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58" r:id="rId4"/>
    <p:sldId id="260" r:id="rId5"/>
    <p:sldId id="322" r:id="rId6"/>
    <p:sldId id="287" r:id="rId7"/>
    <p:sldId id="261" r:id="rId8"/>
    <p:sldId id="262" r:id="rId9"/>
    <p:sldId id="324" r:id="rId10"/>
    <p:sldId id="323" r:id="rId11"/>
    <p:sldId id="259" r:id="rId12"/>
    <p:sldId id="320" r:id="rId13"/>
    <p:sldId id="288" r:id="rId14"/>
    <p:sldId id="321" r:id="rId15"/>
    <p:sldId id="264" r:id="rId16"/>
    <p:sldId id="291" r:id="rId17"/>
    <p:sldId id="274" r:id="rId18"/>
    <p:sldId id="297" r:id="rId19"/>
    <p:sldId id="298" r:id="rId20"/>
    <p:sldId id="299" r:id="rId21"/>
    <p:sldId id="265" r:id="rId22"/>
    <p:sldId id="300" r:id="rId23"/>
    <p:sldId id="302" r:id="rId24"/>
    <p:sldId id="303" r:id="rId25"/>
    <p:sldId id="304" r:id="rId26"/>
    <p:sldId id="305" r:id="rId27"/>
    <p:sldId id="306" r:id="rId28"/>
    <p:sldId id="290" r:id="rId29"/>
    <p:sldId id="266" r:id="rId30"/>
    <p:sldId id="267" r:id="rId31"/>
    <p:sldId id="268" r:id="rId32"/>
    <p:sldId id="269" r:id="rId33"/>
    <p:sldId id="270" r:id="rId34"/>
    <p:sldId id="307" r:id="rId35"/>
    <p:sldId id="308" r:id="rId36"/>
    <p:sldId id="309" r:id="rId37"/>
    <p:sldId id="310" r:id="rId38"/>
    <p:sldId id="311" r:id="rId39"/>
    <p:sldId id="272" r:id="rId40"/>
    <p:sldId id="273" r:id="rId41"/>
    <p:sldId id="319" r:id="rId42"/>
    <p:sldId id="312" r:id="rId43"/>
    <p:sldId id="313" r:id="rId44"/>
    <p:sldId id="315" r:id="rId45"/>
    <p:sldId id="317" r:id="rId46"/>
    <p:sldId id="318" r:id="rId47"/>
    <p:sldId id="276" r:id="rId48"/>
    <p:sldId id="277" r:id="rId49"/>
    <p:sldId id="278" r:id="rId50"/>
    <p:sldId id="279" r:id="rId51"/>
    <p:sldId id="281" r:id="rId52"/>
    <p:sldId id="280" r:id="rId53"/>
    <p:sldId id="282" r:id="rId54"/>
    <p:sldId id="283" r:id="rId55"/>
    <p:sldId id="285" r:id="rId56"/>
    <p:sldId id="295" r:id="rId57"/>
    <p:sldId id="325" r:id="rId58"/>
    <p:sldId id="293" r:id="rId59"/>
    <p:sldId id="294" r:id="rId60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99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Veseláková" userId="29fa7319e99c9840" providerId="LiveId" clId="{B2D1E6CE-0872-47A6-B85B-FF6046AB16B6}"/>
    <pc:docChg chg="modSld">
      <pc:chgData name="Jana Veseláková" userId="29fa7319e99c9840" providerId="LiveId" clId="{B2D1E6CE-0872-47A6-B85B-FF6046AB16B6}" dt="2022-09-14T19:00:04.965" v="0" actId="20577"/>
      <pc:docMkLst>
        <pc:docMk/>
      </pc:docMkLst>
      <pc:sldChg chg="modSp mod">
        <pc:chgData name="Jana Veseláková" userId="29fa7319e99c9840" providerId="LiveId" clId="{B2D1E6CE-0872-47A6-B85B-FF6046AB16B6}" dt="2022-09-14T19:00:04.965" v="0" actId="20577"/>
        <pc:sldMkLst>
          <pc:docMk/>
          <pc:sldMk cId="1828141657" sldId="320"/>
        </pc:sldMkLst>
        <pc:spChg chg="mod">
          <ac:chgData name="Jana Veseláková" userId="29fa7319e99c9840" providerId="LiveId" clId="{B2D1E6CE-0872-47A6-B85B-FF6046AB16B6}" dt="2022-09-14T19:00:04.965" v="0" actId="20577"/>
          <ac:spMkLst>
            <pc:docMk/>
            <pc:sldMk cId="1828141657" sldId="320"/>
            <ac:spMk id="3" creationId="{C27C9EBF-B97D-40CB-884B-FC862CF0FB9E}"/>
          </ac:spMkLst>
        </pc:sp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pppbrno.cz/cs/kurzy/" TargetMode="External"/><Relationship Id="rId1" Type="http://schemas.openxmlformats.org/officeDocument/2006/relationships/hyperlink" Target="https://www.dyscentrum.org/vzdelavani" TargetMode="Externa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yscentrum.org/vzdelavani" TargetMode="External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hyperlink" Target="https://www.pppbrno.cz/cs/kurzy/" TargetMode="Externa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AA3F21-6769-48DB-913B-1887D430C41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56B2C7B-F0EF-4380-8A60-9351383D5ACF}">
      <dgm:prSet/>
      <dgm:spPr/>
      <dgm:t>
        <a:bodyPr/>
        <a:lstStyle/>
        <a:p>
          <a:r>
            <a:rPr lang="cs-CZ" b="1" dirty="0"/>
            <a:t>e-mail:</a:t>
          </a:r>
          <a:r>
            <a:rPr lang="cs-CZ" dirty="0"/>
            <a:t> jana.veselakova@mail.muni.cz</a:t>
          </a:r>
          <a:endParaRPr lang="en-US" dirty="0"/>
        </a:p>
      </dgm:t>
    </dgm:pt>
    <dgm:pt modelId="{4A7397A7-23FE-4346-842F-150192E0A1C2}" type="parTrans" cxnId="{FC935F8A-1F10-4AAC-AE90-41ACAAE18700}">
      <dgm:prSet/>
      <dgm:spPr/>
      <dgm:t>
        <a:bodyPr/>
        <a:lstStyle/>
        <a:p>
          <a:endParaRPr lang="en-US"/>
        </a:p>
      </dgm:t>
    </dgm:pt>
    <dgm:pt modelId="{99E010AD-D5FB-472A-B9AF-5EFC973EB0A9}" type="sibTrans" cxnId="{FC935F8A-1F10-4AAC-AE90-41ACAAE18700}">
      <dgm:prSet/>
      <dgm:spPr/>
      <dgm:t>
        <a:bodyPr/>
        <a:lstStyle/>
        <a:p>
          <a:endParaRPr lang="en-US"/>
        </a:p>
      </dgm:t>
    </dgm:pt>
    <dgm:pt modelId="{0515ED0C-5684-44B4-9316-E5149DC0F81B}">
      <dgm:prSet/>
      <dgm:spPr/>
      <dgm:t>
        <a:bodyPr/>
        <a:lstStyle/>
        <a:p>
          <a:r>
            <a:rPr lang="cs-CZ" b="1" dirty="0"/>
            <a:t>konzultační hodiny:</a:t>
          </a:r>
          <a:r>
            <a:rPr lang="cs-CZ" dirty="0"/>
            <a:t> úterý 10:15 – 11:15</a:t>
          </a:r>
          <a:endParaRPr lang="en-US" dirty="0"/>
        </a:p>
      </dgm:t>
    </dgm:pt>
    <dgm:pt modelId="{A9821611-462B-4650-940A-8A5C6A345E94}" type="parTrans" cxnId="{5987AC98-FE99-4D82-BCFF-545287504B20}">
      <dgm:prSet/>
      <dgm:spPr/>
      <dgm:t>
        <a:bodyPr/>
        <a:lstStyle/>
        <a:p>
          <a:endParaRPr lang="en-US"/>
        </a:p>
      </dgm:t>
    </dgm:pt>
    <dgm:pt modelId="{02F45FA3-D40E-4DDA-8049-1115A3A5DEDA}" type="sibTrans" cxnId="{5987AC98-FE99-4D82-BCFF-545287504B20}">
      <dgm:prSet/>
      <dgm:spPr/>
      <dgm:t>
        <a:bodyPr/>
        <a:lstStyle/>
        <a:p>
          <a:endParaRPr lang="en-US"/>
        </a:p>
      </dgm:t>
    </dgm:pt>
    <dgm:pt modelId="{744B5370-077A-4529-939B-B419148C2499}">
      <dgm:prSet/>
      <dgm:spPr/>
      <dgm:t>
        <a:bodyPr/>
        <a:lstStyle/>
        <a:p>
          <a:r>
            <a:rPr lang="cs-CZ" b="1" u="sng" dirty="0"/>
            <a:t>Požadavky k ukončení předmětu:</a:t>
          </a:r>
          <a:endParaRPr lang="en-US" dirty="0"/>
        </a:p>
      </dgm:t>
    </dgm:pt>
    <dgm:pt modelId="{9DC0480B-8A81-44A1-9ED6-FB42DB09DCF0}" type="parTrans" cxnId="{A280EB17-BB60-447C-9C86-034C385883C1}">
      <dgm:prSet/>
      <dgm:spPr/>
      <dgm:t>
        <a:bodyPr/>
        <a:lstStyle/>
        <a:p>
          <a:endParaRPr lang="en-US"/>
        </a:p>
      </dgm:t>
    </dgm:pt>
    <dgm:pt modelId="{49155287-FAFF-45BA-899A-D258373C4792}" type="sibTrans" cxnId="{A280EB17-BB60-447C-9C86-034C385883C1}">
      <dgm:prSet/>
      <dgm:spPr/>
      <dgm:t>
        <a:bodyPr/>
        <a:lstStyle/>
        <a:p>
          <a:endParaRPr lang="en-US"/>
        </a:p>
      </dgm:t>
    </dgm:pt>
    <dgm:pt modelId="{40CEE343-B277-4E09-B745-F836E40B97C8}">
      <dgm:prSet/>
      <dgm:spPr/>
      <dgm:t>
        <a:bodyPr/>
        <a:lstStyle/>
        <a:p>
          <a:pPr rtl="0"/>
          <a:r>
            <a:rPr lang="cs-CZ" dirty="0"/>
            <a:t>písemná zkouška (min. 60%), termíny budou vypsány ve zkouškovém období</a:t>
          </a:r>
          <a:r>
            <a:rPr lang="cs-CZ" dirty="0">
              <a:latin typeface="Calibri Light" panose="020F0302020204030204"/>
            </a:rPr>
            <a:t>, </a:t>
          </a:r>
          <a:r>
            <a:rPr lang="cs-CZ" dirty="0" err="1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předtermín</a:t>
          </a:r>
          <a:r>
            <a:rPr lang="cs-CZ" dirty="0">
              <a:latin typeface="Calibri Light" panose="020F0302020204030204"/>
            </a:rPr>
            <a:t>?</a:t>
          </a:r>
          <a:endParaRPr lang="en-US" dirty="0"/>
        </a:p>
      </dgm:t>
    </dgm:pt>
    <dgm:pt modelId="{407FEAC3-85E4-4D92-B6B3-51526B40AF93}" type="parTrans" cxnId="{5A8344E0-5EC5-49BB-A5FB-38B3C868DE2B}">
      <dgm:prSet/>
      <dgm:spPr/>
      <dgm:t>
        <a:bodyPr/>
        <a:lstStyle/>
        <a:p>
          <a:endParaRPr lang="en-US"/>
        </a:p>
      </dgm:t>
    </dgm:pt>
    <dgm:pt modelId="{F0230F08-127C-4638-9092-3CA8982C997D}" type="sibTrans" cxnId="{5A8344E0-5EC5-49BB-A5FB-38B3C868DE2B}">
      <dgm:prSet/>
      <dgm:spPr/>
      <dgm:t>
        <a:bodyPr/>
        <a:lstStyle/>
        <a:p>
          <a:endParaRPr lang="en-US"/>
        </a:p>
      </dgm:t>
    </dgm:pt>
    <dgm:pt modelId="{B5979A77-AC4D-4A63-AF39-46A91817F50F}">
      <dgm:prSet/>
      <dgm:spPr/>
      <dgm:t>
        <a:bodyPr/>
        <a:lstStyle/>
        <a:p>
          <a:r>
            <a:rPr lang="cs-CZ" dirty="0"/>
            <a:t>maximálně </a:t>
          </a:r>
          <a:r>
            <a:rPr lang="cs-CZ" u="sng" dirty="0"/>
            <a:t>3 absence</a:t>
          </a:r>
          <a:r>
            <a:rPr lang="cs-CZ" dirty="0"/>
            <a:t> na seminářích v průběhu semestru</a:t>
          </a:r>
          <a:endParaRPr lang="en-US" dirty="0"/>
        </a:p>
      </dgm:t>
    </dgm:pt>
    <dgm:pt modelId="{F3143E9C-EB55-4B8C-9262-9F9D796E6A48}" type="parTrans" cxnId="{FEECFCDA-CBEB-4146-9F59-7AC26E90FB43}">
      <dgm:prSet/>
      <dgm:spPr/>
      <dgm:t>
        <a:bodyPr/>
        <a:lstStyle/>
        <a:p>
          <a:endParaRPr lang="en-US"/>
        </a:p>
      </dgm:t>
    </dgm:pt>
    <dgm:pt modelId="{B335151E-80A9-49B1-8BCA-0A4000E5027D}" type="sibTrans" cxnId="{FEECFCDA-CBEB-4146-9F59-7AC26E90FB43}">
      <dgm:prSet/>
      <dgm:spPr/>
      <dgm:t>
        <a:bodyPr/>
        <a:lstStyle/>
        <a:p>
          <a:endParaRPr lang="en-US"/>
        </a:p>
      </dgm:t>
    </dgm:pt>
    <dgm:pt modelId="{63B546C9-9A24-440A-B8B4-7D7793865965}" type="pres">
      <dgm:prSet presAssocID="{82AA3F21-6769-48DB-913B-1887D430C417}" presName="vert0" presStyleCnt="0">
        <dgm:presLayoutVars>
          <dgm:dir/>
          <dgm:animOne val="branch"/>
          <dgm:animLvl val="lvl"/>
        </dgm:presLayoutVars>
      </dgm:prSet>
      <dgm:spPr/>
    </dgm:pt>
    <dgm:pt modelId="{2BFDBA9E-7170-437F-B19E-E75B573BABD7}" type="pres">
      <dgm:prSet presAssocID="{D56B2C7B-F0EF-4380-8A60-9351383D5ACF}" presName="thickLine" presStyleLbl="alignNode1" presStyleIdx="0" presStyleCnt="5"/>
      <dgm:spPr/>
    </dgm:pt>
    <dgm:pt modelId="{15E2C19A-683E-48D9-B284-02C34BA29E82}" type="pres">
      <dgm:prSet presAssocID="{D56B2C7B-F0EF-4380-8A60-9351383D5ACF}" presName="horz1" presStyleCnt="0"/>
      <dgm:spPr/>
    </dgm:pt>
    <dgm:pt modelId="{D90995EA-0FBC-4E11-8649-D5339D953949}" type="pres">
      <dgm:prSet presAssocID="{D56B2C7B-F0EF-4380-8A60-9351383D5ACF}" presName="tx1" presStyleLbl="revTx" presStyleIdx="0" presStyleCnt="5"/>
      <dgm:spPr/>
    </dgm:pt>
    <dgm:pt modelId="{FAF5184C-38DC-4B3A-AC13-5244F4D0BD65}" type="pres">
      <dgm:prSet presAssocID="{D56B2C7B-F0EF-4380-8A60-9351383D5ACF}" presName="vert1" presStyleCnt="0"/>
      <dgm:spPr/>
    </dgm:pt>
    <dgm:pt modelId="{4918AF5B-0A52-4F47-B58B-7E5076B58DFE}" type="pres">
      <dgm:prSet presAssocID="{0515ED0C-5684-44B4-9316-E5149DC0F81B}" presName="thickLine" presStyleLbl="alignNode1" presStyleIdx="1" presStyleCnt="5"/>
      <dgm:spPr/>
    </dgm:pt>
    <dgm:pt modelId="{F88F23B3-5DCB-4F01-B3B1-25FCA1FA3F13}" type="pres">
      <dgm:prSet presAssocID="{0515ED0C-5684-44B4-9316-E5149DC0F81B}" presName="horz1" presStyleCnt="0"/>
      <dgm:spPr/>
    </dgm:pt>
    <dgm:pt modelId="{CEDC65E6-B137-4CA9-BCB7-FF90E769D81A}" type="pres">
      <dgm:prSet presAssocID="{0515ED0C-5684-44B4-9316-E5149DC0F81B}" presName="tx1" presStyleLbl="revTx" presStyleIdx="1" presStyleCnt="5"/>
      <dgm:spPr/>
    </dgm:pt>
    <dgm:pt modelId="{8412CB63-33FD-45A2-934B-96263459C085}" type="pres">
      <dgm:prSet presAssocID="{0515ED0C-5684-44B4-9316-E5149DC0F81B}" presName="vert1" presStyleCnt="0"/>
      <dgm:spPr/>
    </dgm:pt>
    <dgm:pt modelId="{392E4321-21D2-440B-A56A-765C49035555}" type="pres">
      <dgm:prSet presAssocID="{744B5370-077A-4529-939B-B419148C2499}" presName="thickLine" presStyleLbl="alignNode1" presStyleIdx="2" presStyleCnt="5"/>
      <dgm:spPr/>
    </dgm:pt>
    <dgm:pt modelId="{E2E0DFD1-9624-4D04-A75F-DDC4097F4F34}" type="pres">
      <dgm:prSet presAssocID="{744B5370-077A-4529-939B-B419148C2499}" presName="horz1" presStyleCnt="0"/>
      <dgm:spPr/>
    </dgm:pt>
    <dgm:pt modelId="{2A2A3330-B842-45EB-A8F0-519CFEE092FB}" type="pres">
      <dgm:prSet presAssocID="{744B5370-077A-4529-939B-B419148C2499}" presName="tx1" presStyleLbl="revTx" presStyleIdx="2" presStyleCnt="5"/>
      <dgm:spPr/>
    </dgm:pt>
    <dgm:pt modelId="{F63D75D4-11BD-4CB1-A6D8-6A15992FDB9F}" type="pres">
      <dgm:prSet presAssocID="{744B5370-077A-4529-939B-B419148C2499}" presName="vert1" presStyleCnt="0"/>
      <dgm:spPr/>
    </dgm:pt>
    <dgm:pt modelId="{FA56CA90-7FD8-4E55-BF0F-8E1E90E6409A}" type="pres">
      <dgm:prSet presAssocID="{40CEE343-B277-4E09-B745-F836E40B97C8}" presName="thickLine" presStyleLbl="alignNode1" presStyleIdx="3" presStyleCnt="5"/>
      <dgm:spPr/>
    </dgm:pt>
    <dgm:pt modelId="{07D714C1-7F5D-4DDA-9EEB-18C9A9A9FB88}" type="pres">
      <dgm:prSet presAssocID="{40CEE343-B277-4E09-B745-F836E40B97C8}" presName="horz1" presStyleCnt="0"/>
      <dgm:spPr/>
    </dgm:pt>
    <dgm:pt modelId="{633389D6-E1CD-43AC-A7F5-C7397159AE80}" type="pres">
      <dgm:prSet presAssocID="{40CEE343-B277-4E09-B745-F836E40B97C8}" presName="tx1" presStyleLbl="revTx" presStyleIdx="3" presStyleCnt="5"/>
      <dgm:spPr/>
    </dgm:pt>
    <dgm:pt modelId="{D45C9A5D-C242-4006-BC24-C987E43182F7}" type="pres">
      <dgm:prSet presAssocID="{40CEE343-B277-4E09-B745-F836E40B97C8}" presName="vert1" presStyleCnt="0"/>
      <dgm:spPr/>
    </dgm:pt>
    <dgm:pt modelId="{49D0F281-FCF9-46AE-BB33-0475CBBB8733}" type="pres">
      <dgm:prSet presAssocID="{B5979A77-AC4D-4A63-AF39-46A91817F50F}" presName="thickLine" presStyleLbl="alignNode1" presStyleIdx="4" presStyleCnt="5"/>
      <dgm:spPr/>
    </dgm:pt>
    <dgm:pt modelId="{652601F1-5189-4651-9E44-FE60BE2F159B}" type="pres">
      <dgm:prSet presAssocID="{B5979A77-AC4D-4A63-AF39-46A91817F50F}" presName="horz1" presStyleCnt="0"/>
      <dgm:spPr/>
    </dgm:pt>
    <dgm:pt modelId="{4E9A4DA4-C49D-48BF-9079-49DF5DE7F445}" type="pres">
      <dgm:prSet presAssocID="{B5979A77-AC4D-4A63-AF39-46A91817F50F}" presName="tx1" presStyleLbl="revTx" presStyleIdx="4" presStyleCnt="5"/>
      <dgm:spPr/>
    </dgm:pt>
    <dgm:pt modelId="{51983100-E81A-4160-A37E-0F86B01BE6AD}" type="pres">
      <dgm:prSet presAssocID="{B5979A77-AC4D-4A63-AF39-46A91817F50F}" presName="vert1" presStyleCnt="0"/>
      <dgm:spPr/>
    </dgm:pt>
  </dgm:ptLst>
  <dgm:cxnLst>
    <dgm:cxn modelId="{71F5C512-908D-423D-9947-F546C7DA19D2}" type="presOf" srcId="{744B5370-077A-4529-939B-B419148C2499}" destId="{2A2A3330-B842-45EB-A8F0-519CFEE092FB}" srcOrd="0" destOrd="0" presId="urn:microsoft.com/office/officeart/2008/layout/LinedList"/>
    <dgm:cxn modelId="{A280EB17-BB60-447C-9C86-034C385883C1}" srcId="{82AA3F21-6769-48DB-913B-1887D430C417}" destId="{744B5370-077A-4529-939B-B419148C2499}" srcOrd="2" destOrd="0" parTransId="{9DC0480B-8A81-44A1-9ED6-FB42DB09DCF0}" sibTransId="{49155287-FAFF-45BA-899A-D258373C4792}"/>
    <dgm:cxn modelId="{60D11742-2B8E-4631-AB9D-3CFBE35AFCB0}" type="presOf" srcId="{B5979A77-AC4D-4A63-AF39-46A91817F50F}" destId="{4E9A4DA4-C49D-48BF-9079-49DF5DE7F445}" srcOrd="0" destOrd="0" presId="urn:microsoft.com/office/officeart/2008/layout/LinedList"/>
    <dgm:cxn modelId="{30DB7544-D9A4-4366-B0FA-31FA4C1244F7}" type="presOf" srcId="{0515ED0C-5684-44B4-9316-E5149DC0F81B}" destId="{CEDC65E6-B137-4CA9-BCB7-FF90E769D81A}" srcOrd="0" destOrd="0" presId="urn:microsoft.com/office/officeart/2008/layout/LinedList"/>
    <dgm:cxn modelId="{FC935F8A-1F10-4AAC-AE90-41ACAAE18700}" srcId="{82AA3F21-6769-48DB-913B-1887D430C417}" destId="{D56B2C7B-F0EF-4380-8A60-9351383D5ACF}" srcOrd="0" destOrd="0" parTransId="{4A7397A7-23FE-4346-842F-150192E0A1C2}" sibTransId="{99E010AD-D5FB-472A-B9AF-5EFC973EB0A9}"/>
    <dgm:cxn modelId="{5987AC98-FE99-4D82-BCFF-545287504B20}" srcId="{82AA3F21-6769-48DB-913B-1887D430C417}" destId="{0515ED0C-5684-44B4-9316-E5149DC0F81B}" srcOrd="1" destOrd="0" parTransId="{A9821611-462B-4650-940A-8A5C6A345E94}" sibTransId="{02F45FA3-D40E-4DDA-8049-1115A3A5DEDA}"/>
    <dgm:cxn modelId="{4FB33BCD-6CB2-4B6F-AFA7-62D35A111FE7}" type="presOf" srcId="{82AA3F21-6769-48DB-913B-1887D430C417}" destId="{63B546C9-9A24-440A-B8B4-7D7793865965}" srcOrd="0" destOrd="0" presId="urn:microsoft.com/office/officeart/2008/layout/LinedList"/>
    <dgm:cxn modelId="{FEECFCDA-CBEB-4146-9F59-7AC26E90FB43}" srcId="{82AA3F21-6769-48DB-913B-1887D430C417}" destId="{B5979A77-AC4D-4A63-AF39-46A91817F50F}" srcOrd="4" destOrd="0" parTransId="{F3143E9C-EB55-4B8C-9262-9F9D796E6A48}" sibTransId="{B335151E-80A9-49B1-8BCA-0A4000E5027D}"/>
    <dgm:cxn modelId="{5A8344E0-5EC5-49BB-A5FB-38B3C868DE2B}" srcId="{82AA3F21-6769-48DB-913B-1887D430C417}" destId="{40CEE343-B277-4E09-B745-F836E40B97C8}" srcOrd="3" destOrd="0" parTransId="{407FEAC3-85E4-4D92-B6B3-51526B40AF93}" sibTransId="{F0230F08-127C-4638-9092-3CA8982C997D}"/>
    <dgm:cxn modelId="{A7E4DCEA-F41E-4B49-81BC-252A8C12ACDE}" type="presOf" srcId="{D56B2C7B-F0EF-4380-8A60-9351383D5ACF}" destId="{D90995EA-0FBC-4E11-8649-D5339D953949}" srcOrd="0" destOrd="0" presId="urn:microsoft.com/office/officeart/2008/layout/LinedList"/>
    <dgm:cxn modelId="{35A86EF7-8A11-48A3-8CEF-E7AB86C2D502}" type="presOf" srcId="{40CEE343-B277-4E09-B745-F836E40B97C8}" destId="{633389D6-E1CD-43AC-A7F5-C7397159AE80}" srcOrd="0" destOrd="0" presId="urn:microsoft.com/office/officeart/2008/layout/LinedList"/>
    <dgm:cxn modelId="{24F19FD7-958C-4630-A341-C9E525C98F2F}" type="presParOf" srcId="{63B546C9-9A24-440A-B8B4-7D7793865965}" destId="{2BFDBA9E-7170-437F-B19E-E75B573BABD7}" srcOrd="0" destOrd="0" presId="urn:microsoft.com/office/officeart/2008/layout/LinedList"/>
    <dgm:cxn modelId="{AEEEDF71-C443-48BB-96C6-EB0381A9FB4D}" type="presParOf" srcId="{63B546C9-9A24-440A-B8B4-7D7793865965}" destId="{15E2C19A-683E-48D9-B284-02C34BA29E82}" srcOrd="1" destOrd="0" presId="urn:microsoft.com/office/officeart/2008/layout/LinedList"/>
    <dgm:cxn modelId="{34292D87-2D1F-47A2-A4F0-D876DF22519E}" type="presParOf" srcId="{15E2C19A-683E-48D9-B284-02C34BA29E82}" destId="{D90995EA-0FBC-4E11-8649-D5339D953949}" srcOrd="0" destOrd="0" presId="urn:microsoft.com/office/officeart/2008/layout/LinedList"/>
    <dgm:cxn modelId="{634AF0E3-4C85-47B2-B533-D506A685249D}" type="presParOf" srcId="{15E2C19A-683E-48D9-B284-02C34BA29E82}" destId="{FAF5184C-38DC-4B3A-AC13-5244F4D0BD65}" srcOrd="1" destOrd="0" presId="urn:microsoft.com/office/officeart/2008/layout/LinedList"/>
    <dgm:cxn modelId="{6A8E529B-2F86-47AB-B4DD-EC6F1275B5A6}" type="presParOf" srcId="{63B546C9-9A24-440A-B8B4-7D7793865965}" destId="{4918AF5B-0A52-4F47-B58B-7E5076B58DFE}" srcOrd="2" destOrd="0" presId="urn:microsoft.com/office/officeart/2008/layout/LinedList"/>
    <dgm:cxn modelId="{C502EBEE-F3D2-44AF-8716-9758BFCD8D0E}" type="presParOf" srcId="{63B546C9-9A24-440A-B8B4-7D7793865965}" destId="{F88F23B3-5DCB-4F01-B3B1-25FCA1FA3F13}" srcOrd="3" destOrd="0" presId="urn:microsoft.com/office/officeart/2008/layout/LinedList"/>
    <dgm:cxn modelId="{F432AD67-4A24-4F71-B52A-EA7D9BE9B070}" type="presParOf" srcId="{F88F23B3-5DCB-4F01-B3B1-25FCA1FA3F13}" destId="{CEDC65E6-B137-4CA9-BCB7-FF90E769D81A}" srcOrd="0" destOrd="0" presId="urn:microsoft.com/office/officeart/2008/layout/LinedList"/>
    <dgm:cxn modelId="{248B3276-0E25-4005-AD26-BEA2BF95E9EB}" type="presParOf" srcId="{F88F23B3-5DCB-4F01-B3B1-25FCA1FA3F13}" destId="{8412CB63-33FD-45A2-934B-96263459C085}" srcOrd="1" destOrd="0" presId="urn:microsoft.com/office/officeart/2008/layout/LinedList"/>
    <dgm:cxn modelId="{F1B4B440-D448-45F3-8FE6-9A6166BC1145}" type="presParOf" srcId="{63B546C9-9A24-440A-B8B4-7D7793865965}" destId="{392E4321-21D2-440B-A56A-765C49035555}" srcOrd="4" destOrd="0" presId="urn:microsoft.com/office/officeart/2008/layout/LinedList"/>
    <dgm:cxn modelId="{6969C0D2-BDAB-46B2-B1E0-274808B849A5}" type="presParOf" srcId="{63B546C9-9A24-440A-B8B4-7D7793865965}" destId="{E2E0DFD1-9624-4D04-A75F-DDC4097F4F34}" srcOrd="5" destOrd="0" presId="urn:microsoft.com/office/officeart/2008/layout/LinedList"/>
    <dgm:cxn modelId="{272929C1-0891-44DD-A8F4-6BC75D981583}" type="presParOf" srcId="{E2E0DFD1-9624-4D04-A75F-DDC4097F4F34}" destId="{2A2A3330-B842-45EB-A8F0-519CFEE092FB}" srcOrd="0" destOrd="0" presId="urn:microsoft.com/office/officeart/2008/layout/LinedList"/>
    <dgm:cxn modelId="{0575C5B9-9D07-48D0-BDD5-93CE60D0E1CF}" type="presParOf" srcId="{E2E0DFD1-9624-4D04-A75F-DDC4097F4F34}" destId="{F63D75D4-11BD-4CB1-A6D8-6A15992FDB9F}" srcOrd="1" destOrd="0" presId="urn:microsoft.com/office/officeart/2008/layout/LinedList"/>
    <dgm:cxn modelId="{C1805844-A4C2-4DF5-9FCE-E533F2C10DE8}" type="presParOf" srcId="{63B546C9-9A24-440A-B8B4-7D7793865965}" destId="{FA56CA90-7FD8-4E55-BF0F-8E1E90E6409A}" srcOrd="6" destOrd="0" presId="urn:microsoft.com/office/officeart/2008/layout/LinedList"/>
    <dgm:cxn modelId="{7C7CC07C-8C4C-4485-AEEF-E444897EB6C3}" type="presParOf" srcId="{63B546C9-9A24-440A-B8B4-7D7793865965}" destId="{07D714C1-7F5D-4DDA-9EEB-18C9A9A9FB88}" srcOrd="7" destOrd="0" presId="urn:microsoft.com/office/officeart/2008/layout/LinedList"/>
    <dgm:cxn modelId="{25761370-5C86-4070-BADB-89DBD1DAC154}" type="presParOf" srcId="{07D714C1-7F5D-4DDA-9EEB-18C9A9A9FB88}" destId="{633389D6-E1CD-43AC-A7F5-C7397159AE80}" srcOrd="0" destOrd="0" presId="urn:microsoft.com/office/officeart/2008/layout/LinedList"/>
    <dgm:cxn modelId="{A3C8ADEC-7B41-470E-9D7F-12141880446C}" type="presParOf" srcId="{07D714C1-7F5D-4DDA-9EEB-18C9A9A9FB88}" destId="{D45C9A5D-C242-4006-BC24-C987E43182F7}" srcOrd="1" destOrd="0" presId="urn:microsoft.com/office/officeart/2008/layout/LinedList"/>
    <dgm:cxn modelId="{4E2E44E2-DC84-46C4-BD6D-510C5A631C84}" type="presParOf" srcId="{63B546C9-9A24-440A-B8B4-7D7793865965}" destId="{49D0F281-FCF9-46AE-BB33-0475CBBB8733}" srcOrd="8" destOrd="0" presId="urn:microsoft.com/office/officeart/2008/layout/LinedList"/>
    <dgm:cxn modelId="{7671092D-E7E4-4105-AF91-9D0B037343CE}" type="presParOf" srcId="{63B546C9-9A24-440A-B8B4-7D7793865965}" destId="{652601F1-5189-4651-9E44-FE60BE2F159B}" srcOrd="9" destOrd="0" presId="urn:microsoft.com/office/officeart/2008/layout/LinedList"/>
    <dgm:cxn modelId="{5F504808-5B29-4D7B-A88E-E81E264EA95B}" type="presParOf" srcId="{652601F1-5189-4651-9E44-FE60BE2F159B}" destId="{4E9A4DA4-C49D-48BF-9079-49DF5DE7F445}" srcOrd="0" destOrd="0" presId="urn:microsoft.com/office/officeart/2008/layout/LinedList"/>
    <dgm:cxn modelId="{55D80086-ECDB-4E89-9C25-C064A3DDC430}" type="presParOf" srcId="{652601F1-5189-4651-9E44-FE60BE2F159B}" destId="{51983100-E81A-4160-A37E-0F86B01BE6A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73A6584-19F0-499C-AB82-06120C3D3F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65CE44C-309E-47A1-A2E3-1106E21282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POZORNOST</a:t>
          </a:r>
          <a:endParaRPr lang="en-US"/>
        </a:p>
      </dgm:t>
    </dgm:pt>
    <dgm:pt modelId="{6893096C-A62B-44EB-B6DE-1AF58AA31E32}" type="parTrans" cxnId="{D4C313E1-6EE5-4923-89D9-A5F848B297A3}">
      <dgm:prSet/>
      <dgm:spPr/>
      <dgm:t>
        <a:bodyPr/>
        <a:lstStyle/>
        <a:p>
          <a:endParaRPr lang="en-US"/>
        </a:p>
      </dgm:t>
    </dgm:pt>
    <dgm:pt modelId="{7F7297A3-34C8-4949-AC03-87877B0228E1}" type="sibTrans" cxnId="{D4C313E1-6EE5-4923-89D9-A5F848B297A3}">
      <dgm:prSet/>
      <dgm:spPr/>
      <dgm:t>
        <a:bodyPr/>
        <a:lstStyle/>
        <a:p>
          <a:endParaRPr lang="en-US"/>
        </a:p>
      </dgm:t>
    </dgm:pt>
    <dgm:pt modelId="{457B7D67-BAC9-4D0B-BAFB-E11A86B5369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PAMĚŤ</a:t>
          </a:r>
          <a:endParaRPr lang="en-US"/>
        </a:p>
      </dgm:t>
    </dgm:pt>
    <dgm:pt modelId="{9BEC8119-B3E6-404D-BCF3-556CD1C9CFA9}" type="parTrans" cxnId="{E44023C6-33FE-4C1D-94AF-3FCC366B6B1D}">
      <dgm:prSet/>
      <dgm:spPr/>
      <dgm:t>
        <a:bodyPr/>
        <a:lstStyle/>
        <a:p>
          <a:endParaRPr lang="en-US"/>
        </a:p>
      </dgm:t>
    </dgm:pt>
    <dgm:pt modelId="{EE47A961-2E60-4BA9-839D-8637A2D82876}" type="sibTrans" cxnId="{E44023C6-33FE-4C1D-94AF-3FCC366B6B1D}">
      <dgm:prSet/>
      <dgm:spPr/>
      <dgm:t>
        <a:bodyPr/>
        <a:lstStyle/>
        <a:p>
          <a:endParaRPr lang="en-US"/>
        </a:p>
      </dgm:t>
    </dgm:pt>
    <dgm:pt modelId="{2BC153DF-A1DE-489B-B818-90846DC76FD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MYŠLENÍ</a:t>
          </a:r>
          <a:endParaRPr lang="en-US"/>
        </a:p>
      </dgm:t>
    </dgm:pt>
    <dgm:pt modelId="{810AA6EE-0979-4009-B0CF-21A4C815BB2D}" type="parTrans" cxnId="{B2B2C3F3-5F18-4081-BEC4-987D3783E341}">
      <dgm:prSet/>
      <dgm:spPr/>
      <dgm:t>
        <a:bodyPr/>
        <a:lstStyle/>
        <a:p>
          <a:endParaRPr lang="en-US"/>
        </a:p>
      </dgm:t>
    </dgm:pt>
    <dgm:pt modelId="{5B5D16B1-5B88-4B70-B583-5E37324E3E89}" type="sibTrans" cxnId="{B2B2C3F3-5F18-4081-BEC4-987D3783E341}">
      <dgm:prSet/>
      <dgm:spPr/>
      <dgm:t>
        <a:bodyPr/>
        <a:lstStyle/>
        <a:p>
          <a:endParaRPr lang="en-US"/>
        </a:p>
      </dgm:t>
    </dgm:pt>
    <dgm:pt modelId="{CF667DA3-4284-4ADD-88C4-4B1B33B34F2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cs-CZ">
              <a:latin typeface="Calibri Light" panose="020F0302020204030204"/>
            </a:rPr>
            <a:t>ŘEČ</a:t>
          </a:r>
        </a:p>
      </dgm:t>
    </dgm:pt>
    <dgm:pt modelId="{8E33C4CC-E9A2-4E8F-992E-E00FC2CA50E6}" type="parTrans" cxnId="{7E935130-00C9-4FAE-BE82-B4C387292F7A}">
      <dgm:prSet/>
      <dgm:spPr/>
    </dgm:pt>
    <dgm:pt modelId="{571FF090-9CE3-41C2-AFDA-340BD24F58CD}" type="sibTrans" cxnId="{7E935130-00C9-4FAE-BE82-B4C387292F7A}">
      <dgm:prSet/>
      <dgm:spPr/>
    </dgm:pt>
    <dgm:pt modelId="{65E2CBC1-115A-4507-B435-03C50238C317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cs-CZ">
              <a:latin typeface="Calibri Light" panose="020F0302020204030204"/>
            </a:rPr>
            <a:t>ČÍSELNÉ A PŘEDČÍSELNÉ PŘEDSTAVY</a:t>
          </a:r>
        </a:p>
      </dgm:t>
    </dgm:pt>
    <dgm:pt modelId="{9B4E5ECD-231C-448F-A229-CD862F242B4B}" type="parTrans" cxnId="{18075423-E6CE-4987-91A5-A1E92899B859}">
      <dgm:prSet/>
      <dgm:spPr/>
    </dgm:pt>
    <dgm:pt modelId="{851E4598-E32D-40DE-B6CA-9294D035400D}" type="sibTrans" cxnId="{18075423-E6CE-4987-91A5-A1E92899B859}">
      <dgm:prSet/>
      <dgm:spPr/>
    </dgm:pt>
    <dgm:pt modelId="{ABD7A1F0-3F25-4A7C-B37F-A72A1F3F76DB}" type="pres">
      <dgm:prSet presAssocID="{173A6584-19F0-499C-AB82-06120C3D3F97}" presName="root" presStyleCnt="0">
        <dgm:presLayoutVars>
          <dgm:dir/>
          <dgm:resizeHandles val="exact"/>
        </dgm:presLayoutVars>
      </dgm:prSet>
      <dgm:spPr/>
    </dgm:pt>
    <dgm:pt modelId="{02AEE22E-3000-40E6-A30A-9D4F8CA85FAE}" type="pres">
      <dgm:prSet presAssocID="{C65CE44C-309E-47A1-A2E3-1106E21282E6}" presName="compNode" presStyleCnt="0"/>
      <dgm:spPr/>
    </dgm:pt>
    <dgm:pt modelId="{DC190D77-79F9-4E77-811B-021739F16054}" type="pres">
      <dgm:prSet presAssocID="{C65CE44C-309E-47A1-A2E3-1106E21282E6}" presName="bgRect" presStyleLbl="bgShp" presStyleIdx="0" presStyleCnt="5"/>
      <dgm:spPr/>
    </dgm:pt>
    <dgm:pt modelId="{CA59E4E8-3040-43BF-B567-EC770BA1FAF3}" type="pres">
      <dgm:prSet presAssocID="{C65CE44C-309E-47A1-A2E3-1106E21282E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84386BB-1200-473F-A376-3CA44146D3D3}" type="pres">
      <dgm:prSet presAssocID="{C65CE44C-309E-47A1-A2E3-1106E21282E6}" presName="spaceRect" presStyleCnt="0"/>
      <dgm:spPr/>
    </dgm:pt>
    <dgm:pt modelId="{47A3C971-619F-49D2-B644-F0DED82115A5}" type="pres">
      <dgm:prSet presAssocID="{C65CE44C-309E-47A1-A2E3-1106E21282E6}" presName="parTx" presStyleLbl="revTx" presStyleIdx="0" presStyleCnt="5">
        <dgm:presLayoutVars>
          <dgm:chMax val="0"/>
          <dgm:chPref val="0"/>
        </dgm:presLayoutVars>
      </dgm:prSet>
      <dgm:spPr/>
    </dgm:pt>
    <dgm:pt modelId="{8532B7F7-7AB3-4FE5-A971-11BF5FA81578}" type="pres">
      <dgm:prSet presAssocID="{7F7297A3-34C8-4949-AC03-87877B0228E1}" presName="sibTrans" presStyleCnt="0"/>
      <dgm:spPr/>
    </dgm:pt>
    <dgm:pt modelId="{4DFC8317-5804-4215-B527-E6598F70A68E}" type="pres">
      <dgm:prSet presAssocID="{457B7D67-BAC9-4D0B-BAFB-E11A86B5369C}" presName="compNode" presStyleCnt="0"/>
      <dgm:spPr/>
    </dgm:pt>
    <dgm:pt modelId="{7BE9A261-F0FD-4B2B-BE23-7DCCD0984197}" type="pres">
      <dgm:prSet presAssocID="{457B7D67-BAC9-4D0B-BAFB-E11A86B5369C}" presName="bgRect" presStyleLbl="bgShp" presStyleIdx="1" presStyleCnt="5"/>
      <dgm:spPr/>
    </dgm:pt>
    <dgm:pt modelId="{8C981507-7B1B-4996-BD61-1C2008D2DC94}" type="pres">
      <dgm:prSet presAssocID="{457B7D67-BAC9-4D0B-BAFB-E11A86B5369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brázek"/>
        </a:ext>
      </dgm:extLst>
    </dgm:pt>
    <dgm:pt modelId="{B98A5B02-4EE2-48BB-97C9-5974B1F94C0E}" type="pres">
      <dgm:prSet presAssocID="{457B7D67-BAC9-4D0B-BAFB-E11A86B5369C}" presName="spaceRect" presStyleCnt="0"/>
      <dgm:spPr/>
    </dgm:pt>
    <dgm:pt modelId="{79AB1927-5663-400B-A032-0EB675C09722}" type="pres">
      <dgm:prSet presAssocID="{457B7D67-BAC9-4D0B-BAFB-E11A86B5369C}" presName="parTx" presStyleLbl="revTx" presStyleIdx="1" presStyleCnt="5">
        <dgm:presLayoutVars>
          <dgm:chMax val="0"/>
          <dgm:chPref val="0"/>
        </dgm:presLayoutVars>
      </dgm:prSet>
      <dgm:spPr/>
    </dgm:pt>
    <dgm:pt modelId="{05AC327B-A830-4D61-B524-050A9D573ADB}" type="pres">
      <dgm:prSet presAssocID="{EE47A961-2E60-4BA9-839D-8637A2D82876}" presName="sibTrans" presStyleCnt="0"/>
      <dgm:spPr/>
    </dgm:pt>
    <dgm:pt modelId="{FD787A5C-59A1-499F-AB80-A502A4EF817E}" type="pres">
      <dgm:prSet presAssocID="{2BC153DF-A1DE-489B-B818-90846DC76FD3}" presName="compNode" presStyleCnt="0"/>
      <dgm:spPr/>
    </dgm:pt>
    <dgm:pt modelId="{EADA1E7A-3F9B-4BBF-96B6-F1FD58506825}" type="pres">
      <dgm:prSet presAssocID="{2BC153DF-A1DE-489B-B818-90846DC76FD3}" presName="bgRect" presStyleLbl="bgShp" presStyleIdx="2" presStyleCnt="5"/>
      <dgm:spPr/>
    </dgm:pt>
    <dgm:pt modelId="{6D577684-558B-434C-8569-63347BF4217E}" type="pres">
      <dgm:prSet presAssocID="{2BC153DF-A1DE-489B-B818-90846DC76FD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E675CDA9-D6A1-406A-855B-1C0BB4F0D64B}" type="pres">
      <dgm:prSet presAssocID="{2BC153DF-A1DE-489B-B818-90846DC76FD3}" presName="spaceRect" presStyleCnt="0"/>
      <dgm:spPr/>
    </dgm:pt>
    <dgm:pt modelId="{8BD214B0-F76F-41C2-A2F1-E77862657B29}" type="pres">
      <dgm:prSet presAssocID="{2BC153DF-A1DE-489B-B818-90846DC76FD3}" presName="parTx" presStyleLbl="revTx" presStyleIdx="2" presStyleCnt="5">
        <dgm:presLayoutVars>
          <dgm:chMax val="0"/>
          <dgm:chPref val="0"/>
        </dgm:presLayoutVars>
      </dgm:prSet>
      <dgm:spPr/>
    </dgm:pt>
    <dgm:pt modelId="{110F5409-AEBB-45BC-8BB4-74F9AC43B380}" type="pres">
      <dgm:prSet presAssocID="{5B5D16B1-5B88-4B70-B583-5E37324E3E89}" presName="sibTrans" presStyleCnt="0"/>
      <dgm:spPr/>
    </dgm:pt>
    <dgm:pt modelId="{7569BDA2-576C-466E-85EC-D37F58668D2E}" type="pres">
      <dgm:prSet presAssocID="{CF667DA3-4284-4ADD-88C4-4B1B33B34F29}" presName="compNode" presStyleCnt="0"/>
      <dgm:spPr/>
    </dgm:pt>
    <dgm:pt modelId="{76C73A1C-A36A-43BB-BF7B-C5AE4EEEFCC8}" type="pres">
      <dgm:prSet presAssocID="{CF667DA3-4284-4ADD-88C4-4B1B33B34F29}" presName="bgRect" presStyleLbl="bgShp" presStyleIdx="3" presStyleCnt="5"/>
      <dgm:spPr/>
    </dgm:pt>
    <dgm:pt modelId="{3A1CE061-079C-4B4F-BA78-81C6ACE3227E}" type="pres">
      <dgm:prSet presAssocID="{CF667DA3-4284-4ADD-88C4-4B1B33B34F29}" presName="iconRect" presStyleLbl="node1" presStyleIdx="3" presStyleCnt="5"/>
      <dgm:spPr/>
    </dgm:pt>
    <dgm:pt modelId="{41C13C3A-BE32-4F1B-BFC7-CC5C68C2E013}" type="pres">
      <dgm:prSet presAssocID="{CF667DA3-4284-4ADD-88C4-4B1B33B34F29}" presName="spaceRect" presStyleCnt="0"/>
      <dgm:spPr/>
    </dgm:pt>
    <dgm:pt modelId="{89B7ECA6-8C41-42EA-94F1-FFCD8D5E69B5}" type="pres">
      <dgm:prSet presAssocID="{CF667DA3-4284-4ADD-88C4-4B1B33B34F29}" presName="parTx" presStyleLbl="revTx" presStyleIdx="3" presStyleCnt="5">
        <dgm:presLayoutVars>
          <dgm:chMax val="0"/>
          <dgm:chPref val="0"/>
        </dgm:presLayoutVars>
      </dgm:prSet>
      <dgm:spPr/>
    </dgm:pt>
    <dgm:pt modelId="{D5CCE9EB-EDE7-4B97-8036-F4C63C2B8FD7}" type="pres">
      <dgm:prSet presAssocID="{571FF090-9CE3-41C2-AFDA-340BD24F58CD}" presName="sibTrans" presStyleCnt="0"/>
      <dgm:spPr/>
    </dgm:pt>
    <dgm:pt modelId="{A9DD5C7E-DB6A-477C-A5EF-8493459B8211}" type="pres">
      <dgm:prSet presAssocID="{65E2CBC1-115A-4507-B435-03C50238C317}" presName="compNode" presStyleCnt="0"/>
      <dgm:spPr/>
    </dgm:pt>
    <dgm:pt modelId="{B74A48C5-8040-42EC-9954-6AB1390F0CCA}" type="pres">
      <dgm:prSet presAssocID="{65E2CBC1-115A-4507-B435-03C50238C317}" presName="bgRect" presStyleLbl="bgShp" presStyleIdx="4" presStyleCnt="5"/>
      <dgm:spPr/>
    </dgm:pt>
    <dgm:pt modelId="{99C8C451-DDE3-4219-AF89-13BF172E9F27}" type="pres">
      <dgm:prSet presAssocID="{65E2CBC1-115A-4507-B435-03C50238C317}" presName="iconRect" presStyleLbl="node1" presStyleIdx="4" presStyleCnt="5"/>
      <dgm:spPr/>
    </dgm:pt>
    <dgm:pt modelId="{AA38240C-F796-4DCE-8C44-78622F99C8A2}" type="pres">
      <dgm:prSet presAssocID="{65E2CBC1-115A-4507-B435-03C50238C317}" presName="spaceRect" presStyleCnt="0"/>
      <dgm:spPr/>
    </dgm:pt>
    <dgm:pt modelId="{77FF6E98-7012-43CD-B030-EF415D003FE6}" type="pres">
      <dgm:prSet presAssocID="{65E2CBC1-115A-4507-B435-03C50238C3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F26350E-5C77-4294-BE38-0AD5FD1C68BE}" type="presOf" srcId="{173A6584-19F0-499C-AB82-06120C3D3F97}" destId="{ABD7A1F0-3F25-4A7C-B37F-A72A1F3F76DB}" srcOrd="0" destOrd="0" presId="urn:microsoft.com/office/officeart/2018/2/layout/IconVerticalSolidList"/>
    <dgm:cxn modelId="{18075423-E6CE-4987-91A5-A1E92899B859}" srcId="{173A6584-19F0-499C-AB82-06120C3D3F97}" destId="{65E2CBC1-115A-4507-B435-03C50238C317}" srcOrd="4" destOrd="0" parTransId="{9B4E5ECD-231C-448F-A229-CD862F242B4B}" sibTransId="{851E4598-E32D-40DE-B6CA-9294D035400D}"/>
    <dgm:cxn modelId="{7E935130-00C9-4FAE-BE82-B4C387292F7A}" srcId="{173A6584-19F0-499C-AB82-06120C3D3F97}" destId="{CF667DA3-4284-4ADD-88C4-4B1B33B34F29}" srcOrd="3" destOrd="0" parTransId="{8E33C4CC-E9A2-4E8F-992E-E00FC2CA50E6}" sibTransId="{571FF090-9CE3-41C2-AFDA-340BD24F58CD}"/>
    <dgm:cxn modelId="{98A95265-1772-4973-A971-AE6B31F7FA33}" type="presOf" srcId="{C65CE44C-309E-47A1-A2E3-1106E21282E6}" destId="{47A3C971-619F-49D2-B644-F0DED82115A5}" srcOrd="0" destOrd="0" presId="urn:microsoft.com/office/officeart/2018/2/layout/IconVerticalSolidList"/>
    <dgm:cxn modelId="{E44023C6-33FE-4C1D-94AF-3FCC366B6B1D}" srcId="{173A6584-19F0-499C-AB82-06120C3D3F97}" destId="{457B7D67-BAC9-4D0B-BAFB-E11A86B5369C}" srcOrd="1" destOrd="0" parTransId="{9BEC8119-B3E6-404D-BCF3-556CD1C9CFA9}" sibTransId="{EE47A961-2E60-4BA9-839D-8637A2D82876}"/>
    <dgm:cxn modelId="{8C6EAACE-3C33-479D-ABD7-7D2C1CC69A36}" type="presOf" srcId="{457B7D67-BAC9-4D0B-BAFB-E11A86B5369C}" destId="{79AB1927-5663-400B-A032-0EB675C09722}" srcOrd="0" destOrd="0" presId="urn:microsoft.com/office/officeart/2018/2/layout/IconVerticalSolidList"/>
    <dgm:cxn modelId="{64B4D4D9-F730-4EFD-A29E-FFC742B02265}" type="presOf" srcId="{65E2CBC1-115A-4507-B435-03C50238C317}" destId="{77FF6E98-7012-43CD-B030-EF415D003FE6}" srcOrd="0" destOrd="0" presId="urn:microsoft.com/office/officeart/2018/2/layout/IconVerticalSolidList"/>
    <dgm:cxn modelId="{D4C313E1-6EE5-4923-89D9-A5F848B297A3}" srcId="{173A6584-19F0-499C-AB82-06120C3D3F97}" destId="{C65CE44C-309E-47A1-A2E3-1106E21282E6}" srcOrd="0" destOrd="0" parTransId="{6893096C-A62B-44EB-B6DE-1AF58AA31E32}" sibTransId="{7F7297A3-34C8-4949-AC03-87877B0228E1}"/>
    <dgm:cxn modelId="{5C451AEB-B2B4-43D5-8558-79CE5BC62CF5}" type="presOf" srcId="{2BC153DF-A1DE-489B-B818-90846DC76FD3}" destId="{8BD214B0-F76F-41C2-A2F1-E77862657B29}" srcOrd="0" destOrd="0" presId="urn:microsoft.com/office/officeart/2018/2/layout/IconVerticalSolidList"/>
    <dgm:cxn modelId="{B2B2C3F3-5F18-4081-BEC4-987D3783E341}" srcId="{173A6584-19F0-499C-AB82-06120C3D3F97}" destId="{2BC153DF-A1DE-489B-B818-90846DC76FD3}" srcOrd="2" destOrd="0" parTransId="{810AA6EE-0979-4009-B0CF-21A4C815BB2D}" sibTransId="{5B5D16B1-5B88-4B70-B583-5E37324E3E89}"/>
    <dgm:cxn modelId="{710575F7-F0FE-43D1-9345-E5309449308D}" type="presOf" srcId="{CF667DA3-4284-4ADD-88C4-4B1B33B34F29}" destId="{89B7ECA6-8C41-42EA-94F1-FFCD8D5E69B5}" srcOrd="0" destOrd="0" presId="urn:microsoft.com/office/officeart/2018/2/layout/IconVerticalSolidList"/>
    <dgm:cxn modelId="{4964CC77-A864-41C0-A1FE-B323639A5408}" type="presParOf" srcId="{ABD7A1F0-3F25-4A7C-B37F-A72A1F3F76DB}" destId="{02AEE22E-3000-40E6-A30A-9D4F8CA85FAE}" srcOrd="0" destOrd="0" presId="urn:microsoft.com/office/officeart/2018/2/layout/IconVerticalSolidList"/>
    <dgm:cxn modelId="{5F89579B-2085-447C-8154-1B61B3C82A81}" type="presParOf" srcId="{02AEE22E-3000-40E6-A30A-9D4F8CA85FAE}" destId="{DC190D77-79F9-4E77-811B-021739F16054}" srcOrd="0" destOrd="0" presId="urn:microsoft.com/office/officeart/2018/2/layout/IconVerticalSolidList"/>
    <dgm:cxn modelId="{104C4AC2-9781-4B05-995E-A0D5A70EF683}" type="presParOf" srcId="{02AEE22E-3000-40E6-A30A-9D4F8CA85FAE}" destId="{CA59E4E8-3040-43BF-B567-EC770BA1FAF3}" srcOrd="1" destOrd="0" presId="urn:microsoft.com/office/officeart/2018/2/layout/IconVerticalSolidList"/>
    <dgm:cxn modelId="{A7D3F4CE-A2DE-4FBF-AE93-587E6628C0AB}" type="presParOf" srcId="{02AEE22E-3000-40E6-A30A-9D4F8CA85FAE}" destId="{184386BB-1200-473F-A376-3CA44146D3D3}" srcOrd="2" destOrd="0" presId="urn:microsoft.com/office/officeart/2018/2/layout/IconVerticalSolidList"/>
    <dgm:cxn modelId="{D86A7657-2A55-4A26-934D-AAA02750AC51}" type="presParOf" srcId="{02AEE22E-3000-40E6-A30A-9D4F8CA85FAE}" destId="{47A3C971-619F-49D2-B644-F0DED82115A5}" srcOrd="3" destOrd="0" presId="urn:microsoft.com/office/officeart/2018/2/layout/IconVerticalSolidList"/>
    <dgm:cxn modelId="{89B9DB4B-0172-4EFE-BC87-DFB5547972C0}" type="presParOf" srcId="{ABD7A1F0-3F25-4A7C-B37F-A72A1F3F76DB}" destId="{8532B7F7-7AB3-4FE5-A971-11BF5FA81578}" srcOrd="1" destOrd="0" presId="urn:microsoft.com/office/officeart/2018/2/layout/IconVerticalSolidList"/>
    <dgm:cxn modelId="{5F1EDF8B-32A2-407F-8353-FD836487F54B}" type="presParOf" srcId="{ABD7A1F0-3F25-4A7C-B37F-A72A1F3F76DB}" destId="{4DFC8317-5804-4215-B527-E6598F70A68E}" srcOrd="2" destOrd="0" presId="urn:microsoft.com/office/officeart/2018/2/layout/IconVerticalSolidList"/>
    <dgm:cxn modelId="{AD7475F7-213F-4B4F-A29B-BF54C36EB85E}" type="presParOf" srcId="{4DFC8317-5804-4215-B527-E6598F70A68E}" destId="{7BE9A261-F0FD-4B2B-BE23-7DCCD0984197}" srcOrd="0" destOrd="0" presId="urn:microsoft.com/office/officeart/2018/2/layout/IconVerticalSolidList"/>
    <dgm:cxn modelId="{3528BE64-88D6-47A0-86ED-6F867FCEB709}" type="presParOf" srcId="{4DFC8317-5804-4215-B527-E6598F70A68E}" destId="{8C981507-7B1B-4996-BD61-1C2008D2DC94}" srcOrd="1" destOrd="0" presId="urn:microsoft.com/office/officeart/2018/2/layout/IconVerticalSolidList"/>
    <dgm:cxn modelId="{CF229F7D-C1A3-4E03-8575-5C3505A50299}" type="presParOf" srcId="{4DFC8317-5804-4215-B527-E6598F70A68E}" destId="{B98A5B02-4EE2-48BB-97C9-5974B1F94C0E}" srcOrd="2" destOrd="0" presId="urn:microsoft.com/office/officeart/2018/2/layout/IconVerticalSolidList"/>
    <dgm:cxn modelId="{5AB04EF8-C7E9-44FE-AB81-E8060DDE9EF7}" type="presParOf" srcId="{4DFC8317-5804-4215-B527-E6598F70A68E}" destId="{79AB1927-5663-400B-A032-0EB675C09722}" srcOrd="3" destOrd="0" presId="urn:microsoft.com/office/officeart/2018/2/layout/IconVerticalSolidList"/>
    <dgm:cxn modelId="{8AE53800-61D9-4F63-99A1-9EF9C235B65D}" type="presParOf" srcId="{ABD7A1F0-3F25-4A7C-B37F-A72A1F3F76DB}" destId="{05AC327B-A830-4D61-B524-050A9D573ADB}" srcOrd="3" destOrd="0" presId="urn:microsoft.com/office/officeart/2018/2/layout/IconVerticalSolidList"/>
    <dgm:cxn modelId="{D73092DE-C126-4759-936D-54597EC8B4BD}" type="presParOf" srcId="{ABD7A1F0-3F25-4A7C-B37F-A72A1F3F76DB}" destId="{FD787A5C-59A1-499F-AB80-A502A4EF817E}" srcOrd="4" destOrd="0" presId="urn:microsoft.com/office/officeart/2018/2/layout/IconVerticalSolidList"/>
    <dgm:cxn modelId="{81304631-8471-47E4-B8A6-663DB7D8D29E}" type="presParOf" srcId="{FD787A5C-59A1-499F-AB80-A502A4EF817E}" destId="{EADA1E7A-3F9B-4BBF-96B6-F1FD58506825}" srcOrd="0" destOrd="0" presId="urn:microsoft.com/office/officeart/2018/2/layout/IconVerticalSolidList"/>
    <dgm:cxn modelId="{91E703A6-B133-49F4-B516-BB48E2E7188C}" type="presParOf" srcId="{FD787A5C-59A1-499F-AB80-A502A4EF817E}" destId="{6D577684-558B-434C-8569-63347BF4217E}" srcOrd="1" destOrd="0" presId="urn:microsoft.com/office/officeart/2018/2/layout/IconVerticalSolidList"/>
    <dgm:cxn modelId="{923A25A9-9027-4BEC-A443-95CC6AE23D57}" type="presParOf" srcId="{FD787A5C-59A1-499F-AB80-A502A4EF817E}" destId="{E675CDA9-D6A1-406A-855B-1C0BB4F0D64B}" srcOrd="2" destOrd="0" presId="urn:microsoft.com/office/officeart/2018/2/layout/IconVerticalSolidList"/>
    <dgm:cxn modelId="{F7033827-6E43-4025-8731-50D214B53A11}" type="presParOf" srcId="{FD787A5C-59A1-499F-AB80-A502A4EF817E}" destId="{8BD214B0-F76F-41C2-A2F1-E77862657B29}" srcOrd="3" destOrd="0" presId="urn:microsoft.com/office/officeart/2018/2/layout/IconVerticalSolidList"/>
    <dgm:cxn modelId="{5D7102CB-8FBC-4D74-AD73-1A02265A293C}" type="presParOf" srcId="{ABD7A1F0-3F25-4A7C-B37F-A72A1F3F76DB}" destId="{110F5409-AEBB-45BC-8BB4-74F9AC43B380}" srcOrd="5" destOrd="0" presId="urn:microsoft.com/office/officeart/2018/2/layout/IconVerticalSolidList"/>
    <dgm:cxn modelId="{80F86320-8FE5-4293-BD47-90E4BB5D0AE8}" type="presParOf" srcId="{ABD7A1F0-3F25-4A7C-B37F-A72A1F3F76DB}" destId="{7569BDA2-576C-466E-85EC-D37F58668D2E}" srcOrd="6" destOrd="0" presId="urn:microsoft.com/office/officeart/2018/2/layout/IconVerticalSolidList"/>
    <dgm:cxn modelId="{87A8F34A-DC08-40B0-8719-9AD00ABCCC04}" type="presParOf" srcId="{7569BDA2-576C-466E-85EC-D37F58668D2E}" destId="{76C73A1C-A36A-43BB-BF7B-C5AE4EEEFCC8}" srcOrd="0" destOrd="0" presId="urn:microsoft.com/office/officeart/2018/2/layout/IconVerticalSolidList"/>
    <dgm:cxn modelId="{46A306A7-C231-42A1-BC1A-BABE96C8D20D}" type="presParOf" srcId="{7569BDA2-576C-466E-85EC-D37F58668D2E}" destId="{3A1CE061-079C-4B4F-BA78-81C6ACE3227E}" srcOrd="1" destOrd="0" presId="urn:microsoft.com/office/officeart/2018/2/layout/IconVerticalSolidList"/>
    <dgm:cxn modelId="{CCC4809C-7B2D-4327-B5C9-2083CD710570}" type="presParOf" srcId="{7569BDA2-576C-466E-85EC-D37F58668D2E}" destId="{41C13C3A-BE32-4F1B-BFC7-CC5C68C2E013}" srcOrd="2" destOrd="0" presId="urn:microsoft.com/office/officeart/2018/2/layout/IconVerticalSolidList"/>
    <dgm:cxn modelId="{C98514B3-72D9-43F1-BDC4-0249DB453AAB}" type="presParOf" srcId="{7569BDA2-576C-466E-85EC-D37F58668D2E}" destId="{89B7ECA6-8C41-42EA-94F1-FFCD8D5E69B5}" srcOrd="3" destOrd="0" presId="urn:microsoft.com/office/officeart/2018/2/layout/IconVerticalSolidList"/>
    <dgm:cxn modelId="{842E6B94-0416-46FF-8357-B30DD50F1F88}" type="presParOf" srcId="{ABD7A1F0-3F25-4A7C-B37F-A72A1F3F76DB}" destId="{D5CCE9EB-EDE7-4B97-8036-F4C63C2B8FD7}" srcOrd="7" destOrd="0" presId="urn:microsoft.com/office/officeart/2018/2/layout/IconVerticalSolidList"/>
    <dgm:cxn modelId="{8C7EB7B6-02A4-4012-81C5-EACDE62EB0C5}" type="presParOf" srcId="{ABD7A1F0-3F25-4A7C-B37F-A72A1F3F76DB}" destId="{A9DD5C7E-DB6A-477C-A5EF-8493459B8211}" srcOrd="8" destOrd="0" presId="urn:microsoft.com/office/officeart/2018/2/layout/IconVerticalSolidList"/>
    <dgm:cxn modelId="{96E51D28-E430-4278-BBEA-18417B35D363}" type="presParOf" srcId="{A9DD5C7E-DB6A-477C-A5EF-8493459B8211}" destId="{B74A48C5-8040-42EC-9954-6AB1390F0CCA}" srcOrd="0" destOrd="0" presId="urn:microsoft.com/office/officeart/2018/2/layout/IconVerticalSolidList"/>
    <dgm:cxn modelId="{FD5D91F8-4C89-426F-929B-077855B4AD4A}" type="presParOf" srcId="{A9DD5C7E-DB6A-477C-A5EF-8493459B8211}" destId="{99C8C451-DDE3-4219-AF89-13BF172E9F27}" srcOrd="1" destOrd="0" presId="urn:microsoft.com/office/officeart/2018/2/layout/IconVerticalSolidList"/>
    <dgm:cxn modelId="{D7E973D2-1AFC-4ED4-999F-7344F3637827}" type="presParOf" srcId="{A9DD5C7E-DB6A-477C-A5EF-8493459B8211}" destId="{AA38240C-F796-4DCE-8C44-78622F99C8A2}" srcOrd="2" destOrd="0" presId="urn:microsoft.com/office/officeart/2018/2/layout/IconVerticalSolidList"/>
    <dgm:cxn modelId="{2EB6EFE8-5EC5-408B-BA85-75201D5EDF51}" type="presParOf" srcId="{A9DD5C7E-DB6A-477C-A5EF-8493459B8211}" destId="{77FF6E98-7012-43CD-B030-EF415D003F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52E2CAF-EE44-4FC5-BC8A-7AAECC872B9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A35938-143E-4F8F-A037-320C19711B26}">
      <dgm:prSet/>
      <dgm:spPr/>
      <dgm:t>
        <a:bodyPr/>
        <a:lstStyle/>
        <a:p>
          <a:r>
            <a:rPr lang="cs-CZ"/>
            <a:t>HRUBÁ A JEMNÁ MOTORIKA</a:t>
          </a:r>
          <a:endParaRPr lang="en-US"/>
        </a:p>
      </dgm:t>
    </dgm:pt>
    <dgm:pt modelId="{448DAD38-56C3-4588-8F15-B2ADFCB55FB7}" type="parTrans" cxnId="{272885A2-E0FE-4813-A520-FED841605E4B}">
      <dgm:prSet/>
      <dgm:spPr/>
      <dgm:t>
        <a:bodyPr/>
        <a:lstStyle/>
        <a:p>
          <a:endParaRPr lang="en-US"/>
        </a:p>
      </dgm:t>
    </dgm:pt>
    <dgm:pt modelId="{EED3057B-8817-4997-85FF-BAF34E938068}" type="sibTrans" cxnId="{272885A2-E0FE-4813-A520-FED841605E4B}">
      <dgm:prSet/>
      <dgm:spPr/>
      <dgm:t>
        <a:bodyPr/>
        <a:lstStyle/>
        <a:p>
          <a:endParaRPr lang="en-US"/>
        </a:p>
      </dgm:t>
    </dgm:pt>
    <dgm:pt modelId="{40C65BE5-CA94-4140-B882-E8C64017187D}">
      <dgm:prSet/>
      <dgm:spPr/>
      <dgm:t>
        <a:bodyPr/>
        <a:lstStyle/>
        <a:p>
          <a:r>
            <a:rPr lang="cs-CZ"/>
            <a:t>SENZOMOTORICKÁ KOORDINACE</a:t>
          </a:r>
          <a:endParaRPr lang="en-US"/>
        </a:p>
      </dgm:t>
    </dgm:pt>
    <dgm:pt modelId="{FE70EE49-A41A-4370-89F1-1BBCCA6FBBEB}" type="parTrans" cxnId="{0F2D20F9-E0A7-4E44-8D48-E9F268F54CD3}">
      <dgm:prSet/>
      <dgm:spPr/>
      <dgm:t>
        <a:bodyPr/>
        <a:lstStyle/>
        <a:p>
          <a:endParaRPr lang="en-US"/>
        </a:p>
      </dgm:t>
    </dgm:pt>
    <dgm:pt modelId="{DBCD3C7F-DB83-4CDF-8543-47459DB0D59B}" type="sibTrans" cxnId="{0F2D20F9-E0A7-4E44-8D48-E9F268F54CD3}">
      <dgm:prSet/>
      <dgm:spPr/>
      <dgm:t>
        <a:bodyPr/>
        <a:lstStyle/>
        <a:p>
          <a:endParaRPr lang="en-US"/>
        </a:p>
      </dgm:t>
    </dgm:pt>
    <dgm:pt modelId="{D1699C66-9F21-4C45-A9EC-399CF2421DB1}">
      <dgm:prSet/>
      <dgm:spPr/>
      <dgm:t>
        <a:bodyPr/>
        <a:lstStyle/>
        <a:p>
          <a:r>
            <a:rPr lang="cs-CZ"/>
            <a:t>VIZUOMOTORICKÁ KOORDINACE</a:t>
          </a:r>
          <a:endParaRPr lang="en-US"/>
        </a:p>
      </dgm:t>
    </dgm:pt>
    <dgm:pt modelId="{7255090E-5413-4BCD-AA03-8D4CACF0C595}" type="parTrans" cxnId="{944B1339-6F7E-41EC-91DE-C9AC6A64D999}">
      <dgm:prSet/>
      <dgm:spPr/>
      <dgm:t>
        <a:bodyPr/>
        <a:lstStyle/>
        <a:p>
          <a:endParaRPr lang="en-US"/>
        </a:p>
      </dgm:t>
    </dgm:pt>
    <dgm:pt modelId="{12709CB3-B71F-4B74-BD48-88713F9993AA}" type="sibTrans" cxnId="{944B1339-6F7E-41EC-91DE-C9AC6A64D999}">
      <dgm:prSet/>
      <dgm:spPr/>
      <dgm:t>
        <a:bodyPr/>
        <a:lstStyle/>
        <a:p>
          <a:endParaRPr lang="en-US"/>
        </a:p>
      </dgm:t>
    </dgm:pt>
    <dgm:pt modelId="{29451118-00C4-4647-B06B-F8D7DB76BC6F}">
      <dgm:prSet/>
      <dgm:spPr/>
      <dgm:t>
        <a:bodyPr/>
        <a:lstStyle/>
        <a:p>
          <a:r>
            <a:rPr lang="cs-CZ"/>
            <a:t>GRAFOMOTORIKA</a:t>
          </a:r>
          <a:endParaRPr lang="en-US"/>
        </a:p>
      </dgm:t>
    </dgm:pt>
    <dgm:pt modelId="{A92758AE-0F83-4551-8D67-EA19291FB0E0}" type="parTrans" cxnId="{6A8DCA46-2890-4465-A125-D5F5A0920790}">
      <dgm:prSet/>
      <dgm:spPr/>
      <dgm:t>
        <a:bodyPr/>
        <a:lstStyle/>
        <a:p>
          <a:endParaRPr lang="en-US"/>
        </a:p>
      </dgm:t>
    </dgm:pt>
    <dgm:pt modelId="{3119D2F6-E56B-48B5-A121-A4A276AC1FAC}" type="sibTrans" cxnId="{6A8DCA46-2890-4465-A125-D5F5A0920790}">
      <dgm:prSet/>
      <dgm:spPr/>
      <dgm:t>
        <a:bodyPr/>
        <a:lstStyle/>
        <a:p>
          <a:endParaRPr lang="en-US"/>
        </a:p>
      </dgm:t>
    </dgm:pt>
    <dgm:pt modelId="{7F2229B6-3870-4965-8550-87CB1E6D2758}" type="pres">
      <dgm:prSet presAssocID="{E52E2CAF-EE44-4FC5-BC8A-7AAECC872B91}" presName="linear" presStyleCnt="0">
        <dgm:presLayoutVars>
          <dgm:dir/>
          <dgm:animLvl val="lvl"/>
          <dgm:resizeHandles val="exact"/>
        </dgm:presLayoutVars>
      </dgm:prSet>
      <dgm:spPr/>
    </dgm:pt>
    <dgm:pt modelId="{38E4E2D3-BE8F-4FDE-9552-10F2B82FC748}" type="pres">
      <dgm:prSet presAssocID="{93A35938-143E-4F8F-A037-320C19711B26}" presName="parentLin" presStyleCnt="0"/>
      <dgm:spPr/>
    </dgm:pt>
    <dgm:pt modelId="{A1A0A45C-FE00-43F6-96EB-12EDF672EF4E}" type="pres">
      <dgm:prSet presAssocID="{93A35938-143E-4F8F-A037-320C19711B26}" presName="parentLeftMargin" presStyleLbl="node1" presStyleIdx="0" presStyleCnt="4"/>
      <dgm:spPr/>
    </dgm:pt>
    <dgm:pt modelId="{E529D855-D76E-4DC4-ABBB-CEA257FA422F}" type="pres">
      <dgm:prSet presAssocID="{93A35938-143E-4F8F-A037-320C19711B2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464F2FD-B7DB-4FBB-A363-60AA5EBD39A7}" type="pres">
      <dgm:prSet presAssocID="{93A35938-143E-4F8F-A037-320C19711B26}" presName="negativeSpace" presStyleCnt="0"/>
      <dgm:spPr/>
    </dgm:pt>
    <dgm:pt modelId="{104CBF3A-2598-4D8D-9321-4E23A2B1B284}" type="pres">
      <dgm:prSet presAssocID="{93A35938-143E-4F8F-A037-320C19711B26}" presName="childText" presStyleLbl="conFgAcc1" presStyleIdx="0" presStyleCnt="4">
        <dgm:presLayoutVars>
          <dgm:bulletEnabled val="1"/>
        </dgm:presLayoutVars>
      </dgm:prSet>
      <dgm:spPr/>
    </dgm:pt>
    <dgm:pt modelId="{7A97906A-E014-4F12-A807-145C39E58562}" type="pres">
      <dgm:prSet presAssocID="{EED3057B-8817-4997-85FF-BAF34E938068}" presName="spaceBetweenRectangles" presStyleCnt="0"/>
      <dgm:spPr/>
    </dgm:pt>
    <dgm:pt modelId="{7239ABED-6152-446B-88AB-64CFA7F312D3}" type="pres">
      <dgm:prSet presAssocID="{40C65BE5-CA94-4140-B882-E8C64017187D}" presName="parentLin" presStyleCnt="0"/>
      <dgm:spPr/>
    </dgm:pt>
    <dgm:pt modelId="{5EE0FC95-4672-41F5-B578-4699000BF094}" type="pres">
      <dgm:prSet presAssocID="{40C65BE5-CA94-4140-B882-E8C64017187D}" presName="parentLeftMargin" presStyleLbl="node1" presStyleIdx="0" presStyleCnt="4"/>
      <dgm:spPr/>
    </dgm:pt>
    <dgm:pt modelId="{D67EB274-F6FA-4CFC-963D-F67EEA2980C7}" type="pres">
      <dgm:prSet presAssocID="{40C65BE5-CA94-4140-B882-E8C64017187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CD7398-F49A-4649-BFC1-E26A483B6496}" type="pres">
      <dgm:prSet presAssocID="{40C65BE5-CA94-4140-B882-E8C64017187D}" presName="negativeSpace" presStyleCnt="0"/>
      <dgm:spPr/>
    </dgm:pt>
    <dgm:pt modelId="{CB2CE55A-5375-4F6A-B8B0-5974B21C3737}" type="pres">
      <dgm:prSet presAssocID="{40C65BE5-CA94-4140-B882-E8C64017187D}" presName="childText" presStyleLbl="conFgAcc1" presStyleIdx="1" presStyleCnt="4">
        <dgm:presLayoutVars>
          <dgm:bulletEnabled val="1"/>
        </dgm:presLayoutVars>
      </dgm:prSet>
      <dgm:spPr/>
    </dgm:pt>
    <dgm:pt modelId="{2651FFB6-6CF9-41F3-98D7-61760C78F476}" type="pres">
      <dgm:prSet presAssocID="{DBCD3C7F-DB83-4CDF-8543-47459DB0D59B}" presName="spaceBetweenRectangles" presStyleCnt="0"/>
      <dgm:spPr/>
    </dgm:pt>
    <dgm:pt modelId="{FF247AA2-9B00-4C7D-AEEB-2D860B636D66}" type="pres">
      <dgm:prSet presAssocID="{D1699C66-9F21-4C45-A9EC-399CF2421DB1}" presName="parentLin" presStyleCnt="0"/>
      <dgm:spPr/>
    </dgm:pt>
    <dgm:pt modelId="{847A4FC3-ADD1-4556-B393-361A959A56C6}" type="pres">
      <dgm:prSet presAssocID="{D1699C66-9F21-4C45-A9EC-399CF2421DB1}" presName="parentLeftMargin" presStyleLbl="node1" presStyleIdx="1" presStyleCnt="4"/>
      <dgm:spPr/>
    </dgm:pt>
    <dgm:pt modelId="{772ADAD2-A7EA-433D-94DB-EC772938C743}" type="pres">
      <dgm:prSet presAssocID="{D1699C66-9F21-4C45-A9EC-399CF2421DB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E866D5D-A157-4416-97A4-08B0A846E096}" type="pres">
      <dgm:prSet presAssocID="{D1699C66-9F21-4C45-A9EC-399CF2421DB1}" presName="negativeSpace" presStyleCnt="0"/>
      <dgm:spPr/>
    </dgm:pt>
    <dgm:pt modelId="{5DEA738D-D5AA-4D7E-8674-7FE785BB285C}" type="pres">
      <dgm:prSet presAssocID="{D1699C66-9F21-4C45-A9EC-399CF2421DB1}" presName="childText" presStyleLbl="conFgAcc1" presStyleIdx="2" presStyleCnt="4">
        <dgm:presLayoutVars>
          <dgm:bulletEnabled val="1"/>
        </dgm:presLayoutVars>
      </dgm:prSet>
      <dgm:spPr/>
    </dgm:pt>
    <dgm:pt modelId="{9BD0C721-6EA8-4654-B017-1EF3F3AD88DD}" type="pres">
      <dgm:prSet presAssocID="{12709CB3-B71F-4B74-BD48-88713F9993AA}" presName="spaceBetweenRectangles" presStyleCnt="0"/>
      <dgm:spPr/>
    </dgm:pt>
    <dgm:pt modelId="{47190A59-8412-45DB-A312-F36BEA14FAFA}" type="pres">
      <dgm:prSet presAssocID="{29451118-00C4-4647-B06B-F8D7DB76BC6F}" presName="parentLin" presStyleCnt="0"/>
      <dgm:spPr/>
    </dgm:pt>
    <dgm:pt modelId="{6FAE91FA-9353-4021-8E40-06273E7CB5DE}" type="pres">
      <dgm:prSet presAssocID="{29451118-00C4-4647-B06B-F8D7DB76BC6F}" presName="parentLeftMargin" presStyleLbl="node1" presStyleIdx="2" presStyleCnt="4"/>
      <dgm:spPr/>
    </dgm:pt>
    <dgm:pt modelId="{2290FD07-D6E3-461C-B92C-0BFC5BA3B758}" type="pres">
      <dgm:prSet presAssocID="{29451118-00C4-4647-B06B-F8D7DB76BC6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9A85A85-F3A4-4FA4-B785-43BB632B4A20}" type="pres">
      <dgm:prSet presAssocID="{29451118-00C4-4647-B06B-F8D7DB76BC6F}" presName="negativeSpace" presStyleCnt="0"/>
      <dgm:spPr/>
    </dgm:pt>
    <dgm:pt modelId="{49854D7B-EED2-47AC-9706-27B6FBFC5DD4}" type="pres">
      <dgm:prSet presAssocID="{29451118-00C4-4647-B06B-F8D7DB76BC6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9724817-D89F-490F-96F8-29938464BD35}" type="presOf" srcId="{D1699C66-9F21-4C45-A9EC-399CF2421DB1}" destId="{772ADAD2-A7EA-433D-94DB-EC772938C743}" srcOrd="1" destOrd="0" presId="urn:microsoft.com/office/officeart/2005/8/layout/list1"/>
    <dgm:cxn modelId="{F7AC122E-9EFB-45FF-A158-C78F7B5DA775}" type="presOf" srcId="{29451118-00C4-4647-B06B-F8D7DB76BC6F}" destId="{2290FD07-D6E3-461C-B92C-0BFC5BA3B758}" srcOrd="1" destOrd="0" presId="urn:microsoft.com/office/officeart/2005/8/layout/list1"/>
    <dgm:cxn modelId="{944B1339-6F7E-41EC-91DE-C9AC6A64D999}" srcId="{E52E2CAF-EE44-4FC5-BC8A-7AAECC872B91}" destId="{D1699C66-9F21-4C45-A9EC-399CF2421DB1}" srcOrd="2" destOrd="0" parTransId="{7255090E-5413-4BCD-AA03-8D4CACF0C595}" sibTransId="{12709CB3-B71F-4B74-BD48-88713F9993AA}"/>
    <dgm:cxn modelId="{4B600B5E-5F84-4AFD-8D82-5B21D7F46CF1}" type="presOf" srcId="{40C65BE5-CA94-4140-B882-E8C64017187D}" destId="{5EE0FC95-4672-41F5-B578-4699000BF094}" srcOrd="0" destOrd="0" presId="urn:microsoft.com/office/officeart/2005/8/layout/list1"/>
    <dgm:cxn modelId="{6A8DCA46-2890-4465-A125-D5F5A0920790}" srcId="{E52E2CAF-EE44-4FC5-BC8A-7AAECC872B91}" destId="{29451118-00C4-4647-B06B-F8D7DB76BC6F}" srcOrd="3" destOrd="0" parTransId="{A92758AE-0F83-4551-8D67-EA19291FB0E0}" sibTransId="{3119D2F6-E56B-48B5-A121-A4A276AC1FAC}"/>
    <dgm:cxn modelId="{5D372575-BAB7-4BE6-8404-952360F1F8BA}" type="presOf" srcId="{40C65BE5-CA94-4140-B882-E8C64017187D}" destId="{D67EB274-F6FA-4CFC-963D-F67EEA2980C7}" srcOrd="1" destOrd="0" presId="urn:microsoft.com/office/officeart/2005/8/layout/list1"/>
    <dgm:cxn modelId="{56FC5F80-E0A0-4522-8454-F3ED47185456}" type="presOf" srcId="{93A35938-143E-4F8F-A037-320C19711B26}" destId="{A1A0A45C-FE00-43F6-96EB-12EDF672EF4E}" srcOrd="0" destOrd="0" presId="urn:microsoft.com/office/officeart/2005/8/layout/list1"/>
    <dgm:cxn modelId="{27A10094-5F83-498A-8DE2-6F31FFC40833}" type="presOf" srcId="{93A35938-143E-4F8F-A037-320C19711B26}" destId="{E529D855-D76E-4DC4-ABBB-CEA257FA422F}" srcOrd="1" destOrd="0" presId="urn:microsoft.com/office/officeart/2005/8/layout/list1"/>
    <dgm:cxn modelId="{272885A2-E0FE-4813-A520-FED841605E4B}" srcId="{E52E2CAF-EE44-4FC5-BC8A-7AAECC872B91}" destId="{93A35938-143E-4F8F-A037-320C19711B26}" srcOrd="0" destOrd="0" parTransId="{448DAD38-56C3-4588-8F15-B2ADFCB55FB7}" sibTransId="{EED3057B-8817-4997-85FF-BAF34E938068}"/>
    <dgm:cxn modelId="{94B94CBC-3D58-4868-8E17-E830E0D5C3FD}" type="presOf" srcId="{E52E2CAF-EE44-4FC5-BC8A-7AAECC872B91}" destId="{7F2229B6-3870-4965-8550-87CB1E6D2758}" srcOrd="0" destOrd="0" presId="urn:microsoft.com/office/officeart/2005/8/layout/list1"/>
    <dgm:cxn modelId="{A20C5EE9-0FD5-4BCB-AB4F-0CB5BCDD8BBB}" type="presOf" srcId="{29451118-00C4-4647-B06B-F8D7DB76BC6F}" destId="{6FAE91FA-9353-4021-8E40-06273E7CB5DE}" srcOrd="0" destOrd="0" presId="urn:microsoft.com/office/officeart/2005/8/layout/list1"/>
    <dgm:cxn modelId="{C3B6F2EA-2DFE-49DF-B33E-3227E804AB4B}" type="presOf" srcId="{D1699C66-9F21-4C45-A9EC-399CF2421DB1}" destId="{847A4FC3-ADD1-4556-B393-361A959A56C6}" srcOrd="0" destOrd="0" presId="urn:microsoft.com/office/officeart/2005/8/layout/list1"/>
    <dgm:cxn modelId="{0F2D20F9-E0A7-4E44-8D48-E9F268F54CD3}" srcId="{E52E2CAF-EE44-4FC5-BC8A-7AAECC872B91}" destId="{40C65BE5-CA94-4140-B882-E8C64017187D}" srcOrd="1" destOrd="0" parTransId="{FE70EE49-A41A-4370-89F1-1BBCCA6FBBEB}" sibTransId="{DBCD3C7F-DB83-4CDF-8543-47459DB0D59B}"/>
    <dgm:cxn modelId="{61471C7D-81BF-4DD6-A350-5BE682156EC0}" type="presParOf" srcId="{7F2229B6-3870-4965-8550-87CB1E6D2758}" destId="{38E4E2D3-BE8F-4FDE-9552-10F2B82FC748}" srcOrd="0" destOrd="0" presId="urn:microsoft.com/office/officeart/2005/8/layout/list1"/>
    <dgm:cxn modelId="{D1861DA5-3339-4EF1-A9F0-A561294EB963}" type="presParOf" srcId="{38E4E2D3-BE8F-4FDE-9552-10F2B82FC748}" destId="{A1A0A45C-FE00-43F6-96EB-12EDF672EF4E}" srcOrd="0" destOrd="0" presId="urn:microsoft.com/office/officeart/2005/8/layout/list1"/>
    <dgm:cxn modelId="{B8D55D12-8BCC-4645-BE5D-34A9DDEF8079}" type="presParOf" srcId="{38E4E2D3-BE8F-4FDE-9552-10F2B82FC748}" destId="{E529D855-D76E-4DC4-ABBB-CEA257FA422F}" srcOrd="1" destOrd="0" presId="urn:microsoft.com/office/officeart/2005/8/layout/list1"/>
    <dgm:cxn modelId="{B8493389-06BA-4C71-9730-C67ED1680636}" type="presParOf" srcId="{7F2229B6-3870-4965-8550-87CB1E6D2758}" destId="{C464F2FD-B7DB-4FBB-A363-60AA5EBD39A7}" srcOrd="1" destOrd="0" presId="urn:microsoft.com/office/officeart/2005/8/layout/list1"/>
    <dgm:cxn modelId="{7CBC740F-3F61-44B5-B553-A8C138112087}" type="presParOf" srcId="{7F2229B6-3870-4965-8550-87CB1E6D2758}" destId="{104CBF3A-2598-4D8D-9321-4E23A2B1B284}" srcOrd="2" destOrd="0" presId="urn:microsoft.com/office/officeart/2005/8/layout/list1"/>
    <dgm:cxn modelId="{87B6CE61-F0F5-4C62-ACBB-E3CA47275EFA}" type="presParOf" srcId="{7F2229B6-3870-4965-8550-87CB1E6D2758}" destId="{7A97906A-E014-4F12-A807-145C39E58562}" srcOrd="3" destOrd="0" presId="urn:microsoft.com/office/officeart/2005/8/layout/list1"/>
    <dgm:cxn modelId="{8A78A04D-B866-423C-9A66-2A0B2D5DB36E}" type="presParOf" srcId="{7F2229B6-3870-4965-8550-87CB1E6D2758}" destId="{7239ABED-6152-446B-88AB-64CFA7F312D3}" srcOrd="4" destOrd="0" presId="urn:microsoft.com/office/officeart/2005/8/layout/list1"/>
    <dgm:cxn modelId="{35141F11-3062-4EFC-A582-DBB934553C04}" type="presParOf" srcId="{7239ABED-6152-446B-88AB-64CFA7F312D3}" destId="{5EE0FC95-4672-41F5-B578-4699000BF094}" srcOrd="0" destOrd="0" presId="urn:microsoft.com/office/officeart/2005/8/layout/list1"/>
    <dgm:cxn modelId="{A137896F-5E32-42B8-9F21-31DABDC506BD}" type="presParOf" srcId="{7239ABED-6152-446B-88AB-64CFA7F312D3}" destId="{D67EB274-F6FA-4CFC-963D-F67EEA2980C7}" srcOrd="1" destOrd="0" presId="urn:microsoft.com/office/officeart/2005/8/layout/list1"/>
    <dgm:cxn modelId="{CD0A4B3D-085E-4C70-9212-83AB858525C8}" type="presParOf" srcId="{7F2229B6-3870-4965-8550-87CB1E6D2758}" destId="{64CD7398-F49A-4649-BFC1-E26A483B6496}" srcOrd="5" destOrd="0" presId="urn:microsoft.com/office/officeart/2005/8/layout/list1"/>
    <dgm:cxn modelId="{DBCBB400-131D-4C08-8A28-CFE353DBAAF7}" type="presParOf" srcId="{7F2229B6-3870-4965-8550-87CB1E6D2758}" destId="{CB2CE55A-5375-4F6A-B8B0-5974B21C3737}" srcOrd="6" destOrd="0" presId="urn:microsoft.com/office/officeart/2005/8/layout/list1"/>
    <dgm:cxn modelId="{8F47DEFF-BEF8-4425-8FEB-1B3BA8F3DC0D}" type="presParOf" srcId="{7F2229B6-3870-4965-8550-87CB1E6D2758}" destId="{2651FFB6-6CF9-41F3-98D7-61760C78F476}" srcOrd="7" destOrd="0" presId="urn:microsoft.com/office/officeart/2005/8/layout/list1"/>
    <dgm:cxn modelId="{A7D3E9F3-FA00-4A8D-9338-92E5BCD39CEC}" type="presParOf" srcId="{7F2229B6-3870-4965-8550-87CB1E6D2758}" destId="{FF247AA2-9B00-4C7D-AEEB-2D860B636D66}" srcOrd="8" destOrd="0" presId="urn:microsoft.com/office/officeart/2005/8/layout/list1"/>
    <dgm:cxn modelId="{5EFD7AF0-DA38-4B31-9640-AF9001F3FD17}" type="presParOf" srcId="{FF247AA2-9B00-4C7D-AEEB-2D860B636D66}" destId="{847A4FC3-ADD1-4556-B393-361A959A56C6}" srcOrd="0" destOrd="0" presId="urn:microsoft.com/office/officeart/2005/8/layout/list1"/>
    <dgm:cxn modelId="{7F95D99C-D2DF-4726-94A9-5E0F92A5C4FC}" type="presParOf" srcId="{FF247AA2-9B00-4C7D-AEEB-2D860B636D66}" destId="{772ADAD2-A7EA-433D-94DB-EC772938C743}" srcOrd="1" destOrd="0" presId="urn:microsoft.com/office/officeart/2005/8/layout/list1"/>
    <dgm:cxn modelId="{871E1B07-F8BF-4C73-BB32-BFA983A365FF}" type="presParOf" srcId="{7F2229B6-3870-4965-8550-87CB1E6D2758}" destId="{3E866D5D-A157-4416-97A4-08B0A846E096}" srcOrd="9" destOrd="0" presId="urn:microsoft.com/office/officeart/2005/8/layout/list1"/>
    <dgm:cxn modelId="{E3C9A9B7-A2DC-4D45-B968-105DDCBD6D37}" type="presParOf" srcId="{7F2229B6-3870-4965-8550-87CB1E6D2758}" destId="{5DEA738D-D5AA-4D7E-8674-7FE785BB285C}" srcOrd="10" destOrd="0" presId="urn:microsoft.com/office/officeart/2005/8/layout/list1"/>
    <dgm:cxn modelId="{94A56002-6B56-46DA-86DC-262EC37993B6}" type="presParOf" srcId="{7F2229B6-3870-4965-8550-87CB1E6D2758}" destId="{9BD0C721-6EA8-4654-B017-1EF3F3AD88DD}" srcOrd="11" destOrd="0" presId="urn:microsoft.com/office/officeart/2005/8/layout/list1"/>
    <dgm:cxn modelId="{BDB989E4-26E9-4760-9395-A0E443B53722}" type="presParOf" srcId="{7F2229B6-3870-4965-8550-87CB1E6D2758}" destId="{47190A59-8412-45DB-A312-F36BEA14FAFA}" srcOrd="12" destOrd="0" presId="urn:microsoft.com/office/officeart/2005/8/layout/list1"/>
    <dgm:cxn modelId="{354D015E-0113-4B52-B5AD-797FB48E996C}" type="presParOf" srcId="{47190A59-8412-45DB-A312-F36BEA14FAFA}" destId="{6FAE91FA-9353-4021-8E40-06273E7CB5DE}" srcOrd="0" destOrd="0" presId="urn:microsoft.com/office/officeart/2005/8/layout/list1"/>
    <dgm:cxn modelId="{0938E758-E719-4CAD-B9F9-286691C0CEC3}" type="presParOf" srcId="{47190A59-8412-45DB-A312-F36BEA14FAFA}" destId="{2290FD07-D6E3-461C-B92C-0BFC5BA3B758}" srcOrd="1" destOrd="0" presId="urn:microsoft.com/office/officeart/2005/8/layout/list1"/>
    <dgm:cxn modelId="{F46BA725-0ADF-47CE-A9BB-07EBAC7452AD}" type="presParOf" srcId="{7F2229B6-3870-4965-8550-87CB1E6D2758}" destId="{D9A85A85-F3A4-4FA4-B785-43BB632B4A20}" srcOrd="13" destOrd="0" presId="urn:microsoft.com/office/officeart/2005/8/layout/list1"/>
    <dgm:cxn modelId="{1EBE1195-58F4-465E-A985-4C7AA9113529}" type="presParOf" srcId="{7F2229B6-3870-4965-8550-87CB1E6D2758}" destId="{49854D7B-EED2-47AC-9706-27B6FBFC5DD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7919A9F-4DBF-408B-AA4B-8A17B2B9B13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26F8AEEF-E70F-49C8-B731-F6029E64849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>
              <a:hlinkClick xmlns:r="http://schemas.openxmlformats.org/officeDocument/2006/relationships" r:id="rId1"/>
            </a:rPr>
            <a:t>Vzdělávání | Dyscentrum</a:t>
          </a:r>
          <a:endParaRPr lang="en-US"/>
        </a:p>
      </dgm:t>
    </dgm:pt>
    <dgm:pt modelId="{B058B811-A8BE-4B20-BBD0-03734F2B9519}" type="parTrans" cxnId="{10A8EF9A-388B-491E-8887-80D57F773CC3}">
      <dgm:prSet/>
      <dgm:spPr/>
      <dgm:t>
        <a:bodyPr/>
        <a:lstStyle/>
        <a:p>
          <a:endParaRPr lang="en-US"/>
        </a:p>
      </dgm:t>
    </dgm:pt>
    <dgm:pt modelId="{334910A5-AC8A-446C-8FE2-6598B57E4C42}" type="sibTrans" cxnId="{10A8EF9A-388B-491E-8887-80D57F773CC3}">
      <dgm:prSet/>
      <dgm:spPr/>
      <dgm:t>
        <a:bodyPr/>
        <a:lstStyle/>
        <a:p>
          <a:endParaRPr lang="en-US"/>
        </a:p>
      </dgm:t>
    </dgm:pt>
    <dgm:pt modelId="{345F5BCD-4F2A-44C0-A2C6-588166CF4EC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>
              <a:hlinkClick xmlns:r="http://schemas.openxmlformats.org/officeDocument/2006/relationships" r:id="rId2"/>
            </a:rPr>
            <a:t>Kurzy pro pedagogické pracovníky MŠ, ZŠ, ŠPP, ŠPZ | Pedagogicko-psychologická poradna Brno, p.o. (pppbrno.cz)</a:t>
          </a:r>
          <a:endParaRPr lang="en-US"/>
        </a:p>
      </dgm:t>
    </dgm:pt>
    <dgm:pt modelId="{93321BBD-3780-4331-AE8D-6AC44E4ABAB9}" type="parTrans" cxnId="{AE597D84-762C-4006-B576-A159391BDAA6}">
      <dgm:prSet/>
      <dgm:spPr/>
      <dgm:t>
        <a:bodyPr/>
        <a:lstStyle/>
        <a:p>
          <a:endParaRPr lang="en-US"/>
        </a:p>
      </dgm:t>
    </dgm:pt>
    <dgm:pt modelId="{3F7B68FE-6613-43C4-83C7-CA9C437839B1}" type="sibTrans" cxnId="{AE597D84-762C-4006-B576-A159391BDAA6}">
      <dgm:prSet/>
      <dgm:spPr/>
      <dgm:t>
        <a:bodyPr/>
        <a:lstStyle/>
        <a:p>
          <a:endParaRPr lang="en-US"/>
        </a:p>
      </dgm:t>
    </dgm:pt>
    <dgm:pt modelId="{884388E1-927C-479A-87F7-FE19A238462F}" type="pres">
      <dgm:prSet presAssocID="{E7919A9F-4DBF-408B-AA4B-8A17B2B9B13B}" presName="root" presStyleCnt="0">
        <dgm:presLayoutVars>
          <dgm:dir/>
          <dgm:resizeHandles val="exact"/>
        </dgm:presLayoutVars>
      </dgm:prSet>
      <dgm:spPr/>
    </dgm:pt>
    <dgm:pt modelId="{CEEB8106-FACE-4E5B-B2DF-9ED3FD872C60}" type="pres">
      <dgm:prSet presAssocID="{26F8AEEF-E70F-49C8-B731-F6029E648495}" presName="compNode" presStyleCnt="0"/>
      <dgm:spPr/>
    </dgm:pt>
    <dgm:pt modelId="{6B65AE5E-6227-41BE-83ED-36DD3E1B8385}" type="pres">
      <dgm:prSet presAssocID="{26F8AEEF-E70F-49C8-B731-F6029E648495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18B8A94D-EF14-499D-B98B-6A9E48DBDC4C}" type="pres">
      <dgm:prSet presAssocID="{26F8AEEF-E70F-49C8-B731-F6029E648495}" presName="iconRect" presStyleLbl="node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D0688D70-3F69-491F-84F2-1A0CF9CB7180}" type="pres">
      <dgm:prSet presAssocID="{26F8AEEF-E70F-49C8-B731-F6029E648495}" presName="spaceRect" presStyleCnt="0"/>
      <dgm:spPr/>
    </dgm:pt>
    <dgm:pt modelId="{21FBE2A6-79D0-4418-B3B1-3D80CD231F6C}" type="pres">
      <dgm:prSet presAssocID="{26F8AEEF-E70F-49C8-B731-F6029E648495}" presName="textRect" presStyleLbl="revTx" presStyleIdx="0" presStyleCnt="2">
        <dgm:presLayoutVars>
          <dgm:chMax val="1"/>
          <dgm:chPref val="1"/>
        </dgm:presLayoutVars>
      </dgm:prSet>
      <dgm:spPr/>
    </dgm:pt>
    <dgm:pt modelId="{72668A86-B11C-42B7-8D8A-E7B942E684A0}" type="pres">
      <dgm:prSet presAssocID="{334910A5-AC8A-446C-8FE2-6598B57E4C42}" presName="sibTrans" presStyleCnt="0"/>
      <dgm:spPr/>
    </dgm:pt>
    <dgm:pt modelId="{0BCC59A0-8272-466A-A673-240C251F6044}" type="pres">
      <dgm:prSet presAssocID="{345F5BCD-4F2A-44C0-A2C6-588166CF4ECB}" presName="compNode" presStyleCnt="0"/>
      <dgm:spPr/>
    </dgm:pt>
    <dgm:pt modelId="{9AD18430-111E-49A2-9047-AB26E56C8AAD}" type="pres">
      <dgm:prSet presAssocID="{345F5BCD-4F2A-44C0-A2C6-588166CF4ECB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2402FAAD-9171-4269-B926-6DACA4C9E23D}" type="pres">
      <dgm:prSet presAssocID="{345F5BCD-4F2A-44C0-A2C6-588166CF4ECB}" presName="iconRect" presStyleLbl="node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gon Dance"/>
        </a:ext>
      </dgm:extLst>
    </dgm:pt>
    <dgm:pt modelId="{689F77D5-357C-4DDD-9A1F-C6D27A0FC488}" type="pres">
      <dgm:prSet presAssocID="{345F5BCD-4F2A-44C0-A2C6-588166CF4ECB}" presName="spaceRect" presStyleCnt="0"/>
      <dgm:spPr/>
    </dgm:pt>
    <dgm:pt modelId="{516961B5-0605-4429-B3C0-2C4B552E98FD}" type="pres">
      <dgm:prSet presAssocID="{345F5BCD-4F2A-44C0-A2C6-588166CF4EC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AE597D84-762C-4006-B576-A159391BDAA6}" srcId="{E7919A9F-4DBF-408B-AA4B-8A17B2B9B13B}" destId="{345F5BCD-4F2A-44C0-A2C6-588166CF4ECB}" srcOrd="1" destOrd="0" parTransId="{93321BBD-3780-4331-AE8D-6AC44E4ABAB9}" sibTransId="{3F7B68FE-6613-43C4-83C7-CA9C437839B1}"/>
    <dgm:cxn modelId="{24FD6E90-4E9B-4090-9875-8D4DDCDCF11E}" type="presOf" srcId="{26F8AEEF-E70F-49C8-B731-F6029E648495}" destId="{21FBE2A6-79D0-4418-B3B1-3D80CD231F6C}" srcOrd="0" destOrd="0" presId="urn:microsoft.com/office/officeart/2018/5/layout/IconLeafLabelList"/>
    <dgm:cxn modelId="{10A8EF9A-388B-491E-8887-80D57F773CC3}" srcId="{E7919A9F-4DBF-408B-AA4B-8A17B2B9B13B}" destId="{26F8AEEF-E70F-49C8-B731-F6029E648495}" srcOrd="0" destOrd="0" parTransId="{B058B811-A8BE-4B20-BBD0-03734F2B9519}" sibTransId="{334910A5-AC8A-446C-8FE2-6598B57E4C42}"/>
    <dgm:cxn modelId="{88028DA1-D0AB-457E-BDEB-C1EC68565984}" type="presOf" srcId="{345F5BCD-4F2A-44C0-A2C6-588166CF4ECB}" destId="{516961B5-0605-4429-B3C0-2C4B552E98FD}" srcOrd="0" destOrd="0" presId="urn:microsoft.com/office/officeart/2018/5/layout/IconLeafLabelList"/>
    <dgm:cxn modelId="{C292F2DE-663B-413F-80FE-E5849B1D3742}" type="presOf" srcId="{E7919A9F-4DBF-408B-AA4B-8A17B2B9B13B}" destId="{884388E1-927C-479A-87F7-FE19A238462F}" srcOrd="0" destOrd="0" presId="urn:microsoft.com/office/officeart/2018/5/layout/IconLeafLabelList"/>
    <dgm:cxn modelId="{4170935F-A990-46BD-A98E-D6493EDCEAA9}" type="presParOf" srcId="{884388E1-927C-479A-87F7-FE19A238462F}" destId="{CEEB8106-FACE-4E5B-B2DF-9ED3FD872C60}" srcOrd="0" destOrd="0" presId="urn:microsoft.com/office/officeart/2018/5/layout/IconLeafLabelList"/>
    <dgm:cxn modelId="{A53454EE-B668-4492-9D7D-599BFA2E61AD}" type="presParOf" srcId="{CEEB8106-FACE-4E5B-B2DF-9ED3FD872C60}" destId="{6B65AE5E-6227-41BE-83ED-36DD3E1B8385}" srcOrd="0" destOrd="0" presId="urn:microsoft.com/office/officeart/2018/5/layout/IconLeafLabelList"/>
    <dgm:cxn modelId="{57330496-AA8B-4258-8724-807F9062BE63}" type="presParOf" srcId="{CEEB8106-FACE-4E5B-B2DF-9ED3FD872C60}" destId="{18B8A94D-EF14-499D-B98B-6A9E48DBDC4C}" srcOrd="1" destOrd="0" presId="urn:microsoft.com/office/officeart/2018/5/layout/IconLeafLabelList"/>
    <dgm:cxn modelId="{974E6C86-88EF-4D9B-9CA1-775D8572DAF0}" type="presParOf" srcId="{CEEB8106-FACE-4E5B-B2DF-9ED3FD872C60}" destId="{D0688D70-3F69-491F-84F2-1A0CF9CB7180}" srcOrd="2" destOrd="0" presId="urn:microsoft.com/office/officeart/2018/5/layout/IconLeafLabelList"/>
    <dgm:cxn modelId="{872C15EC-0D56-41AF-8A6E-D73B1F63EACE}" type="presParOf" srcId="{CEEB8106-FACE-4E5B-B2DF-9ED3FD872C60}" destId="{21FBE2A6-79D0-4418-B3B1-3D80CD231F6C}" srcOrd="3" destOrd="0" presId="urn:microsoft.com/office/officeart/2018/5/layout/IconLeafLabelList"/>
    <dgm:cxn modelId="{D157A083-967A-4828-9E6C-A212F95C9012}" type="presParOf" srcId="{884388E1-927C-479A-87F7-FE19A238462F}" destId="{72668A86-B11C-42B7-8D8A-E7B942E684A0}" srcOrd="1" destOrd="0" presId="urn:microsoft.com/office/officeart/2018/5/layout/IconLeafLabelList"/>
    <dgm:cxn modelId="{7AEBFB22-D0BC-4083-94E9-572AE92FECA1}" type="presParOf" srcId="{884388E1-927C-479A-87F7-FE19A238462F}" destId="{0BCC59A0-8272-466A-A673-240C251F6044}" srcOrd="2" destOrd="0" presId="urn:microsoft.com/office/officeart/2018/5/layout/IconLeafLabelList"/>
    <dgm:cxn modelId="{9D22F664-A007-45EC-B2A3-99056E642CF6}" type="presParOf" srcId="{0BCC59A0-8272-466A-A673-240C251F6044}" destId="{9AD18430-111E-49A2-9047-AB26E56C8AAD}" srcOrd="0" destOrd="0" presId="urn:microsoft.com/office/officeart/2018/5/layout/IconLeafLabelList"/>
    <dgm:cxn modelId="{F4C3F26C-749B-4C0A-B208-71B2787FC32B}" type="presParOf" srcId="{0BCC59A0-8272-466A-A673-240C251F6044}" destId="{2402FAAD-9171-4269-B926-6DACA4C9E23D}" srcOrd="1" destOrd="0" presId="urn:microsoft.com/office/officeart/2018/5/layout/IconLeafLabelList"/>
    <dgm:cxn modelId="{4A30F698-D676-40CD-AABA-595B92413504}" type="presParOf" srcId="{0BCC59A0-8272-466A-A673-240C251F6044}" destId="{689F77D5-357C-4DDD-9A1F-C6D27A0FC488}" srcOrd="2" destOrd="0" presId="urn:microsoft.com/office/officeart/2018/5/layout/IconLeafLabelList"/>
    <dgm:cxn modelId="{D313BA00-5D08-4CD6-B1D5-40DACBA9E4E1}" type="presParOf" srcId="{0BCC59A0-8272-466A-A673-240C251F6044}" destId="{516961B5-0605-4429-B3C0-2C4B552E98F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51F943-B6EE-451C-81CF-8AF470595D6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BAEC44E-AAFF-4E2E-A9BD-0500ACDB399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1. Projevy dyskalkulie; projevy dyslexie, dysgrafie, dysortografie v matematice; projevy dílčích deficitů matematické schopnosti</a:t>
          </a:r>
          <a:r>
            <a:rPr lang="cs-CZ" dirty="0"/>
            <a:t> </a:t>
          </a:r>
          <a:endParaRPr lang="en-US" dirty="0"/>
        </a:p>
      </dgm:t>
    </dgm:pt>
    <dgm:pt modelId="{1418581A-5F1B-41C8-B582-60274CAFA5FC}" type="parTrans" cxnId="{E7F88495-DA09-45A5-962C-C77ABD10C7BD}">
      <dgm:prSet/>
      <dgm:spPr/>
      <dgm:t>
        <a:bodyPr/>
        <a:lstStyle/>
        <a:p>
          <a:endParaRPr lang="en-US"/>
        </a:p>
      </dgm:t>
    </dgm:pt>
    <dgm:pt modelId="{746056E8-118A-4979-93BF-BEA92DEE6E85}" type="sibTrans" cxnId="{E7F88495-DA09-45A5-962C-C77ABD10C7B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EC6D09E-BF3E-4736-94F7-FC985A5290B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2. Analýza chyby žáka</a:t>
          </a:r>
          <a:endParaRPr lang="en-US" dirty="0"/>
        </a:p>
      </dgm:t>
    </dgm:pt>
    <dgm:pt modelId="{09BD2F3A-2D29-4C6E-9A53-C21FE5903C42}" type="parTrans" cxnId="{9802B3B6-5AE1-4D0D-B060-61E88172356C}">
      <dgm:prSet/>
      <dgm:spPr/>
      <dgm:t>
        <a:bodyPr/>
        <a:lstStyle/>
        <a:p>
          <a:endParaRPr lang="en-US"/>
        </a:p>
      </dgm:t>
    </dgm:pt>
    <dgm:pt modelId="{58BD2125-370C-4B51-B43A-DF808B8D50A3}" type="sibTrans" cxnId="{9802B3B6-5AE1-4D0D-B060-61E88172356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524575F-4C93-4EE6-A899-28D771B499E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3.</a:t>
          </a:r>
          <a:r>
            <a:rPr lang="cs-CZ" dirty="0"/>
            <a:t> </a:t>
          </a:r>
          <a:r>
            <a:rPr lang="cs-CZ" b="1" dirty="0"/>
            <a:t>Zavedení nového učiva</a:t>
          </a:r>
          <a:r>
            <a:rPr lang="cs-CZ" dirty="0"/>
            <a:t> </a:t>
          </a:r>
          <a:endParaRPr lang="en-US" dirty="0"/>
        </a:p>
      </dgm:t>
    </dgm:pt>
    <dgm:pt modelId="{9A32FD08-9C73-45FF-87F5-8458C7A40879}" type="parTrans" cxnId="{3549C267-E2BD-49A0-8244-2BF51F80553D}">
      <dgm:prSet/>
      <dgm:spPr/>
      <dgm:t>
        <a:bodyPr/>
        <a:lstStyle/>
        <a:p>
          <a:endParaRPr lang="en-US"/>
        </a:p>
      </dgm:t>
    </dgm:pt>
    <dgm:pt modelId="{5D899664-045A-4D16-BCE7-A549425741BC}" type="sibTrans" cxnId="{3549C267-E2BD-49A0-8244-2BF51F80553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090191E-E3E7-4A74-BE95-90EE553F023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4. Řešení slovní úlohy </a:t>
          </a:r>
          <a:endParaRPr lang="en-US" dirty="0"/>
        </a:p>
      </dgm:t>
    </dgm:pt>
    <dgm:pt modelId="{D0C34215-A6CD-4464-85C8-4C54CD71888E}" type="parTrans" cxnId="{B4695EC0-FF4B-4541-8500-D83384543E53}">
      <dgm:prSet/>
      <dgm:spPr/>
      <dgm:t>
        <a:bodyPr/>
        <a:lstStyle/>
        <a:p>
          <a:endParaRPr lang="en-US"/>
        </a:p>
      </dgm:t>
    </dgm:pt>
    <dgm:pt modelId="{EE4066F2-B16E-4F8A-877D-BBD84656BA16}" type="sibTrans" cxnId="{B4695EC0-FF4B-4541-8500-D83384543E5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DADE607-4E91-467D-B7B4-7F872775CEC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cs-CZ" b="1" dirty="0"/>
            <a:t>Vzor písemné práce - v </a:t>
          </a:r>
          <a:r>
            <a:rPr lang="cs-CZ" b="1" dirty="0" err="1"/>
            <a:t>ISu</a:t>
          </a:r>
          <a:r>
            <a:rPr lang="cs-CZ" b="1" dirty="0">
              <a:latin typeface="Calibri Light" panose="020F0302020204030204"/>
            </a:rPr>
            <a:t> - POŽADAVKY K UKONČENÍ PŘEDMĚTU</a:t>
          </a:r>
          <a:endParaRPr lang="en-US" dirty="0"/>
        </a:p>
      </dgm:t>
    </dgm:pt>
    <dgm:pt modelId="{00D641CB-105C-4CA4-98F1-F5689904C990}" type="parTrans" cxnId="{77176B92-AF91-4CA5-9759-1696F4A54712}">
      <dgm:prSet/>
      <dgm:spPr/>
      <dgm:t>
        <a:bodyPr/>
        <a:lstStyle/>
        <a:p>
          <a:endParaRPr lang="en-US"/>
        </a:p>
      </dgm:t>
    </dgm:pt>
    <dgm:pt modelId="{7A9732DC-1DD8-48C8-9D06-42C27D2891F0}" type="sibTrans" cxnId="{77176B92-AF91-4CA5-9759-1696F4A54712}">
      <dgm:prSet/>
      <dgm:spPr/>
      <dgm:t>
        <a:bodyPr/>
        <a:lstStyle/>
        <a:p>
          <a:endParaRPr lang="en-US"/>
        </a:p>
      </dgm:t>
    </dgm:pt>
    <dgm:pt modelId="{F37267B5-0A40-4D73-8C05-A5611D8DCCC7}" type="pres">
      <dgm:prSet presAssocID="{AB51F943-B6EE-451C-81CF-8AF470595D61}" presName="root" presStyleCnt="0">
        <dgm:presLayoutVars>
          <dgm:dir/>
          <dgm:resizeHandles val="exact"/>
        </dgm:presLayoutVars>
      </dgm:prSet>
      <dgm:spPr/>
    </dgm:pt>
    <dgm:pt modelId="{7EE40A6D-4652-4FE7-9C9F-5E7E5254A0A9}" type="pres">
      <dgm:prSet presAssocID="{1BAEC44E-AAFF-4E2E-A9BD-0500ACDB399D}" presName="compNode" presStyleCnt="0"/>
      <dgm:spPr/>
    </dgm:pt>
    <dgm:pt modelId="{47884275-3B79-4564-9C41-CC4A4716D09B}" type="pres">
      <dgm:prSet presAssocID="{1BAEC44E-AAFF-4E2E-A9BD-0500ACDB399D}" presName="bgRect" presStyleLbl="bgShp" presStyleIdx="0" presStyleCnt="5"/>
      <dgm:spPr/>
    </dgm:pt>
    <dgm:pt modelId="{8EFFCE0F-AD69-4624-A66A-A7B4CD24AF7A}" type="pres">
      <dgm:prSet presAssocID="{1BAEC44E-AAFF-4E2E-A9BD-0500ACDB399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ednášející"/>
        </a:ext>
      </dgm:extLst>
    </dgm:pt>
    <dgm:pt modelId="{9A125D55-2C28-4B07-A225-1EA4D4062B9F}" type="pres">
      <dgm:prSet presAssocID="{1BAEC44E-AAFF-4E2E-A9BD-0500ACDB399D}" presName="spaceRect" presStyleCnt="0"/>
      <dgm:spPr/>
    </dgm:pt>
    <dgm:pt modelId="{1D40C400-43F7-4749-B348-B7B11996EF6F}" type="pres">
      <dgm:prSet presAssocID="{1BAEC44E-AAFF-4E2E-A9BD-0500ACDB399D}" presName="parTx" presStyleLbl="revTx" presStyleIdx="0" presStyleCnt="5">
        <dgm:presLayoutVars>
          <dgm:chMax val="0"/>
          <dgm:chPref val="0"/>
        </dgm:presLayoutVars>
      </dgm:prSet>
      <dgm:spPr/>
    </dgm:pt>
    <dgm:pt modelId="{155A0ABC-8D06-491E-92D6-87098B3BF674}" type="pres">
      <dgm:prSet presAssocID="{746056E8-118A-4979-93BF-BEA92DEE6E85}" presName="sibTrans" presStyleCnt="0"/>
      <dgm:spPr/>
    </dgm:pt>
    <dgm:pt modelId="{CF861AE9-3BFE-4073-96F6-C8C59FCF1C0B}" type="pres">
      <dgm:prSet presAssocID="{8EC6D09E-BF3E-4736-94F7-FC985A5290B7}" presName="compNode" presStyleCnt="0"/>
      <dgm:spPr/>
    </dgm:pt>
    <dgm:pt modelId="{1C33C011-14FE-4178-A61B-81B0367E8029}" type="pres">
      <dgm:prSet presAssocID="{8EC6D09E-BF3E-4736-94F7-FC985A5290B7}" presName="bgRect" presStyleLbl="bgShp" presStyleIdx="1" presStyleCnt="5"/>
      <dgm:spPr/>
    </dgm:pt>
    <dgm:pt modelId="{9E62153C-64A0-4F65-AA5A-F3B96790F44B}" type="pres">
      <dgm:prSet presAssocID="{8EC6D09E-BF3E-4736-94F7-FC985A5290B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ouk"/>
        </a:ext>
      </dgm:extLst>
    </dgm:pt>
    <dgm:pt modelId="{5AB598D6-3DAE-4C3E-9146-B9FE2A68AEB2}" type="pres">
      <dgm:prSet presAssocID="{8EC6D09E-BF3E-4736-94F7-FC985A5290B7}" presName="spaceRect" presStyleCnt="0"/>
      <dgm:spPr/>
    </dgm:pt>
    <dgm:pt modelId="{C6349758-CE9E-42EE-9397-55EC2D2D1162}" type="pres">
      <dgm:prSet presAssocID="{8EC6D09E-BF3E-4736-94F7-FC985A5290B7}" presName="parTx" presStyleLbl="revTx" presStyleIdx="1" presStyleCnt="5">
        <dgm:presLayoutVars>
          <dgm:chMax val="0"/>
          <dgm:chPref val="0"/>
        </dgm:presLayoutVars>
      </dgm:prSet>
      <dgm:spPr/>
    </dgm:pt>
    <dgm:pt modelId="{5034D535-1171-4FE0-87E0-9EEFF84B4248}" type="pres">
      <dgm:prSet presAssocID="{58BD2125-370C-4B51-B43A-DF808B8D50A3}" presName="sibTrans" presStyleCnt="0"/>
      <dgm:spPr/>
    </dgm:pt>
    <dgm:pt modelId="{CCA25C97-169C-498C-A750-490799CCB78B}" type="pres">
      <dgm:prSet presAssocID="{4524575F-4C93-4EE6-A899-28D771B499E1}" presName="compNode" presStyleCnt="0"/>
      <dgm:spPr/>
    </dgm:pt>
    <dgm:pt modelId="{26A0F56A-A273-4CF7-A77A-0718A520C656}" type="pres">
      <dgm:prSet presAssocID="{4524575F-4C93-4EE6-A899-28D771B499E1}" presName="bgRect" presStyleLbl="bgShp" presStyleIdx="2" presStyleCnt="5"/>
      <dgm:spPr/>
    </dgm:pt>
    <dgm:pt modelId="{73F789B9-9D73-4B51-AA40-B019D4D4531F}" type="pres">
      <dgm:prSet presAssocID="{4524575F-4C93-4EE6-A899-28D771B499E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ta"/>
        </a:ext>
      </dgm:extLst>
    </dgm:pt>
    <dgm:pt modelId="{9CD61BED-3F75-4881-9727-BE752B39C32B}" type="pres">
      <dgm:prSet presAssocID="{4524575F-4C93-4EE6-A899-28D771B499E1}" presName="spaceRect" presStyleCnt="0"/>
      <dgm:spPr/>
    </dgm:pt>
    <dgm:pt modelId="{8A499A21-40B2-486E-B246-5AEBC3D2E0A2}" type="pres">
      <dgm:prSet presAssocID="{4524575F-4C93-4EE6-A899-28D771B499E1}" presName="parTx" presStyleLbl="revTx" presStyleIdx="2" presStyleCnt="5">
        <dgm:presLayoutVars>
          <dgm:chMax val="0"/>
          <dgm:chPref val="0"/>
        </dgm:presLayoutVars>
      </dgm:prSet>
      <dgm:spPr/>
    </dgm:pt>
    <dgm:pt modelId="{1536C648-0962-4B1E-AF24-98C9E940FC8D}" type="pres">
      <dgm:prSet presAssocID="{5D899664-045A-4D16-BCE7-A549425741BC}" presName="sibTrans" presStyleCnt="0"/>
      <dgm:spPr/>
    </dgm:pt>
    <dgm:pt modelId="{5EF66A25-4F3D-4E44-877A-10A2E7ADB468}" type="pres">
      <dgm:prSet presAssocID="{4090191E-E3E7-4A74-BE95-90EE553F0235}" presName="compNode" presStyleCnt="0"/>
      <dgm:spPr/>
    </dgm:pt>
    <dgm:pt modelId="{E4983A19-ED77-4B5A-AD87-4C348F9D8B51}" type="pres">
      <dgm:prSet presAssocID="{4090191E-E3E7-4A74-BE95-90EE553F0235}" presName="bgRect" presStyleLbl="bgShp" presStyleIdx="3" presStyleCnt="5"/>
      <dgm:spPr/>
    </dgm:pt>
    <dgm:pt modelId="{85C228BE-462A-4114-9591-276495803542}" type="pres">
      <dgm:prSet presAssocID="{4090191E-E3E7-4A74-BE95-90EE553F023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69876AC-361C-47CA-8015-B88135F7B324}" type="pres">
      <dgm:prSet presAssocID="{4090191E-E3E7-4A74-BE95-90EE553F0235}" presName="spaceRect" presStyleCnt="0"/>
      <dgm:spPr/>
    </dgm:pt>
    <dgm:pt modelId="{99C41091-6A48-4FF7-A572-845BF103A003}" type="pres">
      <dgm:prSet presAssocID="{4090191E-E3E7-4A74-BE95-90EE553F0235}" presName="parTx" presStyleLbl="revTx" presStyleIdx="3" presStyleCnt="5">
        <dgm:presLayoutVars>
          <dgm:chMax val="0"/>
          <dgm:chPref val="0"/>
        </dgm:presLayoutVars>
      </dgm:prSet>
      <dgm:spPr/>
    </dgm:pt>
    <dgm:pt modelId="{907EB65C-9507-4860-8909-03B07DAC615F}" type="pres">
      <dgm:prSet presAssocID="{EE4066F2-B16E-4F8A-877D-BBD84656BA16}" presName="sibTrans" presStyleCnt="0"/>
      <dgm:spPr/>
    </dgm:pt>
    <dgm:pt modelId="{C9974C4E-9567-4C10-A28A-C9EEFD00AE66}" type="pres">
      <dgm:prSet presAssocID="{7DADE607-4E91-467D-B7B4-7F872775CECD}" presName="compNode" presStyleCnt="0"/>
      <dgm:spPr/>
    </dgm:pt>
    <dgm:pt modelId="{B0B0AF42-6AC2-479A-BCB0-47A325258394}" type="pres">
      <dgm:prSet presAssocID="{7DADE607-4E91-467D-B7B4-7F872775CECD}" presName="bgRect" presStyleLbl="bgShp" presStyleIdx="4" presStyleCnt="5"/>
      <dgm:spPr/>
    </dgm:pt>
    <dgm:pt modelId="{40BC07D5-C768-4A5E-87EA-48BD4FCC1C00}" type="pres">
      <dgm:prSet presAssocID="{7DADE607-4E91-467D-B7B4-7F872775CEC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4A961A96-42E0-4672-ABFF-3F275484C406}" type="pres">
      <dgm:prSet presAssocID="{7DADE607-4E91-467D-B7B4-7F872775CECD}" presName="spaceRect" presStyleCnt="0"/>
      <dgm:spPr/>
    </dgm:pt>
    <dgm:pt modelId="{5FF07719-131B-46B1-BAD3-0E7F33F0556C}" type="pres">
      <dgm:prSet presAssocID="{7DADE607-4E91-467D-B7B4-7F872775CECD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FB3B828-D40F-41F7-99E4-E87F08E93C5C}" type="presOf" srcId="{AB51F943-B6EE-451C-81CF-8AF470595D61}" destId="{F37267B5-0A40-4D73-8C05-A5611D8DCCC7}" srcOrd="0" destOrd="0" presId="urn:microsoft.com/office/officeart/2018/2/layout/IconVerticalSolidList"/>
    <dgm:cxn modelId="{CF1B6932-817E-4E3E-AAEB-0A8C3651EE37}" type="presOf" srcId="{1BAEC44E-AAFF-4E2E-A9BD-0500ACDB399D}" destId="{1D40C400-43F7-4749-B348-B7B11996EF6F}" srcOrd="0" destOrd="0" presId="urn:microsoft.com/office/officeart/2018/2/layout/IconVerticalSolidList"/>
    <dgm:cxn modelId="{3549C267-E2BD-49A0-8244-2BF51F80553D}" srcId="{AB51F943-B6EE-451C-81CF-8AF470595D61}" destId="{4524575F-4C93-4EE6-A899-28D771B499E1}" srcOrd="2" destOrd="0" parTransId="{9A32FD08-9C73-45FF-87F5-8458C7A40879}" sibTransId="{5D899664-045A-4D16-BCE7-A549425741BC}"/>
    <dgm:cxn modelId="{2DE88B70-6133-4188-865A-12199743FE41}" type="presOf" srcId="{4524575F-4C93-4EE6-A899-28D771B499E1}" destId="{8A499A21-40B2-486E-B246-5AEBC3D2E0A2}" srcOrd="0" destOrd="0" presId="urn:microsoft.com/office/officeart/2018/2/layout/IconVerticalSolidList"/>
    <dgm:cxn modelId="{77176B92-AF91-4CA5-9759-1696F4A54712}" srcId="{AB51F943-B6EE-451C-81CF-8AF470595D61}" destId="{7DADE607-4E91-467D-B7B4-7F872775CECD}" srcOrd="4" destOrd="0" parTransId="{00D641CB-105C-4CA4-98F1-F5689904C990}" sibTransId="{7A9732DC-1DD8-48C8-9D06-42C27D2891F0}"/>
    <dgm:cxn modelId="{E7F88495-DA09-45A5-962C-C77ABD10C7BD}" srcId="{AB51F943-B6EE-451C-81CF-8AF470595D61}" destId="{1BAEC44E-AAFF-4E2E-A9BD-0500ACDB399D}" srcOrd="0" destOrd="0" parTransId="{1418581A-5F1B-41C8-B582-60274CAFA5FC}" sibTransId="{746056E8-118A-4979-93BF-BEA92DEE6E85}"/>
    <dgm:cxn modelId="{EA772A99-4414-4826-A148-0E95CC145888}" type="presOf" srcId="{8EC6D09E-BF3E-4736-94F7-FC985A5290B7}" destId="{C6349758-CE9E-42EE-9397-55EC2D2D1162}" srcOrd="0" destOrd="0" presId="urn:microsoft.com/office/officeart/2018/2/layout/IconVerticalSolidList"/>
    <dgm:cxn modelId="{AB7F7BB6-F358-49C5-9C6B-D632E2205971}" type="presOf" srcId="{7DADE607-4E91-467D-B7B4-7F872775CECD}" destId="{5FF07719-131B-46B1-BAD3-0E7F33F0556C}" srcOrd="0" destOrd="0" presId="urn:microsoft.com/office/officeart/2018/2/layout/IconVerticalSolidList"/>
    <dgm:cxn modelId="{9802B3B6-5AE1-4D0D-B060-61E88172356C}" srcId="{AB51F943-B6EE-451C-81CF-8AF470595D61}" destId="{8EC6D09E-BF3E-4736-94F7-FC985A5290B7}" srcOrd="1" destOrd="0" parTransId="{09BD2F3A-2D29-4C6E-9A53-C21FE5903C42}" sibTransId="{58BD2125-370C-4B51-B43A-DF808B8D50A3}"/>
    <dgm:cxn modelId="{B4695EC0-FF4B-4541-8500-D83384543E53}" srcId="{AB51F943-B6EE-451C-81CF-8AF470595D61}" destId="{4090191E-E3E7-4A74-BE95-90EE553F0235}" srcOrd="3" destOrd="0" parTransId="{D0C34215-A6CD-4464-85C8-4C54CD71888E}" sibTransId="{EE4066F2-B16E-4F8A-877D-BBD84656BA16}"/>
    <dgm:cxn modelId="{AC6EF9C8-3CE3-4834-BD0A-49999D60C141}" type="presOf" srcId="{4090191E-E3E7-4A74-BE95-90EE553F0235}" destId="{99C41091-6A48-4FF7-A572-845BF103A003}" srcOrd="0" destOrd="0" presId="urn:microsoft.com/office/officeart/2018/2/layout/IconVerticalSolidList"/>
    <dgm:cxn modelId="{C2436497-2B30-4026-9602-E9458ECF80AB}" type="presParOf" srcId="{F37267B5-0A40-4D73-8C05-A5611D8DCCC7}" destId="{7EE40A6D-4652-4FE7-9C9F-5E7E5254A0A9}" srcOrd="0" destOrd="0" presId="urn:microsoft.com/office/officeart/2018/2/layout/IconVerticalSolidList"/>
    <dgm:cxn modelId="{BC533AAF-1442-4614-904A-F125BB09938F}" type="presParOf" srcId="{7EE40A6D-4652-4FE7-9C9F-5E7E5254A0A9}" destId="{47884275-3B79-4564-9C41-CC4A4716D09B}" srcOrd="0" destOrd="0" presId="urn:microsoft.com/office/officeart/2018/2/layout/IconVerticalSolidList"/>
    <dgm:cxn modelId="{6F55F1EB-3265-4D08-AFF5-C6467F42478F}" type="presParOf" srcId="{7EE40A6D-4652-4FE7-9C9F-5E7E5254A0A9}" destId="{8EFFCE0F-AD69-4624-A66A-A7B4CD24AF7A}" srcOrd="1" destOrd="0" presId="urn:microsoft.com/office/officeart/2018/2/layout/IconVerticalSolidList"/>
    <dgm:cxn modelId="{EAF0A84A-DDD3-499D-BBE9-61CB82985F8A}" type="presParOf" srcId="{7EE40A6D-4652-4FE7-9C9F-5E7E5254A0A9}" destId="{9A125D55-2C28-4B07-A225-1EA4D4062B9F}" srcOrd="2" destOrd="0" presId="urn:microsoft.com/office/officeart/2018/2/layout/IconVerticalSolidList"/>
    <dgm:cxn modelId="{71359FFC-DD74-499B-BEBC-5923521FF3D4}" type="presParOf" srcId="{7EE40A6D-4652-4FE7-9C9F-5E7E5254A0A9}" destId="{1D40C400-43F7-4749-B348-B7B11996EF6F}" srcOrd="3" destOrd="0" presId="urn:microsoft.com/office/officeart/2018/2/layout/IconVerticalSolidList"/>
    <dgm:cxn modelId="{049CC021-F51D-4A94-9E53-942D4690F087}" type="presParOf" srcId="{F37267B5-0A40-4D73-8C05-A5611D8DCCC7}" destId="{155A0ABC-8D06-491E-92D6-87098B3BF674}" srcOrd="1" destOrd="0" presId="urn:microsoft.com/office/officeart/2018/2/layout/IconVerticalSolidList"/>
    <dgm:cxn modelId="{9E35958A-E2DC-4242-ADE1-C51F19C71A75}" type="presParOf" srcId="{F37267B5-0A40-4D73-8C05-A5611D8DCCC7}" destId="{CF861AE9-3BFE-4073-96F6-C8C59FCF1C0B}" srcOrd="2" destOrd="0" presId="urn:microsoft.com/office/officeart/2018/2/layout/IconVerticalSolidList"/>
    <dgm:cxn modelId="{63020717-839D-45CE-A565-9F2EC35BFA59}" type="presParOf" srcId="{CF861AE9-3BFE-4073-96F6-C8C59FCF1C0B}" destId="{1C33C011-14FE-4178-A61B-81B0367E8029}" srcOrd="0" destOrd="0" presId="urn:microsoft.com/office/officeart/2018/2/layout/IconVerticalSolidList"/>
    <dgm:cxn modelId="{47557D36-F79A-462E-AD7E-1AA7FDB27695}" type="presParOf" srcId="{CF861AE9-3BFE-4073-96F6-C8C59FCF1C0B}" destId="{9E62153C-64A0-4F65-AA5A-F3B96790F44B}" srcOrd="1" destOrd="0" presId="urn:microsoft.com/office/officeart/2018/2/layout/IconVerticalSolidList"/>
    <dgm:cxn modelId="{C74324B2-9BAE-45E5-9092-016A523490EA}" type="presParOf" srcId="{CF861AE9-3BFE-4073-96F6-C8C59FCF1C0B}" destId="{5AB598D6-3DAE-4C3E-9146-B9FE2A68AEB2}" srcOrd="2" destOrd="0" presId="urn:microsoft.com/office/officeart/2018/2/layout/IconVerticalSolidList"/>
    <dgm:cxn modelId="{60DE1598-345E-4FEA-A137-2D6E121224A1}" type="presParOf" srcId="{CF861AE9-3BFE-4073-96F6-C8C59FCF1C0B}" destId="{C6349758-CE9E-42EE-9397-55EC2D2D1162}" srcOrd="3" destOrd="0" presId="urn:microsoft.com/office/officeart/2018/2/layout/IconVerticalSolidList"/>
    <dgm:cxn modelId="{9F9CBBB2-7AF9-4A2F-9A1D-A78DC10C91FB}" type="presParOf" srcId="{F37267B5-0A40-4D73-8C05-A5611D8DCCC7}" destId="{5034D535-1171-4FE0-87E0-9EEFF84B4248}" srcOrd="3" destOrd="0" presId="urn:microsoft.com/office/officeart/2018/2/layout/IconVerticalSolidList"/>
    <dgm:cxn modelId="{C1741F52-F01D-4995-9FD0-1387F38D90D4}" type="presParOf" srcId="{F37267B5-0A40-4D73-8C05-A5611D8DCCC7}" destId="{CCA25C97-169C-498C-A750-490799CCB78B}" srcOrd="4" destOrd="0" presId="urn:microsoft.com/office/officeart/2018/2/layout/IconVerticalSolidList"/>
    <dgm:cxn modelId="{D66EC04B-FA1B-4701-8E97-38E09D4CC95B}" type="presParOf" srcId="{CCA25C97-169C-498C-A750-490799CCB78B}" destId="{26A0F56A-A273-4CF7-A77A-0718A520C656}" srcOrd="0" destOrd="0" presId="urn:microsoft.com/office/officeart/2018/2/layout/IconVerticalSolidList"/>
    <dgm:cxn modelId="{D3062E6A-9783-46A3-ADDD-684FDB2ED718}" type="presParOf" srcId="{CCA25C97-169C-498C-A750-490799CCB78B}" destId="{73F789B9-9D73-4B51-AA40-B019D4D4531F}" srcOrd="1" destOrd="0" presId="urn:microsoft.com/office/officeart/2018/2/layout/IconVerticalSolidList"/>
    <dgm:cxn modelId="{864F7658-9594-4D0B-80A8-D596057EB20E}" type="presParOf" srcId="{CCA25C97-169C-498C-A750-490799CCB78B}" destId="{9CD61BED-3F75-4881-9727-BE752B39C32B}" srcOrd="2" destOrd="0" presId="urn:microsoft.com/office/officeart/2018/2/layout/IconVerticalSolidList"/>
    <dgm:cxn modelId="{E3B6124C-9F00-472A-9149-56FC87E02A15}" type="presParOf" srcId="{CCA25C97-169C-498C-A750-490799CCB78B}" destId="{8A499A21-40B2-486E-B246-5AEBC3D2E0A2}" srcOrd="3" destOrd="0" presId="urn:microsoft.com/office/officeart/2018/2/layout/IconVerticalSolidList"/>
    <dgm:cxn modelId="{7A9F8BAE-8F32-4350-9935-D15845ECDBF3}" type="presParOf" srcId="{F37267B5-0A40-4D73-8C05-A5611D8DCCC7}" destId="{1536C648-0962-4B1E-AF24-98C9E940FC8D}" srcOrd="5" destOrd="0" presId="urn:microsoft.com/office/officeart/2018/2/layout/IconVerticalSolidList"/>
    <dgm:cxn modelId="{446F5ADF-AAAD-49F1-9FE6-94F8FF3A427B}" type="presParOf" srcId="{F37267B5-0A40-4D73-8C05-A5611D8DCCC7}" destId="{5EF66A25-4F3D-4E44-877A-10A2E7ADB468}" srcOrd="6" destOrd="0" presId="urn:microsoft.com/office/officeart/2018/2/layout/IconVerticalSolidList"/>
    <dgm:cxn modelId="{03627BEC-6744-47DD-BED0-3D6BE5870CBE}" type="presParOf" srcId="{5EF66A25-4F3D-4E44-877A-10A2E7ADB468}" destId="{E4983A19-ED77-4B5A-AD87-4C348F9D8B51}" srcOrd="0" destOrd="0" presId="urn:microsoft.com/office/officeart/2018/2/layout/IconVerticalSolidList"/>
    <dgm:cxn modelId="{D68C8C5D-1A30-439F-9BB1-73B6EE235278}" type="presParOf" srcId="{5EF66A25-4F3D-4E44-877A-10A2E7ADB468}" destId="{85C228BE-462A-4114-9591-276495803542}" srcOrd="1" destOrd="0" presId="urn:microsoft.com/office/officeart/2018/2/layout/IconVerticalSolidList"/>
    <dgm:cxn modelId="{476F43C9-7969-4CE1-8972-E6C3B2F7861F}" type="presParOf" srcId="{5EF66A25-4F3D-4E44-877A-10A2E7ADB468}" destId="{569876AC-361C-47CA-8015-B88135F7B324}" srcOrd="2" destOrd="0" presId="urn:microsoft.com/office/officeart/2018/2/layout/IconVerticalSolidList"/>
    <dgm:cxn modelId="{83E0117D-75B9-4F9B-8C0B-CBED6DAAFD82}" type="presParOf" srcId="{5EF66A25-4F3D-4E44-877A-10A2E7ADB468}" destId="{99C41091-6A48-4FF7-A572-845BF103A003}" srcOrd="3" destOrd="0" presId="urn:microsoft.com/office/officeart/2018/2/layout/IconVerticalSolidList"/>
    <dgm:cxn modelId="{D0BB9482-5D13-470A-A0D6-4633FD20632B}" type="presParOf" srcId="{F37267B5-0A40-4D73-8C05-A5611D8DCCC7}" destId="{907EB65C-9507-4860-8909-03B07DAC615F}" srcOrd="7" destOrd="0" presId="urn:microsoft.com/office/officeart/2018/2/layout/IconVerticalSolidList"/>
    <dgm:cxn modelId="{A97FEA68-9FA3-4A1E-8CFF-9D6673C2449C}" type="presParOf" srcId="{F37267B5-0A40-4D73-8C05-A5611D8DCCC7}" destId="{C9974C4E-9567-4C10-A28A-C9EEFD00AE66}" srcOrd="8" destOrd="0" presId="urn:microsoft.com/office/officeart/2018/2/layout/IconVerticalSolidList"/>
    <dgm:cxn modelId="{E7C48AB4-0AFA-49CB-97CF-1E9B331AF709}" type="presParOf" srcId="{C9974C4E-9567-4C10-A28A-C9EEFD00AE66}" destId="{B0B0AF42-6AC2-479A-BCB0-47A325258394}" srcOrd="0" destOrd="0" presId="urn:microsoft.com/office/officeart/2018/2/layout/IconVerticalSolidList"/>
    <dgm:cxn modelId="{A498796B-DAC8-48F1-AEA3-9C2986DCC29D}" type="presParOf" srcId="{C9974C4E-9567-4C10-A28A-C9EEFD00AE66}" destId="{40BC07D5-C768-4A5E-87EA-48BD4FCC1C00}" srcOrd="1" destOrd="0" presId="urn:microsoft.com/office/officeart/2018/2/layout/IconVerticalSolidList"/>
    <dgm:cxn modelId="{78F33D85-45FC-415F-9157-DD8FD10B70ED}" type="presParOf" srcId="{C9974C4E-9567-4C10-A28A-C9EEFD00AE66}" destId="{4A961A96-42E0-4672-ABFF-3F275484C406}" srcOrd="2" destOrd="0" presId="urn:microsoft.com/office/officeart/2018/2/layout/IconVerticalSolidList"/>
    <dgm:cxn modelId="{401B625D-701E-408E-9EC4-9A8CFDF1C7C7}" type="presParOf" srcId="{C9974C4E-9567-4C10-A28A-C9EEFD00AE66}" destId="{5FF07719-131B-46B1-BAD3-0E7F33F055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8D62A2-4C27-42B9-A41D-5D95A199DE9A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46A82CA-5CF8-433E-B2F2-0DFD91FD92E9}">
      <dgm:prSet phldr="0"/>
      <dgm:spPr/>
      <dgm:t>
        <a:bodyPr/>
        <a:lstStyle/>
        <a:p>
          <a:pPr rtl="0"/>
          <a:r>
            <a:rPr lang="cs-CZ" b="1" dirty="0">
              <a:latin typeface="Calibri Light" panose="020F0302020204030204"/>
            </a:rPr>
            <a:t>OSNOVA TÉMAT JE VLOŽENA V ORGANIZAČNÍCH POKYNECH V ISU</a:t>
          </a:r>
        </a:p>
      </dgm:t>
    </dgm:pt>
    <dgm:pt modelId="{2D5BF6D0-4D9D-4884-8A52-F13DF9D8FA2E}" type="parTrans" cxnId="{79F87D06-B1F8-4677-BF4E-8BC03DF9AB62}">
      <dgm:prSet/>
      <dgm:spPr/>
    </dgm:pt>
    <dgm:pt modelId="{9260F568-0623-4F7A-8BC0-EB466667AB04}" type="sibTrans" cxnId="{79F87D06-B1F8-4677-BF4E-8BC03DF9AB62}">
      <dgm:prSet/>
      <dgm:spPr/>
    </dgm:pt>
    <dgm:pt modelId="{EFB3E2A0-CD8B-4866-88CA-90B1A0C9AEE4}">
      <dgm:prSet phldr="0"/>
      <dgm:spPr/>
      <dgm:t>
        <a:bodyPr/>
        <a:lstStyle/>
        <a:p>
          <a:pPr rtl="0"/>
          <a:r>
            <a:rPr lang="cs-CZ" b="1" dirty="0">
              <a:latin typeface="Calibri Light" panose="020F0302020204030204"/>
            </a:rPr>
            <a:t>14 TÝDNŮ SEMESTRU</a:t>
          </a:r>
        </a:p>
      </dgm:t>
    </dgm:pt>
    <dgm:pt modelId="{4E58F6C4-A7A5-4C2B-AF07-C789131F4F4B}" type="parTrans" cxnId="{2F8B7425-646F-4B5E-BE4D-00FCB174E623}">
      <dgm:prSet/>
      <dgm:spPr/>
    </dgm:pt>
    <dgm:pt modelId="{BD413ADA-EC1A-4F36-A087-53BFE049935F}" type="sibTrans" cxnId="{2F8B7425-646F-4B5E-BE4D-00FCB174E623}">
      <dgm:prSet/>
      <dgm:spPr/>
    </dgm:pt>
    <dgm:pt modelId="{C7FC5446-ACF5-4C08-8011-C92E90B692B5}">
      <dgm:prSet phldr="0"/>
      <dgm:spPr/>
      <dgm:t>
        <a:bodyPr/>
        <a:lstStyle/>
        <a:p>
          <a:pPr rtl="0"/>
          <a:r>
            <a:rPr lang="cs-CZ" b="1" dirty="0">
              <a:latin typeface="Calibri Light" panose="020F0302020204030204"/>
            </a:rPr>
            <a:t>25.10. ČTECÍ TÝDEN</a:t>
          </a:r>
        </a:p>
      </dgm:t>
    </dgm:pt>
    <dgm:pt modelId="{54CE6E3D-DCF7-462C-AA8C-757560CD421F}" type="parTrans" cxnId="{C564E3A7-3348-4ECF-A9B6-6D2C6B278560}">
      <dgm:prSet/>
      <dgm:spPr/>
    </dgm:pt>
    <dgm:pt modelId="{7CA1F71D-BFCF-4F1B-ACC1-62DB64A35C9C}" type="sibTrans" cxnId="{C564E3A7-3348-4ECF-A9B6-6D2C6B278560}">
      <dgm:prSet/>
      <dgm:spPr/>
    </dgm:pt>
    <dgm:pt modelId="{11C18A7B-13B6-4EA6-A3D1-80758C8D2140}">
      <dgm:prSet phldr="0"/>
      <dgm:spPr/>
      <dgm:t>
        <a:bodyPr/>
        <a:lstStyle/>
        <a:p>
          <a:pPr rtl="0"/>
          <a:r>
            <a:rPr lang="cs-CZ" b="1" dirty="0">
              <a:latin typeface="Calibri Light" panose="020F0302020204030204"/>
            </a:rPr>
            <a:t>29.11. SEMINÁŘ ODPADÁ</a:t>
          </a:r>
        </a:p>
      </dgm:t>
    </dgm:pt>
    <dgm:pt modelId="{6726CEAC-B1CE-4E72-8F5B-046A204B07A1}" type="parTrans" cxnId="{B1573633-0FAD-4B1B-B27A-F893CA7FFB22}">
      <dgm:prSet/>
      <dgm:spPr/>
    </dgm:pt>
    <dgm:pt modelId="{18721021-71D3-4E90-B61D-4B26039C612A}" type="sibTrans" cxnId="{B1573633-0FAD-4B1B-B27A-F893CA7FFB22}">
      <dgm:prSet/>
      <dgm:spPr/>
    </dgm:pt>
    <dgm:pt modelId="{61D32777-8058-4811-8189-AEECD1A78F92}" type="pres">
      <dgm:prSet presAssocID="{EF8D62A2-4C27-42B9-A41D-5D95A199DE9A}" presName="vert0" presStyleCnt="0">
        <dgm:presLayoutVars>
          <dgm:dir/>
          <dgm:animOne val="branch"/>
          <dgm:animLvl val="lvl"/>
        </dgm:presLayoutVars>
      </dgm:prSet>
      <dgm:spPr/>
    </dgm:pt>
    <dgm:pt modelId="{96D74F6E-4910-4239-8887-62BED4099532}" type="pres">
      <dgm:prSet presAssocID="{146A82CA-5CF8-433E-B2F2-0DFD91FD92E9}" presName="thickLine" presStyleLbl="alignNode1" presStyleIdx="0" presStyleCnt="4"/>
      <dgm:spPr/>
    </dgm:pt>
    <dgm:pt modelId="{46006EB7-7952-41D0-B016-EE031DD8A295}" type="pres">
      <dgm:prSet presAssocID="{146A82CA-5CF8-433E-B2F2-0DFD91FD92E9}" presName="horz1" presStyleCnt="0"/>
      <dgm:spPr/>
    </dgm:pt>
    <dgm:pt modelId="{5E12BF93-026B-4E2B-9591-61DE6ED8DE62}" type="pres">
      <dgm:prSet presAssocID="{146A82CA-5CF8-433E-B2F2-0DFD91FD92E9}" presName="tx1" presStyleLbl="revTx" presStyleIdx="0" presStyleCnt="4"/>
      <dgm:spPr/>
    </dgm:pt>
    <dgm:pt modelId="{8C011F0E-5640-4703-86ED-EE10A5984209}" type="pres">
      <dgm:prSet presAssocID="{146A82CA-5CF8-433E-B2F2-0DFD91FD92E9}" presName="vert1" presStyleCnt="0"/>
      <dgm:spPr/>
    </dgm:pt>
    <dgm:pt modelId="{FF475399-E6F9-4A90-B921-40651024F6A8}" type="pres">
      <dgm:prSet presAssocID="{EFB3E2A0-CD8B-4866-88CA-90B1A0C9AEE4}" presName="thickLine" presStyleLbl="alignNode1" presStyleIdx="1" presStyleCnt="4"/>
      <dgm:spPr/>
    </dgm:pt>
    <dgm:pt modelId="{4FD89D54-D5E5-402D-AF9F-6D4A8F777575}" type="pres">
      <dgm:prSet presAssocID="{EFB3E2A0-CD8B-4866-88CA-90B1A0C9AEE4}" presName="horz1" presStyleCnt="0"/>
      <dgm:spPr/>
    </dgm:pt>
    <dgm:pt modelId="{0472839E-7E60-4317-A5B8-BF3C1CE7BA89}" type="pres">
      <dgm:prSet presAssocID="{EFB3E2A0-CD8B-4866-88CA-90B1A0C9AEE4}" presName="tx1" presStyleLbl="revTx" presStyleIdx="1" presStyleCnt="4"/>
      <dgm:spPr/>
    </dgm:pt>
    <dgm:pt modelId="{B1D0DD2E-4762-4E88-AB1B-B5E5067A558C}" type="pres">
      <dgm:prSet presAssocID="{EFB3E2A0-CD8B-4866-88CA-90B1A0C9AEE4}" presName="vert1" presStyleCnt="0"/>
      <dgm:spPr/>
    </dgm:pt>
    <dgm:pt modelId="{F978019B-20AE-4A40-8CCB-7065E62FCC8B}" type="pres">
      <dgm:prSet presAssocID="{C7FC5446-ACF5-4C08-8011-C92E90B692B5}" presName="thickLine" presStyleLbl="alignNode1" presStyleIdx="2" presStyleCnt="4"/>
      <dgm:spPr/>
    </dgm:pt>
    <dgm:pt modelId="{AC8041F2-4C1E-4854-A243-FFD61EEFCDF7}" type="pres">
      <dgm:prSet presAssocID="{C7FC5446-ACF5-4C08-8011-C92E90B692B5}" presName="horz1" presStyleCnt="0"/>
      <dgm:spPr/>
    </dgm:pt>
    <dgm:pt modelId="{D049D225-37F1-4D67-A30D-42A1C6588354}" type="pres">
      <dgm:prSet presAssocID="{C7FC5446-ACF5-4C08-8011-C92E90B692B5}" presName="tx1" presStyleLbl="revTx" presStyleIdx="2" presStyleCnt="4"/>
      <dgm:spPr/>
    </dgm:pt>
    <dgm:pt modelId="{8B76EABC-4C79-4494-80B5-5489F8B05F3E}" type="pres">
      <dgm:prSet presAssocID="{C7FC5446-ACF5-4C08-8011-C92E90B692B5}" presName="vert1" presStyleCnt="0"/>
      <dgm:spPr/>
    </dgm:pt>
    <dgm:pt modelId="{6DD6C774-4F46-4EFC-AE14-97855BD33B1E}" type="pres">
      <dgm:prSet presAssocID="{11C18A7B-13B6-4EA6-A3D1-80758C8D2140}" presName="thickLine" presStyleLbl="alignNode1" presStyleIdx="3" presStyleCnt="4"/>
      <dgm:spPr/>
    </dgm:pt>
    <dgm:pt modelId="{DEDC6859-8794-487A-AAB3-91260F28341D}" type="pres">
      <dgm:prSet presAssocID="{11C18A7B-13B6-4EA6-A3D1-80758C8D2140}" presName="horz1" presStyleCnt="0"/>
      <dgm:spPr/>
    </dgm:pt>
    <dgm:pt modelId="{E3846F56-A483-4505-A05E-2179B98F8F20}" type="pres">
      <dgm:prSet presAssocID="{11C18A7B-13B6-4EA6-A3D1-80758C8D2140}" presName="tx1" presStyleLbl="revTx" presStyleIdx="3" presStyleCnt="4"/>
      <dgm:spPr/>
    </dgm:pt>
    <dgm:pt modelId="{D8C90F07-3BDA-4F8D-B8CC-11E0006B510D}" type="pres">
      <dgm:prSet presAssocID="{11C18A7B-13B6-4EA6-A3D1-80758C8D2140}" presName="vert1" presStyleCnt="0"/>
      <dgm:spPr/>
    </dgm:pt>
  </dgm:ptLst>
  <dgm:cxnLst>
    <dgm:cxn modelId="{79F87D06-B1F8-4677-BF4E-8BC03DF9AB62}" srcId="{EF8D62A2-4C27-42B9-A41D-5D95A199DE9A}" destId="{146A82CA-5CF8-433E-B2F2-0DFD91FD92E9}" srcOrd="0" destOrd="0" parTransId="{2D5BF6D0-4D9D-4884-8A52-F13DF9D8FA2E}" sibTransId="{9260F568-0623-4F7A-8BC0-EB466667AB04}"/>
    <dgm:cxn modelId="{40898206-2A4A-4CDC-9AF4-1269C0705448}" type="presOf" srcId="{C7FC5446-ACF5-4C08-8011-C92E90B692B5}" destId="{D049D225-37F1-4D67-A30D-42A1C6588354}" srcOrd="0" destOrd="0" presId="urn:microsoft.com/office/officeart/2008/layout/LinedList"/>
    <dgm:cxn modelId="{2F8B7425-646F-4B5E-BE4D-00FCB174E623}" srcId="{EF8D62A2-4C27-42B9-A41D-5D95A199DE9A}" destId="{EFB3E2A0-CD8B-4866-88CA-90B1A0C9AEE4}" srcOrd="1" destOrd="0" parTransId="{4E58F6C4-A7A5-4C2B-AF07-C789131F4F4B}" sibTransId="{BD413ADA-EC1A-4F36-A087-53BFE049935F}"/>
    <dgm:cxn modelId="{B1573633-0FAD-4B1B-B27A-F893CA7FFB22}" srcId="{EF8D62A2-4C27-42B9-A41D-5D95A199DE9A}" destId="{11C18A7B-13B6-4EA6-A3D1-80758C8D2140}" srcOrd="3" destOrd="0" parTransId="{6726CEAC-B1CE-4E72-8F5B-046A204B07A1}" sibTransId="{18721021-71D3-4E90-B61D-4B26039C612A}"/>
    <dgm:cxn modelId="{E6519766-4190-45E5-95AD-EB8DE54D81AA}" type="presOf" srcId="{146A82CA-5CF8-433E-B2F2-0DFD91FD92E9}" destId="{5E12BF93-026B-4E2B-9591-61DE6ED8DE62}" srcOrd="0" destOrd="0" presId="urn:microsoft.com/office/officeart/2008/layout/LinedList"/>
    <dgm:cxn modelId="{17A57E81-104A-40C7-9FA4-F1BE897D88BA}" type="presOf" srcId="{EFB3E2A0-CD8B-4866-88CA-90B1A0C9AEE4}" destId="{0472839E-7E60-4317-A5B8-BF3C1CE7BA89}" srcOrd="0" destOrd="0" presId="urn:microsoft.com/office/officeart/2008/layout/LinedList"/>
    <dgm:cxn modelId="{C564E3A7-3348-4ECF-A9B6-6D2C6B278560}" srcId="{EF8D62A2-4C27-42B9-A41D-5D95A199DE9A}" destId="{C7FC5446-ACF5-4C08-8011-C92E90B692B5}" srcOrd="2" destOrd="0" parTransId="{54CE6E3D-DCF7-462C-AA8C-757560CD421F}" sibTransId="{7CA1F71D-BFCF-4F1B-ACC1-62DB64A35C9C}"/>
    <dgm:cxn modelId="{93B26DC0-03DE-4B9C-897F-0D3DC5F56A22}" type="presOf" srcId="{EF8D62A2-4C27-42B9-A41D-5D95A199DE9A}" destId="{61D32777-8058-4811-8189-AEECD1A78F92}" srcOrd="0" destOrd="0" presId="urn:microsoft.com/office/officeart/2008/layout/LinedList"/>
    <dgm:cxn modelId="{399CFCD6-7768-46AB-B926-AED355278BCF}" type="presOf" srcId="{11C18A7B-13B6-4EA6-A3D1-80758C8D2140}" destId="{E3846F56-A483-4505-A05E-2179B98F8F20}" srcOrd="0" destOrd="0" presId="urn:microsoft.com/office/officeart/2008/layout/LinedList"/>
    <dgm:cxn modelId="{157E8888-063C-494B-ABF8-849F5B1FEBB4}" type="presParOf" srcId="{61D32777-8058-4811-8189-AEECD1A78F92}" destId="{96D74F6E-4910-4239-8887-62BED4099532}" srcOrd="0" destOrd="0" presId="urn:microsoft.com/office/officeart/2008/layout/LinedList"/>
    <dgm:cxn modelId="{731C84E5-E9C4-4CAC-839B-07F48E0310C2}" type="presParOf" srcId="{61D32777-8058-4811-8189-AEECD1A78F92}" destId="{46006EB7-7952-41D0-B016-EE031DD8A295}" srcOrd="1" destOrd="0" presId="urn:microsoft.com/office/officeart/2008/layout/LinedList"/>
    <dgm:cxn modelId="{0C86A511-8A56-4313-A14E-30F038C03A76}" type="presParOf" srcId="{46006EB7-7952-41D0-B016-EE031DD8A295}" destId="{5E12BF93-026B-4E2B-9591-61DE6ED8DE62}" srcOrd="0" destOrd="0" presId="urn:microsoft.com/office/officeart/2008/layout/LinedList"/>
    <dgm:cxn modelId="{E01A1747-78CE-446F-BE6E-6C730B4FE809}" type="presParOf" srcId="{46006EB7-7952-41D0-B016-EE031DD8A295}" destId="{8C011F0E-5640-4703-86ED-EE10A5984209}" srcOrd="1" destOrd="0" presId="urn:microsoft.com/office/officeart/2008/layout/LinedList"/>
    <dgm:cxn modelId="{E4F56B18-1A8B-414F-A4B0-A8F73D402782}" type="presParOf" srcId="{61D32777-8058-4811-8189-AEECD1A78F92}" destId="{FF475399-E6F9-4A90-B921-40651024F6A8}" srcOrd="2" destOrd="0" presId="urn:microsoft.com/office/officeart/2008/layout/LinedList"/>
    <dgm:cxn modelId="{2D0960FC-3184-4585-9719-5077ED554964}" type="presParOf" srcId="{61D32777-8058-4811-8189-AEECD1A78F92}" destId="{4FD89D54-D5E5-402D-AF9F-6D4A8F777575}" srcOrd="3" destOrd="0" presId="urn:microsoft.com/office/officeart/2008/layout/LinedList"/>
    <dgm:cxn modelId="{037952FB-600F-4AED-A24E-B44070B54706}" type="presParOf" srcId="{4FD89D54-D5E5-402D-AF9F-6D4A8F777575}" destId="{0472839E-7E60-4317-A5B8-BF3C1CE7BA89}" srcOrd="0" destOrd="0" presId="urn:microsoft.com/office/officeart/2008/layout/LinedList"/>
    <dgm:cxn modelId="{11B53FB1-9DF4-480D-8C6C-283A4AA22FAB}" type="presParOf" srcId="{4FD89D54-D5E5-402D-AF9F-6D4A8F777575}" destId="{B1D0DD2E-4762-4E88-AB1B-B5E5067A558C}" srcOrd="1" destOrd="0" presId="urn:microsoft.com/office/officeart/2008/layout/LinedList"/>
    <dgm:cxn modelId="{6499A289-63F3-4EAA-A5BE-5D64E466AB2F}" type="presParOf" srcId="{61D32777-8058-4811-8189-AEECD1A78F92}" destId="{F978019B-20AE-4A40-8CCB-7065E62FCC8B}" srcOrd="4" destOrd="0" presId="urn:microsoft.com/office/officeart/2008/layout/LinedList"/>
    <dgm:cxn modelId="{25870317-27E7-49DC-A108-ADFDF7DCC65A}" type="presParOf" srcId="{61D32777-8058-4811-8189-AEECD1A78F92}" destId="{AC8041F2-4C1E-4854-A243-FFD61EEFCDF7}" srcOrd="5" destOrd="0" presId="urn:microsoft.com/office/officeart/2008/layout/LinedList"/>
    <dgm:cxn modelId="{C7A2A9A2-8C18-45CE-A444-E4DD98E489D9}" type="presParOf" srcId="{AC8041F2-4C1E-4854-A243-FFD61EEFCDF7}" destId="{D049D225-37F1-4D67-A30D-42A1C6588354}" srcOrd="0" destOrd="0" presId="urn:microsoft.com/office/officeart/2008/layout/LinedList"/>
    <dgm:cxn modelId="{029C35CD-CAFC-42F4-828A-D6E959427884}" type="presParOf" srcId="{AC8041F2-4C1E-4854-A243-FFD61EEFCDF7}" destId="{8B76EABC-4C79-4494-80B5-5489F8B05F3E}" srcOrd="1" destOrd="0" presId="urn:microsoft.com/office/officeart/2008/layout/LinedList"/>
    <dgm:cxn modelId="{132DAA55-EAFB-4729-B96F-D1878B4C793E}" type="presParOf" srcId="{61D32777-8058-4811-8189-AEECD1A78F92}" destId="{6DD6C774-4F46-4EFC-AE14-97855BD33B1E}" srcOrd="6" destOrd="0" presId="urn:microsoft.com/office/officeart/2008/layout/LinedList"/>
    <dgm:cxn modelId="{87F00617-74DE-4776-8878-BC1DED3752BB}" type="presParOf" srcId="{61D32777-8058-4811-8189-AEECD1A78F92}" destId="{DEDC6859-8794-487A-AAB3-91260F28341D}" srcOrd="7" destOrd="0" presId="urn:microsoft.com/office/officeart/2008/layout/LinedList"/>
    <dgm:cxn modelId="{DF1CF53C-FC3F-47FB-B0E9-5DF74C4A535C}" type="presParOf" srcId="{DEDC6859-8794-487A-AAB3-91260F28341D}" destId="{E3846F56-A483-4505-A05E-2179B98F8F20}" srcOrd="0" destOrd="0" presId="urn:microsoft.com/office/officeart/2008/layout/LinedList"/>
    <dgm:cxn modelId="{55BA634F-47AA-4878-B130-B631F846B15F}" type="presParOf" srcId="{DEDC6859-8794-487A-AAB3-91260F28341D}" destId="{D8C90F07-3BDA-4F8D-B8CC-11E0006B510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8D62A2-4C27-42B9-A41D-5D95A199DE9A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56AA250-2989-4B6A-AB8F-86C03A3D9532}">
      <dgm:prSet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2</a:t>
          </a:r>
          <a:r>
            <a:rPr lang="cs-CZ" dirty="0"/>
            <a:t>. DYSKALKULIE A JEJÍ KLASIFIKACE, DALŠÍ SPECIFICKÉ PORUCHY UČENÍ A JEJICH VLIV NA ÚSPĚŠNOST ŽÁKŮ V MATEMATICE</a:t>
          </a:r>
          <a:endParaRPr lang="en-US" dirty="0"/>
        </a:p>
      </dgm:t>
    </dgm:pt>
    <dgm:pt modelId="{C6833A0C-6877-42A6-AE56-1CFDD45A8DFC}" type="parTrans" cxnId="{1F6AFF30-EE7E-4F7F-AFEB-403F444A7D51}">
      <dgm:prSet/>
      <dgm:spPr/>
      <dgm:t>
        <a:bodyPr/>
        <a:lstStyle/>
        <a:p>
          <a:endParaRPr lang="en-US"/>
        </a:p>
      </dgm:t>
    </dgm:pt>
    <dgm:pt modelId="{637102CF-0FD8-459B-A2F3-741A1FC0104E}" type="sibTrans" cxnId="{1F6AFF30-EE7E-4F7F-AFEB-403F444A7D51}">
      <dgm:prSet/>
      <dgm:spPr/>
      <dgm:t>
        <a:bodyPr/>
        <a:lstStyle/>
        <a:p>
          <a:endParaRPr lang="en-US"/>
        </a:p>
      </dgm:t>
    </dgm:pt>
    <dgm:pt modelId="{970B6CA4-B1AB-42BF-89C3-FEBAD3C66E7A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3</a:t>
          </a:r>
          <a:r>
            <a:rPr lang="cs-CZ" dirty="0"/>
            <a:t>. JAK BUDUJEME POJEM PŘIROZENÉHO ČÍSLA U ŽÁKŮ, ZÁPIS A ČTENÍ PŘIROZENÉHO ČÍSLA A PROBLÉMY</a:t>
          </a:r>
          <a:endParaRPr lang="en-US" dirty="0"/>
        </a:p>
      </dgm:t>
    </dgm:pt>
    <dgm:pt modelId="{C5D74620-1FAE-4AA9-A7B3-788940480DF2}" type="parTrans" cxnId="{2BA689E0-C13C-4001-99AC-26308382CBD0}">
      <dgm:prSet/>
      <dgm:spPr/>
      <dgm:t>
        <a:bodyPr/>
        <a:lstStyle/>
        <a:p>
          <a:endParaRPr lang="en-US"/>
        </a:p>
      </dgm:t>
    </dgm:pt>
    <dgm:pt modelId="{9E8A7EAE-F05D-42F7-85B2-7429ADE026E3}" type="sibTrans" cxnId="{2BA689E0-C13C-4001-99AC-26308382CBD0}">
      <dgm:prSet/>
      <dgm:spPr/>
      <dgm:t>
        <a:bodyPr/>
        <a:lstStyle/>
        <a:p>
          <a:endParaRPr lang="en-US"/>
        </a:p>
      </dgm:t>
    </dgm:pt>
    <dgm:pt modelId="{5B41E09A-3081-44C8-8293-1E258BD5C66F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4</a:t>
          </a:r>
          <a:r>
            <a:rPr lang="cs-CZ" dirty="0"/>
            <a:t>. POROVNÁVÁNÍ A ZAOKROUHLOVÁNÍ PŘIROZENÝCH ČÍSEL</a:t>
          </a:r>
          <a:endParaRPr lang="en-US" dirty="0"/>
        </a:p>
      </dgm:t>
    </dgm:pt>
    <dgm:pt modelId="{3393B2BA-C626-4B75-ADA3-5554D84E99B0}" type="parTrans" cxnId="{173271DC-C7A9-4760-A2B7-B8D0AEC82FB4}">
      <dgm:prSet/>
      <dgm:spPr/>
      <dgm:t>
        <a:bodyPr/>
        <a:lstStyle/>
        <a:p>
          <a:endParaRPr lang="en-US"/>
        </a:p>
      </dgm:t>
    </dgm:pt>
    <dgm:pt modelId="{8B08B698-2472-4D1D-882B-DA76CDB3AE6E}" type="sibTrans" cxnId="{173271DC-C7A9-4760-A2B7-B8D0AEC82FB4}">
      <dgm:prSet/>
      <dgm:spPr/>
      <dgm:t>
        <a:bodyPr/>
        <a:lstStyle/>
        <a:p>
          <a:endParaRPr lang="en-US"/>
        </a:p>
      </dgm:t>
    </dgm:pt>
    <dgm:pt modelId="{146A82CA-5CF8-433E-B2F2-0DFD91FD92E9}">
      <dgm:prSet phldr="0"/>
      <dgm:spPr/>
      <dgm:t>
        <a:bodyPr/>
        <a:lstStyle/>
        <a:p>
          <a:pPr rtl="0"/>
          <a:r>
            <a:rPr lang="cs-CZ" b="1" dirty="0">
              <a:latin typeface="Calibri Light" panose="020F0302020204030204"/>
            </a:rPr>
            <a:t>1. MATEMATICKÁ GRAMOTNOST, MATEMATICKÁ SCHOPNOST, DÍLČÍ FUNKCE</a:t>
          </a:r>
        </a:p>
      </dgm:t>
    </dgm:pt>
    <dgm:pt modelId="{2D5BF6D0-4D9D-4884-8A52-F13DF9D8FA2E}" type="parTrans" cxnId="{79F87D06-B1F8-4677-BF4E-8BC03DF9AB62}">
      <dgm:prSet/>
      <dgm:spPr/>
    </dgm:pt>
    <dgm:pt modelId="{9260F568-0623-4F7A-8BC0-EB466667AB04}" type="sibTrans" cxnId="{79F87D06-B1F8-4677-BF4E-8BC03DF9AB62}">
      <dgm:prSet/>
      <dgm:spPr/>
      <dgm:t>
        <a:bodyPr/>
        <a:lstStyle/>
        <a:p>
          <a:endParaRPr lang="cs-CZ"/>
        </a:p>
      </dgm:t>
    </dgm:pt>
    <dgm:pt modelId="{61D32777-8058-4811-8189-AEECD1A78F92}" type="pres">
      <dgm:prSet presAssocID="{EF8D62A2-4C27-42B9-A41D-5D95A199DE9A}" presName="vert0" presStyleCnt="0">
        <dgm:presLayoutVars>
          <dgm:dir/>
          <dgm:animOne val="branch"/>
          <dgm:animLvl val="lvl"/>
        </dgm:presLayoutVars>
      </dgm:prSet>
      <dgm:spPr/>
    </dgm:pt>
    <dgm:pt modelId="{96D74F6E-4910-4239-8887-62BED4099532}" type="pres">
      <dgm:prSet presAssocID="{146A82CA-5CF8-433E-B2F2-0DFD91FD92E9}" presName="thickLine" presStyleLbl="alignNode1" presStyleIdx="0" presStyleCnt="4"/>
      <dgm:spPr/>
    </dgm:pt>
    <dgm:pt modelId="{46006EB7-7952-41D0-B016-EE031DD8A295}" type="pres">
      <dgm:prSet presAssocID="{146A82CA-5CF8-433E-B2F2-0DFD91FD92E9}" presName="horz1" presStyleCnt="0"/>
      <dgm:spPr/>
    </dgm:pt>
    <dgm:pt modelId="{5E12BF93-026B-4E2B-9591-61DE6ED8DE62}" type="pres">
      <dgm:prSet presAssocID="{146A82CA-5CF8-433E-B2F2-0DFD91FD92E9}" presName="tx1" presStyleLbl="revTx" presStyleIdx="0" presStyleCnt="4"/>
      <dgm:spPr/>
    </dgm:pt>
    <dgm:pt modelId="{8C011F0E-5640-4703-86ED-EE10A5984209}" type="pres">
      <dgm:prSet presAssocID="{146A82CA-5CF8-433E-B2F2-0DFD91FD92E9}" presName="vert1" presStyleCnt="0"/>
      <dgm:spPr/>
    </dgm:pt>
    <dgm:pt modelId="{01A4B5D8-41AF-4673-BC68-4A0F851A9CE2}" type="pres">
      <dgm:prSet presAssocID="{256AA250-2989-4B6A-AB8F-86C03A3D9532}" presName="thickLine" presStyleLbl="alignNode1" presStyleIdx="1" presStyleCnt="4"/>
      <dgm:spPr/>
    </dgm:pt>
    <dgm:pt modelId="{9F27D638-C18C-49CC-992B-753DECA913DF}" type="pres">
      <dgm:prSet presAssocID="{256AA250-2989-4B6A-AB8F-86C03A3D9532}" presName="horz1" presStyleCnt="0"/>
      <dgm:spPr/>
    </dgm:pt>
    <dgm:pt modelId="{036D478E-3559-4E23-8643-982FF9ADEF17}" type="pres">
      <dgm:prSet presAssocID="{256AA250-2989-4B6A-AB8F-86C03A3D9532}" presName="tx1" presStyleLbl="revTx" presStyleIdx="1" presStyleCnt="4"/>
      <dgm:spPr/>
    </dgm:pt>
    <dgm:pt modelId="{3B1A7688-CF8E-4805-88CF-DABBB1DA94F6}" type="pres">
      <dgm:prSet presAssocID="{256AA250-2989-4B6A-AB8F-86C03A3D9532}" presName="vert1" presStyleCnt="0"/>
      <dgm:spPr/>
    </dgm:pt>
    <dgm:pt modelId="{DBAF8EB9-48C3-4BDA-85E3-D8A50FC0AA3C}" type="pres">
      <dgm:prSet presAssocID="{970B6CA4-B1AB-42BF-89C3-FEBAD3C66E7A}" presName="thickLine" presStyleLbl="alignNode1" presStyleIdx="2" presStyleCnt="4"/>
      <dgm:spPr/>
    </dgm:pt>
    <dgm:pt modelId="{2454990E-A729-432A-831C-EA55095A7866}" type="pres">
      <dgm:prSet presAssocID="{970B6CA4-B1AB-42BF-89C3-FEBAD3C66E7A}" presName="horz1" presStyleCnt="0"/>
      <dgm:spPr/>
    </dgm:pt>
    <dgm:pt modelId="{3E0738EB-667F-41DC-94B1-84D04ADA0153}" type="pres">
      <dgm:prSet presAssocID="{970B6CA4-B1AB-42BF-89C3-FEBAD3C66E7A}" presName="tx1" presStyleLbl="revTx" presStyleIdx="2" presStyleCnt="4"/>
      <dgm:spPr/>
    </dgm:pt>
    <dgm:pt modelId="{70F1FA86-C601-4F41-9C7C-046661012D79}" type="pres">
      <dgm:prSet presAssocID="{970B6CA4-B1AB-42BF-89C3-FEBAD3C66E7A}" presName="vert1" presStyleCnt="0"/>
      <dgm:spPr/>
    </dgm:pt>
    <dgm:pt modelId="{4A12AD39-1D24-48F6-B85C-C7351461AEF6}" type="pres">
      <dgm:prSet presAssocID="{5B41E09A-3081-44C8-8293-1E258BD5C66F}" presName="thickLine" presStyleLbl="alignNode1" presStyleIdx="3" presStyleCnt="4"/>
      <dgm:spPr/>
    </dgm:pt>
    <dgm:pt modelId="{97239BDA-AF83-4BDC-AAC9-DE8EE1FE2780}" type="pres">
      <dgm:prSet presAssocID="{5B41E09A-3081-44C8-8293-1E258BD5C66F}" presName="horz1" presStyleCnt="0"/>
      <dgm:spPr/>
    </dgm:pt>
    <dgm:pt modelId="{7AFD1C43-0CF0-41A4-87E1-F3FB7368ECDA}" type="pres">
      <dgm:prSet presAssocID="{5B41E09A-3081-44C8-8293-1E258BD5C66F}" presName="tx1" presStyleLbl="revTx" presStyleIdx="3" presStyleCnt="4"/>
      <dgm:spPr/>
    </dgm:pt>
    <dgm:pt modelId="{A573C3D7-9977-419F-9FE8-A651BECBD7DB}" type="pres">
      <dgm:prSet presAssocID="{5B41E09A-3081-44C8-8293-1E258BD5C66F}" presName="vert1" presStyleCnt="0"/>
      <dgm:spPr/>
    </dgm:pt>
  </dgm:ptLst>
  <dgm:cxnLst>
    <dgm:cxn modelId="{79F87D06-B1F8-4677-BF4E-8BC03DF9AB62}" srcId="{EF8D62A2-4C27-42B9-A41D-5D95A199DE9A}" destId="{146A82CA-5CF8-433E-B2F2-0DFD91FD92E9}" srcOrd="0" destOrd="0" parTransId="{2D5BF6D0-4D9D-4884-8A52-F13DF9D8FA2E}" sibTransId="{9260F568-0623-4F7A-8BC0-EB466667AB04}"/>
    <dgm:cxn modelId="{1F6AFF30-EE7E-4F7F-AFEB-403F444A7D51}" srcId="{EF8D62A2-4C27-42B9-A41D-5D95A199DE9A}" destId="{256AA250-2989-4B6A-AB8F-86C03A3D9532}" srcOrd="1" destOrd="0" parTransId="{C6833A0C-6877-42A6-AE56-1CFDD45A8DFC}" sibTransId="{637102CF-0FD8-459B-A2F3-741A1FC0104E}"/>
    <dgm:cxn modelId="{4DE8C53F-0375-41BD-8284-36D7FFA2E797}" type="presOf" srcId="{EF8D62A2-4C27-42B9-A41D-5D95A199DE9A}" destId="{61D32777-8058-4811-8189-AEECD1A78F92}" srcOrd="0" destOrd="0" presId="urn:microsoft.com/office/officeart/2008/layout/LinedList"/>
    <dgm:cxn modelId="{E8490996-F2CC-4428-A24E-87406F0036D7}" type="presOf" srcId="{970B6CA4-B1AB-42BF-89C3-FEBAD3C66E7A}" destId="{3E0738EB-667F-41DC-94B1-84D04ADA0153}" srcOrd="0" destOrd="0" presId="urn:microsoft.com/office/officeart/2008/layout/LinedList"/>
    <dgm:cxn modelId="{3BC177AC-1E96-4B55-909D-40FEB1EFA07B}" type="presOf" srcId="{5B41E09A-3081-44C8-8293-1E258BD5C66F}" destId="{7AFD1C43-0CF0-41A4-87E1-F3FB7368ECDA}" srcOrd="0" destOrd="0" presId="urn:microsoft.com/office/officeart/2008/layout/LinedList"/>
    <dgm:cxn modelId="{173271DC-C7A9-4760-A2B7-B8D0AEC82FB4}" srcId="{EF8D62A2-4C27-42B9-A41D-5D95A199DE9A}" destId="{5B41E09A-3081-44C8-8293-1E258BD5C66F}" srcOrd="3" destOrd="0" parTransId="{3393B2BA-C626-4B75-ADA3-5554D84E99B0}" sibTransId="{8B08B698-2472-4D1D-882B-DA76CDB3AE6E}"/>
    <dgm:cxn modelId="{CD75BEDC-4D29-43EC-8329-0C75F0531448}" type="presOf" srcId="{256AA250-2989-4B6A-AB8F-86C03A3D9532}" destId="{036D478E-3559-4E23-8643-982FF9ADEF17}" srcOrd="0" destOrd="0" presId="urn:microsoft.com/office/officeart/2008/layout/LinedList"/>
    <dgm:cxn modelId="{2BA689E0-C13C-4001-99AC-26308382CBD0}" srcId="{EF8D62A2-4C27-42B9-A41D-5D95A199DE9A}" destId="{970B6CA4-B1AB-42BF-89C3-FEBAD3C66E7A}" srcOrd="2" destOrd="0" parTransId="{C5D74620-1FAE-4AA9-A7B3-788940480DF2}" sibTransId="{9E8A7EAE-F05D-42F7-85B2-7429ADE026E3}"/>
    <dgm:cxn modelId="{E46088FC-3356-48DC-83CF-501482AFC221}" type="presOf" srcId="{146A82CA-5CF8-433E-B2F2-0DFD91FD92E9}" destId="{5E12BF93-026B-4E2B-9591-61DE6ED8DE62}" srcOrd="0" destOrd="0" presId="urn:microsoft.com/office/officeart/2008/layout/LinedList"/>
    <dgm:cxn modelId="{73695E17-D755-4588-A1EE-64BC9DD21E78}" type="presParOf" srcId="{61D32777-8058-4811-8189-AEECD1A78F92}" destId="{96D74F6E-4910-4239-8887-62BED4099532}" srcOrd="0" destOrd="0" presId="urn:microsoft.com/office/officeart/2008/layout/LinedList"/>
    <dgm:cxn modelId="{BA6F50FD-B3BE-44D6-94A3-8CD98697D87D}" type="presParOf" srcId="{61D32777-8058-4811-8189-AEECD1A78F92}" destId="{46006EB7-7952-41D0-B016-EE031DD8A295}" srcOrd="1" destOrd="0" presId="urn:microsoft.com/office/officeart/2008/layout/LinedList"/>
    <dgm:cxn modelId="{97AE09ED-E522-48B2-AE51-28E670229CD2}" type="presParOf" srcId="{46006EB7-7952-41D0-B016-EE031DD8A295}" destId="{5E12BF93-026B-4E2B-9591-61DE6ED8DE62}" srcOrd="0" destOrd="0" presId="urn:microsoft.com/office/officeart/2008/layout/LinedList"/>
    <dgm:cxn modelId="{AE5E47DD-4342-4B4C-8607-44F7C05E635C}" type="presParOf" srcId="{46006EB7-7952-41D0-B016-EE031DD8A295}" destId="{8C011F0E-5640-4703-86ED-EE10A5984209}" srcOrd="1" destOrd="0" presId="urn:microsoft.com/office/officeart/2008/layout/LinedList"/>
    <dgm:cxn modelId="{01AF2688-3D09-43FE-AB5E-6B2A9F46C52F}" type="presParOf" srcId="{61D32777-8058-4811-8189-AEECD1A78F92}" destId="{01A4B5D8-41AF-4673-BC68-4A0F851A9CE2}" srcOrd="2" destOrd="0" presId="urn:microsoft.com/office/officeart/2008/layout/LinedList"/>
    <dgm:cxn modelId="{966BF794-8CDF-4177-A24F-16C695F5EE6D}" type="presParOf" srcId="{61D32777-8058-4811-8189-AEECD1A78F92}" destId="{9F27D638-C18C-49CC-992B-753DECA913DF}" srcOrd="3" destOrd="0" presId="urn:microsoft.com/office/officeart/2008/layout/LinedList"/>
    <dgm:cxn modelId="{D6D85AB7-3B91-447D-84C4-9D0BC66ED8C4}" type="presParOf" srcId="{9F27D638-C18C-49CC-992B-753DECA913DF}" destId="{036D478E-3559-4E23-8643-982FF9ADEF17}" srcOrd="0" destOrd="0" presId="urn:microsoft.com/office/officeart/2008/layout/LinedList"/>
    <dgm:cxn modelId="{95AA2CA1-59E9-4D6C-BFB1-C529BFCADBFB}" type="presParOf" srcId="{9F27D638-C18C-49CC-992B-753DECA913DF}" destId="{3B1A7688-CF8E-4805-88CF-DABBB1DA94F6}" srcOrd="1" destOrd="0" presId="urn:microsoft.com/office/officeart/2008/layout/LinedList"/>
    <dgm:cxn modelId="{5B36765E-8E1D-4100-998F-CE62F65D41A1}" type="presParOf" srcId="{61D32777-8058-4811-8189-AEECD1A78F92}" destId="{DBAF8EB9-48C3-4BDA-85E3-D8A50FC0AA3C}" srcOrd="4" destOrd="0" presId="urn:microsoft.com/office/officeart/2008/layout/LinedList"/>
    <dgm:cxn modelId="{ED25E71D-6207-4D50-89B7-D6DF3AEDEEFF}" type="presParOf" srcId="{61D32777-8058-4811-8189-AEECD1A78F92}" destId="{2454990E-A729-432A-831C-EA55095A7866}" srcOrd="5" destOrd="0" presId="urn:microsoft.com/office/officeart/2008/layout/LinedList"/>
    <dgm:cxn modelId="{8532A6E9-40A7-4D86-B31D-ABE51EECA525}" type="presParOf" srcId="{2454990E-A729-432A-831C-EA55095A7866}" destId="{3E0738EB-667F-41DC-94B1-84D04ADA0153}" srcOrd="0" destOrd="0" presId="urn:microsoft.com/office/officeart/2008/layout/LinedList"/>
    <dgm:cxn modelId="{69EDF768-C496-4CB9-A867-EDC33393EEBE}" type="presParOf" srcId="{2454990E-A729-432A-831C-EA55095A7866}" destId="{70F1FA86-C601-4F41-9C7C-046661012D79}" srcOrd="1" destOrd="0" presId="urn:microsoft.com/office/officeart/2008/layout/LinedList"/>
    <dgm:cxn modelId="{A4855BBB-22D3-437E-A1F1-2EC75E7F28DA}" type="presParOf" srcId="{61D32777-8058-4811-8189-AEECD1A78F92}" destId="{4A12AD39-1D24-48F6-B85C-C7351461AEF6}" srcOrd="6" destOrd="0" presId="urn:microsoft.com/office/officeart/2008/layout/LinedList"/>
    <dgm:cxn modelId="{4600135F-E76B-44F1-885C-61FD9B5BD638}" type="presParOf" srcId="{61D32777-8058-4811-8189-AEECD1A78F92}" destId="{97239BDA-AF83-4BDC-AAC9-DE8EE1FE2780}" srcOrd="7" destOrd="0" presId="urn:microsoft.com/office/officeart/2008/layout/LinedList"/>
    <dgm:cxn modelId="{08AB76C4-EB97-48B0-BF64-E06FDA536A34}" type="presParOf" srcId="{97239BDA-AF83-4BDC-AAC9-DE8EE1FE2780}" destId="{7AFD1C43-0CF0-41A4-87E1-F3FB7368ECDA}" srcOrd="0" destOrd="0" presId="urn:microsoft.com/office/officeart/2008/layout/LinedList"/>
    <dgm:cxn modelId="{08E60C6B-8D6D-4161-A187-E33045488D30}" type="presParOf" srcId="{97239BDA-AF83-4BDC-AAC9-DE8EE1FE2780}" destId="{A573C3D7-9977-419F-9FE8-A651BECBD7D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8D62A2-4C27-42B9-A41D-5D95A199DE9A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56AA250-2989-4B6A-AB8F-86C03A3D9532}">
      <dgm:prSet/>
      <dgm:spPr/>
      <dgm:t>
        <a:bodyPr/>
        <a:lstStyle/>
        <a:p>
          <a:r>
            <a:rPr lang="cs-CZ" b="0"/>
            <a:t>5. SČÍTÁNÍ PŘIROZENÝCH ČÍSEL</a:t>
          </a:r>
          <a:endParaRPr lang="en-US" b="0"/>
        </a:p>
      </dgm:t>
    </dgm:pt>
    <dgm:pt modelId="{C6833A0C-6877-42A6-AE56-1CFDD45A8DFC}" type="parTrans" cxnId="{1F6AFF30-EE7E-4F7F-AFEB-403F444A7D51}">
      <dgm:prSet/>
      <dgm:spPr/>
      <dgm:t>
        <a:bodyPr/>
        <a:lstStyle/>
        <a:p>
          <a:endParaRPr lang="en-US"/>
        </a:p>
      </dgm:t>
    </dgm:pt>
    <dgm:pt modelId="{637102CF-0FD8-459B-A2F3-741A1FC0104E}" type="sibTrans" cxnId="{1F6AFF30-EE7E-4F7F-AFEB-403F444A7D51}">
      <dgm:prSet/>
      <dgm:spPr/>
      <dgm:t>
        <a:bodyPr/>
        <a:lstStyle/>
        <a:p>
          <a:endParaRPr lang="en-US"/>
        </a:p>
      </dgm:t>
    </dgm:pt>
    <dgm:pt modelId="{970B6CA4-B1AB-42BF-89C3-FEBAD3C66E7A}">
      <dgm:prSet/>
      <dgm:spPr/>
      <dgm:t>
        <a:bodyPr/>
        <a:lstStyle/>
        <a:p>
          <a:r>
            <a:rPr lang="cs-CZ" b="0"/>
            <a:t>6. ODČÍTÁNÍ PŘIROZENÝCH ČÍSEL</a:t>
          </a:r>
          <a:endParaRPr lang="en-US" b="0"/>
        </a:p>
      </dgm:t>
    </dgm:pt>
    <dgm:pt modelId="{C5D74620-1FAE-4AA9-A7B3-788940480DF2}" type="parTrans" cxnId="{2BA689E0-C13C-4001-99AC-26308382CBD0}">
      <dgm:prSet/>
      <dgm:spPr/>
      <dgm:t>
        <a:bodyPr/>
        <a:lstStyle/>
        <a:p>
          <a:endParaRPr lang="en-US"/>
        </a:p>
      </dgm:t>
    </dgm:pt>
    <dgm:pt modelId="{9E8A7EAE-F05D-42F7-85B2-7429ADE026E3}" type="sibTrans" cxnId="{2BA689E0-C13C-4001-99AC-26308382CBD0}">
      <dgm:prSet/>
      <dgm:spPr/>
      <dgm:t>
        <a:bodyPr/>
        <a:lstStyle/>
        <a:p>
          <a:endParaRPr lang="en-US"/>
        </a:p>
      </dgm:t>
    </dgm:pt>
    <dgm:pt modelId="{5B41E09A-3081-44C8-8293-1E258BD5C66F}">
      <dgm:prSet/>
      <dgm:spPr/>
      <dgm:t>
        <a:bodyPr/>
        <a:lstStyle/>
        <a:p>
          <a:r>
            <a:rPr lang="cs-CZ" b="0"/>
            <a:t>7. NÁSOBENÍ PŘIROZENÝCH ČÍSEL</a:t>
          </a:r>
        </a:p>
      </dgm:t>
    </dgm:pt>
    <dgm:pt modelId="{3393B2BA-C626-4B75-ADA3-5554D84E99B0}" type="parTrans" cxnId="{173271DC-C7A9-4760-A2B7-B8D0AEC82FB4}">
      <dgm:prSet/>
      <dgm:spPr/>
      <dgm:t>
        <a:bodyPr/>
        <a:lstStyle/>
        <a:p>
          <a:endParaRPr lang="en-US"/>
        </a:p>
      </dgm:t>
    </dgm:pt>
    <dgm:pt modelId="{8B08B698-2472-4D1D-882B-DA76CDB3AE6E}" type="sibTrans" cxnId="{173271DC-C7A9-4760-A2B7-B8D0AEC82FB4}">
      <dgm:prSet/>
      <dgm:spPr/>
      <dgm:t>
        <a:bodyPr/>
        <a:lstStyle/>
        <a:p>
          <a:endParaRPr lang="en-US"/>
        </a:p>
      </dgm:t>
    </dgm:pt>
    <dgm:pt modelId="{EDE9B6EF-6694-4D4C-8E39-68D4CF5CAF47}">
      <dgm:prSet phldr="0"/>
      <dgm:spPr/>
      <dgm:t>
        <a:bodyPr/>
        <a:lstStyle/>
        <a:p>
          <a:pPr rtl="0"/>
          <a:r>
            <a:rPr lang="cs-CZ" b="1">
              <a:latin typeface="Calibri Light" panose="020F0302020204030204"/>
            </a:rPr>
            <a:t>8. DĚLENÍ PŘIROZENÝCH ČÍSEL</a:t>
          </a:r>
          <a:endParaRPr lang="cs-CZ" b="1"/>
        </a:p>
      </dgm:t>
    </dgm:pt>
    <dgm:pt modelId="{53BBCA5F-EBFA-42C3-8DBD-406D0B0FC509}" type="parTrans" cxnId="{26CE5894-4498-4CD3-8AE1-E08C2200CA4B}">
      <dgm:prSet/>
      <dgm:spPr/>
      <dgm:t>
        <a:bodyPr/>
        <a:lstStyle/>
        <a:p>
          <a:endParaRPr lang="en-US"/>
        </a:p>
      </dgm:t>
    </dgm:pt>
    <dgm:pt modelId="{1273853D-A99F-487A-9BF8-C71F539F9550}" type="sibTrans" cxnId="{26CE5894-4498-4CD3-8AE1-E08C2200CA4B}">
      <dgm:prSet/>
      <dgm:spPr/>
      <dgm:t>
        <a:bodyPr/>
        <a:lstStyle/>
        <a:p>
          <a:endParaRPr lang="en-US"/>
        </a:p>
      </dgm:t>
    </dgm:pt>
    <dgm:pt modelId="{295A6B34-BD64-4F94-B31F-5FEFA9CBE58D}">
      <dgm:prSet phldr="0"/>
      <dgm:spPr/>
      <dgm:t>
        <a:bodyPr/>
        <a:lstStyle/>
        <a:p>
          <a:pPr rtl="0"/>
          <a:endParaRPr lang="cs-CZ">
            <a:latin typeface="Calibri Light" panose="020F0302020204030204"/>
          </a:endParaRPr>
        </a:p>
      </dgm:t>
    </dgm:pt>
    <dgm:pt modelId="{912324A0-2BED-4677-87AD-DFC563E0820F}" type="parTrans" cxnId="{E204F596-C48A-41E6-A9AB-E86C04EFECC8}">
      <dgm:prSet/>
      <dgm:spPr/>
    </dgm:pt>
    <dgm:pt modelId="{3557AE69-495C-4687-880D-FC29284B470F}" type="sibTrans" cxnId="{E204F596-C48A-41E6-A9AB-E86C04EFECC8}">
      <dgm:prSet/>
      <dgm:spPr/>
    </dgm:pt>
    <dgm:pt modelId="{889DCA11-9084-4E91-997E-4884DE1B9E4F}">
      <dgm:prSet phldr="0"/>
      <dgm:spPr/>
      <dgm:t>
        <a:bodyPr/>
        <a:lstStyle/>
        <a:p>
          <a:pPr rtl="0"/>
          <a:r>
            <a:rPr lang="cs-CZ" b="0">
              <a:latin typeface="Calibri Light" panose="020F0302020204030204"/>
            </a:rPr>
            <a:t>Početní operace s přirozenými čísly</a:t>
          </a:r>
        </a:p>
      </dgm:t>
    </dgm:pt>
    <dgm:pt modelId="{DE174814-C4A7-4D93-854E-630F52F8885A}" type="parTrans" cxnId="{5C8F002A-6939-4BEF-8363-B54E075D67E5}">
      <dgm:prSet/>
      <dgm:spPr/>
    </dgm:pt>
    <dgm:pt modelId="{34721DAA-AC46-42BF-8860-9F010083FBDD}" type="sibTrans" cxnId="{5C8F002A-6939-4BEF-8363-B54E075D67E5}">
      <dgm:prSet/>
      <dgm:spPr/>
    </dgm:pt>
    <dgm:pt modelId="{61D32777-8058-4811-8189-AEECD1A78F92}" type="pres">
      <dgm:prSet presAssocID="{EF8D62A2-4C27-42B9-A41D-5D95A199DE9A}" presName="vert0" presStyleCnt="0">
        <dgm:presLayoutVars>
          <dgm:dir/>
          <dgm:animOne val="branch"/>
          <dgm:animLvl val="lvl"/>
        </dgm:presLayoutVars>
      </dgm:prSet>
      <dgm:spPr/>
    </dgm:pt>
    <dgm:pt modelId="{E2B381F6-B0B1-4B79-8555-28E18A68CA62}" type="pres">
      <dgm:prSet presAssocID="{889DCA11-9084-4E91-997E-4884DE1B9E4F}" presName="thickLine" presStyleLbl="alignNode1" presStyleIdx="0" presStyleCnt="6"/>
      <dgm:spPr/>
    </dgm:pt>
    <dgm:pt modelId="{EEC0F3D9-B3EE-4F70-BC6F-38850DEDB981}" type="pres">
      <dgm:prSet presAssocID="{889DCA11-9084-4E91-997E-4884DE1B9E4F}" presName="horz1" presStyleCnt="0"/>
      <dgm:spPr/>
    </dgm:pt>
    <dgm:pt modelId="{F64587E0-6ADE-4F59-AC33-60BE507C0E01}" type="pres">
      <dgm:prSet presAssocID="{889DCA11-9084-4E91-997E-4884DE1B9E4F}" presName="tx1" presStyleLbl="revTx" presStyleIdx="0" presStyleCnt="6"/>
      <dgm:spPr/>
    </dgm:pt>
    <dgm:pt modelId="{0AFFB66B-602B-4B1F-B58E-EB8A16533D18}" type="pres">
      <dgm:prSet presAssocID="{889DCA11-9084-4E91-997E-4884DE1B9E4F}" presName="vert1" presStyleCnt="0"/>
      <dgm:spPr/>
    </dgm:pt>
    <dgm:pt modelId="{01A4B5D8-41AF-4673-BC68-4A0F851A9CE2}" type="pres">
      <dgm:prSet presAssocID="{256AA250-2989-4B6A-AB8F-86C03A3D9532}" presName="thickLine" presStyleLbl="alignNode1" presStyleIdx="1" presStyleCnt="6"/>
      <dgm:spPr/>
    </dgm:pt>
    <dgm:pt modelId="{9F27D638-C18C-49CC-992B-753DECA913DF}" type="pres">
      <dgm:prSet presAssocID="{256AA250-2989-4B6A-AB8F-86C03A3D9532}" presName="horz1" presStyleCnt="0"/>
      <dgm:spPr/>
    </dgm:pt>
    <dgm:pt modelId="{036D478E-3559-4E23-8643-982FF9ADEF17}" type="pres">
      <dgm:prSet presAssocID="{256AA250-2989-4B6A-AB8F-86C03A3D9532}" presName="tx1" presStyleLbl="revTx" presStyleIdx="1" presStyleCnt="6"/>
      <dgm:spPr/>
    </dgm:pt>
    <dgm:pt modelId="{3B1A7688-CF8E-4805-88CF-DABBB1DA94F6}" type="pres">
      <dgm:prSet presAssocID="{256AA250-2989-4B6A-AB8F-86C03A3D9532}" presName="vert1" presStyleCnt="0"/>
      <dgm:spPr/>
    </dgm:pt>
    <dgm:pt modelId="{DBAF8EB9-48C3-4BDA-85E3-D8A50FC0AA3C}" type="pres">
      <dgm:prSet presAssocID="{970B6CA4-B1AB-42BF-89C3-FEBAD3C66E7A}" presName="thickLine" presStyleLbl="alignNode1" presStyleIdx="2" presStyleCnt="6"/>
      <dgm:spPr/>
    </dgm:pt>
    <dgm:pt modelId="{2454990E-A729-432A-831C-EA55095A7866}" type="pres">
      <dgm:prSet presAssocID="{970B6CA4-B1AB-42BF-89C3-FEBAD3C66E7A}" presName="horz1" presStyleCnt="0"/>
      <dgm:spPr/>
    </dgm:pt>
    <dgm:pt modelId="{3E0738EB-667F-41DC-94B1-84D04ADA0153}" type="pres">
      <dgm:prSet presAssocID="{970B6CA4-B1AB-42BF-89C3-FEBAD3C66E7A}" presName="tx1" presStyleLbl="revTx" presStyleIdx="2" presStyleCnt="6"/>
      <dgm:spPr/>
    </dgm:pt>
    <dgm:pt modelId="{70F1FA86-C601-4F41-9C7C-046661012D79}" type="pres">
      <dgm:prSet presAssocID="{970B6CA4-B1AB-42BF-89C3-FEBAD3C66E7A}" presName="vert1" presStyleCnt="0"/>
      <dgm:spPr/>
    </dgm:pt>
    <dgm:pt modelId="{4A12AD39-1D24-48F6-B85C-C7351461AEF6}" type="pres">
      <dgm:prSet presAssocID="{5B41E09A-3081-44C8-8293-1E258BD5C66F}" presName="thickLine" presStyleLbl="alignNode1" presStyleIdx="3" presStyleCnt="6"/>
      <dgm:spPr/>
    </dgm:pt>
    <dgm:pt modelId="{97239BDA-AF83-4BDC-AAC9-DE8EE1FE2780}" type="pres">
      <dgm:prSet presAssocID="{5B41E09A-3081-44C8-8293-1E258BD5C66F}" presName="horz1" presStyleCnt="0"/>
      <dgm:spPr/>
    </dgm:pt>
    <dgm:pt modelId="{7AFD1C43-0CF0-41A4-87E1-F3FB7368ECDA}" type="pres">
      <dgm:prSet presAssocID="{5B41E09A-3081-44C8-8293-1E258BD5C66F}" presName="tx1" presStyleLbl="revTx" presStyleIdx="3" presStyleCnt="6"/>
      <dgm:spPr/>
    </dgm:pt>
    <dgm:pt modelId="{A573C3D7-9977-419F-9FE8-A651BECBD7DB}" type="pres">
      <dgm:prSet presAssocID="{5B41E09A-3081-44C8-8293-1E258BD5C66F}" presName="vert1" presStyleCnt="0"/>
      <dgm:spPr/>
    </dgm:pt>
    <dgm:pt modelId="{41C2FE4B-DCB3-47AE-AD36-827D8F0DFBCB}" type="pres">
      <dgm:prSet presAssocID="{EDE9B6EF-6694-4D4C-8E39-68D4CF5CAF47}" presName="thickLine" presStyleLbl="alignNode1" presStyleIdx="4" presStyleCnt="6"/>
      <dgm:spPr/>
    </dgm:pt>
    <dgm:pt modelId="{A31F9F41-0DBA-4BCD-87EB-FAA48F7DF250}" type="pres">
      <dgm:prSet presAssocID="{EDE9B6EF-6694-4D4C-8E39-68D4CF5CAF47}" presName="horz1" presStyleCnt="0"/>
      <dgm:spPr/>
    </dgm:pt>
    <dgm:pt modelId="{00E97D63-2C84-4F65-AA63-6C99D7082BDD}" type="pres">
      <dgm:prSet presAssocID="{EDE9B6EF-6694-4D4C-8E39-68D4CF5CAF47}" presName="tx1" presStyleLbl="revTx" presStyleIdx="4" presStyleCnt="6"/>
      <dgm:spPr/>
    </dgm:pt>
    <dgm:pt modelId="{BF90FD33-B5A9-419E-898E-228BE430E6FD}" type="pres">
      <dgm:prSet presAssocID="{EDE9B6EF-6694-4D4C-8E39-68D4CF5CAF47}" presName="vert1" presStyleCnt="0"/>
      <dgm:spPr/>
    </dgm:pt>
    <dgm:pt modelId="{9CC4A83C-7422-4270-A457-C5C0E1BDA373}" type="pres">
      <dgm:prSet presAssocID="{295A6B34-BD64-4F94-B31F-5FEFA9CBE58D}" presName="thickLine" presStyleLbl="alignNode1" presStyleIdx="5" presStyleCnt="6"/>
      <dgm:spPr/>
    </dgm:pt>
    <dgm:pt modelId="{CAA6A722-2CDA-4F68-9E36-AFD1B7331F2C}" type="pres">
      <dgm:prSet presAssocID="{295A6B34-BD64-4F94-B31F-5FEFA9CBE58D}" presName="horz1" presStyleCnt="0"/>
      <dgm:spPr/>
    </dgm:pt>
    <dgm:pt modelId="{DC971286-2256-4AB2-BD07-FB512927E65E}" type="pres">
      <dgm:prSet presAssocID="{295A6B34-BD64-4F94-B31F-5FEFA9CBE58D}" presName="tx1" presStyleLbl="revTx" presStyleIdx="5" presStyleCnt="6"/>
      <dgm:spPr/>
    </dgm:pt>
    <dgm:pt modelId="{E0A15E27-A0B4-40B1-9098-E4893AB6CFB6}" type="pres">
      <dgm:prSet presAssocID="{295A6B34-BD64-4F94-B31F-5FEFA9CBE58D}" presName="vert1" presStyleCnt="0"/>
      <dgm:spPr/>
    </dgm:pt>
  </dgm:ptLst>
  <dgm:cxnLst>
    <dgm:cxn modelId="{38EC1E03-F6F9-4994-BE56-85DC52322A55}" type="presOf" srcId="{EDE9B6EF-6694-4D4C-8E39-68D4CF5CAF47}" destId="{00E97D63-2C84-4F65-AA63-6C99D7082BDD}" srcOrd="0" destOrd="0" presId="urn:microsoft.com/office/officeart/2008/layout/LinedList"/>
    <dgm:cxn modelId="{48C81A06-A88E-4EE6-B2D7-52708C3512B5}" type="presOf" srcId="{256AA250-2989-4B6A-AB8F-86C03A3D9532}" destId="{036D478E-3559-4E23-8643-982FF9ADEF17}" srcOrd="0" destOrd="0" presId="urn:microsoft.com/office/officeart/2008/layout/LinedList"/>
    <dgm:cxn modelId="{5C8F002A-6939-4BEF-8363-B54E075D67E5}" srcId="{EF8D62A2-4C27-42B9-A41D-5D95A199DE9A}" destId="{889DCA11-9084-4E91-997E-4884DE1B9E4F}" srcOrd="0" destOrd="0" parTransId="{DE174814-C4A7-4D93-854E-630F52F8885A}" sibTransId="{34721DAA-AC46-42BF-8860-9F010083FBDD}"/>
    <dgm:cxn modelId="{1F6AFF30-EE7E-4F7F-AFEB-403F444A7D51}" srcId="{EF8D62A2-4C27-42B9-A41D-5D95A199DE9A}" destId="{256AA250-2989-4B6A-AB8F-86C03A3D9532}" srcOrd="1" destOrd="0" parTransId="{C6833A0C-6877-42A6-AE56-1CFDD45A8DFC}" sibTransId="{637102CF-0FD8-459B-A2F3-741A1FC0104E}"/>
    <dgm:cxn modelId="{BB8EF95C-BAE5-42A7-A89F-CCF48F0AA99B}" type="presOf" srcId="{889DCA11-9084-4E91-997E-4884DE1B9E4F}" destId="{F64587E0-6ADE-4F59-AC33-60BE507C0E01}" srcOrd="0" destOrd="0" presId="urn:microsoft.com/office/officeart/2008/layout/LinedList"/>
    <dgm:cxn modelId="{89CC8879-AC3E-467E-A67F-C18E6E9D18F2}" type="presOf" srcId="{5B41E09A-3081-44C8-8293-1E258BD5C66F}" destId="{7AFD1C43-0CF0-41A4-87E1-F3FB7368ECDA}" srcOrd="0" destOrd="0" presId="urn:microsoft.com/office/officeart/2008/layout/LinedList"/>
    <dgm:cxn modelId="{C045A979-C430-4D76-92A2-625181D6EA0E}" type="presOf" srcId="{295A6B34-BD64-4F94-B31F-5FEFA9CBE58D}" destId="{DC971286-2256-4AB2-BD07-FB512927E65E}" srcOrd="0" destOrd="0" presId="urn:microsoft.com/office/officeart/2008/layout/LinedList"/>
    <dgm:cxn modelId="{26CE5894-4498-4CD3-8AE1-E08C2200CA4B}" srcId="{EF8D62A2-4C27-42B9-A41D-5D95A199DE9A}" destId="{EDE9B6EF-6694-4D4C-8E39-68D4CF5CAF47}" srcOrd="4" destOrd="0" parTransId="{53BBCA5F-EBFA-42C3-8DBD-406D0B0FC509}" sibTransId="{1273853D-A99F-487A-9BF8-C71F539F9550}"/>
    <dgm:cxn modelId="{E204F596-C48A-41E6-A9AB-E86C04EFECC8}" srcId="{EF8D62A2-4C27-42B9-A41D-5D95A199DE9A}" destId="{295A6B34-BD64-4F94-B31F-5FEFA9CBE58D}" srcOrd="5" destOrd="0" parTransId="{912324A0-2BED-4677-87AD-DFC563E0820F}" sibTransId="{3557AE69-495C-4687-880D-FC29284B470F}"/>
    <dgm:cxn modelId="{93B26DC0-03DE-4B9C-897F-0D3DC5F56A22}" type="presOf" srcId="{EF8D62A2-4C27-42B9-A41D-5D95A199DE9A}" destId="{61D32777-8058-4811-8189-AEECD1A78F92}" srcOrd="0" destOrd="0" presId="urn:microsoft.com/office/officeart/2008/layout/LinedList"/>
    <dgm:cxn modelId="{C5AC31CE-28BA-45D6-A3D7-C647F240B400}" type="presOf" srcId="{970B6CA4-B1AB-42BF-89C3-FEBAD3C66E7A}" destId="{3E0738EB-667F-41DC-94B1-84D04ADA0153}" srcOrd="0" destOrd="0" presId="urn:microsoft.com/office/officeart/2008/layout/LinedList"/>
    <dgm:cxn modelId="{173271DC-C7A9-4760-A2B7-B8D0AEC82FB4}" srcId="{EF8D62A2-4C27-42B9-A41D-5D95A199DE9A}" destId="{5B41E09A-3081-44C8-8293-1E258BD5C66F}" srcOrd="3" destOrd="0" parTransId="{3393B2BA-C626-4B75-ADA3-5554D84E99B0}" sibTransId="{8B08B698-2472-4D1D-882B-DA76CDB3AE6E}"/>
    <dgm:cxn modelId="{2BA689E0-C13C-4001-99AC-26308382CBD0}" srcId="{EF8D62A2-4C27-42B9-A41D-5D95A199DE9A}" destId="{970B6CA4-B1AB-42BF-89C3-FEBAD3C66E7A}" srcOrd="2" destOrd="0" parTransId="{C5D74620-1FAE-4AA9-A7B3-788940480DF2}" sibTransId="{9E8A7EAE-F05D-42F7-85B2-7429ADE026E3}"/>
    <dgm:cxn modelId="{4B73A1CE-7D41-46D4-829C-BCD311A6A6FA}" type="presParOf" srcId="{61D32777-8058-4811-8189-AEECD1A78F92}" destId="{E2B381F6-B0B1-4B79-8555-28E18A68CA62}" srcOrd="0" destOrd="0" presId="urn:microsoft.com/office/officeart/2008/layout/LinedList"/>
    <dgm:cxn modelId="{3D7A673D-F3A4-46C2-90C5-E706D2BB5C2A}" type="presParOf" srcId="{61D32777-8058-4811-8189-AEECD1A78F92}" destId="{EEC0F3D9-B3EE-4F70-BC6F-38850DEDB981}" srcOrd="1" destOrd="0" presId="urn:microsoft.com/office/officeart/2008/layout/LinedList"/>
    <dgm:cxn modelId="{AD6762C2-202B-4EA4-A996-1F1E4FBA90FC}" type="presParOf" srcId="{EEC0F3D9-B3EE-4F70-BC6F-38850DEDB981}" destId="{F64587E0-6ADE-4F59-AC33-60BE507C0E01}" srcOrd="0" destOrd="0" presId="urn:microsoft.com/office/officeart/2008/layout/LinedList"/>
    <dgm:cxn modelId="{6BC7EE26-50D8-4A98-88DE-F62F3FAC694F}" type="presParOf" srcId="{EEC0F3D9-B3EE-4F70-BC6F-38850DEDB981}" destId="{0AFFB66B-602B-4B1F-B58E-EB8A16533D18}" srcOrd="1" destOrd="0" presId="urn:microsoft.com/office/officeart/2008/layout/LinedList"/>
    <dgm:cxn modelId="{F2057219-4027-47B2-B638-256383E31632}" type="presParOf" srcId="{61D32777-8058-4811-8189-AEECD1A78F92}" destId="{01A4B5D8-41AF-4673-BC68-4A0F851A9CE2}" srcOrd="2" destOrd="0" presId="urn:microsoft.com/office/officeart/2008/layout/LinedList"/>
    <dgm:cxn modelId="{6DBB12EC-C287-432D-89E5-5CBB095DFC40}" type="presParOf" srcId="{61D32777-8058-4811-8189-AEECD1A78F92}" destId="{9F27D638-C18C-49CC-992B-753DECA913DF}" srcOrd="3" destOrd="0" presId="urn:microsoft.com/office/officeart/2008/layout/LinedList"/>
    <dgm:cxn modelId="{59411A0D-921C-4799-A945-5D71CE70C9CD}" type="presParOf" srcId="{9F27D638-C18C-49CC-992B-753DECA913DF}" destId="{036D478E-3559-4E23-8643-982FF9ADEF17}" srcOrd="0" destOrd="0" presId="urn:microsoft.com/office/officeart/2008/layout/LinedList"/>
    <dgm:cxn modelId="{8F73213F-E9ED-48F8-8B60-BF54D72198CD}" type="presParOf" srcId="{9F27D638-C18C-49CC-992B-753DECA913DF}" destId="{3B1A7688-CF8E-4805-88CF-DABBB1DA94F6}" srcOrd="1" destOrd="0" presId="urn:microsoft.com/office/officeart/2008/layout/LinedList"/>
    <dgm:cxn modelId="{AC61816C-9378-4E9C-989D-9A190AE2B6F1}" type="presParOf" srcId="{61D32777-8058-4811-8189-AEECD1A78F92}" destId="{DBAF8EB9-48C3-4BDA-85E3-D8A50FC0AA3C}" srcOrd="4" destOrd="0" presId="urn:microsoft.com/office/officeart/2008/layout/LinedList"/>
    <dgm:cxn modelId="{97807B40-744C-41DE-9637-3A4CDDC111C9}" type="presParOf" srcId="{61D32777-8058-4811-8189-AEECD1A78F92}" destId="{2454990E-A729-432A-831C-EA55095A7866}" srcOrd="5" destOrd="0" presId="urn:microsoft.com/office/officeart/2008/layout/LinedList"/>
    <dgm:cxn modelId="{C8769E50-6DCF-4975-977E-BBB6180E4B72}" type="presParOf" srcId="{2454990E-A729-432A-831C-EA55095A7866}" destId="{3E0738EB-667F-41DC-94B1-84D04ADA0153}" srcOrd="0" destOrd="0" presId="urn:microsoft.com/office/officeart/2008/layout/LinedList"/>
    <dgm:cxn modelId="{EA9AFE0C-E423-477F-A1F8-D76977C5F0B7}" type="presParOf" srcId="{2454990E-A729-432A-831C-EA55095A7866}" destId="{70F1FA86-C601-4F41-9C7C-046661012D79}" srcOrd="1" destOrd="0" presId="urn:microsoft.com/office/officeart/2008/layout/LinedList"/>
    <dgm:cxn modelId="{E6D3E5DC-B9CF-434F-9F6D-EFE9B0055886}" type="presParOf" srcId="{61D32777-8058-4811-8189-AEECD1A78F92}" destId="{4A12AD39-1D24-48F6-B85C-C7351461AEF6}" srcOrd="6" destOrd="0" presId="urn:microsoft.com/office/officeart/2008/layout/LinedList"/>
    <dgm:cxn modelId="{33C7788F-BDC6-40BD-AB29-5808BDB0ED6C}" type="presParOf" srcId="{61D32777-8058-4811-8189-AEECD1A78F92}" destId="{97239BDA-AF83-4BDC-AAC9-DE8EE1FE2780}" srcOrd="7" destOrd="0" presId="urn:microsoft.com/office/officeart/2008/layout/LinedList"/>
    <dgm:cxn modelId="{19E8B710-D90C-43EC-9303-EC2C050B2129}" type="presParOf" srcId="{97239BDA-AF83-4BDC-AAC9-DE8EE1FE2780}" destId="{7AFD1C43-0CF0-41A4-87E1-F3FB7368ECDA}" srcOrd="0" destOrd="0" presId="urn:microsoft.com/office/officeart/2008/layout/LinedList"/>
    <dgm:cxn modelId="{7C9A83DD-A496-4F07-BD27-048776FEB36B}" type="presParOf" srcId="{97239BDA-AF83-4BDC-AAC9-DE8EE1FE2780}" destId="{A573C3D7-9977-419F-9FE8-A651BECBD7DB}" srcOrd="1" destOrd="0" presId="urn:microsoft.com/office/officeart/2008/layout/LinedList"/>
    <dgm:cxn modelId="{07EAA303-94F4-42D2-ACA6-A5B211D2B74F}" type="presParOf" srcId="{61D32777-8058-4811-8189-AEECD1A78F92}" destId="{41C2FE4B-DCB3-47AE-AD36-827D8F0DFBCB}" srcOrd="8" destOrd="0" presId="urn:microsoft.com/office/officeart/2008/layout/LinedList"/>
    <dgm:cxn modelId="{F5AF9DAA-A53E-4EC3-92BA-32E86FB47704}" type="presParOf" srcId="{61D32777-8058-4811-8189-AEECD1A78F92}" destId="{A31F9F41-0DBA-4BCD-87EB-FAA48F7DF250}" srcOrd="9" destOrd="0" presId="urn:microsoft.com/office/officeart/2008/layout/LinedList"/>
    <dgm:cxn modelId="{149956CC-6874-48EC-9B82-0F27A7042568}" type="presParOf" srcId="{A31F9F41-0DBA-4BCD-87EB-FAA48F7DF250}" destId="{00E97D63-2C84-4F65-AA63-6C99D7082BDD}" srcOrd="0" destOrd="0" presId="urn:microsoft.com/office/officeart/2008/layout/LinedList"/>
    <dgm:cxn modelId="{BA3A2E96-AD68-4B3E-810D-80BA9AACC778}" type="presParOf" srcId="{A31F9F41-0DBA-4BCD-87EB-FAA48F7DF250}" destId="{BF90FD33-B5A9-419E-898E-228BE430E6FD}" srcOrd="1" destOrd="0" presId="urn:microsoft.com/office/officeart/2008/layout/LinedList"/>
    <dgm:cxn modelId="{F966937C-BCD1-4161-B807-A174F2539295}" type="presParOf" srcId="{61D32777-8058-4811-8189-AEECD1A78F92}" destId="{9CC4A83C-7422-4270-A457-C5C0E1BDA373}" srcOrd="10" destOrd="0" presId="urn:microsoft.com/office/officeart/2008/layout/LinedList"/>
    <dgm:cxn modelId="{71DA7530-CBC9-45D4-8B4D-0A9E1AFD0A5D}" type="presParOf" srcId="{61D32777-8058-4811-8189-AEECD1A78F92}" destId="{CAA6A722-2CDA-4F68-9E36-AFD1B7331F2C}" srcOrd="11" destOrd="0" presId="urn:microsoft.com/office/officeart/2008/layout/LinedList"/>
    <dgm:cxn modelId="{DFADB765-1528-4B90-AFFF-410FB4BCAFDF}" type="presParOf" srcId="{CAA6A722-2CDA-4F68-9E36-AFD1B7331F2C}" destId="{DC971286-2256-4AB2-BD07-FB512927E65E}" srcOrd="0" destOrd="0" presId="urn:microsoft.com/office/officeart/2008/layout/LinedList"/>
    <dgm:cxn modelId="{14720B59-9256-4415-A61E-DFD4975CBFD8}" type="presParOf" srcId="{CAA6A722-2CDA-4F68-9E36-AFD1B7331F2C}" destId="{E0A15E27-A0B4-40B1-9098-E4893AB6CFB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552BAC-0D08-4D22-AFF3-30EC9722B2A9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8FC3FC-DA57-4DE1-8711-38CD8F5A190A}">
      <dgm:prSet/>
      <dgm:spPr/>
      <dgm:t>
        <a:bodyPr/>
        <a:lstStyle/>
        <a:p>
          <a:endParaRPr lang="cs-CZ"/>
        </a:p>
      </dgm:t>
    </dgm:pt>
    <dgm:pt modelId="{8929C9EC-7C29-402A-937F-BD2899FD5119}" type="parTrans" cxnId="{B210455A-8F71-4701-9D83-7B318B994823}">
      <dgm:prSet/>
      <dgm:spPr/>
      <dgm:t>
        <a:bodyPr/>
        <a:lstStyle/>
        <a:p>
          <a:endParaRPr lang="en-US"/>
        </a:p>
      </dgm:t>
    </dgm:pt>
    <dgm:pt modelId="{70B7802D-70F4-488A-8523-5C568DD9952B}" type="sibTrans" cxnId="{B210455A-8F71-4701-9D83-7B318B994823}">
      <dgm:prSet/>
      <dgm:spPr/>
      <dgm:t>
        <a:bodyPr/>
        <a:lstStyle/>
        <a:p>
          <a:endParaRPr lang="en-US"/>
        </a:p>
      </dgm:t>
    </dgm:pt>
    <dgm:pt modelId="{CA82EF97-3934-454E-A734-879ACA04571E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9</a:t>
          </a:r>
          <a:r>
            <a:rPr lang="cs-CZ" dirty="0"/>
            <a:t>. ZLOMEK A DESETINNÉ ČÍSLO</a:t>
          </a:r>
          <a:endParaRPr lang="en-US" dirty="0"/>
        </a:p>
      </dgm:t>
    </dgm:pt>
    <dgm:pt modelId="{38B7F4AF-14A0-44CC-89FD-DBA21D2FD977}" type="parTrans" cxnId="{0BF87677-2B58-4FED-A012-128AFA9C8ECC}">
      <dgm:prSet/>
      <dgm:spPr/>
      <dgm:t>
        <a:bodyPr/>
        <a:lstStyle/>
        <a:p>
          <a:endParaRPr lang="en-US"/>
        </a:p>
      </dgm:t>
    </dgm:pt>
    <dgm:pt modelId="{3F15EA95-DBB2-4FFD-8F45-1BCC20282354}" type="sibTrans" cxnId="{0BF87677-2B58-4FED-A012-128AFA9C8ECC}">
      <dgm:prSet/>
      <dgm:spPr/>
      <dgm:t>
        <a:bodyPr/>
        <a:lstStyle/>
        <a:p>
          <a:endParaRPr lang="en-US"/>
        </a:p>
      </dgm:t>
    </dgm:pt>
    <dgm:pt modelId="{64596128-01D3-4E4F-B709-BC11ED916BED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10</a:t>
          </a:r>
          <a:r>
            <a:rPr lang="cs-CZ" dirty="0"/>
            <a:t>. SLOVNÍ ÚLOHY</a:t>
          </a:r>
          <a:endParaRPr lang="en-US" dirty="0"/>
        </a:p>
      </dgm:t>
    </dgm:pt>
    <dgm:pt modelId="{141C51FC-7B6A-42D6-A790-3AEBC3308E77}" type="parTrans" cxnId="{16A55996-05DB-4DF0-A3E7-AA528B0C9490}">
      <dgm:prSet/>
      <dgm:spPr/>
      <dgm:t>
        <a:bodyPr/>
        <a:lstStyle/>
        <a:p>
          <a:endParaRPr lang="en-US"/>
        </a:p>
      </dgm:t>
    </dgm:pt>
    <dgm:pt modelId="{01D2C53E-331F-4AA2-A680-D52EAC346B72}" type="sibTrans" cxnId="{16A55996-05DB-4DF0-A3E7-AA528B0C9490}">
      <dgm:prSet/>
      <dgm:spPr/>
      <dgm:t>
        <a:bodyPr/>
        <a:lstStyle/>
        <a:p>
          <a:endParaRPr lang="en-US"/>
        </a:p>
      </dgm:t>
    </dgm:pt>
    <dgm:pt modelId="{81803528-D416-4200-BDB3-5969BC4D515A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11</a:t>
          </a:r>
          <a:r>
            <a:rPr lang="cs-CZ" dirty="0"/>
            <a:t>. GEOMETRICKÉ PŘEDSTAVY </a:t>
          </a:r>
          <a:endParaRPr lang="en-US" dirty="0"/>
        </a:p>
      </dgm:t>
    </dgm:pt>
    <dgm:pt modelId="{35EED259-A3A9-4FC3-8EA7-BB9DCB1376ED}" type="parTrans" cxnId="{822AAE88-CC36-409C-AF1D-A7A3E3744656}">
      <dgm:prSet/>
      <dgm:spPr/>
      <dgm:t>
        <a:bodyPr/>
        <a:lstStyle/>
        <a:p>
          <a:endParaRPr lang="en-US"/>
        </a:p>
      </dgm:t>
    </dgm:pt>
    <dgm:pt modelId="{1BDBF809-2701-4EE2-A93D-2F94EE4BC814}" type="sibTrans" cxnId="{822AAE88-CC36-409C-AF1D-A7A3E3744656}">
      <dgm:prSet/>
      <dgm:spPr/>
      <dgm:t>
        <a:bodyPr/>
        <a:lstStyle/>
        <a:p>
          <a:endParaRPr lang="en-US"/>
        </a:p>
      </dgm:t>
    </dgm:pt>
    <dgm:pt modelId="{C842ABE2-44DB-4555-A67C-EBF1AA9BBF33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12</a:t>
          </a:r>
          <a:r>
            <a:rPr lang="cs-CZ" dirty="0"/>
            <a:t>. JEDNOTKY MĚR</a:t>
          </a:r>
          <a:endParaRPr lang="en-US" dirty="0"/>
        </a:p>
      </dgm:t>
    </dgm:pt>
    <dgm:pt modelId="{AE0D5B2A-943E-405F-94EA-F9D050CD3DFB}" type="parTrans" cxnId="{FB624E7C-CF32-4067-9DDC-6FEBCBB70121}">
      <dgm:prSet/>
      <dgm:spPr/>
      <dgm:t>
        <a:bodyPr/>
        <a:lstStyle/>
        <a:p>
          <a:endParaRPr lang="en-US"/>
        </a:p>
      </dgm:t>
    </dgm:pt>
    <dgm:pt modelId="{950C4DB9-77E6-4A31-9592-D214B58803EC}" type="sibTrans" cxnId="{FB624E7C-CF32-4067-9DDC-6FEBCBB70121}">
      <dgm:prSet/>
      <dgm:spPr/>
      <dgm:t>
        <a:bodyPr/>
        <a:lstStyle/>
        <a:p>
          <a:endParaRPr lang="en-US"/>
        </a:p>
      </dgm:t>
    </dgm:pt>
    <dgm:pt modelId="{EDD9F0F6-51CD-40A4-ABF3-1FFAF2A44151}">
      <dgm:prSet phldr="0"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13. POMŮCKY</a:t>
          </a:r>
        </a:p>
      </dgm:t>
    </dgm:pt>
    <dgm:pt modelId="{3F6D0990-C1A9-41D4-AF7D-394E6526722C}" type="parTrans" cxnId="{EF832714-F328-4D66-8CCA-0B7222B5749C}">
      <dgm:prSet/>
      <dgm:spPr/>
    </dgm:pt>
    <dgm:pt modelId="{E72A639F-F53B-4033-B456-8DCEE7DD8D0F}" type="sibTrans" cxnId="{EF832714-F328-4D66-8CCA-0B7222B5749C}">
      <dgm:prSet/>
      <dgm:spPr/>
    </dgm:pt>
    <dgm:pt modelId="{620FBD9D-8807-46B3-8852-490B533307DD}" type="pres">
      <dgm:prSet presAssocID="{DD552BAC-0D08-4D22-AFF3-30EC9722B2A9}" presName="vert0" presStyleCnt="0">
        <dgm:presLayoutVars>
          <dgm:dir/>
          <dgm:animOne val="branch"/>
          <dgm:animLvl val="lvl"/>
        </dgm:presLayoutVars>
      </dgm:prSet>
      <dgm:spPr/>
    </dgm:pt>
    <dgm:pt modelId="{9201313F-222B-4B6F-9FD2-43CECF6983BC}" type="pres">
      <dgm:prSet presAssocID="{9B8FC3FC-DA57-4DE1-8711-38CD8F5A190A}" presName="thickLine" presStyleLbl="alignNode1" presStyleIdx="0" presStyleCnt="6"/>
      <dgm:spPr/>
    </dgm:pt>
    <dgm:pt modelId="{99E4D719-9064-4EA8-B437-91AB4CEC9ED4}" type="pres">
      <dgm:prSet presAssocID="{9B8FC3FC-DA57-4DE1-8711-38CD8F5A190A}" presName="horz1" presStyleCnt="0"/>
      <dgm:spPr/>
    </dgm:pt>
    <dgm:pt modelId="{15A46BC9-586C-47E6-AF9C-1EF79337C4D6}" type="pres">
      <dgm:prSet presAssocID="{9B8FC3FC-DA57-4DE1-8711-38CD8F5A190A}" presName="tx1" presStyleLbl="revTx" presStyleIdx="0" presStyleCnt="6"/>
      <dgm:spPr/>
    </dgm:pt>
    <dgm:pt modelId="{C5AD3EA7-347C-4CC3-B77F-A8EBCC08BA9D}" type="pres">
      <dgm:prSet presAssocID="{9B8FC3FC-DA57-4DE1-8711-38CD8F5A190A}" presName="vert1" presStyleCnt="0"/>
      <dgm:spPr/>
    </dgm:pt>
    <dgm:pt modelId="{AEA9D054-12BC-4F01-A674-42C9CCA37CA5}" type="pres">
      <dgm:prSet presAssocID="{CA82EF97-3934-454E-A734-879ACA04571E}" presName="thickLine" presStyleLbl="alignNode1" presStyleIdx="1" presStyleCnt="6"/>
      <dgm:spPr/>
    </dgm:pt>
    <dgm:pt modelId="{31D76398-A0B3-44B5-B2B1-9D77FCADCF5E}" type="pres">
      <dgm:prSet presAssocID="{CA82EF97-3934-454E-A734-879ACA04571E}" presName="horz1" presStyleCnt="0"/>
      <dgm:spPr/>
    </dgm:pt>
    <dgm:pt modelId="{74DAF81C-512D-4F82-9DB4-40D03187EBAF}" type="pres">
      <dgm:prSet presAssocID="{CA82EF97-3934-454E-A734-879ACA04571E}" presName="tx1" presStyleLbl="revTx" presStyleIdx="1" presStyleCnt="6"/>
      <dgm:spPr/>
    </dgm:pt>
    <dgm:pt modelId="{2542A3C0-2D2C-482B-BDD3-5C6FA8DADB31}" type="pres">
      <dgm:prSet presAssocID="{CA82EF97-3934-454E-A734-879ACA04571E}" presName="vert1" presStyleCnt="0"/>
      <dgm:spPr/>
    </dgm:pt>
    <dgm:pt modelId="{65B05AB8-5FCC-49EA-BD72-B9A4AB589EC0}" type="pres">
      <dgm:prSet presAssocID="{64596128-01D3-4E4F-B709-BC11ED916BED}" presName="thickLine" presStyleLbl="alignNode1" presStyleIdx="2" presStyleCnt="6"/>
      <dgm:spPr/>
    </dgm:pt>
    <dgm:pt modelId="{3A3520DB-62D0-48A1-9BDB-02C06C98D0C8}" type="pres">
      <dgm:prSet presAssocID="{64596128-01D3-4E4F-B709-BC11ED916BED}" presName="horz1" presStyleCnt="0"/>
      <dgm:spPr/>
    </dgm:pt>
    <dgm:pt modelId="{C26811D8-5D8A-424C-99C6-0D05287C6218}" type="pres">
      <dgm:prSet presAssocID="{64596128-01D3-4E4F-B709-BC11ED916BED}" presName="tx1" presStyleLbl="revTx" presStyleIdx="2" presStyleCnt="6"/>
      <dgm:spPr/>
    </dgm:pt>
    <dgm:pt modelId="{459E93E2-A36F-4078-B19A-5B6F75BDD6CC}" type="pres">
      <dgm:prSet presAssocID="{64596128-01D3-4E4F-B709-BC11ED916BED}" presName="vert1" presStyleCnt="0"/>
      <dgm:spPr/>
    </dgm:pt>
    <dgm:pt modelId="{0FF666D8-18FB-494D-BB2E-BC057032DF73}" type="pres">
      <dgm:prSet presAssocID="{81803528-D416-4200-BDB3-5969BC4D515A}" presName="thickLine" presStyleLbl="alignNode1" presStyleIdx="3" presStyleCnt="6"/>
      <dgm:spPr/>
    </dgm:pt>
    <dgm:pt modelId="{E422F7F1-83EB-42BB-80A9-4E8B8BDB5206}" type="pres">
      <dgm:prSet presAssocID="{81803528-D416-4200-BDB3-5969BC4D515A}" presName="horz1" presStyleCnt="0"/>
      <dgm:spPr/>
    </dgm:pt>
    <dgm:pt modelId="{A74BD51E-BE85-4B71-96C2-5ECF4FBA0FD9}" type="pres">
      <dgm:prSet presAssocID="{81803528-D416-4200-BDB3-5969BC4D515A}" presName="tx1" presStyleLbl="revTx" presStyleIdx="3" presStyleCnt="6"/>
      <dgm:spPr/>
    </dgm:pt>
    <dgm:pt modelId="{3789C8B8-5B70-48AC-B6CB-8EDB92E06BBA}" type="pres">
      <dgm:prSet presAssocID="{81803528-D416-4200-BDB3-5969BC4D515A}" presName="vert1" presStyleCnt="0"/>
      <dgm:spPr/>
    </dgm:pt>
    <dgm:pt modelId="{D38E5199-5F0C-4773-920E-9D2841226E52}" type="pres">
      <dgm:prSet presAssocID="{C842ABE2-44DB-4555-A67C-EBF1AA9BBF33}" presName="thickLine" presStyleLbl="alignNode1" presStyleIdx="4" presStyleCnt="6"/>
      <dgm:spPr/>
    </dgm:pt>
    <dgm:pt modelId="{625C120F-585E-4BC5-B86A-7BF4F88A01B4}" type="pres">
      <dgm:prSet presAssocID="{C842ABE2-44DB-4555-A67C-EBF1AA9BBF33}" presName="horz1" presStyleCnt="0"/>
      <dgm:spPr/>
    </dgm:pt>
    <dgm:pt modelId="{781145E2-3760-43E5-81D9-D6FDAF0687A8}" type="pres">
      <dgm:prSet presAssocID="{C842ABE2-44DB-4555-A67C-EBF1AA9BBF33}" presName="tx1" presStyleLbl="revTx" presStyleIdx="4" presStyleCnt="6"/>
      <dgm:spPr/>
    </dgm:pt>
    <dgm:pt modelId="{AA557716-1CC1-4733-B119-120F3D6F25CE}" type="pres">
      <dgm:prSet presAssocID="{C842ABE2-44DB-4555-A67C-EBF1AA9BBF33}" presName="vert1" presStyleCnt="0"/>
      <dgm:spPr/>
    </dgm:pt>
    <dgm:pt modelId="{28E148AF-EB02-4809-B9A7-AEFE370CD12D}" type="pres">
      <dgm:prSet presAssocID="{EDD9F0F6-51CD-40A4-ABF3-1FFAF2A44151}" presName="thickLine" presStyleLbl="alignNode1" presStyleIdx="5" presStyleCnt="6"/>
      <dgm:spPr/>
    </dgm:pt>
    <dgm:pt modelId="{4DBD4500-6E4E-40D6-BC07-FBB9FED7F3BF}" type="pres">
      <dgm:prSet presAssocID="{EDD9F0F6-51CD-40A4-ABF3-1FFAF2A44151}" presName="horz1" presStyleCnt="0"/>
      <dgm:spPr/>
    </dgm:pt>
    <dgm:pt modelId="{E65B7EE5-06E6-4E69-849D-6BA56509F84F}" type="pres">
      <dgm:prSet presAssocID="{EDD9F0F6-51CD-40A4-ABF3-1FFAF2A44151}" presName="tx1" presStyleLbl="revTx" presStyleIdx="5" presStyleCnt="6"/>
      <dgm:spPr/>
    </dgm:pt>
    <dgm:pt modelId="{FC9F34DE-3A75-4912-8AD3-8E9C2070CD33}" type="pres">
      <dgm:prSet presAssocID="{EDD9F0F6-51CD-40A4-ABF3-1FFAF2A44151}" presName="vert1" presStyleCnt="0"/>
      <dgm:spPr/>
    </dgm:pt>
  </dgm:ptLst>
  <dgm:cxnLst>
    <dgm:cxn modelId="{038D4D09-09D6-4CD3-865A-5D9339B7D0B9}" type="presOf" srcId="{9B8FC3FC-DA57-4DE1-8711-38CD8F5A190A}" destId="{15A46BC9-586C-47E6-AF9C-1EF79337C4D6}" srcOrd="0" destOrd="0" presId="urn:microsoft.com/office/officeart/2008/layout/LinedList"/>
    <dgm:cxn modelId="{EF832714-F328-4D66-8CCA-0B7222B5749C}" srcId="{DD552BAC-0D08-4D22-AFF3-30EC9722B2A9}" destId="{EDD9F0F6-51CD-40A4-ABF3-1FFAF2A44151}" srcOrd="5" destOrd="0" parTransId="{3F6D0990-C1A9-41D4-AF7D-394E6526722C}" sibTransId="{E72A639F-F53B-4033-B456-8DCEE7DD8D0F}"/>
    <dgm:cxn modelId="{20163615-1624-450B-8DD2-05FD5BAB43F3}" type="presOf" srcId="{DD552BAC-0D08-4D22-AFF3-30EC9722B2A9}" destId="{620FBD9D-8807-46B3-8852-490B533307DD}" srcOrd="0" destOrd="0" presId="urn:microsoft.com/office/officeart/2008/layout/LinedList"/>
    <dgm:cxn modelId="{322E8A65-34D1-4AAC-A9F1-74C32D8663ED}" type="presOf" srcId="{C842ABE2-44DB-4555-A67C-EBF1AA9BBF33}" destId="{781145E2-3760-43E5-81D9-D6FDAF0687A8}" srcOrd="0" destOrd="0" presId="urn:microsoft.com/office/officeart/2008/layout/LinedList"/>
    <dgm:cxn modelId="{714BE966-1066-48A6-B873-756EB740F022}" type="presOf" srcId="{CA82EF97-3934-454E-A734-879ACA04571E}" destId="{74DAF81C-512D-4F82-9DB4-40D03187EBAF}" srcOrd="0" destOrd="0" presId="urn:microsoft.com/office/officeart/2008/layout/LinedList"/>
    <dgm:cxn modelId="{5C767952-AA29-482C-A7B4-33A3334A26A9}" type="presOf" srcId="{64596128-01D3-4E4F-B709-BC11ED916BED}" destId="{C26811D8-5D8A-424C-99C6-0D05287C6218}" srcOrd="0" destOrd="0" presId="urn:microsoft.com/office/officeart/2008/layout/LinedList"/>
    <dgm:cxn modelId="{0BF87677-2B58-4FED-A012-128AFA9C8ECC}" srcId="{DD552BAC-0D08-4D22-AFF3-30EC9722B2A9}" destId="{CA82EF97-3934-454E-A734-879ACA04571E}" srcOrd="1" destOrd="0" parTransId="{38B7F4AF-14A0-44CC-89FD-DBA21D2FD977}" sibTransId="{3F15EA95-DBB2-4FFD-8F45-1BCC20282354}"/>
    <dgm:cxn modelId="{B210455A-8F71-4701-9D83-7B318B994823}" srcId="{DD552BAC-0D08-4D22-AFF3-30EC9722B2A9}" destId="{9B8FC3FC-DA57-4DE1-8711-38CD8F5A190A}" srcOrd="0" destOrd="0" parTransId="{8929C9EC-7C29-402A-937F-BD2899FD5119}" sibTransId="{70B7802D-70F4-488A-8523-5C568DD9952B}"/>
    <dgm:cxn modelId="{FB624E7C-CF32-4067-9DDC-6FEBCBB70121}" srcId="{DD552BAC-0D08-4D22-AFF3-30EC9722B2A9}" destId="{C842ABE2-44DB-4555-A67C-EBF1AA9BBF33}" srcOrd="4" destOrd="0" parTransId="{AE0D5B2A-943E-405F-94EA-F9D050CD3DFB}" sibTransId="{950C4DB9-77E6-4A31-9592-D214B58803EC}"/>
    <dgm:cxn modelId="{822AAE88-CC36-409C-AF1D-A7A3E3744656}" srcId="{DD552BAC-0D08-4D22-AFF3-30EC9722B2A9}" destId="{81803528-D416-4200-BDB3-5969BC4D515A}" srcOrd="3" destOrd="0" parTransId="{35EED259-A3A9-4FC3-8EA7-BB9DCB1376ED}" sibTransId="{1BDBF809-2701-4EE2-A93D-2F94EE4BC814}"/>
    <dgm:cxn modelId="{16A55996-05DB-4DF0-A3E7-AA528B0C9490}" srcId="{DD552BAC-0D08-4D22-AFF3-30EC9722B2A9}" destId="{64596128-01D3-4E4F-B709-BC11ED916BED}" srcOrd="2" destOrd="0" parTransId="{141C51FC-7B6A-42D6-A790-3AEBC3308E77}" sibTransId="{01D2C53E-331F-4AA2-A680-D52EAC346B72}"/>
    <dgm:cxn modelId="{26607BD5-CA92-4B30-B71B-9774F030C07C}" type="presOf" srcId="{81803528-D416-4200-BDB3-5969BC4D515A}" destId="{A74BD51E-BE85-4B71-96C2-5ECF4FBA0FD9}" srcOrd="0" destOrd="0" presId="urn:microsoft.com/office/officeart/2008/layout/LinedList"/>
    <dgm:cxn modelId="{A0A776DE-CF93-4EAA-89FB-93DC2468D373}" type="presOf" srcId="{EDD9F0F6-51CD-40A4-ABF3-1FFAF2A44151}" destId="{E65B7EE5-06E6-4E69-849D-6BA56509F84F}" srcOrd="0" destOrd="0" presId="urn:microsoft.com/office/officeart/2008/layout/LinedList"/>
    <dgm:cxn modelId="{E34A91CB-C7A1-4D70-9F50-8016FD28B6AD}" type="presParOf" srcId="{620FBD9D-8807-46B3-8852-490B533307DD}" destId="{9201313F-222B-4B6F-9FD2-43CECF6983BC}" srcOrd="0" destOrd="0" presId="urn:microsoft.com/office/officeart/2008/layout/LinedList"/>
    <dgm:cxn modelId="{CCD0EE6F-54FF-4BBC-91EA-C87A3459DA7B}" type="presParOf" srcId="{620FBD9D-8807-46B3-8852-490B533307DD}" destId="{99E4D719-9064-4EA8-B437-91AB4CEC9ED4}" srcOrd="1" destOrd="0" presId="urn:microsoft.com/office/officeart/2008/layout/LinedList"/>
    <dgm:cxn modelId="{BD9D8EB2-C39E-49D0-9C9B-9B2CDABC95F2}" type="presParOf" srcId="{99E4D719-9064-4EA8-B437-91AB4CEC9ED4}" destId="{15A46BC9-586C-47E6-AF9C-1EF79337C4D6}" srcOrd="0" destOrd="0" presId="urn:microsoft.com/office/officeart/2008/layout/LinedList"/>
    <dgm:cxn modelId="{DAFAF471-CCCE-413E-9949-D4AE69A1F81E}" type="presParOf" srcId="{99E4D719-9064-4EA8-B437-91AB4CEC9ED4}" destId="{C5AD3EA7-347C-4CC3-B77F-A8EBCC08BA9D}" srcOrd="1" destOrd="0" presId="urn:microsoft.com/office/officeart/2008/layout/LinedList"/>
    <dgm:cxn modelId="{EE5C28F8-62DE-4711-B3BA-68A03246180E}" type="presParOf" srcId="{620FBD9D-8807-46B3-8852-490B533307DD}" destId="{AEA9D054-12BC-4F01-A674-42C9CCA37CA5}" srcOrd="2" destOrd="0" presId="urn:microsoft.com/office/officeart/2008/layout/LinedList"/>
    <dgm:cxn modelId="{52C4AFC8-F6CB-46CC-9248-B3D44A1FCE7D}" type="presParOf" srcId="{620FBD9D-8807-46B3-8852-490B533307DD}" destId="{31D76398-A0B3-44B5-B2B1-9D77FCADCF5E}" srcOrd="3" destOrd="0" presId="urn:microsoft.com/office/officeart/2008/layout/LinedList"/>
    <dgm:cxn modelId="{BDF307B8-1B20-4A68-BB7E-3A836F4A7FD8}" type="presParOf" srcId="{31D76398-A0B3-44B5-B2B1-9D77FCADCF5E}" destId="{74DAF81C-512D-4F82-9DB4-40D03187EBAF}" srcOrd="0" destOrd="0" presId="urn:microsoft.com/office/officeart/2008/layout/LinedList"/>
    <dgm:cxn modelId="{E34A4353-E2D6-4A20-A02A-A36601DEBA9C}" type="presParOf" srcId="{31D76398-A0B3-44B5-B2B1-9D77FCADCF5E}" destId="{2542A3C0-2D2C-482B-BDD3-5C6FA8DADB31}" srcOrd="1" destOrd="0" presId="urn:microsoft.com/office/officeart/2008/layout/LinedList"/>
    <dgm:cxn modelId="{731EA90D-6E37-47B4-BC56-67A449DEC5CC}" type="presParOf" srcId="{620FBD9D-8807-46B3-8852-490B533307DD}" destId="{65B05AB8-5FCC-49EA-BD72-B9A4AB589EC0}" srcOrd="4" destOrd="0" presId="urn:microsoft.com/office/officeart/2008/layout/LinedList"/>
    <dgm:cxn modelId="{515B5E8F-04AA-4A91-AD11-7210B63EA347}" type="presParOf" srcId="{620FBD9D-8807-46B3-8852-490B533307DD}" destId="{3A3520DB-62D0-48A1-9BDB-02C06C98D0C8}" srcOrd="5" destOrd="0" presId="urn:microsoft.com/office/officeart/2008/layout/LinedList"/>
    <dgm:cxn modelId="{76C8E7C6-D9BC-4735-8E96-D51EBDD9ED56}" type="presParOf" srcId="{3A3520DB-62D0-48A1-9BDB-02C06C98D0C8}" destId="{C26811D8-5D8A-424C-99C6-0D05287C6218}" srcOrd="0" destOrd="0" presId="urn:microsoft.com/office/officeart/2008/layout/LinedList"/>
    <dgm:cxn modelId="{33EA9E37-7736-443B-835E-14E211CE68F9}" type="presParOf" srcId="{3A3520DB-62D0-48A1-9BDB-02C06C98D0C8}" destId="{459E93E2-A36F-4078-B19A-5B6F75BDD6CC}" srcOrd="1" destOrd="0" presId="urn:microsoft.com/office/officeart/2008/layout/LinedList"/>
    <dgm:cxn modelId="{A7F002A1-F31A-432F-A66A-7A59420DA534}" type="presParOf" srcId="{620FBD9D-8807-46B3-8852-490B533307DD}" destId="{0FF666D8-18FB-494D-BB2E-BC057032DF73}" srcOrd="6" destOrd="0" presId="urn:microsoft.com/office/officeart/2008/layout/LinedList"/>
    <dgm:cxn modelId="{65345DBC-C54F-49EB-A5F9-2F44130D1F30}" type="presParOf" srcId="{620FBD9D-8807-46B3-8852-490B533307DD}" destId="{E422F7F1-83EB-42BB-80A9-4E8B8BDB5206}" srcOrd="7" destOrd="0" presId="urn:microsoft.com/office/officeart/2008/layout/LinedList"/>
    <dgm:cxn modelId="{A98A5EB2-B372-4D15-BBDD-75E932EC3C3C}" type="presParOf" srcId="{E422F7F1-83EB-42BB-80A9-4E8B8BDB5206}" destId="{A74BD51E-BE85-4B71-96C2-5ECF4FBA0FD9}" srcOrd="0" destOrd="0" presId="urn:microsoft.com/office/officeart/2008/layout/LinedList"/>
    <dgm:cxn modelId="{4A9B2704-BA53-4C41-82A7-D5EDADB06FE0}" type="presParOf" srcId="{E422F7F1-83EB-42BB-80A9-4E8B8BDB5206}" destId="{3789C8B8-5B70-48AC-B6CB-8EDB92E06BBA}" srcOrd="1" destOrd="0" presId="urn:microsoft.com/office/officeart/2008/layout/LinedList"/>
    <dgm:cxn modelId="{9A4D73D8-0F39-45C0-8357-035B112A2544}" type="presParOf" srcId="{620FBD9D-8807-46B3-8852-490B533307DD}" destId="{D38E5199-5F0C-4773-920E-9D2841226E52}" srcOrd="8" destOrd="0" presId="urn:microsoft.com/office/officeart/2008/layout/LinedList"/>
    <dgm:cxn modelId="{A0EC2C55-49E4-405A-9DC4-A1A3253178F6}" type="presParOf" srcId="{620FBD9D-8807-46B3-8852-490B533307DD}" destId="{625C120F-585E-4BC5-B86A-7BF4F88A01B4}" srcOrd="9" destOrd="0" presId="urn:microsoft.com/office/officeart/2008/layout/LinedList"/>
    <dgm:cxn modelId="{ED26F4EE-3F80-4A85-9F10-4FA078E007AA}" type="presParOf" srcId="{625C120F-585E-4BC5-B86A-7BF4F88A01B4}" destId="{781145E2-3760-43E5-81D9-D6FDAF0687A8}" srcOrd="0" destOrd="0" presId="urn:microsoft.com/office/officeart/2008/layout/LinedList"/>
    <dgm:cxn modelId="{DA17AD13-77C1-4A53-ACBE-D2F5262151FF}" type="presParOf" srcId="{625C120F-585E-4BC5-B86A-7BF4F88A01B4}" destId="{AA557716-1CC1-4733-B119-120F3D6F25CE}" srcOrd="1" destOrd="0" presId="urn:microsoft.com/office/officeart/2008/layout/LinedList"/>
    <dgm:cxn modelId="{DE0F9804-7BD7-4D9D-94DA-52F921B1599F}" type="presParOf" srcId="{620FBD9D-8807-46B3-8852-490B533307DD}" destId="{28E148AF-EB02-4809-B9A7-AEFE370CD12D}" srcOrd="10" destOrd="0" presId="urn:microsoft.com/office/officeart/2008/layout/LinedList"/>
    <dgm:cxn modelId="{8FC3742B-3C93-4D33-93A6-BCCADE2630A1}" type="presParOf" srcId="{620FBD9D-8807-46B3-8852-490B533307DD}" destId="{4DBD4500-6E4E-40D6-BC07-FBB9FED7F3BF}" srcOrd="11" destOrd="0" presId="urn:microsoft.com/office/officeart/2008/layout/LinedList"/>
    <dgm:cxn modelId="{34D4A8D7-303A-4FB6-B088-367EBB0BE070}" type="presParOf" srcId="{4DBD4500-6E4E-40D6-BC07-FBB9FED7F3BF}" destId="{E65B7EE5-06E6-4E69-849D-6BA56509F84F}" srcOrd="0" destOrd="0" presId="urn:microsoft.com/office/officeart/2008/layout/LinedList"/>
    <dgm:cxn modelId="{36F28DF0-438D-40E4-BD83-81CEF9C262CE}" type="presParOf" srcId="{4DBD4500-6E4E-40D6-BC07-FBB9FED7F3BF}" destId="{FC9F34DE-3A75-4912-8AD3-8E9C2070CD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D5B193-4BF1-4EC4-B318-ED7F2519E71F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554538-75D3-4862-8C93-AE52FDAB05BE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snaha</a:t>
          </a:r>
          <a:r>
            <a:rPr lang="cs-CZ" dirty="0"/>
            <a:t> pomoci dětem, pokud pomoc potřebují (vlastní děti, děti příbuzných, známých, profesně v poradnách) </a:t>
          </a:r>
          <a:endParaRPr lang="en-US" dirty="0"/>
        </a:p>
      </dgm:t>
    </dgm:pt>
    <dgm:pt modelId="{CBC7DBDF-C0B9-43A6-876E-75DA313051B9}" type="parTrans" cxnId="{9339964C-7421-4C63-9C42-EAEDBB0D8C09}">
      <dgm:prSet/>
      <dgm:spPr/>
      <dgm:t>
        <a:bodyPr/>
        <a:lstStyle/>
        <a:p>
          <a:endParaRPr lang="en-US"/>
        </a:p>
      </dgm:t>
    </dgm:pt>
    <dgm:pt modelId="{FA8FF089-5F06-40D0-8FED-F487E8C9922A}" type="sibTrans" cxnId="{9339964C-7421-4C63-9C42-EAEDBB0D8C09}">
      <dgm:prSet/>
      <dgm:spPr/>
      <dgm:t>
        <a:bodyPr/>
        <a:lstStyle/>
        <a:p>
          <a:endParaRPr lang="en-US"/>
        </a:p>
      </dgm:t>
    </dgm:pt>
    <dgm:pt modelId="{D1042B33-1195-4EF0-835C-6280187F0FB9}">
      <dgm:prSet/>
      <dgm:spPr/>
      <dgm:t>
        <a:bodyPr/>
        <a:lstStyle/>
        <a:p>
          <a:r>
            <a:rPr lang="cs-CZ" dirty="0">
              <a:latin typeface="Calibri Light" panose="020F0302020204030204"/>
            </a:rPr>
            <a:t>možnost</a:t>
          </a:r>
          <a:r>
            <a:rPr lang="cs-CZ" dirty="0"/>
            <a:t> fundovaně poradit, s přehledem a znalostí problému</a:t>
          </a:r>
          <a:endParaRPr lang="en-US" dirty="0"/>
        </a:p>
      </dgm:t>
    </dgm:pt>
    <dgm:pt modelId="{DF9D0E97-79E5-4C7A-88D3-DE901106D587}" type="parTrans" cxnId="{C3C0AFF7-B84A-4957-BC21-64F47C1F1AFC}">
      <dgm:prSet/>
      <dgm:spPr/>
      <dgm:t>
        <a:bodyPr/>
        <a:lstStyle/>
        <a:p>
          <a:endParaRPr lang="en-US"/>
        </a:p>
      </dgm:t>
    </dgm:pt>
    <dgm:pt modelId="{71AFA28A-8418-401F-83C3-D2D3B39D2C58}" type="sibTrans" cxnId="{C3C0AFF7-B84A-4957-BC21-64F47C1F1AFC}">
      <dgm:prSet/>
      <dgm:spPr/>
      <dgm:t>
        <a:bodyPr/>
        <a:lstStyle/>
        <a:p>
          <a:endParaRPr lang="en-US"/>
        </a:p>
      </dgm:t>
    </dgm:pt>
    <dgm:pt modelId="{2E50ED51-4A1E-4C4D-841F-99DC4F185FB0}">
      <dgm:prSet/>
      <dgm:spPr/>
      <dgm:t>
        <a:bodyPr/>
        <a:lstStyle/>
        <a:p>
          <a:pPr rtl="0"/>
          <a:r>
            <a:rPr lang="cs-CZ" dirty="0">
              <a:latin typeface="Calibri Light" panose="020F0302020204030204"/>
            </a:rPr>
            <a:t>seznámit</a:t>
          </a:r>
          <a:r>
            <a:rPr lang="cs-CZ" dirty="0"/>
            <a:t> se s projevy a příčinami problémů dětí v matematice a s možnostmi jejich nápravy</a:t>
          </a:r>
          <a:r>
            <a:rPr lang="cs-CZ" dirty="0">
              <a:latin typeface="Calibri Light" panose="020F0302020204030204"/>
            </a:rPr>
            <a:t> (Blažková,2013)</a:t>
          </a:r>
          <a:endParaRPr lang="en-US" dirty="0"/>
        </a:p>
      </dgm:t>
    </dgm:pt>
    <dgm:pt modelId="{59F9FE4D-A32A-4819-9621-9997F5094F26}" type="parTrans" cxnId="{40918BDF-D278-4C12-BC61-6F63559D4D2B}">
      <dgm:prSet/>
      <dgm:spPr/>
      <dgm:t>
        <a:bodyPr/>
        <a:lstStyle/>
        <a:p>
          <a:endParaRPr lang="en-US"/>
        </a:p>
      </dgm:t>
    </dgm:pt>
    <dgm:pt modelId="{0E892005-4DDB-45EB-AAEC-5C72AFA930AA}" type="sibTrans" cxnId="{40918BDF-D278-4C12-BC61-6F63559D4D2B}">
      <dgm:prSet/>
      <dgm:spPr/>
      <dgm:t>
        <a:bodyPr/>
        <a:lstStyle/>
        <a:p>
          <a:endParaRPr lang="en-US"/>
        </a:p>
      </dgm:t>
    </dgm:pt>
    <dgm:pt modelId="{571472A9-1F6C-401B-BADB-0B6593A208AA}" type="pres">
      <dgm:prSet presAssocID="{5AD5B193-4BF1-4EC4-B318-ED7F2519E71F}" presName="linear" presStyleCnt="0">
        <dgm:presLayoutVars>
          <dgm:animLvl val="lvl"/>
          <dgm:resizeHandles val="exact"/>
        </dgm:presLayoutVars>
      </dgm:prSet>
      <dgm:spPr/>
    </dgm:pt>
    <dgm:pt modelId="{3F29754C-9A1C-46E7-A6D8-913A73597081}" type="pres">
      <dgm:prSet presAssocID="{D6554538-75D3-4862-8C93-AE52FDAB05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6B51E8E-5733-4343-8F40-9FDF8090E48B}" type="pres">
      <dgm:prSet presAssocID="{FA8FF089-5F06-40D0-8FED-F487E8C9922A}" presName="spacer" presStyleCnt="0"/>
      <dgm:spPr/>
    </dgm:pt>
    <dgm:pt modelId="{076E9F4C-DD8D-446E-A3A1-220279150ABD}" type="pres">
      <dgm:prSet presAssocID="{D1042B33-1195-4EF0-835C-6280187F0FB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0EA3290-4944-4997-9DA7-0574E114FA5C}" type="pres">
      <dgm:prSet presAssocID="{71AFA28A-8418-401F-83C3-D2D3B39D2C58}" presName="spacer" presStyleCnt="0"/>
      <dgm:spPr/>
    </dgm:pt>
    <dgm:pt modelId="{B1CD4593-2B30-4764-B9F5-3A950437B4C3}" type="pres">
      <dgm:prSet presAssocID="{2E50ED51-4A1E-4C4D-841F-99DC4F185FB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9194F11-BC5E-4761-8269-F2687401A1AB}" type="presOf" srcId="{D1042B33-1195-4EF0-835C-6280187F0FB9}" destId="{076E9F4C-DD8D-446E-A3A1-220279150ABD}" srcOrd="0" destOrd="0" presId="urn:microsoft.com/office/officeart/2005/8/layout/vList2"/>
    <dgm:cxn modelId="{9339964C-7421-4C63-9C42-EAEDBB0D8C09}" srcId="{5AD5B193-4BF1-4EC4-B318-ED7F2519E71F}" destId="{D6554538-75D3-4862-8C93-AE52FDAB05BE}" srcOrd="0" destOrd="0" parTransId="{CBC7DBDF-C0B9-43A6-876E-75DA313051B9}" sibTransId="{FA8FF089-5F06-40D0-8FED-F487E8C9922A}"/>
    <dgm:cxn modelId="{A4DDAE6F-9ED7-43C7-AEDC-D403DCFD7C6A}" type="presOf" srcId="{D6554538-75D3-4862-8C93-AE52FDAB05BE}" destId="{3F29754C-9A1C-46E7-A6D8-913A73597081}" srcOrd="0" destOrd="0" presId="urn:microsoft.com/office/officeart/2005/8/layout/vList2"/>
    <dgm:cxn modelId="{66FDE57C-45BF-4349-BDA9-1F2B5CFC3FE5}" type="presOf" srcId="{5AD5B193-4BF1-4EC4-B318-ED7F2519E71F}" destId="{571472A9-1F6C-401B-BADB-0B6593A208AA}" srcOrd="0" destOrd="0" presId="urn:microsoft.com/office/officeart/2005/8/layout/vList2"/>
    <dgm:cxn modelId="{9C1E917F-5B9D-419A-A971-BF86D2A35332}" type="presOf" srcId="{2E50ED51-4A1E-4C4D-841F-99DC4F185FB0}" destId="{B1CD4593-2B30-4764-B9F5-3A950437B4C3}" srcOrd="0" destOrd="0" presId="urn:microsoft.com/office/officeart/2005/8/layout/vList2"/>
    <dgm:cxn modelId="{40918BDF-D278-4C12-BC61-6F63559D4D2B}" srcId="{5AD5B193-4BF1-4EC4-B318-ED7F2519E71F}" destId="{2E50ED51-4A1E-4C4D-841F-99DC4F185FB0}" srcOrd="2" destOrd="0" parTransId="{59F9FE4D-A32A-4819-9621-9997F5094F26}" sibTransId="{0E892005-4DDB-45EB-AAEC-5C72AFA930AA}"/>
    <dgm:cxn modelId="{C3C0AFF7-B84A-4957-BC21-64F47C1F1AFC}" srcId="{5AD5B193-4BF1-4EC4-B318-ED7F2519E71F}" destId="{D1042B33-1195-4EF0-835C-6280187F0FB9}" srcOrd="1" destOrd="0" parTransId="{DF9D0E97-79E5-4C7A-88D3-DE901106D587}" sibTransId="{71AFA28A-8418-401F-83C3-D2D3B39D2C58}"/>
    <dgm:cxn modelId="{C5C91A10-01AA-4B43-BAF4-92BF675EE179}" type="presParOf" srcId="{571472A9-1F6C-401B-BADB-0B6593A208AA}" destId="{3F29754C-9A1C-46E7-A6D8-913A73597081}" srcOrd="0" destOrd="0" presId="urn:microsoft.com/office/officeart/2005/8/layout/vList2"/>
    <dgm:cxn modelId="{563BA57B-928B-4C9B-8EC1-F500068C8740}" type="presParOf" srcId="{571472A9-1F6C-401B-BADB-0B6593A208AA}" destId="{86B51E8E-5733-4343-8F40-9FDF8090E48B}" srcOrd="1" destOrd="0" presId="urn:microsoft.com/office/officeart/2005/8/layout/vList2"/>
    <dgm:cxn modelId="{E97A532C-3D54-45EF-A59A-FD02E0B045BE}" type="presParOf" srcId="{571472A9-1F6C-401B-BADB-0B6593A208AA}" destId="{076E9F4C-DD8D-446E-A3A1-220279150ABD}" srcOrd="2" destOrd="0" presId="urn:microsoft.com/office/officeart/2005/8/layout/vList2"/>
    <dgm:cxn modelId="{86387F69-159E-44F3-AE38-B5CCAC49A20E}" type="presParOf" srcId="{571472A9-1F6C-401B-BADB-0B6593A208AA}" destId="{30EA3290-4944-4997-9DA7-0574E114FA5C}" srcOrd="3" destOrd="0" presId="urn:microsoft.com/office/officeart/2005/8/layout/vList2"/>
    <dgm:cxn modelId="{CD23BF5E-1F7F-4E9F-BF20-9214010749F3}" type="presParOf" srcId="{571472A9-1F6C-401B-BADB-0B6593A208AA}" destId="{B1CD4593-2B30-4764-B9F5-3A950437B4C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266974D-F935-4417-AF5E-BC3507B387E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82776C0-CB8E-4109-8257-1394A63A02EF}">
      <dgm:prSet/>
      <dgm:spPr/>
      <dgm:t>
        <a:bodyPr/>
        <a:lstStyle/>
        <a:p>
          <a:r>
            <a:rPr lang="cs-CZ"/>
            <a:t>funkce percepční (smyslové vnímání)</a:t>
          </a:r>
          <a:endParaRPr lang="en-US"/>
        </a:p>
      </dgm:t>
    </dgm:pt>
    <dgm:pt modelId="{0067616D-09A7-463B-BB31-6D7A3F4607AD}" type="parTrans" cxnId="{2642CA88-1F99-4C44-8A05-64F488554BE5}">
      <dgm:prSet/>
      <dgm:spPr/>
      <dgm:t>
        <a:bodyPr/>
        <a:lstStyle/>
        <a:p>
          <a:endParaRPr lang="en-US"/>
        </a:p>
      </dgm:t>
    </dgm:pt>
    <dgm:pt modelId="{FCC64A6D-1C1A-4507-9C44-FCF7AA47835F}" type="sibTrans" cxnId="{2642CA88-1F99-4C44-8A05-64F488554BE5}">
      <dgm:prSet/>
      <dgm:spPr/>
      <dgm:t>
        <a:bodyPr/>
        <a:lstStyle/>
        <a:p>
          <a:endParaRPr lang="en-US"/>
        </a:p>
      </dgm:t>
    </dgm:pt>
    <dgm:pt modelId="{0C4A1737-FF2B-41AD-B2BD-79F50933FA0F}">
      <dgm:prSet/>
      <dgm:spPr/>
      <dgm:t>
        <a:bodyPr/>
        <a:lstStyle/>
        <a:p>
          <a:r>
            <a:rPr lang="cs-CZ"/>
            <a:t>funkce kognitivní (poznávací) </a:t>
          </a:r>
          <a:endParaRPr lang="en-US"/>
        </a:p>
      </dgm:t>
    </dgm:pt>
    <dgm:pt modelId="{55011AB7-2B07-4E40-9254-E54F5F5266BD}" type="parTrans" cxnId="{E689C11E-CC0A-4F81-9AA4-CE41CD417D7B}">
      <dgm:prSet/>
      <dgm:spPr/>
      <dgm:t>
        <a:bodyPr/>
        <a:lstStyle/>
        <a:p>
          <a:endParaRPr lang="en-US"/>
        </a:p>
      </dgm:t>
    </dgm:pt>
    <dgm:pt modelId="{4E1B1C07-FC95-4CEF-80CA-610D2BAC63C7}" type="sibTrans" cxnId="{E689C11E-CC0A-4F81-9AA4-CE41CD417D7B}">
      <dgm:prSet/>
      <dgm:spPr/>
      <dgm:t>
        <a:bodyPr/>
        <a:lstStyle/>
        <a:p>
          <a:endParaRPr lang="en-US"/>
        </a:p>
      </dgm:t>
    </dgm:pt>
    <dgm:pt modelId="{1429BC9D-D4D7-4205-809D-C1356E575B76}">
      <dgm:prSet/>
      <dgm:spPr/>
      <dgm:t>
        <a:bodyPr/>
        <a:lstStyle/>
        <a:p>
          <a:r>
            <a:rPr lang="cs-CZ"/>
            <a:t>funkce motorické (pohybové)</a:t>
          </a:r>
          <a:endParaRPr lang="en-US"/>
        </a:p>
      </dgm:t>
    </dgm:pt>
    <dgm:pt modelId="{CEB13824-093C-4C65-B64B-26F90B12BB9B}" type="parTrans" cxnId="{B61E8478-C2EB-4526-BF1B-7F5FCBBB545A}">
      <dgm:prSet/>
      <dgm:spPr/>
      <dgm:t>
        <a:bodyPr/>
        <a:lstStyle/>
        <a:p>
          <a:endParaRPr lang="en-US"/>
        </a:p>
      </dgm:t>
    </dgm:pt>
    <dgm:pt modelId="{F1F6BB84-EA6B-4410-9DFA-2CD9B2CF8028}" type="sibTrans" cxnId="{B61E8478-C2EB-4526-BF1B-7F5FCBBB545A}">
      <dgm:prSet/>
      <dgm:spPr/>
      <dgm:t>
        <a:bodyPr/>
        <a:lstStyle/>
        <a:p>
          <a:endParaRPr lang="en-US"/>
        </a:p>
      </dgm:t>
    </dgm:pt>
    <dgm:pt modelId="{07303609-A874-4FB5-9E23-EF26CBD8DFF4}" type="pres">
      <dgm:prSet presAssocID="{9266974D-F935-4417-AF5E-BC3507B387E3}" presName="root" presStyleCnt="0">
        <dgm:presLayoutVars>
          <dgm:dir/>
          <dgm:resizeHandles val="exact"/>
        </dgm:presLayoutVars>
      </dgm:prSet>
      <dgm:spPr/>
    </dgm:pt>
    <dgm:pt modelId="{30283033-9BED-452B-8642-9DD42AB8BC4C}" type="pres">
      <dgm:prSet presAssocID="{782776C0-CB8E-4109-8257-1394A63A02EF}" presName="compNode" presStyleCnt="0"/>
      <dgm:spPr/>
    </dgm:pt>
    <dgm:pt modelId="{0336ACA6-4AFE-4631-BFDB-2903AE78C1E7}" type="pres">
      <dgm:prSet presAssocID="{782776C0-CB8E-4109-8257-1394A63A02EF}" presName="bgRect" presStyleLbl="bgShp" presStyleIdx="0" presStyleCnt="3"/>
      <dgm:spPr/>
    </dgm:pt>
    <dgm:pt modelId="{494B97EE-CE1F-4D86-B0BE-F1B81F684CA0}" type="pres">
      <dgm:prSet presAssocID="{782776C0-CB8E-4109-8257-1394A63A02E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zek"/>
        </a:ext>
      </dgm:extLst>
    </dgm:pt>
    <dgm:pt modelId="{F681A7BF-CEB0-4B0D-ABAE-43863F4E0A90}" type="pres">
      <dgm:prSet presAssocID="{782776C0-CB8E-4109-8257-1394A63A02EF}" presName="spaceRect" presStyleCnt="0"/>
      <dgm:spPr/>
    </dgm:pt>
    <dgm:pt modelId="{B82D89E7-BB56-4CF0-8C1E-3FF879D403B8}" type="pres">
      <dgm:prSet presAssocID="{782776C0-CB8E-4109-8257-1394A63A02EF}" presName="parTx" presStyleLbl="revTx" presStyleIdx="0" presStyleCnt="3">
        <dgm:presLayoutVars>
          <dgm:chMax val="0"/>
          <dgm:chPref val="0"/>
        </dgm:presLayoutVars>
      </dgm:prSet>
      <dgm:spPr/>
    </dgm:pt>
    <dgm:pt modelId="{2EE86D2E-4D1F-4F26-92B7-AE36C15D0164}" type="pres">
      <dgm:prSet presAssocID="{FCC64A6D-1C1A-4507-9C44-FCF7AA47835F}" presName="sibTrans" presStyleCnt="0"/>
      <dgm:spPr/>
    </dgm:pt>
    <dgm:pt modelId="{0BCFFAEF-79A2-44EA-B6FA-2DA49C1EB816}" type="pres">
      <dgm:prSet presAssocID="{0C4A1737-FF2B-41AD-B2BD-79F50933FA0F}" presName="compNode" presStyleCnt="0"/>
      <dgm:spPr/>
    </dgm:pt>
    <dgm:pt modelId="{DC58F54D-E1CF-4510-8155-625B7DBFFA75}" type="pres">
      <dgm:prSet presAssocID="{0C4A1737-FF2B-41AD-B2BD-79F50933FA0F}" presName="bgRect" presStyleLbl="bgShp" presStyleIdx="1" presStyleCnt="3"/>
      <dgm:spPr/>
    </dgm:pt>
    <dgm:pt modelId="{B3CF6987-0B21-457E-BBC0-EC5F7DE5968F}" type="pres">
      <dgm:prSet presAssocID="{0C4A1737-FF2B-41AD-B2BD-79F50933FA0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35B05E24-DDAF-41BD-8539-5FC5E0E14E76}" type="pres">
      <dgm:prSet presAssocID="{0C4A1737-FF2B-41AD-B2BD-79F50933FA0F}" presName="spaceRect" presStyleCnt="0"/>
      <dgm:spPr/>
    </dgm:pt>
    <dgm:pt modelId="{804E4141-EC0A-4B97-815F-AD3AEFB83B93}" type="pres">
      <dgm:prSet presAssocID="{0C4A1737-FF2B-41AD-B2BD-79F50933FA0F}" presName="parTx" presStyleLbl="revTx" presStyleIdx="1" presStyleCnt="3">
        <dgm:presLayoutVars>
          <dgm:chMax val="0"/>
          <dgm:chPref val="0"/>
        </dgm:presLayoutVars>
      </dgm:prSet>
      <dgm:spPr/>
    </dgm:pt>
    <dgm:pt modelId="{B84328E1-9065-41DB-A16D-7D91CB80FD9C}" type="pres">
      <dgm:prSet presAssocID="{4E1B1C07-FC95-4CEF-80CA-610D2BAC63C7}" presName="sibTrans" presStyleCnt="0"/>
      <dgm:spPr/>
    </dgm:pt>
    <dgm:pt modelId="{81CDDD47-A297-4E3B-9F79-B5E76EC86DEC}" type="pres">
      <dgm:prSet presAssocID="{1429BC9D-D4D7-4205-809D-C1356E575B76}" presName="compNode" presStyleCnt="0"/>
      <dgm:spPr/>
    </dgm:pt>
    <dgm:pt modelId="{B410FB8E-4CDE-4D7F-835A-BD716FE99D11}" type="pres">
      <dgm:prSet presAssocID="{1429BC9D-D4D7-4205-809D-C1356E575B76}" presName="bgRect" presStyleLbl="bgShp" presStyleIdx="2" presStyleCnt="3"/>
      <dgm:spPr/>
    </dgm:pt>
    <dgm:pt modelId="{2111E610-20C2-43FA-B032-EDE406ED4E9A}" type="pres">
      <dgm:prSet presAssocID="{1429BC9D-D4D7-4205-809D-C1356E575B7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95520CA5-28C7-43EB-B13F-86CA39F76D09}" type="pres">
      <dgm:prSet presAssocID="{1429BC9D-D4D7-4205-809D-C1356E575B76}" presName="spaceRect" presStyleCnt="0"/>
      <dgm:spPr/>
    </dgm:pt>
    <dgm:pt modelId="{3327A0CF-59B8-418F-9EAB-216179C232AD}" type="pres">
      <dgm:prSet presAssocID="{1429BC9D-D4D7-4205-809D-C1356E575B7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689C11E-CC0A-4F81-9AA4-CE41CD417D7B}" srcId="{9266974D-F935-4417-AF5E-BC3507B387E3}" destId="{0C4A1737-FF2B-41AD-B2BD-79F50933FA0F}" srcOrd="1" destOrd="0" parTransId="{55011AB7-2B07-4E40-9254-E54F5F5266BD}" sibTransId="{4E1B1C07-FC95-4CEF-80CA-610D2BAC63C7}"/>
    <dgm:cxn modelId="{99007721-3671-4ED6-9584-3EB5C3A16850}" type="presOf" srcId="{782776C0-CB8E-4109-8257-1394A63A02EF}" destId="{B82D89E7-BB56-4CF0-8C1E-3FF879D403B8}" srcOrd="0" destOrd="0" presId="urn:microsoft.com/office/officeart/2018/2/layout/IconVerticalSolidList"/>
    <dgm:cxn modelId="{BA1FF43C-73A4-44DE-8668-381D1D7B49FD}" type="presOf" srcId="{0C4A1737-FF2B-41AD-B2BD-79F50933FA0F}" destId="{804E4141-EC0A-4B97-815F-AD3AEFB83B93}" srcOrd="0" destOrd="0" presId="urn:microsoft.com/office/officeart/2018/2/layout/IconVerticalSolidList"/>
    <dgm:cxn modelId="{B61E8478-C2EB-4526-BF1B-7F5FCBBB545A}" srcId="{9266974D-F935-4417-AF5E-BC3507B387E3}" destId="{1429BC9D-D4D7-4205-809D-C1356E575B76}" srcOrd="2" destOrd="0" parTransId="{CEB13824-093C-4C65-B64B-26F90B12BB9B}" sibTransId="{F1F6BB84-EA6B-4410-9DFA-2CD9B2CF8028}"/>
    <dgm:cxn modelId="{2642CA88-1F99-4C44-8A05-64F488554BE5}" srcId="{9266974D-F935-4417-AF5E-BC3507B387E3}" destId="{782776C0-CB8E-4109-8257-1394A63A02EF}" srcOrd="0" destOrd="0" parTransId="{0067616D-09A7-463B-BB31-6D7A3F4607AD}" sibTransId="{FCC64A6D-1C1A-4507-9C44-FCF7AA47835F}"/>
    <dgm:cxn modelId="{756CC3AC-BA8C-49FF-B0FC-6BCC920DC86E}" type="presOf" srcId="{1429BC9D-D4D7-4205-809D-C1356E575B76}" destId="{3327A0CF-59B8-418F-9EAB-216179C232AD}" srcOrd="0" destOrd="0" presId="urn:microsoft.com/office/officeart/2018/2/layout/IconVerticalSolidList"/>
    <dgm:cxn modelId="{4AE054E3-D0A8-496C-8342-8080D9B406B8}" type="presOf" srcId="{9266974D-F935-4417-AF5E-BC3507B387E3}" destId="{07303609-A874-4FB5-9E23-EF26CBD8DFF4}" srcOrd="0" destOrd="0" presId="urn:microsoft.com/office/officeart/2018/2/layout/IconVerticalSolidList"/>
    <dgm:cxn modelId="{AC2FCB11-36A4-4658-B3F1-7A8660A8B494}" type="presParOf" srcId="{07303609-A874-4FB5-9E23-EF26CBD8DFF4}" destId="{30283033-9BED-452B-8642-9DD42AB8BC4C}" srcOrd="0" destOrd="0" presId="urn:microsoft.com/office/officeart/2018/2/layout/IconVerticalSolidList"/>
    <dgm:cxn modelId="{B7A69233-1E94-4714-BDDE-8EC32ECF97C7}" type="presParOf" srcId="{30283033-9BED-452B-8642-9DD42AB8BC4C}" destId="{0336ACA6-4AFE-4631-BFDB-2903AE78C1E7}" srcOrd="0" destOrd="0" presId="urn:microsoft.com/office/officeart/2018/2/layout/IconVerticalSolidList"/>
    <dgm:cxn modelId="{7F8D9CDA-7C0C-4EAD-A491-3EB89399EF29}" type="presParOf" srcId="{30283033-9BED-452B-8642-9DD42AB8BC4C}" destId="{494B97EE-CE1F-4D86-B0BE-F1B81F684CA0}" srcOrd="1" destOrd="0" presId="urn:microsoft.com/office/officeart/2018/2/layout/IconVerticalSolidList"/>
    <dgm:cxn modelId="{23296575-1F74-425D-9EB9-58BC0A314734}" type="presParOf" srcId="{30283033-9BED-452B-8642-9DD42AB8BC4C}" destId="{F681A7BF-CEB0-4B0D-ABAE-43863F4E0A90}" srcOrd="2" destOrd="0" presId="urn:microsoft.com/office/officeart/2018/2/layout/IconVerticalSolidList"/>
    <dgm:cxn modelId="{3F120CD9-20D3-4999-B4F6-F596F52A164A}" type="presParOf" srcId="{30283033-9BED-452B-8642-9DD42AB8BC4C}" destId="{B82D89E7-BB56-4CF0-8C1E-3FF879D403B8}" srcOrd="3" destOrd="0" presId="urn:microsoft.com/office/officeart/2018/2/layout/IconVerticalSolidList"/>
    <dgm:cxn modelId="{957563F2-954B-4B3D-B5C5-0A4079E2584F}" type="presParOf" srcId="{07303609-A874-4FB5-9E23-EF26CBD8DFF4}" destId="{2EE86D2E-4D1F-4F26-92B7-AE36C15D0164}" srcOrd="1" destOrd="0" presId="urn:microsoft.com/office/officeart/2018/2/layout/IconVerticalSolidList"/>
    <dgm:cxn modelId="{C6BD21AB-926C-4815-B941-4D36BB35447B}" type="presParOf" srcId="{07303609-A874-4FB5-9E23-EF26CBD8DFF4}" destId="{0BCFFAEF-79A2-44EA-B6FA-2DA49C1EB816}" srcOrd="2" destOrd="0" presId="urn:microsoft.com/office/officeart/2018/2/layout/IconVerticalSolidList"/>
    <dgm:cxn modelId="{7D499203-99CC-4708-9885-01D3D661B905}" type="presParOf" srcId="{0BCFFAEF-79A2-44EA-B6FA-2DA49C1EB816}" destId="{DC58F54D-E1CF-4510-8155-625B7DBFFA75}" srcOrd="0" destOrd="0" presId="urn:microsoft.com/office/officeart/2018/2/layout/IconVerticalSolidList"/>
    <dgm:cxn modelId="{1FE72929-067A-4D9B-B73F-ECD3E48370A0}" type="presParOf" srcId="{0BCFFAEF-79A2-44EA-B6FA-2DA49C1EB816}" destId="{B3CF6987-0B21-457E-BBC0-EC5F7DE5968F}" srcOrd="1" destOrd="0" presId="urn:microsoft.com/office/officeart/2018/2/layout/IconVerticalSolidList"/>
    <dgm:cxn modelId="{FF8AD497-AE82-4023-B918-4B03609C5D3C}" type="presParOf" srcId="{0BCFFAEF-79A2-44EA-B6FA-2DA49C1EB816}" destId="{35B05E24-DDAF-41BD-8539-5FC5E0E14E76}" srcOrd="2" destOrd="0" presId="urn:microsoft.com/office/officeart/2018/2/layout/IconVerticalSolidList"/>
    <dgm:cxn modelId="{D6614A64-CD8E-4576-B376-C708ACBC44F1}" type="presParOf" srcId="{0BCFFAEF-79A2-44EA-B6FA-2DA49C1EB816}" destId="{804E4141-EC0A-4B97-815F-AD3AEFB83B93}" srcOrd="3" destOrd="0" presId="urn:microsoft.com/office/officeart/2018/2/layout/IconVerticalSolidList"/>
    <dgm:cxn modelId="{8CDA046C-5B40-4768-9F62-CFE50A8413B1}" type="presParOf" srcId="{07303609-A874-4FB5-9E23-EF26CBD8DFF4}" destId="{B84328E1-9065-41DB-A16D-7D91CB80FD9C}" srcOrd="3" destOrd="0" presId="urn:microsoft.com/office/officeart/2018/2/layout/IconVerticalSolidList"/>
    <dgm:cxn modelId="{3680C088-4437-4168-A375-FC3C8E67BE88}" type="presParOf" srcId="{07303609-A874-4FB5-9E23-EF26CBD8DFF4}" destId="{81CDDD47-A297-4E3B-9F79-B5E76EC86DEC}" srcOrd="4" destOrd="0" presId="urn:microsoft.com/office/officeart/2018/2/layout/IconVerticalSolidList"/>
    <dgm:cxn modelId="{39F56C27-F632-445F-A835-EAE2385607FB}" type="presParOf" srcId="{81CDDD47-A297-4E3B-9F79-B5E76EC86DEC}" destId="{B410FB8E-4CDE-4D7F-835A-BD716FE99D11}" srcOrd="0" destOrd="0" presId="urn:microsoft.com/office/officeart/2018/2/layout/IconVerticalSolidList"/>
    <dgm:cxn modelId="{03F2C637-15AA-4894-AD05-153A460047F1}" type="presParOf" srcId="{81CDDD47-A297-4E3B-9F79-B5E76EC86DEC}" destId="{2111E610-20C2-43FA-B032-EDE406ED4E9A}" srcOrd="1" destOrd="0" presId="urn:microsoft.com/office/officeart/2018/2/layout/IconVerticalSolidList"/>
    <dgm:cxn modelId="{AD03D092-CE36-486E-8E8D-3068C2287034}" type="presParOf" srcId="{81CDDD47-A297-4E3B-9F79-B5E76EC86DEC}" destId="{95520CA5-28C7-43EB-B13F-86CA39F76D09}" srcOrd="2" destOrd="0" presId="urn:microsoft.com/office/officeart/2018/2/layout/IconVerticalSolidList"/>
    <dgm:cxn modelId="{6A548BFB-7C89-4DD8-B81F-AEC3229B0A6C}" type="presParOf" srcId="{81CDDD47-A297-4E3B-9F79-B5E76EC86DEC}" destId="{3327A0CF-59B8-418F-9EAB-216179C232A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29051DE-6A04-4030-821F-5F64478B6E6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193EECA-75B8-4303-8B6A-E8B901AC239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ZRAKOVÉ VNÍMÁNÍ (vizuální)</a:t>
          </a:r>
          <a:endParaRPr lang="en-US"/>
        </a:p>
      </dgm:t>
    </dgm:pt>
    <dgm:pt modelId="{347F291F-493C-4B88-8EC8-780274619942}" type="parTrans" cxnId="{FABED1EB-47CC-4FD7-A026-57B376A3898C}">
      <dgm:prSet/>
      <dgm:spPr/>
      <dgm:t>
        <a:bodyPr/>
        <a:lstStyle/>
        <a:p>
          <a:endParaRPr lang="en-US"/>
        </a:p>
      </dgm:t>
    </dgm:pt>
    <dgm:pt modelId="{A2671673-E33E-4B39-A77C-16FBA8ED2A96}" type="sibTrans" cxnId="{FABED1EB-47CC-4FD7-A026-57B376A3898C}">
      <dgm:prSet/>
      <dgm:spPr/>
      <dgm:t>
        <a:bodyPr/>
        <a:lstStyle/>
        <a:p>
          <a:endParaRPr lang="en-US"/>
        </a:p>
      </dgm:t>
    </dgm:pt>
    <dgm:pt modelId="{814B1574-E9B7-4F27-985D-3EA52B240C5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SLUCHOVÉ VNÍMÁNÍ (auditivní)</a:t>
          </a:r>
          <a:endParaRPr lang="en-US"/>
        </a:p>
      </dgm:t>
    </dgm:pt>
    <dgm:pt modelId="{CA99A492-5A30-4861-ACF1-ED0BC8485137}" type="parTrans" cxnId="{9DF76621-2E1D-45C1-86F3-51EE610F2581}">
      <dgm:prSet/>
      <dgm:spPr/>
      <dgm:t>
        <a:bodyPr/>
        <a:lstStyle/>
        <a:p>
          <a:endParaRPr lang="en-US"/>
        </a:p>
      </dgm:t>
    </dgm:pt>
    <dgm:pt modelId="{BBB5AB5A-B2CD-4ED8-AC26-A56EC2CB45A1}" type="sibTrans" cxnId="{9DF76621-2E1D-45C1-86F3-51EE610F2581}">
      <dgm:prSet/>
      <dgm:spPr/>
      <dgm:t>
        <a:bodyPr/>
        <a:lstStyle/>
        <a:p>
          <a:endParaRPr lang="en-US"/>
        </a:p>
      </dgm:t>
    </dgm:pt>
    <dgm:pt modelId="{7323F1E4-8BF7-41B2-856D-762F7C6F11D6}" type="pres">
      <dgm:prSet presAssocID="{829051DE-6A04-4030-821F-5F64478B6E66}" presName="root" presStyleCnt="0">
        <dgm:presLayoutVars>
          <dgm:dir/>
          <dgm:resizeHandles val="exact"/>
        </dgm:presLayoutVars>
      </dgm:prSet>
      <dgm:spPr/>
    </dgm:pt>
    <dgm:pt modelId="{790C7338-BA97-40EB-AAA8-A09FD6595248}" type="pres">
      <dgm:prSet presAssocID="{0193EECA-75B8-4303-8B6A-E8B901AC239C}" presName="compNode" presStyleCnt="0"/>
      <dgm:spPr/>
    </dgm:pt>
    <dgm:pt modelId="{2904F71A-197C-458A-B6D4-F2A9C736F10C}" type="pres">
      <dgm:prSet presAssocID="{0193EECA-75B8-4303-8B6A-E8B901AC239C}" presName="bgRect" presStyleLbl="bgShp" presStyleIdx="0" presStyleCnt="2"/>
      <dgm:spPr/>
    </dgm:pt>
    <dgm:pt modelId="{CAE32912-8A3A-4513-9538-EA37E9C060CD}" type="pres">
      <dgm:prSet presAssocID="{0193EECA-75B8-4303-8B6A-E8B901AC239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či"/>
        </a:ext>
      </dgm:extLst>
    </dgm:pt>
    <dgm:pt modelId="{7450DFBA-BEDA-4698-ABCE-F300464C8F19}" type="pres">
      <dgm:prSet presAssocID="{0193EECA-75B8-4303-8B6A-E8B901AC239C}" presName="spaceRect" presStyleCnt="0"/>
      <dgm:spPr/>
    </dgm:pt>
    <dgm:pt modelId="{90E7D17A-9F71-4625-9E0A-C64C25602298}" type="pres">
      <dgm:prSet presAssocID="{0193EECA-75B8-4303-8B6A-E8B901AC239C}" presName="parTx" presStyleLbl="revTx" presStyleIdx="0" presStyleCnt="2">
        <dgm:presLayoutVars>
          <dgm:chMax val="0"/>
          <dgm:chPref val="0"/>
        </dgm:presLayoutVars>
      </dgm:prSet>
      <dgm:spPr/>
    </dgm:pt>
    <dgm:pt modelId="{31A41FB1-3AD2-42AC-829A-B74B8168D2F8}" type="pres">
      <dgm:prSet presAssocID="{A2671673-E33E-4B39-A77C-16FBA8ED2A96}" presName="sibTrans" presStyleCnt="0"/>
      <dgm:spPr/>
    </dgm:pt>
    <dgm:pt modelId="{343AE0E4-B585-4B0B-9361-E9E99B04744C}" type="pres">
      <dgm:prSet presAssocID="{814B1574-E9B7-4F27-985D-3EA52B240C52}" presName="compNode" presStyleCnt="0"/>
      <dgm:spPr/>
    </dgm:pt>
    <dgm:pt modelId="{7A5C58EB-B62C-4733-A614-55079C2049A0}" type="pres">
      <dgm:prSet presAssocID="{814B1574-E9B7-4F27-985D-3EA52B240C52}" presName="bgRect" presStyleLbl="bgShp" presStyleIdx="1" presStyleCnt="2"/>
      <dgm:spPr/>
    </dgm:pt>
    <dgm:pt modelId="{A305C759-9FE5-4CA8-A469-7CEF6A459E45}" type="pres">
      <dgm:prSet presAssocID="{814B1574-E9B7-4F27-985D-3EA52B240C5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cho"/>
        </a:ext>
      </dgm:extLst>
    </dgm:pt>
    <dgm:pt modelId="{90E977FA-A9DE-458D-BA26-AB87423EFA2F}" type="pres">
      <dgm:prSet presAssocID="{814B1574-E9B7-4F27-985D-3EA52B240C52}" presName="spaceRect" presStyleCnt="0"/>
      <dgm:spPr/>
    </dgm:pt>
    <dgm:pt modelId="{D05EFC33-999A-4786-8D6C-1EDA0D959C61}" type="pres">
      <dgm:prSet presAssocID="{814B1574-E9B7-4F27-985D-3EA52B240C5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DF76621-2E1D-45C1-86F3-51EE610F2581}" srcId="{829051DE-6A04-4030-821F-5F64478B6E66}" destId="{814B1574-E9B7-4F27-985D-3EA52B240C52}" srcOrd="1" destOrd="0" parTransId="{CA99A492-5A30-4861-ACF1-ED0BC8485137}" sibTransId="{BBB5AB5A-B2CD-4ED8-AC26-A56EC2CB45A1}"/>
    <dgm:cxn modelId="{72D7B15A-1AB4-472B-9525-C372A5C670E9}" type="presOf" srcId="{814B1574-E9B7-4F27-985D-3EA52B240C52}" destId="{D05EFC33-999A-4786-8D6C-1EDA0D959C61}" srcOrd="0" destOrd="0" presId="urn:microsoft.com/office/officeart/2018/2/layout/IconVerticalSolidList"/>
    <dgm:cxn modelId="{E0ABCB7B-C8DD-40D9-9B83-9C0DFCBF54C8}" type="presOf" srcId="{0193EECA-75B8-4303-8B6A-E8B901AC239C}" destId="{90E7D17A-9F71-4625-9E0A-C64C25602298}" srcOrd="0" destOrd="0" presId="urn:microsoft.com/office/officeart/2018/2/layout/IconVerticalSolidList"/>
    <dgm:cxn modelId="{EFDFD2CA-8176-4211-9A69-198B1448BA68}" type="presOf" srcId="{829051DE-6A04-4030-821F-5F64478B6E66}" destId="{7323F1E4-8BF7-41B2-856D-762F7C6F11D6}" srcOrd="0" destOrd="0" presId="urn:microsoft.com/office/officeart/2018/2/layout/IconVerticalSolidList"/>
    <dgm:cxn modelId="{FABED1EB-47CC-4FD7-A026-57B376A3898C}" srcId="{829051DE-6A04-4030-821F-5F64478B6E66}" destId="{0193EECA-75B8-4303-8B6A-E8B901AC239C}" srcOrd="0" destOrd="0" parTransId="{347F291F-493C-4B88-8EC8-780274619942}" sibTransId="{A2671673-E33E-4B39-A77C-16FBA8ED2A96}"/>
    <dgm:cxn modelId="{D742FC94-4BFA-4DBF-A15A-D3647AD4448D}" type="presParOf" srcId="{7323F1E4-8BF7-41B2-856D-762F7C6F11D6}" destId="{790C7338-BA97-40EB-AAA8-A09FD6595248}" srcOrd="0" destOrd="0" presId="urn:microsoft.com/office/officeart/2018/2/layout/IconVerticalSolidList"/>
    <dgm:cxn modelId="{88D7BCC1-94D6-4F20-9B19-B78D6B4FFA5F}" type="presParOf" srcId="{790C7338-BA97-40EB-AAA8-A09FD6595248}" destId="{2904F71A-197C-458A-B6D4-F2A9C736F10C}" srcOrd="0" destOrd="0" presId="urn:microsoft.com/office/officeart/2018/2/layout/IconVerticalSolidList"/>
    <dgm:cxn modelId="{013D5052-9A19-410D-B53F-4F693BB9AB4A}" type="presParOf" srcId="{790C7338-BA97-40EB-AAA8-A09FD6595248}" destId="{CAE32912-8A3A-4513-9538-EA37E9C060CD}" srcOrd="1" destOrd="0" presId="urn:microsoft.com/office/officeart/2018/2/layout/IconVerticalSolidList"/>
    <dgm:cxn modelId="{ED13FC16-C45D-45A1-B839-1068A24D82C6}" type="presParOf" srcId="{790C7338-BA97-40EB-AAA8-A09FD6595248}" destId="{7450DFBA-BEDA-4698-ABCE-F300464C8F19}" srcOrd="2" destOrd="0" presId="urn:microsoft.com/office/officeart/2018/2/layout/IconVerticalSolidList"/>
    <dgm:cxn modelId="{3A449D44-2802-4D0E-ACD9-61C68D81F0AF}" type="presParOf" srcId="{790C7338-BA97-40EB-AAA8-A09FD6595248}" destId="{90E7D17A-9F71-4625-9E0A-C64C25602298}" srcOrd="3" destOrd="0" presId="urn:microsoft.com/office/officeart/2018/2/layout/IconVerticalSolidList"/>
    <dgm:cxn modelId="{148A3488-0AAD-4611-A75F-F28E7BE34919}" type="presParOf" srcId="{7323F1E4-8BF7-41B2-856D-762F7C6F11D6}" destId="{31A41FB1-3AD2-42AC-829A-B74B8168D2F8}" srcOrd="1" destOrd="0" presId="urn:microsoft.com/office/officeart/2018/2/layout/IconVerticalSolidList"/>
    <dgm:cxn modelId="{AAB5389C-AF69-42CB-B29F-40556BF42433}" type="presParOf" srcId="{7323F1E4-8BF7-41B2-856D-762F7C6F11D6}" destId="{343AE0E4-B585-4B0B-9361-E9E99B04744C}" srcOrd="2" destOrd="0" presId="urn:microsoft.com/office/officeart/2018/2/layout/IconVerticalSolidList"/>
    <dgm:cxn modelId="{39139191-B7D0-4A8F-A230-D932A6484486}" type="presParOf" srcId="{343AE0E4-B585-4B0B-9361-E9E99B04744C}" destId="{7A5C58EB-B62C-4733-A614-55079C2049A0}" srcOrd="0" destOrd="0" presId="urn:microsoft.com/office/officeart/2018/2/layout/IconVerticalSolidList"/>
    <dgm:cxn modelId="{C22030BD-AEEC-4B1A-8661-3BF6FB183CAF}" type="presParOf" srcId="{343AE0E4-B585-4B0B-9361-E9E99B04744C}" destId="{A305C759-9FE5-4CA8-A469-7CEF6A459E45}" srcOrd="1" destOrd="0" presId="urn:microsoft.com/office/officeart/2018/2/layout/IconVerticalSolidList"/>
    <dgm:cxn modelId="{75F06626-4708-4E93-87D9-6C0151BBBB3B}" type="presParOf" srcId="{343AE0E4-B585-4B0B-9361-E9E99B04744C}" destId="{90E977FA-A9DE-458D-BA26-AB87423EFA2F}" srcOrd="2" destOrd="0" presId="urn:microsoft.com/office/officeart/2018/2/layout/IconVerticalSolidList"/>
    <dgm:cxn modelId="{E8A70E15-1861-4DC7-806A-4D8A9F4565EB}" type="presParOf" srcId="{343AE0E4-B585-4B0B-9361-E9E99B04744C}" destId="{D05EFC33-999A-4786-8D6C-1EDA0D959C6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FDBA9E-7170-437F-B19E-E75B573BABD7}">
      <dsp:nvSpPr>
        <dsp:cNvPr id="0" name=""/>
        <dsp:cNvSpPr/>
      </dsp:nvSpPr>
      <dsp:spPr>
        <a:xfrm>
          <a:off x="0" y="631"/>
          <a:ext cx="67018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995EA-0FBC-4E11-8649-D5339D953949}">
      <dsp:nvSpPr>
        <dsp:cNvPr id="0" name=""/>
        <dsp:cNvSpPr/>
      </dsp:nvSpPr>
      <dsp:spPr>
        <a:xfrm>
          <a:off x="0" y="631"/>
          <a:ext cx="6701861" cy="103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e-mail:</a:t>
          </a:r>
          <a:r>
            <a:rPr lang="cs-CZ" sz="2800" kern="1200" dirty="0"/>
            <a:t> jana.veselakova@mail.muni.cz</a:t>
          </a:r>
          <a:endParaRPr lang="en-US" sz="2800" kern="1200" dirty="0"/>
        </a:p>
      </dsp:txBody>
      <dsp:txXfrm>
        <a:off x="0" y="631"/>
        <a:ext cx="6701861" cy="1033944"/>
      </dsp:txXfrm>
    </dsp:sp>
    <dsp:sp modelId="{4918AF5B-0A52-4F47-B58B-7E5076B58DFE}">
      <dsp:nvSpPr>
        <dsp:cNvPr id="0" name=""/>
        <dsp:cNvSpPr/>
      </dsp:nvSpPr>
      <dsp:spPr>
        <a:xfrm>
          <a:off x="0" y="1034575"/>
          <a:ext cx="6701861" cy="0"/>
        </a:xfrm>
        <a:prstGeom prst="line">
          <a:avLst/>
        </a:prstGeom>
        <a:solidFill>
          <a:schemeClr val="accent2">
            <a:hueOff val="-777537"/>
            <a:satOff val="-4113"/>
            <a:lumOff val="-1568"/>
            <a:alphaOff val="0"/>
          </a:schemeClr>
        </a:solidFill>
        <a:ln w="19050" cap="rnd" cmpd="sng" algn="ctr">
          <a:solidFill>
            <a:schemeClr val="accent2">
              <a:hueOff val="-777537"/>
              <a:satOff val="-4113"/>
              <a:lumOff val="-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C65E6-B137-4CA9-BCB7-FF90E769D81A}">
      <dsp:nvSpPr>
        <dsp:cNvPr id="0" name=""/>
        <dsp:cNvSpPr/>
      </dsp:nvSpPr>
      <dsp:spPr>
        <a:xfrm>
          <a:off x="0" y="1034575"/>
          <a:ext cx="6701861" cy="103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konzultační hodiny:</a:t>
          </a:r>
          <a:r>
            <a:rPr lang="cs-CZ" sz="2800" kern="1200" dirty="0"/>
            <a:t> úterý 10:15 – 11:15</a:t>
          </a:r>
          <a:endParaRPr lang="en-US" sz="2800" kern="1200" dirty="0"/>
        </a:p>
      </dsp:txBody>
      <dsp:txXfrm>
        <a:off x="0" y="1034575"/>
        <a:ext cx="6701861" cy="1033944"/>
      </dsp:txXfrm>
    </dsp:sp>
    <dsp:sp modelId="{392E4321-21D2-440B-A56A-765C49035555}">
      <dsp:nvSpPr>
        <dsp:cNvPr id="0" name=""/>
        <dsp:cNvSpPr/>
      </dsp:nvSpPr>
      <dsp:spPr>
        <a:xfrm>
          <a:off x="0" y="2068519"/>
          <a:ext cx="6701861" cy="0"/>
        </a:xfrm>
        <a:prstGeom prst="line">
          <a:avLst/>
        </a:prstGeom>
        <a:solidFill>
          <a:schemeClr val="accent2">
            <a:hueOff val="-1555074"/>
            <a:satOff val="-8227"/>
            <a:lumOff val="-3137"/>
            <a:alphaOff val="0"/>
          </a:schemeClr>
        </a:solidFill>
        <a:ln w="19050" cap="rnd" cmpd="sng" algn="ctr">
          <a:solidFill>
            <a:schemeClr val="accent2">
              <a:hueOff val="-1555074"/>
              <a:satOff val="-8227"/>
              <a:lumOff val="-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A3330-B842-45EB-A8F0-519CFEE092FB}">
      <dsp:nvSpPr>
        <dsp:cNvPr id="0" name=""/>
        <dsp:cNvSpPr/>
      </dsp:nvSpPr>
      <dsp:spPr>
        <a:xfrm>
          <a:off x="0" y="2068519"/>
          <a:ext cx="6701861" cy="103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u="sng" kern="1200" dirty="0"/>
            <a:t>Požadavky k ukončení předmětu:</a:t>
          </a:r>
          <a:endParaRPr lang="en-US" sz="2800" kern="1200" dirty="0"/>
        </a:p>
      </dsp:txBody>
      <dsp:txXfrm>
        <a:off x="0" y="2068519"/>
        <a:ext cx="6701861" cy="1033944"/>
      </dsp:txXfrm>
    </dsp:sp>
    <dsp:sp modelId="{FA56CA90-7FD8-4E55-BF0F-8E1E90E6409A}">
      <dsp:nvSpPr>
        <dsp:cNvPr id="0" name=""/>
        <dsp:cNvSpPr/>
      </dsp:nvSpPr>
      <dsp:spPr>
        <a:xfrm>
          <a:off x="0" y="3102463"/>
          <a:ext cx="6701861" cy="0"/>
        </a:xfrm>
        <a:prstGeom prst="line">
          <a:avLst/>
        </a:prstGeom>
        <a:solidFill>
          <a:schemeClr val="accent2">
            <a:hueOff val="-2332611"/>
            <a:satOff val="-12340"/>
            <a:lumOff val="-4705"/>
            <a:alphaOff val="0"/>
          </a:schemeClr>
        </a:solidFill>
        <a:ln w="19050" cap="rnd" cmpd="sng" algn="ctr">
          <a:solidFill>
            <a:schemeClr val="accent2">
              <a:hueOff val="-2332611"/>
              <a:satOff val="-12340"/>
              <a:lumOff val="-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89D6-E1CD-43AC-A7F5-C7397159AE80}">
      <dsp:nvSpPr>
        <dsp:cNvPr id="0" name=""/>
        <dsp:cNvSpPr/>
      </dsp:nvSpPr>
      <dsp:spPr>
        <a:xfrm>
          <a:off x="0" y="3102463"/>
          <a:ext cx="6701861" cy="103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písemná zkouška (min. 60%), termíny budou vypsány ve zkouškovém období</a:t>
          </a:r>
          <a:r>
            <a:rPr lang="cs-CZ" sz="2800" kern="1200" dirty="0">
              <a:latin typeface="Calibri Light" panose="020F0302020204030204"/>
            </a:rPr>
            <a:t>, </a:t>
          </a:r>
          <a:r>
            <a:rPr lang="cs-CZ" sz="2800" kern="1200" dirty="0" err="1">
              <a:solidFill>
                <a:schemeClr val="accent1">
                  <a:lumMod val="75000"/>
                </a:schemeClr>
              </a:solidFill>
              <a:latin typeface="Calibri Light" panose="020F0302020204030204"/>
            </a:rPr>
            <a:t>předtermín</a:t>
          </a:r>
          <a:r>
            <a:rPr lang="cs-CZ" sz="2800" kern="1200" dirty="0">
              <a:latin typeface="Calibri Light" panose="020F0302020204030204"/>
            </a:rPr>
            <a:t>?</a:t>
          </a:r>
          <a:endParaRPr lang="en-US" sz="2800" kern="1200" dirty="0"/>
        </a:p>
      </dsp:txBody>
      <dsp:txXfrm>
        <a:off x="0" y="3102463"/>
        <a:ext cx="6701861" cy="1033944"/>
      </dsp:txXfrm>
    </dsp:sp>
    <dsp:sp modelId="{49D0F281-FCF9-46AE-BB33-0475CBBB8733}">
      <dsp:nvSpPr>
        <dsp:cNvPr id="0" name=""/>
        <dsp:cNvSpPr/>
      </dsp:nvSpPr>
      <dsp:spPr>
        <a:xfrm>
          <a:off x="0" y="4136407"/>
          <a:ext cx="6701861" cy="0"/>
        </a:xfrm>
        <a:prstGeom prst="line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accent2">
              <a:hueOff val="-3110148"/>
              <a:satOff val="-16453"/>
              <a:lumOff val="-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A4DA4-C49D-48BF-9079-49DF5DE7F445}">
      <dsp:nvSpPr>
        <dsp:cNvPr id="0" name=""/>
        <dsp:cNvSpPr/>
      </dsp:nvSpPr>
      <dsp:spPr>
        <a:xfrm>
          <a:off x="0" y="4136407"/>
          <a:ext cx="6701861" cy="1033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maximálně </a:t>
          </a:r>
          <a:r>
            <a:rPr lang="cs-CZ" sz="2800" u="sng" kern="1200" dirty="0"/>
            <a:t>3 absence</a:t>
          </a:r>
          <a:r>
            <a:rPr lang="cs-CZ" sz="2800" kern="1200" dirty="0"/>
            <a:t> na seminářích v průběhu semestru</a:t>
          </a:r>
          <a:endParaRPr lang="en-US" sz="2800" kern="1200" dirty="0"/>
        </a:p>
      </dsp:txBody>
      <dsp:txXfrm>
        <a:off x="0" y="4136407"/>
        <a:ext cx="6701861" cy="10339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90D77-79F9-4E77-811B-021739F16054}">
      <dsp:nvSpPr>
        <dsp:cNvPr id="0" name=""/>
        <dsp:cNvSpPr/>
      </dsp:nvSpPr>
      <dsp:spPr>
        <a:xfrm>
          <a:off x="0" y="3841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9E4E8-3040-43BF-B567-EC770BA1FAF3}">
      <dsp:nvSpPr>
        <dsp:cNvPr id="0" name=""/>
        <dsp:cNvSpPr/>
      </dsp:nvSpPr>
      <dsp:spPr>
        <a:xfrm>
          <a:off x="247522" y="187948"/>
          <a:ext cx="450040" cy="4500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3C971-619F-49D2-B644-F0DED82115A5}">
      <dsp:nvSpPr>
        <dsp:cNvPr id="0" name=""/>
        <dsp:cNvSpPr/>
      </dsp:nvSpPr>
      <dsp:spPr>
        <a:xfrm>
          <a:off x="945084" y="3841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POZORNOST</a:t>
          </a:r>
          <a:endParaRPr lang="en-US" sz="1900" kern="1200"/>
        </a:p>
      </dsp:txBody>
      <dsp:txXfrm>
        <a:off x="945084" y="3841"/>
        <a:ext cx="4941206" cy="818254"/>
      </dsp:txXfrm>
    </dsp:sp>
    <dsp:sp modelId="{7BE9A261-F0FD-4B2B-BE23-7DCCD0984197}">
      <dsp:nvSpPr>
        <dsp:cNvPr id="0" name=""/>
        <dsp:cNvSpPr/>
      </dsp:nvSpPr>
      <dsp:spPr>
        <a:xfrm>
          <a:off x="0" y="1026659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81507-7B1B-4996-BD61-1C2008D2DC94}">
      <dsp:nvSpPr>
        <dsp:cNvPr id="0" name=""/>
        <dsp:cNvSpPr/>
      </dsp:nvSpPr>
      <dsp:spPr>
        <a:xfrm>
          <a:off x="247522" y="1210767"/>
          <a:ext cx="450040" cy="4500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AB1927-5663-400B-A032-0EB675C09722}">
      <dsp:nvSpPr>
        <dsp:cNvPr id="0" name=""/>
        <dsp:cNvSpPr/>
      </dsp:nvSpPr>
      <dsp:spPr>
        <a:xfrm>
          <a:off x="945084" y="1026659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PAMĚŤ</a:t>
          </a:r>
          <a:endParaRPr lang="en-US" sz="1900" kern="1200"/>
        </a:p>
      </dsp:txBody>
      <dsp:txXfrm>
        <a:off x="945084" y="1026659"/>
        <a:ext cx="4941206" cy="818254"/>
      </dsp:txXfrm>
    </dsp:sp>
    <dsp:sp modelId="{EADA1E7A-3F9B-4BBF-96B6-F1FD58506825}">
      <dsp:nvSpPr>
        <dsp:cNvPr id="0" name=""/>
        <dsp:cNvSpPr/>
      </dsp:nvSpPr>
      <dsp:spPr>
        <a:xfrm>
          <a:off x="0" y="2049478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77684-558B-434C-8569-63347BF4217E}">
      <dsp:nvSpPr>
        <dsp:cNvPr id="0" name=""/>
        <dsp:cNvSpPr/>
      </dsp:nvSpPr>
      <dsp:spPr>
        <a:xfrm>
          <a:off x="247522" y="2233585"/>
          <a:ext cx="450040" cy="4500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214B0-F76F-41C2-A2F1-E77862657B29}">
      <dsp:nvSpPr>
        <dsp:cNvPr id="0" name=""/>
        <dsp:cNvSpPr/>
      </dsp:nvSpPr>
      <dsp:spPr>
        <a:xfrm>
          <a:off x="945084" y="2049478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MYŠLENÍ</a:t>
          </a:r>
          <a:endParaRPr lang="en-US" sz="1900" kern="1200"/>
        </a:p>
      </dsp:txBody>
      <dsp:txXfrm>
        <a:off x="945084" y="2049478"/>
        <a:ext cx="4941206" cy="818254"/>
      </dsp:txXfrm>
    </dsp:sp>
    <dsp:sp modelId="{76C73A1C-A36A-43BB-BF7B-C5AE4EEEFCC8}">
      <dsp:nvSpPr>
        <dsp:cNvPr id="0" name=""/>
        <dsp:cNvSpPr/>
      </dsp:nvSpPr>
      <dsp:spPr>
        <a:xfrm>
          <a:off x="0" y="3072296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CE061-079C-4B4F-BA78-81C6ACE3227E}">
      <dsp:nvSpPr>
        <dsp:cNvPr id="0" name=""/>
        <dsp:cNvSpPr/>
      </dsp:nvSpPr>
      <dsp:spPr>
        <a:xfrm>
          <a:off x="247522" y="3256403"/>
          <a:ext cx="450040" cy="4500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7ECA6-8C41-42EA-94F1-FFCD8D5E69B5}">
      <dsp:nvSpPr>
        <dsp:cNvPr id="0" name=""/>
        <dsp:cNvSpPr/>
      </dsp:nvSpPr>
      <dsp:spPr>
        <a:xfrm>
          <a:off x="945084" y="3072296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>
              <a:latin typeface="Calibri Light" panose="020F0302020204030204"/>
            </a:rPr>
            <a:t>ŘEČ</a:t>
          </a:r>
        </a:p>
      </dsp:txBody>
      <dsp:txXfrm>
        <a:off x="945084" y="3072296"/>
        <a:ext cx="4941206" cy="818254"/>
      </dsp:txXfrm>
    </dsp:sp>
    <dsp:sp modelId="{B74A48C5-8040-42EC-9954-6AB1390F0CCA}">
      <dsp:nvSpPr>
        <dsp:cNvPr id="0" name=""/>
        <dsp:cNvSpPr/>
      </dsp:nvSpPr>
      <dsp:spPr>
        <a:xfrm>
          <a:off x="0" y="4095114"/>
          <a:ext cx="5886291" cy="818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8C451-DDE3-4219-AF89-13BF172E9F27}">
      <dsp:nvSpPr>
        <dsp:cNvPr id="0" name=""/>
        <dsp:cNvSpPr/>
      </dsp:nvSpPr>
      <dsp:spPr>
        <a:xfrm>
          <a:off x="247522" y="4279222"/>
          <a:ext cx="450040" cy="45004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F6E98-7012-43CD-B030-EF415D003FE6}">
      <dsp:nvSpPr>
        <dsp:cNvPr id="0" name=""/>
        <dsp:cNvSpPr/>
      </dsp:nvSpPr>
      <dsp:spPr>
        <a:xfrm>
          <a:off x="945084" y="4095114"/>
          <a:ext cx="4941206" cy="818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99" tIns="86599" rIns="86599" bIns="86599" numCol="1" spcCol="1270" anchor="ctr" anchorCtr="0">
          <a:noAutofit/>
        </a:bodyPr>
        <a:lstStyle/>
        <a:p>
          <a:pPr marL="0" lvl="0" indent="0" algn="l" defTabSz="8445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>
              <a:latin typeface="Calibri Light" panose="020F0302020204030204"/>
            </a:rPr>
            <a:t>ČÍSELNÉ A PŘEDČÍSELNÉ PŘEDSTAVY</a:t>
          </a:r>
        </a:p>
      </dsp:txBody>
      <dsp:txXfrm>
        <a:off x="945084" y="4095114"/>
        <a:ext cx="4941206" cy="81825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CBF3A-2598-4D8D-9321-4E23A2B1B284}">
      <dsp:nvSpPr>
        <dsp:cNvPr id="0" name=""/>
        <dsp:cNvSpPr/>
      </dsp:nvSpPr>
      <dsp:spPr>
        <a:xfrm>
          <a:off x="0" y="92014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9D855-D76E-4DC4-ABBB-CEA257FA422F}">
      <dsp:nvSpPr>
        <dsp:cNvPr id="0" name=""/>
        <dsp:cNvSpPr/>
      </dsp:nvSpPr>
      <dsp:spPr>
        <a:xfrm>
          <a:off x="294314" y="610185"/>
          <a:ext cx="4120403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HRUBÁ A JEMNÁ MOTORIKA</a:t>
          </a:r>
          <a:endParaRPr lang="en-US" sz="2100" kern="1200"/>
        </a:p>
      </dsp:txBody>
      <dsp:txXfrm>
        <a:off x="324576" y="640447"/>
        <a:ext cx="4059879" cy="559396"/>
      </dsp:txXfrm>
    </dsp:sp>
    <dsp:sp modelId="{CB2CE55A-5375-4F6A-B8B0-5974B21C3737}">
      <dsp:nvSpPr>
        <dsp:cNvPr id="0" name=""/>
        <dsp:cNvSpPr/>
      </dsp:nvSpPr>
      <dsp:spPr>
        <a:xfrm>
          <a:off x="0" y="187270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1036716"/>
              <a:satOff val="-5484"/>
              <a:lumOff val="-209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EB274-F6FA-4CFC-963D-F67EEA2980C7}">
      <dsp:nvSpPr>
        <dsp:cNvPr id="0" name=""/>
        <dsp:cNvSpPr/>
      </dsp:nvSpPr>
      <dsp:spPr>
        <a:xfrm>
          <a:off x="294314" y="1562745"/>
          <a:ext cx="4120403" cy="619920"/>
        </a:xfrm>
        <a:prstGeom prst="roundRect">
          <a:avLst/>
        </a:prstGeom>
        <a:solidFill>
          <a:schemeClr val="accent2">
            <a:hueOff val="-1036716"/>
            <a:satOff val="-5484"/>
            <a:lumOff val="-209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SENZOMOTORICKÁ KOORDINACE</a:t>
          </a:r>
          <a:endParaRPr lang="en-US" sz="2100" kern="1200"/>
        </a:p>
      </dsp:txBody>
      <dsp:txXfrm>
        <a:off x="324576" y="1593007"/>
        <a:ext cx="4059879" cy="559396"/>
      </dsp:txXfrm>
    </dsp:sp>
    <dsp:sp modelId="{5DEA738D-D5AA-4D7E-8674-7FE785BB285C}">
      <dsp:nvSpPr>
        <dsp:cNvPr id="0" name=""/>
        <dsp:cNvSpPr/>
      </dsp:nvSpPr>
      <dsp:spPr>
        <a:xfrm>
          <a:off x="0" y="282526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2073432"/>
              <a:satOff val="-10969"/>
              <a:lumOff val="-41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ADAD2-A7EA-433D-94DB-EC772938C743}">
      <dsp:nvSpPr>
        <dsp:cNvPr id="0" name=""/>
        <dsp:cNvSpPr/>
      </dsp:nvSpPr>
      <dsp:spPr>
        <a:xfrm>
          <a:off x="294314" y="2515305"/>
          <a:ext cx="4120403" cy="619920"/>
        </a:xfrm>
        <a:prstGeom prst="roundRect">
          <a:avLst/>
        </a:prstGeom>
        <a:solidFill>
          <a:schemeClr val="accent2">
            <a:hueOff val="-2073432"/>
            <a:satOff val="-10969"/>
            <a:lumOff val="-418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VIZUOMOTORICKÁ KOORDINACE</a:t>
          </a:r>
          <a:endParaRPr lang="en-US" sz="2100" kern="1200"/>
        </a:p>
      </dsp:txBody>
      <dsp:txXfrm>
        <a:off x="324576" y="2545567"/>
        <a:ext cx="4059879" cy="559396"/>
      </dsp:txXfrm>
    </dsp:sp>
    <dsp:sp modelId="{49854D7B-EED2-47AC-9706-27B6FBFC5DD4}">
      <dsp:nvSpPr>
        <dsp:cNvPr id="0" name=""/>
        <dsp:cNvSpPr/>
      </dsp:nvSpPr>
      <dsp:spPr>
        <a:xfrm>
          <a:off x="0" y="3777825"/>
          <a:ext cx="5886291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-3110148"/>
              <a:satOff val="-16453"/>
              <a:lumOff val="-6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90FD07-D6E3-461C-B92C-0BFC5BA3B758}">
      <dsp:nvSpPr>
        <dsp:cNvPr id="0" name=""/>
        <dsp:cNvSpPr/>
      </dsp:nvSpPr>
      <dsp:spPr>
        <a:xfrm>
          <a:off x="294314" y="3467865"/>
          <a:ext cx="4120403" cy="619920"/>
        </a:xfrm>
        <a:prstGeom prst="round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741" tIns="0" rIns="155741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GRAFOMOTORIKA</a:t>
          </a:r>
          <a:endParaRPr lang="en-US" sz="2100" kern="1200"/>
        </a:p>
      </dsp:txBody>
      <dsp:txXfrm>
        <a:off x="324576" y="3498127"/>
        <a:ext cx="4059879" cy="55939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5AE5E-6227-41BE-83ED-36DD3E1B8385}">
      <dsp:nvSpPr>
        <dsp:cNvPr id="0" name=""/>
        <dsp:cNvSpPr/>
      </dsp:nvSpPr>
      <dsp:spPr>
        <a:xfrm>
          <a:off x="2103728" y="4899"/>
          <a:ext cx="2024437" cy="20244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8A94D-EF14-499D-B98B-6A9E48DBDC4C}">
      <dsp:nvSpPr>
        <dsp:cNvPr id="0" name=""/>
        <dsp:cNvSpPr/>
      </dsp:nvSpPr>
      <dsp:spPr>
        <a:xfrm>
          <a:off x="2535165" y="436336"/>
          <a:ext cx="1161562" cy="1161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FBE2A6-79D0-4418-B3B1-3D80CD231F6C}">
      <dsp:nvSpPr>
        <dsp:cNvPr id="0" name=""/>
        <dsp:cNvSpPr/>
      </dsp:nvSpPr>
      <dsp:spPr>
        <a:xfrm>
          <a:off x="1456571" y="2659899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>
              <a:hlinkClick xmlns:r="http://schemas.openxmlformats.org/officeDocument/2006/relationships" r:id="rId3"/>
            </a:rPr>
            <a:t>Vzdělávání | Dyscentrum</a:t>
          </a:r>
          <a:endParaRPr lang="en-US" sz="1300" kern="1200"/>
        </a:p>
      </dsp:txBody>
      <dsp:txXfrm>
        <a:off x="1456571" y="2659899"/>
        <a:ext cx="3318750" cy="720000"/>
      </dsp:txXfrm>
    </dsp:sp>
    <dsp:sp modelId="{9AD18430-111E-49A2-9047-AB26E56C8AAD}">
      <dsp:nvSpPr>
        <dsp:cNvPr id="0" name=""/>
        <dsp:cNvSpPr/>
      </dsp:nvSpPr>
      <dsp:spPr>
        <a:xfrm>
          <a:off x="6003259" y="4899"/>
          <a:ext cx="2024437" cy="20244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2FAAD-9171-4269-B926-6DACA4C9E23D}">
      <dsp:nvSpPr>
        <dsp:cNvPr id="0" name=""/>
        <dsp:cNvSpPr/>
      </dsp:nvSpPr>
      <dsp:spPr>
        <a:xfrm>
          <a:off x="6434696" y="436336"/>
          <a:ext cx="1161562" cy="116156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961B5-0605-4429-B3C0-2C4B552E98FD}">
      <dsp:nvSpPr>
        <dsp:cNvPr id="0" name=""/>
        <dsp:cNvSpPr/>
      </dsp:nvSpPr>
      <dsp:spPr>
        <a:xfrm>
          <a:off x="5356103" y="2659899"/>
          <a:ext cx="33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>
              <a:hlinkClick xmlns:r="http://schemas.openxmlformats.org/officeDocument/2006/relationships" r:id="rId6"/>
            </a:rPr>
            <a:t>Kurzy pro pedagogické pracovníky MŠ, ZŠ, ŠPP, ŠPZ | Pedagogicko-psychologická poradna Brno, p.o. (pppbrno.cz)</a:t>
          </a:r>
          <a:endParaRPr lang="en-US" sz="1300" kern="1200"/>
        </a:p>
      </dsp:txBody>
      <dsp:txXfrm>
        <a:off x="5356103" y="2659899"/>
        <a:ext cx="331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84275-3B79-4564-9C41-CC4A4716D09B}">
      <dsp:nvSpPr>
        <dsp:cNvPr id="0" name=""/>
        <dsp:cNvSpPr/>
      </dsp:nvSpPr>
      <dsp:spPr>
        <a:xfrm>
          <a:off x="0" y="4039"/>
          <a:ext cx="5741533" cy="8604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FFCE0F-AD69-4624-A66A-A7B4CD24AF7A}">
      <dsp:nvSpPr>
        <dsp:cNvPr id="0" name=""/>
        <dsp:cNvSpPr/>
      </dsp:nvSpPr>
      <dsp:spPr>
        <a:xfrm>
          <a:off x="260296" y="197648"/>
          <a:ext cx="473266" cy="4732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40C400-43F7-4749-B348-B7B11996EF6F}">
      <dsp:nvSpPr>
        <dsp:cNvPr id="0" name=""/>
        <dsp:cNvSpPr/>
      </dsp:nvSpPr>
      <dsp:spPr>
        <a:xfrm>
          <a:off x="993858" y="4039"/>
          <a:ext cx="4747675" cy="860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68" tIns="91068" rIns="91068" bIns="910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1. Projevy dyskalkulie; projevy dyslexie, dysgrafie, dysortografie v matematice; projevy dílčích deficitů matematické schopnosti</a:t>
          </a:r>
          <a:r>
            <a:rPr lang="cs-CZ" sz="1400" kern="1200" dirty="0"/>
            <a:t> </a:t>
          </a:r>
          <a:endParaRPr lang="en-US" sz="1400" kern="1200" dirty="0"/>
        </a:p>
      </dsp:txBody>
      <dsp:txXfrm>
        <a:off x="993858" y="4039"/>
        <a:ext cx="4747675" cy="860483"/>
      </dsp:txXfrm>
    </dsp:sp>
    <dsp:sp modelId="{1C33C011-14FE-4178-A61B-81B0367E8029}">
      <dsp:nvSpPr>
        <dsp:cNvPr id="0" name=""/>
        <dsp:cNvSpPr/>
      </dsp:nvSpPr>
      <dsp:spPr>
        <a:xfrm>
          <a:off x="0" y="1079644"/>
          <a:ext cx="5741533" cy="8604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2153C-64A0-4F65-AA5A-F3B96790F44B}">
      <dsp:nvSpPr>
        <dsp:cNvPr id="0" name=""/>
        <dsp:cNvSpPr/>
      </dsp:nvSpPr>
      <dsp:spPr>
        <a:xfrm>
          <a:off x="260296" y="1273253"/>
          <a:ext cx="473266" cy="4732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49758-CE9E-42EE-9397-55EC2D2D1162}">
      <dsp:nvSpPr>
        <dsp:cNvPr id="0" name=""/>
        <dsp:cNvSpPr/>
      </dsp:nvSpPr>
      <dsp:spPr>
        <a:xfrm>
          <a:off x="993858" y="1079644"/>
          <a:ext cx="4747675" cy="860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68" tIns="91068" rIns="91068" bIns="910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2. Analýza chyby žáka</a:t>
          </a:r>
          <a:endParaRPr lang="en-US" sz="1400" kern="1200" dirty="0"/>
        </a:p>
      </dsp:txBody>
      <dsp:txXfrm>
        <a:off x="993858" y="1079644"/>
        <a:ext cx="4747675" cy="860483"/>
      </dsp:txXfrm>
    </dsp:sp>
    <dsp:sp modelId="{26A0F56A-A273-4CF7-A77A-0718A520C656}">
      <dsp:nvSpPr>
        <dsp:cNvPr id="0" name=""/>
        <dsp:cNvSpPr/>
      </dsp:nvSpPr>
      <dsp:spPr>
        <a:xfrm>
          <a:off x="0" y="2155249"/>
          <a:ext cx="5741533" cy="8604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789B9-9D73-4B51-AA40-B019D4D4531F}">
      <dsp:nvSpPr>
        <dsp:cNvPr id="0" name=""/>
        <dsp:cNvSpPr/>
      </dsp:nvSpPr>
      <dsp:spPr>
        <a:xfrm>
          <a:off x="260296" y="2348858"/>
          <a:ext cx="473266" cy="4732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99A21-40B2-486E-B246-5AEBC3D2E0A2}">
      <dsp:nvSpPr>
        <dsp:cNvPr id="0" name=""/>
        <dsp:cNvSpPr/>
      </dsp:nvSpPr>
      <dsp:spPr>
        <a:xfrm>
          <a:off x="993858" y="2155249"/>
          <a:ext cx="4747675" cy="860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68" tIns="91068" rIns="91068" bIns="910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3.</a:t>
          </a:r>
          <a:r>
            <a:rPr lang="cs-CZ" sz="1400" kern="1200" dirty="0"/>
            <a:t> </a:t>
          </a:r>
          <a:r>
            <a:rPr lang="cs-CZ" sz="1400" b="1" kern="1200" dirty="0"/>
            <a:t>Zavedení nového učiva</a:t>
          </a:r>
          <a:r>
            <a:rPr lang="cs-CZ" sz="1400" kern="1200" dirty="0"/>
            <a:t> </a:t>
          </a:r>
          <a:endParaRPr lang="en-US" sz="1400" kern="1200" dirty="0"/>
        </a:p>
      </dsp:txBody>
      <dsp:txXfrm>
        <a:off x="993858" y="2155249"/>
        <a:ext cx="4747675" cy="860483"/>
      </dsp:txXfrm>
    </dsp:sp>
    <dsp:sp modelId="{E4983A19-ED77-4B5A-AD87-4C348F9D8B51}">
      <dsp:nvSpPr>
        <dsp:cNvPr id="0" name=""/>
        <dsp:cNvSpPr/>
      </dsp:nvSpPr>
      <dsp:spPr>
        <a:xfrm>
          <a:off x="0" y="3230854"/>
          <a:ext cx="5741533" cy="8604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C228BE-462A-4114-9591-276495803542}">
      <dsp:nvSpPr>
        <dsp:cNvPr id="0" name=""/>
        <dsp:cNvSpPr/>
      </dsp:nvSpPr>
      <dsp:spPr>
        <a:xfrm>
          <a:off x="260296" y="3424463"/>
          <a:ext cx="473266" cy="47326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41091-6A48-4FF7-A572-845BF103A003}">
      <dsp:nvSpPr>
        <dsp:cNvPr id="0" name=""/>
        <dsp:cNvSpPr/>
      </dsp:nvSpPr>
      <dsp:spPr>
        <a:xfrm>
          <a:off x="993858" y="3230854"/>
          <a:ext cx="4747675" cy="860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68" tIns="91068" rIns="91068" bIns="9106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4. Řešení slovní úlohy </a:t>
          </a:r>
          <a:endParaRPr lang="en-US" sz="1400" kern="1200" dirty="0"/>
        </a:p>
      </dsp:txBody>
      <dsp:txXfrm>
        <a:off x="993858" y="3230854"/>
        <a:ext cx="4747675" cy="860483"/>
      </dsp:txXfrm>
    </dsp:sp>
    <dsp:sp modelId="{B0B0AF42-6AC2-479A-BCB0-47A325258394}">
      <dsp:nvSpPr>
        <dsp:cNvPr id="0" name=""/>
        <dsp:cNvSpPr/>
      </dsp:nvSpPr>
      <dsp:spPr>
        <a:xfrm>
          <a:off x="0" y="4306459"/>
          <a:ext cx="5741533" cy="86048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C07D5-C768-4A5E-87EA-48BD4FCC1C00}">
      <dsp:nvSpPr>
        <dsp:cNvPr id="0" name=""/>
        <dsp:cNvSpPr/>
      </dsp:nvSpPr>
      <dsp:spPr>
        <a:xfrm>
          <a:off x="260296" y="4500068"/>
          <a:ext cx="473266" cy="47326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F07719-131B-46B1-BAD3-0E7F33F0556C}">
      <dsp:nvSpPr>
        <dsp:cNvPr id="0" name=""/>
        <dsp:cNvSpPr/>
      </dsp:nvSpPr>
      <dsp:spPr>
        <a:xfrm>
          <a:off x="993858" y="4306459"/>
          <a:ext cx="4747675" cy="860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068" tIns="91068" rIns="91068" bIns="91068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Vzor písemné práce - v </a:t>
          </a:r>
          <a:r>
            <a:rPr lang="cs-CZ" sz="1400" b="1" kern="1200" dirty="0" err="1"/>
            <a:t>ISu</a:t>
          </a:r>
          <a:r>
            <a:rPr lang="cs-CZ" sz="1400" b="1" kern="1200" dirty="0">
              <a:latin typeface="Calibri Light" panose="020F0302020204030204"/>
            </a:rPr>
            <a:t> - POŽADAVKY K UKONČENÍ PŘEDMĚTU</a:t>
          </a:r>
          <a:endParaRPr lang="en-US" sz="1400" kern="1200" dirty="0"/>
        </a:p>
      </dsp:txBody>
      <dsp:txXfrm>
        <a:off x="993858" y="4306459"/>
        <a:ext cx="4747675" cy="860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74F6E-4910-4239-8887-62BED4099532}">
      <dsp:nvSpPr>
        <dsp:cNvPr id="0" name=""/>
        <dsp:cNvSpPr/>
      </dsp:nvSpPr>
      <dsp:spPr>
        <a:xfrm>
          <a:off x="0" y="0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2BF93-026B-4E2B-9591-61DE6ED8DE62}">
      <dsp:nvSpPr>
        <dsp:cNvPr id="0" name=""/>
        <dsp:cNvSpPr/>
      </dsp:nvSpPr>
      <dsp:spPr>
        <a:xfrm>
          <a:off x="0" y="0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1" kern="1200" dirty="0">
              <a:latin typeface="Calibri Light" panose="020F0302020204030204"/>
            </a:rPr>
            <a:t>OSNOVA TÉMAT JE VLOŽENA V ORGANIZAČNÍCH POKYNECH V ISU</a:t>
          </a:r>
        </a:p>
      </dsp:txBody>
      <dsp:txXfrm>
        <a:off x="0" y="0"/>
        <a:ext cx="5741533" cy="1292745"/>
      </dsp:txXfrm>
    </dsp:sp>
    <dsp:sp modelId="{FF475399-E6F9-4A90-B921-40651024F6A8}">
      <dsp:nvSpPr>
        <dsp:cNvPr id="0" name=""/>
        <dsp:cNvSpPr/>
      </dsp:nvSpPr>
      <dsp:spPr>
        <a:xfrm>
          <a:off x="0" y="1292745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2839E-7E60-4317-A5B8-BF3C1CE7BA89}">
      <dsp:nvSpPr>
        <dsp:cNvPr id="0" name=""/>
        <dsp:cNvSpPr/>
      </dsp:nvSpPr>
      <dsp:spPr>
        <a:xfrm>
          <a:off x="0" y="1292745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1" kern="1200" dirty="0">
              <a:latin typeface="Calibri Light" panose="020F0302020204030204"/>
            </a:rPr>
            <a:t>14 TÝDNŮ SEMESTRU</a:t>
          </a:r>
        </a:p>
      </dsp:txBody>
      <dsp:txXfrm>
        <a:off x="0" y="1292745"/>
        <a:ext cx="5741533" cy="1292745"/>
      </dsp:txXfrm>
    </dsp:sp>
    <dsp:sp modelId="{F978019B-20AE-4A40-8CCB-7065E62FCC8B}">
      <dsp:nvSpPr>
        <dsp:cNvPr id="0" name=""/>
        <dsp:cNvSpPr/>
      </dsp:nvSpPr>
      <dsp:spPr>
        <a:xfrm>
          <a:off x="0" y="2585491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9D225-37F1-4D67-A30D-42A1C6588354}">
      <dsp:nvSpPr>
        <dsp:cNvPr id="0" name=""/>
        <dsp:cNvSpPr/>
      </dsp:nvSpPr>
      <dsp:spPr>
        <a:xfrm>
          <a:off x="0" y="2585491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1" kern="1200" dirty="0">
              <a:latin typeface="Calibri Light" panose="020F0302020204030204"/>
            </a:rPr>
            <a:t>25.10. ČTECÍ TÝDEN</a:t>
          </a:r>
        </a:p>
      </dsp:txBody>
      <dsp:txXfrm>
        <a:off x="0" y="2585491"/>
        <a:ext cx="5741533" cy="1292745"/>
      </dsp:txXfrm>
    </dsp:sp>
    <dsp:sp modelId="{6DD6C774-4F46-4EFC-AE14-97855BD33B1E}">
      <dsp:nvSpPr>
        <dsp:cNvPr id="0" name=""/>
        <dsp:cNvSpPr/>
      </dsp:nvSpPr>
      <dsp:spPr>
        <a:xfrm>
          <a:off x="0" y="3878237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46F56-A483-4505-A05E-2179B98F8F20}">
      <dsp:nvSpPr>
        <dsp:cNvPr id="0" name=""/>
        <dsp:cNvSpPr/>
      </dsp:nvSpPr>
      <dsp:spPr>
        <a:xfrm>
          <a:off x="0" y="3878237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1" kern="1200" dirty="0">
              <a:latin typeface="Calibri Light" panose="020F0302020204030204"/>
            </a:rPr>
            <a:t>29.11. SEMINÁŘ ODPADÁ</a:t>
          </a:r>
        </a:p>
      </dsp:txBody>
      <dsp:txXfrm>
        <a:off x="0" y="3878237"/>
        <a:ext cx="5741533" cy="12927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74F6E-4910-4239-8887-62BED4099532}">
      <dsp:nvSpPr>
        <dsp:cNvPr id="0" name=""/>
        <dsp:cNvSpPr/>
      </dsp:nvSpPr>
      <dsp:spPr>
        <a:xfrm>
          <a:off x="0" y="0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2BF93-026B-4E2B-9591-61DE6ED8DE62}">
      <dsp:nvSpPr>
        <dsp:cNvPr id="0" name=""/>
        <dsp:cNvSpPr/>
      </dsp:nvSpPr>
      <dsp:spPr>
        <a:xfrm>
          <a:off x="0" y="0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>
              <a:latin typeface="Calibri Light" panose="020F0302020204030204"/>
            </a:rPr>
            <a:t>1. MATEMATICKÁ GRAMOTNOST, MATEMATICKÁ SCHOPNOST, DÍLČÍ FUNKCE</a:t>
          </a:r>
        </a:p>
      </dsp:txBody>
      <dsp:txXfrm>
        <a:off x="0" y="0"/>
        <a:ext cx="5741533" cy="1292745"/>
      </dsp:txXfrm>
    </dsp:sp>
    <dsp:sp modelId="{01A4B5D8-41AF-4673-BC68-4A0F851A9CE2}">
      <dsp:nvSpPr>
        <dsp:cNvPr id="0" name=""/>
        <dsp:cNvSpPr/>
      </dsp:nvSpPr>
      <dsp:spPr>
        <a:xfrm>
          <a:off x="0" y="1292745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D478E-3559-4E23-8643-982FF9ADEF17}">
      <dsp:nvSpPr>
        <dsp:cNvPr id="0" name=""/>
        <dsp:cNvSpPr/>
      </dsp:nvSpPr>
      <dsp:spPr>
        <a:xfrm>
          <a:off x="0" y="1292745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Calibri Light" panose="020F0302020204030204"/>
            </a:rPr>
            <a:t>2</a:t>
          </a:r>
          <a:r>
            <a:rPr lang="cs-CZ" sz="2500" kern="1200" dirty="0"/>
            <a:t>. DYSKALKULIE A JEJÍ KLASIFIKACE, DALŠÍ SPECIFICKÉ PORUCHY UČENÍ A JEJICH VLIV NA ÚSPĚŠNOST ŽÁKŮ V MATEMATICE</a:t>
          </a:r>
          <a:endParaRPr lang="en-US" sz="2500" kern="1200" dirty="0"/>
        </a:p>
      </dsp:txBody>
      <dsp:txXfrm>
        <a:off x="0" y="1292745"/>
        <a:ext cx="5741533" cy="1292745"/>
      </dsp:txXfrm>
    </dsp:sp>
    <dsp:sp modelId="{DBAF8EB9-48C3-4BDA-85E3-D8A50FC0AA3C}">
      <dsp:nvSpPr>
        <dsp:cNvPr id="0" name=""/>
        <dsp:cNvSpPr/>
      </dsp:nvSpPr>
      <dsp:spPr>
        <a:xfrm>
          <a:off x="0" y="2585491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738EB-667F-41DC-94B1-84D04ADA0153}">
      <dsp:nvSpPr>
        <dsp:cNvPr id="0" name=""/>
        <dsp:cNvSpPr/>
      </dsp:nvSpPr>
      <dsp:spPr>
        <a:xfrm>
          <a:off x="0" y="2585491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Calibri Light" panose="020F0302020204030204"/>
            </a:rPr>
            <a:t>3</a:t>
          </a:r>
          <a:r>
            <a:rPr lang="cs-CZ" sz="2500" kern="1200" dirty="0"/>
            <a:t>. JAK BUDUJEME POJEM PŘIROZENÉHO ČÍSLA U ŽÁKŮ, ZÁPIS A ČTENÍ PŘIROZENÉHO ČÍSLA A PROBLÉMY</a:t>
          </a:r>
          <a:endParaRPr lang="en-US" sz="2500" kern="1200" dirty="0"/>
        </a:p>
      </dsp:txBody>
      <dsp:txXfrm>
        <a:off x="0" y="2585491"/>
        <a:ext cx="5741533" cy="1292745"/>
      </dsp:txXfrm>
    </dsp:sp>
    <dsp:sp modelId="{4A12AD39-1D24-48F6-B85C-C7351461AEF6}">
      <dsp:nvSpPr>
        <dsp:cNvPr id="0" name=""/>
        <dsp:cNvSpPr/>
      </dsp:nvSpPr>
      <dsp:spPr>
        <a:xfrm>
          <a:off x="0" y="3878237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D1C43-0CF0-41A4-87E1-F3FB7368ECDA}">
      <dsp:nvSpPr>
        <dsp:cNvPr id="0" name=""/>
        <dsp:cNvSpPr/>
      </dsp:nvSpPr>
      <dsp:spPr>
        <a:xfrm>
          <a:off x="0" y="3878237"/>
          <a:ext cx="5741533" cy="1292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Calibri Light" panose="020F0302020204030204"/>
            </a:rPr>
            <a:t>4</a:t>
          </a:r>
          <a:r>
            <a:rPr lang="cs-CZ" sz="2500" kern="1200" dirty="0"/>
            <a:t>. POROVNÁVÁNÍ A ZAOKROUHLOVÁNÍ PŘIROZENÝCH ČÍSEL</a:t>
          </a:r>
          <a:endParaRPr lang="en-US" sz="2500" kern="1200" dirty="0"/>
        </a:p>
      </dsp:txBody>
      <dsp:txXfrm>
        <a:off x="0" y="3878237"/>
        <a:ext cx="5741533" cy="12927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381F6-B0B1-4B79-8555-28E18A68CA62}">
      <dsp:nvSpPr>
        <dsp:cNvPr id="0" name=""/>
        <dsp:cNvSpPr/>
      </dsp:nvSpPr>
      <dsp:spPr>
        <a:xfrm>
          <a:off x="0" y="2524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587E0-6ADE-4F59-AC33-60BE507C0E01}">
      <dsp:nvSpPr>
        <dsp:cNvPr id="0" name=""/>
        <dsp:cNvSpPr/>
      </dsp:nvSpPr>
      <dsp:spPr>
        <a:xfrm>
          <a:off x="0" y="2524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>
              <a:latin typeface="Calibri Light" panose="020F0302020204030204"/>
            </a:rPr>
            <a:t>Početní operace s přirozenými čísly</a:t>
          </a:r>
        </a:p>
      </dsp:txBody>
      <dsp:txXfrm>
        <a:off x="0" y="2524"/>
        <a:ext cx="5741533" cy="860988"/>
      </dsp:txXfrm>
    </dsp:sp>
    <dsp:sp modelId="{01A4B5D8-41AF-4673-BC68-4A0F851A9CE2}">
      <dsp:nvSpPr>
        <dsp:cNvPr id="0" name=""/>
        <dsp:cNvSpPr/>
      </dsp:nvSpPr>
      <dsp:spPr>
        <a:xfrm>
          <a:off x="0" y="863513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D478E-3559-4E23-8643-982FF9ADEF17}">
      <dsp:nvSpPr>
        <dsp:cNvPr id="0" name=""/>
        <dsp:cNvSpPr/>
      </dsp:nvSpPr>
      <dsp:spPr>
        <a:xfrm>
          <a:off x="0" y="863513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5. SČÍTÁNÍ PŘIROZENÝCH ČÍSEL</a:t>
          </a:r>
          <a:endParaRPr lang="en-US" sz="3100" b="0" kern="1200"/>
        </a:p>
      </dsp:txBody>
      <dsp:txXfrm>
        <a:off x="0" y="863513"/>
        <a:ext cx="5741533" cy="860988"/>
      </dsp:txXfrm>
    </dsp:sp>
    <dsp:sp modelId="{DBAF8EB9-48C3-4BDA-85E3-D8A50FC0AA3C}">
      <dsp:nvSpPr>
        <dsp:cNvPr id="0" name=""/>
        <dsp:cNvSpPr/>
      </dsp:nvSpPr>
      <dsp:spPr>
        <a:xfrm>
          <a:off x="0" y="1724502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738EB-667F-41DC-94B1-84D04ADA0153}">
      <dsp:nvSpPr>
        <dsp:cNvPr id="0" name=""/>
        <dsp:cNvSpPr/>
      </dsp:nvSpPr>
      <dsp:spPr>
        <a:xfrm>
          <a:off x="0" y="1724502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6. ODČÍTÁNÍ PŘIROZENÝCH ČÍSEL</a:t>
          </a:r>
          <a:endParaRPr lang="en-US" sz="3100" b="0" kern="1200"/>
        </a:p>
      </dsp:txBody>
      <dsp:txXfrm>
        <a:off x="0" y="1724502"/>
        <a:ext cx="5741533" cy="860988"/>
      </dsp:txXfrm>
    </dsp:sp>
    <dsp:sp modelId="{4A12AD39-1D24-48F6-B85C-C7351461AEF6}">
      <dsp:nvSpPr>
        <dsp:cNvPr id="0" name=""/>
        <dsp:cNvSpPr/>
      </dsp:nvSpPr>
      <dsp:spPr>
        <a:xfrm>
          <a:off x="0" y="2585491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D1C43-0CF0-41A4-87E1-F3FB7368ECDA}">
      <dsp:nvSpPr>
        <dsp:cNvPr id="0" name=""/>
        <dsp:cNvSpPr/>
      </dsp:nvSpPr>
      <dsp:spPr>
        <a:xfrm>
          <a:off x="0" y="2585491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0" kern="1200"/>
            <a:t>7. NÁSOBENÍ PŘIROZENÝCH ČÍSEL</a:t>
          </a:r>
        </a:p>
      </dsp:txBody>
      <dsp:txXfrm>
        <a:off x="0" y="2585491"/>
        <a:ext cx="5741533" cy="860988"/>
      </dsp:txXfrm>
    </dsp:sp>
    <dsp:sp modelId="{41C2FE4B-DCB3-47AE-AD36-827D8F0DFBCB}">
      <dsp:nvSpPr>
        <dsp:cNvPr id="0" name=""/>
        <dsp:cNvSpPr/>
      </dsp:nvSpPr>
      <dsp:spPr>
        <a:xfrm>
          <a:off x="0" y="3446480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97D63-2C84-4F65-AA63-6C99D7082BDD}">
      <dsp:nvSpPr>
        <dsp:cNvPr id="0" name=""/>
        <dsp:cNvSpPr/>
      </dsp:nvSpPr>
      <dsp:spPr>
        <a:xfrm>
          <a:off x="0" y="3446480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b="1" kern="1200">
              <a:latin typeface="Calibri Light" panose="020F0302020204030204"/>
            </a:rPr>
            <a:t>8. DĚLENÍ PŘIROZENÝCH ČÍSEL</a:t>
          </a:r>
          <a:endParaRPr lang="cs-CZ" sz="3100" b="1" kern="1200"/>
        </a:p>
      </dsp:txBody>
      <dsp:txXfrm>
        <a:off x="0" y="3446480"/>
        <a:ext cx="5741533" cy="860988"/>
      </dsp:txXfrm>
    </dsp:sp>
    <dsp:sp modelId="{9CC4A83C-7422-4270-A457-C5C0E1BDA373}">
      <dsp:nvSpPr>
        <dsp:cNvPr id="0" name=""/>
        <dsp:cNvSpPr/>
      </dsp:nvSpPr>
      <dsp:spPr>
        <a:xfrm>
          <a:off x="0" y="4307469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71286-2256-4AB2-BD07-FB512927E65E}">
      <dsp:nvSpPr>
        <dsp:cNvPr id="0" name=""/>
        <dsp:cNvSpPr/>
      </dsp:nvSpPr>
      <dsp:spPr>
        <a:xfrm>
          <a:off x="0" y="4307469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100" kern="1200">
            <a:latin typeface="Calibri Light" panose="020F0302020204030204"/>
          </a:endParaRPr>
        </a:p>
      </dsp:txBody>
      <dsp:txXfrm>
        <a:off x="0" y="4307469"/>
        <a:ext cx="5741533" cy="86098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01313F-222B-4B6F-9FD2-43CECF6983BC}">
      <dsp:nvSpPr>
        <dsp:cNvPr id="0" name=""/>
        <dsp:cNvSpPr/>
      </dsp:nvSpPr>
      <dsp:spPr>
        <a:xfrm>
          <a:off x="0" y="2524"/>
          <a:ext cx="57415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46BC9-586C-47E6-AF9C-1EF79337C4D6}">
      <dsp:nvSpPr>
        <dsp:cNvPr id="0" name=""/>
        <dsp:cNvSpPr/>
      </dsp:nvSpPr>
      <dsp:spPr>
        <a:xfrm>
          <a:off x="0" y="2524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3400" kern="1200"/>
        </a:p>
      </dsp:txBody>
      <dsp:txXfrm>
        <a:off x="0" y="2524"/>
        <a:ext cx="5741533" cy="860988"/>
      </dsp:txXfrm>
    </dsp:sp>
    <dsp:sp modelId="{AEA9D054-12BC-4F01-A674-42C9CCA37CA5}">
      <dsp:nvSpPr>
        <dsp:cNvPr id="0" name=""/>
        <dsp:cNvSpPr/>
      </dsp:nvSpPr>
      <dsp:spPr>
        <a:xfrm>
          <a:off x="0" y="863513"/>
          <a:ext cx="574153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DAF81C-512D-4F82-9DB4-40D03187EBAF}">
      <dsp:nvSpPr>
        <dsp:cNvPr id="0" name=""/>
        <dsp:cNvSpPr/>
      </dsp:nvSpPr>
      <dsp:spPr>
        <a:xfrm>
          <a:off x="0" y="863513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latin typeface="Calibri Light" panose="020F0302020204030204"/>
            </a:rPr>
            <a:t>9</a:t>
          </a:r>
          <a:r>
            <a:rPr lang="cs-CZ" sz="3400" kern="1200" dirty="0"/>
            <a:t>. ZLOMEK A DESETINNÉ ČÍSLO</a:t>
          </a:r>
          <a:endParaRPr lang="en-US" sz="3400" kern="1200" dirty="0"/>
        </a:p>
      </dsp:txBody>
      <dsp:txXfrm>
        <a:off x="0" y="863513"/>
        <a:ext cx="5741533" cy="860988"/>
      </dsp:txXfrm>
    </dsp:sp>
    <dsp:sp modelId="{65B05AB8-5FCC-49EA-BD72-B9A4AB589EC0}">
      <dsp:nvSpPr>
        <dsp:cNvPr id="0" name=""/>
        <dsp:cNvSpPr/>
      </dsp:nvSpPr>
      <dsp:spPr>
        <a:xfrm>
          <a:off x="0" y="1724502"/>
          <a:ext cx="57415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6811D8-5D8A-424C-99C6-0D05287C6218}">
      <dsp:nvSpPr>
        <dsp:cNvPr id="0" name=""/>
        <dsp:cNvSpPr/>
      </dsp:nvSpPr>
      <dsp:spPr>
        <a:xfrm>
          <a:off x="0" y="1724502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latin typeface="Calibri Light" panose="020F0302020204030204"/>
            </a:rPr>
            <a:t>10</a:t>
          </a:r>
          <a:r>
            <a:rPr lang="cs-CZ" sz="3400" kern="1200" dirty="0"/>
            <a:t>. SLOVNÍ ÚLOHY</a:t>
          </a:r>
          <a:endParaRPr lang="en-US" sz="3400" kern="1200" dirty="0"/>
        </a:p>
      </dsp:txBody>
      <dsp:txXfrm>
        <a:off x="0" y="1724502"/>
        <a:ext cx="5741533" cy="860988"/>
      </dsp:txXfrm>
    </dsp:sp>
    <dsp:sp modelId="{0FF666D8-18FB-494D-BB2E-BC057032DF73}">
      <dsp:nvSpPr>
        <dsp:cNvPr id="0" name=""/>
        <dsp:cNvSpPr/>
      </dsp:nvSpPr>
      <dsp:spPr>
        <a:xfrm>
          <a:off x="0" y="2585491"/>
          <a:ext cx="574153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BD51E-BE85-4B71-96C2-5ECF4FBA0FD9}">
      <dsp:nvSpPr>
        <dsp:cNvPr id="0" name=""/>
        <dsp:cNvSpPr/>
      </dsp:nvSpPr>
      <dsp:spPr>
        <a:xfrm>
          <a:off x="0" y="2585491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latin typeface="Calibri Light" panose="020F0302020204030204"/>
            </a:rPr>
            <a:t>11</a:t>
          </a:r>
          <a:r>
            <a:rPr lang="cs-CZ" sz="3400" kern="1200" dirty="0"/>
            <a:t>. GEOMETRICKÉ PŘEDSTAVY </a:t>
          </a:r>
          <a:endParaRPr lang="en-US" sz="3400" kern="1200" dirty="0"/>
        </a:p>
      </dsp:txBody>
      <dsp:txXfrm>
        <a:off x="0" y="2585491"/>
        <a:ext cx="5741533" cy="860988"/>
      </dsp:txXfrm>
    </dsp:sp>
    <dsp:sp modelId="{D38E5199-5F0C-4773-920E-9D2841226E52}">
      <dsp:nvSpPr>
        <dsp:cNvPr id="0" name=""/>
        <dsp:cNvSpPr/>
      </dsp:nvSpPr>
      <dsp:spPr>
        <a:xfrm>
          <a:off x="0" y="3446480"/>
          <a:ext cx="574153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145E2-3760-43E5-81D9-D6FDAF0687A8}">
      <dsp:nvSpPr>
        <dsp:cNvPr id="0" name=""/>
        <dsp:cNvSpPr/>
      </dsp:nvSpPr>
      <dsp:spPr>
        <a:xfrm>
          <a:off x="0" y="3446480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latin typeface="Calibri Light" panose="020F0302020204030204"/>
            </a:rPr>
            <a:t>12</a:t>
          </a:r>
          <a:r>
            <a:rPr lang="cs-CZ" sz="3400" kern="1200" dirty="0"/>
            <a:t>. JEDNOTKY MĚR</a:t>
          </a:r>
          <a:endParaRPr lang="en-US" sz="3400" kern="1200" dirty="0"/>
        </a:p>
      </dsp:txBody>
      <dsp:txXfrm>
        <a:off x="0" y="3446480"/>
        <a:ext cx="5741533" cy="860988"/>
      </dsp:txXfrm>
    </dsp:sp>
    <dsp:sp modelId="{28E148AF-EB02-4809-B9A7-AEFE370CD12D}">
      <dsp:nvSpPr>
        <dsp:cNvPr id="0" name=""/>
        <dsp:cNvSpPr/>
      </dsp:nvSpPr>
      <dsp:spPr>
        <a:xfrm>
          <a:off x="0" y="4307469"/>
          <a:ext cx="57415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B7EE5-06E6-4E69-849D-6BA56509F84F}">
      <dsp:nvSpPr>
        <dsp:cNvPr id="0" name=""/>
        <dsp:cNvSpPr/>
      </dsp:nvSpPr>
      <dsp:spPr>
        <a:xfrm>
          <a:off x="0" y="4307469"/>
          <a:ext cx="5741533" cy="860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400" kern="1200" dirty="0">
              <a:latin typeface="Calibri Light" panose="020F0302020204030204"/>
            </a:rPr>
            <a:t>13. POMŮCKY</a:t>
          </a:r>
        </a:p>
      </dsp:txBody>
      <dsp:txXfrm>
        <a:off x="0" y="4307469"/>
        <a:ext cx="5741533" cy="8609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9754C-9A1C-46E7-A6D8-913A73597081}">
      <dsp:nvSpPr>
        <dsp:cNvPr id="0" name=""/>
        <dsp:cNvSpPr/>
      </dsp:nvSpPr>
      <dsp:spPr>
        <a:xfrm>
          <a:off x="0" y="451366"/>
          <a:ext cx="5741533" cy="1374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Calibri Light" panose="020F0302020204030204"/>
            </a:rPr>
            <a:t>snaha</a:t>
          </a:r>
          <a:r>
            <a:rPr lang="cs-CZ" sz="2500" kern="1200" dirty="0"/>
            <a:t> pomoci dětem, pokud pomoc potřebují (vlastní děti, děti příbuzných, známých, profesně v poradnách) </a:t>
          </a:r>
          <a:endParaRPr lang="en-US" sz="2500" kern="1200" dirty="0"/>
        </a:p>
      </dsp:txBody>
      <dsp:txXfrm>
        <a:off x="67110" y="518476"/>
        <a:ext cx="5607313" cy="1240530"/>
      </dsp:txXfrm>
    </dsp:sp>
    <dsp:sp modelId="{076E9F4C-DD8D-446E-A3A1-220279150ABD}">
      <dsp:nvSpPr>
        <dsp:cNvPr id="0" name=""/>
        <dsp:cNvSpPr/>
      </dsp:nvSpPr>
      <dsp:spPr>
        <a:xfrm>
          <a:off x="0" y="1898116"/>
          <a:ext cx="5741533" cy="1374750"/>
        </a:xfrm>
        <a:prstGeom prst="roundRect">
          <a:avLst/>
        </a:prstGeom>
        <a:solidFill>
          <a:schemeClr val="accent2">
            <a:hueOff val="-1555074"/>
            <a:satOff val="-8227"/>
            <a:lumOff val="-313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Calibri Light" panose="020F0302020204030204"/>
            </a:rPr>
            <a:t>možnost</a:t>
          </a:r>
          <a:r>
            <a:rPr lang="cs-CZ" sz="2500" kern="1200" dirty="0"/>
            <a:t> fundovaně poradit, s přehledem a znalostí problému</a:t>
          </a:r>
          <a:endParaRPr lang="en-US" sz="2500" kern="1200" dirty="0"/>
        </a:p>
      </dsp:txBody>
      <dsp:txXfrm>
        <a:off x="67110" y="1965226"/>
        <a:ext cx="5607313" cy="1240530"/>
      </dsp:txXfrm>
    </dsp:sp>
    <dsp:sp modelId="{B1CD4593-2B30-4764-B9F5-3A950437B4C3}">
      <dsp:nvSpPr>
        <dsp:cNvPr id="0" name=""/>
        <dsp:cNvSpPr/>
      </dsp:nvSpPr>
      <dsp:spPr>
        <a:xfrm>
          <a:off x="0" y="3344866"/>
          <a:ext cx="5741533" cy="1374750"/>
        </a:xfrm>
        <a:prstGeom prst="roundRect">
          <a:avLst/>
        </a:prstGeom>
        <a:solidFill>
          <a:schemeClr val="accent2">
            <a:hueOff val="-3110148"/>
            <a:satOff val="-16453"/>
            <a:lumOff val="-627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Calibri Light" panose="020F0302020204030204"/>
            </a:rPr>
            <a:t>seznámit</a:t>
          </a:r>
          <a:r>
            <a:rPr lang="cs-CZ" sz="2500" kern="1200" dirty="0"/>
            <a:t> se s projevy a příčinami problémů dětí v matematice a s možnostmi jejich nápravy</a:t>
          </a:r>
          <a:r>
            <a:rPr lang="cs-CZ" sz="2500" kern="1200" dirty="0">
              <a:latin typeface="Calibri Light" panose="020F0302020204030204"/>
            </a:rPr>
            <a:t> (Blažková,2013)</a:t>
          </a:r>
          <a:endParaRPr lang="en-US" sz="2500" kern="1200" dirty="0"/>
        </a:p>
      </dsp:txBody>
      <dsp:txXfrm>
        <a:off x="67110" y="3411976"/>
        <a:ext cx="5607313" cy="12405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6ACA6-4AFE-4631-BFDB-2903AE78C1E7}">
      <dsp:nvSpPr>
        <dsp:cNvPr id="0" name=""/>
        <dsp:cNvSpPr/>
      </dsp:nvSpPr>
      <dsp:spPr>
        <a:xfrm>
          <a:off x="0" y="600"/>
          <a:ext cx="5886291" cy="14045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B97EE-CE1F-4D86-B0BE-F1B81F684CA0}">
      <dsp:nvSpPr>
        <dsp:cNvPr id="0" name=""/>
        <dsp:cNvSpPr/>
      </dsp:nvSpPr>
      <dsp:spPr>
        <a:xfrm>
          <a:off x="424883" y="316629"/>
          <a:ext cx="772515" cy="7725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D89E7-BB56-4CF0-8C1E-3FF879D403B8}">
      <dsp:nvSpPr>
        <dsp:cNvPr id="0" name=""/>
        <dsp:cNvSpPr/>
      </dsp:nvSpPr>
      <dsp:spPr>
        <a:xfrm>
          <a:off x="1622283" y="600"/>
          <a:ext cx="4264007" cy="140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51" tIns="148651" rIns="148651" bIns="1486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funkce percepční (smyslové vnímání)</a:t>
          </a:r>
          <a:endParaRPr lang="en-US" sz="2500" kern="1200"/>
        </a:p>
      </dsp:txBody>
      <dsp:txXfrm>
        <a:off x="1622283" y="600"/>
        <a:ext cx="4264007" cy="1404574"/>
      </dsp:txXfrm>
    </dsp:sp>
    <dsp:sp modelId="{DC58F54D-E1CF-4510-8155-625B7DBFFA75}">
      <dsp:nvSpPr>
        <dsp:cNvPr id="0" name=""/>
        <dsp:cNvSpPr/>
      </dsp:nvSpPr>
      <dsp:spPr>
        <a:xfrm>
          <a:off x="0" y="1756318"/>
          <a:ext cx="5886291" cy="14045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F6987-0B21-457E-BBC0-EC5F7DE5968F}">
      <dsp:nvSpPr>
        <dsp:cNvPr id="0" name=""/>
        <dsp:cNvSpPr/>
      </dsp:nvSpPr>
      <dsp:spPr>
        <a:xfrm>
          <a:off x="424883" y="2072347"/>
          <a:ext cx="772515" cy="7725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E4141-EC0A-4B97-815F-AD3AEFB83B93}">
      <dsp:nvSpPr>
        <dsp:cNvPr id="0" name=""/>
        <dsp:cNvSpPr/>
      </dsp:nvSpPr>
      <dsp:spPr>
        <a:xfrm>
          <a:off x="1622283" y="1756318"/>
          <a:ext cx="4264007" cy="140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51" tIns="148651" rIns="148651" bIns="1486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funkce kognitivní (poznávací) </a:t>
          </a:r>
          <a:endParaRPr lang="en-US" sz="2500" kern="1200"/>
        </a:p>
      </dsp:txBody>
      <dsp:txXfrm>
        <a:off x="1622283" y="1756318"/>
        <a:ext cx="4264007" cy="1404574"/>
      </dsp:txXfrm>
    </dsp:sp>
    <dsp:sp modelId="{B410FB8E-4CDE-4D7F-835A-BD716FE99D11}">
      <dsp:nvSpPr>
        <dsp:cNvPr id="0" name=""/>
        <dsp:cNvSpPr/>
      </dsp:nvSpPr>
      <dsp:spPr>
        <a:xfrm>
          <a:off x="0" y="3512036"/>
          <a:ext cx="5886291" cy="14045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11E610-20C2-43FA-B032-EDE406ED4E9A}">
      <dsp:nvSpPr>
        <dsp:cNvPr id="0" name=""/>
        <dsp:cNvSpPr/>
      </dsp:nvSpPr>
      <dsp:spPr>
        <a:xfrm>
          <a:off x="424883" y="3828065"/>
          <a:ext cx="772515" cy="7725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7A0CF-59B8-418F-9EAB-216179C232AD}">
      <dsp:nvSpPr>
        <dsp:cNvPr id="0" name=""/>
        <dsp:cNvSpPr/>
      </dsp:nvSpPr>
      <dsp:spPr>
        <a:xfrm>
          <a:off x="1622283" y="3512036"/>
          <a:ext cx="4264007" cy="14045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651" tIns="148651" rIns="148651" bIns="14865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funkce motorické (pohybové)</a:t>
          </a:r>
          <a:endParaRPr lang="en-US" sz="2500" kern="1200"/>
        </a:p>
      </dsp:txBody>
      <dsp:txXfrm>
        <a:off x="1622283" y="3512036"/>
        <a:ext cx="4264007" cy="14045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4F71A-197C-458A-B6D4-F2A9C736F10C}">
      <dsp:nvSpPr>
        <dsp:cNvPr id="0" name=""/>
        <dsp:cNvSpPr/>
      </dsp:nvSpPr>
      <dsp:spPr>
        <a:xfrm>
          <a:off x="0" y="799046"/>
          <a:ext cx="5886291" cy="1475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32912-8A3A-4513-9538-EA37E9C060CD}">
      <dsp:nvSpPr>
        <dsp:cNvPr id="0" name=""/>
        <dsp:cNvSpPr/>
      </dsp:nvSpPr>
      <dsp:spPr>
        <a:xfrm>
          <a:off x="446236" y="1130958"/>
          <a:ext cx="811339" cy="8113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7D17A-9F71-4625-9E0A-C64C25602298}">
      <dsp:nvSpPr>
        <dsp:cNvPr id="0" name=""/>
        <dsp:cNvSpPr/>
      </dsp:nvSpPr>
      <dsp:spPr>
        <a:xfrm>
          <a:off x="1703813" y="799046"/>
          <a:ext cx="4182477" cy="14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21" tIns="156121" rIns="156121" bIns="1561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ZRAKOVÉ VNÍMÁNÍ (vizuální)</a:t>
          </a:r>
          <a:endParaRPr lang="en-US" sz="2500" kern="1200"/>
        </a:p>
      </dsp:txBody>
      <dsp:txXfrm>
        <a:off x="1703813" y="799046"/>
        <a:ext cx="4182477" cy="1475163"/>
      </dsp:txXfrm>
    </dsp:sp>
    <dsp:sp modelId="{7A5C58EB-B62C-4733-A614-55079C2049A0}">
      <dsp:nvSpPr>
        <dsp:cNvPr id="0" name=""/>
        <dsp:cNvSpPr/>
      </dsp:nvSpPr>
      <dsp:spPr>
        <a:xfrm>
          <a:off x="0" y="2643000"/>
          <a:ext cx="5886291" cy="14751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05C759-9FE5-4CA8-A469-7CEF6A459E45}">
      <dsp:nvSpPr>
        <dsp:cNvPr id="0" name=""/>
        <dsp:cNvSpPr/>
      </dsp:nvSpPr>
      <dsp:spPr>
        <a:xfrm>
          <a:off x="446236" y="2974912"/>
          <a:ext cx="811339" cy="8113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EFC33-999A-4786-8D6C-1EDA0D959C61}">
      <dsp:nvSpPr>
        <dsp:cNvPr id="0" name=""/>
        <dsp:cNvSpPr/>
      </dsp:nvSpPr>
      <dsp:spPr>
        <a:xfrm>
          <a:off x="1703813" y="2643000"/>
          <a:ext cx="4182477" cy="1475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21" tIns="156121" rIns="156121" bIns="1561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SLUCHOVÉ VNÍMÁNÍ (auditivní)</a:t>
          </a:r>
          <a:endParaRPr lang="en-US" sz="2500" kern="1200"/>
        </a:p>
      </dsp:txBody>
      <dsp:txXfrm>
        <a:off x="1703813" y="2643000"/>
        <a:ext cx="4182477" cy="1475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6EDE8D6-CCE1-46E0-87F9-71FC3C1CA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F092703-85BE-414D-A636-744A36A9B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EDA8D-F985-4870-A77D-239A62DBF3A3}" type="datetime1">
              <a:rPr lang="cs-CZ" smtClean="0"/>
              <a:t>14.09.2022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BDEE86-7CCA-47BA-817A-2DA9D32925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619FF4-9DFD-4EF0-9100-2AFF2EE85F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AD06F-0700-4B89-BC7B-4661042DCA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825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50A0E-D71B-4BC5-B6CE-DF54F01DC169}" type="datetime1">
              <a:rPr lang="cs-CZ" noProof="0" smtClean="0"/>
              <a:pPr/>
              <a:t>14.09.2022</a:t>
            </a:fld>
            <a:endParaRPr lang="cs-CZ" noProof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Po kliknutí můžete upravovat styly textu v předloze.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4E337-12CE-4DD0-B8CF-2F53D0746A67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9524246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4E337-12CE-4DD0-B8CF-2F53D0746A6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3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35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2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7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20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01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420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945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647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09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3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6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1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9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59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65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lovnik-cizich-slov.abz.cz/web.php/slovo/specialni" TargetMode="External"/><Relationship Id="rId2" Type="http://schemas.openxmlformats.org/officeDocument/2006/relationships/hyperlink" Target="https://slovnik-cizich-slov.abz.cz/web.php/slovo/metod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lovnik-cizich-slov.abz.cz/web.php/slovo/funkce" TargetMode="External"/><Relationship Id="rId4" Type="http://schemas.openxmlformats.org/officeDocument/2006/relationships/hyperlink" Target="https://slovnik-cizich-slov.abz.cz/web.php/slovo/pedagogik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06Xoybyoc" TargetMode="External"/><Relationship Id="rId2" Type="http://schemas.openxmlformats.org/officeDocument/2006/relationships/hyperlink" Target="https://www.youtube.com/watch?v=Ozz59O8xXi4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3Qm0xbahrk&#160;-&#160;prostorov&#233;&#160;vn&#237;m&#225;n&#237;" TargetMode="External"/><Relationship Id="rId4" Type="http://schemas.openxmlformats.org/officeDocument/2006/relationships/hyperlink" Target="https://www.youtube.com/watch?v=IPm3F92yI7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ppbrno.cz/cs/kurzy-pro-ped-pracovniky/" TargetMode="External"/><Relationship Id="rId2" Type="http://schemas.openxmlformats.org/officeDocument/2006/relationships/hyperlink" Target="https://www.dyscentrum.org/vse-o-spuch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jarsHG-_k5k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4961B61-03D2-49E9-BD4B-B3A93E5A2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719563D-93CB-4148-9B1C-AB39FA11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24" name="Picture 20" descr="Psaní člověkem na poznámkovém bloku">
            <a:extLst>
              <a:ext uri="{FF2B5EF4-FFF2-40B4-BE49-F238E27FC236}">
                <a16:creationId xmlns:a16="http://schemas.microsoft.com/office/drawing/2014/main" id="{FDC6FF26-2D06-9FAA-A9CB-BCA418E05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20000"/>
          </a:blip>
          <a:srcRect t="16491" b="12531"/>
          <a:stretch/>
        </p:blipFill>
        <p:spPr>
          <a:xfrm>
            <a:off x="20" y="10448"/>
            <a:ext cx="12191980" cy="68579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8AF3458-709F-4682-8E3C-FA8FECC8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3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49372" y="1594574"/>
            <a:ext cx="8755095" cy="2406706"/>
          </a:xfrm>
        </p:spPr>
        <p:txBody>
          <a:bodyPr rtlCol="0">
            <a:normAutofit/>
          </a:bodyPr>
          <a:lstStyle/>
          <a:p>
            <a:pPr algn="ctr">
              <a:lnSpc>
                <a:spcPct val="90000"/>
              </a:lnSpc>
            </a:pPr>
            <a:br>
              <a:rPr lang="cs-CZ" sz="3400" b="1" dirty="0">
                <a:latin typeface="Calibr light"/>
                <a:ea typeface="+mj-lt"/>
                <a:cs typeface="+mj-lt"/>
              </a:rPr>
            </a:br>
            <a:r>
              <a:rPr lang="cs-CZ" sz="4000" b="1" dirty="0">
                <a:latin typeface="Calibr light"/>
                <a:ea typeface="+mj-lt"/>
                <a:cs typeface="+mj-lt"/>
              </a:rPr>
              <a:t>STRATEGIE PODPORY</a:t>
            </a:r>
            <a:br>
              <a:rPr lang="cs-CZ" sz="4000" b="1" dirty="0">
                <a:latin typeface="Calibr light"/>
                <a:ea typeface="+mj-lt"/>
                <a:cs typeface="+mj-lt"/>
              </a:rPr>
            </a:br>
            <a:r>
              <a:rPr lang="cs-CZ" sz="4000" b="1" dirty="0">
                <a:latin typeface="Calibr light"/>
                <a:ea typeface="+mj-lt"/>
                <a:cs typeface="+mj-lt"/>
              </a:rPr>
              <a:t>MATEMATICKÉ GRAMOTNOSTI</a:t>
            </a:r>
            <a:endParaRPr lang="cs-CZ" sz="4000" dirty="0">
              <a:ea typeface="Calibri Light"/>
              <a:cs typeface="Calibri Light"/>
            </a:endParaRPr>
          </a:p>
          <a:p>
            <a:pPr algn="ctr">
              <a:lnSpc>
                <a:spcPct val="90000"/>
              </a:lnSpc>
            </a:pPr>
            <a:endParaRPr lang="cs-CZ" sz="3400"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18758" y="3788552"/>
            <a:ext cx="8355542" cy="77074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ctr">
              <a:lnSpc>
                <a:spcPct val="90000"/>
              </a:lnSpc>
            </a:pPr>
            <a:r>
              <a:rPr lang="cs-CZ" sz="1500" b="1" dirty="0">
                <a:latin typeface="Calibr light"/>
                <a:cs typeface="Calibri"/>
              </a:rPr>
              <a:t>  </a:t>
            </a:r>
            <a:r>
              <a:rPr lang="cs-CZ" sz="3200" b="1" dirty="0">
                <a:latin typeface="Calibr light"/>
                <a:cs typeface="Calibri"/>
              </a:rPr>
              <a:t> Jana </a:t>
            </a:r>
            <a:r>
              <a:rPr lang="cs-CZ" sz="3200" b="1" dirty="0" err="1">
                <a:latin typeface="Calibr light"/>
                <a:cs typeface="Calibri"/>
              </a:rPr>
              <a:t>veseláková</a:t>
            </a:r>
            <a:endParaRPr lang="cs-CZ" sz="3200" b="1" dirty="0">
              <a:latin typeface="Calibr light"/>
              <a:cs typeface="Calibri"/>
            </a:endParaRPr>
          </a:p>
          <a:p>
            <a:pPr algn="ctr">
              <a:lnSpc>
                <a:spcPct val="90000"/>
              </a:lnSpc>
            </a:pPr>
            <a:r>
              <a:rPr lang="cs-CZ" sz="1500" dirty="0">
                <a:latin typeface="Calibr light"/>
                <a:cs typeface="Calibri"/>
              </a:rPr>
              <a:t> </a:t>
            </a:r>
            <a:r>
              <a:rPr lang="cs-CZ" dirty="0">
                <a:latin typeface="Calibr light"/>
                <a:cs typeface="Calibri"/>
              </a:rPr>
              <a:t> Katedra matematiky</a:t>
            </a:r>
          </a:p>
        </p:txBody>
      </p:sp>
    </p:spTree>
    <p:extLst>
      <p:ext uri="{BB962C8B-B14F-4D97-AF65-F5344CB8AC3E}">
        <p14:creationId xmlns:p14="http://schemas.microsoft.com/office/powerpoint/2010/main" val="35632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9AD146-B721-888B-7DF3-66965E23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5" name="Picture 4" descr="Různé barevné znaky otazníků">
            <a:extLst>
              <a:ext uri="{FF2B5EF4-FFF2-40B4-BE49-F238E27FC236}">
                <a16:creationId xmlns:a16="http://schemas.microsoft.com/office/drawing/2014/main" id="{CEEC0AE0-1AA0-74FA-481F-BD18B2B2F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28" r="18921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9CB145-0597-841A-5618-0181CC9E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943" y="1113806"/>
            <a:ext cx="3706762" cy="39722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dirty="0">
                <a:ea typeface="Calibri"/>
                <a:cs typeface="Calibri"/>
              </a:rPr>
              <a:t>Dotazy?</a:t>
            </a:r>
            <a:endParaRPr lang="cs-CZ" sz="5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898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63E61C0-CB5D-460E-A2C2-FE3437FA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ea typeface="+mj-lt"/>
                <a:cs typeface="+mj-lt"/>
              </a:rPr>
              <a:t>Proč matematika ve Vašem studiu?</a:t>
            </a:r>
          </a:p>
          <a:p>
            <a:endParaRPr lang="cs-CZ">
              <a:solidFill>
                <a:srgbClr val="FFFFFF"/>
              </a:solidFill>
              <a:cs typeface="Calibri Light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77B68A4-CE23-44C4-AD54-B9E8F7C536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126556"/>
              </p:ext>
            </p:extLst>
          </p:nvPr>
        </p:nvGraphicFramePr>
        <p:xfrm>
          <a:off x="555987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1482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C298A-87AD-4256-A504-274D2524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6" y="689811"/>
            <a:ext cx="10131425" cy="1456267"/>
          </a:xfrm>
        </p:spPr>
        <p:txBody>
          <a:bodyPr/>
          <a:lstStyle/>
          <a:p>
            <a:pPr algn="ctr"/>
            <a:r>
              <a:rPr lang="cs-CZ" b="1" dirty="0">
                <a:ea typeface="+mj-lt"/>
                <a:cs typeface="+mj-lt"/>
              </a:rPr>
              <a:t>MATEMATICKÁ GRAMOTNOST</a:t>
            </a:r>
            <a:endParaRPr lang="cs-CZ" b="1">
              <a:cs typeface="Calibri Ligh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7C9EBF-B97D-40CB-884B-FC862CF0F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8" y="1129410"/>
            <a:ext cx="11444872" cy="5343579"/>
          </a:xfrm>
        </p:spPr>
        <p:txBody>
          <a:bodyPr>
            <a:normAutofit/>
          </a:bodyPr>
          <a:lstStyle/>
          <a:p>
            <a:r>
              <a:rPr lang="cs-CZ" sz="2500" dirty="0">
                <a:cs typeface="Calibri"/>
              </a:rPr>
              <a:t> rozvoj matematické gramotnosti je </a:t>
            </a:r>
            <a:r>
              <a:rPr lang="cs-CZ" sz="2500" u="sng" dirty="0">
                <a:cs typeface="Calibri"/>
              </a:rPr>
              <a:t>jedním z cílů matematického vzdělávání</a:t>
            </a:r>
            <a:r>
              <a:rPr lang="cs-CZ" sz="2500" dirty="0">
                <a:cs typeface="Calibri"/>
              </a:rPr>
              <a:t> na ZŠ a SŠ</a:t>
            </a:r>
          </a:p>
          <a:p>
            <a:pPr>
              <a:buClr>
                <a:srgbClr val="FFFFFF"/>
              </a:buClr>
            </a:pP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V RVP pro ZV ve vzdělávací oblasti Matematika a její aplikace je uvedeno:</a:t>
            </a:r>
          </a:p>
          <a:p>
            <a:pPr algn="just">
              <a:buClr>
                <a:srgbClr val="FFFFFF"/>
              </a:buClr>
            </a:pPr>
            <a:r>
              <a:rPr lang="cs-CZ" sz="2500" i="1" dirty="0">
                <a:cs typeface="Calibri"/>
              </a:rPr>
              <a:t>"</a:t>
            </a:r>
            <a:r>
              <a:rPr lang="cs-CZ" sz="2400" i="1" dirty="0">
                <a:cs typeface="Calibri"/>
              </a:rPr>
              <a:t>Vzdělávací oblast Matematika a její aplikace v základním vzdělávání je založena především </a:t>
            </a:r>
            <a:r>
              <a:rPr lang="cs-CZ" sz="2400" i="1" u="sng" dirty="0">
                <a:cs typeface="Calibri"/>
              </a:rPr>
              <a:t>na aktivních činnostech</a:t>
            </a:r>
            <a:r>
              <a:rPr lang="cs-CZ" sz="2400" i="1" dirty="0">
                <a:cs typeface="Calibri"/>
              </a:rPr>
              <a:t>, které jsou typické pro práce s matematickými objekty a pro </a:t>
            </a:r>
            <a:r>
              <a:rPr lang="cs-CZ" sz="2400" i="1" u="sng" dirty="0">
                <a:cs typeface="Calibri"/>
              </a:rPr>
              <a:t>užití matematiky v reálných situacích</a:t>
            </a:r>
            <a:r>
              <a:rPr lang="cs-CZ" sz="2400" i="1" dirty="0">
                <a:cs typeface="Calibri"/>
              </a:rPr>
              <a:t>. Poskytuje vědomosti a dovednosti potřebné v praktickém životě  a umožňuje tak získávat matematickou gramotnost. Pro svoji nezastupitelnou roli prolíná celým základním vzděláváním od 1. </a:t>
            </a:r>
            <a:r>
              <a:rPr lang="cs-CZ" sz="2400" i="1">
                <a:cs typeface="Calibri"/>
              </a:rPr>
              <a:t>do 9. </a:t>
            </a:r>
            <a:r>
              <a:rPr lang="cs-CZ" sz="2400" i="1" dirty="0">
                <a:cs typeface="Calibri"/>
              </a:rPr>
              <a:t>ročníku a vytváří předpoklady pro další úspěšné studium".</a:t>
            </a:r>
            <a:r>
              <a:rPr lang="cs-CZ" sz="2500" dirty="0">
                <a:cs typeface="Calibri"/>
              </a:rPr>
              <a:t> (www.rvp.cz)</a:t>
            </a:r>
          </a:p>
        </p:txBody>
      </p:sp>
    </p:spTree>
    <p:extLst>
      <p:ext uri="{BB962C8B-B14F-4D97-AF65-F5344CB8AC3E}">
        <p14:creationId xmlns:p14="http://schemas.microsoft.com/office/powerpoint/2010/main" val="182814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E01BA-68A3-46BA-BA67-B4EDC81C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cs typeface="Calibri Light"/>
              </a:rPr>
              <a:t>MATEMATICKÁ GRAMOTNOST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30A721-2D55-4E65-8C17-3A2A4B699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28" y="960364"/>
            <a:ext cx="10131425" cy="36491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500" i="1" dirty="0">
                <a:cs typeface="Calibri"/>
              </a:rPr>
              <a:t>"</a:t>
            </a:r>
            <a:r>
              <a:rPr lang="cs-CZ" sz="2500" i="1" dirty="0">
                <a:ea typeface="+mn-lt"/>
                <a:cs typeface="+mn-lt"/>
              </a:rPr>
              <a:t>Matematická gramotnost je schopnost jedince poznat a pochopit roli, kterou hraje matematika ve světě, dělat dobře podložené úsudky a proniknout do matematiky tak, aby splňovala jeho životní potřeby jako tvořivého, zainteresovaného a přemýšlivého člověka."</a:t>
            </a:r>
            <a:r>
              <a:rPr lang="cs-CZ" sz="2500" dirty="0">
                <a:ea typeface="+mn-lt"/>
                <a:cs typeface="+mn-lt"/>
              </a:rPr>
              <a:t> (www.nuv.cz)</a:t>
            </a:r>
            <a:endParaRPr lang="cs-CZ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3646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32885-2944-4F3B-B0BD-4E51EE2CD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38" y="258679"/>
            <a:ext cx="10131425" cy="1456267"/>
          </a:xfrm>
        </p:spPr>
        <p:txBody>
          <a:bodyPr/>
          <a:lstStyle/>
          <a:p>
            <a:pPr algn="ctr"/>
            <a:r>
              <a:rPr lang="cs-CZ" b="1" dirty="0">
                <a:cs typeface="Calibri Light"/>
              </a:rPr>
              <a:t>Matematicky gramotná osoba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3EAB6A-C200-4B82-94E5-9CC3D6B7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9" y="1390094"/>
            <a:ext cx="11244344" cy="454147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500">
                <a:cs typeface="Calibri"/>
              </a:rPr>
              <a:t>neustále přemýšlí, zkoumá, ověřuje,</a:t>
            </a: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dokáže formulovat myšlenky vlastními slovy,</a:t>
            </a: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využívá různých způsobů komunikace,</a:t>
            </a: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má rozvinuté funkční a kombinační myšlení,</a:t>
            </a: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využívá vhledu, intuice, kreativity,</a:t>
            </a: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dokáže zobecňovat,</a:t>
            </a: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dokáže vidět souvislosti,</a:t>
            </a:r>
          </a:p>
          <a:p>
            <a:pPr>
              <a:buClr>
                <a:srgbClr val="FFFFFF"/>
              </a:buClr>
            </a:pPr>
            <a:r>
              <a:rPr lang="cs-CZ" sz="2500">
                <a:cs typeface="Calibri"/>
              </a:rPr>
              <a:t>má dokonale vytvořené matematické představy. (Blažková, 2012).</a:t>
            </a:r>
          </a:p>
        </p:txBody>
      </p:sp>
    </p:spTree>
    <p:extLst>
      <p:ext uri="{BB962C8B-B14F-4D97-AF65-F5344CB8AC3E}">
        <p14:creationId xmlns:p14="http://schemas.microsoft.com/office/powerpoint/2010/main" val="3101728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BB2A8F-250B-4DAA-8EFB-7D2D560F2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285750"/>
            <a:ext cx="10131425" cy="1456267"/>
          </a:xfrm>
        </p:spPr>
        <p:txBody>
          <a:bodyPr/>
          <a:lstStyle/>
          <a:p>
            <a:pPr algn="ctr"/>
            <a:r>
              <a:rPr lang="cs-CZ" b="1" dirty="0">
                <a:cs typeface="Calibri Light"/>
              </a:rPr>
              <a:t>Matematická schopnost</a:t>
            </a:r>
            <a:r>
              <a:rPr lang="cs-CZ" dirty="0">
                <a:cs typeface="Calibri Light"/>
              </a:rPr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3761D3-D516-49A3-85E4-F9DAA8702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32009"/>
          </a:xfrm>
        </p:spPr>
        <p:txBody>
          <a:bodyPr/>
          <a:lstStyle/>
          <a:p>
            <a:r>
              <a:rPr lang="cs-CZ" sz="2800">
                <a:ea typeface="+mn-lt"/>
                <a:cs typeface="+mn-lt"/>
              </a:rPr>
              <a:t>„schopnost (</a:t>
            </a:r>
            <a:r>
              <a:rPr lang="cs-CZ" sz="2800" err="1">
                <a:ea typeface="+mn-lt"/>
                <a:cs typeface="+mn-lt"/>
              </a:rPr>
              <a:t>ability</a:t>
            </a:r>
            <a:r>
              <a:rPr lang="cs-CZ" sz="2800">
                <a:ea typeface="+mn-lt"/>
                <a:cs typeface="+mn-lt"/>
              </a:rPr>
              <a:t>) je soubor předpokladů nutných k úspěšnému vykonávání určité činnosti, dovednosti, vyvíjí se na základě vloh, a to učením“ (Hartl et al., 2004)</a:t>
            </a:r>
          </a:p>
          <a:p>
            <a:pPr>
              <a:buClr>
                <a:srgbClr val="FFFFFF"/>
              </a:buClr>
            </a:pPr>
            <a:endParaRPr lang="cs-CZ" sz="28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800">
                <a:ea typeface="+mn-lt"/>
                <a:cs typeface="+mn-lt"/>
              </a:rPr>
              <a:t>matematická schopnost „schopnost řešit matematické úlohy, jaké se dávají ve škole“ (</a:t>
            </a:r>
            <a:r>
              <a:rPr lang="cs-CZ" sz="2800" err="1">
                <a:ea typeface="+mn-lt"/>
                <a:cs typeface="+mn-lt"/>
              </a:rPr>
              <a:t>Meinander</a:t>
            </a:r>
            <a:r>
              <a:rPr lang="cs-CZ" sz="2800">
                <a:ea typeface="+mn-lt"/>
                <a:cs typeface="+mn-lt"/>
              </a:rPr>
              <a:t>, 1943, cit in </a:t>
            </a:r>
            <a:r>
              <a:rPr lang="cs-CZ" sz="2800" err="1">
                <a:ea typeface="+mn-lt"/>
                <a:cs typeface="+mn-lt"/>
              </a:rPr>
              <a:t>Košč</a:t>
            </a:r>
            <a:r>
              <a:rPr lang="cs-CZ" sz="2800">
                <a:ea typeface="+mn-lt"/>
                <a:cs typeface="+mn-lt"/>
              </a:rPr>
              <a:t>, 1972)</a:t>
            </a: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31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5F7948-1E48-4954-8E22-13A6B6CB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ea typeface="+mj-lt"/>
                <a:cs typeface="+mj-lt"/>
              </a:rPr>
              <a:t>DÍLČÍ FUNKCE MATEMATICKÉ SCHOPNOSTI</a:t>
            </a:r>
            <a:endParaRPr lang="cs-CZ">
              <a:solidFill>
                <a:srgbClr val="FFFFFF"/>
              </a:solidFill>
              <a:cs typeface="Calibri Light" panose="020F0302020204030204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AAD0C8D-25EA-41D4-A946-FE79ADB5B3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7279040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30381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112B11-3C2F-430C-9868-00FAF9790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 u="sng">
                <a:solidFill>
                  <a:srgbClr val="FFFFFF"/>
                </a:solidFill>
                <a:cs typeface="Calibri Light"/>
              </a:rPr>
              <a:t>PERCEPČNÍ FUNKCE (vnímání)</a:t>
            </a: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4855060-A3C5-40EE-AAE8-1B0E0E6A15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3218156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7122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C836A-4307-4B6A-BF9B-F600264A8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54" y="693107"/>
            <a:ext cx="10622028" cy="4855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>
                <a:latin typeface="Calibri"/>
                <a:cs typeface="Calibri"/>
              </a:rPr>
              <a:t>Percepční funkce (vnímání)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B78F72-8823-4B9A-8FF6-870080F5F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171" y="440616"/>
            <a:ext cx="10611589" cy="4985242"/>
          </a:xfrm>
        </p:spPr>
        <p:txBody>
          <a:bodyPr>
            <a:normAutofit/>
          </a:bodyPr>
          <a:lstStyle/>
          <a:p>
            <a:endParaRPr lang="cs-CZ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cs-CZ" sz="2500" b="1" dirty="0">
                <a:ea typeface="+mn-lt"/>
                <a:cs typeface="+mn-lt"/>
              </a:rPr>
              <a:t>Zrakové vnímání (vizuální percepce)</a:t>
            </a:r>
            <a:endParaRPr lang="cs-CZ" sz="2500" b="1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orientace v prostoru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pravolevá orientace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zrakové rozlišování (diferenciace)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zraková analýza a syntéza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zraková paměť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vizuální postřeh</a:t>
            </a:r>
            <a:endParaRPr lang="cs-CZ" sz="25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6393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38289-C8CD-42CA-BE57-EA4D35C4F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94" y="505216"/>
            <a:ext cx="10131425" cy="14562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>
                <a:latin typeface="Calibri"/>
                <a:cs typeface="Calibri"/>
              </a:rPr>
              <a:t>PERCEPČNÍ FUNKCE (VNÍMÁNÍ)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FC1760-8E2F-4947-8ED9-EF0DBD15E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924" y="1526204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cs-CZ" sz="2500" b="1" dirty="0">
                <a:cs typeface="Calibri"/>
              </a:rPr>
              <a:t>Sluchové vnímání (auditivní percepce)</a:t>
            </a:r>
            <a:endParaRPr lang="cs-CZ" sz="2500" b="1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 sluchová analýza a syntéza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 sluchové rozlišování (diferenciace)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 vnímání a reprodukce rytmu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sluchová paměť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04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5E525E-8A89-43EC-8DCA-405CAD3C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cs typeface="Calibri Light"/>
              </a:rPr>
              <a:t>POŽADAVKY K PŘEDMĚTU</a:t>
            </a:r>
            <a:br>
              <a:rPr lang="cs-CZ" b="1">
                <a:solidFill>
                  <a:srgbClr val="FFFFFF"/>
                </a:solidFill>
                <a:cs typeface="Calibri Light"/>
              </a:rPr>
            </a:br>
            <a:endParaRPr lang="cs-CZ" b="1">
              <a:solidFill>
                <a:srgbClr val="FFFFFF"/>
              </a:solidFill>
              <a:cs typeface="Calibri Light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1BC54E6F-83DA-9ADF-5502-9F65E439A4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5857214"/>
              </p:ext>
            </p:extLst>
          </p:nvPr>
        </p:nvGraphicFramePr>
        <p:xfrm>
          <a:off x="5178619" y="793820"/>
          <a:ext cx="6701861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6265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3F4C2-B47B-4C79-945F-7E5B625AB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9" y="442586"/>
            <a:ext cx="10131425" cy="14562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>
                <a:latin typeface="Calibri"/>
                <a:cs typeface="Calibri"/>
              </a:rPr>
              <a:t>PERCEPČNÍ FUNKCE (VNÍMÁNÍ)</a:t>
            </a:r>
            <a:endParaRPr lang="cs-CZ">
              <a:ea typeface="+mj-lt"/>
              <a:cs typeface="+mj-lt"/>
            </a:endParaRPr>
          </a:p>
          <a:p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B3A74-884C-48B3-8B4C-07D51947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09" y="2507409"/>
            <a:ext cx="10956054" cy="420236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cs-CZ" sz="2500" b="1" u="sng" dirty="0">
                <a:ea typeface="+mn-lt"/>
                <a:cs typeface="+mn-lt"/>
              </a:rPr>
              <a:t>Zrakové vnímání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zkreslení tvarů a číslic 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záměna podobných tvarů 6 a 9, 3 a 8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nerozlišuje podobné tvary a drobné rozdíly (problémy s geometrií)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špatně odhaduje vzdálenosti </a:t>
            </a:r>
          </a:p>
          <a:p>
            <a:pPr>
              <a:buClr>
                <a:srgbClr val="FFFFFF"/>
              </a:buClr>
            </a:pPr>
            <a:endParaRPr lang="cs-CZ" sz="25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deficit ve zrakovém vnímání mají zejména žáci s dyslexií a dále i žáci s dyskalkulií a s dysortografií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25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u žáků s dyskalkulií bývá přítomna především porucha pravolevé a prostorové orientace</a:t>
            </a:r>
            <a:endParaRPr lang="cs-CZ" dirty="0"/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2627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9C00E-8F48-45C4-BBD1-39EF91631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44" y="195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ZRAKOVÉHO VNÍMÁNÍ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159A2F-7DDE-4CEB-9EBB-816CC8FEE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390" y="1076395"/>
            <a:ext cx="14643405" cy="5841186"/>
          </a:xfrm>
        </p:spPr>
        <p:txBody>
          <a:bodyPr>
            <a:normAutofit/>
          </a:bodyPr>
          <a:lstStyle/>
          <a:p>
            <a:pPr marL="0" indent="0">
              <a:buClr>
                <a:srgbClr val="FFFFFF"/>
              </a:buClr>
              <a:buNone/>
            </a:pPr>
            <a:r>
              <a:rPr lang="cs-CZ" sz="3000" dirty="0">
                <a:ea typeface="+mn-lt"/>
                <a:cs typeface="+mn-lt"/>
              </a:rPr>
              <a:t>Orientace v prostoru</a:t>
            </a:r>
            <a:endParaRPr lang="cs-CZ" sz="30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 obtíže při orientaci na stránce</a:t>
            </a:r>
            <a:endParaRPr lang="cs-CZ" dirty="0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 dítě se obtížně orientuje v makro – i mikro – prostoru (nahoře – dole, </a:t>
            </a:r>
            <a:endParaRPr lang="cs-CZ" dirty="0">
              <a:ea typeface="+mn-lt"/>
              <a:cs typeface="+mn-lt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cs-CZ" sz="2500" dirty="0">
                <a:ea typeface="+mn-lt"/>
                <a:cs typeface="+mn-lt"/>
              </a:rPr>
              <a:t>vpředu – vzadu, první – poslední)</a:t>
            </a:r>
            <a:endParaRPr lang="cs-CZ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 posuny v řazení číslic v čísle (přehazování číslic v čísle),</a:t>
            </a:r>
            <a:endParaRPr lang="cs-CZ" dirty="0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 posuny při písemném sčítání, odčítání atd. pod sebou</a:t>
            </a:r>
            <a:endParaRPr lang="cs-CZ" dirty="0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orientaci na číselné ose</a:t>
            </a:r>
            <a:endParaRPr lang="cs-CZ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v zápisech slovních úloh</a:t>
            </a:r>
            <a:endParaRPr lang="cs-CZ"/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odhadu vzdáleností</a:t>
            </a:r>
            <a:endParaRPr lang="cs-CZ" dirty="0"/>
          </a:p>
          <a:p>
            <a:pPr>
              <a:buClr>
                <a:srgbClr val="FFFFFF"/>
              </a:buClr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262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616C1-E87A-40C0-8804-7FEB7F85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26" y="390395"/>
            <a:ext cx="10131425" cy="1456267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732EF8-CA41-46AE-B09E-8A5BDFB7E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72" y="2434341"/>
            <a:ext cx="10695096" cy="38579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500" dirty="0">
                <a:cs typeface="Calibri"/>
              </a:rPr>
              <a:t>snížená schopnost definovat postavení prvků v řadě, uspořádat prvky podle kritérií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orientaci v čase (v časové ose)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řešení rovnic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zápisu vzorců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při orientaci v souřadnicích (v grafu)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obtíže v pochopení znázornění prostorové situace v rovině pomocí některého ze zobrazení (např. volného rovnoběžného promítání) na obrázku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83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DBC02-B731-486B-AB32-EC469E17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354653-3CA4-4A87-9517-A27C94C35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cs-CZ" sz="2500" b="1" dirty="0">
                <a:ea typeface="+mn-lt"/>
                <a:cs typeface="+mn-lt"/>
              </a:rPr>
              <a:t>Pravolevá orientace</a:t>
            </a:r>
            <a:endParaRPr lang="cs-CZ" sz="2500" b="1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děti píší stranově obráceně některé číslice např. 1, 3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dochází např. k záměnám pořadí číslic v čísle (86 – 68)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zápisu víceciferných čísel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orientaci na číselné ose, v chápání vztahů na číselné ose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v geometrii (např. při práci s osovou a středovou souměrností)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orientaci v grafu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26831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57520"/>
            <a:ext cx="10131425" cy="4233680"/>
          </a:xfrm>
        </p:spPr>
        <p:txBody>
          <a:bodyPr/>
          <a:lstStyle/>
          <a:p>
            <a:pPr marL="0" indent="0">
              <a:buNone/>
            </a:pPr>
            <a:r>
              <a:rPr lang="cs-CZ" sz="2500" b="1" dirty="0">
                <a:ea typeface="+mn-lt"/>
                <a:cs typeface="+mn-lt"/>
              </a:rPr>
              <a:t>Zrakové rozlišování</a:t>
            </a:r>
            <a:endParaRPr lang="cs-CZ" sz="2500" b="1" dirty="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rozlišování vnějších vztahů – barvy, velikosti a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tvaru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rozlišování figury a pozadí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obtíže při rozlišování podobných a stranově obrácených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tvarů</a:t>
            </a:r>
            <a:endParaRPr lang="cs-CZ" sz="25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děti zaměňují tvarově podobné číslice (např. 3 – 8, 4 – 7)</a:t>
            </a:r>
            <a:endParaRPr lang="cs-CZ" sz="2500" dirty="0"/>
          </a:p>
        </p:txBody>
      </p:sp>
    </p:spTree>
    <p:extLst>
      <p:ext uri="{BB962C8B-B14F-4D97-AF65-F5344CB8AC3E}">
        <p14:creationId xmlns:p14="http://schemas.microsoft.com/office/powerpoint/2010/main" val="4196515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06669"/>
            <a:ext cx="12260848" cy="5569789"/>
          </a:xfrm>
        </p:spPr>
        <p:txBody>
          <a:bodyPr/>
          <a:lstStyle/>
          <a:p>
            <a:pPr>
              <a:buNone/>
            </a:pPr>
            <a:r>
              <a:rPr lang="cs-CZ" sz="2500">
                <a:ea typeface="+mn-lt"/>
                <a:cs typeface="+mn-lt"/>
              </a:rPr>
              <a:t>– děti zaměňují číslice stranově obrácené podle roviny horizontální (6 – 9) </a:t>
            </a:r>
            <a:endParaRPr lang="cs-CZ" sz="2500" b="1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</a:t>
            </a:r>
            <a:r>
              <a:rPr lang="cs-CZ" sz="2500" b="1">
                <a:ea typeface="+mn-lt"/>
                <a:cs typeface="+mn-lt"/>
              </a:rPr>
              <a:t>statická inverze</a:t>
            </a:r>
            <a:endParaRPr lang="cs-CZ" sz="2500" b="1">
              <a:cs typeface="Calibri" panose="020F0502020204030204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děti zaměňují (přesmykují) pořadí číslic v čísle (24 – 42) –</a:t>
            </a:r>
            <a:r>
              <a:rPr lang="cs-CZ" sz="2500" b="1">
                <a:ea typeface="+mn-lt"/>
                <a:cs typeface="+mn-lt"/>
              </a:rPr>
              <a:t>kinetická inverze</a:t>
            </a:r>
            <a:endParaRPr lang="cs-CZ" sz="2500" b="1">
              <a:cs typeface="Calibri" panose="020F0502020204030204"/>
            </a:endParaRPr>
          </a:p>
          <a:p>
            <a:pPr>
              <a:buNone/>
            </a:pPr>
            <a:endParaRPr lang="cs-CZ" sz="2500" b="1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rozlišování geometrických tvarů (dítě je neroztřídí podle tvaru ani velikosti)</a:t>
            </a:r>
            <a:endParaRPr lang="cs-CZ" sz="2500">
              <a:cs typeface="Calibri" panose="020F0502020204030204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rozlišování operačních znaků a matematických úkonů (např. větší – menší)</a:t>
            </a: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479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746" y="515655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961099"/>
            <a:ext cx="12260848" cy="5569789"/>
          </a:xfrm>
        </p:spPr>
        <p:txBody>
          <a:bodyPr/>
          <a:lstStyle/>
          <a:p>
            <a:pPr>
              <a:buNone/>
            </a:pPr>
            <a:r>
              <a:rPr lang="cs-CZ" sz="2500" b="1">
                <a:ea typeface="+mn-lt"/>
                <a:cs typeface="+mn-lt"/>
              </a:rPr>
              <a:t>Zraková analýza a syntéza </a:t>
            </a:r>
            <a:endParaRPr lang="cs-CZ" b="1">
              <a:cs typeface="Calibri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se čtením (dítě musí být schopno slovo skládat z písmen a rozkládat na písmena)</a:t>
            </a:r>
            <a:endParaRPr lang="cs-CZ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neschopnost číst matematické symboly (číslice, čísla, znaky pro porovnávání, znaky operací)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čtení víceciferných čísel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čtení matematických znaků</a:t>
            </a:r>
            <a:endParaRPr lang="cs-CZ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v psaní formou diktátu, přepisu a opisu (neschopnost psát matematické znaky diktátem nebo přepisem)</a:t>
            </a: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4319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7DB15-4222-4A97-8D27-ADDB4AA82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81" y="216239"/>
            <a:ext cx="10131425" cy="1414514"/>
          </a:xfrm>
        </p:spPr>
        <p:txBody>
          <a:bodyPr/>
          <a:lstStyle/>
          <a:p>
            <a:r>
              <a:rPr lang="cs-CZ" b="1">
                <a:cs typeface="Calibri Light"/>
              </a:rPr>
              <a:t>DEFICIT DÍLČÍ FUNKCE ZRAKOVÉHO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7C15D1-0A4C-4268-A684-D1BDE0FEB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16" y="1058951"/>
            <a:ext cx="12563560" cy="4734721"/>
          </a:xfrm>
        </p:spPr>
        <p:txBody>
          <a:bodyPr/>
          <a:lstStyle/>
          <a:p>
            <a:pPr>
              <a:buNone/>
            </a:pPr>
            <a:r>
              <a:rPr lang="cs-CZ" sz="2500" b="1">
                <a:ea typeface="+mn-lt"/>
                <a:cs typeface="+mn-lt"/>
              </a:rPr>
              <a:t>Zraková paměť</a:t>
            </a:r>
            <a:endParaRPr lang="cs-CZ">
              <a:cs typeface="Calibri" panose="020F0502020204030204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zapamatování si a vybavování si jednotlivých číslic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zapamatování si čteného a následné reprodukci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čtení (zraková paměť je důležitá pro čtení z hlediska schopnosti vnímat znak či písmeno a podržet je po určitou dobu v paměti)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učení (dítě si nedokáže vybavit z paměti, co bylo napsáno v sešitě, co v učebnici, který obrázek doprovázel text, co bylo zvýrazněno atp., a pomocí asociací si vybavit i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     zbývající vědomosti)</a:t>
            </a: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8925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BE9AE-F681-414B-A205-8FA2980B8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reedukace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F84BB4-FE46-4597-97AA-EE1902A87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14094"/>
            <a:ext cx="10131425" cy="3649133"/>
          </a:xfrm>
        </p:spPr>
        <p:txBody>
          <a:bodyPr/>
          <a:lstStyle/>
          <a:p>
            <a:pPr marL="0" indent="0">
              <a:buNone/>
            </a:pPr>
            <a:r>
              <a:rPr lang="cs-CZ" sz="2500" dirty="0"/>
              <a:t>• využití </a:t>
            </a:r>
            <a:r>
              <a:rPr lang="cs-CZ" sz="2500" dirty="0">
                <a:hlinkClick r:id="rId2"/>
              </a:rPr>
              <a:t>metod</a:t>
            </a:r>
            <a:r>
              <a:rPr lang="cs-CZ" sz="2500" dirty="0"/>
              <a:t> </a:t>
            </a:r>
            <a:r>
              <a:rPr lang="cs-CZ" sz="2500" dirty="0">
                <a:hlinkClick r:id="rId3"/>
              </a:rPr>
              <a:t>speciální</a:t>
            </a:r>
            <a:r>
              <a:rPr lang="cs-CZ" sz="2500" dirty="0"/>
              <a:t> </a:t>
            </a:r>
            <a:r>
              <a:rPr lang="cs-CZ" sz="2500" dirty="0">
                <a:hlinkClick r:id="rId4"/>
              </a:rPr>
              <a:t>pedagogiky</a:t>
            </a:r>
            <a:r>
              <a:rPr lang="cs-CZ" sz="2500" dirty="0"/>
              <a:t> při úpravě narušených </a:t>
            </a:r>
            <a:r>
              <a:rPr lang="cs-CZ" sz="2500" dirty="0">
                <a:hlinkClick r:id="rId5"/>
              </a:rPr>
              <a:t>funkcí</a:t>
            </a:r>
            <a:r>
              <a:rPr lang="cs-CZ" sz="2500" dirty="0"/>
              <a:t> (sluchu, zraku, řeči, pohybových a rozumových schopností)</a:t>
            </a:r>
            <a:br>
              <a:rPr lang="cs-CZ" sz="2500" b="1" dirty="0"/>
            </a:br>
            <a:endParaRPr lang="cs-CZ" b="1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b="1" cap="al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416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A0783-03AE-417F-9DA8-CCE9D2342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orientace v prostoru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DF9E757E-C5CA-4DDF-B1EF-0AAF888EF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026" y="1710730"/>
            <a:ext cx="3175223" cy="4171051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4ECB32F-DB69-47D0-B5B2-251C60FD8505}"/>
              </a:ext>
            </a:extLst>
          </p:cNvPr>
          <p:cNvSpPr txBox="1"/>
          <p:nvPr/>
        </p:nvSpPr>
        <p:spPr>
          <a:xfrm>
            <a:off x="1029222" y="5883058"/>
            <a:ext cx="8755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stavebnicehry.cz                                                      zdroj: detskestranky.cz</a:t>
            </a:r>
            <a:endParaRPr lang="cs-CZ" err="1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6A7CF3A0-9FE5-4C01-83EA-B50D10A4D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536" y="1746587"/>
            <a:ext cx="5248404" cy="394937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244ED9E-C1C0-44B7-B58D-7A3E1D6B46F5}"/>
              </a:ext>
            </a:extLst>
          </p:cNvPr>
          <p:cNvSpPr txBox="1"/>
          <p:nvPr/>
        </p:nvSpPr>
        <p:spPr>
          <a:xfrm>
            <a:off x="4300342" y="166753"/>
            <a:ext cx="828596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cs typeface="Calibri"/>
              </a:rPr>
              <a:t>REEDUKACE ZRAKOVÉHO VNÍMÁNÍ</a:t>
            </a:r>
          </a:p>
        </p:txBody>
      </p:sp>
    </p:spTree>
    <p:extLst>
      <p:ext uri="{BB962C8B-B14F-4D97-AF65-F5344CB8AC3E}">
        <p14:creationId xmlns:p14="http://schemas.microsoft.com/office/powerpoint/2010/main" val="141783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9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21837A2-664A-4720-9741-6E7594CC2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latin typeface="Calibr light"/>
                <a:cs typeface="Arial"/>
              </a:rPr>
              <a:t>Zkouška </a:t>
            </a:r>
          </a:p>
        </p:txBody>
      </p:sp>
      <p:sp useBgFill="1">
        <p:nvSpPr>
          <p:cNvPr id="25" name="Freeform: Shape 25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AEE4D80-C289-47EA-AB54-3297C27A14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957366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0666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24E71-167D-4A74-9CAC-C26DA71D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pravolevé orientace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DA06131-3036-4338-B7D1-203CA3156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48" y="1933300"/>
            <a:ext cx="4865511" cy="364913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0C75C84-0A77-4A2F-8BD0-471CB9B21760}"/>
              </a:ext>
            </a:extLst>
          </p:cNvPr>
          <p:cNvSpPr txBox="1"/>
          <p:nvPr/>
        </p:nvSpPr>
        <p:spPr>
          <a:xfrm>
            <a:off x="7135660" y="58830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 </a:t>
            </a:r>
            <a:r>
              <a:rPr lang="cs-CZ">
                <a:ea typeface="+mn-lt"/>
                <a:cs typeface="+mn-lt"/>
              </a:rPr>
              <a:t>didaktikamj.upol.cz</a:t>
            </a:r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E047BD-9EED-4436-AA1A-86ACB918D441}"/>
              </a:ext>
            </a:extLst>
          </p:cNvPr>
          <p:cNvSpPr txBox="1"/>
          <p:nvPr/>
        </p:nvSpPr>
        <p:spPr>
          <a:xfrm>
            <a:off x="1266042" y="595286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 zdroj: mskrupka.cz 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F832648-BBB9-4ED6-92CA-C8FE39E558AA}"/>
              </a:ext>
            </a:extLst>
          </p:cNvPr>
          <p:cNvSpPr txBox="1"/>
          <p:nvPr/>
        </p:nvSpPr>
        <p:spPr>
          <a:xfrm>
            <a:off x="5010150" y="348615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Kliknutím vložíte text.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68C496DD-819A-4E3A-B54E-B633D458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825" y="3425914"/>
            <a:ext cx="6594952" cy="127965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E3BF50B-555F-428B-AD40-5E0384E9114A}"/>
              </a:ext>
            </a:extLst>
          </p:cNvPr>
          <p:cNvSpPr txBox="1"/>
          <p:nvPr/>
        </p:nvSpPr>
        <p:spPr>
          <a:xfrm>
            <a:off x="4752975" y="219075"/>
            <a:ext cx="85439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968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E71EDD-6789-4E33-87DA-6B56ED10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zrakového rozlišování</a:t>
            </a:r>
            <a:endParaRPr lang="cs-CZ"/>
          </a:p>
        </p:txBody>
      </p:sp>
      <p:pic>
        <p:nvPicPr>
          <p:cNvPr id="4" name="Obrázek 4" descr="Obsah obrázku větrník, objekt v exteriéru, různé, barevné&#10;&#10;Popis se vygeneroval automaticky.">
            <a:extLst>
              <a:ext uri="{FF2B5EF4-FFF2-40B4-BE49-F238E27FC236}">
                <a16:creationId xmlns:a16="http://schemas.microsoft.com/office/drawing/2014/main" id="{DF5F553A-D4CB-4F5B-8D81-0070F5BF8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016" y="1776725"/>
            <a:ext cx="4779352" cy="3857900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1A713E-D180-4B34-A152-5C27D626AAD4}"/>
              </a:ext>
            </a:extLst>
          </p:cNvPr>
          <p:cNvSpPr txBox="1"/>
          <p:nvPr/>
        </p:nvSpPr>
        <p:spPr>
          <a:xfrm>
            <a:off x="883085" y="5799551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rozhybejme-tranovice.cz</a:t>
            </a:r>
            <a:endParaRPr lang="cs-CZ">
              <a:cs typeface="Calibri"/>
            </a:endParaRPr>
          </a:p>
        </p:txBody>
      </p:sp>
      <p:pic>
        <p:nvPicPr>
          <p:cNvPr id="6" name="Obrázek 6" descr="Obsah obrázku šipka&#10;&#10;Popis se vygeneroval automaticky.">
            <a:extLst>
              <a:ext uri="{FF2B5EF4-FFF2-40B4-BE49-F238E27FC236}">
                <a16:creationId xmlns:a16="http://schemas.microsoft.com/office/drawing/2014/main" id="{8D97A7CD-C0F9-42B7-8AE5-450C4D0CC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563" y="693442"/>
            <a:ext cx="3797473" cy="54781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D87A077-A598-4349-AF66-640B52C304DD}"/>
              </a:ext>
            </a:extLst>
          </p:cNvPr>
          <p:cNvSpPr txBox="1"/>
          <p:nvPr/>
        </p:nvSpPr>
        <p:spPr>
          <a:xfrm>
            <a:off x="7988343" y="617207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sevt.cz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4030087-06BE-436D-BF5F-E3D777D6037A}"/>
              </a:ext>
            </a:extLst>
          </p:cNvPr>
          <p:cNvSpPr txBox="1"/>
          <p:nvPr/>
        </p:nvSpPr>
        <p:spPr>
          <a:xfrm>
            <a:off x="4743450" y="76200"/>
            <a:ext cx="76295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8340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DE5A8-ECD8-4D93-AE4A-09F506E2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ROZVOJ ZRAKOVÉ ANALÝZY A SYNTÉZY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10538D59-6B44-40AF-AA1E-56C837D6F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28" y="1723620"/>
            <a:ext cx="3424440" cy="4056228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434574D-6F0F-4BCC-B67C-4BE4DE809A6A}"/>
              </a:ext>
            </a:extLst>
          </p:cNvPr>
          <p:cNvSpPr txBox="1"/>
          <p:nvPr/>
        </p:nvSpPr>
        <p:spPr>
          <a:xfrm>
            <a:off x="914400" y="58830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+mn-lt"/>
                <a:cs typeface="+mn-lt"/>
              </a:rPr>
              <a:t>zdroj: </a:t>
            </a:r>
            <a:r>
              <a:rPr lang="cs-CZ"/>
              <a:t>didaktikamj.upol.cz</a:t>
            </a:r>
          </a:p>
        </p:txBody>
      </p:sp>
      <p:pic>
        <p:nvPicPr>
          <p:cNvPr id="6" name="Obrázek 6" descr="Obsah obrázku text, žlutá, různé, plast&#10;&#10;Popis se vygeneroval automaticky.">
            <a:extLst>
              <a:ext uri="{FF2B5EF4-FFF2-40B4-BE49-F238E27FC236}">
                <a16:creationId xmlns:a16="http://schemas.microsoft.com/office/drawing/2014/main" id="{0A1A85E1-EA92-4ED6-8CEE-74951D29B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057" y="1725644"/>
            <a:ext cx="4872623" cy="414783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F08E047-01C1-4808-94BF-5A61229EAAA0}"/>
              </a:ext>
            </a:extLst>
          </p:cNvPr>
          <p:cNvSpPr txBox="1"/>
          <p:nvPr/>
        </p:nvSpPr>
        <p:spPr>
          <a:xfrm>
            <a:off x="6286892" y="605724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 </a:t>
            </a:r>
            <a:r>
              <a:rPr lang="cs-CZ">
                <a:ea typeface="+mn-lt"/>
                <a:cs typeface="+mn-lt"/>
              </a:rPr>
              <a:t>didaktikamj.upol.cz</a:t>
            </a: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E09A51-95F8-4983-B621-EC4C88EAF00E}"/>
              </a:ext>
            </a:extLst>
          </p:cNvPr>
          <p:cNvSpPr txBox="1"/>
          <p:nvPr/>
        </p:nvSpPr>
        <p:spPr>
          <a:xfrm>
            <a:off x="4848225" y="85725"/>
            <a:ext cx="80867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67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1FFD5-6CE2-4F10-90D1-74CB6F33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zrakové paměti</a:t>
            </a:r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BA814D58-1986-43D8-A367-1DC18CD1E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60" y="1839355"/>
            <a:ext cx="5488069" cy="4118859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2DF7975-D2B3-4DC2-9501-55E05FF5DF8B}"/>
              </a:ext>
            </a:extLst>
          </p:cNvPr>
          <p:cNvSpPr txBox="1"/>
          <p:nvPr/>
        </p:nvSpPr>
        <p:spPr>
          <a:xfrm>
            <a:off x="6840646" y="456847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zskunovice.cz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88FB771-CCFD-4CEC-829A-0772069CA01C}"/>
              </a:ext>
            </a:extLst>
          </p:cNvPr>
          <p:cNvSpPr txBox="1"/>
          <p:nvPr/>
        </p:nvSpPr>
        <p:spPr>
          <a:xfrm>
            <a:off x="1130343" y="60990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zshlubocky.cz</a:t>
            </a:r>
          </a:p>
        </p:txBody>
      </p:sp>
      <p:pic>
        <p:nvPicPr>
          <p:cNvPr id="7" name="Obrázek 7" descr="Obsah obrázku text, položky&#10;&#10;Popis se vygeneroval automaticky.">
            <a:extLst>
              <a:ext uri="{FF2B5EF4-FFF2-40B4-BE49-F238E27FC236}">
                <a16:creationId xmlns:a16="http://schemas.microsoft.com/office/drawing/2014/main" id="{C349DC1F-7D6B-4825-8B4F-C0E0C92C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776" y="829197"/>
            <a:ext cx="4935254" cy="367534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E92750-D353-470D-B0E2-A87DF7AAF556}"/>
              </a:ext>
            </a:extLst>
          </p:cNvPr>
          <p:cNvSpPr txBox="1"/>
          <p:nvPr/>
        </p:nvSpPr>
        <p:spPr>
          <a:xfrm>
            <a:off x="7463164" y="5469438"/>
            <a:ext cx="274319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000" err="1"/>
              <a:t>Kimova</a:t>
            </a:r>
            <a:r>
              <a:rPr lang="cs-CZ" sz="3000"/>
              <a:t> hra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6701DDF-7797-440B-A847-FBEF16BDE940}"/>
              </a:ext>
            </a:extLst>
          </p:cNvPr>
          <p:cNvSpPr txBox="1"/>
          <p:nvPr/>
        </p:nvSpPr>
        <p:spPr>
          <a:xfrm>
            <a:off x="4857750" y="66675"/>
            <a:ext cx="820102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>
                <a:solidFill>
                  <a:schemeClr val="tx2"/>
                </a:solidFill>
                <a:ea typeface="+mn-lt"/>
                <a:cs typeface="+mn-lt"/>
              </a:rPr>
              <a:t>REEDUKACE ZRAKOVÉHO VNÍMÁNÍ</a:t>
            </a:r>
            <a:endParaRPr lang="cs-CZ" sz="3800">
              <a:solidFill>
                <a:schemeClr val="tx2"/>
              </a:solidFill>
              <a:ea typeface="+mn-lt"/>
              <a:cs typeface="+mn-lt"/>
            </a:endParaRPr>
          </a:p>
          <a:p>
            <a:pPr algn="l"/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53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F0B34-03DE-4902-96A5-709411E64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3" y="559468"/>
            <a:ext cx="10131425" cy="145626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cs-CZ">
                <a:latin typeface="Calibri"/>
                <a:cs typeface="Calibri"/>
              </a:rPr>
              <a:t>PERCEPČNÍ FUNKCE (VNÍMÁNÍ)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7C660A-669D-42BC-AECF-9A264A8F8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400120"/>
            <a:ext cx="10743030" cy="5463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500" b="1" u="sng">
                <a:cs typeface="Calibri"/>
              </a:rPr>
              <a:t>Sluchové vnímání</a:t>
            </a: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nepřesné sluchové vnímání deformuje a ztěžuje vnímání a porozumění mluvené řeči</a:t>
            </a: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narušená sluchová paměť dovede značně zkomplikovat učení se prostřednictvím sluchové cesty</a:t>
            </a:r>
          </a:p>
          <a:p>
            <a:pPr>
              <a:buClr>
                <a:srgbClr val="FFFFFF"/>
              </a:buClr>
            </a:pPr>
            <a:endParaRPr lang="cs-CZ" sz="25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žáci s tímto deficitem mají často oslabenou verbální paměť, což se</a:t>
            </a:r>
            <a:endParaRPr lang="cs-CZ" sz="250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cs-CZ" sz="2500">
                <a:ea typeface="+mn-lt"/>
                <a:cs typeface="+mn-lt"/>
              </a:rPr>
              <a:t>    projevuje ve všech předmětech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deficit ve sluchovém vnímání mají zejména žáci s dysortografií a dyslexií</a:t>
            </a:r>
            <a:endParaRPr lang="cs-CZ" sz="2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2736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567936"/>
            <a:ext cx="10131425" cy="5223264"/>
          </a:xfrm>
        </p:spPr>
        <p:txBody>
          <a:bodyPr/>
          <a:lstStyle/>
          <a:p>
            <a:pPr marL="0" indent="0">
              <a:buNone/>
            </a:pPr>
            <a:r>
              <a:rPr lang="cs-CZ" sz="2500" b="1">
                <a:ea typeface="+mn-lt"/>
                <a:cs typeface="+mn-lt"/>
              </a:rPr>
              <a:t>Sluchová analýza a syntéza</a:t>
            </a:r>
            <a:endParaRPr lang="cs-CZ" sz="2500" b="1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obtíže zvláště při psaní (objevují se specifické chyby)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nesprávné zaznamenávání číslic a čísel při diktátu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obtíže při psaní matematických znaků diktátem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obtíže se mohou vyskytovat i ve čtení</a:t>
            </a: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>
                <a:ea typeface="+mn-lt"/>
                <a:cs typeface="+mn-lt"/>
              </a:rPr>
              <a:t>zapomíná začátky a konce slov</a:t>
            </a:r>
            <a:endParaRPr lang="cs-CZ" sz="2500"/>
          </a:p>
        </p:txBody>
      </p:sp>
    </p:spTree>
    <p:extLst>
      <p:ext uri="{BB962C8B-B14F-4D97-AF65-F5344CB8AC3E}">
        <p14:creationId xmlns:p14="http://schemas.microsoft.com/office/powerpoint/2010/main" val="1835051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567936"/>
            <a:ext cx="10893425" cy="5864948"/>
          </a:xfrm>
        </p:spPr>
        <p:txBody>
          <a:bodyPr/>
          <a:lstStyle/>
          <a:p>
            <a:pPr>
              <a:buNone/>
            </a:pPr>
            <a:r>
              <a:rPr lang="cs-CZ" sz="2500" b="1">
                <a:ea typeface="+mn-lt"/>
                <a:cs typeface="+mn-lt"/>
              </a:rPr>
              <a:t>Sluchové rozlišování</a:t>
            </a:r>
            <a:endParaRPr lang="cs-CZ" b="1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zvláště při psaní (objevují se specifické chyby)</a:t>
            </a:r>
            <a:endParaRPr lang="cs-CZ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nesprávné zaznamenávání číslic a čísel při diktátu (např. záměna 80 a 18, 3 a 4)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psaní matematických znaků diktátem</a:t>
            </a:r>
            <a:endParaRPr lang="cs-CZ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500">
                <a:ea typeface="+mn-lt"/>
                <a:cs typeface="+mn-lt"/>
              </a:rPr>
              <a:t>– obtíže se mohou vyskytovat i ve čtení</a:t>
            </a: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9176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567936"/>
            <a:ext cx="10893425" cy="5864948"/>
          </a:xfrm>
        </p:spPr>
        <p:txBody>
          <a:bodyPr/>
          <a:lstStyle/>
          <a:p>
            <a:pPr>
              <a:buNone/>
            </a:pPr>
            <a:r>
              <a:rPr lang="cs-CZ" sz="2500" b="1">
                <a:ea typeface="+mn-lt"/>
                <a:cs typeface="+mn-lt"/>
              </a:rPr>
              <a:t>Vnímání a reprodukce rytmu</a:t>
            </a:r>
            <a:endParaRPr lang="cs-CZ" b="1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počítání po jedné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 – obtíže v orientaci v číselné řadě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sledování zákonitostí, závislostí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705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</a:t>
            </a:r>
            <a:r>
              <a:rPr lang="cs-CZ" b="1" err="1">
                <a:ea typeface="+mj-lt"/>
                <a:cs typeface="+mj-lt"/>
              </a:rPr>
              <a:t>sluchoVÉHO</a:t>
            </a:r>
            <a:r>
              <a:rPr lang="cs-CZ" b="1">
                <a:ea typeface="+mj-lt"/>
                <a:cs typeface="+mj-lt"/>
              </a:rPr>
              <a:t> VNÍMÁNÍ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96" y="989041"/>
            <a:ext cx="10893425" cy="5864948"/>
          </a:xfrm>
        </p:spPr>
        <p:txBody>
          <a:bodyPr/>
          <a:lstStyle/>
          <a:p>
            <a:pPr>
              <a:buNone/>
            </a:pPr>
            <a:r>
              <a:rPr lang="cs-CZ" sz="2500" b="1">
                <a:ea typeface="+mn-lt"/>
                <a:cs typeface="+mn-lt"/>
              </a:rPr>
              <a:t>Sluchová paměť</a:t>
            </a:r>
            <a:endParaRPr lang="cs-CZ" b="1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písemných testech, kdy žák má v paměti udržet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ústní zadání příkladu a zaznamenat pouze výsledek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zapamatování si diktovaného příkladu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dítě má problém zapamatovat si pokyn, větu či její část (např. při diktátu)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osvojování říkadel, básniček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učení se pouze auditivní formou (z výkladu učiva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formou mluveného slova si téměř nic nepamatuje)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883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10A0C-3D8B-45F1-AE1E-87CFA915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979" y="453024"/>
            <a:ext cx="9953973" cy="61076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3800" b="1">
                <a:latin typeface="Calibri"/>
                <a:cs typeface="Calibri"/>
              </a:rPr>
              <a:t>REEDUKACE SLUCHOVÉHO VNÍMÁNÍ</a:t>
            </a:r>
            <a:br>
              <a:rPr lang="cs-CZ" sz="3800" b="1">
                <a:latin typeface="Calibri"/>
                <a:cs typeface="Calibri"/>
              </a:rPr>
            </a:br>
            <a:endParaRPr lang="cs-CZ">
              <a:ea typeface="+mj-lt"/>
              <a:cs typeface="+mj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55CDA2-F777-4C6B-B723-EAB4865B5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26" y="1714094"/>
            <a:ext cx="11425780" cy="4692968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>
                <a:ea typeface="+mn-lt"/>
                <a:cs typeface="+mn-lt"/>
              </a:rPr>
              <a:t>nácvik sluchové analýzy a syntézy (slovní fotbal)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nácvik sluchového rozlišování (diferenciace)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nácvik vnímání a reprodukce rytmu (vytleskávání písní)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</a:rPr>
              <a:t>nácvik sluchové paměti</a:t>
            </a:r>
          </a:p>
          <a:p>
            <a:pPr>
              <a:buClr>
                <a:srgbClr val="FFFFFF"/>
              </a:buClr>
            </a:pPr>
            <a:endParaRPr lang="cs-CZ" sz="28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800" dirty="0">
                <a:cs typeface="Calibri"/>
              </a:rPr>
              <a:t>Video: </a:t>
            </a:r>
            <a:r>
              <a:rPr lang="cs-CZ" sz="2800" dirty="0">
                <a:ea typeface="+mn-lt"/>
                <a:cs typeface="+mn-lt"/>
                <a:hlinkClick r:id="rId2"/>
              </a:rPr>
              <a:t>Sluchové vnímání :: co to je a ukázka cvičení hláskování slov - https://www.youtube.com/watch?v=Ozz59O8xXi4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  <a:hlinkClick r:id="rId3"/>
              </a:rPr>
              <a:t>sluchová diferenciace - https://www.youtube.com/watch?v=Yr06Xoybyoc</a:t>
            </a: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  <a:hlinkClick r:id="rId4"/>
              </a:rPr>
              <a:t>sluchová analýza a syntéza - https://www.youtube.com/watch?v=IPm3F92yI74</a:t>
            </a:r>
            <a:endParaRPr lang="cs-CZ" sz="2800" dirty="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800" dirty="0">
                <a:ea typeface="+mn-lt"/>
                <a:cs typeface="+mn-lt"/>
                <a:hlinkClick r:id="rId5"/>
              </a:rPr>
              <a:t>https://www.youtube.com/watch?v=d3Qm0xbahrk - prostorové vnímání</a:t>
            </a:r>
            <a:endParaRPr lang="cs-CZ" sz="28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 sz="28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2800" dirty="0">
              <a:cs typeface="Calibri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56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7C6EED-2C48-47D1-B0DA-165758BF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cs typeface="Calibri Light"/>
              </a:rPr>
              <a:t>OSNOVA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0D1C781-0819-485C-B367-87A23FA8D2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714157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5358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F568D31-2B57-4025-958C-B27C78D6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 u="sng">
                <a:solidFill>
                  <a:srgbClr val="FFFFFF"/>
                </a:solidFill>
                <a:cs typeface="Calibri Light"/>
              </a:rPr>
              <a:t>Kognitivní funkce (POZNÁVÁNÍ)</a:t>
            </a:r>
            <a:endParaRPr lang="cs-CZ">
              <a:solidFill>
                <a:srgbClr val="FFFFFF"/>
              </a:solidFill>
              <a:cs typeface="Calibri Light" panose="020F03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349594E-EE0C-4038-9AC2-001341E8F7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457382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43376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1178C-1C05-4905-9136-4C3420E6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06" y="118311"/>
            <a:ext cx="10131425" cy="1456267"/>
          </a:xfrm>
        </p:spPr>
        <p:txBody>
          <a:bodyPr/>
          <a:lstStyle/>
          <a:p>
            <a:r>
              <a:rPr lang="cs-CZ">
                <a:cs typeface="Calibri Light"/>
              </a:rPr>
              <a:t>Kognitivní funkce (poznávání)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3C11B2-8CEF-49E8-AEB0-8C230D4C0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6" y="1470304"/>
            <a:ext cx="11144082" cy="36491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500" dirty="0">
                <a:ea typeface="+mn-lt"/>
                <a:cs typeface="+mn-lt"/>
              </a:rPr>
              <a:t>poznávací procesy a operace, které jsou důležité při výuce matematiky, např. úroveň koncentrace pozornosti, paměti, myšlení</a:t>
            </a: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řešení jakéhokoliv matematického úkolu či problému vyžaduje plnou koncentraci a neúspěšnost při řešení může být způsobena například neschopností dítěte na problém se soustředit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ea typeface="+mn-lt"/>
                <a:cs typeface="+mn-lt"/>
              </a:rPr>
              <a:t>deficit v kognitivní funkci mají zejména žáci s dyskalkulií a dále i žáci s dyslexií a</a:t>
            </a:r>
            <a:endParaRPr lang="cs-CZ" sz="2500" dirty="0">
              <a:cs typeface="Calibri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cs-CZ" sz="2500" dirty="0">
                <a:ea typeface="+mn-lt"/>
                <a:cs typeface="+mn-lt"/>
              </a:rPr>
              <a:t>    s dysortografií</a:t>
            </a:r>
            <a:endParaRPr lang="cs-CZ" sz="25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869180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317278"/>
            <a:ext cx="10241715" cy="5112975"/>
          </a:xfrm>
        </p:spPr>
        <p:txBody>
          <a:bodyPr/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Pozornost</a:t>
            </a:r>
            <a:endParaRPr lang="cs-CZ" b="1" dirty="0">
              <a:ea typeface="+mn-lt"/>
              <a:cs typeface="+mn-lt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dítě se soustředí jen krátkodobě, nedokončuje úkoly</a:t>
            </a:r>
            <a:endParaRPr lang="cs-CZ" dirty="0">
              <a:ea typeface="+mn-lt"/>
              <a:cs typeface="+mn-lt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dítěti trvá dlouho než se začne soustředit, poté může i úkol dokončit</a:t>
            </a: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4878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28" y="1189567"/>
            <a:ext cx="12868609" cy="51129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Paměť</a:t>
            </a:r>
            <a:endParaRPr lang="cs-CZ" b="1" dirty="0">
              <a:cs typeface="Calibri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obtíže s krátkodobou pamětí, která umožňuje pamatovat si diktovaná čísla a příklady, </a:t>
            </a:r>
            <a:endParaRPr lang="cs-CZ">
              <a:ea typeface="+mn-lt"/>
              <a:cs typeface="+mn-lt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provádět mezisoučty a ukládat je v paměti (například při násobení 4 · 28 postupujeme </a:t>
            </a:r>
            <a:endParaRPr lang="cs-CZ" dirty="0">
              <a:ea typeface="+mn-lt"/>
              <a:cs typeface="+mn-lt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takto: 4 · 20 = 80, 4 · 8 = 32, 80 + 32 = 112)</a:t>
            </a:r>
            <a:endParaRPr lang="cs-CZ" dirty="0">
              <a:cs typeface="Calibri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obtíže s pracovní pamětí (při jejím oslabení dítě neumí podržet více poznatků současně</a:t>
            </a:r>
            <a:endParaRPr lang="cs-CZ" dirty="0">
              <a:ea typeface="+mn-lt"/>
              <a:cs typeface="+mn-lt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v paměti, to se projevuje neschopností aplikovat zároveň poznatky z více oblastí)</a:t>
            </a:r>
            <a:endParaRPr lang="cs-CZ" dirty="0">
              <a:cs typeface="Calibri" panose="020F0502020204030204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obtíže s dlouhodobou pamětí (naučené poznatky, které nejsou neustále opakovány, si dítě nevybavuje, a je třeba začínat znovu)</a:t>
            </a:r>
            <a:endParaRPr lang="cs-CZ" dirty="0">
              <a:cs typeface="Calibri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poruchy při osvojování pamětných spojů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975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49" y="-374538"/>
            <a:ext cx="12868609" cy="51129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500" b="1">
                <a:ea typeface="+mn-lt"/>
                <a:cs typeface="+mn-lt"/>
              </a:rPr>
              <a:t>Myšlení</a:t>
            </a:r>
            <a:endParaRPr lang="cs-CZ" b="1">
              <a:cs typeface="Calibri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logickém myšlení (při správném usuzování podle zákonů formální logiky)</a:t>
            </a:r>
            <a:endParaRPr lang="cs-CZ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abstraktním myšlení (při přechodu od konkrétního k abstraktnímu)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0955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64" y="938909"/>
            <a:ext cx="13099214" cy="57245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500" b="1" dirty="0">
                <a:ea typeface="+mn-lt"/>
                <a:cs typeface="+mn-lt"/>
              </a:rPr>
              <a:t>Řeč</a:t>
            </a:r>
            <a:endParaRPr lang="cs-CZ" sz="2500" b="1" dirty="0">
              <a:cs typeface="Calibri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dítě nedokáže v matematice formulovat myšlenky vlastními slovy</a:t>
            </a:r>
          </a:p>
          <a:p>
            <a:pPr>
              <a:buNone/>
            </a:pPr>
            <a:endParaRPr lang="cs-CZ" sz="2500">
              <a:cs typeface="Calibri"/>
            </a:endParaRPr>
          </a:p>
          <a:p>
            <a:pPr>
              <a:buNone/>
            </a:pPr>
            <a:r>
              <a:rPr lang="cs-CZ" sz="2500" b="1" dirty="0" err="1">
                <a:ea typeface="+mn-lt"/>
                <a:cs typeface="+mn-lt"/>
              </a:rPr>
              <a:t>Předčíselné</a:t>
            </a:r>
            <a:r>
              <a:rPr lang="cs-CZ" sz="2500" b="1" dirty="0">
                <a:ea typeface="+mn-lt"/>
                <a:cs typeface="+mn-lt"/>
              </a:rPr>
              <a:t> a číselné </a:t>
            </a:r>
            <a:r>
              <a:rPr lang="cs-CZ" sz="2500" dirty="0">
                <a:ea typeface="+mn-lt"/>
                <a:cs typeface="+mn-lt"/>
              </a:rPr>
              <a:t>představy</a:t>
            </a:r>
            <a:endParaRPr lang="cs-CZ" sz="2500" dirty="0">
              <a:cs typeface="Calibri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neschopnost spojit číslo s počtem prvků, nepochopení pojmu přirozeného čísla</a:t>
            </a:r>
            <a:endParaRPr lang="cs-CZ" sz="2500" dirty="0">
              <a:cs typeface="Calibri"/>
            </a:endParaRP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obtíže při chápání matematických vztahů, např. zákonitostí v číselných řadách </a:t>
            </a: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– poruchy časové orientace (problémy s pochopením jednotek času a jejich převody; </a:t>
            </a:r>
          </a:p>
          <a:p>
            <a:pPr>
              <a:buNone/>
            </a:pPr>
            <a:r>
              <a:rPr lang="cs-CZ" sz="2500" dirty="0">
                <a:ea typeface="+mn-lt"/>
                <a:cs typeface="+mn-lt"/>
              </a:rPr>
              <a:t>se čtením časových údajů zapsaných digitálně)</a:t>
            </a:r>
            <a:endParaRPr lang="cs-CZ" sz="25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192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985E1-F99E-49D3-BA44-E9BC8F36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2" y="208547"/>
            <a:ext cx="10131425" cy="1456267"/>
          </a:xfrm>
        </p:spPr>
        <p:txBody>
          <a:bodyPr/>
          <a:lstStyle/>
          <a:p>
            <a:r>
              <a:rPr lang="cs-CZ" b="1">
                <a:ea typeface="+mj-lt"/>
                <a:cs typeface="+mj-lt"/>
              </a:rPr>
              <a:t>DEFICIT DÍLČÍ FUNKCE KOGNITIVNÍ FUNKCE</a:t>
            </a:r>
            <a:endParaRPr lang="cs-CZ">
              <a:ea typeface="+mj-lt"/>
              <a:cs typeface="+mj-lt"/>
            </a:endParaRPr>
          </a:p>
          <a:p>
            <a:endParaRPr lang="cs-CZ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C79C18-6F36-442F-8196-9C2D10ECF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06" y="658172"/>
            <a:ext cx="13099214" cy="572458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500">
              <a:cs typeface="Calibri"/>
            </a:endParaRPr>
          </a:p>
          <a:p>
            <a:pPr>
              <a:buNone/>
            </a:pPr>
            <a:r>
              <a:rPr lang="cs-CZ" sz="2500" b="1" err="1">
                <a:ea typeface="+mn-lt"/>
                <a:cs typeface="+mn-lt"/>
              </a:rPr>
              <a:t>Předčíselné</a:t>
            </a:r>
            <a:r>
              <a:rPr lang="cs-CZ" sz="2500" b="1">
                <a:ea typeface="+mn-lt"/>
                <a:cs typeface="+mn-lt"/>
              </a:rPr>
              <a:t> a číselné </a:t>
            </a:r>
            <a:r>
              <a:rPr lang="cs-CZ" sz="2500">
                <a:ea typeface="+mn-lt"/>
                <a:cs typeface="+mn-lt"/>
              </a:rPr>
              <a:t>představy</a:t>
            </a:r>
            <a:endParaRPr lang="cs-CZ" sz="2500">
              <a:cs typeface="Calibri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obtíže při vykonávání matematických operací (záměny matematických operací, </a:t>
            </a:r>
            <a:endParaRPr lang="cs-CZ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např. dělení – násobení, záměny čitatele a jmenovatele, desítek a jednotek při sčítání atp.)</a:t>
            </a:r>
            <a:endParaRPr lang="cs-CZ">
              <a:cs typeface="Calibri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narušená schopnost provádět matematické operace s přirozenými čísly </a:t>
            </a:r>
            <a:endParaRPr lang="cs-CZ">
              <a:ea typeface="+mn-lt"/>
              <a:cs typeface="+mn-lt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záměna jednotlivých operací</a:t>
            </a:r>
            <a:endParaRPr lang="cs-CZ">
              <a:cs typeface="Calibri"/>
            </a:endParaRPr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neschopnost respektovat prioritu při provádění více operací různé parity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problémy při písemných algoritmech jednotlivých operací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porucha chápání matematických pojmů a vztahů mezi nimi</a:t>
            </a:r>
            <a:endParaRPr lang="cs-CZ"/>
          </a:p>
          <a:p>
            <a:pPr>
              <a:buNone/>
            </a:pPr>
            <a:r>
              <a:rPr lang="cs-CZ" sz="2500">
                <a:ea typeface="+mn-lt"/>
                <a:cs typeface="+mn-lt"/>
              </a:rPr>
              <a:t>– porucha zobecňování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8135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8970B7-14E2-46AF-A902-8828DF89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335" y="-89770"/>
            <a:ext cx="10131425" cy="1456267"/>
          </a:xfrm>
        </p:spPr>
        <p:txBody>
          <a:bodyPr>
            <a:normAutofit/>
          </a:bodyPr>
          <a:lstStyle/>
          <a:p>
            <a:r>
              <a:rPr lang="cs-CZ" sz="3800" b="1">
                <a:cs typeface="Calibri Light"/>
              </a:rPr>
              <a:t>Reedukace kognitivních funkcí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7B1F4B-0229-4E0E-8871-33FF6832F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38944"/>
            <a:ext cx="10131425" cy="5152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>
                <a:ea typeface="+mn-lt"/>
                <a:cs typeface="+mn-lt"/>
              </a:rPr>
              <a:t>NÁCVIK KONCENTRACE POZORNOSTI</a:t>
            </a:r>
            <a:endParaRPr lang="cs-CZ"/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cs-CZ" sz="2800">
              <a:cs typeface="Calibri" panose="020F0502020204030204"/>
            </a:endParaRPr>
          </a:p>
        </p:txBody>
      </p:sp>
      <p:pic>
        <p:nvPicPr>
          <p:cNvPr id="4" name="Obrázek 4" descr="Obsah obrázku text, účtenka&#10;&#10;Popis se vygeneroval automaticky.">
            <a:extLst>
              <a:ext uri="{FF2B5EF4-FFF2-40B4-BE49-F238E27FC236}">
                <a16:creationId xmlns:a16="http://schemas.microsoft.com/office/drawing/2014/main" id="{4DAAE4AA-00C3-426A-AD67-D810059F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3" y="1948295"/>
            <a:ext cx="5290158" cy="433927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F532DFB-4157-4EA8-B085-C338D99198D0}"/>
              </a:ext>
            </a:extLst>
          </p:cNvPr>
          <p:cNvSpPr txBox="1"/>
          <p:nvPr/>
        </p:nvSpPr>
        <p:spPr>
          <a:xfrm>
            <a:off x="382044" y="642585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zdroj: kameveda.cz</a:t>
            </a:r>
          </a:p>
        </p:txBody>
      </p:sp>
      <p:pic>
        <p:nvPicPr>
          <p:cNvPr id="6" name="Obrázek 6" descr="Obsah obrázku text&#10;&#10;Popis se vygeneroval automaticky.">
            <a:extLst>
              <a:ext uri="{FF2B5EF4-FFF2-40B4-BE49-F238E27FC236}">
                <a16:creationId xmlns:a16="http://schemas.microsoft.com/office/drawing/2014/main" id="{773CB823-2BD1-4CE2-B3EA-6AE908B28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857" y="2553614"/>
            <a:ext cx="5086481" cy="34626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6346DE6-63CB-4123-8592-E5D964DC6F8A}"/>
              </a:ext>
            </a:extLst>
          </p:cNvPr>
          <p:cNvSpPr txBox="1"/>
          <p:nvPr/>
        </p:nvSpPr>
        <p:spPr>
          <a:xfrm>
            <a:off x="6245138" y="616163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katedry.ped.muni.cz</a:t>
            </a:r>
          </a:p>
        </p:txBody>
      </p:sp>
    </p:spTree>
    <p:extLst>
      <p:ext uri="{BB962C8B-B14F-4D97-AF65-F5344CB8AC3E}">
        <p14:creationId xmlns:p14="http://schemas.microsoft.com/office/powerpoint/2010/main" val="2905251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74EBA-6029-4C4B-8BBB-ADE84CBE2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paměti</a:t>
            </a:r>
            <a:endParaRPr lang="cs-CZ"/>
          </a:p>
        </p:txBody>
      </p:sp>
      <p:pic>
        <p:nvPicPr>
          <p:cNvPr id="4" name="Obrázek 4" descr="Obsah obrázku země, exteriér, špína&#10;&#10;Popis se vygeneroval automaticky.">
            <a:extLst>
              <a:ext uri="{FF2B5EF4-FFF2-40B4-BE49-F238E27FC236}">
                <a16:creationId xmlns:a16="http://schemas.microsoft.com/office/drawing/2014/main" id="{9585263C-8204-4073-9B44-B326DFACE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731" y="1925935"/>
            <a:ext cx="3701702" cy="4206657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21D2F4-F128-43D9-85F8-94C57B6496CC}"/>
              </a:ext>
            </a:extLst>
          </p:cNvPr>
          <p:cNvSpPr txBox="1"/>
          <p:nvPr/>
        </p:nvSpPr>
        <p:spPr>
          <a:xfrm>
            <a:off x="632565" y="629015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lumpino.cz</a:t>
            </a: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77AEDE48-CA71-4821-B38F-1C25036FC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545" y="1337415"/>
            <a:ext cx="5193212" cy="396500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2B7AD11-DE60-4667-BA55-F503DEB97855}"/>
              </a:ext>
            </a:extLst>
          </p:cNvPr>
          <p:cNvSpPr txBox="1"/>
          <p:nvPr/>
        </p:nvSpPr>
        <p:spPr>
          <a:xfrm>
            <a:off x="6529192" y="527006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nomiland.cz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D71A0DE-8E2C-4A47-8559-ADF37702C96C}"/>
              </a:ext>
            </a:extLst>
          </p:cNvPr>
          <p:cNvSpPr txBox="1"/>
          <p:nvPr/>
        </p:nvSpPr>
        <p:spPr>
          <a:xfrm>
            <a:off x="4762500" y="190500"/>
            <a:ext cx="79248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kognitivních funkcí</a:t>
            </a:r>
            <a:r>
              <a:rPr lang="cs-CZ" sz="3800"/>
              <a:t> </a:t>
            </a:r>
            <a:endParaRPr lang="cs-CZ" sz="3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2663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F33F83-7C70-43BB-9B89-676BC3FE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myšlení</a:t>
            </a:r>
            <a:br>
              <a:rPr lang="cs-CZ">
                <a:cs typeface="Calibri Light"/>
              </a:rPr>
            </a:br>
            <a:r>
              <a:rPr lang="cs-CZ">
                <a:ea typeface="+mj-lt"/>
                <a:cs typeface="+mj-lt"/>
              </a:rPr>
              <a:t>Nácvik řeči</a:t>
            </a:r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8F260BDF-A67E-4B18-9533-E99B03E07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46" y="2557260"/>
            <a:ext cx="5335957" cy="3069268"/>
          </a:xfrm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3963FF3F-7BCC-4C6C-9E82-B885939AE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749" y="845331"/>
            <a:ext cx="6803720" cy="17419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2B57B5-B285-4008-8988-B9CF6FA0F7D3}"/>
              </a:ext>
            </a:extLst>
          </p:cNvPr>
          <p:cNvSpPr txBox="1"/>
          <p:nvPr/>
        </p:nvSpPr>
        <p:spPr>
          <a:xfrm>
            <a:off x="1144044" y="588305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katedry.ped.muni.cz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6E4ABCE-5484-4008-A7B1-EDEE9B7FD217}"/>
              </a:ext>
            </a:extLst>
          </p:cNvPr>
          <p:cNvSpPr txBox="1"/>
          <p:nvPr/>
        </p:nvSpPr>
        <p:spPr>
          <a:xfrm>
            <a:off x="7453900" y="299593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ea typeface="+mn-lt"/>
                <a:cs typeface="+mn-lt"/>
              </a:rPr>
              <a:t>zdroj: katedry.ped.muni.cz</a:t>
            </a: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EFF14C-4C91-4543-9AE4-CAAEA33B415F}"/>
              </a:ext>
            </a:extLst>
          </p:cNvPr>
          <p:cNvSpPr txBox="1"/>
          <p:nvPr/>
        </p:nvSpPr>
        <p:spPr>
          <a:xfrm>
            <a:off x="4714875" y="95250"/>
            <a:ext cx="768667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kognitivních funkcí</a:t>
            </a:r>
            <a:endParaRPr lang="cs-CZ" sz="3800"/>
          </a:p>
        </p:txBody>
      </p:sp>
    </p:spTree>
    <p:extLst>
      <p:ext uri="{BB962C8B-B14F-4D97-AF65-F5344CB8AC3E}">
        <p14:creationId xmlns:p14="http://schemas.microsoft.com/office/powerpoint/2010/main" val="376875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7C6EED-2C48-47D1-B0DA-165758BF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  <a:cs typeface="Calibri Light"/>
              </a:rPr>
              <a:t>OSNOVA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0D1C781-0819-485C-B367-87A23FA8D2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0831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A166780-9337-4437-95D3-5EA9D55AA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3D0F40-BF1F-4120-945D-90C5AAD6E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4654296" cy="685621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640A69-3748-450C-8DDB-B2051AC0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93"/>
          <a:stretch/>
        </p:blipFill>
        <p:spPr>
          <a:xfrm>
            <a:off x="0" y="0"/>
            <a:ext cx="4644770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F711749-E27B-4D57-A313-32B522E0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43466"/>
            <a:ext cx="3351530" cy="4995333"/>
          </a:xfrm>
        </p:spPr>
        <p:txBody>
          <a:bodyPr>
            <a:normAutofit/>
          </a:bodyPr>
          <a:lstStyle/>
          <a:p>
            <a:r>
              <a:rPr lang="cs-CZ" b="1" u="sng">
                <a:solidFill>
                  <a:srgbClr val="FFFFFF"/>
                </a:solidFill>
                <a:cs typeface="Calibri Light"/>
              </a:rPr>
              <a:t>Motorické funkce (pohybové)</a:t>
            </a:r>
            <a:endParaRPr lang="cs-CZ">
              <a:solidFill>
                <a:srgbClr val="FFFFFF"/>
              </a:solidFill>
              <a:cs typeface="Calibri Light" panose="020F03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6F4F323-644B-4A47-97E9-BFB73840F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120" y="-2"/>
            <a:ext cx="7537705" cy="68562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3D25B77B-67B0-4149-8E54-20C9526E7C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763121"/>
              </p:ext>
            </p:extLst>
          </p:nvPr>
        </p:nvGraphicFramePr>
        <p:xfrm>
          <a:off x="5467509" y="804671"/>
          <a:ext cx="5886291" cy="4917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63485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79164-39E4-4A23-B8A5-2F1A01DCB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Motorické funkce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93B21E-1321-42F2-8B3E-5733BD23E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1081315" cy="3649133"/>
          </a:xfrm>
        </p:spPr>
        <p:txBody>
          <a:bodyPr/>
          <a:lstStyle/>
          <a:p>
            <a:r>
              <a:rPr lang="cs-CZ" sz="2500" dirty="0">
                <a:ea typeface="+mn-lt"/>
                <a:cs typeface="+mn-lt"/>
              </a:rPr>
              <a:t>celková</a:t>
            </a:r>
            <a:r>
              <a:rPr lang="cs-CZ" sz="2500" dirty="0">
                <a:cs typeface="Calibri"/>
              </a:rPr>
              <a:t> </a:t>
            </a:r>
            <a:r>
              <a:rPr lang="cs-CZ" sz="2500" dirty="0">
                <a:ea typeface="+mn-lt"/>
                <a:cs typeface="+mn-lt"/>
              </a:rPr>
              <a:t>pohybová schopnost organismu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v matematice: nejdůležitější jemná a hrubá motorika, grafomotorika</a:t>
            </a:r>
          </a:p>
          <a:p>
            <a:pPr>
              <a:buClr>
                <a:srgbClr val="FFFFFF"/>
              </a:buClr>
            </a:pPr>
            <a:endParaRPr lang="cs-CZ" sz="25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cs-CZ" sz="2500" dirty="0">
                <a:cs typeface="Calibri"/>
              </a:rPr>
              <a:t>deficit v motorické funkci mají zejména žáci s dysgrafií a dále i žáci s dyskalkulií</a:t>
            </a:r>
            <a:endParaRPr lang="cs-CZ" sz="2500" dirty="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  <a:p>
            <a:pPr>
              <a:buClr>
                <a:srgbClr val="FFFFFF"/>
              </a:buClr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052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A466E-DF2F-4A2C-8256-47775061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8952" y="192066"/>
            <a:ext cx="8607425" cy="934350"/>
          </a:xfrm>
        </p:spPr>
        <p:txBody>
          <a:bodyPr>
            <a:normAutofit/>
          </a:bodyPr>
          <a:lstStyle/>
          <a:p>
            <a:r>
              <a:rPr lang="cs-CZ" sz="3800" b="1">
                <a:latin typeface="Calibri"/>
                <a:cs typeface="Calibri Light"/>
              </a:rPr>
              <a:t>Reedukace motorických funkcí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B6A829-328A-4A2F-8199-A452A510F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28" y="889464"/>
            <a:ext cx="10131425" cy="1477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>
                <a:cs typeface="Calibri"/>
              </a:rPr>
              <a:t>NÁCVIK JEMNÉ A HRUBÉ MOTORIKY</a:t>
            </a:r>
            <a:endParaRPr lang="cs-CZ"/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0931AB33-6593-4497-9C31-65B4FCB3F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16" y="2058966"/>
            <a:ext cx="4170122" cy="419099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104EE7-36D1-4359-B537-C4D745DE9861}"/>
              </a:ext>
            </a:extLst>
          </p:cNvPr>
          <p:cNvSpPr txBox="1"/>
          <p:nvPr/>
        </p:nvSpPr>
        <p:spPr>
          <a:xfrm>
            <a:off x="883085" y="634234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mamiee.cz</a:t>
            </a:r>
          </a:p>
        </p:txBody>
      </p:sp>
      <p:pic>
        <p:nvPicPr>
          <p:cNvPr id="6" name="Obrázek 6" descr="Obsah obrázku strom, tráva, exteriér, rostlina&#10;&#10;Popis se vygeneroval automaticky.">
            <a:extLst>
              <a:ext uri="{FF2B5EF4-FFF2-40B4-BE49-F238E27FC236}">
                <a16:creationId xmlns:a16="http://schemas.microsoft.com/office/drawing/2014/main" id="{5875FE2A-81E6-40C3-B3BC-3FC9DF82E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953" y="3664768"/>
            <a:ext cx="3956385" cy="26366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FEAB5F7-4C7B-4E2C-9F8E-3FC64BD9BFA8}"/>
              </a:ext>
            </a:extLst>
          </p:cNvPr>
          <p:cNvSpPr txBox="1"/>
          <p:nvPr/>
        </p:nvSpPr>
        <p:spPr>
          <a:xfrm>
            <a:off x="8594558" y="62885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kidtime.cz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F2558B69-0F25-44B4-8C35-767370F87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280" y="2539917"/>
            <a:ext cx="3004886" cy="31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18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37C48-F987-4993-A010-0AD15584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senzomotorické koordinace</a:t>
            </a:r>
            <a:endParaRPr lang="cs-CZ"/>
          </a:p>
        </p:txBody>
      </p:sp>
      <p:pic>
        <p:nvPicPr>
          <p:cNvPr id="11" name="Obrázek 11" descr="Obsah obrázku text&#10;&#10;Popis se vygeneroval automaticky.">
            <a:extLst>
              <a:ext uri="{FF2B5EF4-FFF2-40B4-BE49-F238E27FC236}">
                <a16:creationId xmlns:a16="http://schemas.microsoft.com/office/drawing/2014/main" id="{E2F97E30-F224-411F-AA41-F161AA75C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758" y="1933300"/>
            <a:ext cx="4239210" cy="3179407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4F48068-2839-4060-AC48-8689C79F75D7}"/>
              </a:ext>
            </a:extLst>
          </p:cNvPr>
          <p:cNvSpPr txBox="1"/>
          <p:nvPr/>
        </p:nvSpPr>
        <p:spPr>
          <a:xfrm>
            <a:off x="267222" y="53507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ucenijeradost.cz</a:t>
            </a:r>
          </a:p>
        </p:txBody>
      </p:sp>
      <p:pic>
        <p:nvPicPr>
          <p:cNvPr id="12" name="Obrázek 12" descr="Obsah obrázku hrníček, interiér, kontejner, plast&#10;&#10;Popis se vygeneroval automaticky.">
            <a:extLst>
              <a:ext uri="{FF2B5EF4-FFF2-40B4-BE49-F238E27FC236}">
                <a16:creationId xmlns:a16="http://schemas.microsoft.com/office/drawing/2014/main" id="{CD4CCB8F-48B0-4B16-8FF3-76DEE99E1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249" y="2733805"/>
            <a:ext cx="4883063" cy="325885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9D0B9A4-0BB8-4637-8157-F53C7DEC9C61}"/>
              </a:ext>
            </a:extLst>
          </p:cNvPr>
          <p:cNvSpPr txBox="1"/>
          <p:nvPr/>
        </p:nvSpPr>
        <p:spPr>
          <a:xfrm>
            <a:off x="6693987" y="6088562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montessoricz.cz.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88C4326-753C-44C9-88FD-A706F09DC0BD}"/>
              </a:ext>
            </a:extLst>
          </p:cNvPr>
          <p:cNvSpPr txBox="1"/>
          <p:nvPr/>
        </p:nvSpPr>
        <p:spPr>
          <a:xfrm>
            <a:off x="4743450" y="209550"/>
            <a:ext cx="7629525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motorických funkcí</a:t>
            </a:r>
            <a:endParaRPr lang="cs-CZ" sz="3800"/>
          </a:p>
        </p:txBody>
      </p:sp>
    </p:spTree>
    <p:extLst>
      <p:ext uri="{BB962C8B-B14F-4D97-AF65-F5344CB8AC3E}">
        <p14:creationId xmlns:p14="http://schemas.microsoft.com/office/powerpoint/2010/main" val="3185786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E34D75-250C-40E2-A764-C324DC16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Nácvik grafomotoriky </a:t>
            </a:r>
            <a:endParaRPr lang="cs-CZ"/>
          </a:p>
        </p:txBody>
      </p:sp>
      <p:pic>
        <p:nvPicPr>
          <p:cNvPr id="4" name="Obrázek 4" descr="Obsah obrázku vsedě, hrníček, osoba, interiér&#10;&#10;Popis se vygeneroval automaticky.">
            <a:extLst>
              <a:ext uri="{FF2B5EF4-FFF2-40B4-BE49-F238E27FC236}">
                <a16:creationId xmlns:a16="http://schemas.microsoft.com/office/drawing/2014/main" id="{CA2C5306-CE91-464C-80D1-7CB6A47DA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6800" y="2142067"/>
            <a:ext cx="5469427" cy="364913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AA10A4F-F3FF-4863-B1AD-0A6A5F5AB8AF}"/>
              </a:ext>
            </a:extLst>
          </p:cNvPr>
          <p:cNvSpPr txBox="1"/>
          <p:nvPr/>
        </p:nvSpPr>
        <p:spPr>
          <a:xfrm>
            <a:off x="3137770" y="60083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/>
              <a:t>zdroj: pixiecrew.com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213E75-B38D-439D-B1AA-0708700DDDF3}"/>
              </a:ext>
            </a:extLst>
          </p:cNvPr>
          <p:cNvSpPr txBox="1"/>
          <p:nvPr/>
        </p:nvSpPr>
        <p:spPr>
          <a:xfrm>
            <a:off x="4648200" y="142875"/>
            <a:ext cx="75438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3800" b="1" cap="all">
                <a:ea typeface="+mn-lt"/>
                <a:cs typeface="+mn-lt"/>
              </a:rPr>
              <a:t>Reedukace motorických funkcí</a:t>
            </a:r>
            <a:endParaRPr lang="cs-CZ" sz="3800"/>
          </a:p>
        </p:txBody>
      </p:sp>
    </p:spTree>
    <p:extLst>
      <p:ext uri="{BB962C8B-B14F-4D97-AF65-F5344CB8AC3E}">
        <p14:creationId xmlns:p14="http://schemas.microsoft.com/office/powerpoint/2010/main" val="40794006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ED504-88E5-48C7-868B-52F8D5A85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cs-CZ" b="1">
                <a:cs typeface="Calibri Light"/>
              </a:rPr>
              <a:t>KURZY, VZDĚLÁVACÍ AKCE</a:t>
            </a:r>
            <a:endParaRPr lang="cs-CZ" b="1"/>
          </a:p>
        </p:txBody>
      </p:sp>
      <p:graphicFrame>
        <p:nvGraphicFramePr>
          <p:cNvPr id="10" name="Zástupný obsah 5">
            <a:extLst>
              <a:ext uri="{FF2B5EF4-FFF2-40B4-BE49-F238E27FC236}">
                <a16:creationId xmlns:a16="http://schemas.microsoft.com/office/drawing/2014/main" id="{FD296C6F-2541-4C0E-9DED-CD31B4D379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774976"/>
              </p:ext>
            </p:extLst>
          </p:nvPr>
        </p:nvGraphicFramePr>
        <p:xfrm>
          <a:off x="552450" y="2263525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8449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7A673C-A674-4AFE-9CEA-D7F38E9F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76186E-0210-43CC-A8AF-2DBE9E3981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500">
                <a:ea typeface="+mn-lt"/>
                <a:cs typeface="+mn-lt"/>
                <a:hlinkClick r:id="rId2"/>
              </a:rPr>
              <a:t>Vše o SPUCH | Dyscentrum</a:t>
            </a:r>
            <a:endParaRPr lang="cs-CZ" sz="2500">
              <a:cs typeface="Calibri"/>
            </a:endParaRPr>
          </a:p>
          <a:p>
            <a:pPr marL="0" indent="0">
              <a:buNone/>
            </a:pPr>
            <a:endParaRPr lang="cs-CZ" sz="2500">
              <a:cs typeface="Calibri"/>
            </a:endParaRPr>
          </a:p>
          <a:p>
            <a:pPr marL="0" indent="0">
              <a:buNone/>
            </a:pPr>
            <a:r>
              <a:rPr lang="cs-CZ" sz="2500">
                <a:ea typeface="+mn-lt"/>
                <a:cs typeface="+mn-lt"/>
                <a:hlinkClick r:id="rId3"/>
              </a:rPr>
              <a:t>Kurzy pro pedagogické pracovníky MŠ, ZŠ, ŠPP, ŠPZ | Pedagogicko-psychologická poradna Brno, p.o. (pppbrno.cz)</a:t>
            </a:r>
            <a:endParaRPr lang="cs-CZ" sz="2500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019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A97411-C8FD-43D1-A704-2C4E6895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1641987"/>
          </a:xfrm>
        </p:spPr>
        <p:txBody>
          <a:bodyPr>
            <a:normAutofit/>
          </a:bodyPr>
          <a:lstStyle/>
          <a:p>
            <a:endParaRPr lang="cs-CZ">
              <a:cs typeface="Calibri Light" panose="020F0302020204030204"/>
            </a:endParaRPr>
          </a:p>
        </p:txBody>
      </p:sp>
      <p:pic>
        <p:nvPicPr>
          <p:cNvPr id="6" name="Picture 5" descr="Zvětšovací sklo a otazník">
            <a:extLst>
              <a:ext uri="{FF2B5EF4-FFF2-40B4-BE49-F238E27FC236}">
                <a16:creationId xmlns:a16="http://schemas.microsoft.com/office/drawing/2014/main" id="{3C85384A-FACC-A0A1-F41E-3C21BE54A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4" r="23595" b="-2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B3A89-453F-4949-8FFC-94A540F05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251587"/>
            <a:ext cx="5147730" cy="363793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cs-CZ" sz="5400" b="1" dirty="0">
                <a:ea typeface="+mn-lt"/>
                <a:cs typeface="+mn-lt"/>
              </a:rPr>
              <a:t>Dotazy</a:t>
            </a:r>
            <a:endParaRPr lang="cs-CZ" sz="5400" b="1" dirty="0">
              <a:cs typeface="Calibri" panose="020F0502020204030204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7218AFA-2BD3-42CA-B4F3-D2FAB968DF68}"/>
              </a:ext>
            </a:extLst>
          </p:cNvPr>
          <p:cNvSpPr txBox="1"/>
          <p:nvPr/>
        </p:nvSpPr>
        <p:spPr>
          <a:xfrm>
            <a:off x="4724400" y="320040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6365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3E21C6-9CA9-474E-B96D-2C52531E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>
                <a:cs typeface="Calibri Light"/>
              </a:rPr>
              <a:t>Příští seminář </a:t>
            </a:r>
            <a:r>
              <a:rPr lang="cs-CZ" b="1">
                <a:cs typeface="Calibri Light"/>
              </a:rPr>
              <a:t>- dyskalkulie a další spu a jejich vliv na matematiku</a:t>
            </a:r>
            <a:endParaRPr lang="cs-CZ" b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D87C87-DD80-4205-B5F7-4B2275589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500" dirty="0">
                <a:cs typeface="Calibri"/>
              </a:rPr>
              <a:t>Video: život s dyskalkulií - </a:t>
            </a:r>
            <a:r>
              <a:rPr lang="cs-CZ" sz="2500" dirty="0">
                <a:ea typeface="+mn-lt"/>
                <a:cs typeface="+mn-lt"/>
                <a:hlinkClick r:id="rId2"/>
              </a:rPr>
              <a:t>Ped. 12/ Moje dyskalkulie - YouTube- https://www.youtube.com/watch?v=jarsHG-_k5k</a:t>
            </a:r>
            <a:endParaRPr lang="cs-CZ" sz="25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2866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3B7C8-9201-48BC-A54B-11C63D31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6" y="1123950"/>
            <a:ext cx="10131425" cy="1456267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1EB8CA-8294-45FE-AC34-EE01D70B3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1" y="1122892"/>
            <a:ext cx="10131425" cy="3649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>
                <a:cs typeface="Calibri"/>
              </a:rPr>
              <a:t>Děkuji za pozornost!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4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7C6EED-2C48-47D1-B0DA-165758BF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cs typeface="Calibri Light"/>
              </a:rPr>
              <a:t>OSNOVA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0D1C781-0819-485C-B367-87A23FA8D26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8263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00CE31-0F8F-4DBA-B2AC-1AEDBD1F3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FFFFFF"/>
                </a:solidFill>
                <a:cs typeface="Calibri Light"/>
              </a:rPr>
              <a:t>OSNOVA</a:t>
            </a: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B2871EA-0AFD-46E0-8F40-E6BFD662A8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1811870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437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D2A61-005A-416E-8C68-1E19FDCE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81" y="316131"/>
            <a:ext cx="3979205" cy="1453363"/>
          </a:xfrm>
        </p:spPr>
        <p:txBody>
          <a:bodyPr>
            <a:normAutofit/>
          </a:bodyPr>
          <a:lstStyle/>
          <a:p>
            <a:r>
              <a:rPr lang="cs-CZ" b="1">
                <a:ea typeface="+mj-lt"/>
                <a:cs typeface="+mj-lt"/>
              </a:rPr>
              <a:t>Literatura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5BD3B-1823-4835-83D2-6447108E4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192" y="1808871"/>
            <a:ext cx="6155747" cy="4148357"/>
          </a:xfrm>
        </p:spPr>
        <p:txBody>
          <a:bodyPr>
            <a:normAutofit/>
          </a:bodyPr>
          <a:lstStyle/>
          <a:p>
            <a:pPr marL="0" indent="0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None/>
            </a:pPr>
            <a:r>
              <a:rPr lang="cs-CZ" sz="2800" b="1" dirty="0">
                <a:ea typeface="+mn-lt"/>
                <a:cs typeface="+mn-lt"/>
              </a:rPr>
              <a:t>BLAŽKOVÁ, Růžena. </a:t>
            </a:r>
            <a:endParaRPr lang="en-US" sz="2800" b="1">
              <a:ea typeface="+mn-lt"/>
              <a:cs typeface="+mn-lt"/>
            </a:endParaRPr>
          </a:p>
          <a:p>
            <a:pPr marL="0" indent="0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None/>
            </a:pPr>
            <a:r>
              <a:rPr lang="cs-CZ" sz="2800" b="1" i="1" dirty="0">
                <a:ea typeface="+mn-lt"/>
                <a:cs typeface="+mn-lt"/>
              </a:rPr>
              <a:t>Didaktika matematiky se zaměřením na specifické poruchy učení</a:t>
            </a:r>
            <a:r>
              <a:rPr lang="cs-CZ" sz="2800" b="1" dirty="0">
                <a:ea typeface="+mn-lt"/>
                <a:cs typeface="+mn-lt"/>
              </a:rPr>
              <a:t>. </a:t>
            </a:r>
            <a:endParaRPr lang="en-US" sz="2800" b="1">
              <a:ea typeface="+mn-lt"/>
              <a:cs typeface="+mn-lt"/>
            </a:endParaRPr>
          </a:p>
          <a:p>
            <a:pPr marL="0" indent="0"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None/>
            </a:pPr>
            <a:endParaRPr lang="en-US" sz="2200">
              <a:ea typeface="+mn-lt"/>
              <a:cs typeface="+mn-lt"/>
            </a:endParaRPr>
          </a:p>
          <a:p>
            <a:pPr marL="0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cs-CZ" sz="2200" dirty="0">
                <a:ea typeface="+mn-lt"/>
                <a:cs typeface="+mn-lt"/>
              </a:rPr>
              <a:t>Brno: Masarykova univerzita, 2017. </a:t>
            </a:r>
            <a:endParaRPr lang="en-US" sz="2200" dirty="0">
              <a:ea typeface="+mn-lt"/>
              <a:cs typeface="+mn-lt"/>
            </a:endParaRPr>
          </a:p>
          <a:p>
            <a:pPr marL="0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cs-CZ" sz="2200" dirty="0">
                <a:ea typeface="+mn-lt"/>
                <a:cs typeface="+mn-lt"/>
              </a:rPr>
              <a:t> ISBN 978-80-210-8673-9. </a:t>
            </a:r>
            <a:endParaRPr lang="en-US" sz="2200" dirty="0">
              <a:ea typeface="+mn-lt"/>
              <a:cs typeface="+mn-lt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endParaRPr lang="cs-CZ">
              <a:ea typeface="Calibri"/>
              <a:cs typeface="Calibri"/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948CFDDB-72DE-80FB-82B9-5588D02DB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201" y="431070"/>
            <a:ext cx="4157763" cy="5823189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1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D2A61-005A-416E-8C68-1E19FDCE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81" y="316131"/>
            <a:ext cx="3979205" cy="1453363"/>
          </a:xfrm>
        </p:spPr>
        <p:txBody>
          <a:bodyPr>
            <a:normAutofit/>
          </a:bodyPr>
          <a:lstStyle/>
          <a:p>
            <a:r>
              <a:rPr lang="cs-CZ" b="1">
                <a:ea typeface="+mj-lt"/>
                <a:cs typeface="+mj-lt"/>
              </a:rPr>
              <a:t>Literatura 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5BD3B-1823-4835-83D2-6447108E4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51" y="1182570"/>
            <a:ext cx="11374924" cy="4169233"/>
          </a:xfrm>
        </p:spPr>
        <p:txBody>
          <a:bodyPr>
            <a:normAutofit/>
          </a:bodyPr>
          <a:lstStyle/>
          <a:p>
            <a:pPr marL="0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cs-CZ" sz="2800" dirty="0">
                <a:ea typeface="+mn-lt"/>
                <a:cs typeface="+mn-lt"/>
              </a:rPr>
              <a:t>Pavlíčková, L. (2020). </a:t>
            </a:r>
            <a:endParaRPr lang="cs-CZ" dirty="0"/>
          </a:p>
          <a:p>
            <a:pPr marL="0" indent="0">
              <a:spcBef>
                <a:spcPts val="900"/>
              </a:spcBef>
              <a:spcAft>
                <a:spcPts val="0"/>
              </a:spcAft>
              <a:buNone/>
            </a:pPr>
            <a:r>
              <a:rPr lang="cs-CZ" sz="2800" dirty="0">
                <a:ea typeface="+mn-lt"/>
                <a:cs typeface="+mn-lt"/>
              </a:rPr>
              <a:t>Interaktivní osnova k předmětu Strategie podpory matematické gramotnosti.</a:t>
            </a:r>
            <a:endParaRPr lang="cs-CZ" dirty="0"/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endParaRPr lang="cs-CZ">
              <a:ea typeface="+mn-lt"/>
              <a:cs typeface="+mn-lt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</a:pPr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027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TF00001243</Template>
  <TotalTime>0</TotalTime>
  <Words>2414</Words>
  <Application>Microsoft Office PowerPoint</Application>
  <PresentationFormat>Širokoúhlá obrazovka</PresentationFormat>
  <Paragraphs>335</Paragraphs>
  <Slides>59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4" baseType="lpstr">
      <vt:lpstr>Arial</vt:lpstr>
      <vt:lpstr>Calibr light</vt:lpstr>
      <vt:lpstr>Calibri</vt:lpstr>
      <vt:lpstr>Calibri Light</vt:lpstr>
      <vt:lpstr>Celestial</vt:lpstr>
      <vt:lpstr> STRATEGIE PODPORY MATEMATICKÉ GRAMOTNOSTI </vt:lpstr>
      <vt:lpstr>POŽADAVKY K PŘEDMĚTU </vt:lpstr>
      <vt:lpstr>Zkouška </vt:lpstr>
      <vt:lpstr>OSNOVA</vt:lpstr>
      <vt:lpstr>OSNOVA</vt:lpstr>
      <vt:lpstr>OSNOVA</vt:lpstr>
      <vt:lpstr>OSNOVA</vt:lpstr>
      <vt:lpstr>Literatura </vt:lpstr>
      <vt:lpstr>Literatura </vt:lpstr>
      <vt:lpstr>Prezentace aplikace PowerPoint</vt:lpstr>
      <vt:lpstr>Proč matematika ve Vašem studiu? </vt:lpstr>
      <vt:lpstr>MATEMATICKÁ GRAMOTNOST </vt:lpstr>
      <vt:lpstr>MATEMATICKÁ GRAMOTNOST</vt:lpstr>
      <vt:lpstr>Matematicky gramotná osoba</vt:lpstr>
      <vt:lpstr>Matematická schopnost </vt:lpstr>
      <vt:lpstr>DÍLČÍ FUNKCE MATEMATICKÉ SCHOPNOSTI</vt:lpstr>
      <vt:lpstr>PERCEPČNÍ FUNKCE (vnímání)</vt:lpstr>
      <vt:lpstr>Percepční funkce (vnímání) </vt:lpstr>
      <vt:lpstr>PERCEPČNÍ FUNKCE (VNÍMÁNÍ) </vt:lpstr>
      <vt:lpstr>PERCEPČNÍ FUNKCE (VNÍMÁNÍ)  </vt:lpstr>
      <vt:lpstr>DEFICIT DÍLČÍ FUNKCE ZRAKOVÉHO VNÍMÁNÍ</vt:lpstr>
      <vt:lpstr>DEFICIT DÍLČÍ FUNKCE ZRAKOVÉHO VNÍMÁNÍ </vt:lpstr>
      <vt:lpstr>DEFICIT DÍLČÍ FUNKCE ZRAKOVÉHO VNÍMÁNÍ </vt:lpstr>
      <vt:lpstr>DEFICIT DÍLČÍ FUNKCE ZRAKOVÉHO VNÍMÁNÍ </vt:lpstr>
      <vt:lpstr>DEFICIT DÍLČÍ FUNKCE ZRAKOVÉHO VNÍMÁNÍ </vt:lpstr>
      <vt:lpstr>DEFICIT DÍLČÍ FUNKCE ZRAKOVÉHO VNÍMÁNÍ </vt:lpstr>
      <vt:lpstr>DEFICIT DÍLČÍ FUNKCE ZRAKOVÉHO VNÍMÁNÍ </vt:lpstr>
      <vt:lpstr>reedukace</vt:lpstr>
      <vt:lpstr>Nácvik orientace v prostoru</vt:lpstr>
      <vt:lpstr>Nácvik pravolevé orientace</vt:lpstr>
      <vt:lpstr>Nácvik zrakového rozlišování</vt:lpstr>
      <vt:lpstr>ROZVOJ ZRAKOVÉ ANALÝZY A SYNTÉZY</vt:lpstr>
      <vt:lpstr>Nácvik zrakové paměti</vt:lpstr>
      <vt:lpstr>PERCEPČNÍ FUNKCE (VNÍMÁNÍ) </vt:lpstr>
      <vt:lpstr>DEFICIT DÍLČÍ FUNKCE sluchovÉHO VNÍMÁNÍ </vt:lpstr>
      <vt:lpstr>DEFICIT DÍLČÍ FUNKCE sluchoVÉHO VNÍMÁNÍ </vt:lpstr>
      <vt:lpstr>DEFICIT DÍLČÍ FUNKCE sluchoVÉHO VNÍMÁNÍ </vt:lpstr>
      <vt:lpstr>DEFICIT DÍLČÍ FUNKCE sluchoVÉHO VNÍMÁNÍ </vt:lpstr>
      <vt:lpstr>REEDUKACE SLUCHOVÉHO VNÍMÁNÍ </vt:lpstr>
      <vt:lpstr>Kognitivní funkce (POZNÁVÁNÍ)</vt:lpstr>
      <vt:lpstr>Kognitivní funkce (poznávání)</vt:lpstr>
      <vt:lpstr>DEFICIT DÍLČÍ FUNKCE KOGNITIVNÍ FUNKCE </vt:lpstr>
      <vt:lpstr>DEFICIT DÍLČÍ FUNKCE KOGNITIVNÍ FUNKCE </vt:lpstr>
      <vt:lpstr>DEFICIT DÍLČÍ FUNKCE KOGNITIVNÍ FUNKCE </vt:lpstr>
      <vt:lpstr>DEFICIT DÍLČÍ FUNKCE KOGNITIVNÍ FUNKCE </vt:lpstr>
      <vt:lpstr>DEFICIT DÍLČÍ FUNKCE KOGNITIVNÍ FUNKCE </vt:lpstr>
      <vt:lpstr>Reedukace kognitivních funkcí</vt:lpstr>
      <vt:lpstr>Nácvik paměti</vt:lpstr>
      <vt:lpstr>Nácvik myšlení Nácvik řeči</vt:lpstr>
      <vt:lpstr>Motorické funkce (pohybové)</vt:lpstr>
      <vt:lpstr>Motorické funkce</vt:lpstr>
      <vt:lpstr>Reedukace motorických funkcí</vt:lpstr>
      <vt:lpstr>Nácvik senzomotorické koordinace</vt:lpstr>
      <vt:lpstr>Nácvik grafomotoriky </vt:lpstr>
      <vt:lpstr>KURZY, VZDĚLÁVACÍ AKCE</vt:lpstr>
      <vt:lpstr>Prezentace aplikace PowerPoint</vt:lpstr>
      <vt:lpstr>Prezentace aplikace PowerPoint</vt:lpstr>
      <vt:lpstr>Příští seminář - dyskalkulie a další spu a jejich vliv na matematiku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Veseláková</dc:creator>
  <cp:lastModifiedBy>Jana Veseláková</cp:lastModifiedBy>
  <cp:revision>179</cp:revision>
  <dcterms:created xsi:type="dcterms:W3CDTF">2021-09-19T20:06:11Z</dcterms:created>
  <dcterms:modified xsi:type="dcterms:W3CDTF">2022-09-14T19:00:07Z</dcterms:modified>
</cp:coreProperties>
</file>