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6" r:id="rId6"/>
    <p:sldId id="261" r:id="rId7"/>
    <p:sldId id="267" r:id="rId8"/>
    <p:sldId id="268" r:id="rId9"/>
    <p:sldId id="269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65" r:id="rId19"/>
    <p:sldId id="259" r:id="rId20"/>
    <p:sldId id="262" r:id="rId21"/>
    <p:sldId id="263" r:id="rId22"/>
    <p:sldId id="280" r:id="rId23"/>
    <p:sldId id="264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20D44B-9937-0354-4A41-D3F00B869BFB}" v="34" dt="2022-10-17T15:18:28.869"/>
    <p1510:client id="{80793589-278C-DED0-334F-D84334523C47}" v="152" dt="2021-10-22T21:52:43.433"/>
    <p1510:client id="{9CF3AAC0-B3D5-B7F7-6CE2-31E086792ABE}" v="1283" dt="2021-11-20T22:05:43.390"/>
    <p1510:client id="{C3D01F61-5685-45BF-8D5F-39A639F7EE49}" v="9" dt="2021-11-25T15:24:24.158"/>
    <p1510:client id="{D13289A4-184F-43D3-9A4F-7C90A91952A6}" v="5" dt="2021-10-22T20:13:1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9E005-6486-4DBF-B47B-9CD70D19583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E8F4EAA-8F9E-49EE-A5AC-F114AB6C63AE}">
      <dgm:prSet/>
      <dgm:spPr/>
      <dgm:t>
        <a:bodyPr/>
        <a:lstStyle/>
        <a:p>
          <a:r>
            <a:rPr lang="cs-CZ"/>
            <a:t>Geometrie je specifickou oblastí matematiky.</a:t>
          </a:r>
          <a:endParaRPr lang="en-US"/>
        </a:p>
      </dgm:t>
    </dgm:pt>
    <dgm:pt modelId="{EC0EB0A8-C015-47A9-A84A-C29000C14D60}" type="parTrans" cxnId="{00358567-B52D-4E1A-B27B-FF1B670FF256}">
      <dgm:prSet/>
      <dgm:spPr/>
      <dgm:t>
        <a:bodyPr/>
        <a:lstStyle/>
        <a:p>
          <a:endParaRPr lang="en-US"/>
        </a:p>
      </dgm:t>
    </dgm:pt>
    <dgm:pt modelId="{16C6D90D-91DB-45B5-A56D-26D74050A1E3}" type="sibTrans" cxnId="{00358567-B52D-4E1A-B27B-FF1B670FF256}">
      <dgm:prSet/>
      <dgm:spPr/>
      <dgm:t>
        <a:bodyPr/>
        <a:lstStyle/>
        <a:p>
          <a:endParaRPr lang="en-US"/>
        </a:p>
      </dgm:t>
    </dgm:pt>
    <dgm:pt modelId="{BE059FF2-53CA-4472-B49A-AAA782B17A19}">
      <dgm:prSet/>
      <dgm:spPr/>
      <dgm:t>
        <a:bodyPr/>
        <a:lstStyle/>
        <a:p>
          <a:r>
            <a:rPr lang="cs-CZ"/>
            <a:t>Pro některé žáky může být "</a:t>
          </a:r>
          <a:r>
            <a:rPr lang="cs-CZ" b="1"/>
            <a:t>záchranou</a:t>
          </a:r>
          <a:r>
            <a:rPr lang="cs-CZ"/>
            <a:t>".</a:t>
          </a:r>
          <a:endParaRPr lang="en-US"/>
        </a:p>
      </dgm:t>
    </dgm:pt>
    <dgm:pt modelId="{CB9871F2-1D7C-4445-AE55-92CBB6FA83F3}" type="parTrans" cxnId="{B8AA78AB-4597-47E4-9C9A-F357DA1CCD3E}">
      <dgm:prSet/>
      <dgm:spPr/>
      <dgm:t>
        <a:bodyPr/>
        <a:lstStyle/>
        <a:p>
          <a:endParaRPr lang="en-US"/>
        </a:p>
      </dgm:t>
    </dgm:pt>
    <dgm:pt modelId="{E1B3FB5D-516E-45D9-A545-77493038317C}" type="sibTrans" cxnId="{B8AA78AB-4597-47E4-9C9A-F357DA1CCD3E}">
      <dgm:prSet/>
      <dgm:spPr/>
      <dgm:t>
        <a:bodyPr/>
        <a:lstStyle/>
        <a:p>
          <a:endParaRPr lang="en-US"/>
        </a:p>
      </dgm:t>
    </dgm:pt>
    <dgm:pt modelId="{A75D8CDE-3080-4B3B-8586-6DE5B5111FA2}" type="pres">
      <dgm:prSet presAssocID="{23D9E005-6486-4DBF-B47B-9CD70D19583B}" presName="vert0" presStyleCnt="0">
        <dgm:presLayoutVars>
          <dgm:dir/>
          <dgm:animOne val="branch"/>
          <dgm:animLvl val="lvl"/>
        </dgm:presLayoutVars>
      </dgm:prSet>
      <dgm:spPr/>
    </dgm:pt>
    <dgm:pt modelId="{9D6C4140-6EB7-4E9A-A629-081A4183FC5C}" type="pres">
      <dgm:prSet presAssocID="{BE8F4EAA-8F9E-49EE-A5AC-F114AB6C63AE}" presName="thickLine" presStyleLbl="alignNode1" presStyleIdx="0" presStyleCnt="2"/>
      <dgm:spPr/>
    </dgm:pt>
    <dgm:pt modelId="{B5C5CDAC-DD6C-489A-A892-C2155AAB35C9}" type="pres">
      <dgm:prSet presAssocID="{BE8F4EAA-8F9E-49EE-A5AC-F114AB6C63AE}" presName="horz1" presStyleCnt="0"/>
      <dgm:spPr/>
    </dgm:pt>
    <dgm:pt modelId="{EEA20AB3-25AF-49D5-920A-25A8465E9888}" type="pres">
      <dgm:prSet presAssocID="{BE8F4EAA-8F9E-49EE-A5AC-F114AB6C63AE}" presName="tx1" presStyleLbl="revTx" presStyleIdx="0" presStyleCnt="2"/>
      <dgm:spPr/>
    </dgm:pt>
    <dgm:pt modelId="{8AC728F3-798D-4250-950A-56829E0B69EF}" type="pres">
      <dgm:prSet presAssocID="{BE8F4EAA-8F9E-49EE-A5AC-F114AB6C63AE}" presName="vert1" presStyleCnt="0"/>
      <dgm:spPr/>
    </dgm:pt>
    <dgm:pt modelId="{D8E57E58-FAAB-4A3B-A4C4-75E690935085}" type="pres">
      <dgm:prSet presAssocID="{BE059FF2-53CA-4472-B49A-AAA782B17A19}" presName="thickLine" presStyleLbl="alignNode1" presStyleIdx="1" presStyleCnt="2"/>
      <dgm:spPr/>
    </dgm:pt>
    <dgm:pt modelId="{85503320-C72A-411C-8C9B-B91606E85952}" type="pres">
      <dgm:prSet presAssocID="{BE059FF2-53CA-4472-B49A-AAA782B17A19}" presName="horz1" presStyleCnt="0"/>
      <dgm:spPr/>
    </dgm:pt>
    <dgm:pt modelId="{20F9EA48-C1FD-44A7-8F8A-CA7E3E1D4DCB}" type="pres">
      <dgm:prSet presAssocID="{BE059FF2-53CA-4472-B49A-AAA782B17A19}" presName="tx1" presStyleLbl="revTx" presStyleIdx="1" presStyleCnt="2"/>
      <dgm:spPr/>
    </dgm:pt>
    <dgm:pt modelId="{47044841-9412-43E7-BAE2-41F291AE00FA}" type="pres">
      <dgm:prSet presAssocID="{BE059FF2-53CA-4472-B49A-AAA782B17A19}" presName="vert1" presStyleCnt="0"/>
      <dgm:spPr/>
    </dgm:pt>
  </dgm:ptLst>
  <dgm:cxnLst>
    <dgm:cxn modelId="{07EEBB1B-0DE8-4ED9-BEB3-4E2349A120DC}" type="presOf" srcId="{BE059FF2-53CA-4472-B49A-AAA782B17A19}" destId="{20F9EA48-C1FD-44A7-8F8A-CA7E3E1D4DCB}" srcOrd="0" destOrd="0" presId="urn:microsoft.com/office/officeart/2008/layout/LinedList"/>
    <dgm:cxn modelId="{7E0C595F-3353-454B-8E6C-B619F90E5A71}" type="presOf" srcId="{BE8F4EAA-8F9E-49EE-A5AC-F114AB6C63AE}" destId="{EEA20AB3-25AF-49D5-920A-25A8465E9888}" srcOrd="0" destOrd="0" presId="urn:microsoft.com/office/officeart/2008/layout/LinedList"/>
    <dgm:cxn modelId="{00358567-B52D-4E1A-B27B-FF1B670FF256}" srcId="{23D9E005-6486-4DBF-B47B-9CD70D19583B}" destId="{BE8F4EAA-8F9E-49EE-A5AC-F114AB6C63AE}" srcOrd="0" destOrd="0" parTransId="{EC0EB0A8-C015-47A9-A84A-C29000C14D60}" sibTransId="{16C6D90D-91DB-45B5-A56D-26D74050A1E3}"/>
    <dgm:cxn modelId="{A3A8D183-14FD-4F3A-9AC0-D8E86E66205F}" type="presOf" srcId="{23D9E005-6486-4DBF-B47B-9CD70D19583B}" destId="{A75D8CDE-3080-4B3B-8586-6DE5B5111FA2}" srcOrd="0" destOrd="0" presId="urn:microsoft.com/office/officeart/2008/layout/LinedList"/>
    <dgm:cxn modelId="{B8AA78AB-4597-47E4-9C9A-F357DA1CCD3E}" srcId="{23D9E005-6486-4DBF-B47B-9CD70D19583B}" destId="{BE059FF2-53CA-4472-B49A-AAA782B17A19}" srcOrd="1" destOrd="0" parTransId="{CB9871F2-1D7C-4445-AE55-92CBB6FA83F3}" sibTransId="{E1B3FB5D-516E-45D9-A545-77493038317C}"/>
    <dgm:cxn modelId="{FE6FFF01-B7CA-4B56-8E14-153DAF3FCF81}" type="presParOf" srcId="{A75D8CDE-3080-4B3B-8586-6DE5B5111FA2}" destId="{9D6C4140-6EB7-4E9A-A629-081A4183FC5C}" srcOrd="0" destOrd="0" presId="urn:microsoft.com/office/officeart/2008/layout/LinedList"/>
    <dgm:cxn modelId="{601C937C-9CFC-4F95-BA6E-4CA9601A1D9C}" type="presParOf" srcId="{A75D8CDE-3080-4B3B-8586-6DE5B5111FA2}" destId="{B5C5CDAC-DD6C-489A-A892-C2155AAB35C9}" srcOrd="1" destOrd="0" presId="urn:microsoft.com/office/officeart/2008/layout/LinedList"/>
    <dgm:cxn modelId="{53ABB27B-AA88-4A6C-A929-4BAD332F6A18}" type="presParOf" srcId="{B5C5CDAC-DD6C-489A-A892-C2155AAB35C9}" destId="{EEA20AB3-25AF-49D5-920A-25A8465E9888}" srcOrd="0" destOrd="0" presId="urn:microsoft.com/office/officeart/2008/layout/LinedList"/>
    <dgm:cxn modelId="{AC41D718-A523-4D03-8607-6B147D518FEA}" type="presParOf" srcId="{B5C5CDAC-DD6C-489A-A892-C2155AAB35C9}" destId="{8AC728F3-798D-4250-950A-56829E0B69EF}" srcOrd="1" destOrd="0" presId="urn:microsoft.com/office/officeart/2008/layout/LinedList"/>
    <dgm:cxn modelId="{8217EE2C-4F92-473E-90C4-7C9206D0A58B}" type="presParOf" srcId="{A75D8CDE-3080-4B3B-8586-6DE5B5111FA2}" destId="{D8E57E58-FAAB-4A3B-A4C4-75E690935085}" srcOrd="2" destOrd="0" presId="urn:microsoft.com/office/officeart/2008/layout/LinedList"/>
    <dgm:cxn modelId="{3EBC03F7-E716-45B3-9870-EA6848FCCD38}" type="presParOf" srcId="{A75D8CDE-3080-4B3B-8586-6DE5B5111FA2}" destId="{85503320-C72A-411C-8C9B-B91606E85952}" srcOrd="3" destOrd="0" presId="urn:microsoft.com/office/officeart/2008/layout/LinedList"/>
    <dgm:cxn modelId="{7B65CF84-71FA-417B-8A20-79DA0C5C8A12}" type="presParOf" srcId="{85503320-C72A-411C-8C9B-B91606E85952}" destId="{20F9EA48-C1FD-44A7-8F8A-CA7E3E1D4DCB}" srcOrd="0" destOrd="0" presId="urn:microsoft.com/office/officeart/2008/layout/LinedList"/>
    <dgm:cxn modelId="{00F31459-F5A1-490E-8152-564BE4982145}" type="presParOf" srcId="{85503320-C72A-411C-8C9B-B91606E85952}" destId="{47044841-9412-43E7-BAE2-41F291AE00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80077-4CA0-4594-B36F-CE32900B501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9174D6E-A766-4823-AA31-2D22F30AE0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/>
            <a:t>Možnost pracovat s konkrétními objekty (manipulativní činnost) usnadňuje žákům pochopení učiva z </a:t>
          </a:r>
          <a:r>
            <a:rPr lang="cs-CZ" b="0" dirty="0">
              <a:latin typeface="Calibri Light" panose="020F0302020204030204"/>
            </a:rPr>
            <a:t>geometrie.</a:t>
          </a:r>
          <a:endParaRPr lang="en-US" b="0" dirty="0">
            <a:latin typeface="Calibri Light" panose="020F0302020204030204"/>
          </a:endParaRPr>
        </a:p>
      </dgm:t>
    </dgm:pt>
    <dgm:pt modelId="{CE90E049-B6C5-437F-847F-51518B8B87BB}" type="parTrans" cxnId="{6B271282-7B69-4D3A-8E39-4BC2CBCB9E8A}">
      <dgm:prSet/>
      <dgm:spPr/>
      <dgm:t>
        <a:bodyPr/>
        <a:lstStyle/>
        <a:p>
          <a:endParaRPr lang="en-US"/>
        </a:p>
      </dgm:t>
    </dgm:pt>
    <dgm:pt modelId="{B873EAEA-EAA8-4838-A6C6-9AEB8FFC54AE}" type="sibTrans" cxnId="{6B271282-7B69-4D3A-8E39-4BC2CBCB9E8A}">
      <dgm:prSet/>
      <dgm:spPr/>
      <dgm:t>
        <a:bodyPr/>
        <a:lstStyle/>
        <a:p>
          <a:endParaRPr lang="en-US"/>
        </a:p>
      </dgm:t>
    </dgm:pt>
    <dgm:pt modelId="{000300C9-126A-48EA-9329-CCD1A5875DFA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 dirty="0">
              <a:latin typeface="Calibri Light" panose="020F0302020204030204"/>
            </a:rPr>
            <a:t>Činnost</a:t>
          </a:r>
          <a:r>
            <a:rPr lang="cs-CZ" b="1" dirty="0"/>
            <a:t> rukou podněcuje činnost mozku</a:t>
          </a:r>
          <a:r>
            <a:rPr lang="cs-CZ" dirty="0">
              <a:latin typeface="Calibri Light" panose="020F0302020204030204"/>
            </a:rPr>
            <a:t>.</a:t>
          </a:r>
          <a:endParaRPr lang="cs-CZ" dirty="0"/>
        </a:p>
      </dgm:t>
    </dgm:pt>
    <dgm:pt modelId="{8E8D75CE-D496-445B-84DB-AFEB8A3B6743}" type="parTrans" cxnId="{B93BD408-3F63-4A6E-ACFA-0024DF995BE5}">
      <dgm:prSet/>
      <dgm:spPr/>
    </dgm:pt>
    <dgm:pt modelId="{6D9939C3-6A7E-4895-87A4-3F9481A6A9AC}" type="sibTrans" cxnId="{B93BD408-3F63-4A6E-ACFA-0024DF995BE5}">
      <dgm:prSet/>
      <dgm:spPr/>
    </dgm:pt>
    <dgm:pt modelId="{C2AB06D7-574A-4D03-B443-AD6E5AC1E54D}" type="pres">
      <dgm:prSet presAssocID="{1B580077-4CA0-4594-B36F-CE32900B5015}" presName="root" presStyleCnt="0">
        <dgm:presLayoutVars>
          <dgm:dir/>
          <dgm:resizeHandles val="exact"/>
        </dgm:presLayoutVars>
      </dgm:prSet>
      <dgm:spPr/>
    </dgm:pt>
    <dgm:pt modelId="{18A91BDF-D9C2-4289-8B5D-2CFF9035AF12}" type="pres">
      <dgm:prSet presAssocID="{19174D6E-A766-4823-AA31-2D22F30AE0AA}" presName="compNode" presStyleCnt="0"/>
      <dgm:spPr/>
    </dgm:pt>
    <dgm:pt modelId="{449EB0FE-FB09-4B93-B149-DCC5E2D23833}" type="pres">
      <dgm:prSet presAssocID="{19174D6E-A766-4823-AA31-2D22F30AE0AA}" presName="iconBgRect" presStyleLbl="bgShp" presStyleIdx="0" presStyleCnt="2"/>
      <dgm:spPr/>
    </dgm:pt>
    <dgm:pt modelId="{9A4578A4-CF8A-43EF-8B1A-F55D83F369B4}" type="pres">
      <dgm:prSet presAssocID="{19174D6E-A766-4823-AA31-2D22F30AE0A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0D5924CD-EF2B-4A94-B96C-3E31079D48C5}" type="pres">
      <dgm:prSet presAssocID="{19174D6E-A766-4823-AA31-2D22F30AE0AA}" presName="spaceRect" presStyleCnt="0"/>
      <dgm:spPr/>
    </dgm:pt>
    <dgm:pt modelId="{E73C2AC6-1C7B-4BB5-A86F-8EAD81AD6C60}" type="pres">
      <dgm:prSet presAssocID="{19174D6E-A766-4823-AA31-2D22F30AE0AA}" presName="textRect" presStyleLbl="revTx" presStyleIdx="0" presStyleCnt="2">
        <dgm:presLayoutVars>
          <dgm:chMax val="1"/>
          <dgm:chPref val="1"/>
        </dgm:presLayoutVars>
      </dgm:prSet>
      <dgm:spPr/>
    </dgm:pt>
    <dgm:pt modelId="{F0694FDC-E413-4E0C-AE92-2B4366B015EF}" type="pres">
      <dgm:prSet presAssocID="{B873EAEA-EAA8-4838-A6C6-9AEB8FFC54AE}" presName="sibTrans" presStyleCnt="0"/>
      <dgm:spPr/>
    </dgm:pt>
    <dgm:pt modelId="{A111BE8D-939F-431D-B374-0453600BEC1A}" type="pres">
      <dgm:prSet presAssocID="{000300C9-126A-48EA-9329-CCD1A5875DFA}" presName="compNode" presStyleCnt="0"/>
      <dgm:spPr/>
    </dgm:pt>
    <dgm:pt modelId="{06A288FB-B8F1-4217-BFEC-BD884B1A149D}" type="pres">
      <dgm:prSet presAssocID="{000300C9-126A-48EA-9329-CCD1A5875DFA}" presName="iconBgRect" presStyleLbl="bgShp" presStyleIdx="1" presStyleCnt="2"/>
      <dgm:spPr/>
    </dgm:pt>
    <dgm:pt modelId="{77919BEF-54B8-493B-83CF-1EA757EB1E73}" type="pres">
      <dgm:prSet presAssocID="{000300C9-126A-48EA-9329-CCD1A5875DF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76542120-8727-4B94-8040-251EC3E1B5CA}" type="pres">
      <dgm:prSet presAssocID="{000300C9-126A-48EA-9329-CCD1A5875DFA}" presName="spaceRect" presStyleCnt="0"/>
      <dgm:spPr/>
    </dgm:pt>
    <dgm:pt modelId="{E38D0F70-F072-4AC1-B0C4-7E775BFCFDC0}" type="pres">
      <dgm:prSet presAssocID="{000300C9-126A-48EA-9329-CCD1A5875DF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93BD408-3F63-4A6E-ACFA-0024DF995BE5}" srcId="{1B580077-4CA0-4594-B36F-CE32900B5015}" destId="{000300C9-126A-48EA-9329-CCD1A5875DFA}" srcOrd="1" destOrd="0" parTransId="{8E8D75CE-D496-445B-84DB-AFEB8A3B6743}" sibTransId="{6D9939C3-6A7E-4895-87A4-3F9481A6A9AC}"/>
    <dgm:cxn modelId="{6B7D9811-422D-4EA5-88EE-7818283366EC}" type="presOf" srcId="{000300C9-126A-48EA-9329-CCD1A5875DFA}" destId="{E38D0F70-F072-4AC1-B0C4-7E775BFCFDC0}" srcOrd="0" destOrd="0" presId="urn:microsoft.com/office/officeart/2018/5/layout/IconCircleLabelList"/>
    <dgm:cxn modelId="{B9EC4430-143E-4162-9E77-836A1AC3CD6A}" type="presOf" srcId="{1B580077-4CA0-4594-B36F-CE32900B5015}" destId="{C2AB06D7-574A-4D03-B443-AD6E5AC1E54D}" srcOrd="0" destOrd="0" presId="urn:microsoft.com/office/officeart/2018/5/layout/IconCircleLabelList"/>
    <dgm:cxn modelId="{080FF668-4C17-422B-BE27-135BF2EDA056}" type="presOf" srcId="{19174D6E-A766-4823-AA31-2D22F30AE0AA}" destId="{E73C2AC6-1C7B-4BB5-A86F-8EAD81AD6C60}" srcOrd="0" destOrd="0" presId="urn:microsoft.com/office/officeart/2018/5/layout/IconCircleLabelList"/>
    <dgm:cxn modelId="{6B271282-7B69-4D3A-8E39-4BC2CBCB9E8A}" srcId="{1B580077-4CA0-4594-B36F-CE32900B5015}" destId="{19174D6E-A766-4823-AA31-2D22F30AE0AA}" srcOrd="0" destOrd="0" parTransId="{CE90E049-B6C5-437F-847F-51518B8B87BB}" sibTransId="{B873EAEA-EAA8-4838-A6C6-9AEB8FFC54AE}"/>
    <dgm:cxn modelId="{9AC5408B-280D-4234-A585-C1739F138D0E}" type="presParOf" srcId="{C2AB06D7-574A-4D03-B443-AD6E5AC1E54D}" destId="{18A91BDF-D9C2-4289-8B5D-2CFF9035AF12}" srcOrd="0" destOrd="0" presId="urn:microsoft.com/office/officeart/2018/5/layout/IconCircleLabelList"/>
    <dgm:cxn modelId="{2AA16B0F-761D-4599-A1F8-D8A0E76D0857}" type="presParOf" srcId="{18A91BDF-D9C2-4289-8B5D-2CFF9035AF12}" destId="{449EB0FE-FB09-4B93-B149-DCC5E2D23833}" srcOrd="0" destOrd="0" presId="urn:microsoft.com/office/officeart/2018/5/layout/IconCircleLabelList"/>
    <dgm:cxn modelId="{94F4364F-8CF5-4458-8283-74369C34C184}" type="presParOf" srcId="{18A91BDF-D9C2-4289-8B5D-2CFF9035AF12}" destId="{9A4578A4-CF8A-43EF-8B1A-F55D83F369B4}" srcOrd="1" destOrd="0" presId="urn:microsoft.com/office/officeart/2018/5/layout/IconCircleLabelList"/>
    <dgm:cxn modelId="{A3B78C6F-3B03-41FE-801B-FAFB36880EC4}" type="presParOf" srcId="{18A91BDF-D9C2-4289-8B5D-2CFF9035AF12}" destId="{0D5924CD-EF2B-4A94-B96C-3E31079D48C5}" srcOrd="2" destOrd="0" presId="urn:microsoft.com/office/officeart/2018/5/layout/IconCircleLabelList"/>
    <dgm:cxn modelId="{607E5831-01D3-4613-A8F9-57619B01DA40}" type="presParOf" srcId="{18A91BDF-D9C2-4289-8B5D-2CFF9035AF12}" destId="{E73C2AC6-1C7B-4BB5-A86F-8EAD81AD6C60}" srcOrd="3" destOrd="0" presId="urn:microsoft.com/office/officeart/2018/5/layout/IconCircleLabelList"/>
    <dgm:cxn modelId="{5C8C54F1-E67E-4E72-B358-303193118AA7}" type="presParOf" srcId="{C2AB06D7-574A-4D03-B443-AD6E5AC1E54D}" destId="{F0694FDC-E413-4E0C-AE92-2B4366B015EF}" srcOrd="1" destOrd="0" presId="urn:microsoft.com/office/officeart/2018/5/layout/IconCircleLabelList"/>
    <dgm:cxn modelId="{B6E0A11C-BE57-450B-A8BC-D5D651698913}" type="presParOf" srcId="{C2AB06D7-574A-4D03-B443-AD6E5AC1E54D}" destId="{A111BE8D-939F-431D-B374-0453600BEC1A}" srcOrd="2" destOrd="0" presId="urn:microsoft.com/office/officeart/2018/5/layout/IconCircleLabelList"/>
    <dgm:cxn modelId="{2BFDB603-7DF5-4121-BF21-35EC6EFD1C91}" type="presParOf" srcId="{A111BE8D-939F-431D-B374-0453600BEC1A}" destId="{06A288FB-B8F1-4217-BFEC-BD884B1A149D}" srcOrd="0" destOrd="0" presId="urn:microsoft.com/office/officeart/2018/5/layout/IconCircleLabelList"/>
    <dgm:cxn modelId="{9DA69DBD-4C2F-4BF0-BB7D-D748653432D5}" type="presParOf" srcId="{A111BE8D-939F-431D-B374-0453600BEC1A}" destId="{77919BEF-54B8-493B-83CF-1EA757EB1E73}" srcOrd="1" destOrd="0" presId="urn:microsoft.com/office/officeart/2018/5/layout/IconCircleLabelList"/>
    <dgm:cxn modelId="{9BC9ED09-B642-4C63-8CDB-A521EE59638C}" type="presParOf" srcId="{A111BE8D-939F-431D-B374-0453600BEC1A}" destId="{76542120-8727-4B94-8040-251EC3E1B5CA}" srcOrd="2" destOrd="0" presId="urn:microsoft.com/office/officeart/2018/5/layout/IconCircleLabelList"/>
    <dgm:cxn modelId="{98994262-7143-4287-B8D6-6961F4FF4A11}" type="presParOf" srcId="{A111BE8D-939F-431D-B374-0453600BEC1A}" destId="{E38D0F70-F072-4AC1-B0C4-7E775BFCFD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109D3E-F0A2-414B-9AD3-F4FEC56639BE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9AEFB8A-BFFC-4163-AB05-05ACEE7F4D3E}">
      <dgm:prSet/>
      <dgm:spPr/>
      <dgm:t>
        <a:bodyPr/>
        <a:lstStyle/>
        <a:p>
          <a:r>
            <a:rPr lang="cs-CZ"/>
            <a:t>pochopení základních pojmů v duchu správných definic </a:t>
          </a:r>
          <a:endParaRPr lang="en-US"/>
        </a:p>
      </dgm:t>
    </dgm:pt>
    <dgm:pt modelId="{AC220875-DF7C-4C33-B80E-2C5A8EF6F4C9}" type="parTrans" cxnId="{D0784F46-F533-4B23-9177-D6442A267D98}">
      <dgm:prSet/>
      <dgm:spPr/>
      <dgm:t>
        <a:bodyPr/>
        <a:lstStyle/>
        <a:p>
          <a:endParaRPr lang="en-US"/>
        </a:p>
      </dgm:t>
    </dgm:pt>
    <dgm:pt modelId="{35269BEC-6080-487E-8CEF-3538B78FE330}" type="sibTrans" cxnId="{D0784F46-F533-4B23-9177-D6442A267D98}">
      <dgm:prSet/>
      <dgm:spPr/>
      <dgm:t>
        <a:bodyPr/>
        <a:lstStyle/>
        <a:p>
          <a:endParaRPr lang="en-US"/>
        </a:p>
      </dgm:t>
    </dgm:pt>
    <dgm:pt modelId="{55F4FD43-3DBD-4D39-982A-5FD5B7DB5003}">
      <dgm:prSet/>
      <dgm:spPr/>
      <dgm:t>
        <a:bodyPr/>
        <a:lstStyle/>
        <a:p>
          <a:r>
            <a:rPr lang="cs-CZ"/>
            <a:t>modelování a rýsování geometrických útvarů,</a:t>
          </a:r>
          <a:endParaRPr lang="en-US"/>
        </a:p>
      </dgm:t>
    </dgm:pt>
    <dgm:pt modelId="{7C7F1C17-D68B-4104-B0F0-C005862AB503}" type="parTrans" cxnId="{6FE3188D-ED0F-4868-9EE0-61CFBD6C37C1}">
      <dgm:prSet/>
      <dgm:spPr/>
      <dgm:t>
        <a:bodyPr/>
        <a:lstStyle/>
        <a:p>
          <a:endParaRPr lang="en-US"/>
        </a:p>
      </dgm:t>
    </dgm:pt>
    <dgm:pt modelId="{AF4057C4-B6F4-43CA-9180-CEF31F63F18C}" type="sibTrans" cxnId="{6FE3188D-ED0F-4868-9EE0-61CFBD6C37C1}">
      <dgm:prSet/>
      <dgm:spPr/>
      <dgm:t>
        <a:bodyPr/>
        <a:lstStyle/>
        <a:p>
          <a:endParaRPr lang="en-US"/>
        </a:p>
      </dgm:t>
    </dgm:pt>
    <dgm:pt modelId="{DB831DB4-618A-4BEE-9751-A351D748F83B}">
      <dgm:prSet/>
      <dgm:spPr/>
      <dgm:t>
        <a:bodyPr/>
        <a:lstStyle/>
        <a:p>
          <a:r>
            <a:rPr lang="cs-CZ"/>
            <a:t>vnímání některých vlastností geometrických útvarů,</a:t>
          </a:r>
          <a:endParaRPr lang="en-US"/>
        </a:p>
      </dgm:t>
    </dgm:pt>
    <dgm:pt modelId="{F3D5907B-7F13-433D-970E-A1A8703002F9}" type="parTrans" cxnId="{130038AF-B759-4B20-A9F3-7549F274CD48}">
      <dgm:prSet/>
      <dgm:spPr/>
      <dgm:t>
        <a:bodyPr/>
        <a:lstStyle/>
        <a:p>
          <a:endParaRPr lang="en-US"/>
        </a:p>
      </dgm:t>
    </dgm:pt>
    <dgm:pt modelId="{8C7BC6A6-351B-48B0-A414-2D69E2D95387}" type="sibTrans" cxnId="{130038AF-B759-4B20-A9F3-7549F274CD48}">
      <dgm:prSet/>
      <dgm:spPr/>
      <dgm:t>
        <a:bodyPr/>
        <a:lstStyle/>
        <a:p>
          <a:endParaRPr lang="en-US"/>
        </a:p>
      </dgm:t>
    </dgm:pt>
    <dgm:pt modelId="{E2E43C8C-3B35-4241-AC4C-C5B9BAA829B1}">
      <dgm:prSet/>
      <dgm:spPr/>
      <dgm:t>
        <a:bodyPr/>
        <a:lstStyle/>
        <a:p>
          <a:r>
            <a:rPr lang="cs-CZ"/>
            <a:t>některé úlohy početní geometrie </a:t>
          </a:r>
          <a:endParaRPr lang="en-US"/>
        </a:p>
      </dgm:t>
    </dgm:pt>
    <dgm:pt modelId="{0BDC0EFB-9312-4F8C-94F9-9267180A59CF}" type="parTrans" cxnId="{7C01D3E5-75CB-4AC7-90E3-5C31B7E37D34}">
      <dgm:prSet/>
      <dgm:spPr/>
      <dgm:t>
        <a:bodyPr/>
        <a:lstStyle/>
        <a:p>
          <a:endParaRPr lang="en-US"/>
        </a:p>
      </dgm:t>
    </dgm:pt>
    <dgm:pt modelId="{0B76D119-F9B2-42F6-AE0F-55296849BB6B}" type="sibTrans" cxnId="{7C01D3E5-75CB-4AC7-90E3-5C31B7E37D34}">
      <dgm:prSet/>
      <dgm:spPr/>
      <dgm:t>
        <a:bodyPr/>
        <a:lstStyle/>
        <a:p>
          <a:endParaRPr lang="en-US"/>
        </a:p>
      </dgm:t>
    </dgm:pt>
    <dgm:pt modelId="{D634EDBF-680F-4438-8230-685D33004F74}" type="pres">
      <dgm:prSet presAssocID="{99109D3E-F0A2-414B-9AD3-F4FEC56639BE}" presName="matrix" presStyleCnt="0">
        <dgm:presLayoutVars>
          <dgm:chMax val="1"/>
          <dgm:dir/>
          <dgm:resizeHandles val="exact"/>
        </dgm:presLayoutVars>
      </dgm:prSet>
      <dgm:spPr/>
    </dgm:pt>
    <dgm:pt modelId="{ED56FFF3-21AE-43C8-B459-287B8C3AF0E0}" type="pres">
      <dgm:prSet presAssocID="{99109D3E-F0A2-414B-9AD3-F4FEC56639BE}" presName="diamond" presStyleLbl="bgShp" presStyleIdx="0" presStyleCnt="1"/>
      <dgm:spPr/>
    </dgm:pt>
    <dgm:pt modelId="{7384B324-1F91-4781-A796-3B8774636147}" type="pres">
      <dgm:prSet presAssocID="{99109D3E-F0A2-414B-9AD3-F4FEC56639B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816DEA-FCC0-45AE-B21E-D38DD39D99AB}" type="pres">
      <dgm:prSet presAssocID="{99109D3E-F0A2-414B-9AD3-F4FEC56639B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E66A768-2C53-4C60-89C6-C255F267A251}" type="pres">
      <dgm:prSet presAssocID="{99109D3E-F0A2-414B-9AD3-F4FEC56639B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6909562-BEA5-43BD-B32F-E6E1173DA5B4}" type="pres">
      <dgm:prSet presAssocID="{99109D3E-F0A2-414B-9AD3-F4FEC56639B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F86802D-422A-44F4-8087-9397A6F68F23}" type="presOf" srcId="{55F4FD43-3DBD-4D39-982A-5FD5B7DB5003}" destId="{D6816DEA-FCC0-45AE-B21E-D38DD39D99AB}" srcOrd="0" destOrd="0" presId="urn:microsoft.com/office/officeart/2005/8/layout/matrix3"/>
    <dgm:cxn modelId="{1326D835-334E-4784-8354-8A2363E8C118}" type="presOf" srcId="{E2E43C8C-3B35-4241-AC4C-C5B9BAA829B1}" destId="{36909562-BEA5-43BD-B32F-E6E1173DA5B4}" srcOrd="0" destOrd="0" presId="urn:microsoft.com/office/officeart/2005/8/layout/matrix3"/>
    <dgm:cxn modelId="{D0784F46-F533-4B23-9177-D6442A267D98}" srcId="{99109D3E-F0A2-414B-9AD3-F4FEC56639BE}" destId="{59AEFB8A-BFFC-4163-AB05-05ACEE7F4D3E}" srcOrd="0" destOrd="0" parTransId="{AC220875-DF7C-4C33-B80E-2C5A8EF6F4C9}" sibTransId="{35269BEC-6080-487E-8CEF-3538B78FE330}"/>
    <dgm:cxn modelId="{6FE3188D-ED0F-4868-9EE0-61CFBD6C37C1}" srcId="{99109D3E-F0A2-414B-9AD3-F4FEC56639BE}" destId="{55F4FD43-3DBD-4D39-982A-5FD5B7DB5003}" srcOrd="1" destOrd="0" parTransId="{7C7F1C17-D68B-4104-B0F0-C005862AB503}" sibTransId="{AF4057C4-B6F4-43CA-9180-CEF31F63F18C}"/>
    <dgm:cxn modelId="{130038AF-B759-4B20-A9F3-7549F274CD48}" srcId="{99109D3E-F0A2-414B-9AD3-F4FEC56639BE}" destId="{DB831DB4-618A-4BEE-9751-A351D748F83B}" srcOrd="2" destOrd="0" parTransId="{F3D5907B-7F13-433D-970E-A1A8703002F9}" sibTransId="{8C7BC6A6-351B-48B0-A414-2D69E2D95387}"/>
    <dgm:cxn modelId="{22BCFCCE-07C9-49A5-A265-9708ABA7DD6F}" type="presOf" srcId="{99109D3E-F0A2-414B-9AD3-F4FEC56639BE}" destId="{D634EDBF-680F-4438-8230-685D33004F74}" srcOrd="0" destOrd="0" presId="urn:microsoft.com/office/officeart/2005/8/layout/matrix3"/>
    <dgm:cxn modelId="{7C01D3E5-75CB-4AC7-90E3-5C31B7E37D34}" srcId="{99109D3E-F0A2-414B-9AD3-F4FEC56639BE}" destId="{E2E43C8C-3B35-4241-AC4C-C5B9BAA829B1}" srcOrd="3" destOrd="0" parTransId="{0BDC0EFB-9312-4F8C-94F9-9267180A59CF}" sibTransId="{0B76D119-F9B2-42F6-AE0F-55296849BB6B}"/>
    <dgm:cxn modelId="{03149EED-3F43-4DAF-9BF5-14562DA9D33A}" type="presOf" srcId="{59AEFB8A-BFFC-4163-AB05-05ACEE7F4D3E}" destId="{7384B324-1F91-4781-A796-3B8774636147}" srcOrd="0" destOrd="0" presId="urn:microsoft.com/office/officeart/2005/8/layout/matrix3"/>
    <dgm:cxn modelId="{8CC441F0-25F2-4CE7-9D54-081911265E3C}" type="presOf" srcId="{DB831DB4-618A-4BEE-9751-A351D748F83B}" destId="{6E66A768-2C53-4C60-89C6-C255F267A251}" srcOrd="0" destOrd="0" presId="urn:microsoft.com/office/officeart/2005/8/layout/matrix3"/>
    <dgm:cxn modelId="{792E91BC-6A7B-4C72-9949-C144DF496358}" type="presParOf" srcId="{D634EDBF-680F-4438-8230-685D33004F74}" destId="{ED56FFF3-21AE-43C8-B459-287B8C3AF0E0}" srcOrd="0" destOrd="0" presId="urn:microsoft.com/office/officeart/2005/8/layout/matrix3"/>
    <dgm:cxn modelId="{033242E5-34BC-4E77-A0B7-92E7A756C5D1}" type="presParOf" srcId="{D634EDBF-680F-4438-8230-685D33004F74}" destId="{7384B324-1F91-4781-A796-3B8774636147}" srcOrd="1" destOrd="0" presId="urn:microsoft.com/office/officeart/2005/8/layout/matrix3"/>
    <dgm:cxn modelId="{8B463D49-A474-434B-99BB-0E35405D2B4D}" type="presParOf" srcId="{D634EDBF-680F-4438-8230-685D33004F74}" destId="{D6816DEA-FCC0-45AE-B21E-D38DD39D99AB}" srcOrd="2" destOrd="0" presId="urn:microsoft.com/office/officeart/2005/8/layout/matrix3"/>
    <dgm:cxn modelId="{A2C02791-DFBB-4550-9E15-90B6D8A53A41}" type="presParOf" srcId="{D634EDBF-680F-4438-8230-685D33004F74}" destId="{6E66A768-2C53-4C60-89C6-C255F267A251}" srcOrd="3" destOrd="0" presId="urn:microsoft.com/office/officeart/2005/8/layout/matrix3"/>
    <dgm:cxn modelId="{EE9BC836-92B1-427A-8962-FDC3EE91F7EB}" type="presParOf" srcId="{D634EDBF-680F-4438-8230-685D33004F74}" destId="{36909562-BEA5-43BD-B32F-E6E1173DA5B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7B18EE-7973-416F-9DCA-499C48441A7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33A7953-0DD5-43B8-8CFC-13E117876A10}">
      <dgm:prSet/>
      <dgm:spPr/>
      <dgm:t>
        <a:bodyPr/>
        <a:lstStyle/>
        <a:p>
          <a:r>
            <a:rPr lang="cs-CZ"/>
            <a:t>základní útvary v rovině: lomená čára, přímka, polopřímka, úsečka, čtverec, kružnice, obdélník, trojúhelník, kruh, čtyřúhelník, mnohoúhelník </a:t>
          </a:r>
          <a:endParaRPr lang="en-US"/>
        </a:p>
      </dgm:t>
    </dgm:pt>
    <dgm:pt modelId="{C8EE8F82-DB57-4601-84D5-ADD4FD04F79A}" type="parTrans" cxnId="{CA87058A-881E-45C2-9FF9-0F5510D0EE53}">
      <dgm:prSet/>
      <dgm:spPr/>
      <dgm:t>
        <a:bodyPr/>
        <a:lstStyle/>
        <a:p>
          <a:endParaRPr lang="en-US"/>
        </a:p>
      </dgm:t>
    </dgm:pt>
    <dgm:pt modelId="{E166EEE4-6EE5-48EF-A351-C5A94B44A17F}" type="sibTrans" cxnId="{CA87058A-881E-45C2-9FF9-0F5510D0EE53}">
      <dgm:prSet/>
      <dgm:spPr/>
      <dgm:t>
        <a:bodyPr/>
        <a:lstStyle/>
        <a:p>
          <a:endParaRPr lang="en-US"/>
        </a:p>
      </dgm:t>
    </dgm:pt>
    <dgm:pt modelId="{5D6CD542-3E12-447F-AEF4-B596076CF16A}">
      <dgm:prSet/>
      <dgm:spPr/>
      <dgm:t>
        <a:bodyPr/>
        <a:lstStyle/>
        <a:p>
          <a:r>
            <a:rPr lang="cs-CZ"/>
            <a:t>základní útvary v prostoru: kvádr, krychle, jehlan, koule, kužel, válec </a:t>
          </a:r>
          <a:endParaRPr lang="en-US"/>
        </a:p>
      </dgm:t>
    </dgm:pt>
    <dgm:pt modelId="{1395F174-4E75-40F4-AFCD-02A12E234714}" type="parTrans" cxnId="{E1A7C27B-3659-4709-B2D0-1C10038750B4}">
      <dgm:prSet/>
      <dgm:spPr/>
      <dgm:t>
        <a:bodyPr/>
        <a:lstStyle/>
        <a:p>
          <a:endParaRPr lang="en-US"/>
        </a:p>
      </dgm:t>
    </dgm:pt>
    <dgm:pt modelId="{708E01E6-EB4C-4665-BE51-9512F49AA68D}" type="sibTrans" cxnId="{E1A7C27B-3659-4709-B2D0-1C10038750B4}">
      <dgm:prSet/>
      <dgm:spPr/>
      <dgm:t>
        <a:bodyPr/>
        <a:lstStyle/>
        <a:p>
          <a:endParaRPr lang="en-US"/>
        </a:p>
      </dgm:t>
    </dgm:pt>
    <dgm:pt modelId="{8E05FC3D-2C88-4011-8661-C8D861955029}">
      <dgm:prSet/>
      <dgm:spPr/>
      <dgm:t>
        <a:bodyPr/>
        <a:lstStyle/>
        <a:p>
          <a:r>
            <a:rPr lang="cs-CZ"/>
            <a:t>délka úsečky, jednotky délky a převody </a:t>
          </a:r>
          <a:endParaRPr lang="en-US"/>
        </a:p>
      </dgm:t>
    </dgm:pt>
    <dgm:pt modelId="{380C636F-4448-4CBF-AE34-633DC3790372}" type="parTrans" cxnId="{ED011FC3-A754-4D28-84DC-5EC8C6AC6BB2}">
      <dgm:prSet/>
      <dgm:spPr/>
      <dgm:t>
        <a:bodyPr/>
        <a:lstStyle/>
        <a:p>
          <a:endParaRPr lang="en-US"/>
        </a:p>
      </dgm:t>
    </dgm:pt>
    <dgm:pt modelId="{F30479E9-29BE-4E44-AB23-66F63B1DA3D9}" type="sibTrans" cxnId="{ED011FC3-A754-4D28-84DC-5EC8C6AC6BB2}">
      <dgm:prSet/>
      <dgm:spPr/>
      <dgm:t>
        <a:bodyPr/>
        <a:lstStyle/>
        <a:p>
          <a:endParaRPr lang="en-US"/>
        </a:p>
      </dgm:t>
    </dgm:pt>
    <dgm:pt modelId="{13EB3244-1176-445B-A5EE-214E9A4735EC}">
      <dgm:prSet/>
      <dgm:spPr/>
      <dgm:t>
        <a:bodyPr/>
        <a:lstStyle/>
        <a:p>
          <a:r>
            <a:rPr lang="cs-CZ"/>
            <a:t>obvod a obsah obrazce </a:t>
          </a:r>
          <a:endParaRPr lang="en-US"/>
        </a:p>
      </dgm:t>
    </dgm:pt>
    <dgm:pt modelId="{9E0C389C-7F5E-4419-8E8F-D6175D18EB23}" type="parTrans" cxnId="{26DC738E-C50D-454C-A22E-99E83C84BFD6}">
      <dgm:prSet/>
      <dgm:spPr/>
      <dgm:t>
        <a:bodyPr/>
        <a:lstStyle/>
        <a:p>
          <a:endParaRPr lang="en-US"/>
        </a:p>
      </dgm:t>
    </dgm:pt>
    <dgm:pt modelId="{09344F26-B1DB-4596-A75D-3E4EEC57AA20}" type="sibTrans" cxnId="{26DC738E-C50D-454C-A22E-99E83C84BFD6}">
      <dgm:prSet/>
      <dgm:spPr/>
      <dgm:t>
        <a:bodyPr/>
        <a:lstStyle/>
        <a:p>
          <a:endParaRPr lang="en-US"/>
        </a:p>
      </dgm:t>
    </dgm:pt>
    <dgm:pt modelId="{B7DC6D8F-DBA9-4CE2-BB93-511B8E140DA9}">
      <dgm:prSet/>
      <dgm:spPr/>
      <dgm:t>
        <a:bodyPr/>
        <a:lstStyle/>
        <a:p>
          <a:r>
            <a:rPr lang="cs-CZ"/>
            <a:t>vzájemná poloha dvou přímek v rovině </a:t>
          </a:r>
          <a:endParaRPr lang="en-US"/>
        </a:p>
      </dgm:t>
    </dgm:pt>
    <dgm:pt modelId="{13CD52EE-D323-47F2-81D6-1FF9E774BFCC}" type="parTrans" cxnId="{D9902930-4106-4226-A458-36883E3EA43A}">
      <dgm:prSet/>
      <dgm:spPr/>
      <dgm:t>
        <a:bodyPr/>
        <a:lstStyle/>
        <a:p>
          <a:endParaRPr lang="en-US"/>
        </a:p>
      </dgm:t>
    </dgm:pt>
    <dgm:pt modelId="{BB9510A4-F35E-4791-A0C0-383B0FF45079}" type="sibTrans" cxnId="{D9902930-4106-4226-A458-36883E3EA43A}">
      <dgm:prSet/>
      <dgm:spPr/>
      <dgm:t>
        <a:bodyPr/>
        <a:lstStyle/>
        <a:p>
          <a:endParaRPr lang="en-US"/>
        </a:p>
      </dgm:t>
    </dgm:pt>
    <dgm:pt modelId="{5F52FBDA-B12E-431D-8D08-D38090838121}">
      <dgm:prSet/>
      <dgm:spPr/>
      <dgm:t>
        <a:bodyPr/>
        <a:lstStyle/>
        <a:p>
          <a:r>
            <a:rPr lang="cs-CZ"/>
            <a:t>osově souměrné útvary </a:t>
          </a:r>
          <a:endParaRPr lang="en-US"/>
        </a:p>
      </dgm:t>
    </dgm:pt>
    <dgm:pt modelId="{D7E803B9-A9C7-4922-9055-30C83D11123F}" type="parTrans" cxnId="{BFC82B3B-8727-4BC6-8419-A3D71AB66506}">
      <dgm:prSet/>
      <dgm:spPr/>
      <dgm:t>
        <a:bodyPr/>
        <a:lstStyle/>
        <a:p>
          <a:endParaRPr lang="en-US"/>
        </a:p>
      </dgm:t>
    </dgm:pt>
    <dgm:pt modelId="{DE062FA1-64F1-4B29-93FC-CCF519CA728A}" type="sibTrans" cxnId="{BFC82B3B-8727-4BC6-8419-A3D71AB66506}">
      <dgm:prSet/>
      <dgm:spPr/>
      <dgm:t>
        <a:bodyPr/>
        <a:lstStyle/>
        <a:p>
          <a:endParaRPr lang="en-US"/>
        </a:p>
      </dgm:t>
    </dgm:pt>
    <dgm:pt modelId="{DE4E2D2D-B893-4A27-8B62-B73DC7C595F0}" type="pres">
      <dgm:prSet presAssocID="{3F7B18EE-7973-416F-9DCA-499C48441A7F}" presName="vert0" presStyleCnt="0">
        <dgm:presLayoutVars>
          <dgm:dir/>
          <dgm:animOne val="branch"/>
          <dgm:animLvl val="lvl"/>
        </dgm:presLayoutVars>
      </dgm:prSet>
      <dgm:spPr/>
    </dgm:pt>
    <dgm:pt modelId="{598A41DF-1921-4EE3-86C3-3F4EC55280D5}" type="pres">
      <dgm:prSet presAssocID="{433A7953-0DD5-43B8-8CFC-13E117876A10}" presName="thickLine" presStyleLbl="alignNode1" presStyleIdx="0" presStyleCnt="6"/>
      <dgm:spPr/>
    </dgm:pt>
    <dgm:pt modelId="{30693DB7-2B97-47AE-AAC6-F1782509CE7E}" type="pres">
      <dgm:prSet presAssocID="{433A7953-0DD5-43B8-8CFC-13E117876A10}" presName="horz1" presStyleCnt="0"/>
      <dgm:spPr/>
    </dgm:pt>
    <dgm:pt modelId="{66B41ECC-DBD8-48E0-BF8B-E4622CF926BE}" type="pres">
      <dgm:prSet presAssocID="{433A7953-0DD5-43B8-8CFC-13E117876A10}" presName="tx1" presStyleLbl="revTx" presStyleIdx="0" presStyleCnt="6"/>
      <dgm:spPr/>
    </dgm:pt>
    <dgm:pt modelId="{E8B6CD7F-80AB-4B8B-BE64-14F16A61B3F6}" type="pres">
      <dgm:prSet presAssocID="{433A7953-0DD5-43B8-8CFC-13E117876A10}" presName="vert1" presStyleCnt="0"/>
      <dgm:spPr/>
    </dgm:pt>
    <dgm:pt modelId="{D1FB9F8A-457B-4D0A-8179-FD34DE64C643}" type="pres">
      <dgm:prSet presAssocID="{5D6CD542-3E12-447F-AEF4-B596076CF16A}" presName="thickLine" presStyleLbl="alignNode1" presStyleIdx="1" presStyleCnt="6"/>
      <dgm:spPr/>
    </dgm:pt>
    <dgm:pt modelId="{B6D509C4-0562-4781-B860-84F4478BA724}" type="pres">
      <dgm:prSet presAssocID="{5D6CD542-3E12-447F-AEF4-B596076CF16A}" presName="horz1" presStyleCnt="0"/>
      <dgm:spPr/>
    </dgm:pt>
    <dgm:pt modelId="{F610C3EC-6ABD-4240-98C3-676CF0103D46}" type="pres">
      <dgm:prSet presAssocID="{5D6CD542-3E12-447F-AEF4-B596076CF16A}" presName="tx1" presStyleLbl="revTx" presStyleIdx="1" presStyleCnt="6"/>
      <dgm:spPr/>
    </dgm:pt>
    <dgm:pt modelId="{E558291F-BA25-471A-A502-0BC4DED7AE78}" type="pres">
      <dgm:prSet presAssocID="{5D6CD542-3E12-447F-AEF4-B596076CF16A}" presName="vert1" presStyleCnt="0"/>
      <dgm:spPr/>
    </dgm:pt>
    <dgm:pt modelId="{B26778E3-F2D9-4778-82D7-7CE75639132C}" type="pres">
      <dgm:prSet presAssocID="{8E05FC3D-2C88-4011-8661-C8D861955029}" presName="thickLine" presStyleLbl="alignNode1" presStyleIdx="2" presStyleCnt="6"/>
      <dgm:spPr/>
    </dgm:pt>
    <dgm:pt modelId="{8BD16ABE-5B8E-482B-A3FD-D15426F27670}" type="pres">
      <dgm:prSet presAssocID="{8E05FC3D-2C88-4011-8661-C8D861955029}" presName="horz1" presStyleCnt="0"/>
      <dgm:spPr/>
    </dgm:pt>
    <dgm:pt modelId="{E02E0344-F6BD-4ABC-A3C2-EA4E37483D97}" type="pres">
      <dgm:prSet presAssocID="{8E05FC3D-2C88-4011-8661-C8D861955029}" presName="tx1" presStyleLbl="revTx" presStyleIdx="2" presStyleCnt="6"/>
      <dgm:spPr/>
    </dgm:pt>
    <dgm:pt modelId="{B5E35144-D316-4DC4-8B02-763D2F8A6BE9}" type="pres">
      <dgm:prSet presAssocID="{8E05FC3D-2C88-4011-8661-C8D861955029}" presName="vert1" presStyleCnt="0"/>
      <dgm:spPr/>
    </dgm:pt>
    <dgm:pt modelId="{76CB5F51-8360-4A07-88FD-2198972D43A9}" type="pres">
      <dgm:prSet presAssocID="{13EB3244-1176-445B-A5EE-214E9A4735EC}" presName="thickLine" presStyleLbl="alignNode1" presStyleIdx="3" presStyleCnt="6"/>
      <dgm:spPr/>
    </dgm:pt>
    <dgm:pt modelId="{170EA466-F2F1-42B0-A2FF-54B6432D4B22}" type="pres">
      <dgm:prSet presAssocID="{13EB3244-1176-445B-A5EE-214E9A4735EC}" presName="horz1" presStyleCnt="0"/>
      <dgm:spPr/>
    </dgm:pt>
    <dgm:pt modelId="{F0125A5D-6FE2-4619-BCA5-78A09A0401CA}" type="pres">
      <dgm:prSet presAssocID="{13EB3244-1176-445B-A5EE-214E9A4735EC}" presName="tx1" presStyleLbl="revTx" presStyleIdx="3" presStyleCnt="6"/>
      <dgm:spPr/>
    </dgm:pt>
    <dgm:pt modelId="{511CEAAB-22D6-43E7-9444-9A7E49B39E56}" type="pres">
      <dgm:prSet presAssocID="{13EB3244-1176-445B-A5EE-214E9A4735EC}" presName="vert1" presStyleCnt="0"/>
      <dgm:spPr/>
    </dgm:pt>
    <dgm:pt modelId="{04462526-8D9D-481E-BACA-F304FF652736}" type="pres">
      <dgm:prSet presAssocID="{B7DC6D8F-DBA9-4CE2-BB93-511B8E140DA9}" presName="thickLine" presStyleLbl="alignNode1" presStyleIdx="4" presStyleCnt="6"/>
      <dgm:spPr/>
    </dgm:pt>
    <dgm:pt modelId="{28CD15E1-C141-4C0F-935E-689359073D09}" type="pres">
      <dgm:prSet presAssocID="{B7DC6D8F-DBA9-4CE2-BB93-511B8E140DA9}" presName="horz1" presStyleCnt="0"/>
      <dgm:spPr/>
    </dgm:pt>
    <dgm:pt modelId="{4E3010D3-9F53-4C9F-AB3D-12351A958F99}" type="pres">
      <dgm:prSet presAssocID="{B7DC6D8F-DBA9-4CE2-BB93-511B8E140DA9}" presName="tx1" presStyleLbl="revTx" presStyleIdx="4" presStyleCnt="6"/>
      <dgm:spPr/>
    </dgm:pt>
    <dgm:pt modelId="{1073FC21-43A3-4124-A825-0C9559064633}" type="pres">
      <dgm:prSet presAssocID="{B7DC6D8F-DBA9-4CE2-BB93-511B8E140DA9}" presName="vert1" presStyleCnt="0"/>
      <dgm:spPr/>
    </dgm:pt>
    <dgm:pt modelId="{FFB752E6-E837-4FA2-A91C-278F568FF94E}" type="pres">
      <dgm:prSet presAssocID="{5F52FBDA-B12E-431D-8D08-D38090838121}" presName="thickLine" presStyleLbl="alignNode1" presStyleIdx="5" presStyleCnt="6"/>
      <dgm:spPr/>
    </dgm:pt>
    <dgm:pt modelId="{771552C2-E46B-4BB1-A873-B0E59DF05078}" type="pres">
      <dgm:prSet presAssocID="{5F52FBDA-B12E-431D-8D08-D38090838121}" presName="horz1" presStyleCnt="0"/>
      <dgm:spPr/>
    </dgm:pt>
    <dgm:pt modelId="{874E5E00-F609-43B2-9CA3-606B0C14E1B1}" type="pres">
      <dgm:prSet presAssocID="{5F52FBDA-B12E-431D-8D08-D38090838121}" presName="tx1" presStyleLbl="revTx" presStyleIdx="5" presStyleCnt="6"/>
      <dgm:spPr/>
    </dgm:pt>
    <dgm:pt modelId="{A0C1C2FE-EE8E-4F04-9867-5CE6E12729FC}" type="pres">
      <dgm:prSet presAssocID="{5F52FBDA-B12E-431D-8D08-D38090838121}" presName="vert1" presStyleCnt="0"/>
      <dgm:spPr/>
    </dgm:pt>
  </dgm:ptLst>
  <dgm:cxnLst>
    <dgm:cxn modelId="{D9902930-4106-4226-A458-36883E3EA43A}" srcId="{3F7B18EE-7973-416F-9DCA-499C48441A7F}" destId="{B7DC6D8F-DBA9-4CE2-BB93-511B8E140DA9}" srcOrd="4" destOrd="0" parTransId="{13CD52EE-D323-47F2-81D6-1FF9E774BFCC}" sibTransId="{BB9510A4-F35E-4791-A0C0-383B0FF45079}"/>
    <dgm:cxn modelId="{A9C83637-6D18-46E2-835E-BB730DF3741B}" type="presOf" srcId="{5F52FBDA-B12E-431D-8D08-D38090838121}" destId="{874E5E00-F609-43B2-9CA3-606B0C14E1B1}" srcOrd="0" destOrd="0" presId="urn:microsoft.com/office/officeart/2008/layout/LinedList"/>
    <dgm:cxn modelId="{BFC82B3B-8727-4BC6-8419-A3D71AB66506}" srcId="{3F7B18EE-7973-416F-9DCA-499C48441A7F}" destId="{5F52FBDA-B12E-431D-8D08-D38090838121}" srcOrd="5" destOrd="0" parTransId="{D7E803B9-A9C7-4922-9055-30C83D11123F}" sibTransId="{DE062FA1-64F1-4B29-93FC-CCF519CA728A}"/>
    <dgm:cxn modelId="{0F4A1E5D-EB9F-451C-8C2D-11BB68360B61}" type="presOf" srcId="{B7DC6D8F-DBA9-4CE2-BB93-511B8E140DA9}" destId="{4E3010D3-9F53-4C9F-AB3D-12351A958F99}" srcOrd="0" destOrd="0" presId="urn:microsoft.com/office/officeart/2008/layout/LinedList"/>
    <dgm:cxn modelId="{DA41C07A-F79C-4115-8F58-7100C971E910}" type="presOf" srcId="{8E05FC3D-2C88-4011-8661-C8D861955029}" destId="{E02E0344-F6BD-4ABC-A3C2-EA4E37483D97}" srcOrd="0" destOrd="0" presId="urn:microsoft.com/office/officeart/2008/layout/LinedList"/>
    <dgm:cxn modelId="{E1A7C27B-3659-4709-B2D0-1C10038750B4}" srcId="{3F7B18EE-7973-416F-9DCA-499C48441A7F}" destId="{5D6CD542-3E12-447F-AEF4-B596076CF16A}" srcOrd="1" destOrd="0" parTransId="{1395F174-4E75-40F4-AFCD-02A12E234714}" sibTransId="{708E01E6-EB4C-4665-BE51-9512F49AA68D}"/>
    <dgm:cxn modelId="{CA87058A-881E-45C2-9FF9-0F5510D0EE53}" srcId="{3F7B18EE-7973-416F-9DCA-499C48441A7F}" destId="{433A7953-0DD5-43B8-8CFC-13E117876A10}" srcOrd="0" destOrd="0" parTransId="{C8EE8F82-DB57-4601-84D5-ADD4FD04F79A}" sibTransId="{E166EEE4-6EE5-48EF-A351-C5A94B44A17F}"/>
    <dgm:cxn modelId="{26DC738E-C50D-454C-A22E-99E83C84BFD6}" srcId="{3F7B18EE-7973-416F-9DCA-499C48441A7F}" destId="{13EB3244-1176-445B-A5EE-214E9A4735EC}" srcOrd="3" destOrd="0" parTransId="{9E0C389C-7F5E-4419-8E8F-D6175D18EB23}" sibTransId="{09344F26-B1DB-4596-A75D-3E4EEC57AA20}"/>
    <dgm:cxn modelId="{3A05C1B8-330A-43E9-9B66-D92D6FBE62F2}" type="presOf" srcId="{5D6CD542-3E12-447F-AEF4-B596076CF16A}" destId="{F610C3EC-6ABD-4240-98C3-676CF0103D46}" srcOrd="0" destOrd="0" presId="urn:microsoft.com/office/officeart/2008/layout/LinedList"/>
    <dgm:cxn modelId="{ED011FC3-A754-4D28-84DC-5EC8C6AC6BB2}" srcId="{3F7B18EE-7973-416F-9DCA-499C48441A7F}" destId="{8E05FC3D-2C88-4011-8661-C8D861955029}" srcOrd="2" destOrd="0" parTransId="{380C636F-4448-4CBF-AE34-633DC3790372}" sibTransId="{F30479E9-29BE-4E44-AB23-66F63B1DA3D9}"/>
    <dgm:cxn modelId="{DA8323C3-93AB-444A-B11A-5848920DBEE8}" type="presOf" srcId="{13EB3244-1176-445B-A5EE-214E9A4735EC}" destId="{F0125A5D-6FE2-4619-BCA5-78A09A0401CA}" srcOrd="0" destOrd="0" presId="urn:microsoft.com/office/officeart/2008/layout/LinedList"/>
    <dgm:cxn modelId="{6BEF47D7-2674-49F2-89DC-661B490BE264}" type="presOf" srcId="{433A7953-0DD5-43B8-8CFC-13E117876A10}" destId="{66B41ECC-DBD8-48E0-BF8B-E4622CF926BE}" srcOrd="0" destOrd="0" presId="urn:microsoft.com/office/officeart/2008/layout/LinedList"/>
    <dgm:cxn modelId="{8EF287EE-CB80-422E-AC53-1C2CAC51375F}" type="presOf" srcId="{3F7B18EE-7973-416F-9DCA-499C48441A7F}" destId="{DE4E2D2D-B893-4A27-8B62-B73DC7C595F0}" srcOrd="0" destOrd="0" presId="urn:microsoft.com/office/officeart/2008/layout/LinedList"/>
    <dgm:cxn modelId="{21907725-92C8-4EFE-8C03-31C09CA05ACF}" type="presParOf" srcId="{DE4E2D2D-B893-4A27-8B62-B73DC7C595F0}" destId="{598A41DF-1921-4EE3-86C3-3F4EC55280D5}" srcOrd="0" destOrd="0" presId="urn:microsoft.com/office/officeart/2008/layout/LinedList"/>
    <dgm:cxn modelId="{36BFCD9F-43C1-4609-AB72-FE92731EACA6}" type="presParOf" srcId="{DE4E2D2D-B893-4A27-8B62-B73DC7C595F0}" destId="{30693DB7-2B97-47AE-AAC6-F1782509CE7E}" srcOrd="1" destOrd="0" presId="urn:microsoft.com/office/officeart/2008/layout/LinedList"/>
    <dgm:cxn modelId="{9281ADF6-35DD-4312-9107-E604359116FD}" type="presParOf" srcId="{30693DB7-2B97-47AE-AAC6-F1782509CE7E}" destId="{66B41ECC-DBD8-48E0-BF8B-E4622CF926BE}" srcOrd="0" destOrd="0" presId="urn:microsoft.com/office/officeart/2008/layout/LinedList"/>
    <dgm:cxn modelId="{85E16F84-0F3C-43F4-8793-2CF407DAD43F}" type="presParOf" srcId="{30693DB7-2B97-47AE-AAC6-F1782509CE7E}" destId="{E8B6CD7F-80AB-4B8B-BE64-14F16A61B3F6}" srcOrd="1" destOrd="0" presId="urn:microsoft.com/office/officeart/2008/layout/LinedList"/>
    <dgm:cxn modelId="{98B03296-745F-4A8F-9FCC-2FA1E4432A35}" type="presParOf" srcId="{DE4E2D2D-B893-4A27-8B62-B73DC7C595F0}" destId="{D1FB9F8A-457B-4D0A-8179-FD34DE64C643}" srcOrd="2" destOrd="0" presId="urn:microsoft.com/office/officeart/2008/layout/LinedList"/>
    <dgm:cxn modelId="{0B3C3D30-4332-4499-9C55-BBF3F0A43557}" type="presParOf" srcId="{DE4E2D2D-B893-4A27-8B62-B73DC7C595F0}" destId="{B6D509C4-0562-4781-B860-84F4478BA724}" srcOrd="3" destOrd="0" presId="urn:microsoft.com/office/officeart/2008/layout/LinedList"/>
    <dgm:cxn modelId="{04EFA4CE-6D22-4F47-9712-A5BECE1B9C3D}" type="presParOf" srcId="{B6D509C4-0562-4781-B860-84F4478BA724}" destId="{F610C3EC-6ABD-4240-98C3-676CF0103D46}" srcOrd="0" destOrd="0" presId="urn:microsoft.com/office/officeart/2008/layout/LinedList"/>
    <dgm:cxn modelId="{FDFD32DC-BB69-496C-9C0A-AD3E3B475745}" type="presParOf" srcId="{B6D509C4-0562-4781-B860-84F4478BA724}" destId="{E558291F-BA25-471A-A502-0BC4DED7AE78}" srcOrd="1" destOrd="0" presId="urn:microsoft.com/office/officeart/2008/layout/LinedList"/>
    <dgm:cxn modelId="{DF7F4ADE-D0A7-4835-9979-A1BA695B76F5}" type="presParOf" srcId="{DE4E2D2D-B893-4A27-8B62-B73DC7C595F0}" destId="{B26778E3-F2D9-4778-82D7-7CE75639132C}" srcOrd="4" destOrd="0" presId="urn:microsoft.com/office/officeart/2008/layout/LinedList"/>
    <dgm:cxn modelId="{2A1B7530-65D2-4BC7-9277-81A751DD7EC9}" type="presParOf" srcId="{DE4E2D2D-B893-4A27-8B62-B73DC7C595F0}" destId="{8BD16ABE-5B8E-482B-A3FD-D15426F27670}" srcOrd="5" destOrd="0" presId="urn:microsoft.com/office/officeart/2008/layout/LinedList"/>
    <dgm:cxn modelId="{096A33AF-8A26-4F6C-9603-783348F1DFCB}" type="presParOf" srcId="{8BD16ABE-5B8E-482B-A3FD-D15426F27670}" destId="{E02E0344-F6BD-4ABC-A3C2-EA4E37483D97}" srcOrd="0" destOrd="0" presId="urn:microsoft.com/office/officeart/2008/layout/LinedList"/>
    <dgm:cxn modelId="{CD18CFA2-14A0-475F-83BD-A6A0DFACBBCA}" type="presParOf" srcId="{8BD16ABE-5B8E-482B-A3FD-D15426F27670}" destId="{B5E35144-D316-4DC4-8B02-763D2F8A6BE9}" srcOrd="1" destOrd="0" presId="urn:microsoft.com/office/officeart/2008/layout/LinedList"/>
    <dgm:cxn modelId="{3FDE9394-4046-4483-AC40-B8291EA6A0F1}" type="presParOf" srcId="{DE4E2D2D-B893-4A27-8B62-B73DC7C595F0}" destId="{76CB5F51-8360-4A07-88FD-2198972D43A9}" srcOrd="6" destOrd="0" presId="urn:microsoft.com/office/officeart/2008/layout/LinedList"/>
    <dgm:cxn modelId="{4FB2E510-6039-45B5-A6E5-451F857AF8D4}" type="presParOf" srcId="{DE4E2D2D-B893-4A27-8B62-B73DC7C595F0}" destId="{170EA466-F2F1-42B0-A2FF-54B6432D4B22}" srcOrd="7" destOrd="0" presId="urn:microsoft.com/office/officeart/2008/layout/LinedList"/>
    <dgm:cxn modelId="{B77B6F37-C1A2-436D-8D10-02D0E31027A5}" type="presParOf" srcId="{170EA466-F2F1-42B0-A2FF-54B6432D4B22}" destId="{F0125A5D-6FE2-4619-BCA5-78A09A0401CA}" srcOrd="0" destOrd="0" presId="urn:microsoft.com/office/officeart/2008/layout/LinedList"/>
    <dgm:cxn modelId="{83FC55A7-41EA-446C-BE1F-DE0DD6F98FDA}" type="presParOf" srcId="{170EA466-F2F1-42B0-A2FF-54B6432D4B22}" destId="{511CEAAB-22D6-43E7-9444-9A7E49B39E56}" srcOrd="1" destOrd="0" presId="urn:microsoft.com/office/officeart/2008/layout/LinedList"/>
    <dgm:cxn modelId="{0523190F-0B0D-42E7-878F-B0316D07B73B}" type="presParOf" srcId="{DE4E2D2D-B893-4A27-8B62-B73DC7C595F0}" destId="{04462526-8D9D-481E-BACA-F304FF652736}" srcOrd="8" destOrd="0" presId="urn:microsoft.com/office/officeart/2008/layout/LinedList"/>
    <dgm:cxn modelId="{746D3F8D-2463-4E8E-B6CC-DBC5B2AAC11C}" type="presParOf" srcId="{DE4E2D2D-B893-4A27-8B62-B73DC7C595F0}" destId="{28CD15E1-C141-4C0F-935E-689359073D09}" srcOrd="9" destOrd="0" presId="urn:microsoft.com/office/officeart/2008/layout/LinedList"/>
    <dgm:cxn modelId="{3A4FE97A-823C-4FB1-BCF3-EFB104417BEB}" type="presParOf" srcId="{28CD15E1-C141-4C0F-935E-689359073D09}" destId="{4E3010D3-9F53-4C9F-AB3D-12351A958F99}" srcOrd="0" destOrd="0" presId="urn:microsoft.com/office/officeart/2008/layout/LinedList"/>
    <dgm:cxn modelId="{9BBD4E1C-3CA6-43AC-8E6D-720FDC637799}" type="presParOf" srcId="{28CD15E1-C141-4C0F-935E-689359073D09}" destId="{1073FC21-43A3-4124-A825-0C9559064633}" srcOrd="1" destOrd="0" presId="urn:microsoft.com/office/officeart/2008/layout/LinedList"/>
    <dgm:cxn modelId="{66648725-28A0-4E9C-B632-9D0EB57B03CF}" type="presParOf" srcId="{DE4E2D2D-B893-4A27-8B62-B73DC7C595F0}" destId="{FFB752E6-E837-4FA2-A91C-278F568FF94E}" srcOrd="10" destOrd="0" presId="urn:microsoft.com/office/officeart/2008/layout/LinedList"/>
    <dgm:cxn modelId="{6FEB4D64-67A6-4E4E-BF38-5224D4112F02}" type="presParOf" srcId="{DE4E2D2D-B893-4A27-8B62-B73DC7C595F0}" destId="{771552C2-E46B-4BB1-A873-B0E59DF05078}" srcOrd="11" destOrd="0" presId="urn:microsoft.com/office/officeart/2008/layout/LinedList"/>
    <dgm:cxn modelId="{D6EEBA39-C156-4810-84E3-22C8BCC1BF52}" type="presParOf" srcId="{771552C2-E46B-4BB1-A873-B0E59DF05078}" destId="{874E5E00-F609-43B2-9CA3-606B0C14E1B1}" srcOrd="0" destOrd="0" presId="urn:microsoft.com/office/officeart/2008/layout/LinedList"/>
    <dgm:cxn modelId="{A6E9C705-D804-4746-9E9C-D705797C1F25}" type="presParOf" srcId="{771552C2-E46B-4BB1-A873-B0E59DF05078}" destId="{A0C1C2FE-EE8E-4F04-9867-5CE6E12729F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25DFC-2B4B-45BA-A4E6-4A6EAA410435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A4AC65A-F639-429A-BB71-F38698CB5A05}">
      <dgm:prSet/>
      <dgm:spPr/>
      <dgm:t>
        <a:bodyPr/>
        <a:lstStyle/>
        <a:p>
          <a:r>
            <a:rPr lang="cs-CZ"/>
            <a:t>manipulativní činnosti s geometrickými útvary před nástupem do školy </a:t>
          </a:r>
          <a:endParaRPr lang="en-US"/>
        </a:p>
      </dgm:t>
    </dgm:pt>
    <dgm:pt modelId="{A7CF45BA-BFE1-451D-8873-713DBE630167}" type="parTrans" cxnId="{2B63F513-91F8-4359-8318-417C1A01C425}">
      <dgm:prSet/>
      <dgm:spPr/>
      <dgm:t>
        <a:bodyPr/>
        <a:lstStyle/>
        <a:p>
          <a:endParaRPr lang="en-US"/>
        </a:p>
      </dgm:t>
    </dgm:pt>
    <dgm:pt modelId="{54FF15E8-9192-4F41-A238-90542D8967A5}" type="sibTrans" cxnId="{2B63F513-91F8-4359-8318-417C1A01C425}">
      <dgm:prSet/>
      <dgm:spPr/>
      <dgm:t>
        <a:bodyPr/>
        <a:lstStyle/>
        <a:p>
          <a:endParaRPr lang="en-US"/>
        </a:p>
      </dgm:t>
    </dgm:pt>
    <dgm:pt modelId="{79911EB5-7E96-4814-B35C-75D066C841A5}">
      <dgm:prSet/>
      <dgm:spPr/>
      <dgm:t>
        <a:bodyPr/>
        <a:lstStyle/>
        <a:p>
          <a:r>
            <a:rPr lang="cs-CZ"/>
            <a:t>diferenciace prostorových geometrických útvarů </a:t>
          </a:r>
          <a:endParaRPr lang="en-US"/>
        </a:p>
      </dgm:t>
    </dgm:pt>
    <dgm:pt modelId="{237F290A-8287-4346-A875-C3F4F598F0A6}" type="parTrans" cxnId="{57C48EEC-4790-4F51-894B-EE10BA14EACF}">
      <dgm:prSet/>
      <dgm:spPr/>
      <dgm:t>
        <a:bodyPr/>
        <a:lstStyle/>
        <a:p>
          <a:endParaRPr lang="en-US"/>
        </a:p>
      </dgm:t>
    </dgm:pt>
    <dgm:pt modelId="{12C1BE70-1D5D-4F73-B02B-34563279F5AA}" type="sibTrans" cxnId="{57C48EEC-4790-4F51-894B-EE10BA14EACF}">
      <dgm:prSet/>
      <dgm:spPr/>
      <dgm:t>
        <a:bodyPr/>
        <a:lstStyle/>
        <a:p>
          <a:endParaRPr lang="en-US"/>
        </a:p>
      </dgm:t>
    </dgm:pt>
    <dgm:pt modelId="{A1B91445-019C-45DB-A76C-36E2D8B4C404}">
      <dgm:prSet/>
      <dgm:spPr/>
      <dgm:t>
        <a:bodyPr/>
        <a:lstStyle/>
        <a:p>
          <a:r>
            <a:rPr lang="cs-CZ"/>
            <a:t>vlastnosti prostorových geometrických útvarů </a:t>
          </a:r>
          <a:endParaRPr lang="en-US"/>
        </a:p>
      </dgm:t>
    </dgm:pt>
    <dgm:pt modelId="{D070BA20-E022-4CB0-8389-4E9876CF0954}" type="parTrans" cxnId="{3AF3CBB8-A965-4401-8F5F-BA55080253F3}">
      <dgm:prSet/>
      <dgm:spPr/>
      <dgm:t>
        <a:bodyPr/>
        <a:lstStyle/>
        <a:p>
          <a:endParaRPr lang="en-US"/>
        </a:p>
      </dgm:t>
    </dgm:pt>
    <dgm:pt modelId="{9C9BCDD0-043B-42F5-AA23-9D312FC61FEB}" type="sibTrans" cxnId="{3AF3CBB8-A965-4401-8F5F-BA55080253F3}">
      <dgm:prSet/>
      <dgm:spPr/>
      <dgm:t>
        <a:bodyPr/>
        <a:lstStyle/>
        <a:p>
          <a:endParaRPr lang="en-US"/>
        </a:p>
      </dgm:t>
    </dgm:pt>
    <dgm:pt modelId="{DD8D087B-D94C-44E3-B44C-D437F221A068}">
      <dgm:prSet/>
      <dgm:spPr/>
      <dgm:t>
        <a:bodyPr/>
        <a:lstStyle/>
        <a:p>
          <a:r>
            <a:rPr lang="cs-CZ"/>
            <a:t>diferenciace a vlastnosti rovinných geometrických útvarů </a:t>
          </a:r>
          <a:endParaRPr lang="en-US"/>
        </a:p>
      </dgm:t>
    </dgm:pt>
    <dgm:pt modelId="{E27C063C-A959-4D13-A3E8-9998AAAFDCD1}" type="parTrans" cxnId="{AB32F6A6-1FE8-45DE-AB43-40BD2D9799EA}">
      <dgm:prSet/>
      <dgm:spPr/>
      <dgm:t>
        <a:bodyPr/>
        <a:lstStyle/>
        <a:p>
          <a:endParaRPr lang="en-US"/>
        </a:p>
      </dgm:t>
    </dgm:pt>
    <dgm:pt modelId="{201DBC73-6671-47BA-B584-9764FD1A9C5B}" type="sibTrans" cxnId="{AB32F6A6-1FE8-45DE-AB43-40BD2D9799EA}">
      <dgm:prSet/>
      <dgm:spPr/>
      <dgm:t>
        <a:bodyPr/>
        <a:lstStyle/>
        <a:p>
          <a:endParaRPr lang="en-US"/>
        </a:p>
      </dgm:t>
    </dgm:pt>
    <dgm:pt modelId="{D6265910-158B-4E72-8512-716F9AD1A997}">
      <dgm:prSet/>
      <dgm:spPr/>
      <dgm:t>
        <a:bodyPr/>
        <a:lstStyle/>
        <a:p>
          <a:r>
            <a:rPr lang="cs-CZ"/>
            <a:t>procvičování základní geometrických pojmů </a:t>
          </a:r>
          <a:endParaRPr lang="en-US"/>
        </a:p>
      </dgm:t>
    </dgm:pt>
    <dgm:pt modelId="{7840301A-21D1-4E8B-8F71-12F26F88F976}" type="parTrans" cxnId="{6D974817-D677-4D85-8D71-E490425FD398}">
      <dgm:prSet/>
      <dgm:spPr/>
      <dgm:t>
        <a:bodyPr/>
        <a:lstStyle/>
        <a:p>
          <a:endParaRPr lang="en-US"/>
        </a:p>
      </dgm:t>
    </dgm:pt>
    <dgm:pt modelId="{6C25855A-DDF6-4A41-AF09-2B5DB1B2573E}" type="sibTrans" cxnId="{6D974817-D677-4D85-8D71-E490425FD398}">
      <dgm:prSet/>
      <dgm:spPr/>
      <dgm:t>
        <a:bodyPr/>
        <a:lstStyle/>
        <a:p>
          <a:endParaRPr lang="en-US"/>
        </a:p>
      </dgm:t>
    </dgm:pt>
    <dgm:pt modelId="{DBF5C1A1-C3A9-4350-9D25-2B0D8D8489B2}">
      <dgm:prSet/>
      <dgm:spPr/>
      <dgm:t>
        <a:bodyPr/>
        <a:lstStyle/>
        <a:p>
          <a:r>
            <a:rPr lang="cs-CZ"/>
            <a:t>rozvoj prostorové představivosti </a:t>
          </a:r>
          <a:endParaRPr lang="en-US"/>
        </a:p>
      </dgm:t>
    </dgm:pt>
    <dgm:pt modelId="{861019F9-DF6D-4958-B20D-CCC3B57411A3}" type="parTrans" cxnId="{446AD07E-FEE0-48E9-8141-58E07EB4C35F}">
      <dgm:prSet/>
      <dgm:spPr/>
      <dgm:t>
        <a:bodyPr/>
        <a:lstStyle/>
        <a:p>
          <a:endParaRPr lang="en-US"/>
        </a:p>
      </dgm:t>
    </dgm:pt>
    <dgm:pt modelId="{37FA1DB6-CB71-4124-9368-10AAAF4A24EF}" type="sibTrans" cxnId="{446AD07E-FEE0-48E9-8141-58E07EB4C35F}">
      <dgm:prSet/>
      <dgm:spPr/>
      <dgm:t>
        <a:bodyPr/>
        <a:lstStyle/>
        <a:p>
          <a:endParaRPr lang="en-US"/>
        </a:p>
      </dgm:t>
    </dgm:pt>
    <dgm:pt modelId="{D38A760D-11F7-42D3-B606-752D471D4C32}" type="pres">
      <dgm:prSet presAssocID="{74225DFC-2B4B-45BA-A4E6-4A6EAA410435}" presName="vert0" presStyleCnt="0">
        <dgm:presLayoutVars>
          <dgm:dir/>
          <dgm:animOne val="branch"/>
          <dgm:animLvl val="lvl"/>
        </dgm:presLayoutVars>
      </dgm:prSet>
      <dgm:spPr/>
    </dgm:pt>
    <dgm:pt modelId="{04446D8C-5F63-4091-90A3-A193A457BDB6}" type="pres">
      <dgm:prSet presAssocID="{8A4AC65A-F639-429A-BB71-F38698CB5A05}" presName="thickLine" presStyleLbl="alignNode1" presStyleIdx="0" presStyleCnt="6"/>
      <dgm:spPr/>
    </dgm:pt>
    <dgm:pt modelId="{91A996BB-E305-4B12-A839-CDEE461368D5}" type="pres">
      <dgm:prSet presAssocID="{8A4AC65A-F639-429A-BB71-F38698CB5A05}" presName="horz1" presStyleCnt="0"/>
      <dgm:spPr/>
    </dgm:pt>
    <dgm:pt modelId="{818CAAC7-F396-4019-BC4C-76F3E4C8B2DA}" type="pres">
      <dgm:prSet presAssocID="{8A4AC65A-F639-429A-BB71-F38698CB5A05}" presName="tx1" presStyleLbl="revTx" presStyleIdx="0" presStyleCnt="6"/>
      <dgm:spPr/>
    </dgm:pt>
    <dgm:pt modelId="{F3620EE0-740F-4316-A39D-8085A02512B8}" type="pres">
      <dgm:prSet presAssocID="{8A4AC65A-F639-429A-BB71-F38698CB5A05}" presName="vert1" presStyleCnt="0"/>
      <dgm:spPr/>
    </dgm:pt>
    <dgm:pt modelId="{F5B71EC4-05DE-4C05-8AB9-123AAD56F7AF}" type="pres">
      <dgm:prSet presAssocID="{79911EB5-7E96-4814-B35C-75D066C841A5}" presName="thickLine" presStyleLbl="alignNode1" presStyleIdx="1" presStyleCnt="6"/>
      <dgm:spPr/>
    </dgm:pt>
    <dgm:pt modelId="{966D5DCA-BB4A-45FC-A7BA-5626D68B6955}" type="pres">
      <dgm:prSet presAssocID="{79911EB5-7E96-4814-B35C-75D066C841A5}" presName="horz1" presStyleCnt="0"/>
      <dgm:spPr/>
    </dgm:pt>
    <dgm:pt modelId="{BA366254-E1B1-487F-B525-C3F5215A60B8}" type="pres">
      <dgm:prSet presAssocID="{79911EB5-7E96-4814-B35C-75D066C841A5}" presName="tx1" presStyleLbl="revTx" presStyleIdx="1" presStyleCnt="6"/>
      <dgm:spPr/>
    </dgm:pt>
    <dgm:pt modelId="{B6249782-8DB7-4FFB-8A04-D73148035D24}" type="pres">
      <dgm:prSet presAssocID="{79911EB5-7E96-4814-B35C-75D066C841A5}" presName="vert1" presStyleCnt="0"/>
      <dgm:spPr/>
    </dgm:pt>
    <dgm:pt modelId="{6F393A34-D8A1-4384-A52E-E7A94D5463BD}" type="pres">
      <dgm:prSet presAssocID="{A1B91445-019C-45DB-A76C-36E2D8B4C404}" presName="thickLine" presStyleLbl="alignNode1" presStyleIdx="2" presStyleCnt="6"/>
      <dgm:spPr/>
    </dgm:pt>
    <dgm:pt modelId="{5C5D3CDF-4130-40D9-B132-F06E8321E247}" type="pres">
      <dgm:prSet presAssocID="{A1B91445-019C-45DB-A76C-36E2D8B4C404}" presName="horz1" presStyleCnt="0"/>
      <dgm:spPr/>
    </dgm:pt>
    <dgm:pt modelId="{C69BAB19-E038-4CB2-9FB8-D322D29F3D64}" type="pres">
      <dgm:prSet presAssocID="{A1B91445-019C-45DB-A76C-36E2D8B4C404}" presName="tx1" presStyleLbl="revTx" presStyleIdx="2" presStyleCnt="6"/>
      <dgm:spPr/>
    </dgm:pt>
    <dgm:pt modelId="{A977F5BB-5EE8-43D7-B09C-695E81C3AF9B}" type="pres">
      <dgm:prSet presAssocID="{A1B91445-019C-45DB-A76C-36E2D8B4C404}" presName="vert1" presStyleCnt="0"/>
      <dgm:spPr/>
    </dgm:pt>
    <dgm:pt modelId="{DEB0ABBE-C748-411F-BE64-FDA626A7645A}" type="pres">
      <dgm:prSet presAssocID="{DD8D087B-D94C-44E3-B44C-D437F221A068}" presName="thickLine" presStyleLbl="alignNode1" presStyleIdx="3" presStyleCnt="6"/>
      <dgm:spPr/>
    </dgm:pt>
    <dgm:pt modelId="{568BF87E-4F63-4E90-8FE4-B3C231019C73}" type="pres">
      <dgm:prSet presAssocID="{DD8D087B-D94C-44E3-B44C-D437F221A068}" presName="horz1" presStyleCnt="0"/>
      <dgm:spPr/>
    </dgm:pt>
    <dgm:pt modelId="{D8BA4B15-D058-4046-8505-DC538B657DB9}" type="pres">
      <dgm:prSet presAssocID="{DD8D087B-D94C-44E3-B44C-D437F221A068}" presName="tx1" presStyleLbl="revTx" presStyleIdx="3" presStyleCnt="6"/>
      <dgm:spPr/>
    </dgm:pt>
    <dgm:pt modelId="{A0C1A37C-0EDF-4AB3-8B9F-0F2FF248BE0C}" type="pres">
      <dgm:prSet presAssocID="{DD8D087B-D94C-44E3-B44C-D437F221A068}" presName="vert1" presStyleCnt="0"/>
      <dgm:spPr/>
    </dgm:pt>
    <dgm:pt modelId="{8AA28B55-1066-48F7-AC30-CF1C19A80621}" type="pres">
      <dgm:prSet presAssocID="{D6265910-158B-4E72-8512-716F9AD1A997}" presName="thickLine" presStyleLbl="alignNode1" presStyleIdx="4" presStyleCnt="6"/>
      <dgm:spPr/>
    </dgm:pt>
    <dgm:pt modelId="{C018D185-B482-435B-8530-299FE64A9565}" type="pres">
      <dgm:prSet presAssocID="{D6265910-158B-4E72-8512-716F9AD1A997}" presName="horz1" presStyleCnt="0"/>
      <dgm:spPr/>
    </dgm:pt>
    <dgm:pt modelId="{82484EAB-E564-4D2A-8BFF-9E4796E7FE1A}" type="pres">
      <dgm:prSet presAssocID="{D6265910-158B-4E72-8512-716F9AD1A997}" presName="tx1" presStyleLbl="revTx" presStyleIdx="4" presStyleCnt="6"/>
      <dgm:spPr/>
    </dgm:pt>
    <dgm:pt modelId="{CFD077EA-C3BF-4EC7-87F6-D4FA4FD63007}" type="pres">
      <dgm:prSet presAssocID="{D6265910-158B-4E72-8512-716F9AD1A997}" presName="vert1" presStyleCnt="0"/>
      <dgm:spPr/>
    </dgm:pt>
    <dgm:pt modelId="{D1E4E742-89D4-4F97-87B3-4938F29C955A}" type="pres">
      <dgm:prSet presAssocID="{DBF5C1A1-C3A9-4350-9D25-2B0D8D8489B2}" presName="thickLine" presStyleLbl="alignNode1" presStyleIdx="5" presStyleCnt="6"/>
      <dgm:spPr/>
    </dgm:pt>
    <dgm:pt modelId="{1F791726-F333-414C-8B8B-E49A804A7C46}" type="pres">
      <dgm:prSet presAssocID="{DBF5C1A1-C3A9-4350-9D25-2B0D8D8489B2}" presName="horz1" presStyleCnt="0"/>
      <dgm:spPr/>
    </dgm:pt>
    <dgm:pt modelId="{ED8D8EB9-1FB0-4E4D-AF2B-7439DB3F2D54}" type="pres">
      <dgm:prSet presAssocID="{DBF5C1A1-C3A9-4350-9D25-2B0D8D8489B2}" presName="tx1" presStyleLbl="revTx" presStyleIdx="5" presStyleCnt="6"/>
      <dgm:spPr/>
    </dgm:pt>
    <dgm:pt modelId="{4EF3CFF4-33BE-444C-8070-AB5D42BE4AB3}" type="pres">
      <dgm:prSet presAssocID="{DBF5C1A1-C3A9-4350-9D25-2B0D8D8489B2}" presName="vert1" presStyleCnt="0"/>
      <dgm:spPr/>
    </dgm:pt>
  </dgm:ptLst>
  <dgm:cxnLst>
    <dgm:cxn modelId="{B3401613-C8D9-42A7-AA1A-3C5E91AC5E64}" type="presOf" srcId="{79911EB5-7E96-4814-B35C-75D066C841A5}" destId="{BA366254-E1B1-487F-B525-C3F5215A60B8}" srcOrd="0" destOrd="0" presId="urn:microsoft.com/office/officeart/2008/layout/LinedList"/>
    <dgm:cxn modelId="{2B63F513-91F8-4359-8318-417C1A01C425}" srcId="{74225DFC-2B4B-45BA-A4E6-4A6EAA410435}" destId="{8A4AC65A-F639-429A-BB71-F38698CB5A05}" srcOrd="0" destOrd="0" parTransId="{A7CF45BA-BFE1-451D-8873-713DBE630167}" sibTransId="{54FF15E8-9192-4F41-A238-90542D8967A5}"/>
    <dgm:cxn modelId="{6D974817-D677-4D85-8D71-E490425FD398}" srcId="{74225DFC-2B4B-45BA-A4E6-4A6EAA410435}" destId="{D6265910-158B-4E72-8512-716F9AD1A997}" srcOrd="4" destOrd="0" parTransId="{7840301A-21D1-4E8B-8F71-12F26F88F976}" sibTransId="{6C25855A-DDF6-4A41-AF09-2B5DB1B2573E}"/>
    <dgm:cxn modelId="{6FAF6E35-C2AC-4C17-8594-985A640FC466}" type="presOf" srcId="{A1B91445-019C-45DB-A76C-36E2D8B4C404}" destId="{C69BAB19-E038-4CB2-9FB8-D322D29F3D64}" srcOrd="0" destOrd="0" presId="urn:microsoft.com/office/officeart/2008/layout/LinedList"/>
    <dgm:cxn modelId="{E38AB63D-0269-4F45-9B8D-4C6BE2BF4149}" type="presOf" srcId="{8A4AC65A-F639-429A-BB71-F38698CB5A05}" destId="{818CAAC7-F396-4019-BC4C-76F3E4C8B2DA}" srcOrd="0" destOrd="0" presId="urn:microsoft.com/office/officeart/2008/layout/LinedList"/>
    <dgm:cxn modelId="{E9480261-2F97-45F8-8E6B-D4B1405A0E31}" type="presOf" srcId="{DD8D087B-D94C-44E3-B44C-D437F221A068}" destId="{D8BA4B15-D058-4046-8505-DC538B657DB9}" srcOrd="0" destOrd="0" presId="urn:microsoft.com/office/officeart/2008/layout/LinedList"/>
    <dgm:cxn modelId="{446AD07E-FEE0-48E9-8141-58E07EB4C35F}" srcId="{74225DFC-2B4B-45BA-A4E6-4A6EAA410435}" destId="{DBF5C1A1-C3A9-4350-9D25-2B0D8D8489B2}" srcOrd="5" destOrd="0" parTransId="{861019F9-DF6D-4958-B20D-CCC3B57411A3}" sibTransId="{37FA1DB6-CB71-4124-9368-10AAAF4A24EF}"/>
    <dgm:cxn modelId="{12FBD87E-1625-4B92-B67C-5C011378501A}" type="presOf" srcId="{D6265910-158B-4E72-8512-716F9AD1A997}" destId="{82484EAB-E564-4D2A-8BFF-9E4796E7FE1A}" srcOrd="0" destOrd="0" presId="urn:microsoft.com/office/officeart/2008/layout/LinedList"/>
    <dgm:cxn modelId="{AB32F6A6-1FE8-45DE-AB43-40BD2D9799EA}" srcId="{74225DFC-2B4B-45BA-A4E6-4A6EAA410435}" destId="{DD8D087B-D94C-44E3-B44C-D437F221A068}" srcOrd="3" destOrd="0" parTransId="{E27C063C-A959-4D13-A3E8-9998AAAFDCD1}" sibTransId="{201DBC73-6671-47BA-B584-9764FD1A9C5B}"/>
    <dgm:cxn modelId="{3AF3CBB8-A965-4401-8F5F-BA55080253F3}" srcId="{74225DFC-2B4B-45BA-A4E6-4A6EAA410435}" destId="{A1B91445-019C-45DB-A76C-36E2D8B4C404}" srcOrd="2" destOrd="0" parTransId="{D070BA20-E022-4CB0-8389-4E9876CF0954}" sibTransId="{9C9BCDD0-043B-42F5-AA23-9D312FC61FEB}"/>
    <dgm:cxn modelId="{CD240FBA-E1DC-450E-B659-5C857EF6C659}" type="presOf" srcId="{DBF5C1A1-C3A9-4350-9D25-2B0D8D8489B2}" destId="{ED8D8EB9-1FB0-4E4D-AF2B-7439DB3F2D54}" srcOrd="0" destOrd="0" presId="urn:microsoft.com/office/officeart/2008/layout/LinedList"/>
    <dgm:cxn modelId="{3F9A2DD5-18BD-4E49-8E43-E797352AB3A5}" type="presOf" srcId="{74225DFC-2B4B-45BA-A4E6-4A6EAA410435}" destId="{D38A760D-11F7-42D3-B606-752D471D4C32}" srcOrd="0" destOrd="0" presId="urn:microsoft.com/office/officeart/2008/layout/LinedList"/>
    <dgm:cxn modelId="{57C48EEC-4790-4F51-894B-EE10BA14EACF}" srcId="{74225DFC-2B4B-45BA-A4E6-4A6EAA410435}" destId="{79911EB5-7E96-4814-B35C-75D066C841A5}" srcOrd="1" destOrd="0" parTransId="{237F290A-8287-4346-A875-C3F4F598F0A6}" sibTransId="{12C1BE70-1D5D-4F73-B02B-34563279F5AA}"/>
    <dgm:cxn modelId="{81224DA8-02A3-4900-B069-6EF4E32AEEAF}" type="presParOf" srcId="{D38A760D-11F7-42D3-B606-752D471D4C32}" destId="{04446D8C-5F63-4091-90A3-A193A457BDB6}" srcOrd="0" destOrd="0" presId="urn:microsoft.com/office/officeart/2008/layout/LinedList"/>
    <dgm:cxn modelId="{F4B097B8-36C4-426F-B7C3-A8C7B28CC420}" type="presParOf" srcId="{D38A760D-11F7-42D3-B606-752D471D4C32}" destId="{91A996BB-E305-4B12-A839-CDEE461368D5}" srcOrd="1" destOrd="0" presId="urn:microsoft.com/office/officeart/2008/layout/LinedList"/>
    <dgm:cxn modelId="{85B4164A-59D5-439B-AF19-163F032D2FD1}" type="presParOf" srcId="{91A996BB-E305-4B12-A839-CDEE461368D5}" destId="{818CAAC7-F396-4019-BC4C-76F3E4C8B2DA}" srcOrd="0" destOrd="0" presId="urn:microsoft.com/office/officeart/2008/layout/LinedList"/>
    <dgm:cxn modelId="{8FE2AD04-6074-44F1-9EF9-CB00DE0EF6B8}" type="presParOf" srcId="{91A996BB-E305-4B12-A839-CDEE461368D5}" destId="{F3620EE0-740F-4316-A39D-8085A02512B8}" srcOrd="1" destOrd="0" presId="urn:microsoft.com/office/officeart/2008/layout/LinedList"/>
    <dgm:cxn modelId="{A62B4FE8-4891-45D0-AC8A-988B60D91FEB}" type="presParOf" srcId="{D38A760D-11F7-42D3-B606-752D471D4C32}" destId="{F5B71EC4-05DE-4C05-8AB9-123AAD56F7AF}" srcOrd="2" destOrd="0" presId="urn:microsoft.com/office/officeart/2008/layout/LinedList"/>
    <dgm:cxn modelId="{F2D694E9-62BE-481E-BE81-CE9EED0F476F}" type="presParOf" srcId="{D38A760D-11F7-42D3-B606-752D471D4C32}" destId="{966D5DCA-BB4A-45FC-A7BA-5626D68B6955}" srcOrd="3" destOrd="0" presId="urn:microsoft.com/office/officeart/2008/layout/LinedList"/>
    <dgm:cxn modelId="{15E05610-117E-46D5-A1FD-5B9066D7BE4A}" type="presParOf" srcId="{966D5DCA-BB4A-45FC-A7BA-5626D68B6955}" destId="{BA366254-E1B1-487F-B525-C3F5215A60B8}" srcOrd="0" destOrd="0" presId="urn:microsoft.com/office/officeart/2008/layout/LinedList"/>
    <dgm:cxn modelId="{F959FA1F-52CD-4EAD-9D68-85595A9C4765}" type="presParOf" srcId="{966D5DCA-BB4A-45FC-A7BA-5626D68B6955}" destId="{B6249782-8DB7-4FFB-8A04-D73148035D24}" srcOrd="1" destOrd="0" presId="urn:microsoft.com/office/officeart/2008/layout/LinedList"/>
    <dgm:cxn modelId="{7F226120-5C71-4DC3-87FE-EB168BBEE8E8}" type="presParOf" srcId="{D38A760D-11F7-42D3-B606-752D471D4C32}" destId="{6F393A34-D8A1-4384-A52E-E7A94D5463BD}" srcOrd="4" destOrd="0" presId="urn:microsoft.com/office/officeart/2008/layout/LinedList"/>
    <dgm:cxn modelId="{4AE46AA2-00D0-4609-B3C3-803CE3D45E33}" type="presParOf" srcId="{D38A760D-11F7-42D3-B606-752D471D4C32}" destId="{5C5D3CDF-4130-40D9-B132-F06E8321E247}" srcOrd="5" destOrd="0" presId="urn:microsoft.com/office/officeart/2008/layout/LinedList"/>
    <dgm:cxn modelId="{6527920F-5956-41A2-BC5D-25491742109C}" type="presParOf" srcId="{5C5D3CDF-4130-40D9-B132-F06E8321E247}" destId="{C69BAB19-E038-4CB2-9FB8-D322D29F3D64}" srcOrd="0" destOrd="0" presId="urn:microsoft.com/office/officeart/2008/layout/LinedList"/>
    <dgm:cxn modelId="{95EA4451-2999-454D-A742-C24E1219E2AA}" type="presParOf" srcId="{5C5D3CDF-4130-40D9-B132-F06E8321E247}" destId="{A977F5BB-5EE8-43D7-B09C-695E81C3AF9B}" srcOrd="1" destOrd="0" presId="urn:microsoft.com/office/officeart/2008/layout/LinedList"/>
    <dgm:cxn modelId="{F2F3A1F5-2DD5-4EA5-B414-CB63CABA6B73}" type="presParOf" srcId="{D38A760D-11F7-42D3-B606-752D471D4C32}" destId="{DEB0ABBE-C748-411F-BE64-FDA626A7645A}" srcOrd="6" destOrd="0" presId="urn:microsoft.com/office/officeart/2008/layout/LinedList"/>
    <dgm:cxn modelId="{3CA16679-A7D6-4AD7-97DE-CF96CF9E4345}" type="presParOf" srcId="{D38A760D-11F7-42D3-B606-752D471D4C32}" destId="{568BF87E-4F63-4E90-8FE4-B3C231019C73}" srcOrd="7" destOrd="0" presId="urn:microsoft.com/office/officeart/2008/layout/LinedList"/>
    <dgm:cxn modelId="{CBA04603-E9D9-4DCC-9247-563640498F30}" type="presParOf" srcId="{568BF87E-4F63-4E90-8FE4-B3C231019C73}" destId="{D8BA4B15-D058-4046-8505-DC538B657DB9}" srcOrd="0" destOrd="0" presId="urn:microsoft.com/office/officeart/2008/layout/LinedList"/>
    <dgm:cxn modelId="{D108EB9B-4A2A-4B50-8A19-BA11C76651DF}" type="presParOf" srcId="{568BF87E-4F63-4E90-8FE4-B3C231019C73}" destId="{A0C1A37C-0EDF-4AB3-8B9F-0F2FF248BE0C}" srcOrd="1" destOrd="0" presId="urn:microsoft.com/office/officeart/2008/layout/LinedList"/>
    <dgm:cxn modelId="{12CF6AD5-64F8-4717-BA38-3C1DB44AF509}" type="presParOf" srcId="{D38A760D-11F7-42D3-B606-752D471D4C32}" destId="{8AA28B55-1066-48F7-AC30-CF1C19A80621}" srcOrd="8" destOrd="0" presId="urn:microsoft.com/office/officeart/2008/layout/LinedList"/>
    <dgm:cxn modelId="{08F3BC7D-934B-484B-AE03-CE026886E8D3}" type="presParOf" srcId="{D38A760D-11F7-42D3-B606-752D471D4C32}" destId="{C018D185-B482-435B-8530-299FE64A9565}" srcOrd="9" destOrd="0" presId="urn:microsoft.com/office/officeart/2008/layout/LinedList"/>
    <dgm:cxn modelId="{6FD8360F-0170-46CC-A138-E3F7692012AE}" type="presParOf" srcId="{C018D185-B482-435B-8530-299FE64A9565}" destId="{82484EAB-E564-4D2A-8BFF-9E4796E7FE1A}" srcOrd="0" destOrd="0" presId="urn:microsoft.com/office/officeart/2008/layout/LinedList"/>
    <dgm:cxn modelId="{FD270116-7C50-4F62-8A5C-A8A2CB69CCF3}" type="presParOf" srcId="{C018D185-B482-435B-8530-299FE64A9565}" destId="{CFD077EA-C3BF-4EC7-87F6-D4FA4FD63007}" srcOrd="1" destOrd="0" presId="urn:microsoft.com/office/officeart/2008/layout/LinedList"/>
    <dgm:cxn modelId="{CD317875-2266-40F2-92AD-152A55D53229}" type="presParOf" srcId="{D38A760D-11F7-42D3-B606-752D471D4C32}" destId="{D1E4E742-89D4-4F97-87B3-4938F29C955A}" srcOrd="10" destOrd="0" presId="urn:microsoft.com/office/officeart/2008/layout/LinedList"/>
    <dgm:cxn modelId="{86F5323F-F6CB-4EBB-8DBB-23379B176812}" type="presParOf" srcId="{D38A760D-11F7-42D3-B606-752D471D4C32}" destId="{1F791726-F333-414C-8B8B-E49A804A7C46}" srcOrd="11" destOrd="0" presId="urn:microsoft.com/office/officeart/2008/layout/LinedList"/>
    <dgm:cxn modelId="{0E735E26-A8F1-43CA-BDFA-E45A13B84D2B}" type="presParOf" srcId="{1F791726-F333-414C-8B8B-E49A804A7C46}" destId="{ED8D8EB9-1FB0-4E4D-AF2B-7439DB3F2D54}" srcOrd="0" destOrd="0" presId="urn:microsoft.com/office/officeart/2008/layout/LinedList"/>
    <dgm:cxn modelId="{A75B9005-1C79-4D29-AA49-20AFD93E459F}" type="presParOf" srcId="{1F791726-F333-414C-8B8B-E49A804A7C46}" destId="{4EF3CFF4-33BE-444C-8070-AB5D42BE4A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AAEC36-5336-40A9-9A16-D597F3C42C7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40C4842-7041-4703-880F-0D539A5FB62D}">
      <dgm:prSet/>
      <dgm:spPr/>
      <dgm:t>
        <a:bodyPr/>
        <a:lstStyle/>
        <a:p>
          <a:r>
            <a:rPr lang="cs-CZ" u="sng" dirty="0"/>
            <a:t>fáze: </a:t>
          </a:r>
          <a:endParaRPr lang="en-US" dirty="0"/>
        </a:p>
      </dgm:t>
    </dgm:pt>
    <dgm:pt modelId="{19195162-0746-4391-A760-6E64859E831F}" type="parTrans" cxnId="{992D6AB5-F10B-4055-97C8-7BCAC8EDF8F7}">
      <dgm:prSet/>
      <dgm:spPr/>
      <dgm:t>
        <a:bodyPr/>
        <a:lstStyle/>
        <a:p>
          <a:endParaRPr lang="en-US"/>
        </a:p>
      </dgm:t>
    </dgm:pt>
    <dgm:pt modelId="{C7049659-FB98-4E6E-9B4B-111472E55145}" type="sibTrans" cxnId="{992D6AB5-F10B-4055-97C8-7BCAC8EDF8F7}">
      <dgm:prSet/>
      <dgm:spPr/>
      <dgm:t>
        <a:bodyPr/>
        <a:lstStyle/>
        <a:p>
          <a:endParaRPr lang="en-US"/>
        </a:p>
      </dgm:t>
    </dgm:pt>
    <dgm:pt modelId="{F873AE7C-E7A8-4592-B327-9DCF3D292D75}">
      <dgm:prSet/>
      <dgm:spPr/>
      <dgm:t>
        <a:bodyPr/>
        <a:lstStyle/>
        <a:p>
          <a:r>
            <a:rPr lang="cs-CZ" dirty="0"/>
            <a:t>1) stavby podle vlastní fantazie </a:t>
          </a:r>
          <a:endParaRPr lang="en-US" dirty="0"/>
        </a:p>
      </dgm:t>
    </dgm:pt>
    <dgm:pt modelId="{26752E92-A811-4411-8EC1-B0407E703117}" type="parTrans" cxnId="{508D2065-BB9E-4EA6-855E-99F625D88C8B}">
      <dgm:prSet/>
      <dgm:spPr/>
      <dgm:t>
        <a:bodyPr/>
        <a:lstStyle/>
        <a:p>
          <a:endParaRPr lang="en-US"/>
        </a:p>
      </dgm:t>
    </dgm:pt>
    <dgm:pt modelId="{4F722ADC-8EDC-4DCA-9466-D5C2F261B761}" type="sibTrans" cxnId="{508D2065-BB9E-4EA6-855E-99F625D88C8B}">
      <dgm:prSet/>
      <dgm:spPr/>
      <dgm:t>
        <a:bodyPr/>
        <a:lstStyle/>
        <a:p>
          <a:endParaRPr lang="en-US"/>
        </a:p>
      </dgm:t>
    </dgm:pt>
    <dgm:pt modelId="{AEDD554A-261B-4EF3-9E4B-18EEADE4742D}">
      <dgm:prSet/>
      <dgm:spPr/>
      <dgm:t>
        <a:bodyPr/>
        <a:lstStyle/>
        <a:p>
          <a:r>
            <a:rPr lang="cs-CZ" dirty="0"/>
            <a:t>2) stavby podle daného pravidla </a:t>
          </a:r>
          <a:endParaRPr lang="en-US" dirty="0"/>
        </a:p>
      </dgm:t>
    </dgm:pt>
    <dgm:pt modelId="{D556EA82-5CF6-4AE6-9149-BA0D512D5A00}" type="parTrans" cxnId="{EFF287AA-7648-4C5A-8BE7-7B4BDBA59965}">
      <dgm:prSet/>
      <dgm:spPr/>
      <dgm:t>
        <a:bodyPr/>
        <a:lstStyle/>
        <a:p>
          <a:endParaRPr lang="en-US"/>
        </a:p>
      </dgm:t>
    </dgm:pt>
    <dgm:pt modelId="{BDE7A225-E0AA-4E6A-911E-3D829F832A77}" type="sibTrans" cxnId="{EFF287AA-7648-4C5A-8BE7-7B4BDBA59965}">
      <dgm:prSet/>
      <dgm:spPr/>
      <dgm:t>
        <a:bodyPr/>
        <a:lstStyle/>
        <a:p>
          <a:endParaRPr lang="en-US"/>
        </a:p>
      </dgm:t>
    </dgm:pt>
    <dgm:pt modelId="{6DBE1478-9A8A-4063-A744-301A628E737E}">
      <dgm:prSet/>
      <dgm:spPr/>
      <dgm:t>
        <a:bodyPr/>
        <a:lstStyle/>
        <a:p>
          <a:r>
            <a:rPr lang="cs-CZ" dirty="0"/>
            <a:t>3) stavby podle tzv. kótovaného půdorysu </a:t>
          </a:r>
          <a:endParaRPr lang="en-US" dirty="0"/>
        </a:p>
      </dgm:t>
    </dgm:pt>
    <dgm:pt modelId="{150AA321-1A02-41E8-AF53-9E85F8C30C27}" type="parTrans" cxnId="{C3B8ADBC-4A4A-4436-8241-547F9E3C74B7}">
      <dgm:prSet/>
      <dgm:spPr/>
      <dgm:t>
        <a:bodyPr/>
        <a:lstStyle/>
        <a:p>
          <a:endParaRPr lang="en-US"/>
        </a:p>
      </dgm:t>
    </dgm:pt>
    <dgm:pt modelId="{9782D4ED-B592-4DCE-91BB-457C76315108}" type="sibTrans" cxnId="{C3B8ADBC-4A4A-4436-8241-547F9E3C74B7}">
      <dgm:prSet/>
      <dgm:spPr/>
      <dgm:t>
        <a:bodyPr/>
        <a:lstStyle/>
        <a:p>
          <a:endParaRPr lang="en-US"/>
        </a:p>
      </dgm:t>
    </dgm:pt>
    <dgm:pt modelId="{71F4DEBC-F443-4508-BEBF-C59B4E7F0C39}">
      <dgm:prSet/>
      <dgm:spPr/>
      <dgm:t>
        <a:bodyPr/>
        <a:lstStyle/>
        <a:p>
          <a:r>
            <a:rPr lang="cs-CZ" dirty="0"/>
            <a:t>4) stavby podle plánu nakresleného ve volném rovnoběžném promítání </a:t>
          </a:r>
          <a:endParaRPr lang="en-US" dirty="0"/>
        </a:p>
      </dgm:t>
    </dgm:pt>
    <dgm:pt modelId="{88709456-B54D-4C8B-8D45-0789BB2CE4E0}" type="parTrans" cxnId="{26EC6E93-7A12-49E9-8A74-9A123691B803}">
      <dgm:prSet/>
      <dgm:spPr/>
      <dgm:t>
        <a:bodyPr/>
        <a:lstStyle/>
        <a:p>
          <a:endParaRPr lang="en-US"/>
        </a:p>
      </dgm:t>
    </dgm:pt>
    <dgm:pt modelId="{6B6D65D0-6F04-4218-8722-24D50CC978F4}" type="sibTrans" cxnId="{26EC6E93-7A12-49E9-8A74-9A123691B803}">
      <dgm:prSet/>
      <dgm:spPr/>
      <dgm:t>
        <a:bodyPr/>
        <a:lstStyle/>
        <a:p>
          <a:endParaRPr lang="en-US"/>
        </a:p>
      </dgm:t>
    </dgm:pt>
    <dgm:pt modelId="{604C5CBC-ECC5-4C56-A5D5-8A61151799B8}">
      <dgm:prSet/>
      <dgm:spPr/>
      <dgm:t>
        <a:bodyPr/>
        <a:lstStyle/>
        <a:p>
          <a:r>
            <a:rPr lang="cs-CZ" dirty="0"/>
            <a:t>5) stavby podle pohledu zepředu, shora, zprava (nárys, půdorys</a:t>
          </a:r>
          <a:r>
            <a:rPr lang="cs-CZ" dirty="0">
              <a:latin typeface="Calibri Light" panose="020F0302020204030204"/>
            </a:rPr>
            <a:t>,</a:t>
          </a:r>
          <a:r>
            <a:rPr lang="cs-CZ" dirty="0"/>
            <a:t> bokorys) </a:t>
          </a:r>
          <a:endParaRPr lang="en-US" dirty="0"/>
        </a:p>
      </dgm:t>
    </dgm:pt>
    <dgm:pt modelId="{241F0056-5EC9-4BD2-B378-D7BEBF2F3D93}" type="parTrans" cxnId="{AC60E33F-C056-4292-8198-DC871E084AC1}">
      <dgm:prSet/>
      <dgm:spPr/>
      <dgm:t>
        <a:bodyPr/>
        <a:lstStyle/>
        <a:p>
          <a:endParaRPr lang="en-US"/>
        </a:p>
      </dgm:t>
    </dgm:pt>
    <dgm:pt modelId="{20DB77F2-2645-433B-9A5F-B17D4FBC6EC6}" type="sibTrans" cxnId="{AC60E33F-C056-4292-8198-DC871E084AC1}">
      <dgm:prSet/>
      <dgm:spPr/>
      <dgm:t>
        <a:bodyPr/>
        <a:lstStyle/>
        <a:p>
          <a:endParaRPr lang="en-US"/>
        </a:p>
      </dgm:t>
    </dgm:pt>
    <dgm:pt modelId="{378BECDA-C936-4C92-8BFA-4958B7500748}" type="pres">
      <dgm:prSet presAssocID="{45AAEC36-5336-40A9-9A16-D597F3C42C7B}" presName="Name0" presStyleCnt="0">
        <dgm:presLayoutVars>
          <dgm:dir/>
          <dgm:resizeHandles val="exact"/>
        </dgm:presLayoutVars>
      </dgm:prSet>
      <dgm:spPr/>
    </dgm:pt>
    <dgm:pt modelId="{F24B6852-5409-4854-892C-F2CD9044B8F5}" type="pres">
      <dgm:prSet presAssocID="{240C4842-7041-4703-880F-0D539A5FB62D}" presName="node" presStyleLbl="node1" presStyleIdx="0" presStyleCnt="6">
        <dgm:presLayoutVars>
          <dgm:bulletEnabled val="1"/>
        </dgm:presLayoutVars>
      </dgm:prSet>
      <dgm:spPr/>
    </dgm:pt>
    <dgm:pt modelId="{4CCA1F2C-9E85-446D-8C9F-11C689800A47}" type="pres">
      <dgm:prSet presAssocID="{C7049659-FB98-4E6E-9B4B-111472E55145}" presName="sibTrans" presStyleLbl="sibTrans1D1" presStyleIdx="0" presStyleCnt="5"/>
      <dgm:spPr/>
    </dgm:pt>
    <dgm:pt modelId="{F191DA7F-2963-49A3-A644-9FF3B963FFC3}" type="pres">
      <dgm:prSet presAssocID="{C7049659-FB98-4E6E-9B4B-111472E55145}" presName="connectorText" presStyleLbl="sibTrans1D1" presStyleIdx="0" presStyleCnt="5"/>
      <dgm:spPr/>
    </dgm:pt>
    <dgm:pt modelId="{13FA15BE-0E38-44D3-910B-72396685475D}" type="pres">
      <dgm:prSet presAssocID="{F873AE7C-E7A8-4592-B327-9DCF3D292D75}" presName="node" presStyleLbl="node1" presStyleIdx="1" presStyleCnt="6">
        <dgm:presLayoutVars>
          <dgm:bulletEnabled val="1"/>
        </dgm:presLayoutVars>
      </dgm:prSet>
      <dgm:spPr/>
    </dgm:pt>
    <dgm:pt modelId="{8805CD49-97C7-4395-8E60-EC1FF7932E6B}" type="pres">
      <dgm:prSet presAssocID="{4F722ADC-8EDC-4DCA-9466-D5C2F261B761}" presName="sibTrans" presStyleLbl="sibTrans1D1" presStyleIdx="1" presStyleCnt="5"/>
      <dgm:spPr/>
    </dgm:pt>
    <dgm:pt modelId="{53F9E793-5169-4C05-AA84-47551B18A07A}" type="pres">
      <dgm:prSet presAssocID="{4F722ADC-8EDC-4DCA-9466-D5C2F261B761}" presName="connectorText" presStyleLbl="sibTrans1D1" presStyleIdx="1" presStyleCnt="5"/>
      <dgm:spPr/>
    </dgm:pt>
    <dgm:pt modelId="{EC03C3D9-87B0-4CEE-B0C5-1C60375A8428}" type="pres">
      <dgm:prSet presAssocID="{AEDD554A-261B-4EF3-9E4B-18EEADE4742D}" presName="node" presStyleLbl="node1" presStyleIdx="2" presStyleCnt="6">
        <dgm:presLayoutVars>
          <dgm:bulletEnabled val="1"/>
        </dgm:presLayoutVars>
      </dgm:prSet>
      <dgm:spPr/>
    </dgm:pt>
    <dgm:pt modelId="{6A89C28E-0F57-4B5A-BBAA-2C1638406577}" type="pres">
      <dgm:prSet presAssocID="{BDE7A225-E0AA-4E6A-911E-3D829F832A77}" presName="sibTrans" presStyleLbl="sibTrans1D1" presStyleIdx="2" presStyleCnt="5"/>
      <dgm:spPr/>
    </dgm:pt>
    <dgm:pt modelId="{4C2F503D-8A38-4A7E-B9F7-85265DD93DC4}" type="pres">
      <dgm:prSet presAssocID="{BDE7A225-E0AA-4E6A-911E-3D829F832A77}" presName="connectorText" presStyleLbl="sibTrans1D1" presStyleIdx="2" presStyleCnt="5"/>
      <dgm:spPr/>
    </dgm:pt>
    <dgm:pt modelId="{62D0636A-BA21-4F44-B7FF-596C358B252C}" type="pres">
      <dgm:prSet presAssocID="{6DBE1478-9A8A-4063-A744-301A628E737E}" presName="node" presStyleLbl="node1" presStyleIdx="3" presStyleCnt="6">
        <dgm:presLayoutVars>
          <dgm:bulletEnabled val="1"/>
        </dgm:presLayoutVars>
      </dgm:prSet>
      <dgm:spPr/>
    </dgm:pt>
    <dgm:pt modelId="{FA5A889A-B998-4277-9E5D-4E59D689F86B}" type="pres">
      <dgm:prSet presAssocID="{9782D4ED-B592-4DCE-91BB-457C76315108}" presName="sibTrans" presStyleLbl="sibTrans1D1" presStyleIdx="3" presStyleCnt="5"/>
      <dgm:spPr/>
    </dgm:pt>
    <dgm:pt modelId="{81516AA7-4713-429F-AC63-99800E071F28}" type="pres">
      <dgm:prSet presAssocID="{9782D4ED-B592-4DCE-91BB-457C76315108}" presName="connectorText" presStyleLbl="sibTrans1D1" presStyleIdx="3" presStyleCnt="5"/>
      <dgm:spPr/>
    </dgm:pt>
    <dgm:pt modelId="{29D312BF-8EA1-4EC9-808B-D00842E946BA}" type="pres">
      <dgm:prSet presAssocID="{71F4DEBC-F443-4508-BEBF-C59B4E7F0C39}" presName="node" presStyleLbl="node1" presStyleIdx="4" presStyleCnt="6">
        <dgm:presLayoutVars>
          <dgm:bulletEnabled val="1"/>
        </dgm:presLayoutVars>
      </dgm:prSet>
      <dgm:spPr/>
    </dgm:pt>
    <dgm:pt modelId="{6FC01DF4-A40A-4934-AC87-04B539C4ED8B}" type="pres">
      <dgm:prSet presAssocID="{6B6D65D0-6F04-4218-8722-24D50CC978F4}" presName="sibTrans" presStyleLbl="sibTrans1D1" presStyleIdx="4" presStyleCnt="5"/>
      <dgm:spPr/>
    </dgm:pt>
    <dgm:pt modelId="{04BBCDD9-3E7C-4605-9BD4-1448012E32E9}" type="pres">
      <dgm:prSet presAssocID="{6B6D65D0-6F04-4218-8722-24D50CC978F4}" presName="connectorText" presStyleLbl="sibTrans1D1" presStyleIdx="4" presStyleCnt="5"/>
      <dgm:spPr/>
    </dgm:pt>
    <dgm:pt modelId="{E76AED45-467B-46AC-A93E-C296C2A5CAA1}" type="pres">
      <dgm:prSet presAssocID="{604C5CBC-ECC5-4C56-A5D5-8A61151799B8}" presName="node" presStyleLbl="node1" presStyleIdx="5" presStyleCnt="6">
        <dgm:presLayoutVars>
          <dgm:bulletEnabled val="1"/>
        </dgm:presLayoutVars>
      </dgm:prSet>
      <dgm:spPr/>
    </dgm:pt>
  </dgm:ptLst>
  <dgm:cxnLst>
    <dgm:cxn modelId="{89346F0D-16CF-4C30-A92D-7D4676DF2066}" type="presOf" srcId="{6B6D65D0-6F04-4218-8722-24D50CC978F4}" destId="{6FC01DF4-A40A-4934-AC87-04B539C4ED8B}" srcOrd="0" destOrd="0" presId="urn:microsoft.com/office/officeart/2016/7/layout/RepeatingBendingProcessNew"/>
    <dgm:cxn modelId="{568F6F12-96B7-470D-9ED2-642FE7B5844C}" type="presOf" srcId="{71F4DEBC-F443-4508-BEBF-C59B4E7F0C39}" destId="{29D312BF-8EA1-4EC9-808B-D00842E946BA}" srcOrd="0" destOrd="0" presId="urn:microsoft.com/office/officeart/2016/7/layout/RepeatingBendingProcessNew"/>
    <dgm:cxn modelId="{40153220-6690-457A-A069-BBCFEF3E83B1}" type="presOf" srcId="{BDE7A225-E0AA-4E6A-911E-3D829F832A77}" destId="{6A89C28E-0F57-4B5A-BBAA-2C1638406577}" srcOrd="0" destOrd="0" presId="urn:microsoft.com/office/officeart/2016/7/layout/RepeatingBendingProcessNew"/>
    <dgm:cxn modelId="{BE698B2E-2B89-468E-A9F5-35F204758BB1}" type="presOf" srcId="{9782D4ED-B592-4DCE-91BB-457C76315108}" destId="{81516AA7-4713-429F-AC63-99800E071F28}" srcOrd="1" destOrd="0" presId="urn:microsoft.com/office/officeart/2016/7/layout/RepeatingBendingProcessNew"/>
    <dgm:cxn modelId="{E5ADA33E-510F-45B7-8E71-A461692F9208}" type="presOf" srcId="{6B6D65D0-6F04-4218-8722-24D50CC978F4}" destId="{04BBCDD9-3E7C-4605-9BD4-1448012E32E9}" srcOrd="1" destOrd="0" presId="urn:microsoft.com/office/officeart/2016/7/layout/RepeatingBendingProcessNew"/>
    <dgm:cxn modelId="{AC60E33F-C056-4292-8198-DC871E084AC1}" srcId="{45AAEC36-5336-40A9-9A16-D597F3C42C7B}" destId="{604C5CBC-ECC5-4C56-A5D5-8A61151799B8}" srcOrd="5" destOrd="0" parTransId="{241F0056-5EC9-4BD2-B378-D7BEBF2F3D93}" sibTransId="{20DB77F2-2645-433B-9A5F-B17D4FBC6EC6}"/>
    <dgm:cxn modelId="{508D2065-BB9E-4EA6-855E-99F625D88C8B}" srcId="{45AAEC36-5336-40A9-9A16-D597F3C42C7B}" destId="{F873AE7C-E7A8-4592-B327-9DCF3D292D75}" srcOrd="1" destOrd="0" parTransId="{26752E92-A811-4411-8EC1-B0407E703117}" sibTransId="{4F722ADC-8EDC-4DCA-9466-D5C2F261B761}"/>
    <dgm:cxn modelId="{33622846-10C9-4EE3-9B10-45E9E5D84158}" type="presOf" srcId="{9782D4ED-B592-4DCE-91BB-457C76315108}" destId="{FA5A889A-B998-4277-9E5D-4E59D689F86B}" srcOrd="0" destOrd="0" presId="urn:microsoft.com/office/officeart/2016/7/layout/RepeatingBendingProcessNew"/>
    <dgm:cxn modelId="{09518049-8B6B-4594-8B1F-0DA40E96B212}" type="presOf" srcId="{C7049659-FB98-4E6E-9B4B-111472E55145}" destId="{4CCA1F2C-9E85-446D-8C9F-11C689800A47}" srcOrd="0" destOrd="0" presId="urn:microsoft.com/office/officeart/2016/7/layout/RepeatingBendingProcessNew"/>
    <dgm:cxn modelId="{5C0B7C50-459D-400B-A838-2ACEB994CCB0}" type="presOf" srcId="{240C4842-7041-4703-880F-0D539A5FB62D}" destId="{F24B6852-5409-4854-892C-F2CD9044B8F5}" srcOrd="0" destOrd="0" presId="urn:microsoft.com/office/officeart/2016/7/layout/RepeatingBendingProcessNew"/>
    <dgm:cxn modelId="{440CC592-34EE-4F1F-A4A1-997F07EDC118}" type="presOf" srcId="{C7049659-FB98-4E6E-9B4B-111472E55145}" destId="{F191DA7F-2963-49A3-A644-9FF3B963FFC3}" srcOrd="1" destOrd="0" presId="urn:microsoft.com/office/officeart/2016/7/layout/RepeatingBendingProcessNew"/>
    <dgm:cxn modelId="{26EC6E93-7A12-49E9-8A74-9A123691B803}" srcId="{45AAEC36-5336-40A9-9A16-D597F3C42C7B}" destId="{71F4DEBC-F443-4508-BEBF-C59B4E7F0C39}" srcOrd="4" destOrd="0" parTransId="{88709456-B54D-4C8B-8D45-0789BB2CE4E0}" sibTransId="{6B6D65D0-6F04-4218-8722-24D50CC978F4}"/>
    <dgm:cxn modelId="{F0CCE0A2-527B-447A-8B1C-B21142980090}" type="presOf" srcId="{6DBE1478-9A8A-4063-A744-301A628E737E}" destId="{62D0636A-BA21-4F44-B7FF-596C358B252C}" srcOrd="0" destOrd="0" presId="urn:microsoft.com/office/officeart/2016/7/layout/RepeatingBendingProcessNew"/>
    <dgm:cxn modelId="{EFF287AA-7648-4C5A-8BE7-7B4BDBA59965}" srcId="{45AAEC36-5336-40A9-9A16-D597F3C42C7B}" destId="{AEDD554A-261B-4EF3-9E4B-18EEADE4742D}" srcOrd="2" destOrd="0" parTransId="{D556EA82-5CF6-4AE6-9149-BA0D512D5A00}" sibTransId="{BDE7A225-E0AA-4E6A-911E-3D829F832A77}"/>
    <dgm:cxn modelId="{992D6AB5-F10B-4055-97C8-7BCAC8EDF8F7}" srcId="{45AAEC36-5336-40A9-9A16-D597F3C42C7B}" destId="{240C4842-7041-4703-880F-0D539A5FB62D}" srcOrd="0" destOrd="0" parTransId="{19195162-0746-4391-A760-6E64859E831F}" sibTransId="{C7049659-FB98-4E6E-9B4B-111472E55145}"/>
    <dgm:cxn modelId="{C3B8ADBC-4A4A-4436-8241-547F9E3C74B7}" srcId="{45AAEC36-5336-40A9-9A16-D597F3C42C7B}" destId="{6DBE1478-9A8A-4063-A744-301A628E737E}" srcOrd="3" destOrd="0" parTransId="{150AA321-1A02-41E8-AF53-9E85F8C30C27}" sibTransId="{9782D4ED-B592-4DCE-91BB-457C76315108}"/>
    <dgm:cxn modelId="{140AF6BE-F54C-45FD-8860-5DD3325EC1FA}" type="presOf" srcId="{AEDD554A-261B-4EF3-9E4B-18EEADE4742D}" destId="{EC03C3D9-87B0-4CEE-B0C5-1C60375A8428}" srcOrd="0" destOrd="0" presId="urn:microsoft.com/office/officeart/2016/7/layout/RepeatingBendingProcessNew"/>
    <dgm:cxn modelId="{DC2E04C8-AC1C-42EA-B4C4-AE10D851907E}" type="presOf" srcId="{4F722ADC-8EDC-4DCA-9466-D5C2F261B761}" destId="{53F9E793-5169-4C05-AA84-47551B18A07A}" srcOrd="1" destOrd="0" presId="urn:microsoft.com/office/officeart/2016/7/layout/RepeatingBendingProcessNew"/>
    <dgm:cxn modelId="{9436FBCC-71C6-4447-9AC8-D07BB655BDB1}" type="presOf" srcId="{45AAEC36-5336-40A9-9A16-D597F3C42C7B}" destId="{378BECDA-C936-4C92-8BFA-4958B7500748}" srcOrd="0" destOrd="0" presId="urn:microsoft.com/office/officeart/2016/7/layout/RepeatingBendingProcessNew"/>
    <dgm:cxn modelId="{7B2786CF-CEF8-42F7-84A3-E12FD19AEA51}" type="presOf" srcId="{F873AE7C-E7A8-4592-B327-9DCF3D292D75}" destId="{13FA15BE-0E38-44D3-910B-72396685475D}" srcOrd="0" destOrd="0" presId="urn:microsoft.com/office/officeart/2016/7/layout/RepeatingBendingProcessNew"/>
    <dgm:cxn modelId="{AB4D31D9-320B-449A-84BE-76CD7C9F370E}" type="presOf" srcId="{4F722ADC-8EDC-4DCA-9466-D5C2F261B761}" destId="{8805CD49-97C7-4395-8E60-EC1FF7932E6B}" srcOrd="0" destOrd="0" presId="urn:microsoft.com/office/officeart/2016/7/layout/RepeatingBendingProcessNew"/>
    <dgm:cxn modelId="{69F401DB-1D54-4192-AC65-0497412FB5AD}" type="presOf" srcId="{BDE7A225-E0AA-4E6A-911E-3D829F832A77}" destId="{4C2F503D-8A38-4A7E-B9F7-85265DD93DC4}" srcOrd="1" destOrd="0" presId="urn:microsoft.com/office/officeart/2016/7/layout/RepeatingBendingProcessNew"/>
    <dgm:cxn modelId="{95305EF4-D07C-4983-B06E-3EE93C78235F}" type="presOf" srcId="{604C5CBC-ECC5-4C56-A5D5-8A61151799B8}" destId="{E76AED45-467B-46AC-A93E-C296C2A5CAA1}" srcOrd="0" destOrd="0" presId="urn:microsoft.com/office/officeart/2016/7/layout/RepeatingBendingProcessNew"/>
    <dgm:cxn modelId="{739E3914-7378-47EA-A970-E5B3E3235CAD}" type="presParOf" srcId="{378BECDA-C936-4C92-8BFA-4958B7500748}" destId="{F24B6852-5409-4854-892C-F2CD9044B8F5}" srcOrd="0" destOrd="0" presId="urn:microsoft.com/office/officeart/2016/7/layout/RepeatingBendingProcessNew"/>
    <dgm:cxn modelId="{A3E1C003-82A1-4FC2-A65E-50EC86743BAD}" type="presParOf" srcId="{378BECDA-C936-4C92-8BFA-4958B7500748}" destId="{4CCA1F2C-9E85-446D-8C9F-11C689800A47}" srcOrd="1" destOrd="0" presId="urn:microsoft.com/office/officeart/2016/7/layout/RepeatingBendingProcessNew"/>
    <dgm:cxn modelId="{D719AD6E-16F7-4E70-AF42-B8BA5BDC8994}" type="presParOf" srcId="{4CCA1F2C-9E85-446D-8C9F-11C689800A47}" destId="{F191DA7F-2963-49A3-A644-9FF3B963FFC3}" srcOrd="0" destOrd="0" presId="urn:microsoft.com/office/officeart/2016/7/layout/RepeatingBendingProcessNew"/>
    <dgm:cxn modelId="{55006AA9-EC8B-4240-AD51-635318B426E1}" type="presParOf" srcId="{378BECDA-C936-4C92-8BFA-4958B7500748}" destId="{13FA15BE-0E38-44D3-910B-72396685475D}" srcOrd="2" destOrd="0" presId="urn:microsoft.com/office/officeart/2016/7/layout/RepeatingBendingProcessNew"/>
    <dgm:cxn modelId="{244CE2D8-5605-482E-BF7C-A5B9DEED496E}" type="presParOf" srcId="{378BECDA-C936-4C92-8BFA-4958B7500748}" destId="{8805CD49-97C7-4395-8E60-EC1FF7932E6B}" srcOrd="3" destOrd="0" presId="urn:microsoft.com/office/officeart/2016/7/layout/RepeatingBendingProcessNew"/>
    <dgm:cxn modelId="{0EE4F00D-5D4F-4EFE-9142-2A649AD11328}" type="presParOf" srcId="{8805CD49-97C7-4395-8E60-EC1FF7932E6B}" destId="{53F9E793-5169-4C05-AA84-47551B18A07A}" srcOrd="0" destOrd="0" presId="urn:microsoft.com/office/officeart/2016/7/layout/RepeatingBendingProcessNew"/>
    <dgm:cxn modelId="{180583EA-86F8-41A6-A1BF-CB7667730E9F}" type="presParOf" srcId="{378BECDA-C936-4C92-8BFA-4958B7500748}" destId="{EC03C3D9-87B0-4CEE-B0C5-1C60375A8428}" srcOrd="4" destOrd="0" presId="urn:microsoft.com/office/officeart/2016/7/layout/RepeatingBendingProcessNew"/>
    <dgm:cxn modelId="{70F356E8-8152-4609-8CB1-28354ACF5F9A}" type="presParOf" srcId="{378BECDA-C936-4C92-8BFA-4958B7500748}" destId="{6A89C28E-0F57-4B5A-BBAA-2C1638406577}" srcOrd="5" destOrd="0" presId="urn:microsoft.com/office/officeart/2016/7/layout/RepeatingBendingProcessNew"/>
    <dgm:cxn modelId="{67856047-82EA-4D3D-A3A7-6D9FCC85A2EC}" type="presParOf" srcId="{6A89C28E-0F57-4B5A-BBAA-2C1638406577}" destId="{4C2F503D-8A38-4A7E-B9F7-85265DD93DC4}" srcOrd="0" destOrd="0" presId="urn:microsoft.com/office/officeart/2016/7/layout/RepeatingBendingProcessNew"/>
    <dgm:cxn modelId="{3735E155-0EB4-4C44-9792-EF1120BA98D3}" type="presParOf" srcId="{378BECDA-C936-4C92-8BFA-4958B7500748}" destId="{62D0636A-BA21-4F44-B7FF-596C358B252C}" srcOrd="6" destOrd="0" presId="urn:microsoft.com/office/officeart/2016/7/layout/RepeatingBendingProcessNew"/>
    <dgm:cxn modelId="{B1A34731-66C6-4922-8C87-472EA718CD09}" type="presParOf" srcId="{378BECDA-C936-4C92-8BFA-4958B7500748}" destId="{FA5A889A-B998-4277-9E5D-4E59D689F86B}" srcOrd="7" destOrd="0" presId="urn:microsoft.com/office/officeart/2016/7/layout/RepeatingBendingProcessNew"/>
    <dgm:cxn modelId="{A1CBCA1A-0AD9-412E-8103-95F543C99A86}" type="presParOf" srcId="{FA5A889A-B998-4277-9E5D-4E59D689F86B}" destId="{81516AA7-4713-429F-AC63-99800E071F28}" srcOrd="0" destOrd="0" presId="urn:microsoft.com/office/officeart/2016/7/layout/RepeatingBendingProcessNew"/>
    <dgm:cxn modelId="{5D7907C2-4387-411F-8903-AB7DB6319D5B}" type="presParOf" srcId="{378BECDA-C936-4C92-8BFA-4958B7500748}" destId="{29D312BF-8EA1-4EC9-808B-D00842E946BA}" srcOrd="8" destOrd="0" presId="urn:microsoft.com/office/officeart/2016/7/layout/RepeatingBendingProcessNew"/>
    <dgm:cxn modelId="{1B39BAB1-BCF0-422D-A28C-1B9B7001DC0D}" type="presParOf" srcId="{378BECDA-C936-4C92-8BFA-4958B7500748}" destId="{6FC01DF4-A40A-4934-AC87-04B539C4ED8B}" srcOrd="9" destOrd="0" presId="urn:microsoft.com/office/officeart/2016/7/layout/RepeatingBendingProcessNew"/>
    <dgm:cxn modelId="{35EA1892-072F-4460-A8D1-9E0212EB57D9}" type="presParOf" srcId="{6FC01DF4-A40A-4934-AC87-04B539C4ED8B}" destId="{04BBCDD9-3E7C-4605-9BD4-1448012E32E9}" srcOrd="0" destOrd="0" presId="urn:microsoft.com/office/officeart/2016/7/layout/RepeatingBendingProcessNew"/>
    <dgm:cxn modelId="{5A2C5105-D868-4AB5-8205-31CB73C8D1B3}" type="presParOf" srcId="{378BECDA-C936-4C92-8BFA-4958B7500748}" destId="{E76AED45-467B-46AC-A93E-C296C2A5CAA1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D37B33-E078-4AFD-AA47-6FADFCC0296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C8470FF-543B-4B37-8E46-C6601B4FB56E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- </a:t>
          </a:r>
          <a:r>
            <a:rPr lang="cs-CZ" dirty="0"/>
            <a:t>mohou souviset se zrakovým vnímáním</a:t>
          </a:r>
          <a:r>
            <a:rPr lang="cs-CZ" dirty="0">
              <a:latin typeface="Calibri Light" panose="020F0302020204030204"/>
            </a:rPr>
            <a:t> </a:t>
          </a:r>
          <a:endParaRPr lang="en-US" dirty="0"/>
        </a:p>
      </dgm:t>
    </dgm:pt>
    <dgm:pt modelId="{84B2E8C2-ED37-4993-BBEC-B4AD324747E1}" type="parTrans" cxnId="{D7729BF1-6FC3-4DB6-AFF4-3E77FA92722C}">
      <dgm:prSet/>
      <dgm:spPr/>
      <dgm:t>
        <a:bodyPr/>
        <a:lstStyle/>
        <a:p>
          <a:endParaRPr lang="en-US"/>
        </a:p>
      </dgm:t>
    </dgm:pt>
    <dgm:pt modelId="{BE774AD6-8542-498A-8057-949774630888}" type="sibTrans" cxnId="{D7729BF1-6FC3-4DB6-AFF4-3E77FA92722C}">
      <dgm:prSet/>
      <dgm:spPr/>
      <dgm:t>
        <a:bodyPr/>
        <a:lstStyle/>
        <a:p>
          <a:endParaRPr lang="en-US"/>
        </a:p>
      </dgm:t>
    </dgm:pt>
    <dgm:pt modelId="{C2B7AF47-6787-4EA9-9EEB-CBF52994F9CE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- s vnímáním</a:t>
          </a:r>
          <a:r>
            <a:rPr lang="cs-CZ" dirty="0"/>
            <a:t> prostoru, </a:t>
          </a:r>
          <a:r>
            <a:rPr lang="cs-CZ" dirty="0">
              <a:latin typeface="Calibri Light" panose="020F0302020204030204"/>
            </a:rPr>
            <a:t>orientací</a:t>
          </a:r>
          <a:r>
            <a:rPr lang="cs-CZ" dirty="0"/>
            <a:t> v prostoru, pravolevou orientací, vnímáním </a:t>
          </a:r>
          <a:r>
            <a:rPr lang="cs-CZ" dirty="0">
              <a:latin typeface="Calibri Light" panose="020F0302020204030204"/>
            </a:rPr>
            <a:t>symetrií</a:t>
          </a:r>
          <a:endParaRPr lang="en-US" dirty="0">
            <a:latin typeface="Calibri Light" panose="020F0302020204030204"/>
          </a:endParaRPr>
        </a:p>
      </dgm:t>
    </dgm:pt>
    <dgm:pt modelId="{AC22DF25-FE4C-4D95-89F1-73DD480EAB53}" type="parTrans" cxnId="{A32DDA58-A2DD-4690-B83B-6A32D42D3CBC}">
      <dgm:prSet/>
      <dgm:spPr/>
      <dgm:t>
        <a:bodyPr/>
        <a:lstStyle/>
        <a:p>
          <a:endParaRPr lang="en-US"/>
        </a:p>
      </dgm:t>
    </dgm:pt>
    <dgm:pt modelId="{30EA8C45-E58E-478E-8ED0-E111ABDE19D1}" type="sibTrans" cxnId="{A32DDA58-A2DD-4690-B83B-6A32D42D3CBC}">
      <dgm:prSet/>
      <dgm:spPr/>
      <dgm:t>
        <a:bodyPr/>
        <a:lstStyle/>
        <a:p>
          <a:endParaRPr lang="en-US"/>
        </a:p>
      </dgm:t>
    </dgm:pt>
    <dgm:pt modelId="{7ED8B8E2-64AE-428A-92B7-CBB05219797D}">
      <dgm:prSet phldr="0"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- s</a:t>
          </a:r>
          <a:r>
            <a:rPr lang="cs-CZ" dirty="0"/>
            <a:t> rozvojem grafomotoriky (jemné motoriky</a:t>
          </a:r>
          <a:r>
            <a:rPr lang="cs-CZ" dirty="0">
              <a:latin typeface="Calibri Light" panose="020F0302020204030204"/>
            </a:rPr>
            <a:t>)</a:t>
          </a:r>
          <a:endParaRPr lang="en-US" dirty="0">
            <a:latin typeface="Calibri Light" panose="020F0302020204030204"/>
          </a:endParaRPr>
        </a:p>
      </dgm:t>
    </dgm:pt>
    <dgm:pt modelId="{B88E17C0-7A21-4CCB-AAD3-A4C017116B14}" type="parTrans" cxnId="{FD2BFD6D-54F7-441F-9C09-4A54B58CD63E}">
      <dgm:prSet/>
      <dgm:spPr/>
    </dgm:pt>
    <dgm:pt modelId="{4E2F86D9-16DC-4799-B21B-E5D405A91AF4}" type="sibTrans" cxnId="{FD2BFD6D-54F7-441F-9C09-4A54B58CD63E}">
      <dgm:prSet/>
      <dgm:spPr/>
    </dgm:pt>
    <dgm:pt modelId="{373623CF-918B-41AC-A9AF-540F3F2E591F}">
      <dgm:prSet phldr="0"/>
      <dgm:spPr/>
      <dgm:t>
        <a:bodyPr/>
        <a:lstStyle/>
        <a:p>
          <a:r>
            <a:rPr lang="cs-CZ" dirty="0">
              <a:latin typeface="Calibri Light" panose="020F0302020204030204"/>
            </a:rPr>
            <a:t>- </a:t>
          </a:r>
          <a:r>
            <a:rPr lang="cs-CZ" dirty="0"/>
            <a:t>správným chápáním geometrického útvaru a jeho velikosti</a:t>
          </a:r>
        </a:p>
      </dgm:t>
    </dgm:pt>
    <dgm:pt modelId="{A6CF7F03-7FAC-437B-878F-6EF68FCC8C59}" type="parTrans" cxnId="{5DCC493C-3C6D-499D-B7D2-FACEC5915E98}">
      <dgm:prSet/>
      <dgm:spPr/>
    </dgm:pt>
    <dgm:pt modelId="{8C35A489-4B42-4581-870D-700DD19EA719}" type="sibTrans" cxnId="{5DCC493C-3C6D-499D-B7D2-FACEC5915E98}">
      <dgm:prSet/>
      <dgm:spPr/>
    </dgm:pt>
    <dgm:pt modelId="{71CAD5DF-51BF-4245-AEDF-C3AF4593F6C0}" type="pres">
      <dgm:prSet presAssocID="{35D37B33-E078-4AFD-AA47-6FADFCC02960}" presName="linear" presStyleCnt="0">
        <dgm:presLayoutVars>
          <dgm:animLvl val="lvl"/>
          <dgm:resizeHandles val="exact"/>
        </dgm:presLayoutVars>
      </dgm:prSet>
      <dgm:spPr/>
    </dgm:pt>
    <dgm:pt modelId="{AFC2A135-CA49-4BBA-B923-CCB65DAC3982}" type="pres">
      <dgm:prSet presAssocID="{9C8470FF-543B-4B37-8E46-C6601B4FB56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D044C3C-FE37-4D6D-B96F-464CE1AFC1D4}" type="pres">
      <dgm:prSet presAssocID="{BE774AD6-8542-498A-8057-949774630888}" presName="spacer" presStyleCnt="0"/>
      <dgm:spPr/>
    </dgm:pt>
    <dgm:pt modelId="{D4D65453-0678-4535-8E7A-0F08B687AA3F}" type="pres">
      <dgm:prSet presAssocID="{C2B7AF47-6787-4EA9-9EEB-CBF52994F9C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89794CB-0CE6-4715-A481-E63C6A54D2C0}" type="pres">
      <dgm:prSet presAssocID="{30EA8C45-E58E-478E-8ED0-E111ABDE19D1}" presName="spacer" presStyleCnt="0"/>
      <dgm:spPr/>
    </dgm:pt>
    <dgm:pt modelId="{02F72AD1-216E-4B2C-976C-9A214B334580}" type="pres">
      <dgm:prSet presAssocID="{7ED8B8E2-64AE-428A-92B7-CBB05219797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057ACFF-A98C-48B7-ADD7-A5E643C3E1FF}" type="pres">
      <dgm:prSet presAssocID="{4E2F86D9-16DC-4799-B21B-E5D405A91AF4}" presName="spacer" presStyleCnt="0"/>
      <dgm:spPr/>
    </dgm:pt>
    <dgm:pt modelId="{08FE36AD-980A-4E49-B834-682ADD3A3B43}" type="pres">
      <dgm:prSet presAssocID="{373623CF-918B-41AC-A9AF-540F3F2E591F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CC493C-3C6D-499D-B7D2-FACEC5915E98}" srcId="{35D37B33-E078-4AFD-AA47-6FADFCC02960}" destId="{373623CF-918B-41AC-A9AF-540F3F2E591F}" srcOrd="3" destOrd="0" parTransId="{A6CF7F03-7FAC-437B-878F-6EF68FCC8C59}" sibTransId="{8C35A489-4B42-4581-870D-700DD19EA719}"/>
    <dgm:cxn modelId="{FD2BFD6D-54F7-441F-9C09-4A54B58CD63E}" srcId="{35D37B33-E078-4AFD-AA47-6FADFCC02960}" destId="{7ED8B8E2-64AE-428A-92B7-CBB05219797D}" srcOrd="2" destOrd="0" parTransId="{B88E17C0-7A21-4CCB-AAD3-A4C017116B14}" sibTransId="{4E2F86D9-16DC-4799-B21B-E5D405A91AF4}"/>
    <dgm:cxn modelId="{78D2B66E-120F-4B3F-A0F7-7C73370D04A7}" type="presOf" srcId="{9C8470FF-543B-4B37-8E46-C6601B4FB56E}" destId="{AFC2A135-CA49-4BBA-B923-CCB65DAC3982}" srcOrd="0" destOrd="0" presId="urn:microsoft.com/office/officeart/2005/8/layout/vList2"/>
    <dgm:cxn modelId="{93CFE675-5655-479F-A86D-74F8A24BB838}" type="presOf" srcId="{35D37B33-E078-4AFD-AA47-6FADFCC02960}" destId="{71CAD5DF-51BF-4245-AEDF-C3AF4593F6C0}" srcOrd="0" destOrd="0" presId="urn:microsoft.com/office/officeart/2005/8/layout/vList2"/>
    <dgm:cxn modelId="{A32DDA58-A2DD-4690-B83B-6A32D42D3CBC}" srcId="{35D37B33-E078-4AFD-AA47-6FADFCC02960}" destId="{C2B7AF47-6787-4EA9-9EEB-CBF52994F9CE}" srcOrd="1" destOrd="0" parTransId="{AC22DF25-FE4C-4D95-89F1-73DD480EAB53}" sibTransId="{30EA8C45-E58E-478E-8ED0-E111ABDE19D1}"/>
    <dgm:cxn modelId="{876174BE-D355-4055-AB5B-F2D792BB39F1}" type="presOf" srcId="{C2B7AF47-6787-4EA9-9EEB-CBF52994F9CE}" destId="{D4D65453-0678-4535-8E7A-0F08B687AA3F}" srcOrd="0" destOrd="0" presId="urn:microsoft.com/office/officeart/2005/8/layout/vList2"/>
    <dgm:cxn modelId="{81DAC7DF-32BD-487D-82DB-58DDD8AB74C5}" type="presOf" srcId="{7ED8B8E2-64AE-428A-92B7-CBB05219797D}" destId="{02F72AD1-216E-4B2C-976C-9A214B334580}" srcOrd="0" destOrd="0" presId="urn:microsoft.com/office/officeart/2005/8/layout/vList2"/>
    <dgm:cxn modelId="{7B2575ED-3106-41CC-BA9F-DAB7A1C04ED7}" type="presOf" srcId="{373623CF-918B-41AC-A9AF-540F3F2E591F}" destId="{08FE36AD-980A-4E49-B834-682ADD3A3B43}" srcOrd="0" destOrd="0" presId="urn:microsoft.com/office/officeart/2005/8/layout/vList2"/>
    <dgm:cxn modelId="{D7729BF1-6FC3-4DB6-AFF4-3E77FA92722C}" srcId="{35D37B33-E078-4AFD-AA47-6FADFCC02960}" destId="{9C8470FF-543B-4B37-8E46-C6601B4FB56E}" srcOrd="0" destOrd="0" parTransId="{84B2E8C2-ED37-4993-BBEC-B4AD324747E1}" sibTransId="{BE774AD6-8542-498A-8057-949774630888}"/>
    <dgm:cxn modelId="{DFD522CA-4418-43E1-BB3A-167AF2990B62}" type="presParOf" srcId="{71CAD5DF-51BF-4245-AEDF-C3AF4593F6C0}" destId="{AFC2A135-CA49-4BBA-B923-CCB65DAC3982}" srcOrd="0" destOrd="0" presId="urn:microsoft.com/office/officeart/2005/8/layout/vList2"/>
    <dgm:cxn modelId="{C33557D3-B428-4174-AB6D-15A3CF131EEA}" type="presParOf" srcId="{71CAD5DF-51BF-4245-AEDF-C3AF4593F6C0}" destId="{6D044C3C-FE37-4D6D-B96F-464CE1AFC1D4}" srcOrd="1" destOrd="0" presId="urn:microsoft.com/office/officeart/2005/8/layout/vList2"/>
    <dgm:cxn modelId="{11156BD7-8AD4-4EAA-B41D-3842BEEC8AB2}" type="presParOf" srcId="{71CAD5DF-51BF-4245-AEDF-C3AF4593F6C0}" destId="{D4D65453-0678-4535-8E7A-0F08B687AA3F}" srcOrd="2" destOrd="0" presId="urn:microsoft.com/office/officeart/2005/8/layout/vList2"/>
    <dgm:cxn modelId="{0DD1016A-9FD8-40AE-B688-0ACA73C9E595}" type="presParOf" srcId="{71CAD5DF-51BF-4245-AEDF-C3AF4593F6C0}" destId="{B89794CB-0CE6-4715-A481-E63C6A54D2C0}" srcOrd="3" destOrd="0" presId="urn:microsoft.com/office/officeart/2005/8/layout/vList2"/>
    <dgm:cxn modelId="{2767DF55-7C84-4A04-8D31-7E5A93BE1E80}" type="presParOf" srcId="{71CAD5DF-51BF-4245-AEDF-C3AF4593F6C0}" destId="{02F72AD1-216E-4B2C-976C-9A214B334580}" srcOrd="4" destOrd="0" presId="urn:microsoft.com/office/officeart/2005/8/layout/vList2"/>
    <dgm:cxn modelId="{1A444798-B264-4B47-AF5C-65353B9DA379}" type="presParOf" srcId="{71CAD5DF-51BF-4245-AEDF-C3AF4593F6C0}" destId="{7057ACFF-A98C-48B7-ADD7-A5E643C3E1FF}" srcOrd="5" destOrd="0" presId="urn:microsoft.com/office/officeart/2005/8/layout/vList2"/>
    <dgm:cxn modelId="{F0491D2C-23F5-4CD6-902B-6F8DA635FFB9}" type="presParOf" srcId="{71CAD5DF-51BF-4245-AEDF-C3AF4593F6C0}" destId="{08FE36AD-980A-4E49-B834-682ADD3A3B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1B665F8-002C-4FAB-9CE5-F6351DF4B98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DAD2C57-D69D-4DCB-A175-89411207D7BB}">
      <dgm:prSet/>
      <dgm:spPr/>
      <dgm:t>
        <a:bodyPr/>
        <a:lstStyle/>
        <a:p>
          <a:pPr rtl="0"/>
          <a:r>
            <a:rPr lang="cs-CZ" dirty="0">
              <a:latin typeface="Calibri Light" panose="020F0302020204030204"/>
            </a:rPr>
            <a:t>- </a:t>
          </a:r>
          <a:r>
            <a:rPr lang="cs-CZ" dirty="0"/>
            <a:t>nesprávné držení tužky,</a:t>
          </a:r>
          <a:endParaRPr lang="en-US" dirty="0"/>
        </a:p>
      </dgm:t>
    </dgm:pt>
    <dgm:pt modelId="{3C3762C7-46D7-447B-9B45-CAAFF08DF15B}" type="parTrans" cxnId="{0933FD64-3454-4516-8F78-1813771A49BA}">
      <dgm:prSet/>
      <dgm:spPr/>
      <dgm:t>
        <a:bodyPr/>
        <a:lstStyle/>
        <a:p>
          <a:endParaRPr lang="en-US"/>
        </a:p>
      </dgm:t>
    </dgm:pt>
    <dgm:pt modelId="{7F5B2EAC-7C6A-4712-99A8-FE0B856E2492}" type="sibTrans" cxnId="{0933FD64-3454-4516-8F78-1813771A49BA}">
      <dgm:prSet/>
      <dgm:spPr/>
      <dgm:t>
        <a:bodyPr/>
        <a:lstStyle/>
        <a:p>
          <a:endParaRPr lang="en-US"/>
        </a:p>
      </dgm:t>
    </dgm:pt>
    <dgm:pt modelId="{2AB3EDE9-962E-4B45-B46B-6827F5FFFCFF}">
      <dgm:prSet/>
      <dgm:spPr/>
      <dgm:t>
        <a:bodyPr/>
        <a:lstStyle/>
        <a:p>
          <a:r>
            <a:rPr lang="cs-CZ" dirty="0"/>
            <a:t>- spojení dvou různých bodů čarou,</a:t>
          </a:r>
          <a:endParaRPr lang="en-US" dirty="0"/>
        </a:p>
      </dgm:t>
    </dgm:pt>
    <dgm:pt modelId="{ECFFB58F-04F4-4A20-8B7B-E5D68BDAFE8D}" type="parTrans" cxnId="{878F23E4-7810-4617-9A45-1A51ED965077}">
      <dgm:prSet/>
      <dgm:spPr/>
      <dgm:t>
        <a:bodyPr/>
        <a:lstStyle/>
        <a:p>
          <a:endParaRPr lang="en-US"/>
        </a:p>
      </dgm:t>
    </dgm:pt>
    <dgm:pt modelId="{B064044F-E7AE-4DA3-BA8A-E10774520B6B}" type="sibTrans" cxnId="{878F23E4-7810-4617-9A45-1A51ED965077}">
      <dgm:prSet/>
      <dgm:spPr/>
      <dgm:t>
        <a:bodyPr/>
        <a:lstStyle/>
        <a:p>
          <a:endParaRPr lang="en-US"/>
        </a:p>
      </dgm:t>
    </dgm:pt>
    <dgm:pt modelId="{A34FF7C3-C938-4ED0-8258-5999BE61DB41}">
      <dgm:prSet/>
      <dgm:spPr/>
      <dgm:t>
        <a:bodyPr/>
        <a:lstStyle/>
        <a:p>
          <a:r>
            <a:rPr lang="cs-CZ" dirty="0"/>
            <a:t>- narýsování části přímky pomocí pravítka,</a:t>
          </a:r>
          <a:endParaRPr lang="en-US" dirty="0"/>
        </a:p>
      </dgm:t>
    </dgm:pt>
    <dgm:pt modelId="{5F36F7A4-313A-492D-AEA6-45205E369F57}" type="parTrans" cxnId="{59736CD3-4CAB-4CF8-83FE-A47E865B9A2F}">
      <dgm:prSet/>
      <dgm:spPr/>
      <dgm:t>
        <a:bodyPr/>
        <a:lstStyle/>
        <a:p>
          <a:endParaRPr lang="en-US"/>
        </a:p>
      </dgm:t>
    </dgm:pt>
    <dgm:pt modelId="{82981DFC-E31C-400B-AEDC-AF9C5B94DF09}" type="sibTrans" cxnId="{59736CD3-4CAB-4CF8-83FE-A47E865B9A2F}">
      <dgm:prSet/>
      <dgm:spPr/>
      <dgm:t>
        <a:bodyPr/>
        <a:lstStyle/>
        <a:p>
          <a:endParaRPr lang="en-US"/>
        </a:p>
      </dgm:t>
    </dgm:pt>
    <dgm:pt modelId="{06A66B20-C536-459F-8744-931548E22358}">
      <dgm:prSet/>
      <dgm:spPr/>
      <dgm:t>
        <a:bodyPr/>
        <a:lstStyle/>
        <a:p>
          <a:r>
            <a:rPr lang="cs-CZ" dirty="0"/>
            <a:t>- načrtnutí či narýsování trojúhelníku,</a:t>
          </a:r>
          <a:endParaRPr lang="en-US" dirty="0"/>
        </a:p>
      </dgm:t>
    </dgm:pt>
    <dgm:pt modelId="{80663980-341A-432A-BCF2-E6D3939CE4C1}" type="parTrans" cxnId="{1FB0FB43-64B8-497E-A1E5-74766887BE9D}">
      <dgm:prSet/>
      <dgm:spPr/>
      <dgm:t>
        <a:bodyPr/>
        <a:lstStyle/>
        <a:p>
          <a:endParaRPr lang="en-US"/>
        </a:p>
      </dgm:t>
    </dgm:pt>
    <dgm:pt modelId="{4DE3F62C-B70D-4383-9345-FEC3F6EF3BF2}" type="sibTrans" cxnId="{1FB0FB43-64B8-497E-A1E5-74766887BE9D}">
      <dgm:prSet/>
      <dgm:spPr/>
      <dgm:t>
        <a:bodyPr/>
        <a:lstStyle/>
        <a:p>
          <a:endParaRPr lang="en-US"/>
        </a:p>
      </dgm:t>
    </dgm:pt>
    <dgm:pt modelId="{DBB62323-D39A-42EE-83AB-82244C245B64}">
      <dgm:prSet/>
      <dgm:spPr/>
      <dgm:t>
        <a:bodyPr/>
        <a:lstStyle/>
        <a:p>
          <a:r>
            <a:rPr lang="cs-CZ" dirty="0"/>
            <a:t>- rozlišení obdélníku a čtverce, kružnice a kruhu</a:t>
          </a:r>
          <a:r>
            <a:rPr lang="cs-CZ" dirty="0">
              <a:latin typeface="Calibri Light" panose="020F0302020204030204"/>
            </a:rPr>
            <a:t>,</a:t>
          </a:r>
          <a:endParaRPr lang="en-US" dirty="0"/>
        </a:p>
      </dgm:t>
    </dgm:pt>
    <dgm:pt modelId="{482F1190-B210-4A57-8B7D-0AC7BE1F2ADD}" type="parTrans" cxnId="{5A93F546-4DCB-43EB-9666-EE1BFE1D2316}">
      <dgm:prSet/>
      <dgm:spPr/>
      <dgm:t>
        <a:bodyPr/>
        <a:lstStyle/>
        <a:p>
          <a:endParaRPr lang="en-US"/>
        </a:p>
      </dgm:t>
    </dgm:pt>
    <dgm:pt modelId="{7096335E-A458-4E62-98A5-629E200CC6AB}" type="sibTrans" cxnId="{5A93F546-4DCB-43EB-9666-EE1BFE1D2316}">
      <dgm:prSet/>
      <dgm:spPr/>
      <dgm:t>
        <a:bodyPr/>
        <a:lstStyle/>
        <a:p>
          <a:endParaRPr lang="en-US"/>
        </a:p>
      </dgm:t>
    </dgm:pt>
    <dgm:pt modelId="{EA431090-3692-4198-9AA0-34E871977164}" type="pres">
      <dgm:prSet presAssocID="{81B665F8-002C-4FAB-9CE5-F6351DF4B983}" presName="linear" presStyleCnt="0">
        <dgm:presLayoutVars>
          <dgm:animLvl val="lvl"/>
          <dgm:resizeHandles val="exact"/>
        </dgm:presLayoutVars>
      </dgm:prSet>
      <dgm:spPr/>
    </dgm:pt>
    <dgm:pt modelId="{950DF723-6BDB-4183-B270-74B4DA1EDD76}" type="pres">
      <dgm:prSet presAssocID="{7DAD2C57-D69D-4DCB-A175-89411207D7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ED6B98-DFCB-449B-9F3E-06B5B310BC57}" type="pres">
      <dgm:prSet presAssocID="{7F5B2EAC-7C6A-4712-99A8-FE0B856E2492}" presName="spacer" presStyleCnt="0"/>
      <dgm:spPr/>
    </dgm:pt>
    <dgm:pt modelId="{98A41203-AF17-4544-A84D-28B586A5A747}" type="pres">
      <dgm:prSet presAssocID="{2AB3EDE9-962E-4B45-B46B-6827F5FFFC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B1A2AB0-FA9B-49D2-941A-22018C1B51FD}" type="pres">
      <dgm:prSet presAssocID="{B064044F-E7AE-4DA3-BA8A-E10774520B6B}" presName="spacer" presStyleCnt="0"/>
      <dgm:spPr/>
    </dgm:pt>
    <dgm:pt modelId="{011E1544-596D-409E-9BEA-CF03A836C847}" type="pres">
      <dgm:prSet presAssocID="{A34FF7C3-C938-4ED0-8258-5999BE61DB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FEE7667-73BB-4055-845C-C37A51344E5E}" type="pres">
      <dgm:prSet presAssocID="{82981DFC-E31C-400B-AEDC-AF9C5B94DF09}" presName="spacer" presStyleCnt="0"/>
      <dgm:spPr/>
    </dgm:pt>
    <dgm:pt modelId="{C5ACB568-CD73-40B5-8205-F4ADD7D49167}" type="pres">
      <dgm:prSet presAssocID="{06A66B20-C536-459F-8744-931548E223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1007AB3-7E2E-4566-AA85-F38DF8BA3B6C}" type="pres">
      <dgm:prSet presAssocID="{4DE3F62C-B70D-4383-9345-FEC3F6EF3BF2}" presName="spacer" presStyleCnt="0"/>
      <dgm:spPr/>
    </dgm:pt>
    <dgm:pt modelId="{8CF75568-032B-468F-838B-CDE973B8B972}" type="pres">
      <dgm:prSet presAssocID="{DBB62323-D39A-42EE-83AB-82244C245B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4F3D4404-37DF-4D1D-9E5A-FF5F62BD9112}" type="presOf" srcId="{DBB62323-D39A-42EE-83AB-82244C245B64}" destId="{8CF75568-032B-468F-838B-CDE973B8B972}" srcOrd="0" destOrd="0" presId="urn:microsoft.com/office/officeart/2005/8/layout/vList2"/>
    <dgm:cxn modelId="{CABB7F3E-A4E6-424F-969F-412CEBE5D2A7}" type="presOf" srcId="{A34FF7C3-C938-4ED0-8258-5999BE61DB41}" destId="{011E1544-596D-409E-9BEA-CF03A836C847}" srcOrd="0" destOrd="0" presId="urn:microsoft.com/office/officeart/2005/8/layout/vList2"/>
    <dgm:cxn modelId="{1FB0FB43-64B8-497E-A1E5-74766887BE9D}" srcId="{81B665F8-002C-4FAB-9CE5-F6351DF4B983}" destId="{06A66B20-C536-459F-8744-931548E22358}" srcOrd="3" destOrd="0" parTransId="{80663980-341A-432A-BCF2-E6D3939CE4C1}" sibTransId="{4DE3F62C-B70D-4383-9345-FEC3F6EF3BF2}"/>
    <dgm:cxn modelId="{0933FD64-3454-4516-8F78-1813771A49BA}" srcId="{81B665F8-002C-4FAB-9CE5-F6351DF4B983}" destId="{7DAD2C57-D69D-4DCB-A175-89411207D7BB}" srcOrd="0" destOrd="0" parTransId="{3C3762C7-46D7-447B-9B45-CAAFF08DF15B}" sibTransId="{7F5B2EAC-7C6A-4712-99A8-FE0B856E2492}"/>
    <dgm:cxn modelId="{5A93F546-4DCB-43EB-9666-EE1BFE1D2316}" srcId="{81B665F8-002C-4FAB-9CE5-F6351DF4B983}" destId="{DBB62323-D39A-42EE-83AB-82244C245B64}" srcOrd="4" destOrd="0" parTransId="{482F1190-B210-4A57-8B7D-0AC7BE1F2ADD}" sibTransId="{7096335E-A458-4E62-98A5-629E200CC6AB}"/>
    <dgm:cxn modelId="{AC022F72-433F-467A-BFE7-CD2519326886}" type="presOf" srcId="{81B665F8-002C-4FAB-9CE5-F6351DF4B983}" destId="{EA431090-3692-4198-9AA0-34E871977164}" srcOrd="0" destOrd="0" presId="urn:microsoft.com/office/officeart/2005/8/layout/vList2"/>
    <dgm:cxn modelId="{24C722B9-07AE-4A89-BB94-2CE831816EBE}" type="presOf" srcId="{2AB3EDE9-962E-4B45-B46B-6827F5FFFCFF}" destId="{98A41203-AF17-4544-A84D-28B586A5A747}" srcOrd="0" destOrd="0" presId="urn:microsoft.com/office/officeart/2005/8/layout/vList2"/>
    <dgm:cxn modelId="{59736CD3-4CAB-4CF8-83FE-A47E865B9A2F}" srcId="{81B665F8-002C-4FAB-9CE5-F6351DF4B983}" destId="{A34FF7C3-C938-4ED0-8258-5999BE61DB41}" srcOrd="2" destOrd="0" parTransId="{5F36F7A4-313A-492D-AEA6-45205E369F57}" sibTransId="{82981DFC-E31C-400B-AEDC-AF9C5B94DF09}"/>
    <dgm:cxn modelId="{EEBB17DF-AD74-4038-8537-DFAF68584965}" type="presOf" srcId="{06A66B20-C536-459F-8744-931548E22358}" destId="{C5ACB568-CD73-40B5-8205-F4ADD7D49167}" srcOrd="0" destOrd="0" presId="urn:microsoft.com/office/officeart/2005/8/layout/vList2"/>
    <dgm:cxn modelId="{878F23E4-7810-4617-9A45-1A51ED965077}" srcId="{81B665F8-002C-4FAB-9CE5-F6351DF4B983}" destId="{2AB3EDE9-962E-4B45-B46B-6827F5FFFCFF}" srcOrd="1" destOrd="0" parTransId="{ECFFB58F-04F4-4A20-8B7B-E5D68BDAFE8D}" sibTransId="{B064044F-E7AE-4DA3-BA8A-E10774520B6B}"/>
    <dgm:cxn modelId="{E79A89EB-450A-4CB1-8C9D-60E85599A07D}" type="presOf" srcId="{7DAD2C57-D69D-4DCB-A175-89411207D7BB}" destId="{950DF723-6BDB-4183-B270-74B4DA1EDD76}" srcOrd="0" destOrd="0" presId="urn:microsoft.com/office/officeart/2005/8/layout/vList2"/>
    <dgm:cxn modelId="{3E5CA250-4F39-45DE-A519-CA6893F0A70D}" type="presParOf" srcId="{EA431090-3692-4198-9AA0-34E871977164}" destId="{950DF723-6BDB-4183-B270-74B4DA1EDD76}" srcOrd="0" destOrd="0" presId="urn:microsoft.com/office/officeart/2005/8/layout/vList2"/>
    <dgm:cxn modelId="{914F4888-0D39-4202-9C56-5E94136BA948}" type="presParOf" srcId="{EA431090-3692-4198-9AA0-34E871977164}" destId="{4CED6B98-DFCB-449B-9F3E-06B5B310BC57}" srcOrd="1" destOrd="0" presId="urn:microsoft.com/office/officeart/2005/8/layout/vList2"/>
    <dgm:cxn modelId="{04313A29-0211-4D71-B4A4-0CEF4BD2F85F}" type="presParOf" srcId="{EA431090-3692-4198-9AA0-34E871977164}" destId="{98A41203-AF17-4544-A84D-28B586A5A747}" srcOrd="2" destOrd="0" presId="urn:microsoft.com/office/officeart/2005/8/layout/vList2"/>
    <dgm:cxn modelId="{5E1A550E-36FA-443E-9249-0C175863B63E}" type="presParOf" srcId="{EA431090-3692-4198-9AA0-34E871977164}" destId="{DB1A2AB0-FA9B-49D2-941A-22018C1B51FD}" srcOrd="3" destOrd="0" presId="urn:microsoft.com/office/officeart/2005/8/layout/vList2"/>
    <dgm:cxn modelId="{7F4929DF-5705-44F2-9CEE-DF2C90AA5CF5}" type="presParOf" srcId="{EA431090-3692-4198-9AA0-34E871977164}" destId="{011E1544-596D-409E-9BEA-CF03A836C847}" srcOrd="4" destOrd="0" presId="urn:microsoft.com/office/officeart/2005/8/layout/vList2"/>
    <dgm:cxn modelId="{AA4D0277-090B-43BD-A3FD-3B56E0037B68}" type="presParOf" srcId="{EA431090-3692-4198-9AA0-34E871977164}" destId="{0FEE7667-73BB-4055-845C-C37A51344E5E}" srcOrd="5" destOrd="0" presId="urn:microsoft.com/office/officeart/2005/8/layout/vList2"/>
    <dgm:cxn modelId="{BAA2B3F7-D1BC-40DE-9EE8-B56726E6C7B6}" type="presParOf" srcId="{EA431090-3692-4198-9AA0-34E871977164}" destId="{C5ACB568-CD73-40B5-8205-F4ADD7D49167}" srcOrd="6" destOrd="0" presId="urn:microsoft.com/office/officeart/2005/8/layout/vList2"/>
    <dgm:cxn modelId="{5CFC8548-F54C-48EA-BC68-69DC5EA890B9}" type="presParOf" srcId="{EA431090-3692-4198-9AA0-34E871977164}" destId="{91007AB3-7E2E-4566-AA85-F38DF8BA3B6C}" srcOrd="7" destOrd="0" presId="urn:microsoft.com/office/officeart/2005/8/layout/vList2"/>
    <dgm:cxn modelId="{D1E0AB0E-83AD-45D7-9C04-3057694ABF80}" type="presParOf" srcId="{EA431090-3692-4198-9AA0-34E871977164}" destId="{8CF75568-032B-468F-838B-CDE973B8B97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B665F8-002C-4FAB-9CE5-F6351DF4B983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7DAD2C57-D69D-4DCB-A175-89411207D7BB}">
      <dgm:prSet/>
      <dgm:spPr/>
      <dgm:t>
        <a:bodyPr/>
        <a:lstStyle/>
        <a:p>
          <a:r>
            <a:rPr lang="cs-CZ">
              <a:latin typeface="Calibri"/>
              <a:cs typeface="Calibri"/>
            </a:rPr>
            <a:t>- nepochopení zadaní geometrické úlohy,</a:t>
          </a:r>
          <a:endParaRPr lang="en-US"/>
        </a:p>
      </dgm:t>
    </dgm:pt>
    <dgm:pt modelId="{3C3762C7-46D7-447B-9B45-CAAFF08DF15B}" type="parTrans" cxnId="{0933FD64-3454-4516-8F78-1813771A49BA}">
      <dgm:prSet/>
      <dgm:spPr/>
      <dgm:t>
        <a:bodyPr/>
        <a:lstStyle/>
        <a:p>
          <a:endParaRPr lang="en-US"/>
        </a:p>
      </dgm:t>
    </dgm:pt>
    <dgm:pt modelId="{7F5B2EAC-7C6A-4712-99A8-FE0B856E2492}" type="sibTrans" cxnId="{0933FD64-3454-4516-8F78-1813771A49BA}">
      <dgm:prSet/>
      <dgm:spPr/>
      <dgm:t>
        <a:bodyPr/>
        <a:lstStyle/>
        <a:p>
          <a:endParaRPr lang="en-US"/>
        </a:p>
      </dgm:t>
    </dgm:pt>
    <dgm:pt modelId="{2AB3EDE9-962E-4B45-B46B-6827F5FFFCFF}">
      <dgm:prSet/>
      <dgm:spPr/>
      <dgm:t>
        <a:bodyPr/>
        <a:lstStyle/>
        <a:p>
          <a:r>
            <a:rPr lang="cs-CZ">
              <a:latin typeface="Calibri"/>
              <a:cs typeface="Calibri"/>
            </a:rPr>
            <a:t>- neschopnost číst s pochopením geometrické obrázky,</a:t>
          </a:r>
          <a:endParaRPr lang="en-US">
            <a:latin typeface="Calibri"/>
            <a:cs typeface="Calibri"/>
          </a:endParaRPr>
        </a:p>
      </dgm:t>
    </dgm:pt>
    <dgm:pt modelId="{ECFFB58F-04F4-4A20-8B7B-E5D68BDAFE8D}" type="parTrans" cxnId="{878F23E4-7810-4617-9A45-1A51ED965077}">
      <dgm:prSet/>
      <dgm:spPr/>
      <dgm:t>
        <a:bodyPr/>
        <a:lstStyle/>
        <a:p>
          <a:endParaRPr lang="en-US"/>
        </a:p>
      </dgm:t>
    </dgm:pt>
    <dgm:pt modelId="{B064044F-E7AE-4DA3-BA8A-E10774520B6B}" type="sibTrans" cxnId="{878F23E4-7810-4617-9A45-1A51ED965077}">
      <dgm:prSet/>
      <dgm:spPr/>
      <dgm:t>
        <a:bodyPr/>
        <a:lstStyle/>
        <a:p>
          <a:endParaRPr lang="en-US"/>
        </a:p>
      </dgm:t>
    </dgm:pt>
    <dgm:pt modelId="{A34FF7C3-C938-4ED0-8258-5999BE61DB41}">
      <dgm:prSet/>
      <dgm:spPr/>
      <dgm:t>
        <a:bodyPr/>
        <a:lstStyle/>
        <a:p>
          <a:r>
            <a:rPr lang="cs-CZ">
              <a:latin typeface="Calibri"/>
              <a:cs typeface="Calibri"/>
            </a:rPr>
            <a:t>- nepochopení vztahů pro výpočty obvodů a obsahů geometrických útvarů,</a:t>
          </a:r>
          <a:endParaRPr lang="en-US">
            <a:latin typeface="Calibri"/>
            <a:cs typeface="Calibri"/>
          </a:endParaRPr>
        </a:p>
      </dgm:t>
    </dgm:pt>
    <dgm:pt modelId="{5F36F7A4-313A-492D-AEA6-45205E369F57}" type="parTrans" cxnId="{59736CD3-4CAB-4CF8-83FE-A47E865B9A2F}">
      <dgm:prSet/>
      <dgm:spPr/>
      <dgm:t>
        <a:bodyPr/>
        <a:lstStyle/>
        <a:p>
          <a:endParaRPr lang="en-US"/>
        </a:p>
      </dgm:t>
    </dgm:pt>
    <dgm:pt modelId="{82981DFC-E31C-400B-AEDC-AF9C5B94DF09}" type="sibTrans" cxnId="{59736CD3-4CAB-4CF8-83FE-A47E865B9A2F}">
      <dgm:prSet/>
      <dgm:spPr/>
      <dgm:t>
        <a:bodyPr/>
        <a:lstStyle/>
        <a:p>
          <a:endParaRPr lang="en-US"/>
        </a:p>
      </dgm:t>
    </dgm:pt>
    <dgm:pt modelId="{06A66B20-C536-459F-8744-931548E22358}">
      <dgm:prSet/>
      <dgm:spPr/>
      <dgm:t>
        <a:bodyPr/>
        <a:lstStyle/>
        <a:p>
          <a:r>
            <a:rPr lang="cs-CZ">
              <a:latin typeface="Calibri"/>
              <a:cs typeface="Calibri"/>
            </a:rPr>
            <a:t>- nezvládnutí procesu měření,</a:t>
          </a:r>
          <a:endParaRPr lang="en-US">
            <a:latin typeface="Calibri"/>
            <a:cs typeface="Calibri"/>
          </a:endParaRPr>
        </a:p>
      </dgm:t>
    </dgm:pt>
    <dgm:pt modelId="{80663980-341A-432A-BCF2-E6D3939CE4C1}" type="parTrans" cxnId="{1FB0FB43-64B8-497E-A1E5-74766887BE9D}">
      <dgm:prSet/>
      <dgm:spPr/>
      <dgm:t>
        <a:bodyPr/>
        <a:lstStyle/>
        <a:p>
          <a:endParaRPr lang="en-US"/>
        </a:p>
      </dgm:t>
    </dgm:pt>
    <dgm:pt modelId="{4DE3F62C-B70D-4383-9345-FEC3F6EF3BF2}" type="sibTrans" cxnId="{1FB0FB43-64B8-497E-A1E5-74766887BE9D}">
      <dgm:prSet/>
      <dgm:spPr/>
      <dgm:t>
        <a:bodyPr/>
        <a:lstStyle/>
        <a:p>
          <a:endParaRPr lang="en-US"/>
        </a:p>
      </dgm:t>
    </dgm:pt>
    <dgm:pt modelId="{DBB62323-D39A-42EE-83AB-82244C245B64}">
      <dgm:prSet/>
      <dgm:spPr/>
      <dgm:t>
        <a:bodyPr/>
        <a:lstStyle/>
        <a:p>
          <a:r>
            <a:rPr lang="cs-CZ">
              <a:latin typeface="Calibri"/>
              <a:cs typeface="Calibri"/>
            </a:rPr>
            <a:t>- nepochopení jednotek délky, obsahu, objemu.</a:t>
          </a:r>
          <a:endParaRPr lang="en-US"/>
        </a:p>
      </dgm:t>
    </dgm:pt>
    <dgm:pt modelId="{482F1190-B210-4A57-8B7D-0AC7BE1F2ADD}" type="parTrans" cxnId="{5A93F546-4DCB-43EB-9666-EE1BFE1D2316}">
      <dgm:prSet/>
      <dgm:spPr/>
      <dgm:t>
        <a:bodyPr/>
        <a:lstStyle/>
        <a:p>
          <a:endParaRPr lang="en-US"/>
        </a:p>
      </dgm:t>
    </dgm:pt>
    <dgm:pt modelId="{7096335E-A458-4E62-98A5-629E200CC6AB}" type="sibTrans" cxnId="{5A93F546-4DCB-43EB-9666-EE1BFE1D2316}">
      <dgm:prSet/>
      <dgm:spPr/>
      <dgm:t>
        <a:bodyPr/>
        <a:lstStyle/>
        <a:p>
          <a:endParaRPr lang="en-US"/>
        </a:p>
      </dgm:t>
    </dgm:pt>
    <dgm:pt modelId="{2F1A0E9C-C448-43FD-ACE8-291FD2EF7140}" type="pres">
      <dgm:prSet presAssocID="{81B665F8-002C-4FAB-9CE5-F6351DF4B983}" presName="linear" presStyleCnt="0">
        <dgm:presLayoutVars>
          <dgm:animLvl val="lvl"/>
          <dgm:resizeHandles val="exact"/>
        </dgm:presLayoutVars>
      </dgm:prSet>
      <dgm:spPr/>
    </dgm:pt>
    <dgm:pt modelId="{01F197A6-39AD-4A8D-926D-C4B622A24996}" type="pres">
      <dgm:prSet presAssocID="{7DAD2C57-D69D-4DCB-A175-89411207D7B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67C1EA1-D8CE-4117-9C4B-711EC8B82DE3}" type="pres">
      <dgm:prSet presAssocID="{7F5B2EAC-7C6A-4712-99A8-FE0B856E2492}" presName="spacer" presStyleCnt="0"/>
      <dgm:spPr/>
    </dgm:pt>
    <dgm:pt modelId="{618298BA-1239-4AA4-8FF2-381A6F843730}" type="pres">
      <dgm:prSet presAssocID="{2AB3EDE9-962E-4B45-B46B-6827F5FFFC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71CE1A9-11B5-4D80-BE08-ADA87941813E}" type="pres">
      <dgm:prSet presAssocID="{B064044F-E7AE-4DA3-BA8A-E10774520B6B}" presName="spacer" presStyleCnt="0"/>
      <dgm:spPr/>
    </dgm:pt>
    <dgm:pt modelId="{5D5DC30F-43F4-4160-9090-805C707FA9C0}" type="pres">
      <dgm:prSet presAssocID="{A34FF7C3-C938-4ED0-8258-5999BE61DB4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8996D4F-617B-4033-8585-72FE4730A6BB}" type="pres">
      <dgm:prSet presAssocID="{82981DFC-E31C-400B-AEDC-AF9C5B94DF09}" presName="spacer" presStyleCnt="0"/>
      <dgm:spPr/>
    </dgm:pt>
    <dgm:pt modelId="{AAB3E3AA-400B-46E2-9F06-0F775088C630}" type="pres">
      <dgm:prSet presAssocID="{06A66B20-C536-459F-8744-931548E223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2243CF3-DAB3-46FD-BD3C-F1B23FA2F629}" type="pres">
      <dgm:prSet presAssocID="{4DE3F62C-B70D-4383-9345-FEC3F6EF3BF2}" presName="spacer" presStyleCnt="0"/>
      <dgm:spPr/>
    </dgm:pt>
    <dgm:pt modelId="{5BACEC2F-D7B2-430E-8D0F-8C3C32957473}" type="pres">
      <dgm:prSet presAssocID="{DBB62323-D39A-42EE-83AB-82244C245B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7B30A21-FAF7-4CC1-93BD-141408FB1F25}" type="presOf" srcId="{06A66B20-C536-459F-8744-931548E22358}" destId="{AAB3E3AA-400B-46E2-9F06-0F775088C630}" srcOrd="0" destOrd="0" presId="urn:microsoft.com/office/officeart/2005/8/layout/vList2"/>
    <dgm:cxn modelId="{38FF2336-CAD9-4B2B-A3DD-FEA87E0BBB5B}" type="presOf" srcId="{2AB3EDE9-962E-4B45-B46B-6827F5FFFCFF}" destId="{618298BA-1239-4AA4-8FF2-381A6F843730}" srcOrd="0" destOrd="0" presId="urn:microsoft.com/office/officeart/2005/8/layout/vList2"/>
    <dgm:cxn modelId="{1FB0FB43-64B8-497E-A1E5-74766887BE9D}" srcId="{81B665F8-002C-4FAB-9CE5-F6351DF4B983}" destId="{06A66B20-C536-459F-8744-931548E22358}" srcOrd="3" destOrd="0" parTransId="{80663980-341A-432A-BCF2-E6D3939CE4C1}" sibTransId="{4DE3F62C-B70D-4383-9345-FEC3F6EF3BF2}"/>
    <dgm:cxn modelId="{0933FD64-3454-4516-8F78-1813771A49BA}" srcId="{81B665F8-002C-4FAB-9CE5-F6351DF4B983}" destId="{7DAD2C57-D69D-4DCB-A175-89411207D7BB}" srcOrd="0" destOrd="0" parTransId="{3C3762C7-46D7-447B-9B45-CAAFF08DF15B}" sibTransId="{7F5B2EAC-7C6A-4712-99A8-FE0B856E2492}"/>
    <dgm:cxn modelId="{5A93F546-4DCB-43EB-9666-EE1BFE1D2316}" srcId="{81B665F8-002C-4FAB-9CE5-F6351DF4B983}" destId="{DBB62323-D39A-42EE-83AB-82244C245B64}" srcOrd="4" destOrd="0" parTransId="{482F1190-B210-4A57-8B7D-0AC7BE1F2ADD}" sibTransId="{7096335E-A458-4E62-98A5-629E200CC6AB}"/>
    <dgm:cxn modelId="{65DB3C95-BD5E-48BB-9EE8-3301306D4C76}" type="presOf" srcId="{DBB62323-D39A-42EE-83AB-82244C245B64}" destId="{5BACEC2F-D7B2-430E-8D0F-8C3C32957473}" srcOrd="0" destOrd="0" presId="urn:microsoft.com/office/officeart/2005/8/layout/vList2"/>
    <dgm:cxn modelId="{4F6195AD-4FE8-4639-97B3-E5F96F8D17A8}" type="presOf" srcId="{81B665F8-002C-4FAB-9CE5-F6351DF4B983}" destId="{2F1A0E9C-C448-43FD-ACE8-291FD2EF7140}" srcOrd="0" destOrd="0" presId="urn:microsoft.com/office/officeart/2005/8/layout/vList2"/>
    <dgm:cxn modelId="{4D4C0BC1-1E28-46A8-848F-281B264011E6}" type="presOf" srcId="{7DAD2C57-D69D-4DCB-A175-89411207D7BB}" destId="{01F197A6-39AD-4A8D-926D-C4B622A24996}" srcOrd="0" destOrd="0" presId="urn:microsoft.com/office/officeart/2005/8/layout/vList2"/>
    <dgm:cxn modelId="{59736CD3-4CAB-4CF8-83FE-A47E865B9A2F}" srcId="{81B665F8-002C-4FAB-9CE5-F6351DF4B983}" destId="{A34FF7C3-C938-4ED0-8258-5999BE61DB41}" srcOrd="2" destOrd="0" parTransId="{5F36F7A4-313A-492D-AEA6-45205E369F57}" sibTransId="{82981DFC-E31C-400B-AEDC-AF9C5B94DF09}"/>
    <dgm:cxn modelId="{89F8B7E2-18F3-46FD-8484-DAE2B8369564}" type="presOf" srcId="{A34FF7C3-C938-4ED0-8258-5999BE61DB41}" destId="{5D5DC30F-43F4-4160-9090-805C707FA9C0}" srcOrd="0" destOrd="0" presId="urn:microsoft.com/office/officeart/2005/8/layout/vList2"/>
    <dgm:cxn modelId="{878F23E4-7810-4617-9A45-1A51ED965077}" srcId="{81B665F8-002C-4FAB-9CE5-F6351DF4B983}" destId="{2AB3EDE9-962E-4B45-B46B-6827F5FFFCFF}" srcOrd="1" destOrd="0" parTransId="{ECFFB58F-04F4-4A20-8B7B-E5D68BDAFE8D}" sibTransId="{B064044F-E7AE-4DA3-BA8A-E10774520B6B}"/>
    <dgm:cxn modelId="{1DCE9CB5-AB35-4791-9FA9-3062DF044E68}" type="presParOf" srcId="{2F1A0E9C-C448-43FD-ACE8-291FD2EF7140}" destId="{01F197A6-39AD-4A8D-926D-C4B622A24996}" srcOrd="0" destOrd="0" presId="urn:microsoft.com/office/officeart/2005/8/layout/vList2"/>
    <dgm:cxn modelId="{C766E488-6628-492B-A7E5-9B73BB6D2CDB}" type="presParOf" srcId="{2F1A0E9C-C448-43FD-ACE8-291FD2EF7140}" destId="{E67C1EA1-D8CE-4117-9C4B-711EC8B82DE3}" srcOrd="1" destOrd="0" presId="urn:microsoft.com/office/officeart/2005/8/layout/vList2"/>
    <dgm:cxn modelId="{5B85DA05-92AF-4333-9EA8-0644B55B6589}" type="presParOf" srcId="{2F1A0E9C-C448-43FD-ACE8-291FD2EF7140}" destId="{618298BA-1239-4AA4-8FF2-381A6F843730}" srcOrd="2" destOrd="0" presId="urn:microsoft.com/office/officeart/2005/8/layout/vList2"/>
    <dgm:cxn modelId="{5E63BFF5-16A5-46F0-A1B2-40080968BAE5}" type="presParOf" srcId="{2F1A0E9C-C448-43FD-ACE8-291FD2EF7140}" destId="{A71CE1A9-11B5-4D80-BE08-ADA87941813E}" srcOrd="3" destOrd="0" presId="urn:microsoft.com/office/officeart/2005/8/layout/vList2"/>
    <dgm:cxn modelId="{7384B2B5-5712-4EA4-9056-F469C220FB65}" type="presParOf" srcId="{2F1A0E9C-C448-43FD-ACE8-291FD2EF7140}" destId="{5D5DC30F-43F4-4160-9090-805C707FA9C0}" srcOrd="4" destOrd="0" presId="urn:microsoft.com/office/officeart/2005/8/layout/vList2"/>
    <dgm:cxn modelId="{0DCCF696-2921-4E06-BB12-D9A1753C0BDB}" type="presParOf" srcId="{2F1A0E9C-C448-43FD-ACE8-291FD2EF7140}" destId="{A8996D4F-617B-4033-8585-72FE4730A6BB}" srcOrd="5" destOrd="0" presId="urn:microsoft.com/office/officeart/2005/8/layout/vList2"/>
    <dgm:cxn modelId="{731A342C-D596-49E1-B482-6501829ED91A}" type="presParOf" srcId="{2F1A0E9C-C448-43FD-ACE8-291FD2EF7140}" destId="{AAB3E3AA-400B-46E2-9F06-0F775088C630}" srcOrd="6" destOrd="0" presId="urn:microsoft.com/office/officeart/2005/8/layout/vList2"/>
    <dgm:cxn modelId="{E7F52581-2265-4E82-B229-C1FCE8AFE1E5}" type="presParOf" srcId="{2F1A0E9C-C448-43FD-ACE8-291FD2EF7140}" destId="{E2243CF3-DAB3-46FD-BD3C-F1B23FA2F629}" srcOrd="7" destOrd="0" presId="urn:microsoft.com/office/officeart/2005/8/layout/vList2"/>
    <dgm:cxn modelId="{EC5FF6DA-1FA3-46C6-873E-6611D2DCC98F}" type="presParOf" srcId="{2F1A0E9C-C448-43FD-ACE8-291FD2EF7140}" destId="{5BACEC2F-D7B2-430E-8D0F-8C3C3295747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C4140-6EB7-4E9A-A629-081A4183FC5C}">
      <dsp:nvSpPr>
        <dsp:cNvPr id="0" name=""/>
        <dsp:cNvSpPr/>
      </dsp:nvSpPr>
      <dsp:spPr>
        <a:xfrm>
          <a:off x="0" y="0"/>
          <a:ext cx="57415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20AB3-25AF-49D5-920A-25A8465E9888}">
      <dsp:nvSpPr>
        <dsp:cNvPr id="0" name=""/>
        <dsp:cNvSpPr/>
      </dsp:nvSpPr>
      <dsp:spPr>
        <a:xfrm>
          <a:off x="0" y="0"/>
          <a:ext cx="5741533" cy="25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Geometrie je specifickou oblastí matematiky.</a:t>
          </a:r>
          <a:endParaRPr lang="en-US" sz="5200" kern="1200"/>
        </a:p>
      </dsp:txBody>
      <dsp:txXfrm>
        <a:off x="0" y="0"/>
        <a:ext cx="5741533" cy="2585491"/>
      </dsp:txXfrm>
    </dsp:sp>
    <dsp:sp modelId="{D8E57E58-FAAB-4A3B-A4C4-75E690935085}">
      <dsp:nvSpPr>
        <dsp:cNvPr id="0" name=""/>
        <dsp:cNvSpPr/>
      </dsp:nvSpPr>
      <dsp:spPr>
        <a:xfrm>
          <a:off x="0" y="2585491"/>
          <a:ext cx="5741533" cy="0"/>
        </a:xfrm>
        <a:prstGeom prst="line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9EA48-C1FD-44A7-8F8A-CA7E3E1D4DCB}">
      <dsp:nvSpPr>
        <dsp:cNvPr id="0" name=""/>
        <dsp:cNvSpPr/>
      </dsp:nvSpPr>
      <dsp:spPr>
        <a:xfrm>
          <a:off x="0" y="2585491"/>
          <a:ext cx="5741533" cy="2585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Pro některé žáky může být "</a:t>
          </a:r>
          <a:r>
            <a:rPr lang="cs-CZ" sz="5200" b="1" kern="1200"/>
            <a:t>záchranou</a:t>
          </a:r>
          <a:r>
            <a:rPr lang="cs-CZ" sz="5200" kern="1200"/>
            <a:t>".</a:t>
          </a:r>
          <a:endParaRPr lang="en-US" sz="5200" kern="1200"/>
        </a:p>
      </dsp:txBody>
      <dsp:txXfrm>
        <a:off x="0" y="2585491"/>
        <a:ext cx="5741533" cy="2585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EB0FE-FB09-4B93-B149-DCC5E2D23833}">
      <dsp:nvSpPr>
        <dsp:cNvPr id="0" name=""/>
        <dsp:cNvSpPr/>
      </dsp:nvSpPr>
      <dsp:spPr>
        <a:xfrm>
          <a:off x="542986" y="794732"/>
          <a:ext cx="1544062" cy="15440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578A4-CF8A-43EF-8B1A-F55D83F369B4}">
      <dsp:nvSpPr>
        <dsp:cNvPr id="0" name=""/>
        <dsp:cNvSpPr/>
      </dsp:nvSpPr>
      <dsp:spPr>
        <a:xfrm>
          <a:off x="872049" y="1123794"/>
          <a:ext cx="885937" cy="88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C2AC6-1C7B-4BB5-A86F-8EAD81AD6C60}">
      <dsp:nvSpPr>
        <dsp:cNvPr id="0" name=""/>
        <dsp:cNvSpPr/>
      </dsp:nvSpPr>
      <dsp:spPr>
        <a:xfrm>
          <a:off x="49393" y="2819732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Možnost pracovat s konkrétními objekty (manipulativní činnost) usnadňuje žákům pochopení učiva z </a:t>
          </a:r>
          <a:r>
            <a:rPr lang="cs-CZ" sz="1100" b="0" kern="1200" dirty="0">
              <a:latin typeface="Calibri Light" panose="020F0302020204030204"/>
            </a:rPr>
            <a:t>geometrie.</a:t>
          </a:r>
          <a:endParaRPr lang="en-US" sz="1100" b="0" kern="1200" dirty="0">
            <a:latin typeface="Calibri Light" panose="020F0302020204030204"/>
          </a:endParaRPr>
        </a:p>
      </dsp:txBody>
      <dsp:txXfrm>
        <a:off x="49393" y="2819732"/>
        <a:ext cx="2531250" cy="720000"/>
      </dsp:txXfrm>
    </dsp:sp>
    <dsp:sp modelId="{06A288FB-B8F1-4217-BFEC-BD884B1A149D}">
      <dsp:nvSpPr>
        <dsp:cNvPr id="0" name=""/>
        <dsp:cNvSpPr/>
      </dsp:nvSpPr>
      <dsp:spPr>
        <a:xfrm>
          <a:off x="3517205" y="794732"/>
          <a:ext cx="1544062" cy="15440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919BEF-54B8-493B-83CF-1EA757EB1E73}">
      <dsp:nvSpPr>
        <dsp:cNvPr id="0" name=""/>
        <dsp:cNvSpPr/>
      </dsp:nvSpPr>
      <dsp:spPr>
        <a:xfrm>
          <a:off x="3846268" y="1123794"/>
          <a:ext cx="885937" cy="88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D0F70-F072-4AC1-B0C4-7E775BFCFDC0}">
      <dsp:nvSpPr>
        <dsp:cNvPr id="0" name=""/>
        <dsp:cNvSpPr/>
      </dsp:nvSpPr>
      <dsp:spPr>
        <a:xfrm>
          <a:off x="3023611" y="2819732"/>
          <a:ext cx="253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 dirty="0">
              <a:latin typeface="Calibri Light" panose="020F0302020204030204"/>
            </a:rPr>
            <a:t>Činnost</a:t>
          </a:r>
          <a:r>
            <a:rPr lang="cs-CZ" sz="1100" b="1" kern="1200" dirty="0"/>
            <a:t> rukou podněcuje činnost mozku</a:t>
          </a:r>
          <a:r>
            <a:rPr lang="cs-CZ" sz="1100" kern="1200" dirty="0">
              <a:latin typeface="Calibri Light" panose="020F0302020204030204"/>
            </a:rPr>
            <a:t>.</a:t>
          </a:r>
          <a:endParaRPr lang="cs-CZ" sz="1100" kern="1200" dirty="0"/>
        </a:p>
      </dsp:txBody>
      <dsp:txXfrm>
        <a:off x="3023611" y="2819732"/>
        <a:ext cx="253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6FFF3-21AE-43C8-B459-287B8C3AF0E0}">
      <dsp:nvSpPr>
        <dsp:cNvPr id="0" name=""/>
        <dsp:cNvSpPr/>
      </dsp:nvSpPr>
      <dsp:spPr>
        <a:xfrm>
          <a:off x="285275" y="0"/>
          <a:ext cx="5170983" cy="517098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84B324-1F91-4781-A796-3B8774636147}">
      <dsp:nvSpPr>
        <dsp:cNvPr id="0" name=""/>
        <dsp:cNvSpPr/>
      </dsp:nvSpPr>
      <dsp:spPr>
        <a:xfrm>
          <a:off x="776518" y="491243"/>
          <a:ext cx="2016683" cy="201668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pochopení základních pojmů v duchu správných definic </a:t>
          </a:r>
          <a:endParaRPr lang="en-US" sz="2100" kern="1200"/>
        </a:p>
      </dsp:txBody>
      <dsp:txXfrm>
        <a:off x="874964" y="589689"/>
        <a:ext cx="1819791" cy="1819791"/>
      </dsp:txXfrm>
    </dsp:sp>
    <dsp:sp modelId="{D6816DEA-FCC0-45AE-B21E-D38DD39D99AB}">
      <dsp:nvSpPr>
        <dsp:cNvPr id="0" name=""/>
        <dsp:cNvSpPr/>
      </dsp:nvSpPr>
      <dsp:spPr>
        <a:xfrm>
          <a:off x="2948331" y="491243"/>
          <a:ext cx="2016683" cy="201668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modelování a rýsování geometrických útvarů,</a:t>
          </a:r>
          <a:endParaRPr lang="en-US" sz="2100" kern="1200"/>
        </a:p>
      </dsp:txBody>
      <dsp:txXfrm>
        <a:off x="3046777" y="589689"/>
        <a:ext cx="1819791" cy="1819791"/>
      </dsp:txXfrm>
    </dsp:sp>
    <dsp:sp modelId="{6E66A768-2C53-4C60-89C6-C255F267A251}">
      <dsp:nvSpPr>
        <dsp:cNvPr id="0" name=""/>
        <dsp:cNvSpPr/>
      </dsp:nvSpPr>
      <dsp:spPr>
        <a:xfrm>
          <a:off x="776518" y="2663056"/>
          <a:ext cx="2016683" cy="20166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vnímání některých vlastností geometrických útvarů,</a:t>
          </a:r>
          <a:endParaRPr lang="en-US" sz="2100" kern="1200"/>
        </a:p>
      </dsp:txBody>
      <dsp:txXfrm>
        <a:off x="874964" y="2761502"/>
        <a:ext cx="1819791" cy="1819791"/>
      </dsp:txXfrm>
    </dsp:sp>
    <dsp:sp modelId="{36909562-BEA5-43BD-B32F-E6E1173DA5B4}">
      <dsp:nvSpPr>
        <dsp:cNvPr id="0" name=""/>
        <dsp:cNvSpPr/>
      </dsp:nvSpPr>
      <dsp:spPr>
        <a:xfrm>
          <a:off x="2948331" y="2663056"/>
          <a:ext cx="2016683" cy="201668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některé úlohy početní geometrie </a:t>
          </a:r>
          <a:endParaRPr lang="en-US" sz="2100" kern="1200"/>
        </a:p>
      </dsp:txBody>
      <dsp:txXfrm>
        <a:off x="3046777" y="2761502"/>
        <a:ext cx="1819791" cy="18197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A41DF-1921-4EE3-86C3-3F4EC55280D5}">
      <dsp:nvSpPr>
        <dsp:cNvPr id="0" name=""/>
        <dsp:cNvSpPr/>
      </dsp:nvSpPr>
      <dsp:spPr>
        <a:xfrm>
          <a:off x="0" y="2524"/>
          <a:ext cx="57415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B41ECC-DBD8-48E0-BF8B-E4622CF926BE}">
      <dsp:nvSpPr>
        <dsp:cNvPr id="0" name=""/>
        <dsp:cNvSpPr/>
      </dsp:nvSpPr>
      <dsp:spPr>
        <a:xfrm>
          <a:off x="0" y="2524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útvary v rovině: lomená čára, přímka, polopřímka, úsečka, čtverec, kružnice, obdélník, trojúhelník, kruh, čtyřúhelník, mnohoúhelník </a:t>
          </a:r>
          <a:endParaRPr lang="en-US" sz="1700" kern="1200"/>
        </a:p>
      </dsp:txBody>
      <dsp:txXfrm>
        <a:off x="0" y="2524"/>
        <a:ext cx="5741533" cy="860988"/>
      </dsp:txXfrm>
    </dsp:sp>
    <dsp:sp modelId="{D1FB9F8A-457B-4D0A-8179-FD34DE64C643}">
      <dsp:nvSpPr>
        <dsp:cNvPr id="0" name=""/>
        <dsp:cNvSpPr/>
      </dsp:nvSpPr>
      <dsp:spPr>
        <a:xfrm>
          <a:off x="0" y="863513"/>
          <a:ext cx="5741533" cy="0"/>
        </a:xfrm>
        <a:prstGeom prst="line">
          <a:avLst/>
        </a:prstGeom>
        <a:solidFill>
          <a:schemeClr val="accent2">
            <a:hueOff val="-622030"/>
            <a:satOff val="-3291"/>
            <a:lumOff val="-1255"/>
            <a:alphaOff val="0"/>
          </a:schemeClr>
        </a:solidFill>
        <a:ln w="19050" cap="rnd" cmpd="sng" algn="ctr">
          <a:solidFill>
            <a:schemeClr val="accent2">
              <a:hueOff val="-622030"/>
              <a:satOff val="-3291"/>
              <a:lumOff val="-1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0C3EC-6ABD-4240-98C3-676CF0103D46}">
      <dsp:nvSpPr>
        <dsp:cNvPr id="0" name=""/>
        <dsp:cNvSpPr/>
      </dsp:nvSpPr>
      <dsp:spPr>
        <a:xfrm>
          <a:off x="0" y="863513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útvary v prostoru: kvádr, krychle, jehlan, koule, kužel, válec </a:t>
          </a:r>
          <a:endParaRPr lang="en-US" sz="1700" kern="1200"/>
        </a:p>
      </dsp:txBody>
      <dsp:txXfrm>
        <a:off x="0" y="863513"/>
        <a:ext cx="5741533" cy="860988"/>
      </dsp:txXfrm>
    </dsp:sp>
    <dsp:sp modelId="{B26778E3-F2D9-4778-82D7-7CE75639132C}">
      <dsp:nvSpPr>
        <dsp:cNvPr id="0" name=""/>
        <dsp:cNvSpPr/>
      </dsp:nvSpPr>
      <dsp:spPr>
        <a:xfrm>
          <a:off x="0" y="1724502"/>
          <a:ext cx="5741533" cy="0"/>
        </a:xfrm>
        <a:prstGeom prst="line">
          <a:avLst/>
        </a:prstGeom>
        <a:solidFill>
          <a:schemeClr val="accent2">
            <a:hueOff val="-1244059"/>
            <a:satOff val="-6581"/>
            <a:lumOff val="-2510"/>
            <a:alphaOff val="0"/>
          </a:schemeClr>
        </a:solidFill>
        <a:ln w="19050" cap="rnd" cmpd="sng" algn="ctr">
          <a:solidFill>
            <a:schemeClr val="accent2">
              <a:hueOff val="-1244059"/>
              <a:satOff val="-6581"/>
              <a:lumOff val="-2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E0344-F6BD-4ABC-A3C2-EA4E37483D97}">
      <dsp:nvSpPr>
        <dsp:cNvPr id="0" name=""/>
        <dsp:cNvSpPr/>
      </dsp:nvSpPr>
      <dsp:spPr>
        <a:xfrm>
          <a:off x="0" y="1724502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délka úsečky, jednotky délky a převody </a:t>
          </a:r>
          <a:endParaRPr lang="en-US" sz="1700" kern="1200"/>
        </a:p>
      </dsp:txBody>
      <dsp:txXfrm>
        <a:off x="0" y="1724502"/>
        <a:ext cx="5741533" cy="860988"/>
      </dsp:txXfrm>
    </dsp:sp>
    <dsp:sp modelId="{76CB5F51-8360-4A07-88FD-2198972D43A9}">
      <dsp:nvSpPr>
        <dsp:cNvPr id="0" name=""/>
        <dsp:cNvSpPr/>
      </dsp:nvSpPr>
      <dsp:spPr>
        <a:xfrm>
          <a:off x="0" y="2585491"/>
          <a:ext cx="5741533" cy="0"/>
        </a:xfrm>
        <a:prstGeom prst="line">
          <a:avLst/>
        </a:prstGeom>
        <a:solidFill>
          <a:schemeClr val="accent2">
            <a:hueOff val="-1866089"/>
            <a:satOff val="-9872"/>
            <a:lumOff val="-3764"/>
            <a:alphaOff val="0"/>
          </a:schemeClr>
        </a:solidFill>
        <a:ln w="19050" cap="rnd" cmpd="sng" algn="ctr">
          <a:solidFill>
            <a:schemeClr val="accent2">
              <a:hueOff val="-1866089"/>
              <a:satOff val="-9872"/>
              <a:lumOff val="-37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5A5D-6FE2-4619-BCA5-78A09A0401CA}">
      <dsp:nvSpPr>
        <dsp:cNvPr id="0" name=""/>
        <dsp:cNvSpPr/>
      </dsp:nvSpPr>
      <dsp:spPr>
        <a:xfrm>
          <a:off x="0" y="2585491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obvod a obsah obrazce </a:t>
          </a:r>
          <a:endParaRPr lang="en-US" sz="1700" kern="1200"/>
        </a:p>
      </dsp:txBody>
      <dsp:txXfrm>
        <a:off x="0" y="2585491"/>
        <a:ext cx="5741533" cy="860988"/>
      </dsp:txXfrm>
    </dsp:sp>
    <dsp:sp modelId="{04462526-8D9D-481E-BACA-F304FF652736}">
      <dsp:nvSpPr>
        <dsp:cNvPr id="0" name=""/>
        <dsp:cNvSpPr/>
      </dsp:nvSpPr>
      <dsp:spPr>
        <a:xfrm>
          <a:off x="0" y="3446480"/>
          <a:ext cx="5741533" cy="0"/>
        </a:xfrm>
        <a:prstGeom prst="line">
          <a:avLst/>
        </a:prstGeom>
        <a:solidFill>
          <a:schemeClr val="accent2">
            <a:hueOff val="-2488118"/>
            <a:satOff val="-13162"/>
            <a:lumOff val="-5019"/>
            <a:alphaOff val="0"/>
          </a:schemeClr>
        </a:solidFill>
        <a:ln w="19050" cap="rnd" cmpd="sng" algn="ctr">
          <a:solidFill>
            <a:schemeClr val="accent2">
              <a:hueOff val="-2488118"/>
              <a:satOff val="-13162"/>
              <a:lumOff val="-5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010D3-9F53-4C9F-AB3D-12351A958F99}">
      <dsp:nvSpPr>
        <dsp:cNvPr id="0" name=""/>
        <dsp:cNvSpPr/>
      </dsp:nvSpPr>
      <dsp:spPr>
        <a:xfrm>
          <a:off x="0" y="3446480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vzájemná poloha dvou přímek v rovině </a:t>
          </a:r>
          <a:endParaRPr lang="en-US" sz="1700" kern="1200"/>
        </a:p>
      </dsp:txBody>
      <dsp:txXfrm>
        <a:off x="0" y="3446480"/>
        <a:ext cx="5741533" cy="860988"/>
      </dsp:txXfrm>
    </dsp:sp>
    <dsp:sp modelId="{FFB752E6-E837-4FA2-A91C-278F568FF94E}">
      <dsp:nvSpPr>
        <dsp:cNvPr id="0" name=""/>
        <dsp:cNvSpPr/>
      </dsp:nvSpPr>
      <dsp:spPr>
        <a:xfrm>
          <a:off x="0" y="4307469"/>
          <a:ext cx="5741533" cy="0"/>
        </a:xfrm>
        <a:prstGeom prst="line">
          <a:avLst/>
        </a:prstGeom>
        <a:solidFill>
          <a:schemeClr val="accent2">
            <a:hueOff val="-3110148"/>
            <a:satOff val="-16453"/>
            <a:lumOff val="-6274"/>
            <a:alphaOff val="0"/>
          </a:schemeClr>
        </a:solidFill>
        <a:ln w="19050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4E5E00-F609-43B2-9CA3-606B0C14E1B1}">
      <dsp:nvSpPr>
        <dsp:cNvPr id="0" name=""/>
        <dsp:cNvSpPr/>
      </dsp:nvSpPr>
      <dsp:spPr>
        <a:xfrm>
          <a:off x="0" y="4307469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osově souměrné útvary </a:t>
          </a:r>
          <a:endParaRPr lang="en-US" sz="1700" kern="1200"/>
        </a:p>
      </dsp:txBody>
      <dsp:txXfrm>
        <a:off x="0" y="4307469"/>
        <a:ext cx="5741533" cy="8609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46D8C-5F63-4091-90A3-A193A457BDB6}">
      <dsp:nvSpPr>
        <dsp:cNvPr id="0" name=""/>
        <dsp:cNvSpPr/>
      </dsp:nvSpPr>
      <dsp:spPr>
        <a:xfrm>
          <a:off x="0" y="2524"/>
          <a:ext cx="574153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CAAC7-F396-4019-BC4C-76F3E4C8B2DA}">
      <dsp:nvSpPr>
        <dsp:cNvPr id="0" name=""/>
        <dsp:cNvSpPr/>
      </dsp:nvSpPr>
      <dsp:spPr>
        <a:xfrm>
          <a:off x="0" y="2524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manipulativní činnosti s geometrickými útvary před nástupem do školy </a:t>
          </a:r>
          <a:endParaRPr lang="en-US" sz="2400" kern="1200"/>
        </a:p>
      </dsp:txBody>
      <dsp:txXfrm>
        <a:off x="0" y="2524"/>
        <a:ext cx="5741533" cy="860988"/>
      </dsp:txXfrm>
    </dsp:sp>
    <dsp:sp modelId="{F5B71EC4-05DE-4C05-8AB9-123AAD56F7AF}">
      <dsp:nvSpPr>
        <dsp:cNvPr id="0" name=""/>
        <dsp:cNvSpPr/>
      </dsp:nvSpPr>
      <dsp:spPr>
        <a:xfrm>
          <a:off x="0" y="863513"/>
          <a:ext cx="5741533" cy="0"/>
        </a:xfrm>
        <a:prstGeom prst="line">
          <a:avLst/>
        </a:prstGeom>
        <a:solidFill>
          <a:schemeClr val="accent5">
            <a:hueOff val="-400987"/>
            <a:satOff val="220"/>
            <a:lumOff val="1059"/>
            <a:alphaOff val="0"/>
          </a:schemeClr>
        </a:solidFill>
        <a:ln w="19050" cap="rnd" cmpd="sng" algn="ctr">
          <a:solidFill>
            <a:schemeClr val="accent5">
              <a:hueOff val="-400987"/>
              <a:satOff val="220"/>
              <a:lumOff val="1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66254-E1B1-487F-B525-C3F5215A60B8}">
      <dsp:nvSpPr>
        <dsp:cNvPr id="0" name=""/>
        <dsp:cNvSpPr/>
      </dsp:nvSpPr>
      <dsp:spPr>
        <a:xfrm>
          <a:off x="0" y="863513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diferenciace prostorových geometrických útvarů </a:t>
          </a:r>
          <a:endParaRPr lang="en-US" sz="2400" kern="1200"/>
        </a:p>
      </dsp:txBody>
      <dsp:txXfrm>
        <a:off x="0" y="863513"/>
        <a:ext cx="5741533" cy="860988"/>
      </dsp:txXfrm>
    </dsp:sp>
    <dsp:sp modelId="{6F393A34-D8A1-4384-A52E-E7A94D5463BD}">
      <dsp:nvSpPr>
        <dsp:cNvPr id="0" name=""/>
        <dsp:cNvSpPr/>
      </dsp:nvSpPr>
      <dsp:spPr>
        <a:xfrm>
          <a:off x="0" y="1724502"/>
          <a:ext cx="5741533" cy="0"/>
        </a:xfrm>
        <a:prstGeom prst="line">
          <a:avLst/>
        </a:prstGeom>
        <a:solidFill>
          <a:schemeClr val="accent5">
            <a:hueOff val="-801975"/>
            <a:satOff val="441"/>
            <a:lumOff val="2118"/>
            <a:alphaOff val="0"/>
          </a:schemeClr>
        </a:solidFill>
        <a:ln w="19050" cap="rnd" cmpd="sng" algn="ctr">
          <a:solidFill>
            <a:schemeClr val="accent5">
              <a:hueOff val="-801975"/>
              <a:satOff val="441"/>
              <a:lumOff val="2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BAB19-E038-4CB2-9FB8-D322D29F3D64}">
      <dsp:nvSpPr>
        <dsp:cNvPr id="0" name=""/>
        <dsp:cNvSpPr/>
      </dsp:nvSpPr>
      <dsp:spPr>
        <a:xfrm>
          <a:off x="0" y="1724502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vlastnosti prostorových geometrických útvarů </a:t>
          </a:r>
          <a:endParaRPr lang="en-US" sz="2400" kern="1200"/>
        </a:p>
      </dsp:txBody>
      <dsp:txXfrm>
        <a:off x="0" y="1724502"/>
        <a:ext cx="5741533" cy="860988"/>
      </dsp:txXfrm>
    </dsp:sp>
    <dsp:sp modelId="{DEB0ABBE-C748-411F-BE64-FDA626A7645A}">
      <dsp:nvSpPr>
        <dsp:cNvPr id="0" name=""/>
        <dsp:cNvSpPr/>
      </dsp:nvSpPr>
      <dsp:spPr>
        <a:xfrm>
          <a:off x="0" y="2585491"/>
          <a:ext cx="5741533" cy="0"/>
        </a:xfrm>
        <a:prstGeom prst="line">
          <a:avLst/>
        </a:prstGeom>
        <a:solidFill>
          <a:schemeClr val="accent5">
            <a:hueOff val="-1202962"/>
            <a:satOff val="661"/>
            <a:lumOff val="3176"/>
            <a:alphaOff val="0"/>
          </a:schemeClr>
        </a:solidFill>
        <a:ln w="19050" cap="rnd" cmpd="sng" algn="ctr">
          <a:solidFill>
            <a:schemeClr val="accent5">
              <a:hueOff val="-1202962"/>
              <a:satOff val="661"/>
              <a:lumOff val="3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A4B15-D058-4046-8505-DC538B657DB9}">
      <dsp:nvSpPr>
        <dsp:cNvPr id="0" name=""/>
        <dsp:cNvSpPr/>
      </dsp:nvSpPr>
      <dsp:spPr>
        <a:xfrm>
          <a:off x="0" y="2585491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diferenciace a vlastnosti rovinných geometrických útvarů </a:t>
          </a:r>
          <a:endParaRPr lang="en-US" sz="2400" kern="1200"/>
        </a:p>
      </dsp:txBody>
      <dsp:txXfrm>
        <a:off x="0" y="2585491"/>
        <a:ext cx="5741533" cy="860988"/>
      </dsp:txXfrm>
    </dsp:sp>
    <dsp:sp modelId="{8AA28B55-1066-48F7-AC30-CF1C19A80621}">
      <dsp:nvSpPr>
        <dsp:cNvPr id="0" name=""/>
        <dsp:cNvSpPr/>
      </dsp:nvSpPr>
      <dsp:spPr>
        <a:xfrm>
          <a:off x="0" y="3446480"/>
          <a:ext cx="5741533" cy="0"/>
        </a:xfrm>
        <a:prstGeom prst="line">
          <a:avLst/>
        </a:prstGeom>
        <a:solidFill>
          <a:schemeClr val="accent5">
            <a:hueOff val="-1603950"/>
            <a:satOff val="882"/>
            <a:lumOff val="4235"/>
            <a:alphaOff val="0"/>
          </a:schemeClr>
        </a:solidFill>
        <a:ln w="19050" cap="rnd" cmpd="sng" algn="ctr">
          <a:solidFill>
            <a:schemeClr val="accent5">
              <a:hueOff val="-1603950"/>
              <a:satOff val="882"/>
              <a:lumOff val="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484EAB-E564-4D2A-8BFF-9E4796E7FE1A}">
      <dsp:nvSpPr>
        <dsp:cNvPr id="0" name=""/>
        <dsp:cNvSpPr/>
      </dsp:nvSpPr>
      <dsp:spPr>
        <a:xfrm>
          <a:off x="0" y="3446480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procvičování základní geometrických pojmů </a:t>
          </a:r>
          <a:endParaRPr lang="en-US" sz="2400" kern="1200"/>
        </a:p>
      </dsp:txBody>
      <dsp:txXfrm>
        <a:off x="0" y="3446480"/>
        <a:ext cx="5741533" cy="860988"/>
      </dsp:txXfrm>
    </dsp:sp>
    <dsp:sp modelId="{D1E4E742-89D4-4F97-87B3-4938F29C955A}">
      <dsp:nvSpPr>
        <dsp:cNvPr id="0" name=""/>
        <dsp:cNvSpPr/>
      </dsp:nvSpPr>
      <dsp:spPr>
        <a:xfrm>
          <a:off x="0" y="4307469"/>
          <a:ext cx="5741533" cy="0"/>
        </a:xfrm>
        <a:prstGeom prst="line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accent5">
              <a:hueOff val="-2004937"/>
              <a:satOff val="1102"/>
              <a:lumOff val="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D8EB9-1FB0-4E4D-AF2B-7439DB3F2D54}">
      <dsp:nvSpPr>
        <dsp:cNvPr id="0" name=""/>
        <dsp:cNvSpPr/>
      </dsp:nvSpPr>
      <dsp:spPr>
        <a:xfrm>
          <a:off x="0" y="4307469"/>
          <a:ext cx="5741533" cy="860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rozvoj prostorové představivosti </a:t>
          </a:r>
          <a:endParaRPr lang="en-US" sz="2400" kern="1200"/>
        </a:p>
      </dsp:txBody>
      <dsp:txXfrm>
        <a:off x="0" y="4307469"/>
        <a:ext cx="5741533" cy="860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A1F2C-9E85-446D-8C9F-11C689800A47}">
      <dsp:nvSpPr>
        <dsp:cNvPr id="0" name=""/>
        <dsp:cNvSpPr/>
      </dsp:nvSpPr>
      <dsp:spPr>
        <a:xfrm>
          <a:off x="333771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708346"/>
        <a:ext cx="27193" cy="5438"/>
      </dsp:txXfrm>
    </dsp:sp>
    <dsp:sp modelId="{F24B6852-5409-4854-892C-F2CD9044B8F5}">
      <dsp:nvSpPr>
        <dsp:cNvPr id="0" name=""/>
        <dsp:cNvSpPr/>
      </dsp:nvSpPr>
      <dsp:spPr>
        <a:xfrm>
          <a:off x="974852" y="1668"/>
          <a:ext cx="2364658" cy="141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u="sng" kern="1200" dirty="0"/>
            <a:t>fáze: </a:t>
          </a:r>
          <a:endParaRPr lang="en-US" sz="1900" kern="1200" dirty="0"/>
        </a:p>
      </dsp:txBody>
      <dsp:txXfrm>
        <a:off x="974852" y="1668"/>
        <a:ext cx="2364658" cy="1418795"/>
      </dsp:txXfrm>
    </dsp:sp>
    <dsp:sp modelId="{8805CD49-97C7-4395-8E60-EC1FF7932E6B}">
      <dsp:nvSpPr>
        <dsp:cNvPr id="0" name=""/>
        <dsp:cNvSpPr/>
      </dsp:nvSpPr>
      <dsp:spPr>
        <a:xfrm>
          <a:off x="6246241" y="665346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708346"/>
        <a:ext cx="27193" cy="5438"/>
      </dsp:txXfrm>
    </dsp:sp>
    <dsp:sp modelId="{13FA15BE-0E38-44D3-910B-72396685475D}">
      <dsp:nvSpPr>
        <dsp:cNvPr id="0" name=""/>
        <dsp:cNvSpPr/>
      </dsp:nvSpPr>
      <dsp:spPr>
        <a:xfrm>
          <a:off x="3883383" y="1668"/>
          <a:ext cx="2364658" cy="14187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1) stavby podle vlastní fantazie </a:t>
          </a:r>
          <a:endParaRPr lang="en-US" sz="1900" kern="1200" dirty="0"/>
        </a:p>
      </dsp:txBody>
      <dsp:txXfrm>
        <a:off x="3883383" y="1668"/>
        <a:ext cx="2364658" cy="1418795"/>
      </dsp:txXfrm>
    </dsp:sp>
    <dsp:sp modelId="{6A89C28E-0F57-4B5A-BBAA-2C1638406577}">
      <dsp:nvSpPr>
        <dsp:cNvPr id="0" name=""/>
        <dsp:cNvSpPr/>
      </dsp:nvSpPr>
      <dsp:spPr>
        <a:xfrm>
          <a:off x="2157182" y="1418663"/>
          <a:ext cx="5817060" cy="513271"/>
        </a:xfrm>
        <a:custGeom>
          <a:avLst/>
          <a:gdLst/>
          <a:ahLst/>
          <a:cxnLst/>
          <a:rect l="0" t="0" r="0" b="0"/>
          <a:pathLst>
            <a:path>
              <a:moveTo>
                <a:pt x="5817060" y="0"/>
              </a:moveTo>
              <a:lnTo>
                <a:pt x="5817060" y="273735"/>
              </a:lnTo>
              <a:lnTo>
                <a:pt x="0" y="273735"/>
              </a:lnTo>
              <a:lnTo>
                <a:pt x="0" y="513271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19651" y="1672580"/>
        <a:ext cx="292121" cy="5438"/>
      </dsp:txXfrm>
    </dsp:sp>
    <dsp:sp modelId="{EC03C3D9-87B0-4CEE-B0C5-1C60375A8428}">
      <dsp:nvSpPr>
        <dsp:cNvPr id="0" name=""/>
        <dsp:cNvSpPr/>
      </dsp:nvSpPr>
      <dsp:spPr>
        <a:xfrm>
          <a:off x="6791913" y="1668"/>
          <a:ext cx="2364658" cy="14187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2) stavby podle daného pravidla </a:t>
          </a:r>
          <a:endParaRPr lang="en-US" sz="1900" kern="1200" dirty="0"/>
        </a:p>
      </dsp:txBody>
      <dsp:txXfrm>
        <a:off x="6791913" y="1668"/>
        <a:ext cx="2364658" cy="1418795"/>
      </dsp:txXfrm>
    </dsp:sp>
    <dsp:sp modelId="{FA5A889A-B998-4277-9E5D-4E59D689F86B}">
      <dsp:nvSpPr>
        <dsp:cNvPr id="0" name=""/>
        <dsp:cNvSpPr/>
      </dsp:nvSpPr>
      <dsp:spPr>
        <a:xfrm>
          <a:off x="333771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80750" y="2671013"/>
        <a:ext cx="27193" cy="5438"/>
      </dsp:txXfrm>
    </dsp:sp>
    <dsp:sp modelId="{62D0636A-BA21-4F44-B7FF-596C358B252C}">
      <dsp:nvSpPr>
        <dsp:cNvPr id="0" name=""/>
        <dsp:cNvSpPr/>
      </dsp:nvSpPr>
      <dsp:spPr>
        <a:xfrm>
          <a:off x="974852" y="1964335"/>
          <a:ext cx="2364658" cy="141879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3) stavby podle tzv. kótovaného půdorysu </a:t>
          </a:r>
          <a:endParaRPr lang="en-US" sz="1900" kern="1200" dirty="0"/>
        </a:p>
      </dsp:txBody>
      <dsp:txXfrm>
        <a:off x="974852" y="1964335"/>
        <a:ext cx="2364658" cy="1418795"/>
      </dsp:txXfrm>
    </dsp:sp>
    <dsp:sp modelId="{6FC01DF4-A40A-4934-AC87-04B539C4ED8B}">
      <dsp:nvSpPr>
        <dsp:cNvPr id="0" name=""/>
        <dsp:cNvSpPr/>
      </dsp:nvSpPr>
      <dsp:spPr>
        <a:xfrm>
          <a:off x="6246241" y="2628012"/>
          <a:ext cx="5132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3271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89280" y="2671013"/>
        <a:ext cx="27193" cy="5438"/>
      </dsp:txXfrm>
    </dsp:sp>
    <dsp:sp modelId="{29D312BF-8EA1-4EC9-808B-D00842E946BA}">
      <dsp:nvSpPr>
        <dsp:cNvPr id="0" name=""/>
        <dsp:cNvSpPr/>
      </dsp:nvSpPr>
      <dsp:spPr>
        <a:xfrm>
          <a:off x="3883383" y="1964335"/>
          <a:ext cx="2364658" cy="14187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4) stavby podle plánu nakresleného ve volném rovnoběžném promítání </a:t>
          </a:r>
          <a:endParaRPr lang="en-US" sz="1900" kern="1200" dirty="0"/>
        </a:p>
      </dsp:txBody>
      <dsp:txXfrm>
        <a:off x="3883383" y="1964335"/>
        <a:ext cx="2364658" cy="1418795"/>
      </dsp:txXfrm>
    </dsp:sp>
    <dsp:sp modelId="{E76AED45-467B-46AC-A93E-C296C2A5CAA1}">
      <dsp:nvSpPr>
        <dsp:cNvPr id="0" name=""/>
        <dsp:cNvSpPr/>
      </dsp:nvSpPr>
      <dsp:spPr>
        <a:xfrm>
          <a:off x="6791913" y="1964335"/>
          <a:ext cx="2364658" cy="14187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5870" tIns="121626" rIns="115870" bIns="12162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5) stavby podle pohledu zepředu, shora, zprava (nárys, půdorys</a:t>
          </a:r>
          <a:r>
            <a:rPr lang="cs-CZ" sz="1900" kern="1200" dirty="0">
              <a:latin typeface="Calibri Light" panose="020F0302020204030204"/>
            </a:rPr>
            <a:t>,</a:t>
          </a:r>
          <a:r>
            <a:rPr lang="cs-CZ" sz="1900" kern="1200" dirty="0"/>
            <a:t> bokorys) </a:t>
          </a:r>
          <a:endParaRPr lang="en-US" sz="1900" kern="1200" dirty="0"/>
        </a:p>
      </dsp:txBody>
      <dsp:txXfrm>
        <a:off x="6791913" y="1964335"/>
        <a:ext cx="2364658" cy="1418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A135-CA49-4BBA-B923-CCB65DAC3982}">
      <dsp:nvSpPr>
        <dsp:cNvPr id="0" name=""/>
        <dsp:cNvSpPr/>
      </dsp:nvSpPr>
      <dsp:spPr>
        <a:xfrm>
          <a:off x="0" y="5451"/>
          <a:ext cx="10749858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 Light" panose="020F0302020204030204"/>
            </a:rPr>
            <a:t>- </a:t>
          </a:r>
          <a:r>
            <a:rPr lang="cs-CZ" sz="2600" kern="1200" dirty="0"/>
            <a:t>mohou souviset se zrakovým vnímáním</a:t>
          </a:r>
          <a:r>
            <a:rPr lang="cs-CZ" sz="2600" kern="1200" dirty="0">
              <a:latin typeface="Calibri Light" panose="020F0302020204030204"/>
            </a:rPr>
            <a:t> </a:t>
          </a:r>
          <a:endParaRPr lang="en-US" sz="2600" kern="1200" dirty="0"/>
        </a:p>
      </dsp:txBody>
      <dsp:txXfrm>
        <a:off x="50420" y="55871"/>
        <a:ext cx="10649018" cy="932014"/>
      </dsp:txXfrm>
    </dsp:sp>
    <dsp:sp modelId="{D4D65453-0678-4535-8E7A-0F08B687AA3F}">
      <dsp:nvSpPr>
        <dsp:cNvPr id="0" name=""/>
        <dsp:cNvSpPr/>
      </dsp:nvSpPr>
      <dsp:spPr>
        <a:xfrm>
          <a:off x="0" y="1113185"/>
          <a:ext cx="10749858" cy="1032854"/>
        </a:xfrm>
        <a:prstGeom prst="roundRect">
          <a:avLst/>
        </a:prstGeom>
        <a:solidFill>
          <a:schemeClr val="accent5">
            <a:hueOff val="-668312"/>
            <a:satOff val="367"/>
            <a:lumOff val="176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 Light" panose="020F0302020204030204"/>
            </a:rPr>
            <a:t>- s vnímáním</a:t>
          </a:r>
          <a:r>
            <a:rPr lang="cs-CZ" sz="2600" kern="1200" dirty="0"/>
            <a:t> prostoru, </a:t>
          </a:r>
          <a:r>
            <a:rPr lang="cs-CZ" sz="2600" kern="1200" dirty="0">
              <a:latin typeface="Calibri Light" panose="020F0302020204030204"/>
            </a:rPr>
            <a:t>orientací</a:t>
          </a:r>
          <a:r>
            <a:rPr lang="cs-CZ" sz="2600" kern="1200" dirty="0"/>
            <a:t> v prostoru, pravolevou orientací, vnímáním </a:t>
          </a:r>
          <a:r>
            <a:rPr lang="cs-CZ" sz="2600" kern="1200" dirty="0">
              <a:latin typeface="Calibri Light" panose="020F0302020204030204"/>
            </a:rPr>
            <a:t>symetrií</a:t>
          </a:r>
          <a:endParaRPr lang="en-US" sz="2600" kern="1200" dirty="0">
            <a:latin typeface="Calibri Light" panose="020F0302020204030204"/>
          </a:endParaRPr>
        </a:p>
      </dsp:txBody>
      <dsp:txXfrm>
        <a:off x="50420" y="1163605"/>
        <a:ext cx="10649018" cy="932014"/>
      </dsp:txXfrm>
    </dsp:sp>
    <dsp:sp modelId="{02F72AD1-216E-4B2C-976C-9A214B334580}">
      <dsp:nvSpPr>
        <dsp:cNvPr id="0" name=""/>
        <dsp:cNvSpPr/>
      </dsp:nvSpPr>
      <dsp:spPr>
        <a:xfrm>
          <a:off x="0" y="2220919"/>
          <a:ext cx="10749858" cy="1032854"/>
        </a:xfrm>
        <a:prstGeom prst="roundRect">
          <a:avLst/>
        </a:prstGeom>
        <a:solidFill>
          <a:schemeClr val="accent5">
            <a:hueOff val="-1336625"/>
            <a:satOff val="735"/>
            <a:lumOff val="35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 Light" panose="020F0302020204030204"/>
            </a:rPr>
            <a:t>- s</a:t>
          </a:r>
          <a:r>
            <a:rPr lang="cs-CZ" sz="2600" kern="1200" dirty="0"/>
            <a:t> rozvojem grafomotoriky (jemné motoriky</a:t>
          </a:r>
          <a:r>
            <a:rPr lang="cs-CZ" sz="2600" kern="1200" dirty="0">
              <a:latin typeface="Calibri Light" panose="020F0302020204030204"/>
            </a:rPr>
            <a:t>)</a:t>
          </a:r>
          <a:endParaRPr lang="en-US" sz="2600" kern="1200" dirty="0">
            <a:latin typeface="Calibri Light" panose="020F0302020204030204"/>
          </a:endParaRPr>
        </a:p>
      </dsp:txBody>
      <dsp:txXfrm>
        <a:off x="50420" y="2271339"/>
        <a:ext cx="10649018" cy="932014"/>
      </dsp:txXfrm>
    </dsp:sp>
    <dsp:sp modelId="{08FE36AD-980A-4E49-B834-682ADD3A3B43}">
      <dsp:nvSpPr>
        <dsp:cNvPr id="0" name=""/>
        <dsp:cNvSpPr/>
      </dsp:nvSpPr>
      <dsp:spPr>
        <a:xfrm>
          <a:off x="0" y="3328653"/>
          <a:ext cx="10749858" cy="1032854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latin typeface="Calibri Light" panose="020F0302020204030204"/>
            </a:rPr>
            <a:t>- </a:t>
          </a:r>
          <a:r>
            <a:rPr lang="cs-CZ" sz="2600" kern="1200" dirty="0"/>
            <a:t>správným chápáním geometrického útvaru a jeho velikosti</a:t>
          </a:r>
        </a:p>
      </dsp:txBody>
      <dsp:txXfrm>
        <a:off x="50420" y="3379073"/>
        <a:ext cx="10649018" cy="9320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DF723-6BDB-4183-B270-74B4DA1EDD76}">
      <dsp:nvSpPr>
        <dsp:cNvPr id="0" name=""/>
        <dsp:cNvSpPr/>
      </dsp:nvSpPr>
      <dsp:spPr>
        <a:xfrm>
          <a:off x="0" y="2871"/>
          <a:ext cx="10904468" cy="743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>
              <a:latin typeface="Calibri Light" panose="020F0302020204030204"/>
            </a:rPr>
            <a:t>- </a:t>
          </a:r>
          <a:r>
            <a:rPr lang="cs-CZ" sz="3100" kern="1200" dirty="0"/>
            <a:t>nesprávné držení tužky,</a:t>
          </a:r>
          <a:endParaRPr lang="en-US" sz="3100" kern="1200" dirty="0"/>
        </a:p>
      </dsp:txBody>
      <dsp:txXfrm>
        <a:off x="36296" y="39167"/>
        <a:ext cx="10831876" cy="670943"/>
      </dsp:txXfrm>
    </dsp:sp>
    <dsp:sp modelId="{98A41203-AF17-4544-A84D-28B586A5A747}">
      <dsp:nvSpPr>
        <dsp:cNvPr id="0" name=""/>
        <dsp:cNvSpPr/>
      </dsp:nvSpPr>
      <dsp:spPr>
        <a:xfrm>
          <a:off x="0" y="835686"/>
          <a:ext cx="10904468" cy="743535"/>
        </a:xfrm>
        <a:prstGeom prst="roundRect">
          <a:avLst/>
        </a:prstGeom>
        <a:solidFill>
          <a:schemeClr val="accent5">
            <a:hueOff val="-501234"/>
            <a:satOff val="276"/>
            <a:lumOff val="132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- spojení dvou různých bodů čarou,</a:t>
          </a:r>
          <a:endParaRPr lang="en-US" sz="3100" kern="1200" dirty="0"/>
        </a:p>
      </dsp:txBody>
      <dsp:txXfrm>
        <a:off x="36296" y="871982"/>
        <a:ext cx="10831876" cy="670943"/>
      </dsp:txXfrm>
    </dsp:sp>
    <dsp:sp modelId="{011E1544-596D-409E-9BEA-CF03A836C847}">
      <dsp:nvSpPr>
        <dsp:cNvPr id="0" name=""/>
        <dsp:cNvSpPr/>
      </dsp:nvSpPr>
      <dsp:spPr>
        <a:xfrm>
          <a:off x="0" y="1668501"/>
          <a:ext cx="10904468" cy="743535"/>
        </a:xfrm>
        <a:prstGeom prst="roundRect">
          <a:avLst/>
        </a:prstGeom>
        <a:solidFill>
          <a:schemeClr val="accent5">
            <a:hueOff val="-1002469"/>
            <a:satOff val="551"/>
            <a:lumOff val="264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- narýsování části přímky pomocí pravítka,</a:t>
          </a:r>
          <a:endParaRPr lang="en-US" sz="3100" kern="1200" dirty="0"/>
        </a:p>
      </dsp:txBody>
      <dsp:txXfrm>
        <a:off x="36296" y="1704797"/>
        <a:ext cx="10831876" cy="670943"/>
      </dsp:txXfrm>
    </dsp:sp>
    <dsp:sp modelId="{C5ACB568-CD73-40B5-8205-F4ADD7D49167}">
      <dsp:nvSpPr>
        <dsp:cNvPr id="0" name=""/>
        <dsp:cNvSpPr/>
      </dsp:nvSpPr>
      <dsp:spPr>
        <a:xfrm>
          <a:off x="0" y="2501316"/>
          <a:ext cx="10904468" cy="743535"/>
        </a:xfrm>
        <a:prstGeom prst="roundRect">
          <a:avLst/>
        </a:prstGeom>
        <a:solidFill>
          <a:schemeClr val="accent5">
            <a:hueOff val="-1503703"/>
            <a:satOff val="827"/>
            <a:lumOff val="39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- načrtnutí či narýsování trojúhelníku,</a:t>
          </a:r>
          <a:endParaRPr lang="en-US" sz="3100" kern="1200" dirty="0"/>
        </a:p>
      </dsp:txBody>
      <dsp:txXfrm>
        <a:off x="36296" y="2537612"/>
        <a:ext cx="10831876" cy="670943"/>
      </dsp:txXfrm>
    </dsp:sp>
    <dsp:sp modelId="{8CF75568-032B-468F-838B-CDE973B8B972}">
      <dsp:nvSpPr>
        <dsp:cNvPr id="0" name=""/>
        <dsp:cNvSpPr/>
      </dsp:nvSpPr>
      <dsp:spPr>
        <a:xfrm>
          <a:off x="0" y="3334131"/>
          <a:ext cx="10904468" cy="743535"/>
        </a:xfrm>
        <a:prstGeom prst="roundRect">
          <a:avLst/>
        </a:prstGeom>
        <a:solidFill>
          <a:schemeClr val="accent5">
            <a:hueOff val="-2004937"/>
            <a:satOff val="1102"/>
            <a:lumOff val="5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 dirty="0"/>
            <a:t>- rozlišení obdélníku a čtverce, kružnice a kruhu</a:t>
          </a:r>
          <a:r>
            <a:rPr lang="cs-CZ" sz="3100" kern="1200" dirty="0">
              <a:latin typeface="Calibri Light" panose="020F0302020204030204"/>
            </a:rPr>
            <a:t>,</a:t>
          </a:r>
          <a:endParaRPr lang="en-US" sz="3100" kern="1200" dirty="0"/>
        </a:p>
      </dsp:txBody>
      <dsp:txXfrm>
        <a:off x="36296" y="3370427"/>
        <a:ext cx="10831876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197A6-39AD-4A8D-926D-C4B622A24996}">
      <dsp:nvSpPr>
        <dsp:cNvPr id="0" name=""/>
        <dsp:cNvSpPr/>
      </dsp:nvSpPr>
      <dsp:spPr>
        <a:xfrm>
          <a:off x="0" y="470604"/>
          <a:ext cx="1134620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Calibri"/>
              <a:cs typeface="Calibri"/>
            </a:rPr>
            <a:t>- nepochopení zadaní geometrické úlohy,</a:t>
          </a:r>
          <a:endParaRPr lang="en-US" sz="2800" kern="1200"/>
        </a:p>
      </dsp:txBody>
      <dsp:txXfrm>
        <a:off x="32784" y="503388"/>
        <a:ext cx="11280637" cy="606012"/>
      </dsp:txXfrm>
    </dsp:sp>
    <dsp:sp modelId="{618298BA-1239-4AA4-8FF2-381A6F843730}">
      <dsp:nvSpPr>
        <dsp:cNvPr id="0" name=""/>
        <dsp:cNvSpPr/>
      </dsp:nvSpPr>
      <dsp:spPr>
        <a:xfrm>
          <a:off x="0" y="1222824"/>
          <a:ext cx="1134620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Calibri"/>
              <a:cs typeface="Calibri"/>
            </a:rPr>
            <a:t>- neschopnost číst s pochopením geometrické obrázky,</a:t>
          </a:r>
          <a:endParaRPr lang="en-US" sz="2800" kern="1200">
            <a:latin typeface="Calibri"/>
            <a:cs typeface="Calibri"/>
          </a:endParaRPr>
        </a:p>
      </dsp:txBody>
      <dsp:txXfrm>
        <a:off x="32784" y="1255608"/>
        <a:ext cx="11280637" cy="606012"/>
      </dsp:txXfrm>
    </dsp:sp>
    <dsp:sp modelId="{5D5DC30F-43F4-4160-9090-805C707FA9C0}">
      <dsp:nvSpPr>
        <dsp:cNvPr id="0" name=""/>
        <dsp:cNvSpPr/>
      </dsp:nvSpPr>
      <dsp:spPr>
        <a:xfrm>
          <a:off x="0" y="1975044"/>
          <a:ext cx="1134620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Calibri"/>
              <a:cs typeface="Calibri"/>
            </a:rPr>
            <a:t>- nepochopení vztahů pro výpočty obvodů a obsahů geometrických útvarů,</a:t>
          </a:r>
          <a:endParaRPr lang="en-US" sz="2800" kern="1200">
            <a:latin typeface="Calibri"/>
            <a:cs typeface="Calibri"/>
          </a:endParaRPr>
        </a:p>
      </dsp:txBody>
      <dsp:txXfrm>
        <a:off x="32784" y="2007828"/>
        <a:ext cx="11280637" cy="606012"/>
      </dsp:txXfrm>
    </dsp:sp>
    <dsp:sp modelId="{AAB3E3AA-400B-46E2-9F06-0F775088C630}">
      <dsp:nvSpPr>
        <dsp:cNvPr id="0" name=""/>
        <dsp:cNvSpPr/>
      </dsp:nvSpPr>
      <dsp:spPr>
        <a:xfrm>
          <a:off x="0" y="2727264"/>
          <a:ext cx="1134620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Calibri"/>
              <a:cs typeface="Calibri"/>
            </a:rPr>
            <a:t>- nezvládnutí procesu měření,</a:t>
          </a:r>
          <a:endParaRPr lang="en-US" sz="2800" kern="1200">
            <a:latin typeface="Calibri"/>
            <a:cs typeface="Calibri"/>
          </a:endParaRPr>
        </a:p>
      </dsp:txBody>
      <dsp:txXfrm>
        <a:off x="32784" y="2760048"/>
        <a:ext cx="11280637" cy="606012"/>
      </dsp:txXfrm>
    </dsp:sp>
    <dsp:sp modelId="{5BACEC2F-D7B2-430E-8D0F-8C3C32957473}">
      <dsp:nvSpPr>
        <dsp:cNvPr id="0" name=""/>
        <dsp:cNvSpPr/>
      </dsp:nvSpPr>
      <dsp:spPr>
        <a:xfrm>
          <a:off x="0" y="3479484"/>
          <a:ext cx="11346205" cy="6715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>
              <a:latin typeface="Calibri"/>
              <a:cs typeface="Calibri"/>
            </a:rPr>
            <a:t>- nepochopení jednotek délky, obsahu, objemu.</a:t>
          </a:r>
          <a:endParaRPr lang="en-US" sz="2800" kern="1200"/>
        </a:p>
      </dsp:txBody>
      <dsp:txXfrm>
        <a:off x="32784" y="3512268"/>
        <a:ext cx="11280637" cy="60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5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7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78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6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3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2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2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62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784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8035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5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68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17.10.2022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mathelp.cz/rovinna-a-prostorova-geometri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spspgs.cz/manipulativni-cinnosti-pro-zakladni-vzdelavani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do/rect/el/estud/pedf/ps11/geomet/web/pages/ulohy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vospspgs.cz/verejnost/manipulativni-cinnosti-pro-ii-stupen" TargetMode="External"/><Relationship Id="rId4" Type="http://schemas.openxmlformats.org/officeDocument/2006/relationships/hyperlink" Target="https://www.youtube.com/watch?v=FEtK6bo_-D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index.html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C895F7-4E59-40FB-87DD-ACE47F94C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ložité matematické vzorce na černé tabuli">
            <a:extLst>
              <a:ext uri="{FF2B5EF4-FFF2-40B4-BE49-F238E27FC236}">
                <a16:creationId xmlns:a16="http://schemas.microsoft.com/office/drawing/2014/main" id="{18685C98-352A-4A5E-A5F7-5281BFA49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17107" r="-2" b="5731"/>
          <a:stretch/>
        </p:blipFill>
        <p:spPr>
          <a:xfrm>
            <a:off x="-992889" y="-92354"/>
            <a:ext cx="12191980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4C720E-710D-44F8-A8D7-2BAA61E18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22763" y="1791085"/>
            <a:ext cx="7463271" cy="242146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b="1" cap="all">
                <a:ea typeface="+mj-lt"/>
                <a:cs typeface="+mj-lt"/>
              </a:rPr>
              <a:t>STRATEGIE PODPORY</a:t>
            </a:r>
            <a:br>
              <a:rPr lang="cs-CZ" b="1" cap="all" dirty="0">
                <a:ea typeface="+mj-lt"/>
                <a:cs typeface="+mj-lt"/>
              </a:rPr>
            </a:br>
            <a:r>
              <a:rPr lang="cs-CZ" b="1" cap="all">
                <a:ea typeface="+mj-lt"/>
                <a:cs typeface="+mj-lt"/>
              </a:rPr>
              <a:t>  MATEMATICKÉ</a:t>
            </a:r>
            <a:br>
              <a:rPr lang="cs-CZ" b="1" cap="all" dirty="0">
                <a:ea typeface="+mj-lt"/>
                <a:cs typeface="+mj-lt"/>
              </a:rPr>
            </a:br>
            <a:r>
              <a:rPr lang="cs-CZ" b="1" cap="all">
                <a:ea typeface="+mj-lt"/>
                <a:cs typeface="+mj-lt"/>
              </a:rPr>
              <a:t>    GRAMOTNOSTI</a:t>
            </a:r>
            <a:endParaRPr lang="cs-CZ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84217" y="4374186"/>
            <a:ext cx="7948180" cy="140546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2400" b="1" cap="all">
                <a:latin typeface="Calibri Light"/>
                <a:cs typeface="Calibri Light"/>
              </a:rPr>
              <a:t>Jana veseláková</a:t>
            </a:r>
            <a:endParaRPr lang="cs-CZ" sz="2400">
              <a:latin typeface="Calibri" panose="020F0502020204030204"/>
              <a:cs typeface="Calibri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sz="2400" cap="all" dirty="0">
                <a:latin typeface="Calibri Light"/>
                <a:cs typeface="Calibri Light"/>
              </a:rPr>
              <a:t>  Katedra matematiky</a:t>
            </a: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1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1FC8-1E98-453E-97ED-D7F95975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519953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Základní geometrické pojmy a útvary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C426D8-D034-44FF-9D47-FE169D60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2523067"/>
            <a:ext cx="11173572" cy="3649133"/>
          </a:xfrm>
        </p:spPr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využívají konkrétní modely – míč, kostky ze stavebnice, desky různých tvarů, apod. </a:t>
            </a:r>
            <a:endParaRPr lang="cs-CZ" sz="30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základní pojmy jako bod (vrchol tělesa), úsečka (hrana tělesa), přímka, polopřímka, rovina, apod. </a:t>
            </a:r>
            <a:endParaRPr lang="cs-CZ" sz="3000" dirty="0">
              <a:cs typeface="Calibri"/>
            </a:endParaRPr>
          </a:p>
        </p:txBody>
      </p:sp>
      <p:pic>
        <p:nvPicPr>
          <p:cNvPr id="7" name="Obrázek 7" descr="Obsah obrázku LEGO, hračka&#10;&#10;Popis se vygeneroval automaticky.">
            <a:extLst>
              <a:ext uri="{FF2B5EF4-FFF2-40B4-BE49-F238E27FC236}">
                <a16:creationId xmlns:a16="http://schemas.microsoft.com/office/drawing/2014/main" id="{8E6774A5-7A47-4200-A12B-303B6F548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194" y="346062"/>
            <a:ext cx="3169022" cy="213176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DB307E5-A32A-41EA-9717-C4F13FD79071}"/>
              </a:ext>
            </a:extLst>
          </p:cNvPr>
          <p:cNvSpPr txBox="1"/>
          <p:nvPr/>
        </p:nvSpPr>
        <p:spPr>
          <a:xfrm>
            <a:off x="9181540" y="2525246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www.knihcentrum.cz</a:t>
            </a:r>
            <a:endParaRPr lang="cs-CZ" sz="15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6510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1FC8-1E98-453E-97ED-D7F95975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519953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Základní geometrické pojmy a útvary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C426D8-D034-44FF-9D47-FE169D60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2523067"/>
            <a:ext cx="11173572" cy="3649133"/>
          </a:xfrm>
        </p:spPr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hraní, kreslení, sestavování obrázků, skládačky (</a:t>
            </a:r>
            <a:r>
              <a:rPr lang="cs-CZ" sz="3000" dirty="0" err="1">
                <a:ea typeface="+mn-lt"/>
                <a:cs typeface="+mn-lt"/>
              </a:rPr>
              <a:t>tangram</a:t>
            </a:r>
            <a:r>
              <a:rPr lang="cs-CZ" sz="3000" dirty="0">
                <a:ea typeface="+mn-lt"/>
                <a:cs typeface="+mn-lt"/>
              </a:rPr>
              <a:t>), apod.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črtáním a kreslením obrázků s geometrickým kontextem si žák procvičuje a uvolňuje ruku, připravuje se na samotné rýsování </a:t>
            </a:r>
            <a:endParaRPr lang="cs-CZ"/>
          </a:p>
          <a:p>
            <a:pPr algn="just"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B307E5-A32A-41EA-9717-C4F13FD79071}"/>
              </a:ext>
            </a:extLst>
          </p:cNvPr>
          <p:cNvSpPr txBox="1"/>
          <p:nvPr/>
        </p:nvSpPr>
        <p:spPr>
          <a:xfrm>
            <a:off x="9181540" y="2525246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www.emako.cz</a:t>
            </a:r>
            <a:endParaRPr lang="cs-CZ" sz="1500" dirty="0">
              <a:cs typeface="Calibri"/>
            </a:endParaRPr>
          </a:p>
        </p:txBody>
      </p:sp>
      <p:pic>
        <p:nvPicPr>
          <p:cNvPr id="4" name="Obrázek 5">
            <a:extLst>
              <a:ext uri="{FF2B5EF4-FFF2-40B4-BE49-F238E27FC236}">
                <a16:creationId xmlns:a16="http://schemas.microsoft.com/office/drawing/2014/main" id="{E0B17275-A811-4B7D-B3CD-492BECBBC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488" y="271182"/>
            <a:ext cx="2743200" cy="2057400"/>
          </a:xfrm>
          <a:prstGeom prst="rect">
            <a:avLst/>
          </a:prstGeom>
        </p:spPr>
      </p:pic>
      <p:pic>
        <p:nvPicPr>
          <p:cNvPr id="6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FB405C39-9FFF-4C0B-B205-56985E951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078" y="5049192"/>
            <a:ext cx="2511705" cy="173020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83024D9-8C22-4A9F-9150-8AD2CAE7AC1C}"/>
              </a:ext>
            </a:extLst>
          </p:cNvPr>
          <p:cNvSpPr txBox="1"/>
          <p:nvPr/>
        </p:nvSpPr>
        <p:spPr>
          <a:xfrm>
            <a:off x="6349253" y="648372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</a:t>
            </a:r>
            <a:r>
              <a:rPr lang="cs-CZ" sz="1500" dirty="0"/>
              <a:t>www.dortartherapy.cz</a:t>
            </a:r>
          </a:p>
        </p:txBody>
      </p:sp>
    </p:spTree>
    <p:extLst>
      <p:ext uri="{BB962C8B-B14F-4D97-AF65-F5344CB8AC3E}">
        <p14:creationId xmlns:p14="http://schemas.microsoft.com/office/powerpoint/2010/main" val="3920495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1FC8-1E98-453E-97ED-D7F95975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0" y="519953"/>
            <a:ext cx="10131425" cy="1456267"/>
          </a:xfrm>
        </p:spPr>
        <p:txBody>
          <a:bodyPr/>
          <a:lstStyle/>
          <a:p>
            <a:r>
              <a:rPr lang="cs-CZ" b="1" dirty="0">
                <a:ea typeface="+mj-lt"/>
                <a:cs typeface="+mj-lt"/>
              </a:rPr>
              <a:t>Základní geometrické pojmy a útvary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C426D8-D034-44FF-9D47-FE169D607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183" y="2523067"/>
            <a:ext cx="11173572" cy="4018927"/>
          </a:xfrm>
        </p:spPr>
        <p:txBody>
          <a:bodyPr>
            <a:normAutofit fontScale="92500" lnSpcReduction="20000"/>
          </a:bodyPr>
          <a:lstStyle/>
          <a:p>
            <a:pPr algn="just"/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Velmi vhodnou činností k určování geometrických útvarů je využití tvaru dopravních značek, ale pozor!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DB307E5-A32A-41EA-9717-C4F13FD79071}"/>
              </a:ext>
            </a:extLst>
          </p:cNvPr>
          <p:cNvSpPr txBox="1"/>
          <p:nvPr/>
        </p:nvSpPr>
        <p:spPr>
          <a:xfrm>
            <a:off x="7780805" y="4844864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www.detskestranky.cz</a:t>
            </a:r>
            <a:endParaRPr lang="cs-CZ" sz="1500" dirty="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4D598E2-2EB7-4486-A224-8AE2CA78BB8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 dirty="0">
              <a:cs typeface="Calibri"/>
            </a:endParaRPr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6E4D1BBA-C3A2-41F9-B7AB-71C16028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371" y="1863207"/>
            <a:ext cx="3942228" cy="297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E3DF5-A13E-4C04-B69C-12B17A7C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Činnosti, které podporují geometrické vnímání</a:t>
            </a:r>
            <a:endParaRPr lang="cs-CZ" dirty="0"/>
          </a:p>
        </p:txBody>
      </p:sp>
      <p:pic>
        <p:nvPicPr>
          <p:cNvPr id="5" name="Picture 4" descr="Grafy abstraktních obrazců s různými zářivými barvami">
            <a:extLst>
              <a:ext uri="{FF2B5EF4-FFF2-40B4-BE49-F238E27FC236}">
                <a16:creationId xmlns:a16="http://schemas.microsoft.com/office/drawing/2014/main" id="{2F07AF1A-EFE5-401C-9759-5064CB955D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7" r="29646" b="-3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193A82-D86F-4325-BBA5-515763C39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7231810" cy="3972232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vystřihování z papíru 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dokreslování obrázků (například silueta auta, silueta panenky apod.)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obkreslování podle vzoru - vymalovávání obrázků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3743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374C4E-BCD7-4ADD-8407-A1AEBAFD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b="1" dirty="0">
                <a:cs typeface="Calibri Light"/>
              </a:rPr>
              <a:t>Činnosti, které podporují geometrické vnímání</a:t>
            </a:r>
            <a:endParaRPr lang="cs-CZ" dirty="0"/>
          </a:p>
        </p:txBody>
      </p:sp>
      <p:pic>
        <p:nvPicPr>
          <p:cNvPr id="5" name="Picture 4" descr="Grafy abstraktních obrazců s různými zářivými barvami">
            <a:extLst>
              <a:ext uri="{FF2B5EF4-FFF2-40B4-BE49-F238E27FC236}">
                <a16:creationId xmlns:a16="http://schemas.microsoft.com/office/drawing/2014/main" id="{0A9D9222-BF7B-4EE0-9A83-8085BAF0B7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97" r="29646" b="-3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012FC4-F05C-46B4-8EEE-03AEC600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kreslení čar při spojování stejných útvarů nebo obrázků 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řešení bludišť </a:t>
            </a: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skládání z papíru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587928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B19B75-D893-4935-BCEF-803E5AE8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5458" y="639097"/>
            <a:ext cx="6593075" cy="1612490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Činnosti, které podporují geometrické vnímání</a:t>
            </a:r>
            <a:endParaRPr lang="cs-CZ" dirty="0"/>
          </a:p>
        </p:txBody>
      </p:sp>
      <p:pic>
        <p:nvPicPr>
          <p:cNvPr id="5" name="Picture 4" descr="Dřevěné bloky skládané tak, aby vytvořily pruhový graf">
            <a:extLst>
              <a:ext uri="{FF2B5EF4-FFF2-40B4-BE49-F238E27FC236}">
                <a16:creationId xmlns:a16="http://schemas.microsoft.com/office/drawing/2014/main" id="{FC90436C-9611-4FEB-B23C-98C535257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98" r="22145" b="-3"/>
          <a:stretch/>
        </p:blipFill>
        <p:spPr>
          <a:xfrm>
            <a:off x="20" y="975"/>
            <a:ext cx="4635988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82C476-0960-443C-9324-54125547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2251587"/>
            <a:ext cx="6593075" cy="3972232"/>
          </a:xfrm>
        </p:spPr>
        <p:txBody>
          <a:bodyPr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nalepování geometrických útvarů </a:t>
            </a: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stavby ze stavebnic (Lego, Merkur aj.)</a:t>
            </a:r>
          </a:p>
          <a:p>
            <a:pPr marL="0" indent="0">
              <a:buClr>
                <a:srgbClr val="FFFFFF"/>
              </a:buClr>
              <a:buNone/>
            </a:pPr>
            <a:endParaRPr lang="cs-CZ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pro rozvoj prostorové představivosti využíváme stavbu z krychlí </a:t>
            </a:r>
          </a:p>
        </p:txBody>
      </p:sp>
    </p:spTree>
    <p:extLst>
      <p:ext uri="{BB962C8B-B14F-4D97-AF65-F5344CB8AC3E}">
        <p14:creationId xmlns:p14="http://schemas.microsoft.com/office/powerpoint/2010/main" val="2406563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977CD0-7DCC-453B-876B-B92DE45B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dirty="0">
                <a:ea typeface="+mj-lt"/>
                <a:cs typeface="+mj-lt"/>
              </a:rPr>
              <a:t>stavba z krychlí 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0A4ABBC-0AFF-4F6A-8975-63A03A9504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589890"/>
              </p:ext>
            </p:extLst>
          </p:nvPr>
        </p:nvGraphicFramePr>
        <p:xfrm>
          <a:off x="-529542" y="2792223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460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6F7C4D-9397-47EE-BF03-6E874509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>
                <a:ea typeface="+mj-lt"/>
                <a:cs typeface="+mj-lt"/>
              </a:rPr>
              <a:t> manipulativní činnosti s geometrickými útvary </a:t>
            </a:r>
            <a:endParaRPr lang="cs-CZ" sz="2500"/>
          </a:p>
        </p:txBody>
      </p:sp>
      <p:pic>
        <p:nvPicPr>
          <p:cNvPr id="5" name="Picture 4" descr="Pohled z horního okraje dřevěné skládanky">
            <a:extLst>
              <a:ext uri="{FF2B5EF4-FFF2-40B4-BE49-F238E27FC236}">
                <a16:creationId xmlns:a16="http://schemas.microsoft.com/office/drawing/2014/main" id="{AD708448-C06E-4425-B1BA-961BBF522B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97" r="-3" b="-3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6F7D8-79AF-4006-9431-319D526A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r>
              <a:rPr lang="cs-CZ" sz="2500" dirty="0">
                <a:ea typeface="+mn-lt"/>
                <a:cs typeface="+mn-lt"/>
                <a:hlinkClick r:id="rId4"/>
              </a:rPr>
              <a:t>Rovinná a prostorová geometrie - MatHelp</a:t>
            </a:r>
            <a:r>
              <a:rPr lang="cs-CZ" sz="2500" dirty="0">
                <a:ea typeface="+mn-lt"/>
                <a:cs typeface="+mn-lt"/>
              </a:rPr>
              <a:t> - vytváření pojmů prostorové geometrie, rovinná geometrie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4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C47E3B-BEE3-4125-A612-B65635EC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Činnosti, které podporují geometrické vnímání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9625D6-7271-4B07-A029-3717579DE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000" dirty="0">
                <a:ea typeface="+mn-lt"/>
                <a:cs typeface="+mn-lt"/>
                <a:hlinkClick r:id="rId2"/>
              </a:rPr>
              <a:t>video - odkaz</a:t>
            </a:r>
            <a:r>
              <a:rPr lang="cs-CZ" sz="3000" dirty="0">
                <a:ea typeface="+mn-lt"/>
                <a:cs typeface="+mn-lt"/>
              </a:rPr>
              <a:t> - manipulativní činnost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geometrie v rovině a v prostoru</a:t>
            </a:r>
          </a:p>
        </p:txBody>
      </p:sp>
    </p:spTree>
    <p:extLst>
      <p:ext uri="{BB962C8B-B14F-4D97-AF65-F5344CB8AC3E}">
        <p14:creationId xmlns:p14="http://schemas.microsoft.com/office/powerpoint/2010/main" val="77559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BF1A1C-5018-4C84-ADD8-0B7BBB3D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b="1">
                <a:ea typeface="+mj-lt"/>
                <a:cs typeface="+mj-lt"/>
              </a:rPr>
              <a:t>Problémy ŽÁKŮ v geometrii</a:t>
            </a:r>
            <a:endParaRPr lang="cs-CZ" b="1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3D91AE9-024E-473E-B97F-BA09D76BCA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05275"/>
              </p:ext>
            </p:extLst>
          </p:nvPr>
        </p:nvGraphicFramePr>
        <p:xfrm>
          <a:off x="542236" y="2064763"/>
          <a:ext cx="10749859" cy="4366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4184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23689-3156-48C1-8EAE-322C75F6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GEOMETRICKÉ PŘEDSTAVY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1D0D5E-36E7-446D-9E07-22CDC7B6E65E}"/>
              </a:ext>
            </a:extLst>
          </p:cNvPr>
          <p:cNvSpPr txBox="1"/>
          <p:nvPr/>
        </p:nvSpPr>
        <p:spPr>
          <a:xfrm>
            <a:off x="4724400" y="3200400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cs typeface="Calibri"/>
            </a:endParaRP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7F596C7-3269-467B-B016-80B05DDE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1" y="2300817"/>
            <a:ext cx="11634258" cy="399838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vytváření geometrických představ (základní geometrické pojmy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a geometrické tvary, problémy žáků v geometrii)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rozvoj geometrické a prostorové představivosti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vytváření dovedností: modelování, rýsování, početní geometrie</a:t>
            </a:r>
            <a:endParaRPr lang="cs-CZ" sz="3000" dirty="0"/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4826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F1A1C-5018-4C84-ADD8-0B7BBB3D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Problémy ŽÁKŮ v geometrii</a:t>
            </a:r>
            <a:endParaRPr lang="cs-CZ" b="1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B1450D-E60F-451E-B70D-60A601168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694189"/>
              </p:ext>
            </p:extLst>
          </p:nvPr>
        </p:nvGraphicFramePr>
        <p:xfrm>
          <a:off x="641626" y="1975704"/>
          <a:ext cx="10904468" cy="408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105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BF1A1C-5018-4C84-ADD8-0B7BBB3DA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r>
              <a:rPr lang="cs-CZ" b="1" dirty="0">
                <a:ea typeface="+mj-lt"/>
                <a:cs typeface="+mj-lt"/>
              </a:rPr>
              <a:t>Problémy ŽÁKŮ v geometrii</a:t>
            </a:r>
            <a:endParaRPr lang="cs-CZ" b="1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EB1450D-E60F-451E-B70D-60A6011684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488513"/>
              </p:ext>
            </p:extLst>
          </p:nvPr>
        </p:nvGraphicFramePr>
        <p:xfrm>
          <a:off x="498061" y="1843183"/>
          <a:ext cx="11346206" cy="4621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834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F0B5C7-36BE-46F3-A794-85E4882F6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56" y="108198"/>
            <a:ext cx="7402285" cy="1360714"/>
          </a:xfrm>
        </p:spPr>
        <p:txBody>
          <a:bodyPr>
            <a:normAutofit/>
          </a:bodyPr>
          <a:lstStyle/>
          <a:p>
            <a:r>
              <a:rPr lang="cs-CZ">
                <a:cs typeface="Calibri Light"/>
              </a:rPr>
              <a:t>Inspirace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C60CD1-D64E-4DFB-8EE8-7D05ABFB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92" y="1571315"/>
            <a:ext cx="7457502" cy="481671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3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Zajímavá geometrie pro každého - </a:t>
            </a:r>
            <a:r>
              <a:rPr lang="cs-CZ" sz="3000" dirty="0">
                <a:ea typeface="+mn-lt"/>
                <a:cs typeface="+mn-lt"/>
                <a:hlinkClick r:id="rId3"/>
              </a:rPr>
              <a:t>odkaz</a:t>
            </a:r>
            <a:endParaRPr lang="cs-CZ" sz="3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cs-CZ" sz="3000" dirty="0"/>
              <a:t>Poznávání geometrie na 1. st. ZŠ rukama a manipulacemi - Darina </a:t>
            </a:r>
            <a:r>
              <a:rPr lang="cs-CZ" sz="3000" dirty="0" err="1"/>
              <a:t>Jirotková</a:t>
            </a:r>
            <a:r>
              <a:rPr lang="cs-CZ" sz="3000" dirty="0"/>
              <a:t>, Magdalena Málková - </a:t>
            </a:r>
            <a:r>
              <a:rPr lang="cs-CZ" sz="3000" dirty="0">
                <a:hlinkClick r:id="rId4"/>
              </a:rPr>
              <a:t>odkaz</a:t>
            </a:r>
            <a:r>
              <a:rPr lang="cs-CZ" sz="3000" dirty="0">
                <a:ea typeface="+mn-lt"/>
                <a:cs typeface="+mn-lt"/>
                <a:hlinkClick r:id="rId4"/>
              </a:rPr>
              <a:t> - video</a:t>
            </a:r>
            <a:endParaRPr lang="cs-CZ" sz="3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cs-CZ" sz="3000" dirty="0">
                <a:cs typeface="Calibri"/>
              </a:rPr>
              <a:t>Manipulativní činnost pro 2. stupeň - </a:t>
            </a:r>
            <a:r>
              <a:rPr lang="cs-CZ" sz="3000" dirty="0">
                <a:ea typeface="+mn-lt"/>
                <a:cs typeface="+mn-lt"/>
                <a:hlinkClick r:id="rId5"/>
              </a:rPr>
              <a:t>odkaz - videa</a:t>
            </a:r>
            <a:endParaRPr lang="cs-CZ" sz="300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150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1500">
              <a:cs typeface="Calibri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endParaRPr lang="cs-CZ" sz="1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9887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5B1B52-613B-464C-9EA3-623AEA41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4D3831-2A68-481F-AADE-B8F28A05F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1249"/>
            <a:ext cx="10131425" cy="3649133"/>
          </a:xfrm>
        </p:spPr>
        <p:txBody>
          <a:bodyPr/>
          <a:lstStyle/>
          <a:p>
            <a:r>
              <a:rPr lang="cs-CZ" sz="3000" dirty="0" err="1">
                <a:ea typeface="+mn-lt"/>
                <a:cs typeface="+mn-lt"/>
              </a:rPr>
              <a:t>Geomag</a:t>
            </a: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 </a:t>
            </a:r>
            <a:r>
              <a:rPr lang="cs-CZ" sz="3000" dirty="0" err="1">
                <a:ea typeface="+mn-lt"/>
                <a:cs typeface="+mn-lt"/>
              </a:rPr>
              <a:t>Magformers</a:t>
            </a:r>
            <a:endParaRPr lang="cs-CZ" sz="3000" dirty="0" err="1">
              <a:cs typeface="Calibri"/>
            </a:endParaRPr>
          </a:p>
        </p:txBody>
      </p:sp>
      <p:pic>
        <p:nvPicPr>
          <p:cNvPr id="4" name="Obrázek 4" descr="Obsah obrázku text, královna&#10;&#10;Popis se vygeneroval automaticky.">
            <a:extLst>
              <a:ext uri="{FF2B5EF4-FFF2-40B4-BE49-F238E27FC236}">
                <a16:creationId xmlns:a16="http://schemas.microsoft.com/office/drawing/2014/main" id="{C4B8C02C-8DA4-4D01-BBBE-CDB54D0C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491" y="613752"/>
            <a:ext cx="2962562" cy="2767223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13E39825-9C56-4291-A60C-D535AB820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764" y="632606"/>
            <a:ext cx="3043381" cy="27179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66EFCD6-AEA0-41E0-BF6F-9737222653BF}"/>
              </a:ext>
            </a:extLst>
          </p:cNvPr>
          <p:cNvSpPr txBox="1"/>
          <p:nvPr/>
        </p:nvSpPr>
        <p:spPr>
          <a:xfrm>
            <a:off x="3354820" y="362036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www.mall.cz</a:t>
            </a:r>
          </a:p>
        </p:txBody>
      </p:sp>
      <p:pic>
        <p:nvPicPr>
          <p:cNvPr id="8" name="Obrázek 8" descr="Obsah obrázku barevné&#10;&#10;Popis se vygeneroval automaticky.">
            <a:extLst>
              <a:ext uri="{FF2B5EF4-FFF2-40B4-BE49-F238E27FC236}">
                <a16:creationId xmlns:a16="http://schemas.microsoft.com/office/drawing/2014/main" id="{922CDDEB-7590-4AB0-8D88-11DD0FE13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764" y="3623491"/>
            <a:ext cx="3043381" cy="2716744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A89AD3B-B26F-4137-BDB3-67A43FA6B280}"/>
              </a:ext>
            </a:extLst>
          </p:cNvPr>
          <p:cNvSpPr txBox="1"/>
          <p:nvPr/>
        </p:nvSpPr>
        <p:spPr>
          <a:xfrm>
            <a:off x="6788150" y="633787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www.magformers.cz</a:t>
            </a:r>
          </a:p>
        </p:txBody>
      </p:sp>
      <p:pic>
        <p:nvPicPr>
          <p:cNvPr id="11" name="Obrázek 11">
            <a:extLst>
              <a:ext uri="{FF2B5EF4-FFF2-40B4-BE49-F238E27FC236}">
                <a16:creationId xmlns:a16="http://schemas.microsoft.com/office/drawing/2014/main" id="{B86A7E86-3077-4990-808E-FDA4803CB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764" y="3377923"/>
            <a:ext cx="3285835" cy="320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58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AF7F2-3141-4403-A894-2A0808DD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3" y="240145"/>
            <a:ext cx="10131425" cy="1456267"/>
          </a:xfrm>
        </p:spPr>
        <p:txBody>
          <a:bodyPr/>
          <a:lstStyle/>
          <a:p>
            <a:r>
              <a:rPr lang="cs-CZ" b="1" dirty="0">
                <a:cs typeface="Calibri Light"/>
              </a:rPr>
              <a:t>pomůcky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AE2EB7-B3CE-4A7B-A03E-CF226C42A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38" y="1264613"/>
            <a:ext cx="10131425" cy="3649133"/>
          </a:xfrm>
        </p:spPr>
        <p:txBody>
          <a:bodyPr/>
          <a:lstStyle/>
          <a:p>
            <a:r>
              <a:rPr lang="cs-CZ" sz="3000" dirty="0">
                <a:cs typeface="Calibri"/>
              </a:rPr>
              <a:t>geometrická tělesa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 </a:t>
            </a:r>
            <a:r>
              <a:rPr lang="cs-CZ" sz="3000" err="1">
                <a:cs typeface="Calibri"/>
              </a:rPr>
              <a:t>trojsložkové</a:t>
            </a:r>
            <a:r>
              <a:rPr lang="cs-CZ" sz="3000" dirty="0">
                <a:cs typeface="Calibri"/>
              </a:rPr>
              <a:t> karty </a:t>
            </a:r>
            <a:endParaRPr lang="cs-CZ" sz="3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F4B76753-081E-4EE9-871D-C6D73226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1" y="790818"/>
            <a:ext cx="5906654" cy="316354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B37EFB3-8353-4F5B-A7A9-EE1F580F2FEE}"/>
              </a:ext>
            </a:extLst>
          </p:cNvPr>
          <p:cNvSpPr txBox="1"/>
          <p:nvPr/>
        </p:nvSpPr>
        <p:spPr>
          <a:xfrm>
            <a:off x="4297219" y="396240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 dirty="0"/>
              <a:t>Zdroj: www.mall.cz</a:t>
            </a:r>
          </a:p>
        </p:txBody>
      </p:sp>
      <p:pic>
        <p:nvPicPr>
          <p:cNvPr id="7" name="Obrázek 7" descr="Obsah obrázku interiér, barevné, několik&#10;&#10;Popis se vygeneroval automaticky.">
            <a:extLst>
              <a:ext uri="{FF2B5EF4-FFF2-40B4-BE49-F238E27FC236}">
                <a16:creationId xmlns:a16="http://schemas.microsoft.com/office/drawing/2014/main" id="{F456241C-53A9-4623-B035-8DDEAFE01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673" y="4117109"/>
            <a:ext cx="5029199" cy="2503053"/>
          </a:xfrm>
          <a:prstGeom prst="rect">
            <a:avLst/>
          </a:prstGeom>
        </p:spPr>
      </p:pic>
      <p:pic>
        <p:nvPicPr>
          <p:cNvPr id="6" name="Obrázek 7" descr="Obsah obrázku text, osoba&#10;&#10;Popis se vygeneroval automaticky.">
            <a:extLst>
              <a:ext uri="{FF2B5EF4-FFF2-40B4-BE49-F238E27FC236}">
                <a16:creationId xmlns:a16="http://schemas.microsoft.com/office/drawing/2014/main" id="{8098E998-55DD-4189-9EB0-449D83A64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68" y="4196172"/>
            <a:ext cx="3794484" cy="25527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C72457B-07F1-4BD1-B293-844A2E651011}"/>
              </a:ext>
            </a:extLst>
          </p:cNvPr>
          <p:cNvSpPr txBox="1"/>
          <p:nvPr/>
        </p:nvSpPr>
        <p:spPr>
          <a:xfrm>
            <a:off x="4225059" y="6534150"/>
            <a:ext cx="327429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 </a:t>
            </a:r>
            <a:r>
              <a:rPr lang="cs-CZ" sz="1500">
                <a:ea typeface="+mn-lt"/>
                <a:cs typeface="+mn-lt"/>
              </a:rPr>
              <a:t>http://www.montessoricr.cz</a:t>
            </a:r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373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D98D4-B692-4AFD-919C-B87504AB7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Calibri Light"/>
              </a:rPr>
              <a:t>pomůcky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63E010-9D4F-4E0A-95FC-088E6B9D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165" y="1333884"/>
            <a:ext cx="10131425" cy="3649133"/>
          </a:xfrm>
        </p:spPr>
        <p:txBody>
          <a:bodyPr/>
          <a:lstStyle/>
          <a:p>
            <a:r>
              <a:rPr lang="cs-CZ" sz="3000">
                <a:ea typeface="+mn-lt"/>
                <a:cs typeface="+mn-lt"/>
              </a:rPr>
              <a:t>Geoboard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5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500">
                <a:ea typeface="+mn-lt"/>
                <a:cs typeface="+mn-lt"/>
              </a:rPr>
              <a:t> plastelína, modré trojúhelníky, geometrická dřívka </a:t>
            </a:r>
            <a:endParaRPr lang="cs-CZ" sz="250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EB97068-E393-4004-8563-B51D4C8D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491" y="256308"/>
            <a:ext cx="3170381" cy="317038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4FBA199-103E-447F-8F67-B6624479F830}"/>
              </a:ext>
            </a:extLst>
          </p:cNvPr>
          <p:cNvSpPr txBox="1"/>
          <p:nvPr/>
        </p:nvSpPr>
        <p:spPr>
          <a:xfrm>
            <a:off x="3581400" y="351212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>
                <a:ea typeface="+mn-lt"/>
                <a:cs typeface="+mn-lt"/>
              </a:rPr>
              <a:t>Zdroj: www.aliexpress.com</a:t>
            </a:r>
            <a:endParaRPr lang="cs-CZ" sz="1500">
              <a:cs typeface="Calibri"/>
            </a:endParaRP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E16DDCFA-C8FA-4959-AA90-A6706B540F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5818" y="424296"/>
            <a:ext cx="4133272" cy="3088407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6A3FD0-66F6-4BAB-8B4E-E18BC6C482CE}"/>
              </a:ext>
            </a:extLst>
          </p:cNvPr>
          <p:cNvSpPr txBox="1"/>
          <p:nvPr/>
        </p:nvSpPr>
        <p:spPr>
          <a:xfrm>
            <a:off x="7437582" y="3512127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www.ucimeseradi.cz</a:t>
            </a:r>
          </a:p>
        </p:txBody>
      </p:sp>
      <p:pic>
        <p:nvPicPr>
          <p:cNvPr id="9" name="Obrázek 9" descr="Obsah obrázku příslušenství, deštník&#10;&#10;Popis se vygeneroval automaticky.">
            <a:extLst>
              <a:ext uri="{FF2B5EF4-FFF2-40B4-BE49-F238E27FC236}">
                <a16:creationId xmlns:a16="http://schemas.microsoft.com/office/drawing/2014/main" id="{681BB2BC-0973-4010-B983-A9BAD2112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82" y="4570845"/>
            <a:ext cx="2743200" cy="20574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012F5AC1-A302-44F7-889F-44A091303066}"/>
              </a:ext>
            </a:extLst>
          </p:cNvPr>
          <p:cNvSpPr txBox="1"/>
          <p:nvPr/>
        </p:nvSpPr>
        <p:spPr>
          <a:xfrm>
            <a:off x="1130877" y="653415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www.mamabe.cz</a:t>
            </a:r>
          </a:p>
        </p:txBody>
      </p:sp>
      <p:pic>
        <p:nvPicPr>
          <p:cNvPr id="11" name="Obrázek 11" descr="Obsah obrázku text, psací potřeby, papírnictví, tužka&#10;&#10;Popis se vygeneroval automaticky.">
            <a:extLst>
              <a:ext uri="{FF2B5EF4-FFF2-40B4-BE49-F238E27FC236}">
                <a16:creationId xmlns:a16="http://schemas.microsoft.com/office/drawing/2014/main" id="{842FF4AF-15AA-4310-AD85-089CFBD8E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495" y="4566372"/>
            <a:ext cx="2619375" cy="1743075"/>
          </a:xfrm>
          <a:prstGeom prst="rect">
            <a:avLst/>
          </a:prstGeom>
        </p:spPr>
      </p:pic>
      <p:pic>
        <p:nvPicPr>
          <p:cNvPr id="12" name="Obrázek 12">
            <a:extLst>
              <a:ext uri="{FF2B5EF4-FFF2-40B4-BE49-F238E27FC236}">
                <a16:creationId xmlns:a16="http://schemas.microsoft.com/office/drawing/2014/main" id="{ADCB528A-24D4-4EA1-97C7-40F6C0A125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3797" y="4293313"/>
            <a:ext cx="2254063" cy="2093258"/>
          </a:xfrm>
          <a:prstGeom prst="rect">
            <a:avLst/>
          </a:prstGeom>
        </p:spPr>
      </p:pic>
      <p:pic>
        <p:nvPicPr>
          <p:cNvPr id="13" name="Obrázek 13">
            <a:extLst>
              <a:ext uri="{FF2B5EF4-FFF2-40B4-BE49-F238E27FC236}">
                <a16:creationId xmlns:a16="http://schemas.microsoft.com/office/drawing/2014/main" id="{65617F19-9E51-44A5-A0EA-808127D061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5707" y="4286250"/>
            <a:ext cx="2162175" cy="2095500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94BA833-DEF4-4EA7-8CBC-5B790B945E37}"/>
              </a:ext>
            </a:extLst>
          </p:cNvPr>
          <p:cNvSpPr txBox="1"/>
          <p:nvPr/>
        </p:nvSpPr>
        <p:spPr>
          <a:xfrm>
            <a:off x="6239995" y="6396878"/>
            <a:ext cx="3863788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www.h-ucebnice.cz</a:t>
            </a:r>
          </a:p>
        </p:txBody>
      </p:sp>
    </p:spTree>
    <p:extLst>
      <p:ext uri="{BB962C8B-B14F-4D97-AF65-F5344CB8AC3E}">
        <p14:creationId xmlns:p14="http://schemas.microsoft.com/office/powerpoint/2010/main" val="4018505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771CC-885A-467B-88D0-2FF2A5B5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pomůcky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BFB27-F65C-427E-8C29-B353BE8ED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54" y="2063626"/>
            <a:ext cx="10624483" cy="3649133"/>
          </a:xfrm>
        </p:spPr>
        <p:txBody>
          <a:bodyPr/>
          <a:lstStyle/>
          <a:p>
            <a:r>
              <a:rPr lang="cs-CZ" sz="2500">
                <a:ea typeface="+mn-lt"/>
                <a:cs typeface="+mn-lt"/>
              </a:rPr>
              <a:t>hry pro rozvoj prostorové představivosti: Architekto, Blokus, Tantrix, Digit</a:t>
            </a: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text, interiér, oranžová, plast&#10;&#10;Popis se vygeneroval automaticky.">
            <a:extLst>
              <a:ext uri="{FF2B5EF4-FFF2-40B4-BE49-F238E27FC236}">
                <a16:creationId xmlns:a16="http://schemas.microsoft.com/office/drawing/2014/main" id="{5EC2F040-FF9D-4BA1-96CE-976868DF2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72" y="373311"/>
            <a:ext cx="3620654" cy="222056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6B8A51F-CB05-4AE2-9221-EB2973EBEA80}"/>
              </a:ext>
            </a:extLst>
          </p:cNvPr>
          <p:cNvSpPr txBox="1"/>
          <p:nvPr/>
        </p:nvSpPr>
        <p:spPr>
          <a:xfrm>
            <a:off x="3281218" y="2600036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www.deskovehry.com</a:t>
            </a:r>
          </a:p>
        </p:txBody>
      </p:sp>
      <p:pic>
        <p:nvPicPr>
          <p:cNvPr id="6" name="Obrázek 6" descr="Obsah obrázku text, barevné&#10;&#10;Popis se vygeneroval automaticky.">
            <a:extLst>
              <a:ext uri="{FF2B5EF4-FFF2-40B4-BE49-F238E27FC236}">
                <a16:creationId xmlns:a16="http://schemas.microsoft.com/office/drawing/2014/main" id="{7423F233-8C2B-4482-B418-18A17A158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400" y="1287919"/>
            <a:ext cx="2743200" cy="1719072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16D89CD8-8674-432C-92F1-ED3A786D52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81" y="316807"/>
            <a:ext cx="2743200" cy="266838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8FE12FD-72E2-4ADD-B76A-C840330B9118}"/>
              </a:ext>
            </a:extLst>
          </p:cNvPr>
          <p:cNvSpPr txBox="1"/>
          <p:nvPr/>
        </p:nvSpPr>
        <p:spPr>
          <a:xfrm>
            <a:off x="9358457" y="2996911"/>
            <a:ext cx="38977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ea typeface="+mn-lt"/>
                <a:cs typeface="+mn-lt"/>
              </a:rPr>
              <a:t>zdroj: www.deskovehry.com</a:t>
            </a:r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EAA12CEC-8113-48C3-AD09-8CF25F68B2AC}"/>
              </a:ext>
            </a:extLst>
          </p:cNvPr>
          <p:cNvSpPr txBox="1"/>
          <p:nvPr/>
        </p:nvSpPr>
        <p:spPr>
          <a:xfrm>
            <a:off x="6614968" y="3001241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www.mall.cz</a:t>
            </a:r>
          </a:p>
        </p:txBody>
      </p:sp>
      <p:pic>
        <p:nvPicPr>
          <p:cNvPr id="10" name="Obrázek 10" descr="Obsah obrázku text, klipart&#10;&#10;Popis se vygeneroval automaticky.">
            <a:extLst>
              <a:ext uri="{FF2B5EF4-FFF2-40B4-BE49-F238E27FC236}">
                <a16:creationId xmlns:a16="http://schemas.microsoft.com/office/drawing/2014/main" id="{C82D63BD-E464-4E16-91C8-C32801A8C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807" y="3737841"/>
            <a:ext cx="2490931" cy="279977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45415D5-2C79-4566-BA66-A953ACC99C4B}"/>
              </a:ext>
            </a:extLst>
          </p:cNvPr>
          <p:cNvSpPr txBox="1"/>
          <p:nvPr/>
        </p:nvSpPr>
        <p:spPr>
          <a:xfrm>
            <a:off x="534843" y="6480752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</a:t>
            </a:r>
            <a:r>
              <a:rPr lang="cs-CZ" sz="1500">
                <a:ea typeface="+mn-lt"/>
                <a:cs typeface="+mn-lt"/>
              </a:rPr>
              <a:t>www.svet-her.cz</a:t>
            </a:r>
            <a:endParaRPr lang="cs-CZ" sz="1500"/>
          </a:p>
        </p:txBody>
      </p:sp>
      <p:pic>
        <p:nvPicPr>
          <p:cNvPr id="12" name="Obrázek 12" descr="Obsah obrázku text, královna, podepsat&#10;&#10;Popis se vygeneroval automaticky.">
            <a:extLst>
              <a:ext uri="{FF2B5EF4-FFF2-40B4-BE49-F238E27FC236}">
                <a16:creationId xmlns:a16="http://schemas.microsoft.com/office/drawing/2014/main" id="{36AB73AA-18A2-4B26-B0A0-70B2D0F40B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0" y="3808846"/>
            <a:ext cx="3528290" cy="264621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6821DC-B7D2-4F46-91C6-F7A6E8411229}"/>
              </a:ext>
            </a:extLst>
          </p:cNvPr>
          <p:cNvSpPr txBox="1"/>
          <p:nvPr/>
        </p:nvSpPr>
        <p:spPr>
          <a:xfrm>
            <a:off x="5697274" y="6485081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</a:t>
            </a:r>
            <a:r>
              <a:rPr lang="cs-CZ" sz="1500">
                <a:ea typeface="+mn-lt"/>
                <a:cs typeface="+mn-lt"/>
              </a:rPr>
              <a:t>www.deti.mensa.cz</a:t>
            </a:r>
            <a:endParaRPr lang="cs-CZ" sz="1500"/>
          </a:p>
        </p:txBody>
      </p:sp>
      <p:pic>
        <p:nvPicPr>
          <p:cNvPr id="14" name="Obrázek 14">
            <a:extLst>
              <a:ext uri="{FF2B5EF4-FFF2-40B4-BE49-F238E27FC236}">
                <a16:creationId xmlns:a16="http://schemas.microsoft.com/office/drawing/2014/main" id="{3A69D47D-7DB5-4B49-81C3-840903755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803" y="4034118"/>
            <a:ext cx="1887069" cy="22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60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97C1D-700D-48E8-91E5-6214F16D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cs typeface="Calibri Light"/>
              </a:rPr>
              <a:t>pomůcky</a:t>
            </a:r>
            <a:endParaRPr lang="cs-CZ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CC5AA8-FE23-4B2B-B233-081FCC26D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20" y="2061249"/>
            <a:ext cx="10304606" cy="3729951"/>
          </a:xfrm>
        </p:spPr>
        <p:txBody>
          <a:bodyPr/>
          <a:lstStyle/>
          <a:p>
            <a:endParaRPr lang="cs-CZ" sz="24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>
                <a:ea typeface="+mn-lt"/>
                <a:cs typeface="+mn-lt"/>
              </a:rPr>
              <a:t>Tridio, Qubix, dřevěný tangram, Cubissimo, IQ puzzle, 3D piškvorky, Na ledové kře </a:t>
            </a: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pic>
        <p:nvPicPr>
          <p:cNvPr id="4" name="Obrázek 4" descr="Obsah obrázku LEGO, hračka&#10;&#10;Popis se vygeneroval automaticky.">
            <a:extLst>
              <a:ext uri="{FF2B5EF4-FFF2-40B4-BE49-F238E27FC236}">
                <a16:creationId xmlns:a16="http://schemas.microsoft.com/office/drawing/2014/main" id="{2B8795AD-E330-4726-9544-BF7326983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7775"/>
            <a:ext cx="2743199" cy="320499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C744454-92DF-49CC-9D42-DE997D7082BA}"/>
              </a:ext>
            </a:extLst>
          </p:cNvPr>
          <p:cNvSpPr txBox="1"/>
          <p:nvPr/>
        </p:nvSpPr>
        <p:spPr>
          <a:xfrm>
            <a:off x="6664036" y="3315855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/>
              <a:t>zdroj: www.deskovehry.com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DAD9B1-308C-43A8-AB68-72E100D98831}"/>
              </a:ext>
            </a:extLst>
          </p:cNvPr>
          <p:cNvSpPr txBox="1"/>
          <p:nvPr/>
        </p:nvSpPr>
        <p:spPr>
          <a:xfrm>
            <a:off x="3200401" y="3327400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500"/>
              <a:t>Zdroj: www.hshsport.cz</a:t>
            </a:r>
          </a:p>
        </p:txBody>
      </p:sp>
      <p:pic>
        <p:nvPicPr>
          <p:cNvPr id="7" name="Obrázek 7" descr="Obsah obrázku text, interiér&#10;&#10;Popis se vygeneroval automaticky.">
            <a:extLst>
              <a:ext uri="{FF2B5EF4-FFF2-40B4-BE49-F238E27FC236}">
                <a16:creationId xmlns:a16="http://schemas.microsoft.com/office/drawing/2014/main" id="{7CB03A11-B35F-4CB8-8EA1-9E3406CC9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03806"/>
            <a:ext cx="4786745" cy="2832932"/>
          </a:xfrm>
          <a:prstGeom prst="rect">
            <a:avLst/>
          </a:prstGeom>
        </p:spPr>
      </p:pic>
      <p:pic>
        <p:nvPicPr>
          <p:cNvPr id="8" name="Obrázek 8" descr="Obsah obrázku hračka&#10;&#10;Popis se vygeneroval automaticky.">
            <a:extLst>
              <a:ext uri="{FF2B5EF4-FFF2-40B4-BE49-F238E27FC236}">
                <a16:creationId xmlns:a16="http://schemas.microsoft.com/office/drawing/2014/main" id="{ACA58016-8B88-43B0-9F59-C3257901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09" y="3962400"/>
            <a:ext cx="2743200" cy="2743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FE7913B-790E-4779-B666-9744BD7E8E12}"/>
              </a:ext>
            </a:extLst>
          </p:cNvPr>
          <p:cNvSpPr txBox="1"/>
          <p:nvPr/>
        </p:nvSpPr>
        <p:spPr>
          <a:xfrm>
            <a:off x="526184" y="6333548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>
                <a:solidFill>
                  <a:schemeClr val="bg1"/>
                </a:solidFill>
              </a:rPr>
              <a:t>Zdroj: </a:t>
            </a:r>
            <a:r>
              <a:rPr lang="cs-CZ" sz="1500">
                <a:solidFill>
                  <a:schemeClr val="bg1"/>
                </a:solidFill>
                <a:ea typeface="+mn-lt"/>
                <a:cs typeface="+mn-lt"/>
              </a:rPr>
              <a:t>www.bilboquet.com</a:t>
            </a:r>
            <a:endParaRPr lang="cs-CZ" sz="1500">
              <a:solidFill>
                <a:schemeClr val="bg1"/>
              </a:solidFill>
            </a:endParaRPr>
          </a:p>
        </p:txBody>
      </p:sp>
      <p:pic>
        <p:nvPicPr>
          <p:cNvPr id="10" name="Obrázek 10" descr="Obsah obrázku text, různé, několik, různorodost&#10;&#10;Popis se vygeneroval automaticky.">
            <a:extLst>
              <a:ext uri="{FF2B5EF4-FFF2-40B4-BE49-F238E27FC236}">
                <a16:creationId xmlns:a16="http://schemas.microsoft.com/office/drawing/2014/main" id="{58456BBA-E78E-4444-9E47-75BB37368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960" y="3965142"/>
            <a:ext cx="2703080" cy="270308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233A41C-8273-4AD1-BD3E-A19D99D17D2D}"/>
              </a:ext>
            </a:extLst>
          </p:cNvPr>
          <p:cNvSpPr txBox="1"/>
          <p:nvPr/>
        </p:nvSpPr>
        <p:spPr>
          <a:xfrm rot="-5400000">
            <a:off x="2574060" y="5125605"/>
            <a:ext cx="2743200" cy="3231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1500">
                <a:solidFill>
                  <a:schemeClr val="bg1"/>
                </a:solidFill>
              </a:rPr>
              <a:t>Zdroj: www.alza.cz</a:t>
            </a:r>
          </a:p>
        </p:txBody>
      </p:sp>
      <p:pic>
        <p:nvPicPr>
          <p:cNvPr id="12" name="Obrázek 12" descr="Obsah obrázku stůl, dřevěné, interiér, paluba&#10;&#10;Popis se vygeneroval automaticky.">
            <a:extLst>
              <a:ext uri="{FF2B5EF4-FFF2-40B4-BE49-F238E27FC236}">
                <a16:creationId xmlns:a16="http://schemas.microsoft.com/office/drawing/2014/main" id="{8B3CCEF6-17DC-45DE-B5E7-1BC1ECB1B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2960" y="3965142"/>
            <a:ext cx="2703079" cy="270307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2CA8B66-BE45-4E76-88E1-7F30FA91EB75}"/>
              </a:ext>
            </a:extLst>
          </p:cNvPr>
          <p:cNvSpPr txBox="1"/>
          <p:nvPr/>
        </p:nvSpPr>
        <p:spPr>
          <a:xfrm>
            <a:off x="6827116" y="633066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solidFill>
                  <a:schemeClr val="bg1"/>
                </a:solidFill>
                <a:ea typeface="+mn-lt"/>
                <a:cs typeface="+mn-lt"/>
              </a:rPr>
              <a:t>Zdroj: www.alza.cz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  <p:pic>
        <p:nvPicPr>
          <p:cNvPr id="14" name="Obrázek 14" descr="Obsah obrázku text, interiér&#10;&#10;Popis se vygeneroval automaticky.">
            <a:extLst>
              <a:ext uri="{FF2B5EF4-FFF2-40B4-BE49-F238E27FC236}">
                <a16:creationId xmlns:a16="http://schemas.microsoft.com/office/drawing/2014/main" id="{24B90879-C8FA-48A7-A054-F627B8339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6232" y="3918960"/>
            <a:ext cx="2483716" cy="247217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0CE5AF44-E2C1-4A37-B892-D1CECFB6586E}"/>
              </a:ext>
            </a:extLst>
          </p:cNvPr>
          <p:cNvSpPr txBox="1"/>
          <p:nvPr/>
        </p:nvSpPr>
        <p:spPr>
          <a:xfrm>
            <a:off x="9660082" y="64042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www.alza.cz</a:t>
            </a:r>
          </a:p>
        </p:txBody>
      </p:sp>
    </p:spTree>
    <p:extLst>
      <p:ext uri="{BB962C8B-B14F-4D97-AF65-F5344CB8AC3E}">
        <p14:creationId xmlns:p14="http://schemas.microsoft.com/office/powerpoint/2010/main" val="2707170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4BA387-0B01-4BB6-860D-4D8F79D9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19" y="-163945"/>
            <a:ext cx="10131425" cy="1456267"/>
          </a:xfrm>
        </p:spPr>
        <p:txBody>
          <a:bodyPr/>
          <a:lstStyle/>
          <a:p>
            <a:r>
              <a:rPr lang="cs-CZ" b="1">
                <a:cs typeface="Calibri Light"/>
              </a:rPr>
              <a:t>literatura</a:t>
            </a:r>
            <a:endParaRPr lang="cs-CZ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1E730A-3988-4CDC-8346-622BCCCEE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3" y="814340"/>
            <a:ext cx="11782424" cy="6131405"/>
          </a:xfrm>
        </p:spPr>
        <p:txBody>
          <a:bodyPr>
            <a:normAutofit fontScale="92500"/>
          </a:bodyPr>
          <a:lstStyle/>
          <a:p>
            <a:pPr algn="just"/>
            <a:r>
              <a:rPr lang="cs-CZ" sz="2400">
                <a:ea typeface="+mn-lt"/>
                <a:cs typeface="+mn-lt"/>
              </a:rPr>
              <a:t>Blažková, R. (2017). </a:t>
            </a:r>
            <a:r>
              <a:rPr lang="cs-CZ" sz="2400" i="1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400">
                <a:ea typeface="+mn-lt"/>
                <a:cs typeface="+mn-lt"/>
              </a:rPr>
              <a:t>Brno: Masarykova univerzita. </a:t>
            </a:r>
            <a:endParaRPr lang="cs-CZ" sz="24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endParaRPr lang="cs-CZ" sz="2400" b="1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2400">
                <a:ea typeface="+mn-lt"/>
                <a:cs typeface="+mn-lt"/>
              </a:rPr>
              <a:t>Blažková, R. (2010). </a:t>
            </a:r>
            <a:r>
              <a:rPr lang="cs-CZ" sz="2400" i="1">
                <a:ea typeface="+mn-lt"/>
                <a:cs typeface="+mn-lt"/>
              </a:rPr>
              <a:t>Rozvoj matematických pojmů a představ u dětí předškolního věku [web].</a:t>
            </a:r>
            <a:r>
              <a:rPr lang="cs-CZ" sz="2400" dirty="0">
                <a:ea typeface="+mn-lt"/>
                <a:cs typeface="+mn-lt"/>
              </a:rPr>
              <a:t> </a:t>
            </a:r>
            <a:endParaRPr lang="cs-CZ" sz="24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2400">
                <a:ea typeface="+mn-lt"/>
                <a:cs typeface="+mn-lt"/>
              </a:rPr>
              <a:t>     Dostupné z: </a:t>
            </a:r>
            <a:r>
              <a:rPr lang="cs-CZ" sz="2400" dirty="0">
                <a:ea typeface="+mn-lt"/>
                <a:cs typeface="+mn-lt"/>
                <a:hlinkClick r:id="rId2"/>
              </a:rPr>
              <a:t>https://is.muni.cz/do/rect/el/estud/pedf/js10/rozvoj/web/index.html</a:t>
            </a:r>
            <a:r>
              <a:rPr lang="cs-CZ" sz="2400" dirty="0">
                <a:ea typeface="+mn-lt"/>
                <a:cs typeface="+mn-lt"/>
              </a:rPr>
              <a:t> </a:t>
            </a:r>
            <a:endParaRPr lang="cs-CZ" sz="240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endParaRPr lang="cs-CZ" sz="2400" dirty="0">
              <a:cs typeface="Calibri"/>
            </a:endParaRPr>
          </a:p>
          <a:p>
            <a:pPr algn="just">
              <a:buClr>
                <a:srgbClr val="FFFFFF"/>
              </a:buClr>
            </a:pPr>
            <a:r>
              <a:rPr lang="cs-CZ" sz="2400">
                <a:ea typeface="+mn-lt"/>
                <a:cs typeface="+mn-lt"/>
              </a:rPr>
              <a:t>Blažková, R., Matoušková, K., Vaňurová, M., &amp; Blažek, M. (2004). </a:t>
            </a:r>
            <a:r>
              <a:rPr lang="cs-CZ" sz="2400" i="1">
                <a:ea typeface="+mn-lt"/>
                <a:cs typeface="+mn-lt"/>
              </a:rPr>
              <a:t>Poruchy učení v matematice a možnosti jejich nápravy</a:t>
            </a:r>
            <a:r>
              <a:rPr lang="cs-CZ" sz="2400">
                <a:ea typeface="+mn-lt"/>
                <a:cs typeface="+mn-lt"/>
              </a:rPr>
              <a:t>. Brno: Paido.   </a:t>
            </a:r>
            <a:endParaRPr lang="cs-CZ" sz="240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24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2400">
                <a:ea typeface="+mn-lt"/>
                <a:cs typeface="+mn-lt"/>
              </a:rPr>
              <a:t>Blažková, R., Matoušková, K., &amp; Vaňurová, M. (2002). Kapitoly z didaktiky matematiky</a:t>
            </a:r>
            <a:br>
              <a:rPr lang="cs-CZ" sz="2400" dirty="0">
                <a:ea typeface="+mn-lt"/>
                <a:cs typeface="+mn-lt"/>
              </a:rPr>
            </a:br>
            <a:r>
              <a:rPr lang="cs-CZ" sz="2400">
                <a:ea typeface="+mn-lt"/>
                <a:cs typeface="+mn-lt"/>
              </a:rPr>
              <a:t> (slovní úlohy, projekty). Brno: Masarykova univerzita. </a:t>
            </a:r>
            <a:endParaRPr lang="cs-CZ" sz="24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2400" b="1" dirty="0">
                <a:ea typeface="+mn-lt"/>
                <a:cs typeface="+mn-lt"/>
              </a:rPr>
              <a:t> </a:t>
            </a:r>
            <a:r>
              <a:rPr lang="cs-CZ" sz="2400" dirty="0">
                <a:ea typeface="+mn-lt"/>
                <a:cs typeface="+mn-lt"/>
              </a:rPr>
              <a:t> </a:t>
            </a:r>
            <a:endParaRPr lang="cs-CZ" sz="24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cs-CZ" sz="2400">
                <a:ea typeface="+mn-lt"/>
                <a:cs typeface="+mn-lt"/>
              </a:rPr>
              <a:t>Pavlíčková, L. (2020). </a:t>
            </a:r>
            <a:r>
              <a:rPr lang="cs-CZ" sz="2400" i="1">
                <a:ea typeface="+mn-lt"/>
                <a:cs typeface="+mn-lt"/>
              </a:rPr>
              <a:t>Interaktivní osnova k předmětu Strategie podpory matematické gramotnosti</a:t>
            </a:r>
            <a:r>
              <a:rPr lang="cs-CZ" sz="2400">
                <a:ea typeface="+mn-lt"/>
                <a:cs typeface="+mn-lt"/>
              </a:rPr>
              <a:t>. Brno.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726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CBD94887-6A10-4F62-8EE1-B2BCFA1F3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-1786"/>
            <a:ext cx="12188825" cy="685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Detailní záběr panáka na chodníku">
            <a:extLst>
              <a:ext uri="{FF2B5EF4-FFF2-40B4-BE49-F238E27FC236}">
                <a16:creationId xmlns:a16="http://schemas.microsoft.com/office/drawing/2014/main" id="{40725C0C-27AA-494E-8DD1-DEA8FB98A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7591" r="-2" b="80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A3D512BA-228A-4979-9312-ACD246E10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F02AA55-1094-4A4A-825C-661998BD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49EA60-7423-4CCE-9031-5CF95CBB2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>
                <a:cs typeface="Calibri"/>
              </a:rPr>
              <a:t>Děkuji za pozornost!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829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3110C00-E520-4EE1-B789-07196450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08CE015-6326-46D1-9D11-3DE0D2EC8C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744034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5796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77580997-46DA-48C1-9929-FE4F5CE96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184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1">
            <a:extLst>
              <a:ext uri="{FF2B5EF4-FFF2-40B4-BE49-F238E27FC236}">
                <a16:creationId xmlns:a16="http://schemas.microsoft.com/office/drawing/2014/main" id="{93F92867-10AA-410C-8AD1-2D2DBFE3F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780A8E7-087C-417E-A778-B0DF4EB8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70" y="639097"/>
            <a:ext cx="3462530" cy="5575439"/>
          </a:xfrm>
        </p:spPr>
        <p:txBody>
          <a:bodyPr>
            <a:normAutofit/>
          </a:bodyPr>
          <a:lstStyle/>
          <a:p>
            <a:endParaRPr lang="cs-CZ" sz="4000">
              <a:solidFill>
                <a:srgbClr val="FFFFFF"/>
              </a:solidFill>
            </a:endParaRPr>
          </a:p>
        </p:txBody>
      </p:sp>
      <p:sp useBgFill="1">
        <p:nvSpPr>
          <p:cNvPr id="15" name="Rounded Rectangle 3">
            <a:extLst>
              <a:ext uri="{FF2B5EF4-FFF2-40B4-BE49-F238E27FC236}">
                <a16:creationId xmlns:a16="http://schemas.microsoft.com/office/drawing/2014/main" id="{80A7F0DD-3DB5-48D0-A338-52932ECF5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471" y="639097"/>
            <a:ext cx="6881185" cy="5575439"/>
          </a:xfrm>
          <a:prstGeom prst="roundRect">
            <a:avLst>
              <a:gd name="adj" fmla="val 531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 defTabSz="457200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tx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06645CB-4591-4FF1-B4CD-3BE1EA2E0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054137"/>
              </p:ext>
            </p:extLst>
          </p:nvPr>
        </p:nvGraphicFramePr>
        <p:xfrm>
          <a:off x="1286934" y="1282565"/>
          <a:ext cx="5604255" cy="4334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4556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1DD75A5-F39F-4D88-A8A2-49080649D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ea typeface="+mj-lt"/>
                <a:cs typeface="+mj-lt"/>
              </a:rPr>
              <a:t>Geometrické učivo základní školy obsahuje:</a:t>
            </a:r>
            <a:endParaRPr lang="cs-CZ">
              <a:solidFill>
                <a:srgbClr val="FFFFFF"/>
              </a:solidFill>
              <a:cs typeface="Calibri Light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FD467C3-E3CA-4DE4-9105-B0F9C7D06D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4903923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646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7472611-768A-4131-9AED-3A4A716B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cs-CZ" b="1">
                <a:solidFill>
                  <a:srgbClr val="FFFFFF"/>
                </a:solidFill>
                <a:cs typeface="Calibri Light"/>
              </a:rPr>
              <a:t>Učivo</a:t>
            </a:r>
            <a:endParaRPr lang="cs-CZ" b="1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2FB91125-3D02-4440-B147-C1F0471C52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445631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9274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17F0C1-BCBB-40C7-99D6-F703E7A4B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A5D8BC-B41A-4E96-91C4-D60F51622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D321D5F-FA18-4271-9EAA-0BEA14116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FA4691-C71E-49AA-A195-94E1CB80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1287385-D3EA-47A8-A127-6061791AD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6FF0642-ECE6-402D-B4AA-9B7CD9D8C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359756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68098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1FC8-1E98-453E-97ED-D7F95975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ea typeface="+mj-lt"/>
                <a:cs typeface="+mj-lt"/>
              </a:rPr>
              <a:t>Základní geometrické pojmy a útvary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DC8FB1-F96E-4998-9E4D-41BAC4D9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3000" dirty="0">
                <a:ea typeface="+mn-lt"/>
                <a:cs typeface="+mn-lt"/>
              </a:rPr>
              <a:t>diferenciace geometrických útvarů probíhá u žáků postupně </a:t>
            </a:r>
            <a:endParaRPr lang="cs-CZ" sz="3000" dirty="0">
              <a:cs typeface="Calibri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b="1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v období předškolním - co je kulaté, hranaté, špičaté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později rozdíl mezi geometrickými útvary v rovině a v prostoru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177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751FC8-1E98-453E-97ED-D7F959751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ea typeface="+mj-lt"/>
                <a:cs typeface="+mj-lt"/>
              </a:rPr>
              <a:t>Základní geometrické pojmy a útvary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916001F8-7F41-4853-9C9A-B3DDE6868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4" y="917612"/>
            <a:ext cx="6897878" cy="503205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C2AEC7-0270-4A1A-9366-5641F8392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2251587"/>
            <a:ext cx="370676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767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1043</Words>
  <Application>Microsoft Office PowerPoint</Application>
  <PresentationFormat>Širokoúhlá obrazovka</PresentationFormat>
  <Paragraphs>166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Motiv systému Office</vt:lpstr>
      <vt:lpstr>Celestial</vt:lpstr>
      <vt:lpstr>STRATEGIE PODPORY   MATEMATICKÉ     GRAMOTNOSTI</vt:lpstr>
      <vt:lpstr>GEOMETRICKÉ PŘEDSTAVY</vt:lpstr>
      <vt:lpstr>Prezentace aplikace PowerPoint</vt:lpstr>
      <vt:lpstr>Prezentace aplikace PowerPoint</vt:lpstr>
      <vt:lpstr>Geometrické učivo základní školy obsahuje:</vt:lpstr>
      <vt:lpstr>Učivo</vt:lpstr>
      <vt:lpstr>Prezentace aplikace PowerPoint</vt:lpstr>
      <vt:lpstr>Základní geometrické pojmy a útvary </vt:lpstr>
      <vt:lpstr>Základní geometrické pojmy a útvary </vt:lpstr>
      <vt:lpstr>Základní geometrické pojmy a útvary </vt:lpstr>
      <vt:lpstr>Základní geometrické pojmy a útvary </vt:lpstr>
      <vt:lpstr>Základní geometrické pojmy a útvary </vt:lpstr>
      <vt:lpstr>Činnosti, které podporují geometrické vnímání</vt:lpstr>
      <vt:lpstr>Činnosti, které podporují geometrické vnímání</vt:lpstr>
      <vt:lpstr>Činnosti, které podporují geometrické vnímání</vt:lpstr>
      <vt:lpstr>stavba z krychlí </vt:lpstr>
      <vt:lpstr> manipulativní činnosti s geometrickými útvary </vt:lpstr>
      <vt:lpstr>Činnosti, které podporují geometrické vnímání</vt:lpstr>
      <vt:lpstr>Problémy ŽÁKŮ v geometrii</vt:lpstr>
      <vt:lpstr>Problémy ŽÁKŮ v geometrii</vt:lpstr>
      <vt:lpstr>Problémy ŽÁKŮ v geometrii</vt:lpstr>
      <vt:lpstr>Inspirace</vt:lpstr>
      <vt:lpstr>POMŮCKY</vt:lpstr>
      <vt:lpstr>pomůcky</vt:lpstr>
      <vt:lpstr>pomůcky</vt:lpstr>
      <vt:lpstr>pomůcky</vt:lpstr>
      <vt:lpstr>pomůcky</vt:lpstr>
      <vt:lpstr>literatura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513</cp:revision>
  <dcterms:created xsi:type="dcterms:W3CDTF">2021-10-22T20:12:24Z</dcterms:created>
  <dcterms:modified xsi:type="dcterms:W3CDTF">2022-10-17T15:21:49Z</dcterms:modified>
</cp:coreProperties>
</file>