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68" r:id="rId3"/>
    <p:sldId id="257" r:id="rId4"/>
    <p:sldId id="258" r:id="rId5"/>
    <p:sldId id="261" r:id="rId6"/>
    <p:sldId id="266" r:id="rId7"/>
    <p:sldId id="267" r:id="rId8"/>
    <p:sldId id="259" r:id="rId9"/>
    <p:sldId id="260" r:id="rId10"/>
    <p:sldId id="263" r:id="rId11"/>
    <p:sldId id="264" r:id="rId12"/>
    <p:sldId id="265" r:id="rId13"/>
    <p:sldId id="262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B4A2AC-141F-8CC6-4C2E-7D7570A62F78}" v="1" dt="2022-09-25T11:25:34.284"/>
    <p1510:client id="{16D36516-9CEB-A15B-FF9B-2833233ABB4D}" v="254" dt="2022-09-25T09:16:27.013"/>
    <p1510:client id="{3282DDF5-9F1A-E13E-424B-FD7E713C94EB}" v="19" dt="2022-09-25T14:25:38.992"/>
    <p1510:client id="{5A5D063B-7D19-D520-690A-A2A34C3B835A}" v="386" dt="2022-09-25T14:29:55.659"/>
    <p1510:client id="{5F716006-F191-6820-5C1D-25F90717F93E}" v="22" dt="2022-09-26T09:24:56.538"/>
    <p1510:client id="{97C7AA5B-1CBE-B84F-1E59-24B741E87E0A}" v="69" dt="2022-09-26T09:51:21.704"/>
    <p1510:client id="{9BC2D7D7-9212-97F9-AD06-31A5125E33AA}" v="85" dt="2022-09-25T19:09:36.681"/>
    <p1510:client id="{A3974E5B-DF23-3AAA-FFAF-A3AD2F1996B5}" v="63" dt="2022-09-25T14:02:43.517"/>
    <p1510:client id="{ACCC28DB-811A-499A-9152-022568C7CC73}" v="80" dt="2022-09-26T08:18:56.805"/>
    <p1510:client id="{ADAF47DF-3203-336C-3491-FD4F5E1EF9AC}" v="61" dt="2022-09-25T13:06:58.414"/>
    <p1510:client id="{B8C934EC-4868-408E-8C2E-5B8F17781AFB}" v="1287" dt="2022-09-25T12:56:57.548"/>
    <p1510:client id="{BFE96370-78DA-FB0B-DB62-753F0839173B}" v="4" dt="2022-09-26T06:28:34.299"/>
    <p1510:client id="{DED5ED56-2747-996C-33C1-65519FEE09A0}" v="38" dt="2022-09-26T08:15:34.044"/>
    <p1510:client id="{F2F00CAE-F499-6B93-C918-40CF81816FB6}" v="443" dt="2022-09-25T11:20:14.686"/>
    <p1510:client id="{F6FE16BC-D3B9-51FE-490D-6AE89D5F770A}" v="79" dt="2022-09-26T09:29:59.544"/>
    <p1510:client id="{FBB4975C-D603-C6F5-5EEC-E9445388A060}" v="108" dt="2022-09-26T09:23:53.510"/>
    <p1510:client id="{FE0FB84B-C104-4FF3-822A-8CF5BE6E134A}" v="47" dt="2022-09-25T10:11:35.2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612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7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40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Baguet Script" panose="00000500000000000000" pitchFamily="2" charset="-1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75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09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Baguet Script" panose="00000500000000000000" pitchFamily="2" charset="-18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884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38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46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841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951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9/26/2022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298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9/26/2022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14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Baguet Script" panose="00000500000000000000" pitchFamily="2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CAE8BE1-A178-4D43-B3B0-FF22D765F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819626A-1849-4F10-89EC-215F6A4BCF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36" y="0"/>
            <a:ext cx="12192000" cy="4913194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8381" y="876300"/>
            <a:ext cx="8595239" cy="3076155"/>
          </a:xfrm>
        </p:spPr>
        <p:txBody>
          <a:bodyPr anchor="b">
            <a:normAutofit fontScale="90000"/>
          </a:bodyPr>
          <a:lstStyle/>
          <a:p>
            <a:r>
              <a:rPr lang="cs-CZ" sz="6000">
                <a:latin typeface="Baguet Script"/>
              </a:rPr>
              <a:t>Narušená komunikační schopnost </a:t>
            </a:r>
            <a:br>
              <a:rPr lang="cs-CZ">
                <a:latin typeface="Baguet Script"/>
              </a:rPr>
            </a:br>
            <a:r>
              <a:rPr lang="cs-CZ" sz="4900">
                <a:latin typeface="Baguet Script"/>
              </a:rPr>
              <a:t>– definice, různá dělení a klasifikace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3334" y="5193931"/>
            <a:ext cx="11553599" cy="1528917"/>
          </a:xfrm>
        </p:spPr>
        <p:txBody>
          <a:bodyPr anchor="ctr">
            <a:normAutofit/>
          </a:bodyPr>
          <a:lstStyle/>
          <a:p>
            <a:pPr algn="l"/>
            <a:r>
              <a:rPr lang="cs-CZ">
                <a:ea typeface="+mn-lt"/>
                <a:cs typeface="+mn-lt"/>
              </a:rPr>
              <a:t>Davidová Andrea, Malá Eliška, </a:t>
            </a:r>
            <a:r>
              <a:rPr lang="cs-CZ" err="1">
                <a:ea typeface="+mn-lt"/>
                <a:cs typeface="+mn-lt"/>
              </a:rPr>
              <a:t>Kněžourková</a:t>
            </a:r>
            <a:r>
              <a:rPr lang="cs-CZ">
                <a:ea typeface="+mn-lt"/>
                <a:cs typeface="+mn-lt"/>
              </a:rPr>
              <a:t> Aneta, Pírková Klára, Simonová Eliška, Martina Nguyenová</a:t>
            </a:r>
            <a:endParaRPr lang="cs-CZ"/>
          </a:p>
          <a:p>
            <a:pPr algn="r"/>
            <a:r>
              <a:rPr lang="cs-CZ"/>
              <a:t>Logopedie 2, 2022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AEF0DB4-E2F1-4DE6-A55A-B7511FD6E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688" y="4541153"/>
            <a:ext cx="12108544" cy="653700"/>
            <a:chOff x="0" y="5833367"/>
            <a:chExt cx="12243348" cy="653700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2BC91FD0-A205-4CAB-B34E-60D3788049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32866" y="6266740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05">
              <a:extLst>
                <a:ext uri="{FF2B5EF4-FFF2-40B4-BE49-F238E27FC236}">
                  <a16:creationId xmlns:a16="http://schemas.microsoft.com/office/drawing/2014/main" id="{2A1EFFB9-AB17-4F59-9A3B-803325A4E7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58428" y="5838556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6">
              <a:extLst>
                <a:ext uri="{FF2B5EF4-FFF2-40B4-BE49-F238E27FC236}">
                  <a16:creationId xmlns:a16="http://schemas.microsoft.com/office/drawing/2014/main" id="{E7238B80-CDF9-4CAC-9AB5-8589C82EAE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0691" y="5849981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07">
              <a:extLst>
                <a:ext uri="{FF2B5EF4-FFF2-40B4-BE49-F238E27FC236}">
                  <a16:creationId xmlns:a16="http://schemas.microsoft.com/office/drawing/2014/main" id="{7EC00F0D-7BE8-4FCF-93DF-B323CEFF3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98566" y="5926683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8">
              <a:extLst>
                <a:ext uri="{FF2B5EF4-FFF2-40B4-BE49-F238E27FC236}">
                  <a16:creationId xmlns:a16="http://schemas.microsoft.com/office/drawing/2014/main" id="{33447C1A-ED61-468B-B343-B12658F9CA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3918" y="5862220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09">
              <a:extLst>
                <a:ext uri="{FF2B5EF4-FFF2-40B4-BE49-F238E27FC236}">
                  <a16:creationId xmlns:a16="http://schemas.microsoft.com/office/drawing/2014/main" id="{EB0725CA-1A94-46AF-8A92-278F10B16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5993" y="5865486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10">
              <a:extLst>
                <a:ext uri="{FF2B5EF4-FFF2-40B4-BE49-F238E27FC236}">
                  <a16:creationId xmlns:a16="http://schemas.microsoft.com/office/drawing/2014/main" id="{3D170FF3-B996-42C2-A51A-82618850C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4969" y="5867234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11">
              <a:extLst>
                <a:ext uri="{FF2B5EF4-FFF2-40B4-BE49-F238E27FC236}">
                  <a16:creationId xmlns:a16="http://schemas.microsoft.com/office/drawing/2014/main" id="{E5FDE205-773C-4587-B06D-BD482FC0A7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7232" y="5877726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12">
              <a:extLst>
                <a:ext uri="{FF2B5EF4-FFF2-40B4-BE49-F238E27FC236}">
                  <a16:creationId xmlns:a16="http://schemas.microsoft.com/office/drawing/2014/main" id="{C49746F8-1BCF-49C2-A1C5-D2B85E7C0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45291" y="5833367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22">
              <a:extLst>
                <a:ext uri="{FF2B5EF4-FFF2-40B4-BE49-F238E27FC236}">
                  <a16:creationId xmlns:a16="http://schemas.microsoft.com/office/drawing/2014/main" id="{F45277B2-9094-4445-86D8-C91D65F5DC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572383" y="6167445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23">
              <a:extLst>
                <a:ext uri="{FF2B5EF4-FFF2-40B4-BE49-F238E27FC236}">
                  <a16:creationId xmlns:a16="http://schemas.microsoft.com/office/drawing/2014/main" id="{2BBFD32C-2D27-415E-8430-8BDD8D97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25" y="6136843"/>
              <a:ext cx="140901" cy="93843"/>
            </a:xfrm>
            <a:custGeom>
              <a:avLst/>
              <a:gdLst>
                <a:gd name="T0" fmla="*/ 26 w 43"/>
                <a:gd name="T1" fmla="*/ 3 h 31"/>
                <a:gd name="T2" fmla="*/ 40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30">
              <a:extLst>
                <a:ext uri="{FF2B5EF4-FFF2-40B4-BE49-F238E27FC236}">
                  <a16:creationId xmlns:a16="http://schemas.microsoft.com/office/drawing/2014/main" id="{D43C7D72-4A00-4EF4-BF13-BAC4F04EEE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67876" y="6133686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31">
              <a:extLst>
                <a:ext uri="{FF2B5EF4-FFF2-40B4-BE49-F238E27FC236}">
                  <a16:creationId xmlns:a16="http://schemas.microsoft.com/office/drawing/2014/main" id="{3CC17EEB-009B-460C-B97D-E23BAC8CF5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3018" y="6164589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32">
              <a:extLst>
                <a:ext uri="{FF2B5EF4-FFF2-40B4-BE49-F238E27FC236}">
                  <a16:creationId xmlns:a16="http://schemas.microsoft.com/office/drawing/2014/main" id="{3CA392E7-2C5E-430E-A285-A43F098A81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80494" y="6206007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34">
              <a:extLst>
                <a:ext uri="{FF2B5EF4-FFF2-40B4-BE49-F238E27FC236}">
                  <a16:creationId xmlns:a16="http://schemas.microsoft.com/office/drawing/2014/main" id="{3808FC12-3932-4A3D-812C-171F140EE5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76791" y="6211976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35">
              <a:extLst>
                <a:ext uri="{FF2B5EF4-FFF2-40B4-BE49-F238E27FC236}">
                  <a16:creationId xmlns:a16="http://schemas.microsoft.com/office/drawing/2014/main" id="{80BFA6D6-7979-45B4-BDD2-F6EB244C17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8831" y="6118074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41">
              <a:extLst>
                <a:ext uri="{FF2B5EF4-FFF2-40B4-BE49-F238E27FC236}">
                  <a16:creationId xmlns:a16="http://schemas.microsoft.com/office/drawing/2014/main" id="{87BF3F25-EA1A-4783-9568-76113FBBB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77721" y="6192483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91">
              <a:extLst>
                <a:ext uri="{FF2B5EF4-FFF2-40B4-BE49-F238E27FC236}">
                  <a16:creationId xmlns:a16="http://schemas.microsoft.com/office/drawing/2014/main" id="{81E3D954-5AA5-49A8-9BA6-C4FC208B2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99219" y="5925439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92">
              <a:extLst>
                <a:ext uri="{FF2B5EF4-FFF2-40B4-BE49-F238E27FC236}">
                  <a16:creationId xmlns:a16="http://schemas.microsoft.com/office/drawing/2014/main" id="{C62E369F-72C7-4158-B7A6-D6C81689AA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43340" y="5862219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93">
              <a:extLst>
                <a:ext uri="{FF2B5EF4-FFF2-40B4-BE49-F238E27FC236}">
                  <a16:creationId xmlns:a16="http://schemas.microsoft.com/office/drawing/2014/main" id="{80849728-9BE8-4333-B5AA-376DF750BD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25078" y="5884777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94">
              <a:extLst>
                <a:ext uri="{FF2B5EF4-FFF2-40B4-BE49-F238E27FC236}">
                  <a16:creationId xmlns:a16="http://schemas.microsoft.com/office/drawing/2014/main" id="{FBD2BA47-7553-4D8B-A6D4-29F078E164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55785" y="5970867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95">
              <a:extLst>
                <a:ext uri="{FF2B5EF4-FFF2-40B4-BE49-F238E27FC236}">
                  <a16:creationId xmlns:a16="http://schemas.microsoft.com/office/drawing/2014/main" id="{74D636C8-7F45-489F-8810-6905B1AE0C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38154" y="5914970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96">
              <a:extLst>
                <a:ext uri="{FF2B5EF4-FFF2-40B4-BE49-F238E27FC236}">
                  <a16:creationId xmlns:a16="http://schemas.microsoft.com/office/drawing/2014/main" id="{4C7E2056-38D8-4E5E-848D-6609AAEFF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56561" y="5921498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97">
              <a:extLst>
                <a:ext uri="{FF2B5EF4-FFF2-40B4-BE49-F238E27FC236}">
                  <a16:creationId xmlns:a16="http://schemas.microsoft.com/office/drawing/2014/main" id="{1FA0FFA1-3A5B-46CA-8C5D-AD895EA57B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50229" y="5923946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98">
              <a:extLst>
                <a:ext uri="{FF2B5EF4-FFF2-40B4-BE49-F238E27FC236}">
                  <a16:creationId xmlns:a16="http://schemas.microsoft.com/office/drawing/2014/main" id="{675FD8BB-1EA3-4596-9703-4F8866D5A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31821" y="5923946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99">
              <a:extLst>
                <a:ext uri="{FF2B5EF4-FFF2-40B4-BE49-F238E27FC236}">
                  <a16:creationId xmlns:a16="http://schemas.microsoft.com/office/drawing/2014/main" id="{84DC6FFB-600D-4CED-A125-D2AB1D6F6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425006" y="5923944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00">
              <a:extLst>
                <a:ext uri="{FF2B5EF4-FFF2-40B4-BE49-F238E27FC236}">
                  <a16:creationId xmlns:a16="http://schemas.microsoft.com/office/drawing/2014/main" id="{DD899978-14D8-4E2A-BCEB-EF6D13916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77354" y="5923945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01">
              <a:extLst>
                <a:ext uri="{FF2B5EF4-FFF2-40B4-BE49-F238E27FC236}">
                  <a16:creationId xmlns:a16="http://schemas.microsoft.com/office/drawing/2014/main" id="{5B59BD92-A99F-4F44-9D1F-561AB49B91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74567" y="5930475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02">
              <a:extLst>
                <a:ext uri="{FF2B5EF4-FFF2-40B4-BE49-F238E27FC236}">
                  <a16:creationId xmlns:a16="http://schemas.microsoft.com/office/drawing/2014/main" id="{6733D532-6F62-4525-B661-2AF7E63AC0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34759" y="5933787"/>
              <a:ext cx="121406" cy="99554"/>
            </a:xfrm>
            <a:custGeom>
              <a:avLst/>
              <a:gdLst>
                <a:gd name="T0" fmla="*/ 21 w 37"/>
                <a:gd name="T1" fmla="*/ 0 h 33"/>
                <a:gd name="T2" fmla="*/ 19 w 37"/>
                <a:gd name="T3" fmla="*/ 23 h 33"/>
                <a:gd name="T4" fmla="*/ 21 w 37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3">
                  <a:moveTo>
                    <a:pt x="21" y="0"/>
                  </a:moveTo>
                  <a:cubicBezTo>
                    <a:pt x="37" y="0"/>
                    <a:pt x="29" y="33"/>
                    <a:pt x="19" y="23"/>
                  </a:cubicBezTo>
                  <a:cubicBezTo>
                    <a:pt x="0" y="30"/>
                    <a:pt x="3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03">
              <a:extLst>
                <a:ext uri="{FF2B5EF4-FFF2-40B4-BE49-F238E27FC236}">
                  <a16:creationId xmlns:a16="http://schemas.microsoft.com/office/drawing/2014/main" id="{48C0D2C8-88E5-4E19-8FE1-246ED12E60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14652" y="5939450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4">
              <a:extLst>
                <a:ext uri="{FF2B5EF4-FFF2-40B4-BE49-F238E27FC236}">
                  <a16:creationId xmlns:a16="http://schemas.microsoft.com/office/drawing/2014/main" id="{0E95B9EB-D73A-4979-9F2F-10C9CF8EBE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63918" y="5939450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13">
              <a:extLst>
                <a:ext uri="{FF2B5EF4-FFF2-40B4-BE49-F238E27FC236}">
                  <a16:creationId xmlns:a16="http://schemas.microsoft.com/office/drawing/2014/main" id="{33565EB2-4584-4F8D-97E7-DF87DB3B4E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52139" y="5985147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14">
              <a:extLst>
                <a:ext uri="{FF2B5EF4-FFF2-40B4-BE49-F238E27FC236}">
                  <a16:creationId xmlns:a16="http://schemas.microsoft.com/office/drawing/2014/main" id="{93D61EE8-FE02-45F6-98C2-D410B4267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618593" y="5985147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15">
              <a:extLst>
                <a:ext uri="{FF2B5EF4-FFF2-40B4-BE49-F238E27FC236}">
                  <a16:creationId xmlns:a16="http://schemas.microsoft.com/office/drawing/2014/main" id="{D4D8B720-4586-4359-9303-02F8D58ED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81447" y="5990860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17">
              <a:extLst>
                <a:ext uri="{FF2B5EF4-FFF2-40B4-BE49-F238E27FC236}">
                  <a16:creationId xmlns:a16="http://schemas.microsoft.com/office/drawing/2014/main" id="{67BC569A-1D14-40F6-B1ED-429CAB83EB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76684" y="6003101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18">
              <a:extLst>
                <a:ext uri="{FF2B5EF4-FFF2-40B4-BE49-F238E27FC236}">
                  <a16:creationId xmlns:a16="http://schemas.microsoft.com/office/drawing/2014/main" id="{563EF170-082E-4AC9-8470-C1F986984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37628" y="6006364"/>
              <a:ext cx="131153" cy="96290"/>
            </a:xfrm>
            <a:custGeom>
              <a:avLst/>
              <a:gdLst>
                <a:gd name="T0" fmla="*/ 22 w 40"/>
                <a:gd name="T1" fmla="*/ 0 h 32"/>
                <a:gd name="T2" fmla="*/ 16 w 40"/>
                <a:gd name="T3" fmla="*/ 25 h 32"/>
                <a:gd name="T4" fmla="*/ 22 w 40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2">
                  <a:moveTo>
                    <a:pt x="22" y="0"/>
                  </a:moveTo>
                  <a:cubicBezTo>
                    <a:pt x="40" y="3"/>
                    <a:pt x="40" y="32"/>
                    <a:pt x="16" y="25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19">
              <a:extLst>
                <a:ext uri="{FF2B5EF4-FFF2-40B4-BE49-F238E27FC236}">
                  <a16:creationId xmlns:a16="http://schemas.microsoft.com/office/drawing/2014/main" id="{7C735B47-24EC-470D-8A76-B059F9162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54193" y="5947089"/>
              <a:ext cx="127608" cy="150965"/>
            </a:xfrm>
            <a:custGeom>
              <a:avLst/>
              <a:gdLst>
                <a:gd name="T0" fmla="*/ 13 w 39"/>
                <a:gd name="T1" fmla="*/ 6 h 50"/>
                <a:gd name="T2" fmla="*/ 0 w 39"/>
                <a:gd name="T3" fmla="*/ 23 h 50"/>
                <a:gd name="T4" fmla="*/ 13 w 39"/>
                <a:gd name="T5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0">
                  <a:moveTo>
                    <a:pt x="13" y="6"/>
                  </a:moveTo>
                  <a:cubicBezTo>
                    <a:pt x="39" y="10"/>
                    <a:pt x="16" y="50"/>
                    <a:pt x="0" y="23"/>
                  </a:cubicBezTo>
                  <a:cubicBezTo>
                    <a:pt x="1" y="0"/>
                    <a:pt x="5" y="14"/>
                    <a:pt x="13" y="6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20">
              <a:extLst>
                <a:ext uri="{FF2B5EF4-FFF2-40B4-BE49-F238E27FC236}">
                  <a16:creationId xmlns:a16="http://schemas.microsoft.com/office/drawing/2014/main" id="{356A1A8A-BA81-46A2-80A7-4446CCC18E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822857" y="6249048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21">
              <a:extLst>
                <a:ext uri="{FF2B5EF4-FFF2-40B4-BE49-F238E27FC236}">
                  <a16:creationId xmlns:a16="http://schemas.microsoft.com/office/drawing/2014/main" id="{B800E226-AB3E-4B1E-ABCB-F2CC2441C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537067" y="6260039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25">
              <a:extLst>
                <a:ext uri="{FF2B5EF4-FFF2-40B4-BE49-F238E27FC236}">
                  <a16:creationId xmlns:a16="http://schemas.microsoft.com/office/drawing/2014/main" id="{25BB6246-076E-4BF1-84A1-FA00DFF6DB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14022" y="6238145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26">
              <a:extLst>
                <a:ext uri="{FF2B5EF4-FFF2-40B4-BE49-F238E27FC236}">
                  <a16:creationId xmlns:a16="http://schemas.microsoft.com/office/drawing/2014/main" id="{0737E152-D949-48FA-BBB9-D335340C8E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50834" y="6249979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27">
              <a:extLst>
                <a:ext uri="{FF2B5EF4-FFF2-40B4-BE49-F238E27FC236}">
                  <a16:creationId xmlns:a16="http://schemas.microsoft.com/office/drawing/2014/main" id="{B6CD5183-FDE3-43C7-B69C-4FE34C83DE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225618" y="6249978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28">
              <a:extLst>
                <a:ext uri="{FF2B5EF4-FFF2-40B4-BE49-F238E27FC236}">
                  <a16:creationId xmlns:a16="http://schemas.microsoft.com/office/drawing/2014/main" id="{A1FC748D-6CD1-4630-BD03-91443D49D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752808" y="6253241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29">
              <a:extLst>
                <a:ext uri="{FF2B5EF4-FFF2-40B4-BE49-F238E27FC236}">
                  <a16:creationId xmlns:a16="http://schemas.microsoft.com/office/drawing/2014/main" id="{806ADF7D-E22E-4CC0-A5FA-13FF7314C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00604" y="6253241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33">
              <a:extLst>
                <a:ext uri="{FF2B5EF4-FFF2-40B4-BE49-F238E27FC236}">
                  <a16:creationId xmlns:a16="http://schemas.microsoft.com/office/drawing/2014/main" id="{D92F6CB0-7C26-40A2-BE61-F5B9566910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507420" y="6262219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36">
              <a:extLst>
                <a:ext uri="{FF2B5EF4-FFF2-40B4-BE49-F238E27FC236}">
                  <a16:creationId xmlns:a16="http://schemas.microsoft.com/office/drawing/2014/main" id="{BE354CED-9FB3-47F2-AF83-42F52F6172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568517" y="6274085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37">
              <a:extLst>
                <a:ext uri="{FF2B5EF4-FFF2-40B4-BE49-F238E27FC236}">
                  <a16:creationId xmlns:a16="http://schemas.microsoft.com/office/drawing/2014/main" id="{4A005BFC-833D-4699-99AB-16DDBC5B6F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68636" y="6277723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38">
              <a:extLst>
                <a:ext uri="{FF2B5EF4-FFF2-40B4-BE49-F238E27FC236}">
                  <a16:creationId xmlns:a16="http://schemas.microsoft.com/office/drawing/2014/main" id="{FB639FC6-38FA-4FEE-B247-02D4AB6995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16079" y="6280172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39">
              <a:extLst>
                <a:ext uri="{FF2B5EF4-FFF2-40B4-BE49-F238E27FC236}">
                  <a16:creationId xmlns:a16="http://schemas.microsoft.com/office/drawing/2014/main" id="{67B04E28-283D-4C2A-8993-07F7594742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537627" y="6286699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19 w 40"/>
                <a:gd name="T3" fmla="*/ 26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2"/>
                    <a:pt x="34" y="29"/>
                    <a:pt x="19" y="26"/>
                  </a:cubicBezTo>
                  <a:cubicBezTo>
                    <a:pt x="0" y="19"/>
                    <a:pt x="4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40">
              <a:extLst>
                <a:ext uri="{FF2B5EF4-FFF2-40B4-BE49-F238E27FC236}">
                  <a16:creationId xmlns:a16="http://schemas.microsoft.com/office/drawing/2014/main" id="{F369C421-E6B1-47CB-8D36-602DCFD084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95618" y="6289963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42">
              <a:extLst>
                <a:ext uri="{FF2B5EF4-FFF2-40B4-BE49-F238E27FC236}">
                  <a16:creationId xmlns:a16="http://schemas.microsoft.com/office/drawing/2014/main" id="{A7CC56DE-C7CA-4190-A19D-77192BE4DE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6179" y="6316892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43">
              <a:extLst>
                <a:ext uri="{FF2B5EF4-FFF2-40B4-BE49-F238E27FC236}">
                  <a16:creationId xmlns:a16="http://schemas.microsoft.com/office/drawing/2014/main" id="{55F7DE38-BD8A-4B0C-AF46-B87EB85D4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93248" y="6320155"/>
              <a:ext cx="121406" cy="78339"/>
            </a:xfrm>
            <a:custGeom>
              <a:avLst/>
              <a:gdLst>
                <a:gd name="T0" fmla="*/ 21 w 37"/>
                <a:gd name="T1" fmla="*/ 0 h 26"/>
                <a:gd name="T2" fmla="*/ 22 w 37"/>
                <a:gd name="T3" fmla="*/ 26 h 26"/>
                <a:gd name="T4" fmla="*/ 21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21" y="0"/>
                  </a:moveTo>
                  <a:cubicBezTo>
                    <a:pt x="32" y="2"/>
                    <a:pt x="37" y="23"/>
                    <a:pt x="22" y="26"/>
                  </a:cubicBezTo>
                  <a:cubicBezTo>
                    <a:pt x="3" y="26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144">
              <a:extLst>
                <a:ext uri="{FF2B5EF4-FFF2-40B4-BE49-F238E27FC236}">
                  <a16:creationId xmlns:a16="http://schemas.microsoft.com/office/drawing/2014/main" id="{A74A8E74-E14E-4CDE-A845-825C1C6567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61757" y="6316892"/>
              <a:ext cx="141786" cy="90579"/>
            </a:xfrm>
            <a:custGeom>
              <a:avLst/>
              <a:gdLst>
                <a:gd name="T0" fmla="*/ 28 w 43"/>
                <a:gd name="T1" fmla="*/ 2 h 30"/>
                <a:gd name="T2" fmla="*/ 41 w 43"/>
                <a:gd name="T3" fmla="*/ 20 h 30"/>
                <a:gd name="T4" fmla="*/ 28 w 43"/>
                <a:gd name="T5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8" y="2"/>
                  </a:moveTo>
                  <a:cubicBezTo>
                    <a:pt x="36" y="0"/>
                    <a:pt x="43" y="12"/>
                    <a:pt x="41" y="20"/>
                  </a:cubicBezTo>
                  <a:cubicBezTo>
                    <a:pt x="24" y="30"/>
                    <a:pt x="0" y="14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145">
              <a:extLst>
                <a:ext uri="{FF2B5EF4-FFF2-40B4-BE49-F238E27FC236}">
                  <a16:creationId xmlns:a16="http://schemas.microsoft.com/office/drawing/2014/main" id="{1C2158A2-4E01-4AE9-B845-853B79DE31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71778" y="6322605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19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1"/>
                    <a:pt x="37" y="22"/>
                    <a:pt x="19" y="22"/>
                  </a:cubicBezTo>
                  <a:cubicBezTo>
                    <a:pt x="6" y="18"/>
                    <a:pt x="0" y="4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8">
              <a:extLst>
                <a:ext uri="{FF2B5EF4-FFF2-40B4-BE49-F238E27FC236}">
                  <a16:creationId xmlns:a16="http://schemas.microsoft.com/office/drawing/2014/main" id="{65867385-C75B-4A79-AEFE-EB93F5EA7F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27269" y="6280580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8">
              <a:extLst>
                <a:ext uri="{FF2B5EF4-FFF2-40B4-BE49-F238E27FC236}">
                  <a16:creationId xmlns:a16="http://schemas.microsoft.com/office/drawing/2014/main" id="{90E22355-6E51-41B6-BD18-9A8997404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018" y="584276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106">
              <a:extLst>
                <a:ext uri="{FF2B5EF4-FFF2-40B4-BE49-F238E27FC236}">
                  <a16:creationId xmlns:a16="http://schemas.microsoft.com/office/drawing/2014/main" id="{27E6A046-7529-479D-99F7-5996433A82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605725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120">
              <a:extLst>
                <a:ext uri="{FF2B5EF4-FFF2-40B4-BE49-F238E27FC236}">
                  <a16:creationId xmlns:a16="http://schemas.microsoft.com/office/drawing/2014/main" id="{E65827C4-2719-433B-916A-B34ABA9F24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37524" y="5942904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120">
              <a:extLst>
                <a:ext uri="{FF2B5EF4-FFF2-40B4-BE49-F238E27FC236}">
                  <a16:creationId xmlns:a16="http://schemas.microsoft.com/office/drawing/2014/main" id="{E2CC6139-E679-4C4E-AFFB-76EA1D488D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19407" y="5951690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125">
              <a:extLst>
                <a:ext uri="{FF2B5EF4-FFF2-40B4-BE49-F238E27FC236}">
                  <a16:creationId xmlns:a16="http://schemas.microsoft.com/office/drawing/2014/main" id="{9507F8C0-A977-4699-8EF2-CF96FB838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28670" y="6231153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137">
              <a:extLst>
                <a:ext uri="{FF2B5EF4-FFF2-40B4-BE49-F238E27FC236}">
                  <a16:creationId xmlns:a16="http://schemas.microsoft.com/office/drawing/2014/main" id="{F644FE9F-CA0D-4386-85E8-DCE42FC12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56267" y="5963524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6">
              <a:extLst>
                <a:ext uri="{FF2B5EF4-FFF2-40B4-BE49-F238E27FC236}">
                  <a16:creationId xmlns:a16="http://schemas.microsoft.com/office/drawing/2014/main" id="{6B7EEE3F-5CAC-4235-903E-7C4DA07495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83488" y="6310399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105">
              <a:extLst>
                <a:ext uri="{FF2B5EF4-FFF2-40B4-BE49-F238E27FC236}">
                  <a16:creationId xmlns:a16="http://schemas.microsoft.com/office/drawing/2014/main" id="{CF870EA8-C61A-4759-A096-E25A85991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78638" y="5996207"/>
              <a:ext cx="140901" cy="93027"/>
            </a:xfrm>
            <a:custGeom>
              <a:avLst/>
              <a:gdLst>
                <a:gd name="T0" fmla="*/ 26 w 43"/>
                <a:gd name="T1" fmla="*/ 3 h 31"/>
                <a:gd name="T2" fmla="*/ 39 w 43"/>
                <a:gd name="T3" fmla="*/ 23 h 31"/>
                <a:gd name="T4" fmla="*/ 26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6" y="3"/>
                  </a:moveTo>
                  <a:cubicBezTo>
                    <a:pt x="34" y="0"/>
                    <a:pt x="43" y="17"/>
                    <a:pt x="39" y="23"/>
                  </a:cubicBezTo>
                  <a:cubicBezTo>
                    <a:pt x="20" y="31"/>
                    <a:pt x="0" y="15"/>
                    <a:pt x="26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106">
              <a:extLst>
                <a:ext uri="{FF2B5EF4-FFF2-40B4-BE49-F238E27FC236}">
                  <a16:creationId xmlns:a16="http://schemas.microsoft.com/office/drawing/2014/main" id="{46FE89C7-BA1B-4C2B-BDEC-7ED7B6D8F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30164" y="5950795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107">
              <a:extLst>
                <a:ext uri="{FF2B5EF4-FFF2-40B4-BE49-F238E27FC236}">
                  <a16:creationId xmlns:a16="http://schemas.microsoft.com/office/drawing/2014/main" id="{96F67A96-8892-4A05-9D0B-26F2322B9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58039" y="6027497"/>
              <a:ext cx="154193" cy="81603"/>
            </a:xfrm>
            <a:custGeom>
              <a:avLst/>
              <a:gdLst>
                <a:gd name="T0" fmla="*/ 31 w 47"/>
                <a:gd name="T1" fmla="*/ 0 h 27"/>
                <a:gd name="T2" fmla="*/ 17 w 47"/>
                <a:gd name="T3" fmla="*/ 23 h 27"/>
                <a:gd name="T4" fmla="*/ 31 w 47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7">
                  <a:moveTo>
                    <a:pt x="31" y="0"/>
                  </a:moveTo>
                  <a:cubicBezTo>
                    <a:pt x="47" y="10"/>
                    <a:pt x="32" y="27"/>
                    <a:pt x="17" y="23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108">
              <a:extLst>
                <a:ext uri="{FF2B5EF4-FFF2-40B4-BE49-F238E27FC236}">
                  <a16:creationId xmlns:a16="http://schemas.microsoft.com/office/drawing/2014/main" id="{5AFB3920-37B7-4162-8346-23E80DE13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43391" y="5963034"/>
              <a:ext cx="121406" cy="90579"/>
            </a:xfrm>
            <a:custGeom>
              <a:avLst/>
              <a:gdLst>
                <a:gd name="T0" fmla="*/ 26 w 37"/>
                <a:gd name="T1" fmla="*/ 1 h 30"/>
                <a:gd name="T2" fmla="*/ 35 w 37"/>
                <a:gd name="T3" fmla="*/ 21 h 30"/>
                <a:gd name="T4" fmla="*/ 26 w 37"/>
                <a:gd name="T5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0">
                  <a:moveTo>
                    <a:pt x="26" y="1"/>
                  </a:moveTo>
                  <a:cubicBezTo>
                    <a:pt x="35" y="0"/>
                    <a:pt x="37" y="13"/>
                    <a:pt x="35" y="21"/>
                  </a:cubicBezTo>
                  <a:cubicBezTo>
                    <a:pt x="14" y="30"/>
                    <a:pt x="0" y="8"/>
                    <a:pt x="26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109">
              <a:extLst>
                <a:ext uri="{FF2B5EF4-FFF2-40B4-BE49-F238E27FC236}">
                  <a16:creationId xmlns:a16="http://schemas.microsoft.com/office/drawing/2014/main" id="{21F45221-720F-4596-B680-E3517046FA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34906" y="5995680"/>
              <a:ext cx="154193" cy="84866"/>
            </a:xfrm>
            <a:custGeom>
              <a:avLst/>
              <a:gdLst>
                <a:gd name="T0" fmla="*/ 26 w 47"/>
                <a:gd name="T1" fmla="*/ 0 h 28"/>
                <a:gd name="T2" fmla="*/ 10 w 47"/>
                <a:gd name="T3" fmla="*/ 26 h 28"/>
                <a:gd name="T4" fmla="*/ 26 w 47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28">
                  <a:moveTo>
                    <a:pt x="26" y="0"/>
                  </a:moveTo>
                  <a:cubicBezTo>
                    <a:pt x="47" y="13"/>
                    <a:pt x="28" y="28"/>
                    <a:pt x="10" y="26"/>
                  </a:cubicBezTo>
                  <a:cubicBezTo>
                    <a:pt x="0" y="13"/>
                    <a:pt x="15" y="4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110">
              <a:extLst>
                <a:ext uri="{FF2B5EF4-FFF2-40B4-BE49-F238E27FC236}">
                  <a16:creationId xmlns:a16="http://schemas.microsoft.com/office/drawing/2014/main" id="{767AB243-669A-4FAC-994C-C020AA8CD0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1575" y="5968048"/>
              <a:ext cx="127608" cy="114243"/>
            </a:xfrm>
            <a:custGeom>
              <a:avLst/>
              <a:gdLst>
                <a:gd name="T0" fmla="*/ 21 w 39"/>
                <a:gd name="T1" fmla="*/ 1 h 38"/>
                <a:gd name="T2" fmla="*/ 39 w 39"/>
                <a:gd name="T3" fmla="*/ 18 h 38"/>
                <a:gd name="T4" fmla="*/ 21 w 39"/>
                <a:gd name="T5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8">
                  <a:moveTo>
                    <a:pt x="21" y="1"/>
                  </a:moveTo>
                  <a:cubicBezTo>
                    <a:pt x="35" y="0"/>
                    <a:pt x="38" y="8"/>
                    <a:pt x="39" y="18"/>
                  </a:cubicBezTo>
                  <a:cubicBezTo>
                    <a:pt x="25" y="38"/>
                    <a:pt x="0" y="13"/>
                    <a:pt x="2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111">
              <a:extLst>
                <a:ext uri="{FF2B5EF4-FFF2-40B4-BE49-F238E27FC236}">
                  <a16:creationId xmlns:a16="http://schemas.microsoft.com/office/drawing/2014/main" id="{6AD5D6CF-5C12-4BC1-BB09-E2934F7293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066705" y="5978540"/>
              <a:ext cx="131153" cy="87315"/>
            </a:xfrm>
            <a:custGeom>
              <a:avLst/>
              <a:gdLst>
                <a:gd name="T0" fmla="*/ 24 w 40"/>
                <a:gd name="T1" fmla="*/ 0 h 29"/>
                <a:gd name="T2" fmla="*/ 20 w 40"/>
                <a:gd name="T3" fmla="*/ 25 h 29"/>
                <a:gd name="T4" fmla="*/ 24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4" y="0"/>
                  </a:moveTo>
                  <a:cubicBezTo>
                    <a:pt x="40" y="1"/>
                    <a:pt x="35" y="29"/>
                    <a:pt x="20" y="25"/>
                  </a:cubicBezTo>
                  <a:cubicBezTo>
                    <a:pt x="0" y="19"/>
                    <a:pt x="5" y="2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112">
              <a:extLst>
                <a:ext uri="{FF2B5EF4-FFF2-40B4-BE49-F238E27FC236}">
                  <a16:creationId xmlns:a16="http://schemas.microsoft.com/office/drawing/2014/main" id="{0FCFFE49-652E-47DA-A8D4-8BEC69FC7E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51876" y="5966299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1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122">
              <a:extLst>
                <a:ext uri="{FF2B5EF4-FFF2-40B4-BE49-F238E27FC236}">
                  <a16:creationId xmlns:a16="http://schemas.microsoft.com/office/drawing/2014/main" id="{E466EE92-6CDE-441E-8F7B-5F203EBDDF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311861" y="6280580"/>
              <a:ext cx="127608" cy="81603"/>
            </a:xfrm>
            <a:custGeom>
              <a:avLst/>
              <a:gdLst>
                <a:gd name="T0" fmla="*/ 24 w 39"/>
                <a:gd name="T1" fmla="*/ 0 h 27"/>
                <a:gd name="T2" fmla="*/ 20 w 39"/>
                <a:gd name="T3" fmla="*/ 26 h 27"/>
                <a:gd name="T4" fmla="*/ 24 w 39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4" y="0"/>
                  </a:moveTo>
                  <a:cubicBezTo>
                    <a:pt x="39" y="3"/>
                    <a:pt x="36" y="27"/>
                    <a:pt x="20" y="26"/>
                  </a:cubicBezTo>
                  <a:cubicBezTo>
                    <a:pt x="0" y="19"/>
                    <a:pt x="4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130">
              <a:extLst>
                <a:ext uri="{FF2B5EF4-FFF2-40B4-BE49-F238E27FC236}">
                  <a16:creationId xmlns:a16="http://schemas.microsoft.com/office/drawing/2014/main" id="{8BD3B0DF-1F56-4C76-A317-73F93A0E76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50053" y="6283842"/>
              <a:ext cx="157737" cy="81603"/>
            </a:xfrm>
            <a:custGeom>
              <a:avLst/>
              <a:gdLst>
                <a:gd name="T0" fmla="*/ 31 w 48"/>
                <a:gd name="T1" fmla="*/ 0 h 27"/>
                <a:gd name="T2" fmla="*/ 18 w 48"/>
                <a:gd name="T3" fmla="*/ 24 h 27"/>
                <a:gd name="T4" fmla="*/ 31 w 48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27">
                  <a:moveTo>
                    <a:pt x="31" y="0"/>
                  </a:moveTo>
                  <a:cubicBezTo>
                    <a:pt x="48" y="10"/>
                    <a:pt x="32" y="27"/>
                    <a:pt x="18" y="24"/>
                  </a:cubicBezTo>
                  <a:cubicBezTo>
                    <a:pt x="0" y="14"/>
                    <a:pt x="18" y="0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131">
              <a:extLst>
                <a:ext uri="{FF2B5EF4-FFF2-40B4-BE49-F238E27FC236}">
                  <a16:creationId xmlns:a16="http://schemas.microsoft.com/office/drawing/2014/main" id="{48B057C9-2181-4BDD-BEC5-1949847002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83480" y="6267114"/>
              <a:ext cx="117860" cy="87315"/>
            </a:xfrm>
            <a:custGeom>
              <a:avLst/>
              <a:gdLst>
                <a:gd name="T0" fmla="*/ 15 w 36"/>
                <a:gd name="T1" fmla="*/ 0 h 29"/>
                <a:gd name="T2" fmla="*/ 25 w 36"/>
                <a:gd name="T3" fmla="*/ 15 h 29"/>
                <a:gd name="T4" fmla="*/ 13 w 36"/>
                <a:gd name="T5" fmla="*/ 21 h 29"/>
                <a:gd name="T6" fmla="*/ 15 w 36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9">
                  <a:moveTo>
                    <a:pt x="15" y="0"/>
                  </a:moveTo>
                  <a:cubicBezTo>
                    <a:pt x="21" y="0"/>
                    <a:pt x="36" y="13"/>
                    <a:pt x="25" y="15"/>
                  </a:cubicBezTo>
                  <a:cubicBezTo>
                    <a:pt x="20" y="19"/>
                    <a:pt x="20" y="22"/>
                    <a:pt x="13" y="21"/>
                  </a:cubicBezTo>
                  <a:cubicBezTo>
                    <a:pt x="0" y="29"/>
                    <a:pt x="0" y="0"/>
                    <a:pt x="1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132">
              <a:extLst>
                <a:ext uri="{FF2B5EF4-FFF2-40B4-BE49-F238E27FC236}">
                  <a16:creationId xmlns:a16="http://schemas.microsoft.com/office/drawing/2014/main" id="{38212522-50D0-4A8E-B678-8A8B51BEF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539967" y="6306821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134">
              <a:extLst>
                <a:ext uri="{FF2B5EF4-FFF2-40B4-BE49-F238E27FC236}">
                  <a16:creationId xmlns:a16="http://schemas.microsoft.com/office/drawing/2014/main" id="{F29F5B2D-1DD0-4BD5-BD97-DE883935CB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36264" y="6312790"/>
              <a:ext cx="124063" cy="117507"/>
            </a:xfrm>
            <a:custGeom>
              <a:avLst/>
              <a:gdLst>
                <a:gd name="T0" fmla="*/ 20 w 38"/>
                <a:gd name="T1" fmla="*/ 2 h 39"/>
                <a:gd name="T2" fmla="*/ 38 w 38"/>
                <a:gd name="T3" fmla="*/ 19 h 39"/>
                <a:gd name="T4" fmla="*/ 20 w 38"/>
                <a:gd name="T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9">
                  <a:moveTo>
                    <a:pt x="20" y="2"/>
                  </a:moveTo>
                  <a:cubicBezTo>
                    <a:pt x="34" y="0"/>
                    <a:pt x="38" y="8"/>
                    <a:pt x="38" y="19"/>
                  </a:cubicBezTo>
                  <a:cubicBezTo>
                    <a:pt x="24" y="39"/>
                    <a:pt x="0" y="13"/>
                    <a:pt x="20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135">
              <a:extLst>
                <a:ext uri="{FF2B5EF4-FFF2-40B4-BE49-F238E27FC236}">
                  <a16:creationId xmlns:a16="http://schemas.microsoft.com/office/drawing/2014/main" id="{F1C477DC-6A04-4B20-A709-A622EF7697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97411" y="6285468"/>
              <a:ext cx="128495" cy="84051"/>
            </a:xfrm>
            <a:custGeom>
              <a:avLst/>
              <a:gdLst>
                <a:gd name="T0" fmla="*/ 21 w 39"/>
                <a:gd name="T1" fmla="*/ 0 h 28"/>
                <a:gd name="T2" fmla="*/ 6 w 39"/>
                <a:gd name="T3" fmla="*/ 20 h 28"/>
                <a:gd name="T4" fmla="*/ 21 w 39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8">
                  <a:moveTo>
                    <a:pt x="21" y="0"/>
                  </a:moveTo>
                  <a:cubicBezTo>
                    <a:pt x="39" y="12"/>
                    <a:pt x="22" y="28"/>
                    <a:pt x="6" y="20"/>
                  </a:cubicBezTo>
                  <a:cubicBezTo>
                    <a:pt x="0" y="7"/>
                    <a:pt x="7" y="0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141">
              <a:extLst>
                <a:ext uri="{FF2B5EF4-FFF2-40B4-BE49-F238E27FC236}">
                  <a16:creationId xmlns:a16="http://schemas.microsoft.com/office/drawing/2014/main" id="{79AD175C-021D-4FD8-92A3-0733A001B1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864771" y="6269189"/>
              <a:ext cx="163941" cy="163205"/>
            </a:xfrm>
            <a:custGeom>
              <a:avLst/>
              <a:gdLst>
                <a:gd name="T0" fmla="*/ 37 w 50"/>
                <a:gd name="T1" fmla="*/ 3 h 54"/>
                <a:gd name="T2" fmla="*/ 42 w 50"/>
                <a:gd name="T3" fmla="*/ 17 h 54"/>
                <a:gd name="T4" fmla="*/ 37 w 50"/>
                <a:gd name="T5" fmla="*/ 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54">
                  <a:moveTo>
                    <a:pt x="37" y="3"/>
                  </a:moveTo>
                  <a:cubicBezTo>
                    <a:pt x="50" y="3"/>
                    <a:pt x="36" y="13"/>
                    <a:pt x="42" y="17"/>
                  </a:cubicBezTo>
                  <a:cubicBezTo>
                    <a:pt x="35" y="54"/>
                    <a:pt x="0" y="0"/>
                    <a:pt x="3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91">
              <a:extLst>
                <a:ext uri="{FF2B5EF4-FFF2-40B4-BE49-F238E27FC236}">
                  <a16:creationId xmlns:a16="http://schemas.microsoft.com/office/drawing/2014/main" id="{C2471C35-AE3E-4563-9B5F-D60113EE79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58692" y="6026253"/>
              <a:ext cx="118747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0" y="1"/>
                    <a:pt x="36" y="24"/>
                    <a:pt x="21" y="27"/>
                  </a:cubicBezTo>
                  <a:cubicBezTo>
                    <a:pt x="1" y="26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92">
              <a:extLst>
                <a:ext uri="{FF2B5EF4-FFF2-40B4-BE49-F238E27FC236}">
                  <a16:creationId xmlns:a16="http://schemas.microsoft.com/office/drawing/2014/main" id="{01DDC91D-FF9F-4808-BA38-D9493CBD94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02813" y="5963033"/>
              <a:ext cx="140901" cy="102819"/>
            </a:xfrm>
            <a:custGeom>
              <a:avLst/>
              <a:gdLst>
                <a:gd name="T0" fmla="*/ 28 w 43"/>
                <a:gd name="T1" fmla="*/ 0 h 34"/>
                <a:gd name="T2" fmla="*/ 41 w 43"/>
                <a:gd name="T3" fmla="*/ 21 h 34"/>
                <a:gd name="T4" fmla="*/ 28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8" y="0"/>
                  </a:moveTo>
                  <a:cubicBezTo>
                    <a:pt x="35" y="1"/>
                    <a:pt x="43" y="11"/>
                    <a:pt x="41" y="21"/>
                  </a:cubicBezTo>
                  <a:cubicBezTo>
                    <a:pt x="23" y="34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3">
              <a:extLst>
                <a:ext uri="{FF2B5EF4-FFF2-40B4-BE49-F238E27FC236}">
                  <a16:creationId xmlns:a16="http://schemas.microsoft.com/office/drawing/2014/main" id="{14997950-39AA-4B4F-85C2-0C0E1C651E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28451" y="6033253"/>
              <a:ext cx="127608" cy="79154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4"/>
                    <a:pt x="34" y="25"/>
                    <a:pt x="19" y="26"/>
                  </a:cubicBezTo>
                  <a:cubicBezTo>
                    <a:pt x="0" y="20"/>
                    <a:pt x="7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4">
              <a:extLst>
                <a:ext uri="{FF2B5EF4-FFF2-40B4-BE49-F238E27FC236}">
                  <a16:creationId xmlns:a16="http://schemas.microsoft.com/office/drawing/2014/main" id="{5354DF2D-7E69-4E2B-AF47-781270CD6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15258" y="6071681"/>
              <a:ext cx="138242" cy="102819"/>
            </a:xfrm>
            <a:custGeom>
              <a:avLst/>
              <a:gdLst>
                <a:gd name="T0" fmla="*/ 29 w 42"/>
                <a:gd name="T1" fmla="*/ 1 h 34"/>
                <a:gd name="T2" fmla="*/ 40 w 42"/>
                <a:gd name="T3" fmla="*/ 20 h 34"/>
                <a:gd name="T4" fmla="*/ 29 w 42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4">
                  <a:moveTo>
                    <a:pt x="29" y="1"/>
                  </a:moveTo>
                  <a:cubicBezTo>
                    <a:pt x="38" y="0"/>
                    <a:pt x="42" y="12"/>
                    <a:pt x="40" y="20"/>
                  </a:cubicBezTo>
                  <a:cubicBezTo>
                    <a:pt x="22" y="34"/>
                    <a:pt x="0" y="9"/>
                    <a:pt x="2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5">
              <a:extLst>
                <a:ext uri="{FF2B5EF4-FFF2-40B4-BE49-F238E27FC236}">
                  <a16:creationId xmlns:a16="http://schemas.microsoft.com/office/drawing/2014/main" id="{6DBBD82E-E2D5-40BD-B14A-9127A2761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97627" y="6015784"/>
              <a:ext cx="117860" cy="81603"/>
            </a:xfrm>
            <a:custGeom>
              <a:avLst/>
              <a:gdLst>
                <a:gd name="T0" fmla="*/ 19 w 36"/>
                <a:gd name="T1" fmla="*/ 1 h 27"/>
                <a:gd name="T2" fmla="*/ 21 w 36"/>
                <a:gd name="T3" fmla="*/ 27 h 27"/>
                <a:gd name="T4" fmla="*/ 19 w 36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9" y="1"/>
                  </a:moveTo>
                  <a:cubicBezTo>
                    <a:pt x="31" y="2"/>
                    <a:pt x="36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96">
              <a:extLst>
                <a:ext uri="{FF2B5EF4-FFF2-40B4-BE49-F238E27FC236}">
                  <a16:creationId xmlns:a16="http://schemas.microsoft.com/office/drawing/2014/main" id="{070633D4-8FD0-463E-8CF2-5F0896539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16034" y="6022312"/>
              <a:ext cx="147104" cy="108531"/>
            </a:xfrm>
            <a:custGeom>
              <a:avLst/>
              <a:gdLst>
                <a:gd name="T0" fmla="*/ 28 w 45"/>
                <a:gd name="T1" fmla="*/ 0 h 36"/>
                <a:gd name="T2" fmla="*/ 41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2" y="0"/>
                    <a:pt x="45" y="13"/>
                    <a:pt x="41" y="20"/>
                  </a:cubicBezTo>
                  <a:cubicBezTo>
                    <a:pt x="24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97">
              <a:extLst>
                <a:ext uri="{FF2B5EF4-FFF2-40B4-BE49-F238E27FC236}">
                  <a16:creationId xmlns:a16="http://schemas.microsoft.com/office/drawing/2014/main" id="{56F024AF-F85F-4E84-A8EC-6BF1B34AB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09702" y="6024760"/>
              <a:ext cx="190526" cy="121588"/>
            </a:xfrm>
            <a:custGeom>
              <a:avLst/>
              <a:gdLst>
                <a:gd name="T0" fmla="*/ 42 w 58"/>
                <a:gd name="T1" fmla="*/ 0 h 40"/>
                <a:gd name="T2" fmla="*/ 53 w 58"/>
                <a:gd name="T3" fmla="*/ 17 h 40"/>
                <a:gd name="T4" fmla="*/ 42 w 58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40">
                  <a:moveTo>
                    <a:pt x="42" y="0"/>
                  </a:moveTo>
                  <a:cubicBezTo>
                    <a:pt x="52" y="0"/>
                    <a:pt x="50" y="9"/>
                    <a:pt x="53" y="17"/>
                  </a:cubicBezTo>
                  <a:cubicBezTo>
                    <a:pt x="58" y="40"/>
                    <a:pt x="0" y="6"/>
                    <a:pt x="4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8">
              <a:extLst>
                <a:ext uri="{FF2B5EF4-FFF2-40B4-BE49-F238E27FC236}">
                  <a16:creationId xmlns:a16="http://schemas.microsoft.com/office/drawing/2014/main" id="{C186DFE2-A767-434D-8D2F-2E01161BB0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91294" y="6024760"/>
              <a:ext cx="147990" cy="79154"/>
            </a:xfrm>
            <a:custGeom>
              <a:avLst/>
              <a:gdLst>
                <a:gd name="T0" fmla="*/ 23 w 45"/>
                <a:gd name="T1" fmla="*/ 0 h 26"/>
                <a:gd name="T2" fmla="*/ 30 w 45"/>
                <a:gd name="T3" fmla="*/ 26 h 26"/>
                <a:gd name="T4" fmla="*/ 23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3" y="0"/>
                  </a:moveTo>
                  <a:cubicBezTo>
                    <a:pt x="33" y="2"/>
                    <a:pt x="45" y="21"/>
                    <a:pt x="30" y="26"/>
                  </a:cubicBezTo>
                  <a:cubicBezTo>
                    <a:pt x="10" y="24"/>
                    <a:pt x="0" y="8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9">
              <a:extLst>
                <a:ext uri="{FF2B5EF4-FFF2-40B4-BE49-F238E27FC236}">
                  <a16:creationId xmlns:a16="http://schemas.microsoft.com/office/drawing/2014/main" id="{24B53F6E-FB17-43E6-B854-F64C693195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084479" y="6024758"/>
              <a:ext cx="219770" cy="121588"/>
            </a:xfrm>
            <a:custGeom>
              <a:avLst/>
              <a:gdLst>
                <a:gd name="T0" fmla="*/ 36 w 67"/>
                <a:gd name="T1" fmla="*/ 0 h 40"/>
                <a:gd name="T2" fmla="*/ 44 w 67"/>
                <a:gd name="T3" fmla="*/ 2 h 40"/>
                <a:gd name="T4" fmla="*/ 31 w 67"/>
                <a:gd name="T5" fmla="*/ 2 h 40"/>
                <a:gd name="T6" fmla="*/ 36 w 67"/>
                <a:gd name="T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40">
                  <a:moveTo>
                    <a:pt x="36" y="0"/>
                  </a:moveTo>
                  <a:cubicBezTo>
                    <a:pt x="39" y="3"/>
                    <a:pt x="41" y="0"/>
                    <a:pt x="44" y="2"/>
                  </a:cubicBezTo>
                  <a:cubicBezTo>
                    <a:pt x="67" y="40"/>
                    <a:pt x="0" y="25"/>
                    <a:pt x="31" y="2"/>
                  </a:cubicBezTo>
                  <a:cubicBezTo>
                    <a:pt x="24" y="11"/>
                    <a:pt x="31" y="5"/>
                    <a:pt x="3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100">
              <a:extLst>
                <a:ext uri="{FF2B5EF4-FFF2-40B4-BE49-F238E27FC236}">
                  <a16:creationId xmlns:a16="http://schemas.microsoft.com/office/drawing/2014/main" id="{ED2B3000-7E43-40B3-8DDC-30A192C2EF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536827" y="6024759"/>
              <a:ext cx="128495" cy="93843"/>
            </a:xfrm>
            <a:custGeom>
              <a:avLst/>
              <a:gdLst>
                <a:gd name="T0" fmla="*/ 28 w 39"/>
                <a:gd name="T1" fmla="*/ 1 h 31"/>
                <a:gd name="T2" fmla="*/ 39 w 39"/>
                <a:gd name="T3" fmla="*/ 21 h 31"/>
                <a:gd name="T4" fmla="*/ 28 w 39"/>
                <a:gd name="T5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8" y="1"/>
                  </a:moveTo>
                  <a:cubicBezTo>
                    <a:pt x="38" y="0"/>
                    <a:pt x="38" y="12"/>
                    <a:pt x="39" y="21"/>
                  </a:cubicBezTo>
                  <a:cubicBezTo>
                    <a:pt x="18" y="31"/>
                    <a:pt x="0" y="12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01">
              <a:extLst>
                <a:ext uri="{FF2B5EF4-FFF2-40B4-BE49-F238E27FC236}">
                  <a16:creationId xmlns:a16="http://schemas.microsoft.com/office/drawing/2014/main" id="{954F0369-F47B-42EE-874C-1D6123062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34040" y="6031289"/>
              <a:ext cx="138242" cy="81603"/>
            </a:xfrm>
            <a:custGeom>
              <a:avLst/>
              <a:gdLst>
                <a:gd name="T0" fmla="*/ 22 w 42"/>
                <a:gd name="T1" fmla="*/ 0 h 27"/>
                <a:gd name="T2" fmla="*/ 14 w 42"/>
                <a:gd name="T3" fmla="*/ 25 h 27"/>
                <a:gd name="T4" fmla="*/ 22 w 4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22" y="0"/>
                  </a:moveTo>
                  <a:cubicBezTo>
                    <a:pt x="42" y="7"/>
                    <a:pt x="28" y="27"/>
                    <a:pt x="14" y="25"/>
                  </a:cubicBezTo>
                  <a:cubicBezTo>
                    <a:pt x="0" y="18"/>
                    <a:pt x="9" y="2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04">
              <a:extLst>
                <a:ext uri="{FF2B5EF4-FFF2-40B4-BE49-F238E27FC236}">
                  <a16:creationId xmlns:a16="http://schemas.microsoft.com/office/drawing/2014/main" id="{A2CD83E2-ED65-4FE4-8EC5-2C2DF4730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23391" y="6040264"/>
              <a:ext cx="7089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13">
              <a:extLst>
                <a:ext uri="{FF2B5EF4-FFF2-40B4-BE49-F238E27FC236}">
                  <a16:creationId xmlns:a16="http://schemas.microsoft.com/office/drawing/2014/main" id="{8D5A815E-CF41-4E9C-8CD3-36EDB5A685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11612" y="6085961"/>
              <a:ext cx="9748" cy="8977"/>
            </a:xfrm>
            <a:custGeom>
              <a:avLst/>
              <a:gdLst>
                <a:gd name="T0" fmla="*/ 1 w 3"/>
                <a:gd name="T1" fmla="*/ 0 h 3"/>
                <a:gd name="T2" fmla="*/ 3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2" y="3"/>
                    <a:pt x="0" y="1"/>
                    <a:pt x="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14">
              <a:extLst>
                <a:ext uri="{FF2B5EF4-FFF2-40B4-BE49-F238E27FC236}">
                  <a16:creationId xmlns:a16="http://schemas.microsoft.com/office/drawing/2014/main" id="{173F30A4-E83D-4322-A914-05931C4F04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78066" y="6085961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1"/>
                    <a:pt x="2" y="2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15">
              <a:extLst>
                <a:ext uri="{FF2B5EF4-FFF2-40B4-BE49-F238E27FC236}">
                  <a16:creationId xmlns:a16="http://schemas.microsoft.com/office/drawing/2014/main" id="{52032C09-2C40-406F-BFF8-E81D3610C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40920" y="6091674"/>
              <a:ext cx="6204" cy="5712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2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20">
              <a:extLst>
                <a:ext uri="{FF2B5EF4-FFF2-40B4-BE49-F238E27FC236}">
                  <a16:creationId xmlns:a16="http://schemas.microsoft.com/office/drawing/2014/main" id="{B0D3B0AB-E6D6-479C-8E87-2774CB0533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1632" y="6320599"/>
              <a:ext cx="121406" cy="66913"/>
            </a:xfrm>
            <a:custGeom>
              <a:avLst/>
              <a:gdLst>
                <a:gd name="T0" fmla="*/ 19 w 37"/>
                <a:gd name="T1" fmla="*/ 0 h 22"/>
                <a:gd name="T2" fmla="*/ 20 w 37"/>
                <a:gd name="T3" fmla="*/ 22 h 22"/>
                <a:gd name="T4" fmla="*/ 19 w 37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2">
                  <a:moveTo>
                    <a:pt x="19" y="0"/>
                  </a:moveTo>
                  <a:cubicBezTo>
                    <a:pt x="35" y="2"/>
                    <a:pt x="37" y="21"/>
                    <a:pt x="20" y="22"/>
                  </a:cubicBezTo>
                  <a:cubicBezTo>
                    <a:pt x="7" y="18"/>
                    <a:pt x="0" y="6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21">
              <a:extLst>
                <a:ext uri="{FF2B5EF4-FFF2-40B4-BE49-F238E27FC236}">
                  <a16:creationId xmlns:a16="http://schemas.microsoft.com/office/drawing/2014/main" id="{B98D014A-FB57-4DC0-A679-277AA7451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87481" y="6343820"/>
              <a:ext cx="133812" cy="84866"/>
            </a:xfrm>
            <a:custGeom>
              <a:avLst/>
              <a:gdLst>
                <a:gd name="T0" fmla="*/ 26 w 41"/>
                <a:gd name="T1" fmla="*/ 0 h 28"/>
                <a:gd name="T2" fmla="*/ 38 w 41"/>
                <a:gd name="T3" fmla="*/ 19 h 28"/>
                <a:gd name="T4" fmla="*/ 26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0"/>
                  </a:moveTo>
                  <a:cubicBezTo>
                    <a:pt x="33" y="0"/>
                    <a:pt x="41" y="10"/>
                    <a:pt x="38" y="19"/>
                  </a:cubicBezTo>
                  <a:cubicBezTo>
                    <a:pt x="16" y="28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25">
              <a:extLst>
                <a:ext uri="{FF2B5EF4-FFF2-40B4-BE49-F238E27FC236}">
                  <a16:creationId xmlns:a16="http://schemas.microsoft.com/office/drawing/2014/main" id="{A9114F21-905F-41A9-9834-CF6A858BB6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73495" y="6338959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26">
              <a:extLst>
                <a:ext uri="{FF2B5EF4-FFF2-40B4-BE49-F238E27FC236}">
                  <a16:creationId xmlns:a16="http://schemas.microsoft.com/office/drawing/2014/main" id="{8A661522-7869-4F7D-A854-02B3EEA276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10307" y="6350793"/>
              <a:ext cx="151535" cy="79154"/>
            </a:xfrm>
            <a:custGeom>
              <a:avLst/>
              <a:gdLst>
                <a:gd name="T0" fmla="*/ 23 w 46"/>
                <a:gd name="T1" fmla="*/ 0 h 26"/>
                <a:gd name="T2" fmla="*/ 29 w 46"/>
                <a:gd name="T3" fmla="*/ 26 h 26"/>
                <a:gd name="T4" fmla="*/ 23 w 4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6">
                  <a:moveTo>
                    <a:pt x="23" y="0"/>
                  </a:moveTo>
                  <a:cubicBezTo>
                    <a:pt x="32" y="2"/>
                    <a:pt x="46" y="22"/>
                    <a:pt x="29" y="26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27">
              <a:extLst>
                <a:ext uri="{FF2B5EF4-FFF2-40B4-BE49-F238E27FC236}">
                  <a16:creationId xmlns:a16="http://schemas.microsoft.com/office/drawing/2014/main" id="{C49583B9-0FE7-4AFC-852A-C58843E1DB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85091" y="6350792"/>
              <a:ext cx="137356" cy="79154"/>
            </a:xfrm>
            <a:custGeom>
              <a:avLst/>
              <a:gdLst>
                <a:gd name="T0" fmla="*/ 28 w 42"/>
                <a:gd name="T1" fmla="*/ 0 h 26"/>
                <a:gd name="T2" fmla="*/ 23 w 42"/>
                <a:gd name="T3" fmla="*/ 26 h 26"/>
                <a:gd name="T4" fmla="*/ 28 w 4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28" y="0"/>
                  </a:moveTo>
                  <a:cubicBezTo>
                    <a:pt x="42" y="4"/>
                    <a:pt x="38" y="23"/>
                    <a:pt x="23" y="26"/>
                  </a:cubicBezTo>
                  <a:cubicBezTo>
                    <a:pt x="0" y="26"/>
                    <a:pt x="8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28">
              <a:extLst>
                <a:ext uri="{FF2B5EF4-FFF2-40B4-BE49-F238E27FC236}">
                  <a16:creationId xmlns:a16="http://schemas.microsoft.com/office/drawing/2014/main" id="{B36BAAF8-FE45-4D1D-A3BE-1D62A2661E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412281" y="6354055"/>
              <a:ext cx="131153" cy="78339"/>
            </a:xfrm>
            <a:custGeom>
              <a:avLst/>
              <a:gdLst>
                <a:gd name="T0" fmla="*/ 18 w 40"/>
                <a:gd name="T1" fmla="*/ 0 h 26"/>
                <a:gd name="T2" fmla="*/ 7 w 40"/>
                <a:gd name="T3" fmla="*/ 20 h 26"/>
                <a:gd name="T4" fmla="*/ 18 w 40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6">
                  <a:moveTo>
                    <a:pt x="18" y="0"/>
                  </a:moveTo>
                  <a:cubicBezTo>
                    <a:pt x="40" y="9"/>
                    <a:pt x="28" y="26"/>
                    <a:pt x="7" y="20"/>
                  </a:cubicBezTo>
                  <a:cubicBezTo>
                    <a:pt x="0" y="8"/>
                    <a:pt x="6" y="1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29">
              <a:extLst>
                <a:ext uri="{FF2B5EF4-FFF2-40B4-BE49-F238E27FC236}">
                  <a16:creationId xmlns:a16="http://schemas.microsoft.com/office/drawing/2014/main" id="{C79D3BA5-2AB3-44E9-8C22-52899F4B9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0077" y="6354055"/>
              <a:ext cx="147990" cy="109348"/>
            </a:xfrm>
            <a:custGeom>
              <a:avLst/>
              <a:gdLst>
                <a:gd name="T0" fmla="*/ 28 w 45"/>
                <a:gd name="T1" fmla="*/ 0 h 36"/>
                <a:gd name="T2" fmla="*/ 42 w 45"/>
                <a:gd name="T3" fmla="*/ 20 h 36"/>
                <a:gd name="T4" fmla="*/ 28 w 45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6">
                  <a:moveTo>
                    <a:pt x="28" y="0"/>
                  </a:moveTo>
                  <a:cubicBezTo>
                    <a:pt x="34" y="1"/>
                    <a:pt x="45" y="11"/>
                    <a:pt x="42" y="20"/>
                  </a:cubicBezTo>
                  <a:cubicBezTo>
                    <a:pt x="25" y="36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33">
              <a:extLst>
                <a:ext uri="{FF2B5EF4-FFF2-40B4-BE49-F238E27FC236}">
                  <a16:creationId xmlns:a16="http://schemas.microsoft.com/office/drawing/2014/main" id="{B53B0891-9C15-4F4E-8C59-5E67D17A6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166893" y="6363033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36">
              <a:extLst>
                <a:ext uri="{FF2B5EF4-FFF2-40B4-BE49-F238E27FC236}">
                  <a16:creationId xmlns:a16="http://schemas.microsoft.com/office/drawing/2014/main" id="{DBA17A13-65B0-4D16-934B-E4B3E88C99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28899" y="6292819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37">
              <a:extLst>
                <a:ext uri="{FF2B5EF4-FFF2-40B4-BE49-F238E27FC236}">
                  <a16:creationId xmlns:a16="http://schemas.microsoft.com/office/drawing/2014/main" id="{A66728DD-D71E-44D2-9CDA-77449C7416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28109" y="6378537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38">
              <a:extLst>
                <a:ext uri="{FF2B5EF4-FFF2-40B4-BE49-F238E27FC236}">
                  <a16:creationId xmlns:a16="http://schemas.microsoft.com/office/drawing/2014/main" id="{074C65AC-369B-46DB-ABAB-F3DD01123F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75552" y="6380986"/>
              <a:ext cx="117860" cy="79154"/>
            </a:xfrm>
            <a:custGeom>
              <a:avLst/>
              <a:gdLst>
                <a:gd name="T0" fmla="*/ 21 w 36"/>
                <a:gd name="T1" fmla="*/ 0 h 26"/>
                <a:gd name="T2" fmla="*/ 21 w 36"/>
                <a:gd name="T3" fmla="*/ 26 h 26"/>
                <a:gd name="T4" fmla="*/ 21 w 36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6">
                  <a:moveTo>
                    <a:pt x="21" y="0"/>
                  </a:moveTo>
                  <a:cubicBezTo>
                    <a:pt x="32" y="4"/>
                    <a:pt x="36" y="23"/>
                    <a:pt x="21" y="26"/>
                  </a:cubicBezTo>
                  <a:cubicBezTo>
                    <a:pt x="1" y="24"/>
                    <a:pt x="0" y="2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40">
              <a:extLst>
                <a:ext uri="{FF2B5EF4-FFF2-40B4-BE49-F238E27FC236}">
                  <a16:creationId xmlns:a16="http://schemas.microsoft.com/office/drawing/2014/main" id="{5920B394-E09B-4CB0-A2B7-3F2BC69E6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655091" y="6390777"/>
              <a:ext cx="137356" cy="96290"/>
            </a:xfrm>
            <a:custGeom>
              <a:avLst/>
              <a:gdLst>
                <a:gd name="T0" fmla="*/ 25 w 42"/>
                <a:gd name="T1" fmla="*/ 0 h 32"/>
                <a:gd name="T2" fmla="*/ 4 w 42"/>
                <a:gd name="T3" fmla="*/ 18 h 32"/>
                <a:gd name="T4" fmla="*/ 25 w 42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2">
                  <a:moveTo>
                    <a:pt x="25" y="0"/>
                  </a:moveTo>
                  <a:cubicBezTo>
                    <a:pt x="42" y="13"/>
                    <a:pt x="15" y="32"/>
                    <a:pt x="4" y="18"/>
                  </a:cubicBezTo>
                  <a:cubicBezTo>
                    <a:pt x="0" y="5"/>
                    <a:pt x="16" y="0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42">
              <a:extLst>
                <a:ext uri="{FF2B5EF4-FFF2-40B4-BE49-F238E27FC236}">
                  <a16:creationId xmlns:a16="http://schemas.microsoft.com/office/drawing/2014/main" id="{556A1B09-6FE9-470F-9187-65F049EEE4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25652" y="6417706"/>
              <a:ext cx="3545" cy="5712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25">
              <a:extLst>
                <a:ext uri="{FF2B5EF4-FFF2-40B4-BE49-F238E27FC236}">
                  <a16:creationId xmlns:a16="http://schemas.microsoft.com/office/drawing/2014/main" id="{9F9B4E83-6C6C-43B5-A787-34BC40F695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88143" y="6331967"/>
              <a:ext cx="147990" cy="79154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9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37">
              <a:extLst>
                <a:ext uri="{FF2B5EF4-FFF2-40B4-BE49-F238E27FC236}">
                  <a16:creationId xmlns:a16="http://schemas.microsoft.com/office/drawing/2014/main" id="{3FC534A7-3A47-45F1-A358-1FBADC7CE8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115740" y="6064338"/>
              <a:ext cx="127608" cy="93843"/>
            </a:xfrm>
            <a:custGeom>
              <a:avLst/>
              <a:gdLst>
                <a:gd name="T0" fmla="*/ 23 w 39"/>
                <a:gd name="T1" fmla="*/ 0 h 31"/>
                <a:gd name="T2" fmla="*/ 17 w 39"/>
                <a:gd name="T3" fmla="*/ 26 h 31"/>
                <a:gd name="T4" fmla="*/ 23 w 39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23" y="0"/>
                  </a:moveTo>
                  <a:cubicBezTo>
                    <a:pt x="39" y="3"/>
                    <a:pt x="39" y="31"/>
                    <a:pt x="17" y="26"/>
                  </a:cubicBezTo>
                  <a:cubicBezTo>
                    <a:pt x="0" y="6"/>
                    <a:pt x="15" y="5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>
            <a:extLst>
              <a:ext uri="{FF2B5EF4-FFF2-40B4-BE49-F238E27FC236}">
                <a16:creationId xmlns:a16="http://schemas.microsoft.com/office/drawing/2014/main" id="{533E7652-12FC-DDFE-7EAC-A057BC6CC5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3218" y="4606424"/>
            <a:ext cx="5728569" cy="1839008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7AE556FD-D93B-B7D8-6D44-77692E11D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Baguet Script"/>
              </a:rPr>
              <a:t>Různé dělení NKS dle stupně: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809C61-0B08-1F07-0F85-61D38D45F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520" y="1780575"/>
            <a:ext cx="9634011" cy="4351338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cs-CZ"/>
              <a:t>Dle rozsahu - totální (úplná) x parciální (částečná)</a:t>
            </a:r>
          </a:p>
          <a:p>
            <a:pPr>
              <a:buClr>
                <a:srgbClr val="A89FA8"/>
              </a:buClr>
            </a:pPr>
            <a:r>
              <a:rPr lang="cs-CZ">
                <a:ea typeface="+mn-lt"/>
                <a:cs typeface="+mn-lt"/>
              </a:rPr>
              <a:t>Jedinec si narušení může x nemusí uvědomovat</a:t>
            </a:r>
            <a:endParaRPr lang="en-US">
              <a:ea typeface="+mn-lt"/>
              <a:cs typeface="+mn-lt"/>
            </a:endParaRPr>
          </a:p>
          <a:p>
            <a:pPr>
              <a:buClr>
                <a:srgbClr val="A89FA8"/>
              </a:buClr>
            </a:pPr>
            <a:r>
              <a:rPr lang="cs-CZ"/>
              <a:t>Manifestace - symbolické procesy x procesy nesymbolické</a:t>
            </a:r>
          </a:p>
          <a:p>
            <a:pPr>
              <a:buClr>
                <a:srgbClr val="A89FA8"/>
              </a:buClr>
            </a:pPr>
            <a:r>
              <a:rPr lang="cs-CZ">
                <a:ea typeface="+mn-lt"/>
                <a:cs typeface="+mn-lt"/>
              </a:rPr>
              <a:t>Dle klinického obrazu - dominantní x symptomatické </a:t>
            </a:r>
            <a:endParaRPr lang="en-US">
              <a:ea typeface="+mn-lt"/>
              <a:cs typeface="+mn-lt"/>
            </a:endParaRPr>
          </a:p>
          <a:p>
            <a:pPr>
              <a:buClr>
                <a:srgbClr val="A89FA8"/>
              </a:buClr>
            </a:pPr>
            <a:r>
              <a:rPr lang="cs-CZ"/>
              <a:t>- </a:t>
            </a:r>
            <a:r>
              <a:rPr lang="cs-CZ">
                <a:ea typeface="+mn-lt"/>
                <a:cs typeface="+mn-lt"/>
              </a:rPr>
              <a:t>zvuková (dysartrie) x nezvuková dimenze (narušení koverbálního chování, dysgrafie)</a:t>
            </a:r>
            <a:endParaRPr lang="en-US">
              <a:ea typeface="+mn-lt"/>
              <a:cs typeface="+mn-lt"/>
            </a:endParaRPr>
          </a:p>
          <a:p>
            <a:pPr>
              <a:buClr>
                <a:srgbClr val="A89FA8"/>
              </a:buClr>
            </a:pPr>
            <a:r>
              <a:rPr lang="cs-CZ"/>
              <a:t>- </a:t>
            </a:r>
            <a:r>
              <a:rPr lang="cs-CZ">
                <a:ea typeface="+mn-lt"/>
                <a:cs typeface="+mn-lt"/>
              </a:rPr>
              <a:t>NKS může dominovat nebo být symptomem jiného postižení (např. Dysartrie u DMO)</a:t>
            </a:r>
            <a:endParaRPr lang="en-US">
              <a:ea typeface="+mn-lt"/>
              <a:cs typeface="+mn-lt"/>
            </a:endParaRPr>
          </a:p>
          <a:p>
            <a:pPr>
              <a:buClr>
                <a:srgbClr val="A89FA8"/>
              </a:buClr>
            </a:pPr>
            <a:r>
              <a:rPr lang="cs-CZ"/>
              <a:t>Orgánové x funkční - z hlediska příčin</a:t>
            </a:r>
          </a:p>
          <a:p>
            <a:pPr>
              <a:buClr>
                <a:srgbClr val="A89FA8"/>
              </a:buClr>
            </a:pPr>
            <a:r>
              <a:rPr lang="cs-CZ"/>
              <a:t>Trvalá x přechodná </a:t>
            </a:r>
          </a:p>
          <a:p>
            <a:pPr>
              <a:buClr>
                <a:srgbClr val="A89FA8"/>
              </a:buClr>
            </a:pPr>
            <a:r>
              <a:rPr lang="cs-CZ"/>
              <a:t>Vrozená x získaná</a:t>
            </a:r>
          </a:p>
          <a:p>
            <a:pPr marL="0" indent="0">
              <a:buClr>
                <a:srgbClr val="A89FA8"/>
              </a:buClr>
              <a:buNone/>
            </a:pPr>
            <a:endParaRPr lang="cs-CZ"/>
          </a:p>
          <a:p>
            <a:pPr marL="0" indent="0">
              <a:buClr>
                <a:srgbClr val="A89FA8"/>
              </a:buClr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900354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E6CAFF-1F37-EF79-3950-442393A2A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Baguet Script"/>
              </a:rPr>
              <a:t>Dělení NKS podle </a:t>
            </a:r>
            <a:r>
              <a:rPr lang="cs-CZ" err="1">
                <a:latin typeface="Baguet Script"/>
              </a:rPr>
              <a:t>Lechty</a:t>
            </a:r>
            <a:r>
              <a:rPr lang="cs-CZ">
                <a:latin typeface="Baguet Script"/>
              </a:rPr>
              <a:t>: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3754B5-BDD5-88BA-0869-00672C6F3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588770"/>
            <a:ext cx="9634011" cy="490838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1600">
                <a:ea typeface="+mn-lt"/>
                <a:cs typeface="+mn-lt"/>
              </a:rPr>
              <a:t>vývojová nemluvnost (vývojová dysfázie)</a:t>
            </a:r>
            <a:endParaRPr lang="cs-CZ" sz="1600"/>
          </a:p>
          <a:p>
            <a:r>
              <a:rPr lang="cs-CZ" sz="1600">
                <a:ea typeface="+mn-lt"/>
                <a:cs typeface="+mn-lt"/>
              </a:rPr>
              <a:t>získaná orgánová nemluvnost (afázie)</a:t>
            </a:r>
            <a:endParaRPr lang="cs-CZ" sz="1600"/>
          </a:p>
          <a:p>
            <a:r>
              <a:rPr lang="cs-CZ" sz="1600">
                <a:ea typeface="+mn-lt"/>
                <a:cs typeface="+mn-lt"/>
              </a:rPr>
              <a:t>získaná psychogenní nemluvnost (mutismus)</a:t>
            </a:r>
            <a:endParaRPr lang="cs-CZ" sz="1600"/>
          </a:p>
          <a:p>
            <a:r>
              <a:rPr lang="cs-CZ" sz="1600">
                <a:ea typeface="+mn-lt"/>
                <a:cs typeface="+mn-lt"/>
              </a:rPr>
              <a:t>narušení zvuku řeči (</a:t>
            </a:r>
            <a:r>
              <a:rPr lang="cs-CZ" sz="1600" err="1">
                <a:ea typeface="+mn-lt"/>
                <a:cs typeface="+mn-lt"/>
              </a:rPr>
              <a:t>rinolalie</a:t>
            </a:r>
            <a:r>
              <a:rPr lang="cs-CZ" sz="1600">
                <a:ea typeface="+mn-lt"/>
                <a:cs typeface="+mn-lt"/>
              </a:rPr>
              <a:t>, palatolalie)</a:t>
            </a:r>
            <a:endParaRPr lang="cs-CZ" sz="1600"/>
          </a:p>
          <a:p>
            <a:r>
              <a:rPr lang="cs-CZ" sz="1600">
                <a:ea typeface="+mn-lt"/>
                <a:cs typeface="+mn-lt"/>
              </a:rPr>
              <a:t>narušení plynulosti řeči (</a:t>
            </a:r>
            <a:r>
              <a:rPr lang="cs-CZ" sz="1600" err="1">
                <a:ea typeface="+mn-lt"/>
                <a:cs typeface="+mn-lt"/>
              </a:rPr>
              <a:t>balbuties</a:t>
            </a:r>
            <a:r>
              <a:rPr lang="cs-CZ" sz="1600">
                <a:ea typeface="+mn-lt"/>
                <a:cs typeface="+mn-lt"/>
              </a:rPr>
              <a:t>, </a:t>
            </a:r>
            <a:r>
              <a:rPr lang="cs-CZ" sz="1600" err="1">
                <a:ea typeface="+mn-lt"/>
                <a:cs typeface="+mn-lt"/>
              </a:rPr>
              <a:t>tumultus</a:t>
            </a:r>
            <a:r>
              <a:rPr lang="cs-CZ" sz="1600">
                <a:ea typeface="+mn-lt"/>
                <a:cs typeface="+mn-lt"/>
              </a:rPr>
              <a:t> </a:t>
            </a:r>
            <a:r>
              <a:rPr lang="cs-CZ" sz="1600" err="1">
                <a:ea typeface="+mn-lt"/>
                <a:cs typeface="+mn-lt"/>
              </a:rPr>
              <a:t>sermonis</a:t>
            </a:r>
            <a:r>
              <a:rPr lang="cs-CZ" sz="1600">
                <a:ea typeface="+mn-lt"/>
                <a:cs typeface="+mn-lt"/>
              </a:rPr>
              <a:t>)</a:t>
            </a:r>
            <a:endParaRPr lang="cs-CZ" sz="1600"/>
          </a:p>
          <a:p>
            <a:r>
              <a:rPr lang="cs-CZ" sz="1600">
                <a:ea typeface="+mn-lt"/>
                <a:cs typeface="+mn-lt"/>
              </a:rPr>
              <a:t>narušení článkování řeči (dysartrie, dyslalie)</a:t>
            </a:r>
            <a:endParaRPr lang="cs-CZ" sz="1600"/>
          </a:p>
          <a:p>
            <a:r>
              <a:rPr lang="cs-CZ" sz="1600">
                <a:ea typeface="+mn-lt"/>
                <a:cs typeface="+mn-lt"/>
              </a:rPr>
              <a:t>narušení grafické podoby řeči (dysgrafie, dysortografie, dyslexie aj.)</a:t>
            </a:r>
            <a:endParaRPr lang="cs-CZ" sz="1600"/>
          </a:p>
          <a:p>
            <a:r>
              <a:rPr lang="cs-CZ" sz="1600">
                <a:ea typeface="+mn-lt"/>
                <a:cs typeface="+mn-lt"/>
              </a:rPr>
              <a:t>symptomatické poruchy řeči</a:t>
            </a:r>
            <a:endParaRPr lang="cs-CZ" sz="1600"/>
          </a:p>
          <a:p>
            <a:r>
              <a:rPr lang="cs-CZ" sz="1600">
                <a:ea typeface="+mn-lt"/>
                <a:cs typeface="+mn-lt"/>
              </a:rPr>
              <a:t>poruchy hlasu</a:t>
            </a:r>
            <a:endParaRPr lang="cs-CZ" sz="1600"/>
          </a:p>
          <a:p>
            <a:r>
              <a:rPr lang="cs-CZ" sz="1600">
                <a:ea typeface="+mn-lt"/>
                <a:cs typeface="+mn-lt"/>
              </a:rPr>
              <a:t>kombinované vady a poruchy řeči</a:t>
            </a:r>
            <a:endParaRPr lang="cs-CZ" sz="1600"/>
          </a:p>
          <a:p>
            <a:pPr>
              <a:buClr>
                <a:srgbClr val="A89FA8"/>
              </a:buClr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517316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6F8E8D-B3CB-6640-D879-8E5D972D3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Baguet Script"/>
              </a:rPr>
              <a:t>Zdroje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AB0980-7903-2EF8-C70B-E526A6E61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ea typeface="+mn-lt"/>
                <a:cs typeface="+mn-lt"/>
              </a:rPr>
              <a:t>Klenková, J. </a:t>
            </a:r>
            <a:r>
              <a:rPr lang="cs-CZ" i="1">
                <a:ea typeface="+mn-lt"/>
                <a:cs typeface="+mn-lt"/>
              </a:rPr>
              <a:t>Logopedie</a:t>
            </a:r>
            <a:r>
              <a:rPr lang="cs-CZ">
                <a:ea typeface="+mn-lt"/>
                <a:cs typeface="+mn-lt"/>
              </a:rPr>
              <a:t>. Grada </a:t>
            </a:r>
            <a:r>
              <a:rPr lang="cs-CZ" err="1">
                <a:ea typeface="+mn-lt"/>
                <a:cs typeface="+mn-lt"/>
              </a:rPr>
              <a:t>Publishing</a:t>
            </a:r>
            <a:r>
              <a:rPr lang="cs-CZ">
                <a:ea typeface="+mn-lt"/>
                <a:cs typeface="+mn-lt"/>
              </a:rPr>
              <a:t>, (2006), (1. </a:t>
            </a:r>
            <a:r>
              <a:rPr lang="cs-CZ" err="1">
                <a:ea typeface="+mn-lt"/>
                <a:cs typeface="+mn-lt"/>
              </a:rPr>
              <a:t>ed</a:t>
            </a:r>
            <a:r>
              <a:rPr lang="cs-CZ">
                <a:ea typeface="+mn-lt"/>
                <a:cs typeface="+mn-lt"/>
              </a:rPr>
              <a:t>., vol. 224).</a:t>
            </a:r>
          </a:p>
          <a:p>
            <a:pPr>
              <a:buClr>
                <a:srgbClr val="A89FA8"/>
              </a:buClr>
            </a:pPr>
            <a:r>
              <a:rPr lang="cs-CZ">
                <a:ea typeface="+mn-lt"/>
                <a:cs typeface="+mn-lt"/>
              </a:rPr>
              <a:t>Škodová, E., &amp; Jedlička, I. </a:t>
            </a:r>
            <a:r>
              <a:rPr lang="cs-CZ" i="1">
                <a:ea typeface="+mn-lt"/>
                <a:cs typeface="+mn-lt"/>
              </a:rPr>
              <a:t>Klinická logopedie. </a:t>
            </a:r>
            <a:r>
              <a:rPr lang="cs-CZ">
                <a:ea typeface="+mn-lt"/>
                <a:cs typeface="+mn-lt"/>
              </a:rPr>
              <a:t>Portál, (2007), (2., </a:t>
            </a:r>
            <a:r>
              <a:rPr lang="cs-CZ" err="1">
                <a:ea typeface="+mn-lt"/>
                <a:cs typeface="+mn-lt"/>
              </a:rPr>
              <a:t>aktualiz</a:t>
            </a:r>
            <a:r>
              <a:rPr lang="cs-CZ">
                <a:ea typeface="+mn-lt"/>
                <a:cs typeface="+mn-lt"/>
              </a:rPr>
              <a:t>. </a:t>
            </a:r>
            <a:r>
              <a:rPr lang="cs-CZ" err="1">
                <a:ea typeface="+mn-lt"/>
                <a:cs typeface="+mn-lt"/>
              </a:rPr>
              <a:t>vyd</a:t>
            </a:r>
            <a:r>
              <a:rPr lang="cs-CZ">
                <a:ea typeface="+mn-lt"/>
                <a:cs typeface="+mn-lt"/>
              </a:rPr>
              <a:t>). </a:t>
            </a:r>
          </a:p>
          <a:p>
            <a:pPr>
              <a:buClr>
                <a:srgbClr val="A89FA8"/>
              </a:buClr>
            </a:pPr>
            <a:r>
              <a:rPr lang="cs-CZ">
                <a:ea typeface="+mn-lt"/>
                <a:cs typeface="+mn-lt"/>
              </a:rPr>
              <a:t>Asociace klinických logopedů. </a:t>
            </a:r>
            <a:r>
              <a:rPr lang="cs-CZ" i="1">
                <a:ea typeface="+mn-lt"/>
                <a:cs typeface="+mn-lt"/>
              </a:rPr>
              <a:t>Asociace klinických logopedů ČR</a:t>
            </a:r>
            <a:r>
              <a:rPr lang="cs-CZ">
                <a:ea typeface="+mn-lt"/>
                <a:cs typeface="+mn-lt"/>
              </a:rPr>
              <a:t> [online]. Lékařská fakulta Masarykovy univerzity [cit. 2022-09-25]. Dostupné z: https://www.klinickalogopedie.cz/index.php</a:t>
            </a:r>
          </a:p>
          <a:p>
            <a:pPr>
              <a:buClr>
                <a:srgbClr val="A89FA8"/>
              </a:buClr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54619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71AFD227-869A-489C-A9B5-3F0498DF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5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6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7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 useBgFill="1">
        <p:nvSpPr>
          <p:cNvPr id="69" name="Rectangle 68">
            <a:extLst>
              <a:ext uri="{FF2B5EF4-FFF2-40B4-BE49-F238E27FC236}">
                <a16:creationId xmlns:a16="http://schemas.microsoft.com/office/drawing/2014/main" id="{945D478C-A9A5-4832-89D8-703607711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6768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FB7F7C0-216C-466B-8AF5-7744BB3400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274" y="4764840"/>
            <a:ext cx="12205536" cy="20931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231B57B-E35A-F41D-462B-432D77A6E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829" y="5180719"/>
            <a:ext cx="8895351" cy="81276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4000"/>
              <a:t>Děkujeme za pozornost!</a:t>
            </a:r>
            <a:endParaRPr lang="en-US" sz="400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2C950F6-A1A3-93A8-D0EC-DAF5E46D9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61900" y="6059436"/>
            <a:ext cx="6200489" cy="606527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1400" cap="all" spc="600">
              <a:solidFill>
                <a:schemeClr val="tx2"/>
              </a:solidFill>
            </a:endParaRPr>
          </a:p>
        </p:txBody>
      </p:sp>
      <p:pic>
        <p:nvPicPr>
          <p:cNvPr id="4" name="Obrázek 4" descr="Obsah obrázku text&#10;&#10;Popis se vygeneroval automaticky.">
            <a:extLst>
              <a:ext uri="{FF2B5EF4-FFF2-40B4-BE49-F238E27FC236}">
                <a16:creationId xmlns:a16="http://schemas.microsoft.com/office/drawing/2014/main" id="{50E0649C-9189-1348-0DA0-0E8E9AD293B4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3388197" y="-6961"/>
            <a:ext cx="5264394" cy="4533856"/>
          </a:xfrm>
          <a:prstGeom prst="rect">
            <a:avLst/>
          </a:prstGeom>
        </p:spPr>
      </p:pic>
      <p:grpSp>
        <p:nvGrpSpPr>
          <p:cNvPr id="73" name="Group 72">
            <a:extLst>
              <a:ext uri="{FF2B5EF4-FFF2-40B4-BE49-F238E27FC236}">
                <a16:creationId xmlns:a16="http://schemas.microsoft.com/office/drawing/2014/main" id="{67A83510-2790-4866-911D-2E1588DF5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459" y="4517731"/>
            <a:ext cx="12157773" cy="494218"/>
            <a:chOff x="18956" y="5952517"/>
            <a:chExt cx="12157773" cy="494218"/>
          </a:xfrm>
          <a:solidFill>
            <a:schemeClr val="bg2">
              <a:lumMod val="90000"/>
            </a:schemeClr>
          </a:solidFill>
        </p:grpSpPr>
        <p:sp>
          <p:nvSpPr>
            <p:cNvPr id="74" name="Freeform 10">
              <a:extLst>
                <a:ext uri="{FF2B5EF4-FFF2-40B4-BE49-F238E27FC236}">
                  <a16:creationId xmlns:a16="http://schemas.microsoft.com/office/drawing/2014/main" id="{DAB74ACE-7603-4829-88FE-C3C2B05EBD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637219" y="6356157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5" name="Freeform 15">
              <a:extLst>
                <a:ext uri="{FF2B5EF4-FFF2-40B4-BE49-F238E27FC236}">
                  <a16:creationId xmlns:a16="http://schemas.microsoft.com/office/drawing/2014/main" id="{DE3E37A0-8723-42F4-9435-F06BD01914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139192" y="6359421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6" name="Freeform 18">
              <a:extLst>
                <a:ext uri="{FF2B5EF4-FFF2-40B4-BE49-F238E27FC236}">
                  <a16:creationId xmlns:a16="http://schemas.microsoft.com/office/drawing/2014/main" id="{0C5FE567-8965-4799-B1E6-8A6E1A8488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384660" y="6368396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7" name="Freeform 22">
              <a:extLst>
                <a:ext uri="{FF2B5EF4-FFF2-40B4-BE49-F238E27FC236}">
                  <a16:creationId xmlns:a16="http://schemas.microsoft.com/office/drawing/2014/main" id="{BA3FF2FD-6394-4F97-B186-BD4A98C619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653573" y="6308012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8" name="Freeform 8">
              <a:extLst>
                <a:ext uri="{FF2B5EF4-FFF2-40B4-BE49-F238E27FC236}">
                  <a16:creationId xmlns:a16="http://schemas.microsoft.com/office/drawing/2014/main" id="{1A361C9F-AD97-4338-B557-8766AFD033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8956" y="595659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79" name="Freeform 19">
              <a:extLst>
                <a:ext uri="{FF2B5EF4-FFF2-40B4-BE49-F238E27FC236}">
                  <a16:creationId xmlns:a16="http://schemas.microsoft.com/office/drawing/2014/main" id="{F4FAA936-A80F-43B5-8A7D-17CC7CF771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709370" y="6291575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0" name="Freeform 20">
              <a:extLst>
                <a:ext uri="{FF2B5EF4-FFF2-40B4-BE49-F238E27FC236}">
                  <a16:creationId xmlns:a16="http://schemas.microsoft.com/office/drawing/2014/main" id="{21246F32-1BA7-40E4-9AF9-CA517D441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452381" y="6295774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1" name="Freeform 23">
              <a:extLst>
                <a:ext uri="{FF2B5EF4-FFF2-40B4-BE49-F238E27FC236}">
                  <a16:creationId xmlns:a16="http://schemas.microsoft.com/office/drawing/2014/main" id="{C18EE8CE-BCF9-4C64-B335-C7830B03F3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883090" y="6322699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2" name="Freeform 26">
              <a:extLst>
                <a:ext uri="{FF2B5EF4-FFF2-40B4-BE49-F238E27FC236}">
                  <a16:creationId xmlns:a16="http://schemas.microsoft.com/office/drawing/2014/main" id="{64AC2B2B-568F-4175-8D84-AD8F6B563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404559" y="6308010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3" name="Freeform 27">
              <a:extLst>
                <a:ext uri="{FF2B5EF4-FFF2-40B4-BE49-F238E27FC236}">
                  <a16:creationId xmlns:a16="http://schemas.microsoft.com/office/drawing/2014/main" id="{D9C6CF5C-8CF6-4274-86E0-CAF4A31F43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937280" y="6282192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4" name="Freeform 28">
              <a:extLst>
                <a:ext uri="{FF2B5EF4-FFF2-40B4-BE49-F238E27FC236}">
                  <a16:creationId xmlns:a16="http://schemas.microsoft.com/office/drawing/2014/main" id="{3BFC56A2-55B3-432A-BD3B-4B2423A6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194538" y="6290059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5" name="Freeform 30">
              <a:extLst>
                <a:ext uri="{FF2B5EF4-FFF2-40B4-BE49-F238E27FC236}">
                  <a16:creationId xmlns:a16="http://schemas.microsoft.com/office/drawing/2014/main" id="{BB036CEA-B307-404A-89D6-9414F417D2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742191" y="6338204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6" name="Freeform 43">
              <a:extLst>
                <a:ext uri="{FF2B5EF4-FFF2-40B4-BE49-F238E27FC236}">
                  <a16:creationId xmlns:a16="http://schemas.microsoft.com/office/drawing/2014/main" id="{CB37E5F5-B903-4611-A739-0B7FBE851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902106" y="6043523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7" name="Freeform 51">
              <a:extLst>
                <a:ext uri="{FF2B5EF4-FFF2-40B4-BE49-F238E27FC236}">
                  <a16:creationId xmlns:a16="http://schemas.microsoft.com/office/drawing/2014/main" id="{B1012F2B-A8F1-4FD5-8E6F-1CC97D0AA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710297" y="6035458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8" name="Freeform 52">
              <a:extLst>
                <a:ext uri="{FF2B5EF4-FFF2-40B4-BE49-F238E27FC236}">
                  <a16:creationId xmlns:a16="http://schemas.microsoft.com/office/drawing/2014/main" id="{C04C6E0B-838E-4B10-91CA-29C498382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277444" y="6038724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89" name="Freeform 53">
              <a:extLst>
                <a:ext uri="{FF2B5EF4-FFF2-40B4-BE49-F238E27FC236}">
                  <a16:creationId xmlns:a16="http://schemas.microsoft.com/office/drawing/2014/main" id="{15D6CFEB-4FC5-45C3-8BDF-95EAD1EDF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471034" y="6035460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0" name="Freeform 54">
              <a:extLst>
                <a:ext uri="{FF2B5EF4-FFF2-40B4-BE49-F238E27FC236}">
                  <a16:creationId xmlns:a16="http://schemas.microsoft.com/office/drawing/2014/main" id="{EA8E01BA-7055-4707-906A-F08E2E253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094009" y="6011795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1" name="Freeform 55">
              <a:extLst>
                <a:ext uri="{FF2B5EF4-FFF2-40B4-BE49-F238E27FC236}">
                  <a16:creationId xmlns:a16="http://schemas.microsoft.com/office/drawing/2014/main" id="{CDA2DE76-0D5E-4F6F-95E7-508B725F8A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264556" y="6041988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2" name="Freeform 56">
              <a:extLst>
                <a:ext uri="{FF2B5EF4-FFF2-40B4-BE49-F238E27FC236}">
                  <a16:creationId xmlns:a16="http://schemas.microsoft.com/office/drawing/2014/main" id="{669578C5-3D06-4B77-A897-A014B441B5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392340" y="5985586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3" name="Freeform 57">
              <a:extLst>
                <a:ext uri="{FF2B5EF4-FFF2-40B4-BE49-F238E27FC236}">
                  <a16:creationId xmlns:a16="http://schemas.microsoft.com/office/drawing/2014/main" id="{85AA3005-AAD0-4587-B352-ECD937D61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037697" y="6020771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4" name="Freeform 59">
              <a:extLst>
                <a:ext uri="{FF2B5EF4-FFF2-40B4-BE49-F238E27FC236}">
                  <a16:creationId xmlns:a16="http://schemas.microsoft.com/office/drawing/2014/main" id="{B4E9730F-E8B1-4F7C-BA99-3B3016F104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473186" y="605207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5" name="Freeform 60">
              <a:extLst>
                <a:ext uri="{FF2B5EF4-FFF2-40B4-BE49-F238E27FC236}">
                  <a16:creationId xmlns:a16="http://schemas.microsoft.com/office/drawing/2014/main" id="{A8922D05-C325-4918-84E6-1C62AD7BE0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825017" y="6002818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6" name="Freeform 61">
              <a:extLst>
                <a:ext uri="{FF2B5EF4-FFF2-40B4-BE49-F238E27FC236}">
                  <a16:creationId xmlns:a16="http://schemas.microsoft.com/office/drawing/2014/main" id="{38DD42E8-8604-45E3-99FE-72D479AF2C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572460" y="5957121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7" name="Freeform 5">
              <a:extLst>
                <a:ext uri="{FF2B5EF4-FFF2-40B4-BE49-F238E27FC236}">
                  <a16:creationId xmlns:a16="http://schemas.microsoft.com/office/drawing/2014/main" id="{2E946C70-11C9-4C85-BE3B-1149117F3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908414" y="6286792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8" name="Freeform 6">
              <a:extLst>
                <a:ext uri="{FF2B5EF4-FFF2-40B4-BE49-F238E27FC236}">
                  <a16:creationId xmlns:a16="http://schemas.microsoft.com/office/drawing/2014/main" id="{48F637C4-CFB7-4421-9DAB-6730244B2C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634353" y="6266141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9" name="Freeform 7">
              <a:extLst>
                <a:ext uri="{FF2B5EF4-FFF2-40B4-BE49-F238E27FC236}">
                  <a16:creationId xmlns:a16="http://schemas.microsoft.com/office/drawing/2014/main" id="{6E137FD9-DCB4-4E5A-960B-350C3627E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177783" y="6246129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0" name="Freeform 8">
              <a:extLst>
                <a:ext uri="{FF2B5EF4-FFF2-40B4-BE49-F238E27FC236}">
                  <a16:creationId xmlns:a16="http://schemas.microsoft.com/office/drawing/2014/main" id="{9DCD8437-9BFD-44B4-AAC8-75388190F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982245" y="6242949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1" name="Freeform 9">
              <a:extLst>
                <a:ext uri="{FF2B5EF4-FFF2-40B4-BE49-F238E27FC236}">
                  <a16:creationId xmlns:a16="http://schemas.microsoft.com/office/drawing/2014/main" id="{C9EEBF9B-D5F1-4EE3-A46A-A5A5E396A4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268040" y="6282192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2" name="Freeform 11">
              <a:extLst>
                <a:ext uri="{FF2B5EF4-FFF2-40B4-BE49-F238E27FC236}">
                  <a16:creationId xmlns:a16="http://schemas.microsoft.com/office/drawing/2014/main" id="{3A77B17D-E4D2-444B-8D75-F0171A3E8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510851" y="6246285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3" name="Freeform 12">
              <a:extLst>
                <a:ext uri="{FF2B5EF4-FFF2-40B4-BE49-F238E27FC236}">
                  <a16:creationId xmlns:a16="http://schemas.microsoft.com/office/drawing/2014/main" id="{5FDB9442-6054-49E2-948E-D30AD9E09F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028371" y="6264238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4" name="Freeform 13">
              <a:extLst>
                <a:ext uri="{FF2B5EF4-FFF2-40B4-BE49-F238E27FC236}">
                  <a16:creationId xmlns:a16="http://schemas.microsoft.com/office/drawing/2014/main" id="{3E1DF8B7-7CB2-4181-8525-4EE2D5D9EE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656011" y="6301648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5" name="Freeform 14">
              <a:extLst>
                <a:ext uri="{FF2B5EF4-FFF2-40B4-BE49-F238E27FC236}">
                  <a16:creationId xmlns:a16="http://schemas.microsoft.com/office/drawing/2014/main" id="{4B3B2382-7947-4BAF-BF2F-830393F8EF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333279" y="6267101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6" name="Freeform 16">
              <a:extLst>
                <a:ext uri="{FF2B5EF4-FFF2-40B4-BE49-F238E27FC236}">
                  <a16:creationId xmlns:a16="http://schemas.microsoft.com/office/drawing/2014/main" id="{AC95E7F5-BA75-4053-AC8F-81ACC42626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773156" y="6239757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7" name="Freeform 17">
              <a:extLst>
                <a:ext uri="{FF2B5EF4-FFF2-40B4-BE49-F238E27FC236}">
                  <a16:creationId xmlns:a16="http://schemas.microsoft.com/office/drawing/2014/main" id="{8D431126-FDB6-42AF-BC9E-58E4C417BA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398709" y="6264239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8" name="Freeform 21">
              <a:extLst>
                <a:ext uri="{FF2B5EF4-FFF2-40B4-BE49-F238E27FC236}">
                  <a16:creationId xmlns:a16="http://schemas.microsoft.com/office/drawing/2014/main" id="{4AA2BE9B-BD88-4958-B98E-7363A0FD5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47787" y="6218542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9" name="Freeform 25">
              <a:extLst>
                <a:ext uri="{FF2B5EF4-FFF2-40B4-BE49-F238E27FC236}">
                  <a16:creationId xmlns:a16="http://schemas.microsoft.com/office/drawing/2014/main" id="{BA18EADE-8501-4251-ADCD-EB02B73DF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90115" y="6200589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0" name="Freeform 29">
              <a:extLst>
                <a:ext uri="{FF2B5EF4-FFF2-40B4-BE49-F238E27FC236}">
                  <a16:creationId xmlns:a16="http://schemas.microsoft.com/office/drawing/2014/main" id="{D1886B2F-FFB5-4032-A012-EAE8464DDA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11181" y="6179372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1" name="Freeform 31">
              <a:extLst>
                <a:ext uri="{FF2B5EF4-FFF2-40B4-BE49-F238E27FC236}">
                  <a16:creationId xmlns:a16="http://schemas.microsoft.com/office/drawing/2014/main" id="{65048464-3972-4F85-858C-BD0D6CC8A6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543201" y="6241343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2" name="Freeform 32">
              <a:extLst>
                <a:ext uri="{FF2B5EF4-FFF2-40B4-BE49-F238E27FC236}">
                  <a16:creationId xmlns:a16="http://schemas.microsoft.com/office/drawing/2014/main" id="{9B136B45-B116-4EA4-802D-0D9EC238C9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406775" y="5979446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3" name="Freeform 33">
              <a:extLst>
                <a:ext uri="{FF2B5EF4-FFF2-40B4-BE49-F238E27FC236}">
                  <a16:creationId xmlns:a16="http://schemas.microsoft.com/office/drawing/2014/main" id="{F7DA7C34-DDA0-41AB-A47F-E981F63E2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327423" y="6028408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4" name="Freeform 34">
              <a:extLst>
                <a:ext uri="{FF2B5EF4-FFF2-40B4-BE49-F238E27FC236}">
                  <a16:creationId xmlns:a16="http://schemas.microsoft.com/office/drawing/2014/main" id="{BB16C09B-E126-49FC-B0C4-2CB43FA038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334031" y="6019431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5" name="Freeform 35">
              <a:extLst>
                <a:ext uri="{FF2B5EF4-FFF2-40B4-BE49-F238E27FC236}">
                  <a16:creationId xmlns:a16="http://schemas.microsoft.com/office/drawing/2014/main" id="{A12A7CBF-E4C8-4085-88C3-03102FE46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124491" y="6012903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6" name="Freeform 36">
              <a:extLst>
                <a:ext uri="{FF2B5EF4-FFF2-40B4-BE49-F238E27FC236}">
                  <a16:creationId xmlns:a16="http://schemas.microsoft.com/office/drawing/2014/main" id="{55CA9A4D-ABE6-426B-B7F0-F5B933349C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57884" y="5982710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7" name="Freeform 37">
              <a:extLst>
                <a:ext uri="{FF2B5EF4-FFF2-40B4-BE49-F238E27FC236}">
                  <a16:creationId xmlns:a16="http://schemas.microsoft.com/office/drawing/2014/main" id="{8A4F3A5B-B199-4716-ADF4-5E33A7C0D1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649584" y="5970470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8" name="Freeform 38">
              <a:extLst>
                <a:ext uri="{FF2B5EF4-FFF2-40B4-BE49-F238E27FC236}">
                  <a16:creationId xmlns:a16="http://schemas.microsoft.com/office/drawing/2014/main" id="{5846F32E-5DDD-4AF4-BE1C-5F1A3FF10D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829398" y="601045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9" name="Freeform 39">
              <a:extLst>
                <a:ext uri="{FF2B5EF4-FFF2-40B4-BE49-F238E27FC236}">
                  <a16:creationId xmlns:a16="http://schemas.microsoft.com/office/drawing/2014/main" id="{AFE38B2F-69BC-4661-84A3-EA04CDC3FE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580384" y="5998215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0" name="Freeform 40">
              <a:extLst>
                <a:ext uri="{FF2B5EF4-FFF2-40B4-BE49-F238E27FC236}">
                  <a16:creationId xmlns:a16="http://schemas.microsoft.com/office/drawing/2014/main" id="{5CA6F12C-4208-48A6-B7B0-DD18CB3992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121911" y="5994951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1" name="Freeform 41">
              <a:extLst>
                <a:ext uri="{FF2B5EF4-FFF2-40B4-BE49-F238E27FC236}">
                  <a16:creationId xmlns:a16="http://schemas.microsoft.com/office/drawing/2014/main" id="{0F08EA53-C6C6-49F1-B8DA-E20FFD6078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438116" y="599495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2" name="Freeform 42">
              <a:extLst>
                <a:ext uri="{FF2B5EF4-FFF2-40B4-BE49-F238E27FC236}">
                  <a16:creationId xmlns:a16="http://schemas.microsoft.com/office/drawing/2014/main" id="{6B6EA655-7497-4604-92DF-43CE7322ED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10716" y="5973734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3" name="Freeform 44">
              <a:extLst>
                <a:ext uri="{FF2B5EF4-FFF2-40B4-BE49-F238E27FC236}">
                  <a16:creationId xmlns:a16="http://schemas.microsoft.com/office/drawing/2014/main" id="{082FFE9A-67C2-471A-AF37-ED9C238DBE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639354" y="597699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4" name="Freeform 45">
              <a:extLst>
                <a:ext uri="{FF2B5EF4-FFF2-40B4-BE49-F238E27FC236}">
                  <a16:creationId xmlns:a16="http://schemas.microsoft.com/office/drawing/2014/main" id="{B0FD6176-7431-446D-91DB-56644A93C1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67906" y="5952517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5" name="Freeform 46">
              <a:extLst>
                <a:ext uri="{FF2B5EF4-FFF2-40B4-BE49-F238E27FC236}">
                  <a16:creationId xmlns:a16="http://schemas.microsoft.com/office/drawing/2014/main" id="{A46603FA-6405-410B-AD8A-3D75BE7A85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895937" y="6000664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6" name="Freeform 47">
              <a:extLst>
                <a:ext uri="{FF2B5EF4-FFF2-40B4-BE49-F238E27FC236}">
                  <a16:creationId xmlns:a16="http://schemas.microsoft.com/office/drawing/2014/main" id="{6BE439BF-AE87-4F53-9DC9-72414AD1F1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865326" y="5973733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7" name="Freeform 48">
              <a:extLst>
                <a:ext uri="{FF2B5EF4-FFF2-40B4-BE49-F238E27FC236}">
                  <a16:creationId xmlns:a16="http://schemas.microsoft.com/office/drawing/2014/main" id="{55C88911-7FE8-4196-8D02-DAB1B62D97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3115444" y="5992749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8" name="Freeform 49">
              <a:extLst>
                <a:ext uri="{FF2B5EF4-FFF2-40B4-BE49-F238E27FC236}">
                  <a16:creationId xmlns:a16="http://schemas.microsoft.com/office/drawing/2014/main" id="{BAD26C77-660F-4C9C-9A98-234048198B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215687" y="5955781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29" name="Freeform 8">
              <a:extLst>
                <a:ext uri="{FF2B5EF4-FFF2-40B4-BE49-F238E27FC236}">
                  <a16:creationId xmlns:a16="http://schemas.microsoft.com/office/drawing/2014/main" id="{507A2021-3F23-43FC-AB0D-130B5759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683670" y="6019431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0" name="Freeform 106">
              <a:extLst>
                <a:ext uri="{FF2B5EF4-FFF2-40B4-BE49-F238E27FC236}">
                  <a16:creationId xmlns:a16="http://schemas.microsoft.com/office/drawing/2014/main" id="{CB855C11-52EB-43D9-8831-1A26FCE12A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9451" y="6204541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1" name="Freeform 19">
              <a:extLst>
                <a:ext uri="{FF2B5EF4-FFF2-40B4-BE49-F238E27FC236}">
                  <a16:creationId xmlns:a16="http://schemas.microsoft.com/office/drawing/2014/main" id="{1A6AD416-1A17-49A9-8301-8C0A5A78CA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397390" y="6351960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2" name="Freeform 20">
              <a:extLst>
                <a:ext uri="{FF2B5EF4-FFF2-40B4-BE49-F238E27FC236}">
                  <a16:creationId xmlns:a16="http://schemas.microsoft.com/office/drawing/2014/main" id="{F03687D9-14CC-461B-B4B5-907E10B6A1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140401" y="6356159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3" name="Freeform 26">
              <a:extLst>
                <a:ext uri="{FF2B5EF4-FFF2-40B4-BE49-F238E27FC236}">
                  <a16:creationId xmlns:a16="http://schemas.microsoft.com/office/drawing/2014/main" id="{FCC639BE-A7F9-46A2-955A-3ACA45455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2049121" y="6351959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4" name="Freeform 27">
              <a:extLst>
                <a:ext uri="{FF2B5EF4-FFF2-40B4-BE49-F238E27FC236}">
                  <a16:creationId xmlns:a16="http://schemas.microsoft.com/office/drawing/2014/main" id="{B3FED40E-A961-4D78-947A-5AC1BD510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625300" y="6342577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5" name="Freeform 28">
              <a:extLst>
                <a:ext uri="{FF2B5EF4-FFF2-40B4-BE49-F238E27FC236}">
                  <a16:creationId xmlns:a16="http://schemas.microsoft.com/office/drawing/2014/main" id="{1445BCDF-9E07-46AD-A6B5-5BEFA223C1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851300" y="6351959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6" name="Freeform 55">
              <a:extLst>
                <a:ext uri="{FF2B5EF4-FFF2-40B4-BE49-F238E27FC236}">
                  <a16:creationId xmlns:a16="http://schemas.microsoft.com/office/drawing/2014/main" id="{23324DC7-93D9-451A-9ABF-1B4D92BF22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988188" y="6083917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7" name="Freeform 56">
              <a:extLst>
                <a:ext uri="{FF2B5EF4-FFF2-40B4-BE49-F238E27FC236}">
                  <a16:creationId xmlns:a16="http://schemas.microsoft.com/office/drawing/2014/main" id="{003474BA-A947-4598-96BB-BAACE2411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080360" y="6045971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8" name="Freeform 57">
              <a:extLst>
                <a:ext uri="{FF2B5EF4-FFF2-40B4-BE49-F238E27FC236}">
                  <a16:creationId xmlns:a16="http://schemas.microsoft.com/office/drawing/2014/main" id="{04426A72-0FD0-478F-AAC5-B49E142535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725717" y="6081156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39" name="Freeform 60">
              <a:extLst>
                <a:ext uri="{FF2B5EF4-FFF2-40B4-BE49-F238E27FC236}">
                  <a16:creationId xmlns:a16="http://schemas.microsoft.com/office/drawing/2014/main" id="{17260BB0-9DCA-4927-89A5-1314AD40EB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513037" y="606320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0" name="Freeform 61">
              <a:extLst>
                <a:ext uri="{FF2B5EF4-FFF2-40B4-BE49-F238E27FC236}">
                  <a16:creationId xmlns:a16="http://schemas.microsoft.com/office/drawing/2014/main" id="{F459656F-63AC-4FC7-8D12-282B9B0C4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1260480" y="6017506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1" name="Freeform 5">
              <a:extLst>
                <a:ext uri="{FF2B5EF4-FFF2-40B4-BE49-F238E27FC236}">
                  <a16:creationId xmlns:a16="http://schemas.microsoft.com/office/drawing/2014/main" id="{5C345A48-BE33-4B10-AF97-207DC7E2C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596434" y="6347177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2" name="Freeform 6">
              <a:extLst>
                <a:ext uri="{FF2B5EF4-FFF2-40B4-BE49-F238E27FC236}">
                  <a16:creationId xmlns:a16="http://schemas.microsoft.com/office/drawing/2014/main" id="{65503F74-3A89-46DD-AD4D-9BB164E25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310592" y="6345841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3" name="Freeform 7">
              <a:extLst>
                <a:ext uri="{FF2B5EF4-FFF2-40B4-BE49-F238E27FC236}">
                  <a16:creationId xmlns:a16="http://schemas.microsoft.com/office/drawing/2014/main" id="{5D8D4A6C-9C30-46E6-953F-8FFE24534F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865803" y="6306514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4" name="Freeform 8">
              <a:extLst>
                <a:ext uri="{FF2B5EF4-FFF2-40B4-BE49-F238E27FC236}">
                  <a16:creationId xmlns:a16="http://schemas.microsoft.com/office/drawing/2014/main" id="{844B12AB-BDBA-412B-8127-0671AB6BF8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670714" y="633931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5" name="Freeform 9">
              <a:extLst>
                <a:ext uri="{FF2B5EF4-FFF2-40B4-BE49-F238E27FC236}">
                  <a16:creationId xmlns:a16="http://schemas.microsoft.com/office/drawing/2014/main" id="{84AE8FA4-8AC5-4D0E-9FF8-B6F6D961F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956060" y="6342577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6" name="Freeform 11">
              <a:extLst>
                <a:ext uri="{FF2B5EF4-FFF2-40B4-BE49-F238E27FC236}">
                  <a16:creationId xmlns:a16="http://schemas.microsoft.com/office/drawing/2014/main" id="{462515DF-512D-49E0-B5FE-637D9E352B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198871" y="6306670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7" name="Freeform 12">
              <a:extLst>
                <a:ext uri="{FF2B5EF4-FFF2-40B4-BE49-F238E27FC236}">
                  <a16:creationId xmlns:a16="http://schemas.microsoft.com/office/drawing/2014/main" id="{342CB8A0-096D-4A9F-B962-294DB670B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716391" y="6324623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8" name="Freeform 13">
              <a:extLst>
                <a:ext uri="{FF2B5EF4-FFF2-40B4-BE49-F238E27FC236}">
                  <a16:creationId xmlns:a16="http://schemas.microsoft.com/office/drawing/2014/main" id="{6870353D-6B96-4946-8BB5-015BF6E6E2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344031" y="6362033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49" name="Freeform 14">
              <a:extLst>
                <a:ext uri="{FF2B5EF4-FFF2-40B4-BE49-F238E27FC236}">
                  <a16:creationId xmlns:a16="http://schemas.microsoft.com/office/drawing/2014/main" id="{20249E38-6114-4065-8836-941D6C55D5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070859" y="6318096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0" name="Freeform 16">
              <a:extLst>
                <a:ext uri="{FF2B5EF4-FFF2-40B4-BE49-F238E27FC236}">
                  <a16:creationId xmlns:a16="http://schemas.microsoft.com/office/drawing/2014/main" id="{BDA5073D-3C1B-4779-8DEF-FD9CD5308D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461176" y="6300142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1" name="Freeform 17">
              <a:extLst>
                <a:ext uri="{FF2B5EF4-FFF2-40B4-BE49-F238E27FC236}">
                  <a16:creationId xmlns:a16="http://schemas.microsoft.com/office/drawing/2014/main" id="{79505220-ED85-46B5-A218-0991FA5794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039205" y="6341355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2" name="Freeform 21">
              <a:extLst>
                <a:ext uri="{FF2B5EF4-FFF2-40B4-BE49-F238E27FC236}">
                  <a16:creationId xmlns:a16="http://schemas.microsoft.com/office/drawing/2014/main" id="{A8513416-DF87-4A83-8026-AF40654BA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730057" y="6318096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3" name="Freeform 25">
              <a:extLst>
                <a:ext uri="{FF2B5EF4-FFF2-40B4-BE49-F238E27FC236}">
                  <a16:creationId xmlns:a16="http://schemas.microsoft.com/office/drawing/2014/main" id="{AF0489C4-7984-4A49-9D02-ACE2DD3EC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930591" y="6309120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4" name="Freeform 29">
              <a:extLst>
                <a:ext uri="{FF2B5EF4-FFF2-40B4-BE49-F238E27FC236}">
                  <a16:creationId xmlns:a16="http://schemas.microsoft.com/office/drawing/2014/main" id="{3DB0DE7C-BF6D-4059-94C4-FD4D6E7BA9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497041" y="6299934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5" name="Freeform 31">
              <a:extLst>
                <a:ext uri="{FF2B5EF4-FFF2-40B4-BE49-F238E27FC236}">
                  <a16:creationId xmlns:a16="http://schemas.microsoft.com/office/drawing/2014/main" id="{5B58E23E-6D06-4F24-B6F8-98AE632C2A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207517" y="6336989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6" name="Freeform 32">
              <a:extLst>
                <a:ext uri="{FF2B5EF4-FFF2-40B4-BE49-F238E27FC236}">
                  <a16:creationId xmlns:a16="http://schemas.microsoft.com/office/drawing/2014/main" id="{7D87D95A-4B48-4140-BB5C-9A33AACBFA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094795" y="6039831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7" name="Freeform 33">
              <a:extLst>
                <a:ext uri="{FF2B5EF4-FFF2-40B4-BE49-F238E27FC236}">
                  <a16:creationId xmlns:a16="http://schemas.microsoft.com/office/drawing/2014/main" id="{6D78BEA4-B995-4BEC-A3B4-C580D646AD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015443" y="608879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8" name="Freeform 34">
              <a:extLst>
                <a:ext uri="{FF2B5EF4-FFF2-40B4-BE49-F238E27FC236}">
                  <a16:creationId xmlns:a16="http://schemas.microsoft.com/office/drawing/2014/main" id="{C075F1AC-7155-4487-8B7A-0C74E2C65D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022051" y="6079816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59" name="Freeform 35">
              <a:extLst>
                <a:ext uri="{FF2B5EF4-FFF2-40B4-BE49-F238E27FC236}">
                  <a16:creationId xmlns:a16="http://schemas.microsoft.com/office/drawing/2014/main" id="{2923812A-0930-464A-B863-8232CDF9BE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806684" y="6076799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0" name="Freeform 36">
              <a:extLst>
                <a:ext uri="{FF2B5EF4-FFF2-40B4-BE49-F238E27FC236}">
                  <a16:creationId xmlns:a16="http://schemas.microsoft.com/office/drawing/2014/main" id="{5B22D5AF-1F95-4943-ADBD-50BF0DDC9B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345904" y="6043095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1" name="Freeform 37">
              <a:extLst>
                <a:ext uri="{FF2B5EF4-FFF2-40B4-BE49-F238E27FC236}">
                  <a16:creationId xmlns:a16="http://schemas.microsoft.com/office/drawing/2014/main" id="{09709304-5160-4325-BE4E-F970450FA8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337604" y="6030855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2" name="Freeform 38">
              <a:extLst>
                <a:ext uri="{FF2B5EF4-FFF2-40B4-BE49-F238E27FC236}">
                  <a16:creationId xmlns:a16="http://schemas.microsoft.com/office/drawing/2014/main" id="{6086BD94-D139-4DEE-9FB6-849360DABF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517418" y="6070840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3" name="Freeform 39">
              <a:extLst>
                <a:ext uri="{FF2B5EF4-FFF2-40B4-BE49-F238E27FC236}">
                  <a16:creationId xmlns:a16="http://schemas.microsoft.com/office/drawing/2014/main" id="{84B8A4B1-C709-4864-851E-6A76DE4E52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8268404" y="6058600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4" name="Freeform 40">
              <a:extLst>
                <a:ext uri="{FF2B5EF4-FFF2-40B4-BE49-F238E27FC236}">
                  <a16:creationId xmlns:a16="http://schemas.microsoft.com/office/drawing/2014/main" id="{51183B3E-65BA-45BB-9238-E5553DA7E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809931" y="6055336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5" name="Freeform 41">
              <a:extLst>
                <a:ext uri="{FF2B5EF4-FFF2-40B4-BE49-F238E27FC236}">
                  <a16:creationId xmlns:a16="http://schemas.microsoft.com/office/drawing/2014/main" id="{B456CBC6-D8DB-4226-8743-8355D0C1E2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126136" y="6055335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6" name="Freeform 42">
              <a:extLst>
                <a:ext uri="{FF2B5EF4-FFF2-40B4-BE49-F238E27FC236}">
                  <a16:creationId xmlns:a16="http://schemas.microsoft.com/office/drawing/2014/main" id="{2A43AE63-9201-415C-A88E-C52685BF9A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798736" y="6034119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7" name="Freeform 44">
              <a:extLst>
                <a:ext uri="{FF2B5EF4-FFF2-40B4-BE49-F238E27FC236}">
                  <a16:creationId xmlns:a16="http://schemas.microsoft.com/office/drawing/2014/main" id="{0BB8C75E-6B9A-4E95-85CF-ACD2D2AD2B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327374" y="6037383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8" name="Freeform 45">
              <a:extLst>
                <a:ext uri="{FF2B5EF4-FFF2-40B4-BE49-F238E27FC236}">
                  <a16:creationId xmlns:a16="http://schemas.microsoft.com/office/drawing/2014/main" id="{F593E6EC-FB46-40CB-825C-C1305B1FB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7555926" y="6012902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69" name="Freeform 46">
              <a:extLst>
                <a:ext uri="{FF2B5EF4-FFF2-40B4-BE49-F238E27FC236}">
                  <a16:creationId xmlns:a16="http://schemas.microsoft.com/office/drawing/2014/main" id="{517F36F0-8630-4831-9057-6CA9B217BE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10583957" y="6061049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0" name="Freeform 47">
              <a:extLst>
                <a:ext uri="{FF2B5EF4-FFF2-40B4-BE49-F238E27FC236}">
                  <a16:creationId xmlns:a16="http://schemas.microsoft.com/office/drawing/2014/main" id="{9614B5E6-3CE1-465E-8381-646179E1B1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553346" y="6034118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1" name="Freeform 48">
              <a:extLst>
                <a:ext uri="{FF2B5EF4-FFF2-40B4-BE49-F238E27FC236}">
                  <a16:creationId xmlns:a16="http://schemas.microsoft.com/office/drawing/2014/main" id="{5A40C31A-16AE-42C0-AC3B-52DCA2F5A2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9804575" y="6052072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2" name="Freeform 49">
              <a:extLst>
                <a:ext uri="{FF2B5EF4-FFF2-40B4-BE49-F238E27FC236}">
                  <a16:creationId xmlns:a16="http://schemas.microsoft.com/office/drawing/2014/main" id="{CE95CDB5-B8FA-431B-B9BE-7791AD92C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10800000">
              <a:off x="6903707" y="6016166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3213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71AFD227-869A-489C-A9B5-3F0498DF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5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6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7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A1B0DAD3-DAD3-4D41-8EF0-B03422E47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/>
          </a:solidFill>
        </p:grpSpPr>
        <p:sp>
          <p:nvSpPr>
            <p:cNvPr id="70" name="Freeform 8">
              <a:extLst>
                <a:ext uri="{FF2B5EF4-FFF2-40B4-BE49-F238E27FC236}">
                  <a16:creationId xmlns:a16="http://schemas.microsoft.com/office/drawing/2014/main" id="{729F7DF5-CF56-4F67-9883-903E49BE1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1" name="Freeform 10">
              <a:extLst>
                <a:ext uri="{FF2B5EF4-FFF2-40B4-BE49-F238E27FC236}">
                  <a16:creationId xmlns:a16="http://schemas.microsoft.com/office/drawing/2014/main" id="{B7E65000-B427-4CEF-B2A9-ECA839855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2" name="Freeform 15">
              <a:extLst>
                <a:ext uri="{FF2B5EF4-FFF2-40B4-BE49-F238E27FC236}">
                  <a16:creationId xmlns:a16="http://schemas.microsoft.com/office/drawing/2014/main" id="{1D82BADA-E191-4C51-A377-7D1EA989D4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3" name="Freeform 18">
              <a:extLst>
                <a:ext uri="{FF2B5EF4-FFF2-40B4-BE49-F238E27FC236}">
                  <a16:creationId xmlns:a16="http://schemas.microsoft.com/office/drawing/2014/main" id="{C074E073-07CB-4DD6-BFC8-E9FD63D4A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4" name="Freeform 19">
              <a:extLst>
                <a:ext uri="{FF2B5EF4-FFF2-40B4-BE49-F238E27FC236}">
                  <a16:creationId xmlns:a16="http://schemas.microsoft.com/office/drawing/2014/main" id="{211152B9-90BD-4804-BCC5-4B0FEEF372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5" name="Freeform 20">
              <a:extLst>
                <a:ext uri="{FF2B5EF4-FFF2-40B4-BE49-F238E27FC236}">
                  <a16:creationId xmlns:a16="http://schemas.microsoft.com/office/drawing/2014/main" id="{941B26CC-1C9B-4149-9647-3A0E0C9D20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6" name="Freeform 22">
              <a:extLst>
                <a:ext uri="{FF2B5EF4-FFF2-40B4-BE49-F238E27FC236}">
                  <a16:creationId xmlns:a16="http://schemas.microsoft.com/office/drawing/2014/main" id="{7576EDD8-60BD-4230-9FE5-5302F91208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7" name="Freeform 23">
              <a:extLst>
                <a:ext uri="{FF2B5EF4-FFF2-40B4-BE49-F238E27FC236}">
                  <a16:creationId xmlns:a16="http://schemas.microsoft.com/office/drawing/2014/main" id="{F68478BC-1899-4718-B999-C7EE2F6F5B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8" name="Freeform 26">
              <a:extLst>
                <a:ext uri="{FF2B5EF4-FFF2-40B4-BE49-F238E27FC236}">
                  <a16:creationId xmlns:a16="http://schemas.microsoft.com/office/drawing/2014/main" id="{B02BAA58-19A0-4BE5-8596-7AF02A91C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9" name="Freeform 27">
              <a:extLst>
                <a:ext uri="{FF2B5EF4-FFF2-40B4-BE49-F238E27FC236}">
                  <a16:creationId xmlns:a16="http://schemas.microsoft.com/office/drawing/2014/main" id="{ED0FD3ED-A6B2-480A-8B6C-36B4921644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0" name="Freeform 28">
              <a:extLst>
                <a:ext uri="{FF2B5EF4-FFF2-40B4-BE49-F238E27FC236}">
                  <a16:creationId xmlns:a16="http://schemas.microsoft.com/office/drawing/2014/main" id="{46C958D0-B4D1-4E20-87DA-CDF757B564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1" name="Freeform 30">
              <a:extLst>
                <a:ext uri="{FF2B5EF4-FFF2-40B4-BE49-F238E27FC236}">
                  <a16:creationId xmlns:a16="http://schemas.microsoft.com/office/drawing/2014/main" id="{3E2B5B4A-13C5-4187-BF16-1B0C4EC6D1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2" name="Freeform 43">
              <a:extLst>
                <a:ext uri="{FF2B5EF4-FFF2-40B4-BE49-F238E27FC236}">
                  <a16:creationId xmlns:a16="http://schemas.microsoft.com/office/drawing/2014/main" id="{8B7A471E-57F9-4AC4-B3DE-6A75C2A490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3" name="Freeform 51">
              <a:extLst>
                <a:ext uri="{FF2B5EF4-FFF2-40B4-BE49-F238E27FC236}">
                  <a16:creationId xmlns:a16="http://schemas.microsoft.com/office/drawing/2014/main" id="{01E6B5E8-B33D-4D70-B30A-823D655388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4" name="Freeform 52">
              <a:extLst>
                <a:ext uri="{FF2B5EF4-FFF2-40B4-BE49-F238E27FC236}">
                  <a16:creationId xmlns:a16="http://schemas.microsoft.com/office/drawing/2014/main" id="{04BD65AE-3613-409E-859A-F5E47E7ED8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5" name="Freeform 53">
              <a:extLst>
                <a:ext uri="{FF2B5EF4-FFF2-40B4-BE49-F238E27FC236}">
                  <a16:creationId xmlns:a16="http://schemas.microsoft.com/office/drawing/2014/main" id="{6AC52B47-CF30-4905-A913-8016FD7DF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6" name="Freeform 54">
              <a:extLst>
                <a:ext uri="{FF2B5EF4-FFF2-40B4-BE49-F238E27FC236}">
                  <a16:creationId xmlns:a16="http://schemas.microsoft.com/office/drawing/2014/main" id="{945DD375-89B4-4594-879C-C88E3E07E4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7" name="Freeform 55">
              <a:extLst>
                <a:ext uri="{FF2B5EF4-FFF2-40B4-BE49-F238E27FC236}">
                  <a16:creationId xmlns:a16="http://schemas.microsoft.com/office/drawing/2014/main" id="{4EF2ED92-CD73-4432-B715-54794B6CC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8" name="Freeform 56">
              <a:extLst>
                <a:ext uri="{FF2B5EF4-FFF2-40B4-BE49-F238E27FC236}">
                  <a16:creationId xmlns:a16="http://schemas.microsoft.com/office/drawing/2014/main" id="{4C080334-01D5-4AEE-B802-115F8FF42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9" name="Freeform 57">
              <a:extLst>
                <a:ext uri="{FF2B5EF4-FFF2-40B4-BE49-F238E27FC236}">
                  <a16:creationId xmlns:a16="http://schemas.microsoft.com/office/drawing/2014/main" id="{5B2CD9BC-4DF9-4317-9F4F-168D1E48F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0" name="Freeform 59">
              <a:extLst>
                <a:ext uri="{FF2B5EF4-FFF2-40B4-BE49-F238E27FC236}">
                  <a16:creationId xmlns:a16="http://schemas.microsoft.com/office/drawing/2014/main" id="{9ED340BE-C2EA-4C3D-9E5F-49D0601E22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1" name="Freeform 60">
              <a:extLst>
                <a:ext uri="{FF2B5EF4-FFF2-40B4-BE49-F238E27FC236}">
                  <a16:creationId xmlns:a16="http://schemas.microsoft.com/office/drawing/2014/main" id="{F83C564A-309A-4BE2-A1B7-CB9000A40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2" name="Freeform 61">
              <a:extLst>
                <a:ext uri="{FF2B5EF4-FFF2-40B4-BE49-F238E27FC236}">
                  <a16:creationId xmlns:a16="http://schemas.microsoft.com/office/drawing/2014/main" id="{6DB3A353-2237-4080-B766-F62A628B3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3" name="Freeform 5">
              <a:extLst>
                <a:ext uri="{FF2B5EF4-FFF2-40B4-BE49-F238E27FC236}">
                  <a16:creationId xmlns:a16="http://schemas.microsoft.com/office/drawing/2014/main" id="{F97333D1-A657-49E4-BCD3-47476A14CA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4" name="Freeform 6">
              <a:extLst>
                <a:ext uri="{FF2B5EF4-FFF2-40B4-BE49-F238E27FC236}">
                  <a16:creationId xmlns:a16="http://schemas.microsoft.com/office/drawing/2014/main" id="{D848B0DC-182E-4466-BC72-7D1D16380F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5" name="Freeform 7">
              <a:extLst>
                <a:ext uri="{FF2B5EF4-FFF2-40B4-BE49-F238E27FC236}">
                  <a16:creationId xmlns:a16="http://schemas.microsoft.com/office/drawing/2014/main" id="{60CE5FE2-5C67-4168-A845-1851C07B7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6" name="Freeform 8">
              <a:extLst>
                <a:ext uri="{FF2B5EF4-FFF2-40B4-BE49-F238E27FC236}">
                  <a16:creationId xmlns:a16="http://schemas.microsoft.com/office/drawing/2014/main" id="{FFD9F71E-ACAB-4435-8558-5C891704E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7" name="Freeform 9">
              <a:extLst>
                <a:ext uri="{FF2B5EF4-FFF2-40B4-BE49-F238E27FC236}">
                  <a16:creationId xmlns:a16="http://schemas.microsoft.com/office/drawing/2014/main" id="{D8F3C4EF-CAB3-477F-9BE6-7AE0EE0861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8" name="Freeform 11">
              <a:extLst>
                <a:ext uri="{FF2B5EF4-FFF2-40B4-BE49-F238E27FC236}">
                  <a16:creationId xmlns:a16="http://schemas.microsoft.com/office/drawing/2014/main" id="{99F3B109-2DD1-4023-AB8C-C4CFFBC1E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9" name="Freeform 12">
              <a:extLst>
                <a:ext uri="{FF2B5EF4-FFF2-40B4-BE49-F238E27FC236}">
                  <a16:creationId xmlns:a16="http://schemas.microsoft.com/office/drawing/2014/main" id="{AEE61596-3CEF-4CF6-A4FA-2262654387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0" name="Freeform 13">
              <a:extLst>
                <a:ext uri="{FF2B5EF4-FFF2-40B4-BE49-F238E27FC236}">
                  <a16:creationId xmlns:a16="http://schemas.microsoft.com/office/drawing/2014/main" id="{ACA5CDA1-D484-482B-924A-C21EFFB263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1" name="Freeform 14">
              <a:extLst>
                <a:ext uri="{FF2B5EF4-FFF2-40B4-BE49-F238E27FC236}">
                  <a16:creationId xmlns:a16="http://schemas.microsoft.com/office/drawing/2014/main" id="{8BAD048C-9E22-4DAB-BB3C-8978DFC79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2" name="Freeform 16">
              <a:extLst>
                <a:ext uri="{FF2B5EF4-FFF2-40B4-BE49-F238E27FC236}">
                  <a16:creationId xmlns:a16="http://schemas.microsoft.com/office/drawing/2014/main" id="{1A2637B3-8C74-4B55-872D-CFE1F1929A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3" name="Freeform 17">
              <a:extLst>
                <a:ext uri="{FF2B5EF4-FFF2-40B4-BE49-F238E27FC236}">
                  <a16:creationId xmlns:a16="http://schemas.microsoft.com/office/drawing/2014/main" id="{C73B0390-BD3E-4AFB-ADF3-676ECF890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4" name="Freeform 21">
              <a:extLst>
                <a:ext uri="{FF2B5EF4-FFF2-40B4-BE49-F238E27FC236}">
                  <a16:creationId xmlns:a16="http://schemas.microsoft.com/office/drawing/2014/main" id="{35236E6F-9C25-49CE-9078-306D3A5FA0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5" name="Freeform 25">
              <a:extLst>
                <a:ext uri="{FF2B5EF4-FFF2-40B4-BE49-F238E27FC236}">
                  <a16:creationId xmlns:a16="http://schemas.microsoft.com/office/drawing/2014/main" id="{46D4BFF5-1B3A-44D0-9720-143617E009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6" name="Freeform 29">
              <a:extLst>
                <a:ext uri="{FF2B5EF4-FFF2-40B4-BE49-F238E27FC236}">
                  <a16:creationId xmlns:a16="http://schemas.microsoft.com/office/drawing/2014/main" id="{77FD726E-2EB9-4305-BEE5-7C48D51C9B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7" name="Freeform 31">
              <a:extLst>
                <a:ext uri="{FF2B5EF4-FFF2-40B4-BE49-F238E27FC236}">
                  <a16:creationId xmlns:a16="http://schemas.microsoft.com/office/drawing/2014/main" id="{25E6083A-3C52-4763-92A2-1B88843EF3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8" name="Freeform 32">
              <a:extLst>
                <a:ext uri="{FF2B5EF4-FFF2-40B4-BE49-F238E27FC236}">
                  <a16:creationId xmlns:a16="http://schemas.microsoft.com/office/drawing/2014/main" id="{CA90BF22-94F7-4D52-8725-FDCE69CE6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9" name="Freeform 33">
              <a:extLst>
                <a:ext uri="{FF2B5EF4-FFF2-40B4-BE49-F238E27FC236}">
                  <a16:creationId xmlns:a16="http://schemas.microsoft.com/office/drawing/2014/main" id="{998A2F47-3F4E-4065-86CF-B49B258FF1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0" name="Freeform 34">
              <a:extLst>
                <a:ext uri="{FF2B5EF4-FFF2-40B4-BE49-F238E27FC236}">
                  <a16:creationId xmlns:a16="http://schemas.microsoft.com/office/drawing/2014/main" id="{65AF8C00-7E07-4E42-A41A-08417BB0E5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1" name="Freeform 35">
              <a:extLst>
                <a:ext uri="{FF2B5EF4-FFF2-40B4-BE49-F238E27FC236}">
                  <a16:creationId xmlns:a16="http://schemas.microsoft.com/office/drawing/2014/main" id="{E0C04B54-4EF5-4B04-A708-8339062D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2" name="Freeform 36">
              <a:extLst>
                <a:ext uri="{FF2B5EF4-FFF2-40B4-BE49-F238E27FC236}">
                  <a16:creationId xmlns:a16="http://schemas.microsoft.com/office/drawing/2014/main" id="{C16D1625-1345-49A9-9FAE-3600E0D116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3" name="Freeform 37">
              <a:extLst>
                <a:ext uri="{FF2B5EF4-FFF2-40B4-BE49-F238E27FC236}">
                  <a16:creationId xmlns:a16="http://schemas.microsoft.com/office/drawing/2014/main" id="{B8817E5F-6964-4B89-9CD1-CD4621B6EC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4" name="Freeform 38">
              <a:extLst>
                <a:ext uri="{FF2B5EF4-FFF2-40B4-BE49-F238E27FC236}">
                  <a16:creationId xmlns:a16="http://schemas.microsoft.com/office/drawing/2014/main" id="{952E3586-DC86-4B27-AAC4-D005819D2C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5" name="Freeform 39">
              <a:extLst>
                <a:ext uri="{FF2B5EF4-FFF2-40B4-BE49-F238E27FC236}">
                  <a16:creationId xmlns:a16="http://schemas.microsoft.com/office/drawing/2014/main" id="{22CB13D9-EA0B-45B8-8E8F-3AABBE9D7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6" name="Freeform 40">
              <a:extLst>
                <a:ext uri="{FF2B5EF4-FFF2-40B4-BE49-F238E27FC236}">
                  <a16:creationId xmlns:a16="http://schemas.microsoft.com/office/drawing/2014/main" id="{3755BB78-63DB-4A8C-A113-795862B375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7" name="Freeform 41">
              <a:extLst>
                <a:ext uri="{FF2B5EF4-FFF2-40B4-BE49-F238E27FC236}">
                  <a16:creationId xmlns:a16="http://schemas.microsoft.com/office/drawing/2014/main" id="{68D97FB6-919C-4D25-A4CE-65C0BB8B41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8" name="Freeform 42">
              <a:extLst>
                <a:ext uri="{FF2B5EF4-FFF2-40B4-BE49-F238E27FC236}">
                  <a16:creationId xmlns:a16="http://schemas.microsoft.com/office/drawing/2014/main" id="{B7FB8601-BFD8-42A2-BFC8-826DA56794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9" name="Freeform 44">
              <a:extLst>
                <a:ext uri="{FF2B5EF4-FFF2-40B4-BE49-F238E27FC236}">
                  <a16:creationId xmlns:a16="http://schemas.microsoft.com/office/drawing/2014/main" id="{E66A3773-870D-43D8-97C8-9210A0288C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0" name="Freeform 45">
              <a:extLst>
                <a:ext uri="{FF2B5EF4-FFF2-40B4-BE49-F238E27FC236}">
                  <a16:creationId xmlns:a16="http://schemas.microsoft.com/office/drawing/2014/main" id="{08736EF7-6BB0-4CA8-B063-CD217FF9BF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1" name="Freeform 46">
              <a:extLst>
                <a:ext uri="{FF2B5EF4-FFF2-40B4-BE49-F238E27FC236}">
                  <a16:creationId xmlns:a16="http://schemas.microsoft.com/office/drawing/2014/main" id="{57EBF709-9E0F-48A1-BCDD-F3C74F1D49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2" name="Freeform 47">
              <a:extLst>
                <a:ext uri="{FF2B5EF4-FFF2-40B4-BE49-F238E27FC236}">
                  <a16:creationId xmlns:a16="http://schemas.microsoft.com/office/drawing/2014/main" id="{251EC588-C357-470F-A194-F4A0C32B7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3" name="Freeform 48">
              <a:extLst>
                <a:ext uri="{FF2B5EF4-FFF2-40B4-BE49-F238E27FC236}">
                  <a16:creationId xmlns:a16="http://schemas.microsoft.com/office/drawing/2014/main" id="{02592C96-1066-4F6E-9353-4FF1D5ED98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4" name="Freeform 49">
              <a:extLst>
                <a:ext uri="{FF2B5EF4-FFF2-40B4-BE49-F238E27FC236}">
                  <a16:creationId xmlns:a16="http://schemas.microsoft.com/office/drawing/2014/main" id="{B5016669-96C5-4574-B536-65060BCE9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5" name="Freeform 8">
              <a:extLst>
                <a:ext uri="{FF2B5EF4-FFF2-40B4-BE49-F238E27FC236}">
                  <a16:creationId xmlns:a16="http://schemas.microsoft.com/office/drawing/2014/main" id="{5C697245-37CA-4D12-9F8C-308595014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6" name="Freeform 106">
              <a:extLst>
                <a:ext uri="{FF2B5EF4-FFF2-40B4-BE49-F238E27FC236}">
                  <a16:creationId xmlns:a16="http://schemas.microsoft.com/office/drawing/2014/main" id="{3776B83C-39DC-4C02-B33B-848604D0A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 useBgFill="1">
        <p:nvSpPr>
          <p:cNvPr id="128" name="Rectangle 127">
            <a:extLst>
              <a:ext uri="{FF2B5EF4-FFF2-40B4-BE49-F238E27FC236}">
                <a16:creationId xmlns:a16="http://schemas.microsoft.com/office/drawing/2014/main" id="{8EF88DD2-0525-45BD-8FFA-E602F3E00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3DA7F81C-A421-4901-947E-FE6003F6D5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96413" y="1093539"/>
            <a:ext cx="7809672" cy="46520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010855-5195-47BA-2446-CEC73F5E5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4963" y="1540259"/>
            <a:ext cx="6992573" cy="244176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>
                <a:latin typeface="Baguet Script"/>
              </a:rPr>
              <a:t>Definice NKS</a:t>
            </a:r>
            <a:endParaRPr lang="cs-CZ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7193883-4462-3D38-136E-90CDC138F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96634" y="4382668"/>
            <a:ext cx="5609230" cy="898249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1400" cap="all" spc="600">
              <a:solidFill>
                <a:schemeClr val="tx2"/>
              </a:solidFill>
            </a:endParaRP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48C13245-814C-4683-8CDF-1B390D8E8F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87044" y="35"/>
            <a:ext cx="740657" cy="6868389"/>
            <a:chOff x="10787044" y="35"/>
            <a:chExt cx="740657" cy="6868389"/>
          </a:xfrm>
        </p:grpSpPr>
        <p:sp>
          <p:nvSpPr>
            <p:cNvPr id="133" name="Freeform 8">
              <a:extLst>
                <a:ext uri="{FF2B5EF4-FFF2-40B4-BE49-F238E27FC236}">
                  <a16:creationId xmlns:a16="http://schemas.microsoft.com/office/drawing/2014/main" id="{FCF0A957-E326-423C-BC4A-FF0048973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5740" y="6758783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43">
              <a:extLst>
                <a:ext uri="{FF2B5EF4-FFF2-40B4-BE49-F238E27FC236}">
                  <a16:creationId xmlns:a16="http://schemas.microsoft.com/office/drawing/2014/main" id="{0668B27B-170A-428A-AF0D-91FEA7288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6853" y="773916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51">
              <a:extLst>
                <a:ext uri="{FF2B5EF4-FFF2-40B4-BE49-F238E27FC236}">
                  <a16:creationId xmlns:a16="http://schemas.microsoft.com/office/drawing/2014/main" id="{CB64A552-895A-45B8-A3C5-478A680BD7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4811" y="991627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53">
              <a:extLst>
                <a:ext uri="{FF2B5EF4-FFF2-40B4-BE49-F238E27FC236}">
                  <a16:creationId xmlns:a16="http://schemas.microsoft.com/office/drawing/2014/main" id="{147B232C-6131-4E4B-9B96-2803BE0361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2897" y="1230400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54">
              <a:extLst>
                <a:ext uri="{FF2B5EF4-FFF2-40B4-BE49-F238E27FC236}">
                  <a16:creationId xmlns:a16="http://schemas.microsoft.com/office/drawing/2014/main" id="{39B8A09C-58C1-4869-90F8-1A57C3B3EC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6779" y="479168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55">
              <a:extLst>
                <a:ext uri="{FF2B5EF4-FFF2-40B4-BE49-F238E27FC236}">
                  <a16:creationId xmlns:a16="http://schemas.microsoft.com/office/drawing/2014/main" id="{2B1229EA-8205-4A42-8EA7-FB09AE926F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2757" y="1440001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56">
              <a:extLst>
                <a:ext uri="{FF2B5EF4-FFF2-40B4-BE49-F238E27FC236}">
                  <a16:creationId xmlns:a16="http://schemas.microsoft.com/office/drawing/2014/main" id="{D4470946-4A14-4F13-BD79-4B3E37C993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2453" y="223027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57">
              <a:extLst>
                <a:ext uri="{FF2B5EF4-FFF2-40B4-BE49-F238E27FC236}">
                  <a16:creationId xmlns:a16="http://schemas.microsoft.com/office/drawing/2014/main" id="{7AC74792-ED4F-41D3-AADA-998E039A9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8906" y="1649746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59">
              <a:extLst>
                <a:ext uri="{FF2B5EF4-FFF2-40B4-BE49-F238E27FC236}">
                  <a16:creationId xmlns:a16="http://schemas.microsoft.com/office/drawing/2014/main" id="{E91D042B-B982-4194-9ED8-F10723361F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8356" y="232099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60">
              <a:extLst>
                <a:ext uri="{FF2B5EF4-FFF2-40B4-BE49-F238E27FC236}">
                  <a16:creationId xmlns:a16="http://schemas.microsoft.com/office/drawing/2014/main" id="{F77A341B-6052-4DBC-841F-E4324DED5B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7543" y="1925121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61">
              <a:extLst>
                <a:ext uri="{FF2B5EF4-FFF2-40B4-BE49-F238E27FC236}">
                  <a16:creationId xmlns:a16="http://schemas.microsoft.com/office/drawing/2014/main" id="{3436E028-9F68-4BBF-BC5E-62F3640731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2286" y="18936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78">
              <a:extLst>
                <a:ext uri="{FF2B5EF4-FFF2-40B4-BE49-F238E27FC236}">
                  <a16:creationId xmlns:a16="http://schemas.microsoft.com/office/drawing/2014/main" id="{91E29C05-6C06-4612-B219-6E460FA10F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9122" y="697639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79">
              <a:extLst>
                <a:ext uri="{FF2B5EF4-FFF2-40B4-BE49-F238E27FC236}">
                  <a16:creationId xmlns:a16="http://schemas.microsoft.com/office/drawing/2014/main" id="{4EB0B1DF-5DD1-45C7-9A66-E94AE7603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71494" y="928684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80">
              <a:extLst>
                <a:ext uri="{FF2B5EF4-FFF2-40B4-BE49-F238E27FC236}">
                  <a16:creationId xmlns:a16="http://schemas.microsoft.com/office/drawing/2014/main" id="{E2524225-AC95-4678-87E3-686FC9AAC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6153" y="1166479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81">
              <a:extLst>
                <a:ext uri="{FF2B5EF4-FFF2-40B4-BE49-F238E27FC236}">
                  <a16:creationId xmlns:a16="http://schemas.microsoft.com/office/drawing/2014/main" id="{E6350E8A-2FB3-4DBB-BF52-4259F9A9B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9203" y="2179533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82">
              <a:extLst>
                <a:ext uri="{FF2B5EF4-FFF2-40B4-BE49-F238E27FC236}">
                  <a16:creationId xmlns:a16="http://schemas.microsoft.com/office/drawing/2014/main" id="{338C6DC9-EE20-49E6-8281-0033A6FF4D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7039" y="1957080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83">
              <a:extLst>
                <a:ext uri="{FF2B5EF4-FFF2-40B4-BE49-F238E27FC236}">
                  <a16:creationId xmlns:a16="http://schemas.microsoft.com/office/drawing/2014/main" id="{894DC315-2D96-4BC3-A199-C77AE5CF0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9596" y="1642292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84">
              <a:extLst>
                <a:ext uri="{FF2B5EF4-FFF2-40B4-BE49-F238E27FC236}">
                  <a16:creationId xmlns:a16="http://schemas.microsoft.com/office/drawing/2014/main" id="{4C826DC1-9DE6-4A64-9EA0-AAB00CD8A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0612" y="493053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86">
              <a:extLst>
                <a:ext uri="{FF2B5EF4-FFF2-40B4-BE49-F238E27FC236}">
                  <a16:creationId xmlns:a16="http://schemas.microsoft.com/office/drawing/2014/main" id="{FA46AC8B-F089-47CE-9DC2-6E2B1CE7F9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0581" y="147044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89">
              <a:extLst>
                <a:ext uri="{FF2B5EF4-FFF2-40B4-BE49-F238E27FC236}">
                  <a16:creationId xmlns:a16="http://schemas.microsoft.com/office/drawing/2014/main" id="{DB24D748-082E-4791-867B-99D4165343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384" y="1429941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90">
              <a:extLst>
                <a:ext uri="{FF2B5EF4-FFF2-40B4-BE49-F238E27FC236}">
                  <a16:creationId xmlns:a16="http://schemas.microsoft.com/office/drawing/2014/main" id="{AFDFD666-F5D8-4B50-BDEA-9B94D05C2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3236" y="2052850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32">
              <a:extLst>
                <a:ext uri="{FF2B5EF4-FFF2-40B4-BE49-F238E27FC236}">
                  <a16:creationId xmlns:a16="http://schemas.microsoft.com/office/drawing/2014/main" id="{A722F4FD-DC6B-4BBE-8AB4-AC4948DE0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1929" y="3197104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33">
              <a:extLst>
                <a:ext uri="{FF2B5EF4-FFF2-40B4-BE49-F238E27FC236}">
                  <a16:creationId xmlns:a16="http://schemas.microsoft.com/office/drawing/2014/main" id="{31F4EE6C-D2E3-4C2A-AE2F-C6B793580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842" y="426936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34">
              <a:extLst>
                <a:ext uri="{FF2B5EF4-FFF2-40B4-BE49-F238E27FC236}">
                  <a16:creationId xmlns:a16="http://schemas.microsoft.com/office/drawing/2014/main" id="{795D566D-FA05-4DD4-98CD-CBCC2136B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772" y="5238111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35">
              <a:extLst>
                <a:ext uri="{FF2B5EF4-FFF2-40B4-BE49-F238E27FC236}">
                  <a16:creationId xmlns:a16="http://schemas.microsoft.com/office/drawing/2014/main" id="{3AA7A2AF-3B59-452A-8DD8-656112A388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8849" y="447712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36">
              <a:extLst>
                <a:ext uri="{FF2B5EF4-FFF2-40B4-BE49-F238E27FC236}">
                  <a16:creationId xmlns:a16="http://schemas.microsoft.com/office/drawing/2014/main" id="{AAC39DF9-3884-4327-B2FA-A2701FA9DD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3759" y="5909458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37">
              <a:extLst>
                <a:ext uri="{FF2B5EF4-FFF2-40B4-BE49-F238E27FC236}">
                  <a16:creationId xmlns:a16="http://schemas.microsoft.com/office/drawing/2014/main" id="{E946AEAA-0F9A-4EE1-894F-3651B5BCD5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5327" y="2961164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38">
              <a:extLst>
                <a:ext uri="{FF2B5EF4-FFF2-40B4-BE49-F238E27FC236}">
                  <a16:creationId xmlns:a16="http://schemas.microsoft.com/office/drawing/2014/main" id="{084AB563-FE85-4FC5-84CB-3541123E3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2996" y="4753633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39">
              <a:extLst>
                <a:ext uri="{FF2B5EF4-FFF2-40B4-BE49-F238E27FC236}">
                  <a16:creationId xmlns:a16="http://schemas.microsoft.com/office/drawing/2014/main" id="{88220D5D-AF2C-4D36-B14E-DB84414E55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5104" y="4994754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40">
              <a:extLst>
                <a:ext uri="{FF2B5EF4-FFF2-40B4-BE49-F238E27FC236}">
                  <a16:creationId xmlns:a16="http://schemas.microsoft.com/office/drawing/2014/main" id="{76E4F92A-4D4C-462E-99FC-FB21F2540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0068" y="2499082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41">
              <a:extLst>
                <a:ext uri="{FF2B5EF4-FFF2-40B4-BE49-F238E27FC236}">
                  <a16:creationId xmlns:a16="http://schemas.microsoft.com/office/drawing/2014/main" id="{DDB41153-18F5-4F0F-A102-AFE20312BB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5369" y="633706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42">
              <a:extLst>
                <a:ext uri="{FF2B5EF4-FFF2-40B4-BE49-F238E27FC236}">
                  <a16:creationId xmlns:a16="http://schemas.microsoft.com/office/drawing/2014/main" id="{D0AEAC75-B2F2-4A75-8C45-D8741383A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1729" y="5450024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44">
              <a:extLst>
                <a:ext uri="{FF2B5EF4-FFF2-40B4-BE49-F238E27FC236}">
                  <a16:creationId xmlns:a16="http://schemas.microsoft.com/office/drawing/2014/main" id="{C28CF6F0-7581-4ACB-966A-312C4BE295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5519" y="396272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45">
              <a:extLst>
                <a:ext uri="{FF2B5EF4-FFF2-40B4-BE49-F238E27FC236}">
                  <a16:creationId xmlns:a16="http://schemas.microsoft.com/office/drawing/2014/main" id="{059F9808-8439-4BB9-9CB0-42B6A5E9E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251" y="566975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46">
              <a:extLst>
                <a:ext uri="{FF2B5EF4-FFF2-40B4-BE49-F238E27FC236}">
                  <a16:creationId xmlns:a16="http://schemas.microsoft.com/office/drawing/2014/main" id="{AD9721E5-A6CE-47DA-B090-3C53E399D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2427" y="2731701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47">
              <a:extLst>
                <a:ext uri="{FF2B5EF4-FFF2-40B4-BE49-F238E27FC236}">
                  <a16:creationId xmlns:a16="http://schemas.microsoft.com/office/drawing/2014/main" id="{CF420341-C634-4EC9-9977-286A408DCA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0572" y="3731600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48">
              <a:extLst>
                <a:ext uri="{FF2B5EF4-FFF2-40B4-BE49-F238E27FC236}">
                  <a16:creationId xmlns:a16="http://schemas.microsoft.com/office/drawing/2014/main" id="{1F9B4768-0BD0-4EF2-B7BE-12E98C2F52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35829" y="3498130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62">
              <a:extLst>
                <a:ext uri="{FF2B5EF4-FFF2-40B4-BE49-F238E27FC236}">
                  <a16:creationId xmlns:a16="http://schemas.microsoft.com/office/drawing/2014/main" id="{97A56EF0-8F66-4B31-B41D-6F5398772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6261" y="2927168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63">
              <a:extLst>
                <a:ext uri="{FF2B5EF4-FFF2-40B4-BE49-F238E27FC236}">
                  <a16:creationId xmlns:a16="http://schemas.microsoft.com/office/drawing/2014/main" id="{B96A0F75-5776-4CF2-993D-894482682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7619" y="4065781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64">
              <a:extLst>
                <a:ext uri="{FF2B5EF4-FFF2-40B4-BE49-F238E27FC236}">
                  <a16:creationId xmlns:a16="http://schemas.microsoft.com/office/drawing/2014/main" id="{A9D57FF8-0FF7-499A-95C1-1902DBA397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570" y="2658860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65">
              <a:extLst>
                <a:ext uri="{FF2B5EF4-FFF2-40B4-BE49-F238E27FC236}">
                  <a16:creationId xmlns:a16="http://schemas.microsoft.com/office/drawing/2014/main" id="{23C92D21-4927-4081-8333-157D98AA73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6201" y="3802875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66">
              <a:extLst>
                <a:ext uri="{FF2B5EF4-FFF2-40B4-BE49-F238E27FC236}">
                  <a16:creationId xmlns:a16="http://schemas.microsoft.com/office/drawing/2014/main" id="{4394BFC1-55C5-44E2-AACC-7587C0EF70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83" y="5349311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67">
              <a:extLst>
                <a:ext uri="{FF2B5EF4-FFF2-40B4-BE49-F238E27FC236}">
                  <a16:creationId xmlns:a16="http://schemas.microsoft.com/office/drawing/2014/main" id="{7CBA8187-E044-481E-8257-8E80919FCD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4163" y="4565333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68">
              <a:extLst>
                <a:ext uri="{FF2B5EF4-FFF2-40B4-BE49-F238E27FC236}">
                  <a16:creationId xmlns:a16="http://schemas.microsoft.com/office/drawing/2014/main" id="{FC1D81B0-80EF-452F-8C09-018309EDF3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51" y="3222593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69">
              <a:extLst>
                <a:ext uri="{FF2B5EF4-FFF2-40B4-BE49-F238E27FC236}">
                  <a16:creationId xmlns:a16="http://schemas.microsoft.com/office/drawing/2014/main" id="{0276D2BC-DC32-4E2C-A2D9-B28AB72A06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0808" y="5631556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70">
              <a:extLst>
                <a:ext uri="{FF2B5EF4-FFF2-40B4-BE49-F238E27FC236}">
                  <a16:creationId xmlns:a16="http://schemas.microsoft.com/office/drawing/2014/main" id="{D3E0221A-D08B-48CE-91D2-E4ADAE66F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45021" y="6223300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71">
              <a:extLst>
                <a:ext uri="{FF2B5EF4-FFF2-40B4-BE49-F238E27FC236}">
                  <a16:creationId xmlns:a16="http://schemas.microsoft.com/office/drawing/2014/main" id="{FCEECE06-9F03-421A-8739-F147CBFBB8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2351" y="5110906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72">
              <a:extLst>
                <a:ext uri="{FF2B5EF4-FFF2-40B4-BE49-F238E27FC236}">
                  <a16:creationId xmlns:a16="http://schemas.microsoft.com/office/drawing/2014/main" id="{3FCB715D-1080-4ADE-841F-455C2ED05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9088" y="4884047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73">
              <a:extLst>
                <a:ext uri="{FF2B5EF4-FFF2-40B4-BE49-F238E27FC236}">
                  <a16:creationId xmlns:a16="http://schemas.microsoft.com/office/drawing/2014/main" id="{ADBA71EE-B78E-488B-95FE-30E3146F11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61" y="4384412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74">
              <a:extLst>
                <a:ext uri="{FF2B5EF4-FFF2-40B4-BE49-F238E27FC236}">
                  <a16:creationId xmlns:a16="http://schemas.microsoft.com/office/drawing/2014/main" id="{7562BF4A-0955-4F49-A1B6-F7CC94DE5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61913" y="5964696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75">
              <a:extLst>
                <a:ext uri="{FF2B5EF4-FFF2-40B4-BE49-F238E27FC236}">
                  <a16:creationId xmlns:a16="http://schemas.microsoft.com/office/drawing/2014/main" id="{0FF96FA9-0A15-47B1-B6CB-1E4E2F751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6922" y="2419092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77">
              <a:extLst>
                <a:ext uri="{FF2B5EF4-FFF2-40B4-BE49-F238E27FC236}">
                  <a16:creationId xmlns:a16="http://schemas.microsoft.com/office/drawing/2014/main" id="{0AC9EA6E-A70F-438B-A876-C8D321BD0F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62168" y="3583375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85">
              <a:extLst>
                <a:ext uri="{FF2B5EF4-FFF2-40B4-BE49-F238E27FC236}">
                  <a16:creationId xmlns:a16="http://schemas.microsoft.com/office/drawing/2014/main" id="{2B8303FD-18E3-463D-A1BE-50351FF91C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48427" y="6411194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87">
              <a:extLst>
                <a:ext uri="{FF2B5EF4-FFF2-40B4-BE49-F238E27FC236}">
                  <a16:creationId xmlns:a16="http://schemas.microsoft.com/office/drawing/2014/main" id="{CD2967F6-E8C5-4FF3-BF71-C9525399FA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2918" y="6665429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88">
              <a:extLst>
                <a:ext uri="{FF2B5EF4-FFF2-40B4-BE49-F238E27FC236}">
                  <a16:creationId xmlns:a16="http://schemas.microsoft.com/office/drawing/2014/main" id="{21B404BE-C805-421D-9AAC-6707C9046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6467" y="5680644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136">
              <a:extLst>
                <a:ext uri="{FF2B5EF4-FFF2-40B4-BE49-F238E27FC236}">
                  <a16:creationId xmlns:a16="http://schemas.microsoft.com/office/drawing/2014/main" id="{D0688AE5-65F5-493E-827D-5F53D6BBB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237" y="6142924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89" name="Group 188">
              <a:extLst>
                <a:ext uri="{FF2B5EF4-FFF2-40B4-BE49-F238E27FC236}">
                  <a16:creationId xmlns:a16="http://schemas.microsoft.com/office/drawing/2014/main" id="{5599ED47-42E6-4E04-AE42-C700422608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0787044" y="52193"/>
              <a:ext cx="226563" cy="6791450"/>
              <a:chOff x="10787044" y="52193"/>
              <a:chExt cx="226563" cy="6791450"/>
            </a:xfrm>
          </p:grpSpPr>
          <p:sp>
            <p:nvSpPr>
              <p:cNvPr id="191" name="Freeform 105">
                <a:extLst>
                  <a:ext uri="{FF2B5EF4-FFF2-40B4-BE49-F238E27FC236}">
                    <a16:creationId xmlns:a16="http://schemas.microsoft.com/office/drawing/2014/main" id="{FEBB16EB-3510-499C-BD5B-72B8D1565C5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96643" y="1958541"/>
                <a:ext cx="140901" cy="93027"/>
              </a:xfrm>
              <a:custGeom>
                <a:avLst/>
                <a:gdLst>
                  <a:gd name="T0" fmla="*/ 26 w 43"/>
                  <a:gd name="T1" fmla="*/ 3 h 31"/>
                  <a:gd name="T2" fmla="*/ 39 w 43"/>
                  <a:gd name="T3" fmla="*/ 23 h 31"/>
                  <a:gd name="T4" fmla="*/ 26 w 43"/>
                  <a:gd name="T5" fmla="*/ 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1">
                    <a:moveTo>
                      <a:pt x="26" y="3"/>
                    </a:moveTo>
                    <a:cubicBezTo>
                      <a:pt x="34" y="0"/>
                      <a:pt x="43" y="17"/>
                      <a:pt x="39" y="23"/>
                    </a:cubicBezTo>
                    <a:cubicBezTo>
                      <a:pt x="20" y="31"/>
                      <a:pt x="0" y="15"/>
                      <a:pt x="26" y="3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" name="Freeform 106">
                <a:extLst>
                  <a:ext uri="{FF2B5EF4-FFF2-40B4-BE49-F238E27FC236}">
                    <a16:creationId xmlns:a16="http://schemas.microsoft.com/office/drawing/2014/main" id="{01E7EE2F-E451-446F-866F-DCC0D55ABE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86280" y="565662"/>
                <a:ext cx="134697" cy="97107"/>
              </a:xfrm>
              <a:custGeom>
                <a:avLst/>
                <a:gdLst>
                  <a:gd name="T0" fmla="*/ 25 w 41"/>
                  <a:gd name="T1" fmla="*/ 0 h 32"/>
                  <a:gd name="T2" fmla="*/ 4 w 41"/>
                  <a:gd name="T3" fmla="*/ 18 h 32"/>
                  <a:gd name="T4" fmla="*/ 25 w 41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2">
                    <a:moveTo>
                      <a:pt x="25" y="0"/>
                    </a:moveTo>
                    <a:cubicBezTo>
                      <a:pt x="41" y="13"/>
                      <a:pt x="15" y="32"/>
                      <a:pt x="4" y="18"/>
                    </a:cubicBezTo>
                    <a:cubicBezTo>
                      <a:pt x="0" y="5"/>
                      <a:pt x="15" y="0"/>
                      <a:pt x="25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3" name="Freeform 107">
                <a:extLst>
                  <a:ext uri="{FF2B5EF4-FFF2-40B4-BE49-F238E27FC236}">
                    <a16:creationId xmlns:a16="http://schemas.microsoft.com/office/drawing/2014/main" id="{5A80DC8E-3D9F-4825-8C41-DFDCF4952A2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72045" y="2245611"/>
                <a:ext cx="154193" cy="81603"/>
              </a:xfrm>
              <a:custGeom>
                <a:avLst/>
                <a:gdLst>
                  <a:gd name="T0" fmla="*/ 31 w 47"/>
                  <a:gd name="T1" fmla="*/ 0 h 27"/>
                  <a:gd name="T2" fmla="*/ 17 w 47"/>
                  <a:gd name="T3" fmla="*/ 23 h 27"/>
                  <a:gd name="T4" fmla="*/ 31 w 47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7">
                    <a:moveTo>
                      <a:pt x="31" y="0"/>
                    </a:moveTo>
                    <a:cubicBezTo>
                      <a:pt x="47" y="10"/>
                      <a:pt x="32" y="27"/>
                      <a:pt x="17" y="23"/>
                    </a:cubicBezTo>
                    <a:cubicBezTo>
                      <a:pt x="0" y="14"/>
                      <a:pt x="18" y="0"/>
                      <a:pt x="3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" name="Freeform 108">
                <a:extLst>
                  <a:ext uri="{FF2B5EF4-FFF2-40B4-BE49-F238E27FC236}">
                    <a16:creationId xmlns:a16="http://schemas.microsoft.com/office/drawing/2014/main" id="{2675F4A7-AE1A-47A1-A960-8A917309CA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83951" y="1175507"/>
                <a:ext cx="121406" cy="90579"/>
              </a:xfrm>
              <a:custGeom>
                <a:avLst/>
                <a:gdLst>
                  <a:gd name="T0" fmla="*/ 26 w 37"/>
                  <a:gd name="T1" fmla="*/ 1 h 30"/>
                  <a:gd name="T2" fmla="*/ 35 w 37"/>
                  <a:gd name="T3" fmla="*/ 21 h 30"/>
                  <a:gd name="T4" fmla="*/ 26 w 37"/>
                  <a:gd name="T5" fmla="*/ 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0">
                    <a:moveTo>
                      <a:pt x="26" y="1"/>
                    </a:moveTo>
                    <a:cubicBezTo>
                      <a:pt x="35" y="0"/>
                      <a:pt x="37" y="13"/>
                      <a:pt x="35" y="21"/>
                    </a:cubicBezTo>
                    <a:cubicBezTo>
                      <a:pt x="14" y="30"/>
                      <a:pt x="0" y="8"/>
                      <a:pt x="26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" name="Freeform 109">
                <a:extLst>
                  <a:ext uri="{FF2B5EF4-FFF2-40B4-BE49-F238E27FC236}">
                    <a16:creationId xmlns:a16="http://schemas.microsoft.com/office/drawing/2014/main" id="{EE1090E2-8839-4B79-9409-B83BDACDF7E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67148" y="1676832"/>
                <a:ext cx="154193" cy="84866"/>
              </a:xfrm>
              <a:custGeom>
                <a:avLst/>
                <a:gdLst>
                  <a:gd name="T0" fmla="*/ 26 w 47"/>
                  <a:gd name="T1" fmla="*/ 0 h 28"/>
                  <a:gd name="T2" fmla="*/ 10 w 47"/>
                  <a:gd name="T3" fmla="*/ 26 h 28"/>
                  <a:gd name="T4" fmla="*/ 26 w 47"/>
                  <a:gd name="T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8">
                    <a:moveTo>
                      <a:pt x="26" y="0"/>
                    </a:moveTo>
                    <a:cubicBezTo>
                      <a:pt x="47" y="13"/>
                      <a:pt x="28" y="28"/>
                      <a:pt x="10" y="26"/>
                    </a:cubicBezTo>
                    <a:cubicBezTo>
                      <a:pt x="0" y="13"/>
                      <a:pt x="15" y="4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Freeform 110">
                <a:extLst>
                  <a:ext uri="{FF2B5EF4-FFF2-40B4-BE49-F238E27FC236}">
                    <a16:creationId xmlns:a16="http://schemas.microsoft.com/office/drawing/2014/main" id="{944EADFA-F1A3-43C3-800A-3196A6DC88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64004" y="317827"/>
                <a:ext cx="127608" cy="114243"/>
              </a:xfrm>
              <a:custGeom>
                <a:avLst/>
                <a:gdLst>
                  <a:gd name="T0" fmla="*/ 21 w 39"/>
                  <a:gd name="T1" fmla="*/ 1 h 38"/>
                  <a:gd name="T2" fmla="*/ 39 w 39"/>
                  <a:gd name="T3" fmla="*/ 18 h 38"/>
                  <a:gd name="T4" fmla="*/ 21 w 39"/>
                  <a:gd name="T5" fmla="*/ 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8">
                    <a:moveTo>
                      <a:pt x="21" y="1"/>
                    </a:moveTo>
                    <a:cubicBezTo>
                      <a:pt x="35" y="0"/>
                      <a:pt x="38" y="8"/>
                      <a:pt x="39" y="18"/>
                    </a:cubicBezTo>
                    <a:cubicBezTo>
                      <a:pt x="25" y="38"/>
                      <a:pt x="0" y="13"/>
                      <a:pt x="21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7" name="Freeform 111">
                <a:extLst>
                  <a:ext uri="{FF2B5EF4-FFF2-40B4-BE49-F238E27FC236}">
                    <a16:creationId xmlns:a16="http://schemas.microsoft.com/office/drawing/2014/main" id="{B12A279B-C84D-4D92-A026-1F897AFBAEC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65203" y="1405327"/>
                <a:ext cx="131153" cy="87315"/>
              </a:xfrm>
              <a:custGeom>
                <a:avLst/>
                <a:gdLst>
                  <a:gd name="T0" fmla="*/ 24 w 40"/>
                  <a:gd name="T1" fmla="*/ 0 h 29"/>
                  <a:gd name="T2" fmla="*/ 20 w 40"/>
                  <a:gd name="T3" fmla="*/ 25 h 29"/>
                  <a:gd name="T4" fmla="*/ 24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4" y="0"/>
                    </a:moveTo>
                    <a:cubicBezTo>
                      <a:pt x="40" y="1"/>
                      <a:pt x="35" y="29"/>
                      <a:pt x="20" y="25"/>
                    </a:cubicBezTo>
                    <a:cubicBezTo>
                      <a:pt x="0" y="19"/>
                      <a:pt x="5" y="2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8" name="Freeform 112">
                <a:extLst>
                  <a:ext uri="{FF2B5EF4-FFF2-40B4-BE49-F238E27FC236}">
                    <a16:creationId xmlns:a16="http://schemas.microsoft.com/office/drawing/2014/main" id="{A22785F8-1B9D-43B1-8BE9-11FECFFE0D3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74706" y="886673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1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9" name="Freeform 91">
                <a:extLst>
                  <a:ext uri="{FF2B5EF4-FFF2-40B4-BE49-F238E27FC236}">
                    <a16:creationId xmlns:a16="http://schemas.microsoft.com/office/drawing/2014/main" id="{7834B709-D584-4D09-8FEB-884C4A0AFC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75463" y="2740680"/>
                <a:ext cx="118747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0" y="1"/>
                      <a:pt x="36" y="24"/>
                      <a:pt x="21" y="27"/>
                    </a:cubicBezTo>
                    <a:cubicBezTo>
                      <a:pt x="1" y="26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" name="Freeform 92">
                <a:extLst>
                  <a:ext uri="{FF2B5EF4-FFF2-40B4-BE49-F238E27FC236}">
                    <a16:creationId xmlns:a16="http://schemas.microsoft.com/office/drawing/2014/main" id="{870A8469-4867-4C6E-814C-5ED7E1101E7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54503" y="2465343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" name="Freeform 93">
                <a:extLst>
                  <a:ext uri="{FF2B5EF4-FFF2-40B4-BE49-F238E27FC236}">
                    <a16:creationId xmlns:a16="http://schemas.microsoft.com/office/drawing/2014/main" id="{C33EED5C-57E4-4FAB-BCC8-0E26A486B0F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64005" y="3261871"/>
                <a:ext cx="127608" cy="79154"/>
              </a:xfrm>
              <a:custGeom>
                <a:avLst/>
                <a:gdLst>
                  <a:gd name="T0" fmla="*/ 23 w 39"/>
                  <a:gd name="T1" fmla="*/ 0 h 26"/>
                  <a:gd name="T2" fmla="*/ 19 w 39"/>
                  <a:gd name="T3" fmla="*/ 26 h 26"/>
                  <a:gd name="T4" fmla="*/ 23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3" y="0"/>
                    </a:moveTo>
                    <a:cubicBezTo>
                      <a:pt x="39" y="4"/>
                      <a:pt x="34" y="25"/>
                      <a:pt x="19" y="26"/>
                    </a:cubicBezTo>
                    <a:cubicBezTo>
                      <a:pt x="0" y="20"/>
                      <a:pt x="7" y="4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" name="Freeform 94">
                <a:extLst>
                  <a:ext uri="{FF2B5EF4-FFF2-40B4-BE49-F238E27FC236}">
                    <a16:creationId xmlns:a16="http://schemas.microsoft.com/office/drawing/2014/main" id="{034B8EB1-EE90-439D-8E6D-7DAC6E4D302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19111" y="5384994"/>
                <a:ext cx="138242" cy="102819"/>
              </a:xfrm>
              <a:custGeom>
                <a:avLst/>
                <a:gdLst>
                  <a:gd name="T0" fmla="*/ 29 w 42"/>
                  <a:gd name="T1" fmla="*/ 1 h 34"/>
                  <a:gd name="T2" fmla="*/ 40 w 42"/>
                  <a:gd name="T3" fmla="*/ 20 h 34"/>
                  <a:gd name="T4" fmla="*/ 29 w 42"/>
                  <a:gd name="T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4">
                    <a:moveTo>
                      <a:pt x="29" y="1"/>
                    </a:moveTo>
                    <a:cubicBezTo>
                      <a:pt x="38" y="0"/>
                      <a:pt x="42" y="12"/>
                      <a:pt x="40" y="20"/>
                    </a:cubicBezTo>
                    <a:cubicBezTo>
                      <a:pt x="22" y="34"/>
                      <a:pt x="0" y="9"/>
                      <a:pt x="2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" name="Freeform 95">
                <a:extLst>
                  <a:ext uri="{FF2B5EF4-FFF2-40B4-BE49-F238E27FC236}">
                    <a16:creationId xmlns:a16="http://schemas.microsoft.com/office/drawing/2014/main" id="{9C2D308A-3BA8-4254-96DD-8B0C884E1DA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37462" y="3032458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2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" name="Freeform 96">
                <a:extLst>
                  <a:ext uri="{FF2B5EF4-FFF2-40B4-BE49-F238E27FC236}">
                    <a16:creationId xmlns:a16="http://schemas.microsoft.com/office/drawing/2014/main" id="{6ABA8F37-C9E0-4CFF-9D07-6C3E39CB7E4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02848" y="3552023"/>
                <a:ext cx="147104" cy="108531"/>
              </a:xfrm>
              <a:custGeom>
                <a:avLst/>
                <a:gdLst>
                  <a:gd name="T0" fmla="*/ 28 w 45"/>
                  <a:gd name="T1" fmla="*/ 0 h 36"/>
                  <a:gd name="T2" fmla="*/ 41 w 45"/>
                  <a:gd name="T3" fmla="*/ 20 h 36"/>
                  <a:gd name="T4" fmla="*/ 28 w 45"/>
                  <a:gd name="T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36">
                    <a:moveTo>
                      <a:pt x="28" y="0"/>
                    </a:moveTo>
                    <a:cubicBezTo>
                      <a:pt x="32" y="0"/>
                      <a:pt x="45" y="13"/>
                      <a:pt x="41" y="20"/>
                    </a:cubicBezTo>
                    <a:cubicBezTo>
                      <a:pt x="24" y="36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" name="Freeform 97">
                <a:extLst>
                  <a:ext uri="{FF2B5EF4-FFF2-40B4-BE49-F238E27FC236}">
                    <a16:creationId xmlns:a16="http://schemas.microsoft.com/office/drawing/2014/main" id="{75D253B4-65EF-435F-9B1E-BC1118E9C9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772160" y="4760874"/>
                <a:ext cx="190526" cy="121588"/>
              </a:xfrm>
              <a:custGeom>
                <a:avLst/>
                <a:gdLst>
                  <a:gd name="T0" fmla="*/ 42 w 58"/>
                  <a:gd name="T1" fmla="*/ 0 h 40"/>
                  <a:gd name="T2" fmla="*/ 53 w 58"/>
                  <a:gd name="T3" fmla="*/ 17 h 40"/>
                  <a:gd name="T4" fmla="*/ 42 w 58"/>
                  <a:gd name="T5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40">
                    <a:moveTo>
                      <a:pt x="42" y="0"/>
                    </a:moveTo>
                    <a:cubicBezTo>
                      <a:pt x="52" y="0"/>
                      <a:pt x="50" y="9"/>
                      <a:pt x="53" y="17"/>
                    </a:cubicBezTo>
                    <a:cubicBezTo>
                      <a:pt x="58" y="40"/>
                      <a:pt x="0" y="6"/>
                      <a:pt x="4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" name="Freeform 98">
                <a:extLst>
                  <a:ext uri="{FF2B5EF4-FFF2-40B4-BE49-F238E27FC236}">
                    <a16:creationId xmlns:a16="http://schemas.microsoft.com/office/drawing/2014/main" id="{500B4F57-0E87-47D0-AE81-CA3D0F9AE8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14645" y="4242415"/>
                <a:ext cx="147990" cy="79154"/>
              </a:xfrm>
              <a:custGeom>
                <a:avLst/>
                <a:gdLst>
                  <a:gd name="T0" fmla="*/ 23 w 45"/>
                  <a:gd name="T1" fmla="*/ 0 h 26"/>
                  <a:gd name="T2" fmla="*/ 30 w 45"/>
                  <a:gd name="T3" fmla="*/ 26 h 26"/>
                  <a:gd name="T4" fmla="*/ 23 w 45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26">
                    <a:moveTo>
                      <a:pt x="23" y="0"/>
                    </a:moveTo>
                    <a:cubicBezTo>
                      <a:pt x="33" y="2"/>
                      <a:pt x="45" y="21"/>
                      <a:pt x="30" y="26"/>
                    </a:cubicBezTo>
                    <a:cubicBezTo>
                      <a:pt x="10" y="24"/>
                      <a:pt x="0" y="8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" name="Freeform 99">
                <a:extLst>
                  <a:ext uri="{FF2B5EF4-FFF2-40B4-BE49-F238E27FC236}">
                    <a16:creationId xmlns:a16="http://schemas.microsoft.com/office/drawing/2014/main" id="{662175F7-9325-4A4B-A706-410F4C41785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757540" y="4504865"/>
                <a:ext cx="219770" cy="121588"/>
              </a:xfrm>
              <a:custGeom>
                <a:avLst/>
                <a:gdLst>
                  <a:gd name="T0" fmla="*/ 36 w 67"/>
                  <a:gd name="T1" fmla="*/ 0 h 40"/>
                  <a:gd name="T2" fmla="*/ 44 w 67"/>
                  <a:gd name="T3" fmla="*/ 2 h 40"/>
                  <a:gd name="T4" fmla="*/ 31 w 67"/>
                  <a:gd name="T5" fmla="*/ 2 h 40"/>
                  <a:gd name="T6" fmla="*/ 36 w 67"/>
                  <a:gd name="T7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0">
                    <a:moveTo>
                      <a:pt x="36" y="0"/>
                    </a:moveTo>
                    <a:cubicBezTo>
                      <a:pt x="39" y="3"/>
                      <a:pt x="41" y="0"/>
                      <a:pt x="44" y="2"/>
                    </a:cubicBezTo>
                    <a:cubicBezTo>
                      <a:pt x="67" y="40"/>
                      <a:pt x="0" y="25"/>
                      <a:pt x="31" y="2"/>
                    </a:cubicBezTo>
                    <a:cubicBezTo>
                      <a:pt x="24" y="11"/>
                      <a:pt x="31" y="5"/>
                      <a:pt x="3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" name="Freeform 100">
                <a:extLst>
                  <a:ext uri="{FF2B5EF4-FFF2-40B4-BE49-F238E27FC236}">
                    <a16:creationId xmlns:a16="http://schemas.microsoft.com/office/drawing/2014/main" id="{63F9EAB0-1026-4856-861B-2B33A516A6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17049" y="3870856"/>
                <a:ext cx="128495" cy="93843"/>
              </a:xfrm>
              <a:custGeom>
                <a:avLst/>
                <a:gdLst>
                  <a:gd name="T0" fmla="*/ 28 w 39"/>
                  <a:gd name="T1" fmla="*/ 1 h 31"/>
                  <a:gd name="T2" fmla="*/ 39 w 39"/>
                  <a:gd name="T3" fmla="*/ 21 h 31"/>
                  <a:gd name="T4" fmla="*/ 28 w 39"/>
                  <a:gd name="T5" fmla="*/ 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1">
                    <a:moveTo>
                      <a:pt x="28" y="1"/>
                    </a:moveTo>
                    <a:cubicBezTo>
                      <a:pt x="38" y="0"/>
                      <a:pt x="38" y="12"/>
                      <a:pt x="39" y="21"/>
                    </a:cubicBezTo>
                    <a:cubicBezTo>
                      <a:pt x="18" y="31"/>
                      <a:pt x="0" y="12"/>
                      <a:pt x="28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" name="Freeform 101">
                <a:extLst>
                  <a:ext uri="{FF2B5EF4-FFF2-40B4-BE49-F238E27FC236}">
                    <a16:creationId xmlns:a16="http://schemas.microsoft.com/office/drawing/2014/main" id="{1BC77ACE-EFF0-46F0-9F86-66FB68B6691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11766" y="5120006"/>
                <a:ext cx="138242" cy="81603"/>
              </a:xfrm>
              <a:custGeom>
                <a:avLst/>
                <a:gdLst>
                  <a:gd name="T0" fmla="*/ 22 w 42"/>
                  <a:gd name="T1" fmla="*/ 0 h 27"/>
                  <a:gd name="T2" fmla="*/ 14 w 42"/>
                  <a:gd name="T3" fmla="*/ 25 h 27"/>
                  <a:gd name="T4" fmla="*/ 22 w 42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7">
                    <a:moveTo>
                      <a:pt x="22" y="0"/>
                    </a:moveTo>
                    <a:cubicBezTo>
                      <a:pt x="42" y="7"/>
                      <a:pt x="28" y="27"/>
                      <a:pt x="14" y="25"/>
                    </a:cubicBezTo>
                    <a:cubicBezTo>
                      <a:pt x="0" y="18"/>
                      <a:pt x="9" y="2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" name="Freeform 102">
                <a:extLst>
                  <a:ext uri="{FF2B5EF4-FFF2-40B4-BE49-F238E27FC236}">
                    <a16:creationId xmlns:a16="http://schemas.microsoft.com/office/drawing/2014/main" id="{60BF7006-AD8E-4311-8F8B-2C4F7ECED8F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07096" y="5743605"/>
                <a:ext cx="121406" cy="99554"/>
              </a:xfrm>
              <a:custGeom>
                <a:avLst/>
                <a:gdLst>
                  <a:gd name="T0" fmla="*/ 21 w 37"/>
                  <a:gd name="T1" fmla="*/ 0 h 33"/>
                  <a:gd name="T2" fmla="*/ 19 w 37"/>
                  <a:gd name="T3" fmla="*/ 23 h 33"/>
                  <a:gd name="T4" fmla="*/ 21 w 37"/>
                  <a:gd name="T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3">
                    <a:moveTo>
                      <a:pt x="21" y="0"/>
                    </a:moveTo>
                    <a:cubicBezTo>
                      <a:pt x="37" y="0"/>
                      <a:pt x="29" y="33"/>
                      <a:pt x="19" y="23"/>
                    </a:cubicBezTo>
                    <a:cubicBezTo>
                      <a:pt x="0" y="30"/>
                      <a:pt x="3" y="0"/>
                      <a:pt x="2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" name="Freeform 103">
                <a:extLst>
                  <a:ext uri="{FF2B5EF4-FFF2-40B4-BE49-F238E27FC236}">
                    <a16:creationId xmlns:a16="http://schemas.microsoft.com/office/drawing/2014/main" id="{1012CDC8-6FE3-4C1B-91A6-76543A2D191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790853" y="5950813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" name="Freeform 104">
                <a:extLst>
                  <a:ext uri="{FF2B5EF4-FFF2-40B4-BE49-F238E27FC236}">
                    <a16:creationId xmlns:a16="http://schemas.microsoft.com/office/drawing/2014/main" id="{D49593A2-85BF-4FB4-B49F-851F5CD5D1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906313" y="2440782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" name="Freeform 113">
                <a:extLst>
                  <a:ext uri="{FF2B5EF4-FFF2-40B4-BE49-F238E27FC236}">
                    <a16:creationId xmlns:a16="http://schemas.microsoft.com/office/drawing/2014/main" id="{B79CDB5E-CC51-402B-9ED5-D802672BFEA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57654" y="4828700"/>
                <a:ext cx="9748" cy="8977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1 h 3"/>
                  <a:gd name="T4" fmla="*/ 1 w 3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2" y="1"/>
                      <a:pt x="3" y="1"/>
                    </a:cubicBezTo>
                    <a:cubicBezTo>
                      <a:pt x="2" y="3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Freeform 114">
                <a:extLst>
                  <a:ext uri="{FF2B5EF4-FFF2-40B4-BE49-F238E27FC236}">
                    <a16:creationId xmlns:a16="http://schemas.microsoft.com/office/drawing/2014/main" id="{86CD5694-24FD-490D-A052-0C1EE62C60F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61058" y="3595015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2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" name="Freeform 115">
                <a:extLst>
                  <a:ext uri="{FF2B5EF4-FFF2-40B4-BE49-F238E27FC236}">
                    <a16:creationId xmlns:a16="http://schemas.microsoft.com/office/drawing/2014/main" id="{4A23AEE5-264F-4713-9B9E-A43F4DE1E8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55345" y="4257869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" name="Freeform 117">
                <a:extLst>
                  <a:ext uri="{FF2B5EF4-FFF2-40B4-BE49-F238E27FC236}">
                    <a16:creationId xmlns:a16="http://schemas.microsoft.com/office/drawing/2014/main" id="{6388319D-4F32-4AB9-B09F-4C40E434C6E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42662" y="5994492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Freeform 118">
                <a:extLst>
                  <a:ext uri="{FF2B5EF4-FFF2-40B4-BE49-F238E27FC236}">
                    <a16:creationId xmlns:a16="http://schemas.microsoft.com/office/drawing/2014/main" id="{06214C26-9107-488E-9AA5-7A357F7365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25995" y="6729922"/>
                <a:ext cx="131153" cy="96290"/>
              </a:xfrm>
              <a:custGeom>
                <a:avLst/>
                <a:gdLst>
                  <a:gd name="T0" fmla="*/ 22 w 40"/>
                  <a:gd name="T1" fmla="*/ 0 h 32"/>
                  <a:gd name="T2" fmla="*/ 16 w 40"/>
                  <a:gd name="T3" fmla="*/ 25 h 32"/>
                  <a:gd name="T4" fmla="*/ 22 w 40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2">
                    <a:moveTo>
                      <a:pt x="22" y="0"/>
                    </a:moveTo>
                    <a:cubicBezTo>
                      <a:pt x="40" y="3"/>
                      <a:pt x="40" y="32"/>
                      <a:pt x="16" y="25"/>
                    </a:cubicBezTo>
                    <a:cubicBezTo>
                      <a:pt x="0" y="7"/>
                      <a:pt x="14" y="4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" name="Freeform 119">
                <a:extLst>
                  <a:ext uri="{FF2B5EF4-FFF2-40B4-BE49-F238E27FC236}">
                    <a16:creationId xmlns:a16="http://schemas.microsoft.com/office/drawing/2014/main" id="{94F5FA43-101D-437C-A37E-07F5314AEC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798723" y="6214858"/>
                <a:ext cx="127608" cy="150965"/>
              </a:xfrm>
              <a:custGeom>
                <a:avLst/>
                <a:gdLst>
                  <a:gd name="T0" fmla="*/ 13 w 39"/>
                  <a:gd name="T1" fmla="*/ 6 h 50"/>
                  <a:gd name="T2" fmla="*/ 0 w 39"/>
                  <a:gd name="T3" fmla="*/ 23 h 50"/>
                  <a:gd name="T4" fmla="*/ 13 w 39"/>
                  <a:gd name="T5" fmla="*/ 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50">
                    <a:moveTo>
                      <a:pt x="13" y="6"/>
                    </a:moveTo>
                    <a:cubicBezTo>
                      <a:pt x="39" y="10"/>
                      <a:pt x="16" y="50"/>
                      <a:pt x="0" y="23"/>
                    </a:cubicBezTo>
                    <a:cubicBezTo>
                      <a:pt x="1" y="0"/>
                      <a:pt x="5" y="14"/>
                      <a:pt x="13" y="6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" name="Freeform 145">
                <a:extLst>
                  <a:ext uri="{FF2B5EF4-FFF2-40B4-BE49-F238E27FC236}">
                    <a16:creationId xmlns:a16="http://schemas.microsoft.com/office/drawing/2014/main" id="{3C058226-FB87-41F4-A521-B2C5717E5E2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36434" y="6489831"/>
                <a:ext cx="121406" cy="66913"/>
              </a:xfrm>
              <a:custGeom>
                <a:avLst/>
                <a:gdLst>
                  <a:gd name="T0" fmla="*/ 19 w 37"/>
                  <a:gd name="T1" fmla="*/ 0 h 22"/>
                  <a:gd name="T2" fmla="*/ 19 w 37"/>
                  <a:gd name="T3" fmla="*/ 22 h 22"/>
                  <a:gd name="T4" fmla="*/ 19 w 37"/>
                  <a:gd name="T5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2">
                    <a:moveTo>
                      <a:pt x="19" y="0"/>
                    </a:moveTo>
                    <a:cubicBezTo>
                      <a:pt x="35" y="1"/>
                      <a:pt x="37" y="22"/>
                      <a:pt x="19" y="22"/>
                    </a:cubicBezTo>
                    <a:cubicBezTo>
                      <a:pt x="6" y="18"/>
                      <a:pt x="0" y="4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" name="Freeform 8">
                <a:extLst>
                  <a:ext uri="{FF2B5EF4-FFF2-40B4-BE49-F238E27FC236}">
                    <a16:creationId xmlns:a16="http://schemas.microsoft.com/office/drawing/2014/main" id="{507ED7FA-E20E-43A9-B7B0-D8D7A5A2D2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99761" y="73705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0" name="Freeform 35">
              <a:extLst>
                <a:ext uri="{FF2B5EF4-FFF2-40B4-BE49-F238E27FC236}">
                  <a16:creationId xmlns:a16="http://schemas.microsoft.com/office/drawing/2014/main" id="{B381AF1B-FE93-4B42-AC30-59E4DACE7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4107" y="654155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82879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FC7358-1B8F-1EEE-4734-F8F85DE27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617938"/>
            <a:ext cx="9634011" cy="1023641"/>
          </a:xfrm>
        </p:spPr>
        <p:txBody>
          <a:bodyPr/>
          <a:lstStyle/>
          <a:p>
            <a:r>
              <a:rPr lang="cs-CZ">
                <a:latin typeface="Baguet Script"/>
              </a:rPr>
              <a:t>Definice NKS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95AF13-1867-BA3C-6302-2A477D6D5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831389"/>
            <a:ext cx="9634011" cy="459575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cs-CZ" sz="1900" b="1"/>
              <a:t>= předmět vědního oboru logopedie</a:t>
            </a:r>
            <a:endParaRPr lang="cs-CZ" b="1"/>
          </a:p>
          <a:p>
            <a:pPr>
              <a:buClr>
                <a:srgbClr val="A89FA8"/>
              </a:buClr>
            </a:pPr>
            <a:r>
              <a:rPr lang="cs-CZ" sz="1900" i="1" err="1"/>
              <a:t>ang</a:t>
            </a:r>
            <a:r>
              <a:rPr lang="cs-CZ" sz="1900" i="1"/>
              <a:t>. </a:t>
            </a:r>
            <a:r>
              <a:rPr lang="cs-CZ" sz="1900" i="1" err="1"/>
              <a:t>Communicative</a:t>
            </a:r>
            <a:r>
              <a:rPr lang="cs-CZ" sz="1900" i="1"/>
              <a:t> disability, něm. </a:t>
            </a:r>
            <a:r>
              <a:rPr lang="cs-CZ" sz="1900" i="1" err="1"/>
              <a:t>St</a:t>
            </a:r>
            <a:r>
              <a:rPr lang="cs-CZ" sz="1900" i="1" err="1">
                <a:ea typeface="+mn-lt"/>
                <a:cs typeface="+mn-lt"/>
              </a:rPr>
              <a:t>örung</a:t>
            </a:r>
            <a:r>
              <a:rPr lang="cs-CZ" sz="1900" i="1">
                <a:ea typeface="+mn-lt"/>
                <a:cs typeface="+mn-lt"/>
              </a:rPr>
              <a:t> von </a:t>
            </a:r>
            <a:r>
              <a:rPr lang="cs-CZ" sz="1900" i="1" err="1">
                <a:ea typeface="+mn-lt"/>
                <a:cs typeface="+mn-lt"/>
              </a:rPr>
              <a:t>Kommunikationsfähigkeit</a:t>
            </a:r>
            <a:endParaRPr lang="cs-CZ" sz="1900" i="1" err="1"/>
          </a:p>
          <a:p>
            <a:pPr>
              <a:buClr>
                <a:srgbClr val="A89FA8"/>
              </a:buClr>
            </a:pPr>
            <a:r>
              <a:rPr lang="cs-CZ" sz="1900"/>
              <a:t>komplikované vymezení normality</a:t>
            </a:r>
            <a:endParaRPr lang="cs-CZ"/>
          </a:p>
          <a:p>
            <a:pPr marL="0" indent="0">
              <a:buClr>
                <a:srgbClr val="A89FA8"/>
              </a:buClr>
              <a:buNone/>
            </a:pPr>
            <a:r>
              <a:rPr lang="cs-CZ" sz="1700"/>
              <a:t>       - vliv jazykového prostředí: regionální odchylky, tempo řeči, vzdělání</a:t>
            </a:r>
          </a:p>
          <a:p>
            <a:pPr>
              <a:buClr>
                <a:srgbClr val="A89FA8"/>
              </a:buClr>
            </a:pPr>
            <a:r>
              <a:rPr lang="cs-CZ" sz="1900"/>
              <a:t>směřování oboru logopedie k holistickému pojetí </a:t>
            </a:r>
          </a:p>
          <a:p>
            <a:pPr lvl="1">
              <a:buClr>
                <a:srgbClr val="A89FA8"/>
              </a:buClr>
            </a:pPr>
            <a:r>
              <a:rPr lang="cs-CZ"/>
              <a:t>   - "hovoření" -&gt; komunikace</a:t>
            </a:r>
          </a:p>
          <a:p>
            <a:pPr lvl="1"/>
            <a:r>
              <a:rPr lang="cs-CZ"/>
              <a:t>   - "vada řeči", "porucha řeči" -&gt; NKS</a:t>
            </a:r>
          </a:p>
          <a:p>
            <a:pPr>
              <a:buClr>
                <a:srgbClr val="A89FA8"/>
              </a:buClr>
              <a:buFont typeface="Arial"/>
              <a:buChar char="•"/>
            </a:pPr>
            <a:r>
              <a:rPr lang="cs-CZ" sz="1900">
                <a:ea typeface="+mn-lt"/>
                <a:cs typeface="+mn-lt"/>
              </a:rPr>
              <a:t>nahlížení na komunikační schopnost a NKS ze všech jazykových rovin</a:t>
            </a:r>
          </a:p>
          <a:p>
            <a:pPr lvl="1"/>
            <a:r>
              <a:rPr lang="cs-CZ"/>
              <a:t>   - foneticko-fonologická, lexikálně-sémantická, morfologicko-syntaktická, pragmatická</a:t>
            </a:r>
          </a:p>
          <a:p>
            <a:pPr lvl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23541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49BDDF-68C2-6680-81A9-92C6E0331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74165"/>
            <a:ext cx="9634011" cy="1124281"/>
          </a:xfrm>
        </p:spPr>
        <p:txBody>
          <a:bodyPr/>
          <a:lstStyle/>
          <a:p>
            <a:r>
              <a:rPr lang="cs-CZ">
                <a:latin typeface="Baguet Script"/>
              </a:rPr>
              <a:t>Definice NKS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45974E-85FF-A5E7-74F8-D6F85D2B6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9207" y="1601351"/>
            <a:ext cx="9835293" cy="478265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z="1900"/>
              <a:t>Narušená může být:</a:t>
            </a:r>
          </a:p>
          <a:p>
            <a:pPr marL="0" indent="0">
              <a:buClr>
                <a:srgbClr val="A89FA8"/>
              </a:buClr>
              <a:buNone/>
            </a:pPr>
            <a:r>
              <a:rPr lang="cs-CZ" sz="1700"/>
              <a:t>        - verbální i neverbální složka komunikace</a:t>
            </a:r>
          </a:p>
          <a:p>
            <a:pPr marL="0" indent="0">
              <a:buNone/>
            </a:pPr>
            <a:r>
              <a:rPr lang="cs-CZ" sz="1700"/>
              <a:t>        - mluvená i grafická forma komunikace</a:t>
            </a:r>
          </a:p>
          <a:p>
            <a:pPr marL="0" indent="0">
              <a:buNone/>
            </a:pPr>
            <a:r>
              <a:rPr lang="cs-CZ" sz="1700"/>
              <a:t>        - expresivní i receptivní složka komunikace</a:t>
            </a:r>
          </a:p>
          <a:p>
            <a:pPr marL="0" indent="0">
              <a:buNone/>
            </a:pPr>
            <a:endParaRPr lang="cs-CZ" sz="1000"/>
          </a:p>
          <a:p>
            <a:pPr>
              <a:buClr>
                <a:srgbClr val="A89FA8"/>
              </a:buClr>
              <a:buFont typeface="Arial"/>
              <a:buChar char="•"/>
            </a:pPr>
            <a:r>
              <a:rPr lang="cs-CZ" sz="1900" b="1">
                <a:ea typeface="+mn-lt"/>
                <a:cs typeface="+mn-lt"/>
              </a:rPr>
              <a:t>Celé</a:t>
            </a:r>
            <a:r>
              <a:rPr lang="cs-CZ" sz="1900" b="1"/>
              <a:t> znění definice NKS (</a:t>
            </a:r>
            <a:r>
              <a:rPr lang="cs-CZ" sz="1900" b="1" err="1"/>
              <a:t>Lechta</a:t>
            </a:r>
            <a:r>
              <a:rPr lang="cs-CZ" sz="1900" b="1"/>
              <a:t>):</a:t>
            </a:r>
            <a:endParaRPr lang="cs-CZ"/>
          </a:p>
          <a:p>
            <a:pPr marL="0" indent="0" algn="just">
              <a:buNone/>
            </a:pPr>
            <a:r>
              <a:rPr lang="cs-CZ" sz="1700"/>
              <a:t>"Komunikační schopnost je narušena tehdy, když některá rovina (nebo několik rovin současně) jeho jazykových projevů působí interferenčně vzhledem k jeho komunikačnímu záměru. Může jít o foneticko-fonologickou, syntaktickou, morfologickou, lexikální, pragmatickou rovinu nebo o verbální i nonverbální, mluvenou i grafickou formu komunikace, její expresivní i receptivní složku."</a:t>
            </a:r>
            <a:endParaRPr lang="cs-CZ" sz="1900" b="1" i="1"/>
          </a:p>
        </p:txBody>
      </p:sp>
    </p:spTree>
    <p:extLst>
      <p:ext uri="{BB962C8B-B14F-4D97-AF65-F5344CB8AC3E}">
        <p14:creationId xmlns:p14="http://schemas.microsoft.com/office/powerpoint/2010/main" val="404815166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71AFD227-869A-489C-A9B5-3F0498DF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5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6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7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A1B0DAD3-DAD3-4D41-8EF0-B03422E47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/>
          </a:solidFill>
        </p:grpSpPr>
        <p:sp>
          <p:nvSpPr>
            <p:cNvPr id="70" name="Freeform 8">
              <a:extLst>
                <a:ext uri="{FF2B5EF4-FFF2-40B4-BE49-F238E27FC236}">
                  <a16:creationId xmlns:a16="http://schemas.microsoft.com/office/drawing/2014/main" id="{729F7DF5-CF56-4F67-9883-903E49BE1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1" name="Freeform 10">
              <a:extLst>
                <a:ext uri="{FF2B5EF4-FFF2-40B4-BE49-F238E27FC236}">
                  <a16:creationId xmlns:a16="http://schemas.microsoft.com/office/drawing/2014/main" id="{B7E65000-B427-4CEF-B2A9-ECA839855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2" name="Freeform 15">
              <a:extLst>
                <a:ext uri="{FF2B5EF4-FFF2-40B4-BE49-F238E27FC236}">
                  <a16:creationId xmlns:a16="http://schemas.microsoft.com/office/drawing/2014/main" id="{1D82BADA-E191-4C51-A377-7D1EA989D4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3" name="Freeform 18">
              <a:extLst>
                <a:ext uri="{FF2B5EF4-FFF2-40B4-BE49-F238E27FC236}">
                  <a16:creationId xmlns:a16="http://schemas.microsoft.com/office/drawing/2014/main" id="{C074E073-07CB-4DD6-BFC8-E9FD63D4A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4" name="Freeform 19">
              <a:extLst>
                <a:ext uri="{FF2B5EF4-FFF2-40B4-BE49-F238E27FC236}">
                  <a16:creationId xmlns:a16="http://schemas.microsoft.com/office/drawing/2014/main" id="{211152B9-90BD-4804-BCC5-4B0FEEF372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5" name="Freeform 20">
              <a:extLst>
                <a:ext uri="{FF2B5EF4-FFF2-40B4-BE49-F238E27FC236}">
                  <a16:creationId xmlns:a16="http://schemas.microsoft.com/office/drawing/2014/main" id="{941B26CC-1C9B-4149-9647-3A0E0C9D20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6" name="Freeform 22">
              <a:extLst>
                <a:ext uri="{FF2B5EF4-FFF2-40B4-BE49-F238E27FC236}">
                  <a16:creationId xmlns:a16="http://schemas.microsoft.com/office/drawing/2014/main" id="{7576EDD8-60BD-4230-9FE5-5302F91208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7" name="Freeform 23">
              <a:extLst>
                <a:ext uri="{FF2B5EF4-FFF2-40B4-BE49-F238E27FC236}">
                  <a16:creationId xmlns:a16="http://schemas.microsoft.com/office/drawing/2014/main" id="{F68478BC-1899-4718-B999-C7EE2F6F5B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8" name="Freeform 26">
              <a:extLst>
                <a:ext uri="{FF2B5EF4-FFF2-40B4-BE49-F238E27FC236}">
                  <a16:creationId xmlns:a16="http://schemas.microsoft.com/office/drawing/2014/main" id="{B02BAA58-19A0-4BE5-8596-7AF02A91C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9" name="Freeform 27">
              <a:extLst>
                <a:ext uri="{FF2B5EF4-FFF2-40B4-BE49-F238E27FC236}">
                  <a16:creationId xmlns:a16="http://schemas.microsoft.com/office/drawing/2014/main" id="{ED0FD3ED-A6B2-480A-8B6C-36B4921644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0" name="Freeform 28">
              <a:extLst>
                <a:ext uri="{FF2B5EF4-FFF2-40B4-BE49-F238E27FC236}">
                  <a16:creationId xmlns:a16="http://schemas.microsoft.com/office/drawing/2014/main" id="{46C958D0-B4D1-4E20-87DA-CDF757B564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1" name="Freeform 30">
              <a:extLst>
                <a:ext uri="{FF2B5EF4-FFF2-40B4-BE49-F238E27FC236}">
                  <a16:creationId xmlns:a16="http://schemas.microsoft.com/office/drawing/2014/main" id="{3E2B5B4A-13C5-4187-BF16-1B0C4EC6D1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2" name="Freeform 43">
              <a:extLst>
                <a:ext uri="{FF2B5EF4-FFF2-40B4-BE49-F238E27FC236}">
                  <a16:creationId xmlns:a16="http://schemas.microsoft.com/office/drawing/2014/main" id="{8B7A471E-57F9-4AC4-B3DE-6A75C2A490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3" name="Freeform 51">
              <a:extLst>
                <a:ext uri="{FF2B5EF4-FFF2-40B4-BE49-F238E27FC236}">
                  <a16:creationId xmlns:a16="http://schemas.microsoft.com/office/drawing/2014/main" id="{01E6B5E8-B33D-4D70-B30A-823D655388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4" name="Freeform 52">
              <a:extLst>
                <a:ext uri="{FF2B5EF4-FFF2-40B4-BE49-F238E27FC236}">
                  <a16:creationId xmlns:a16="http://schemas.microsoft.com/office/drawing/2014/main" id="{04BD65AE-3613-409E-859A-F5E47E7ED8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5" name="Freeform 53">
              <a:extLst>
                <a:ext uri="{FF2B5EF4-FFF2-40B4-BE49-F238E27FC236}">
                  <a16:creationId xmlns:a16="http://schemas.microsoft.com/office/drawing/2014/main" id="{6AC52B47-CF30-4905-A913-8016FD7DF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6" name="Freeform 54">
              <a:extLst>
                <a:ext uri="{FF2B5EF4-FFF2-40B4-BE49-F238E27FC236}">
                  <a16:creationId xmlns:a16="http://schemas.microsoft.com/office/drawing/2014/main" id="{945DD375-89B4-4594-879C-C88E3E07E4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7" name="Freeform 55">
              <a:extLst>
                <a:ext uri="{FF2B5EF4-FFF2-40B4-BE49-F238E27FC236}">
                  <a16:creationId xmlns:a16="http://schemas.microsoft.com/office/drawing/2014/main" id="{4EF2ED92-CD73-4432-B715-54794B6CC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8" name="Freeform 56">
              <a:extLst>
                <a:ext uri="{FF2B5EF4-FFF2-40B4-BE49-F238E27FC236}">
                  <a16:creationId xmlns:a16="http://schemas.microsoft.com/office/drawing/2014/main" id="{4C080334-01D5-4AEE-B802-115F8FF42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9" name="Freeform 57">
              <a:extLst>
                <a:ext uri="{FF2B5EF4-FFF2-40B4-BE49-F238E27FC236}">
                  <a16:creationId xmlns:a16="http://schemas.microsoft.com/office/drawing/2014/main" id="{5B2CD9BC-4DF9-4317-9F4F-168D1E48F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0" name="Freeform 59">
              <a:extLst>
                <a:ext uri="{FF2B5EF4-FFF2-40B4-BE49-F238E27FC236}">
                  <a16:creationId xmlns:a16="http://schemas.microsoft.com/office/drawing/2014/main" id="{9ED340BE-C2EA-4C3D-9E5F-49D0601E22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1" name="Freeform 60">
              <a:extLst>
                <a:ext uri="{FF2B5EF4-FFF2-40B4-BE49-F238E27FC236}">
                  <a16:creationId xmlns:a16="http://schemas.microsoft.com/office/drawing/2014/main" id="{F83C564A-309A-4BE2-A1B7-CB9000A40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2" name="Freeform 61">
              <a:extLst>
                <a:ext uri="{FF2B5EF4-FFF2-40B4-BE49-F238E27FC236}">
                  <a16:creationId xmlns:a16="http://schemas.microsoft.com/office/drawing/2014/main" id="{6DB3A353-2237-4080-B766-F62A628B3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3" name="Freeform 5">
              <a:extLst>
                <a:ext uri="{FF2B5EF4-FFF2-40B4-BE49-F238E27FC236}">
                  <a16:creationId xmlns:a16="http://schemas.microsoft.com/office/drawing/2014/main" id="{F97333D1-A657-49E4-BCD3-47476A14CA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4" name="Freeform 6">
              <a:extLst>
                <a:ext uri="{FF2B5EF4-FFF2-40B4-BE49-F238E27FC236}">
                  <a16:creationId xmlns:a16="http://schemas.microsoft.com/office/drawing/2014/main" id="{D848B0DC-182E-4466-BC72-7D1D16380F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5" name="Freeform 7">
              <a:extLst>
                <a:ext uri="{FF2B5EF4-FFF2-40B4-BE49-F238E27FC236}">
                  <a16:creationId xmlns:a16="http://schemas.microsoft.com/office/drawing/2014/main" id="{60CE5FE2-5C67-4168-A845-1851C07B7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6" name="Freeform 8">
              <a:extLst>
                <a:ext uri="{FF2B5EF4-FFF2-40B4-BE49-F238E27FC236}">
                  <a16:creationId xmlns:a16="http://schemas.microsoft.com/office/drawing/2014/main" id="{FFD9F71E-ACAB-4435-8558-5C891704E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7" name="Freeform 9">
              <a:extLst>
                <a:ext uri="{FF2B5EF4-FFF2-40B4-BE49-F238E27FC236}">
                  <a16:creationId xmlns:a16="http://schemas.microsoft.com/office/drawing/2014/main" id="{D8F3C4EF-CAB3-477F-9BE6-7AE0EE0861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8" name="Freeform 11">
              <a:extLst>
                <a:ext uri="{FF2B5EF4-FFF2-40B4-BE49-F238E27FC236}">
                  <a16:creationId xmlns:a16="http://schemas.microsoft.com/office/drawing/2014/main" id="{99F3B109-2DD1-4023-AB8C-C4CFFBC1E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9" name="Freeform 12">
              <a:extLst>
                <a:ext uri="{FF2B5EF4-FFF2-40B4-BE49-F238E27FC236}">
                  <a16:creationId xmlns:a16="http://schemas.microsoft.com/office/drawing/2014/main" id="{AEE61596-3CEF-4CF6-A4FA-2262654387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0" name="Freeform 13">
              <a:extLst>
                <a:ext uri="{FF2B5EF4-FFF2-40B4-BE49-F238E27FC236}">
                  <a16:creationId xmlns:a16="http://schemas.microsoft.com/office/drawing/2014/main" id="{ACA5CDA1-D484-482B-924A-C21EFFB263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1" name="Freeform 14">
              <a:extLst>
                <a:ext uri="{FF2B5EF4-FFF2-40B4-BE49-F238E27FC236}">
                  <a16:creationId xmlns:a16="http://schemas.microsoft.com/office/drawing/2014/main" id="{8BAD048C-9E22-4DAB-BB3C-8978DFC79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2" name="Freeform 16">
              <a:extLst>
                <a:ext uri="{FF2B5EF4-FFF2-40B4-BE49-F238E27FC236}">
                  <a16:creationId xmlns:a16="http://schemas.microsoft.com/office/drawing/2014/main" id="{1A2637B3-8C74-4B55-872D-CFE1F1929A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3" name="Freeform 17">
              <a:extLst>
                <a:ext uri="{FF2B5EF4-FFF2-40B4-BE49-F238E27FC236}">
                  <a16:creationId xmlns:a16="http://schemas.microsoft.com/office/drawing/2014/main" id="{C73B0390-BD3E-4AFB-ADF3-676ECF890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4" name="Freeform 21">
              <a:extLst>
                <a:ext uri="{FF2B5EF4-FFF2-40B4-BE49-F238E27FC236}">
                  <a16:creationId xmlns:a16="http://schemas.microsoft.com/office/drawing/2014/main" id="{35236E6F-9C25-49CE-9078-306D3A5FA0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5" name="Freeform 25">
              <a:extLst>
                <a:ext uri="{FF2B5EF4-FFF2-40B4-BE49-F238E27FC236}">
                  <a16:creationId xmlns:a16="http://schemas.microsoft.com/office/drawing/2014/main" id="{46D4BFF5-1B3A-44D0-9720-143617E009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6" name="Freeform 29">
              <a:extLst>
                <a:ext uri="{FF2B5EF4-FFF2-40B4-BE49-F238E27FC236}">
                  <a16:creationId xmlns:a16="http://schemas.microsoft.com/office/drawing/2014/main" id="{77FD726E-2EB9-4305-BEE5-7C48D51C9B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7" name="Freeform 31">
              <a:extLst>
                <a:ext uri="{FF2B5EF4-FFF2-40B4-BE49-F238E27FC236}">
                  <a16:creationId xmlns:a16="http://schemas.microsoft.com/office/drawing/2014/main" id="{25E6083A-3C52-4763-92A2-1B88843EF3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8" name="Freeform 32">
              <a:extLst>
                <a:ext uri="{FF2B5EF4-FFF2-40B4-BE49-F238E27FC236}">
                  <a16:creationId xmlns:a16="http://schemas.microsoft.com/office/drawing/2014/main" id="{CA90BF22-94F7-4D52-8725-FDCE69CE6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9" name="Freeform 33">
              <a:extLst>
                <a:ext uri="{FF2B5EF4-FFF2-40B4-BE49-F238E27FC236}">
                  <a16:creationId xmlns:a16="http://schemas.microsoft.com/office/drawing/2014/main" id="{998A2F47-3F4E-4065-86CF-B49B258FF1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0" name="Freeform 34">
              <a:extLst>
                <a:ext uri="{FF2B5EF4-FFF2-40B4-BE49-F238E27FC236}">
                  <a16:creationId xmlns:a16="http://schemas.microsoft.com/office/drawing/2014/main" id="{65AF8C00-7E07-4E42-A41A-08417BB0E5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1" name="Freeform 35">
              <a:extLst>
                <a:ext uri="{FF2B5EF4-FFF2-40B4-BE49-F238E27FC236}">
                  <a16:creationId xmlns:a16="http://schemas.microsoft.com/office/drawing/2014/main" id="{E0C04B54-4EF5-4B04-A708-8339062D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2" name="Freeform 36">
              <a:extLst>
                <a:ext uri="{FF2B5EF4-FFF2-40B4-BE49-F238E27FC236}">
                  <a16:creationId xmlns:a16="http://schemas.microsoft.com/office/drawing/2014/main" id="{C16D1625-1345-49A9-9FAE-3600E0D116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3" name="Freeform 37">
              <a:extLst>
                <a:ext uri="{FF2B5EF4-FFF2-40B4-BE49-F238E27FC236}">
                  <a16:creationId xmlns:a16="http://schemas.microsoft.com/office/drawing/2014/main" id="{B8817E5F-6964-4B89-9CD1-CD4621B6EC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4" name="Freeform 38">
              <a:extLst>
                <a:ext uri="{FF2B5EF4-FFF2-40B4-BE49-F238E27FC236}">
                  <a16:creationId xmlns:a16="http://schemas.microsoft.com/office/drawing/2014/main" id="{952E3586-DC86-4B27-AAC4-D005819D2C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5" name="Freeform 39">
              <a:extLst>
                <a:ext uri="{FF2B5EF4-FFF2-40B4-BE49-F238E27FC236}">
                  <a16:creationId xmlns:a16="http://schemas.microsoft.com/office/drawing/2014/main" id="{22CB13D9-EA0B-45B8-8E8F-3AABBE9D7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6" name="Freeform 40">
              <a:extLst>
                <a:ext uri="{FF2B5EF4-FFF2-40B4-BE49-F238E27FC236}">
                  <a16:creationId xmlns:a16="http://schemas.microsoft.com/office/drawing/2014/main" id="{3755BB78-63DB-4A8C-A113-795862B375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7" name="Freeform 41">
              <a:extLst>
                <a:ext uri="{FF2B5EF4-FFF2-40B4-BE49-F238E27FC236}">
                  <a16:creationId xmlns:a16="http://schemas.microsoft.com/office/drawing/2014/main" id="{68D97FB6-919C-4D25-A4CE-65C0BB8B41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8" name="Freeform 42">
              <a:extLst>
                <a:ext uri="{FF2B5EF4-FFF2-40B4-BE49-F238E27FC236}">
                  <a16:creationId xmlns:a16="http://schemas.microsoft.com/office/drawing/2014/main" id="{B7FB8601-BFD8-42A2-BFC8-826DA56794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9" name="Freeform 44">
              <a:extLst>
                <a:ext uri="{FF2B5EF4-FFF2-40B4-BE49-F238E27FC236}">
                  <a16:creationId xmlns:a16="http://schemas.microsoft.com/office/drawing/2014/main" id="{E66A3773-870D-43D8-97C8-9210A0288C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0" name="Freeform 45">
              <a:extLst>
                <a:ext uri="{FF2B5EF4-FFF2-40B4-BE49-F238E27FC236}">
                  <a16:creationId xmlns:a16="http://schemas.microsoft.com/office/drawing/2014/main" id="{08736EF7-6BB0-4CA8-B063-CD217FF9BF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1" name="Freeform 46">
              <a:extLst>
                <a:ext uri="{FF2B5EF4-FFF2-40B4-BE49-F238E27FC236}">
                  <a16:creationId xmlns:a16="http://schemas.microsoft.com/office/drawing/2014/main" id="{57EBF709-9E0F-48A1-BCDD-F3C74F1D49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2" name="Freeform 47">
              <a:extLst>
                <a:ext uri="{FF2B5EF4-FFF2-40B4-BE49-F238E27FC236}">
                  <a16:creationId xmlns:a16="http://schemas.microsoft.com/office/drawing/2014/main" id="{251EC588-C357-470F-A194-F4A0C32B7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3" name="Freeform 48">
              <a:extLst>
                <a:ext uri="{FF2B5EF4-FFF2-40B4-BE49-F238E27FC236}">
                  <a16:creationId xmlns:a16="http://schemas.microsoft.com/office/drawing/2014/main" id="{02592C96-1066-4F6E-9353-4FF1D5ED98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4" name="Freeform 49">
              <a:extLst>
                <a:ext uri="{FF2B5EF4-FFF2-40B4-BE49-F238E27FC236}">
                  <a16:creationId xmlns:a16="http://schemas.microsoft.com/office/drawing/2014/main" id="{B5016669-96C5-4574-B536-65060BCE9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5" name="Freeform 8">
              <a:extLst>
                <a:ext uri="{FF2B5EF4-FFF2-40B4-BE49-F238E27FC236}">
                  <a16:creationId xmlns:a16="http://schemas.microsoft.com/office/drawing/2014/main" id="{5C697245-37CA-4D12-9F8C-308595014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6" name="Freeform 106">
              <a:extLst>
                <a:ext uri="{FF2B5EF4-FFF2-40B4-BE49-F238E27FC236}">
                  <a16:creationId xmlns:a16="http://schemas.microsoft.com/office/drawing/2014/main" id="{3776B83C-39DC-4C02-B33B-848604D0A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 useBgFill="1">
        <p:nvSpPr>
          <p:cNvPr id="128" name="Rectangle 127">
            <a:extLst>
              <a:ext uri="{FF2B5EF4-FFF2-40B4-BE49-F238E27FC236}">
                <a16:creationId xmlns:a16="http://schemas.microsoft.com/office/drawing/2014/main" id="{8EF88DD2-0525-45BD-8FFA-E602F3E00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3DA7F81C-A421-4901-947E-FE6003F6D5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96413" y="1093539"/>
            <a:ext cx="7809672" cy="46520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010855-5195-47BA-2446-CEC73F5E5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4963" y="1540259"/>
            <a:ext cx="6992573" cy="244176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/>
              <a:t>Odchylky ve vývoji řeči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7193883-4462-3D38-136E-90CDC138F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96634" y="4382668"/>
            <a:ext cx="5609230" cy="898249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1400" cap="all" spc="600">
              <a:solidFill>
                <a:schemeClr val="tx2"/>
              </a:solidFill>
            </a:endParaRP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48C13245-814C-4683-8CDF-1B390D8E8F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87044" y="35"/>
            <a:ext cx="740657" cy="6868389"/>
            <a:chOff x="10787044" y="35"/>
            <a:chExt cx="740657" cy="6868389"/>
          </a:xfrm>
        </p:grpSpPr>
        <p:sp>
          <p:nvSpPr>
            <p:cNvPr id="133" name="Freeform 8">
              <a:extLst>
                <a:ext uri="{FF2B5EF4-FFF2-40B4-BE49-F238E27FC236}">
                  <a16:creationId xmlns:a16="http://schemas.microsoft.com/office/drawing/2014/main" id="{FCF0A957-E326-423C-BC4A-FF0048973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5740" y="6758783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43">
              <a:extLst>
                <a:ext uri="{FF2B5EF4-FFF2-40B4-BE49-F238E27FC236}">
                  <a16:creationId xmlns:a16="http://schemas.microsoft.com/office/drawing/2014/main" id="{0668B27B-170A-428A-AF0D-91FEA7288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6853" y="773916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51">
              <a:extLst>
                <a:ext uri="{FF2B5EF4-FFF2-40B4-BE49-F238E27FC236}">
                  <a16:creationId xmlns:a16="http://schemas.microsoft.com/office/drawing/2014/main" id="{CB64A552-895A-45B8-A3C5-478A680BD7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4811" y="991627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53">
              <a:extLst>
                <a:ext uri="{FF2B5EF4-FFF2-40B4-BE49-F238E27FC236}">
                  <a16:creationId xmlns:a16="http://schemas.microsoft.com/office/drawing/2014/main" id="{147B232C-6131-4E4B-9B96-2803BE0361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2897" y="1230400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54">
              <a:extLst>
                <a:ext uri="{FF2B5EF4-FFF2-40B4-BE49-F238E27FC236}">
                  <a16:creationId xmlns:a16="http://schemas.microsoft.com/office/drawing/2014/main" id="{39B8A09C-58C1-4869-90F8-1A57C3B3EC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6779" y="479168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55">
              <a:extLst>
                <a:ext uri="{FF2B5EF4-FFF2-40B4-BE49-F238E27FC236}">
                  <a16:creationId xmlns:a16="http://schemas.microsoft.com/office/drawing/2014/main" id="{2B1229EA-8205-4A42-8EA7-FB09AE926F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2757" y="1440001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56">
              <a:extLst>
                <a:ext uri="{FF2B5EF4-FFF2-40B4-BE49-F238E27FC236}">
                  <a16:creationId xmlns:a16="http://schemas.microsoft.com/office/drawing/2014/main" id="{D4470946-4A14-4F13-BD79-4B3E37C993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2453" y="223027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57">
              <a:extLst>
                <a:ext uri="{FF2B5EF4-FFF2-40B4-BE49-F238E27FC236}">
                  <a16:creationId xmlns:a16="http://schemas.microsoft.com/office/drawing/2014/main" id="{7AC74792-ED4F-41D3-AADA-998E039A9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8906" y="1649746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59">
              <a:extLst>
                <a:ext uri="{FF2B5EF4-FFF2-40B4-BE49-F238E27FC236}">
                  <a16:creationId xmlns:a16="http://schemas.microsoft.com/office/drawing/2014/main" id="{E91D042B-B982-4194-9ED8-F10723361F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8356" y="232099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60">
              <a:extLst>
                <a:ext uri="{FF2B5EF4-FFF2-40B4-BE49-F238E27FC236}">
                  <a16:creationId xmlns:a16="http://schemas.microsoft.com/office/drawing/2014/main" id="{F77A341B-6052-4DBC-841F-E4324DED5B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7543" y="1925121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61">
              <a:extLst>
                <a:ext uri="{FF2B5EF4-FFF2-40B4-BE49-F238E27FC236}">
                  <a16:creationId xmlns:a16="http://schemas.microsoft.com/office/drawing/2014/main" id="{3436E028-9F68-4BBF-BC5E-62F3640731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2286" y="18936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78">
              <a:extLst>
                <a:ext uri="{FF2B5EF4-FFF2-40B4-BE49-F238E27FC236}">
                  <a16:creationId xmlns:a16="http://schemas.microsoft.com/office/drawing/2014/main" id="{91E29C05-6C06-4612-B219-6E460FA10F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9122" y="697639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79">
              <a:extLst>
                <a:ext uri="{FF2B5EF4-FFF2-40B4-BE49-F238E27FC236}">
                  <a16:creationId xmlns:a16="http://schemas.microsoft.com/office/drawing/2014/main" id="{4EB0B1DF-5DD1-45C7-9A66-E94AE7603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71494" y="928684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80">
              <a:extLst>
                <a:ext uri="{FF2B5EF4-FFF2-40B4-BE49-F238E27FC236}">
                  <a16:creationId xmlns:a16="http://schemas.microsoft.com/office/drawing/2014/main" id="{E2524225-AC95-4678-87E3-686FC9AAC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6153" y="1166479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81">
              <a:extLst>
                <a:ext uri="{FF2B5EF4-FFF2-40B4-BE49-F238E27FC236}">
                  <a16:creationId xmlns:a16="http://schemas.microsoft.com/office/drawing/2014/main" id="{E6350E8A-2FB3-4DBB-BF52-4259F9A9B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9203" y="2179533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82">
              <a:extLst>
                <a:ext uri="{FF2B5EF4-FFF2-40B4-BE49-F238E27FC236}">
                  <a16:creationId xmlns:a16="http://schemas.microsoft.com/office/drawing/2014/main" id="{338C6DC9-EE20-49E6-8281-0033A6FF4D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7039" y="1957080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83">
              <a:extLst>
                <a:ext uri="{FF2B5EF4-FFF2-40B4-BE49-F238E27FC236}">
                  <a16:creationId xmlns:a16="http://schemas.microsoft.com/office/drawing/2014/main" id="{894DC315-2D96-4BC3-A199-C77AE5CF0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9596" y="1642292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84">
              <a:extLst>
                <a:ext uri="{FF2B5EF4-FFF2-40B4-BE49-F238E27FC236}">
                  <a16:creationId xmlns:a16="http://schemas.microsoft.com/office/drawing/2014/main" id="{4C826DC1-9DE6-4A64-9EA0-AAB00CD8A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0612" y="493053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86">
              <a:extLst>
                <a:ext uri="{FF2B5EF4-FFF2-40B4-BE49-F238E27FC236}">
                  <a16:creationId xmlns:a16="http://schemas.microsoft.com/office/drawing/2014/main" id="{FA46AC8B-F089-47CE-9DC2-6E2B1CE7F9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0581" y="147044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89">
              <a:extLst>
                <a:ext uri="{FF2B5EF4-FFF2-40B4-BE49-F238E27FC236}">
                  <a16:creationId xmlns:a16="http://schemas.microsoft.com/office/drawing/2014/main" id="{DB24D748-082E-4791-867B-99D4165343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384" y="1429941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90">
              <a:extLst>
                <a:ext uri="{FF2B5EF4-FFF2-40B4-BE49-F238E27FC236}">
                  <a16:creationId xmlns:a16="http://schemas.microsoft.com/office/drawing/2014/main" id="{AFDFD666-F5D8-4B50-BDEA-9B94D05C2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3236" y="2052850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32">
              <a:extLst>
                <a:ext uri="{FF2B5EF4-FFF2-40B4-BE49-F238E27FC236}">
                  <a16:creationId xmlns:a16="http://schemas.microsoft.com/office/drawing/2014/main" id="{A722F4FD-DC6B-4BBE-8AB4-AC4948DE0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1929" y="3197104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33">
              <a:extLst>
                <a:ext uri="{FF2B5EF4-FFF2-40B4-BE49-F238E27FC236}">
                  <a16:creationId xmlns:a16="http://schemas.microsoft.com/office/drawing/2014/main" id="{31F4EE6C-D2E3-4C2A-AE2F-C6B793580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842" y="426936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34">
              <a:extLst>
                <a:ext uri="{FF2B5EF4-FFF2-40B4-BE49-F238E27FC236}">
                  <a16:creationId xmlns:a16="http://schemas.microsoft.com/office/drawing/2014/main" id="{795D566D-FA05-4DD4-98CD-CBCC2136B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772" y="5238111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35">
              <a:extLst>
                <a:ext uri="{FF2B5EF4-FFF2-40B4-BE49-F238E27FC236}">
                  <a16:creationId xmlns:a16="http://schemas.microsoft.com/office/drawing/2014/main" id="{3AA7A2AF-3B59-452A-8DD8-656112A388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8849" y="447712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36">
              <a:extLst>
                <a:ext uri="{FF2B5EF4-FFF2-40B4-BE49-F238E27FC236}">
                  <a16:creationId xmlns:a16="http://schemas.microsoft.com/office/drawing/2014/main" id="{AAC39DF9-3884-4327-B2FA-A2701FA9DD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3759" y="5909458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37">
              <a:extLst>
                <a:ext uri="{FF2B5EF4-FFF2-40B4-BE49-F238E27FC236}">
                  <a16:creationId xmlns:a16="http://schemas.microsoft.com/office/drawing/2014/main" id="{E946AEAA-0F9A-4EE1-894F-3651B5BCD5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5327" y="2961164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38">
              <a:extLst>
                <a:ext uri="{FF2B5EF4-FFF2-40B4-BE49-F238E27FC236}">
                  <a16:creationId xmlns:a16="http://schemas.microsoft.com/office/drawing/2014/main" id="{084AB563-FE85-4FC5-84CB-3541123E3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2996" y="4753633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39">
              <a:extLst>
                <a:ext uri="{FF2B5EF4-FFF2-40B4-BE49-F238E27FC236}">
                  <a16:creationId xmlns:a16="http://schemas.microsoft.com/office/drawing/2014/main" id="{88220D5D-AF2C-4D36-B14E-DB84414E55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5104" y="4994754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40">
              <a:extLst>
                <a:ext uri="{FF2B5EF4-FFF2-40B4-BE49-F238E27FC236}">
                  <a16:creationId xmlns:a16="http://schemas.microsoft.com/office/drawing/2014/main" id="{76E4F92A-4D4C-462E-99FC-FB21F2540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0068" y="2499082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41">
              <a:extLst>
                <a:ext uri="{FF2B5EF4-FFF2-40B4-BE49-F238E27FC236}">
                  <a16:creationId xmlns:a16="http://schemas.microsoft.com/office/drawing/2014/main" id="{DDB41153-18F5-4F0F-A102-AFE20312BB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5369" y="633706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42">
              <a:extLst>
                <a:ext uri="{FF2B5EF4-FFF2-40B4-BE49-F238E27FC236}">
                  <a16:creationId xmlns:a16="http://schemas.microsoft.com/office/drawing/2014/main" id="{D0AEAC75-B2F2-4A75-8C45-D8741383A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1729" y="5450024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44">
              <a:extLst>
                <a:ext uri="{FF2B5EF4-FFF2-40B4-BE49-F238E27FC236}">
                  <a16:creationId xmlns:a16="http://schemas.microsoft.com/office/drawing/2014/main" id="{C28CF6F0-7581-4ACB-966A-312C4BE295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5519" y="396272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45">
              <a:extLst>
                <a:ext uri="{FF2B5EF4-FFF2-40B4-BE49-F238E27FC236}">
                  <a16:creationId xmlns:a16="http://schemas.microsoft.com/office/drawing/2014/main" id="{059F9808-8439-4BB9-9CB0-42B6A5E9E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251" y="566975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46">
              <a:extLst>
                <a:ext uri="{FF2B5EF4-FFF2-40B4-BE49-F238E27FC236}">
                  <a16:creationId xmlns:a16="http://schemas.microsoft.com/office/drawing/2014/main" id="{AD9721E5-A6CE-47DA-B090-3C53E399D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2427" y="2731701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47">
              <a:extLst>
                <a:ext uri="{FF2B5EF4-FFF2-40B4-BE49-F238E27FC236}">
                  <a16:creationId xmlns:a16="http://schemas.microsoft.com/office/drawing/2014/main" id="{CF420341-C634-4EC9-9977-286A408DCA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0572" y="3731600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48">
              <a:extLst>
                <a:ext uri="{FF2B5EF4-FFF2-40B4-BE49-F238E27FC236}">
                  <a16:creationId xmlns:a16="http://schemas.microsoft.com/office/drawing/2014/main" id="{1F9B4768-0BD0-4EF2-B7BE-12E98C2F52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35829" y="3498130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62">
              <a:extLst>
                <a:ext uri="{FF2B5EF4-FFF2-40B4-BE49-F238E27FC236}">
                  <a16:creationId xmlns:a16="http://schemas.microsoft.com/office/drawing/2014/main" id="{97A56EF0-8F66-4B31-B41D-6F5398772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6261" y="2927168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63">
              <a:extLst>
                <a:ext uri="{FF2B5EF4-FFF2-40B4-BE49-F238E27FC236}">
                  <a16:creationId xmlns:a16="http://schemas.microsoft.com/office/drawing/2014/main" id="{B96A0F75-5776-4CF2-993D-894482682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7619" y="4065781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64">
              <a:extLst>
                <a:ext uri="{FF2B5EF4-FFF2-40B4-BE49-F238E27FC236}">
                  <a16:creationId xmlns:a16="http://schemas.microsoft.com/office/drawing/2014/main" id="{A9D57FF8-0FF7-499A-95C1-1902DBA397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570" y="2658860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65">
              <a:extLst>
                <a:ext uri="{FF2B5EF4-FFF2-40B4-BE49-F238E27FC236}">
                  <a16:creationId xmlns:a16="http://schemas.microsoft.com/office/drawing/2014/main" id="{23C92D21-4927-4081-8333-157D98AA73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6201" y="3802875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66">
              <a:extLst>
                <a:ext uri="{FF2B5EF4-FFF2-40B4-BE49-F238E27FC236}">
                  <a16:creationId xmlns:a16="http://schemas.microsoft.com/office/drawing/2014/main" id="{4394BFC1-55C5-44E2-AACC-7587C0EF70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83" y="5349311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67">
              <a:extLst>
                <a:ext uri="{FF2B5EF4-FFF2-40B4-BE49-F238E27FC236}">
                  <a16:creationId xmlns:a16="http://schemas.microsoft.com/office/drawing/2014/main" id="{7CBA8187-E044-481E-8257-8E80919FCD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4163" y="4565333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68">
              <a:extLst>
                <a:ext uri="{FF2B5EF4-FFF2-40B4-BE49-F238E27FC236}">
                  <a16:creationId xmlns:a16="http://schemas.microsoft.com/office/drawing/2014/main" id="{FC1D81B0-80EF-452F-8C09-018309EDF3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51" y="3222593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69">
              <a:extLst>
                <a:ext uri="{FF2B5EF4-FFF2-40B4-BE49-F238E27FC236}">
                  <a16:creationId xmlns:a16="http://schemas.microsoft.com/office/drawing/2014/main" id="{0276D2BC-DC32-4E2C-A2D9-B28AB72A06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0808" y="5631556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70">
              <a:extLst>
                <a:ext uri="{FF2B5EF4-FFF2-40B4-BE49-F238E27FC236}">
                  <a16:creationId xmlns:a16="http://schemas.microsoft.com/office/drawing/2014/main" id="{D3E0221A-D08B-48CE-91D2-E4ADAE66F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45021" y="6223300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71">
              <a:extLst>
                <a:ext uri="{FF2B5EF4-FFF2-40B4-BE49-F238E27FC236}">
                  <a16:creationId xmlns:a16="http://schemas.microsoft.com/office/drawing/2014/main" id="{FCEECE06-9F03-421A-8739-F147CBFBB8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2351" y="5110906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72">
              <a:extLst>
                <a:ext uri="{FF2B5EF4-FFF2-40B4-BE49-F238E27FC236}">
                  <a16:creationId xmlns:a16="http://schemas.microsoft.com/office/drawing/2014/main" id="{3FCB715D-1080-4ADE-841F-455C2ED05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9088" y="4884047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73">
              <a:extLst>
                <a:ext uri="{FF2B5EF4-FFF2-40B4-BE49-F238E27FC236}">
                  <a16:creationId xmlns:a16="http://schemas.microsoft.com/office/drawing/2014/main" id="{ADBA71EE-B78E-488B-95FE-30E3146F11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61" y="4384412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74">
              <a:extLst>
                <a:ext uri="{FF2B5EF4-FFF2-40B4-BE49-F238E27FC236}">
                  <a16:creationId xmlns:a16="http://schemas.microsoft.com/office/drawing/2014/main" id="{7562BF4A-0955-4F49-A1B6-F7CC94DE5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61913" y="5964696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75">
              <a:extLst>
                <a:ext uri="{FF2B5EF4-FFF2-40B4-BE49-F238E27FC236}">
                  <a16:creationId xmlns:a16="http://schemas.microsoft.com/office/drawing/2014/main" id="{0FF96FA9-0A15-47B1-B6CB-1E4E2F751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6922" y="2419092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77">
              <a:extLst>
                <a:ext uri="{FF2B5EF4-FFF2-40B4-BE49-F238E27FC236}">
                  <a16:creationId xmlns:a16="http://schemas.microsoft.com/office/drawing/2014/main" id="{0AC9EA6E-A70F-438B-A876-C8D321BD0F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62168" y="3583375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85">
              <a:extLst>
                <a:ext uri="{FF2B5EF4-FFF2-40B4-BE49-F238E27FC236}">
                  <a16:creationId xmlns:a16="http://schemas.microsoft.com/office/drawing/2014/main" id="{2B8303FD-18E3-463D-A1BE-50351FF91C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48427" y="6411194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87">
              <a:extLst>
                <a:ext uri="{FF2B5EF4-FFF2-40B4-BE49-F238E27FC236}">
                  <a16:creationId xmlns:a16="http://schemas.microsoft.com/office/drawing/2014/main" id="{CD2967F6-E8C5-4FF3-BF71-C9525399FA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2918" y="6665429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88">
              <a:extLst>
                <a:ext uri="{FF2B5EF4-FFF2-40B4-BE49-F238E27FC236}">
                  <a16:creationId xmlns:a16="http://schemas.microsoft.com/office/drawing/2014/main" id="{21B404BE-C805-421D-9AAC-6707C9046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6467" y="5680644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136">
              <a:extLst>
                <a:ext uri="{FF2B5EF4-FFF2-40B4-BE49-F238E27FC236}">
                  <a16:creationId xmlns:a16="http://schemas.microsoft.com/office/drawing/2014/main" id="{D0688AE5-65F5-493E-827D-5F53D6BBB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237" y="6142924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89" name="Group 188">
              <a:extLst>
                <a:ext uri="{FF2B5EF4-FFF2-40B4-BE49-F238E27FC236}">
                  <a16:creationId xmlns:a16="http://schemas.microsoft.com/office/drawing/2014/main" id="{5599ED47-42E6-4E04-AE42-C700422608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0787044" y="52193"/>
              <a:ext cx="226563" cy="6791450"/>
              <a:chOff x="10787044" y="52193"/>
              <a:chExt cx="226563" cy="6791450"/>
            </a:xfrm>
          </p:grpSpPr>
          <p:sp>
            <p:nvSpPr>
              <p:cNvPr id="191" name="Freeform 105">
                <a:extLst>
                  <a:ext uri="{FF2B5EF4-FFF2-40B4-BE49-F238E27FC236}">
                    <a16:creationId xmlns:a16="http://schemas.microsoft.com/office/drawing/2014/main" id="{FEBB16EB-3510-499C-BD5B-72B8D1565C5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96643" y="1958541"/>
                <a:ext cx="140901" cy="93027"/>
              </a:xfrm>
              <a:custGeom>
                <a:avLst/>
                <a:gdLst>
                  <a:gd name="T0" fmla="*/ 26 w 43"/>
                  <a:gd name="T1" fmla="*/ 3 h 31"/>
                  <a:gd name="T2" fmla="*/ 39 w 43"/>
                  <a:gd name="T3" fmla="*/ 23 h 31"/>
                  <a:gd name="T4" fmla="*/ 26 w 43"/>
                  <a:gd name="T5" fmla="*/ 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1">
                    <a:moveTo>
                      <a:pt x="26" y="3"/>
                    </a:moveTo>
                    <a:cubicBezTo>
                      <a:pt x="34" y="0"/>
                      <a:pt x="43" y="17"/>
                      <a:pt x="39" y="23"/>
                    </a:cubicBezTo>
                    <a:cubicBezTo>
                      <a:pt x="20" y="31"/>
                      <a:pt x="0" y="15"/>
                      <a:pt x="26" y="3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" name="Freeform 106">
                <a:extLst>
                  <a:ext uri="{FF2B5EF4-FFF2-40B4-BE49-F238E27FC236}">
                    <a16:creationId xmlns:a16="http://schemas.microsoft.com/office/drawing/2014/main" id="{01E7EE2F-E451-446F-866F-DCC0D55ABE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86280" y="565662"/>
                <a:ext cx="134697" cy="97107"/>
              </a:xfrm>
              <a:custGeom>
                <a:avLst/>
                <a:gdLst>
                  <a:gd name="T0" fmla="*/ 25 w 41"/>
                  <a:gd name="T1" fmla="*/ 0 h 32"/>
                  <a:gd name="T2" fmla="*/ 4 w 41"/>
                  <a:gd name="T3" fmla="*/ 18 h 32"/>
                  <a:gd name="T4" fmla="*/ 25 w 41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2">
                    <a:moveTo>
                      <a:pt x="25" y="0"/>
                    </a:moveTo>
                    <a:cubicBezTo>
                      <a:pt x="41" y="13"/>
                      <a:pt x="15" y="32"/>
                      <a:pt x="4" y="18"/>
                    </a:cubicBezTo>
                    <a:cubicBezTo>
                      <a:pt x="0" y="5"/>
                      <a:pt x="15" y="0"/>
                      <a:pt x="25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3" name="Freeform 107">
                <a:extLst>
                  <a:ext uri="{FF2B5EF4-FFF2-40B4-BE49-F238E27FC236}">
                    <a16:creationId xmlns:a16="http://schemas.microsoft.com/office/drawing/2014/main" id="{5A80DC8E-3D9F-4825-8C41-DFDCF4952A2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72045" y="2245611"/>
                <a:ext cx="154193" cy="81603"/>
              </a:xfrm>
              <a:custGeom>
                <a:avLst/>
                <a:gdLst>
                  <a:gd name="T0" fmla="*/ 31 w 47"/>
                  <a:gd name="T1" fmla="*/ 0 h 27"/>
                  <a:gd name="T2" fmla="*/ 17 w 47"/>
                  <a:gd name="T3" fmla="*/ 23 h 27"/>
                  <a:gd name="T4" fmla="*/ 31 w 47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7">
                    <a:moveTo>
                      <a:pt x="31" y="0"/>
                    </a:moveTo>
                    <a:cubicBezTo>
                      <a:pt x="47" y="10"/>
                      <a:pt x="32" y="27"/>
                      <a:pt x="17" y="23"/>
                    </a:cubicBezTo>
                    <a:cubicBezTo>
                      <a:pt x="0" y="14"/>
                      <a:pt x="18" y="0"/>
                      <a:pt x="3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" name="Freeform 108">
                <a:extLst>
                  <a:ext uri="{FF2B5EF4-FFF2-40B4-BE49-F238E27FC236}">
                    <a16:creationId xmlns:a16="http://schemas.microsoft.com/office/drawing/2014/main" id="{2675F4A7-AE1A-47A1-A960-8A917309CA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83951" y="1175507"/>
                <a:ext cx="121406" cy="90579"/>
              </a:xfrm>
              <a:custGeom>
                <a:avLst/>
                <a:gdLst>
                  <a:gd name="T0" fmla="*/ 26 w 37"/>
                  <a:gd name="T1" fmla="*/ 1 h 30"/>
                  <a:gd name="T2" fmla="*/ 35 w 37"/>
                  <a:gd name="T3" fmla="*/ 21 h 30"/>
                  <a:gd name="T4" fmla="*/ 26 w 37"/>
                  <a:gd name="T5" fmla="*/ 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0">
                    <a:moveTo>
                      <a:pt x="26" y="1"/>
                    </a:moveTo>
                    <a:cubicBezTo>
                      <a:pt x="35" y="0"/>
                      <a:pt x="37" y="13"/>
                      <a:pt x="35" y="21"/>
                    </a:cubicBezTo>
                    <a:cubicBezTo>
                      <a:pt x="14" y="30"/>
                      <a:pt x="0" y="8"/>
                      <a:pt x="26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" name="Freeform 109">
                <a:extLst>
                  <a:ext uri="{FF2B5EF4-FFF2-40B4-BE49-F238E27FC236}">
                    <a16:creationId xmlns:a16="http://schemas.microsoft.com/office/drawing/2014/main" id="{EE1090E2-8839-4B79-9409-B83BDACDF7E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67148" y="1676832"/>
                <a:ext cx="154193" cy="84866"/>
              </a:xfrm>
              <a:custGeom>
                <a:avLst/>
                <a:gdLst>
                  <a:gd name="T0" fmla="*/ 26 w 47"/>
                  <a:gd name="T1" fmla="*/ 0 h 28"/>
                  <a:gd name="T2" fmla="*/ 10 w 47"/>
                  <a:gd name="T3" fmla="*/ 26 h 28"/>
                  <a:gd name="T4" fmla="*/ 26 w 47"/>
                  <a:gd name="T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8">
                    <a:moveTo>
                      <a:pt x="26" y="0"/>
                    </a:moveTo>
                    <a:cubicBezTo>
                      <a:pt x="47" y="13"/>
                      <a:pt x="28" y="28"/>
                      <a:pt x="10" y="26"/>
                    </a:cubicBezTo>
                    <a:cubicBezTo>
                      <a:pt x="0" y="13"/>
                      <a:pt x="15" y="4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Freeform 110">
                <a:extLst>
                  <a:ext uri="{FF2B5EF4-FFF2-40B4-BE49-F238E27FC236}">
                    <a16:creationId xmlns:a16="http://schemas.microsoft.com/office/drawing/2014/main" id="{944EADFA-F1A3-43C3-800A-3196A6DC88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64004" y="317827"/>
                <a:ext cx="127608" cy="114243"/>
              </a:xfrm>
              <a:custGeom>
                <a:avLst/>
                <a:gdLst>
                  <a:gd name="T0" fmla="*/ 21 w 39"/>
                  <a:gd name="T1" fmla="*/ 1 h 38"/>
                  <a:gd name="T2" fmla="*/ 39 w 39"/>
                  <a:gd name="T3" fmla="*/ 18 h 38"/>
                  <a:gd name="T4" fmla="*/ 21 w 39"/>
                  <a:gd name="T5" fmla="*/ 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8">
                    <a:moveTo>
                      <a:pt x="21" y="1"/>
                    </a:moveTo>
                    <a:cubicBezTo>
                      <a:pt x="35" y="0"/>
                      <a:pt x="38" y="8"/>
                      <a:pt x="39" y="18"/>
                    </a:cubicBezTo>
                    <a:cubicBezTo>
                      <a:pt x="25" y="38"/>
                      <a:pt x="0" y="13"/>
                      <a:pt x="21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7" name="Freeform 111">
                <a:extLst>
                  <a:ext uri="{FF2B5EF4-FFF2-40B4-BE49-F238E27FC236}">
                    <a16:creationId xmlns:a16="http://schemas.microsoft.com/office/drawing/2014/main" id="{B12A279B-C84D-4D92-A026-1F897AFBAEC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65203" y="1405327"/>
                <a:ext cx="131153" cy="87315"/>
              </a:xfrm>
              <a:custGeom>
                <a:avLst/>
                <a:gdLst>
                  <a:gd name="T0" fmla="*/ 24 w 40"/>
                  <a:gd name="T1" fmla="*/ 0 h 29"/>
                  <a:gd name="T2" fmla="*/ 20 w 40"/>
                  <a:gd name="T3" fmla="*/ 25 h 29"/>
                  <a:gd name="T4" fmla="*/ 24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4" y="0"/>
                    </a:moveTo>
                    <a:cubicBezTo>
                      <a:pt x="40" y="1"/>
                      <a:pt x="35" y="29"/>
                      <a:pt x="20" y="25"/>
                    </a:cubicBezTo>
                    <a:cubicBezTo>
                      <a:pt x="0" y="19"/>
                      <a:pt x="5" y="2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8" name="Freeform 112">
                <a:extLst>
                  <a:ext uri="{FF2B5EF4-FFF2-40B4-BE49-F238E27FC236}">
                    <a16:creationId xmlns:a16="http://schemas.microsoft.com/office/drawing/2014/main" id="{A22785F8-1B9D-43B1-8BE9-11FECFFE0D3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74706" y="886673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1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9" name="Freeform 91">
                <a:extLst>
                  <a:ext uri="{FF2B5EF4-FFF2-40B4-BE49-F238E27FC236}">
                    <a16:creationId xmlns:a16="http://schemas.microsoft.com/office/drawing/2014/main" id="{7834B709-D584-4D09-8FEB-884C4A0AFC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75463" y="2740680"/>
                <a:ext cx="118747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0" y="1"/>
                      <a:pt x="36" y="24"/>
                      <a:pt x="21" y="27"/>
                    </a:cubicBezTo>
                    <a:cubicBezTo>
                      <a:pt x="1" y="26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" name="Freeform 92">
                <a:extLst>
                  <a:ext uri="{FF2B5EF4-FFF2-40B4-BE49-F238E27FC236}">
                    <a16:creationId xmlns:a16="http://schemas.microsoft.com/office/drawing/2014/main" id="{870A8469-4867-4C6E-814C-5ED7E1101E7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54503" y="2465343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" name="Freeform 93">
                <a:extLst>
                  <a:ext uri="{FF2B5EF4-FFF2-40B4-BE49-F238E27FC236}">
                    <a16:creationId xmlns:a16="http://schemas.microsoft.com/office/drawing/2014/main" id="{C33EED5C-57E4-4FAB-BCC8-0E26A486B0F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64005" y="3261871"/>
                <a:ext cx="127608" cy="79154"/>
              </a:xfrm>
              <a:custGeom>
                <a:avLst/>
                <a:gdLst>
                  <a:gd name="T0" fmla="*/ 23 w 39"/>
                  <a:gd name="T1" fmla="*/ 0 h 26"/>
                  <a:gd name="T2" fmla="*/ 19 w 39"/>
                  <a:gd name="T3" fmla="*/ 26 h 26"/>
                  <a:gd name="T4" fmla="*/ 23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3" y="0"/>
                    </a:moveTo>
                    <a:cubicBezTo>
                      <a:pt x="39" y="4"/>
                      <a:pt x="34" y="25"/>
                      <a:pt x="19" y="26"/>
                    </a:cubicBezTo>
                    <a:cubicBezTo>
                      <a:pt x="0" y="20"/>
                      <a:pt x="7" y="4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" name="Freeform 94">
                <a:extLst>
                  <a:ext uri="{FF2B5EF4-FFF2-40B4-BE49-F238E27FC236}">
                    <a16:creationId xmlns:a16="http://schemas.microsoft.com/office/drawing/2014/main" id="{034B8EB1-EE90-439D-8E6D-7DAC6E4D302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19111" y="5384994"/>
                <a:ext cx="138242" cy="102819"/>
              </a:xfrm>
              <a:custGeom>
                <a:avLst/>
                <a:gdLst>
                  <a:gd name="T0" fmla="*/ 29 w 42"/>
                  <a:gd name="T1" fmla="*/ 1 h 34"/>
                  <a:gd name="T2" fmla="*/ 40 w 42"/>
                  <a:gd name="T3" fmla="*/ 20 h 34"/>
                  <a:gd name="T4" fmla="*/ 29 w 42"/>
                  <a:gd name="T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4">
                    <a:moveTo>
                      <a:pt x="29" y="1"/>
                    </a:moveTo>
                    <a:cubicBezTo>
                      <a:pt x="38" y="0"/>
                      <a:pt x="42" y="12"/>
                      <a:pt x="40" y="20"/>
                    </a:cubicBezTo>
                    <a:cubicBezTo>
                      <a:pt x="22" y="34"/>
                      <a:pt x="0" y="9"/>
                      <a:pt x="2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" name="Freeform 95">
                <a:extLst>
                  <a:ext uri="{FF2B5EF4-FFF2-40B4-BE49-F238E27FC236}">
                    <a16:creationId xmlns:a16="http://schemas.microsoft.com/office/drawing/2014/main" id="{9C2D308A-3BA8-4254-96DD-8B0C884E1DA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37462" y="3032458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2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" name="Freeform 96">
                <a:extLst>
                  <a:ext uri="{FF2B5EF4-FFF2-40B4-BE49-F238E27FC236}">
                    <a16:creationId xmlns:a16="http://schemas.microsoft.com/office/drawing/2014/main" id="{6ABA8F37-C9E0-4CFF-9D07-6C3E39CB7E4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02848" y="3552023"/>
                <a:ext cx="147104" cy="108531"/>
              </a:xfrm>
              <a:custGeom>
                <a:avLst/>
                <a:gdLst>
                  <a:gd name="T0" fmla="*/ 28 w 45"/>
                  <a:gd name="T1" fmla="*/ 0 h 36"/>
                  <a:gd name="T2" fmla="*/ 41 w 45"/>
                  <a:gd name="T3" fmla="*/ 20 h 36"/>
                  <a:gd name="T4" fmla="*/ 28 w 45"/>
                  <a:gd name="T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36">
                    <a:moveTo>
                      <a:pt x="28" y="0"/>
                    </a:moveTo>
                    <a:cubicBezTo>
                      <a:pt x="32" y="0"/>
                      <a:pt x="45" y="13"/>
                      <a:pt x="41" y="20"/>
                    </a:cubicBezTo>
                    <a:cubicBezTo>
                      <a:pt x="24" y="36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" name="Freeform 97">
                <a:extLst>
                  <a:ext uri="{FF2B5EF4-FFF2-40B4-BE49-F238E27FC236}">
                    <a16:creationId xmlns:a16="http://schemas.microsoft.com/office/drawing/2014/main" id="{75D253B4-65EF-435F-9B1E-BC1118E9C9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772160" y="4760874"/>
                <a:ext cx="190526" cy="121588"/>
              </a:xfrm>
              <a:custGeom>
                <a:avLst/>
                <a:gdLst>
                  <a:gd name="T0" fmla="*/ 42 w 58"/>
                  <a:gd name="T1" fmla="*/ 0 h 40"/>
                  <a:gd name="T2" fmla="*/ 53 w 58"/>
                  <a:gd name="T3" fmla="*/ 17 h 40"/>
                  <a:gd name="T4" fmla="*/ 42 w 58"/>
                  <a:gd name="T5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40">
                    <a:moveTo>
                      <a:pt x="42" y="0"/>
                    </a:moveTo>
                    <a:cubicBezTo>
                      <a:pt x="52" y="0"/>
                      <a:pt x="50" y="9"/>
                      <a:pt x="53" y="17"/>
                    </a:cubicBezTo>
                    <a:cubicBezTo>
                      <a:pt x="58" y="40"/>
                      <a:pt x="0" y="6"/>
                      <a:pt x="4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" name="Freeform 98">
                <a:extLst>
                  <a:ext uri="{FF2B5EF4-FFF2-40B4-BE49-F238E27FC236}">
                    <a16:creationId xmlns:a16="http://schemas.microsoft.com/office/drawing/2014/main" id="{500B4F57-0E87-47D0-AE81-CA3D0F9AE8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14645" y="4242415"/>
                <a:ext cx="147990" cy="79154"/>
              </a:xfrm>
              <a:custGeom>
                <a:avLst/>
                <a:gdLst>
                  <a:gd name="T0" fmla="*/ 23 w 45"/>
                  <a:gd name="T1" fmla="*/ 0 h 26"/>
                  <a:gd name="T2" fmla="*/ 30 w 45"/>
                  <a:gd name="T3" fmla="*/ 26 h 26"/>
                  <a:gd name="T4" fmla="*/ 23 w 45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26">
                    <a:moveTo>
                      <a:pt x="23" y="0"/>
                    </a:moveTo>
                    <a:cubicBezTo>
                      <a:pt x="33" y="2"/>
                      <a:pt x="45" y="21"/>
                      <a:pt x="30" y="26"/>
                    </a:cubicBezTo>
                    <a:cubicBezTo>
                      <a:pt x="10" y="24"/>
                      <a:pt x="0" y="8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" name="Freeform 99">
                <a:extLst>
                  <a:ext uri="{FF2B5EF4-FFF2-40B4-BE49-F238E27FC236}">
                    <a16:creationId xmlns:a16="http://schemas.microsoft.com/office/drawing/2014/main" id="{662175F7-9325-4A4B-A706-410F4C41785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757540" y="4504865"/>
                <a:ext cx="219770" cy="121588"/>
              </a:xfrm>
              <a:custGeom>
                <a:avLst/>
                <a:gdLst>
                  <a:gd name="T0" fmla="*/ 36 w 67"/>
                  <a:gd name="T1" fmla="*/ 0 h 40"/>
                  <a:gd name="T2" fmla="*/ 44 w 67"/>
                  <a:gd name="T3" fmla="*/ 2 h 40"/>
                  <a:gd name="T4" fmla="*/ 31 w 67"/>
                  <a:gd name="T5" fmla="*/ 2 h 40"/>
                  <a:gd name="T6" fmla="*/ 36 w 67"/>
                  <a:gd name="T7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0">
                    <a:moveTo>
                      <a:pt x="36" y="0"/>
                    </a:moveTo>
                    <a:cubicBezTo>
                      <a:pt x="39" y="3"/>
                      <a:pt x="41" y="0"/>
                      <a:pt x="44" y="2"/>
                    </a:cubicBezTo>
                    <a:cubicBezTo>
                      <a:pt x="67" y="40"/>
                      <a:pt x="0" y="25"/>
                      <a:pt x="31" y="2"/>
                    </a:cubicBezTo>
                    <a:cubicBezTo>
                      <a:pt x="24" y="11"/>
                      <a:pt x="31" y="5"/>
                      <a:pt x="3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" name="Freeform 100">
                <a:extLst>
                  <a:ext uri="{FF2B5EF4-FFF2-40B4-BE49-F238E27FC236}">
                    <a16:creationId xmlns:a16="http://schemas.microsoft.com/office/drawing/2014/main" id="{63F9EAB0-1026-4856-861B-2B33A516A6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17049" y="3870856"/>
                <a:ext cx="128495" cy="93843"/>
              </a:xfrm>
              <a:custGeom>
                <a:avLst/>
                <a:gdLst>
                  <a:gd name="T0" fmla="*/ 28 w 39"/>
                  <a:gd name="T1" fmla="*/ 1 h 31"/>
                  <a:gd name="T2" fmla="*/ 39 w 39"/>
                  <a:gd name="T3" fmla="*/ 21 h 31"/>
                  <a:gd name="T4" fmla="*/ 28 w 39"/>
                  <a:gd name="T5" fmla="*/ 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1">
                    <a:moveTo>
                      <a:pt x="28" y="1"/>
                    </a:moveTo>
                    <a:cubicBezTo>
                      <a:pt x="38" y="0"/>
                      <a:pt x="38" y="12"/>
                      <a:pt x="39" y="21"/>
                    </a:cubicBezTo>
                    <a:cubicBezTo>
                      <a:pt x="18" y="31"/>
                      <a:pt x="0" y="12"/>
                      <a:pt x="28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" name="Freeform 101">
                <a:extLst>
                  <a:ext uri="{FF2B5EF4-FFF2-40B4-BE49-F238E27FC236}">
                    <a16:creationId xmlns:a16="http://schemas.microsoft.com/office/drawing/2014/main" id="{1BC77ACE-EFF0-46F0-9F86-66FB68B6691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11766" y="5120006"/>
                <a:ext cx="138242" cy="81603"/>
              </a:xfrm>
              <a:custGeom>
                <a:avLst/>
                <a:gdLst>
                  <a:gd name="T0" fmla="*/ 22 w 42"/>
                  <a:gd name="T1" fmla="*/ 0 h 27"/>
                  <a:gd name="T2" fmla="*/ 14 w 42"/>
                  <a:gd name="T3" fmla="*/ 25 h 27"/>
                  <a:gd name="T4" fmla="*/ 22 w 42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7">
                    <a:moveTo>
                      <a:pt x="22" y="0"/>
                    </a:moveTo>
                    <a:cubicBezTo>
                      <a:pt x="42" y="7"/>
                      <a:pt x="28" y="27"/>
                      <a:pt x="14" y="25"/>
                    </a:cubicBezTo>
                    <a:cubicBezTo>
                      <a:pt x="0" y="18"/>
                      <a:pt x="9" y="2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" name="Freeform 102">
                <a:extLst>
                  <a:ext uri="{FF2B5EF4-FFF2-40B4-BE49-F238E27FC236}">
                    <a16:creationId xmlns:a16="http://schemas.microsoft.com/office/drawing/2014/main" id="{60BF7006-AD8E-4311-8F8B-2C4F7ECED8F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07096" y="5743605"/>
                <a:ext cx="121406" cy="99554"/>
              </a:xfrm>
              <a:custGeom>
                <a:avLst/>
                <a:gdLst>
                  <a:gd name="T0" fmla="*/ 21 w 37"/>
                  <a:gd name="T1" fmla="*/ 0 h 33"/>
                  <a:gd name="T2" fmla="*/ 19 w 37"/>
                  <a:gd name="T3" fmla="*/ 23 h 33"/>
                  <a:gd name="T4" fmla="*/ 21 w 37"/>
                  <a:gd name="T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3">
                    <a:moveTo>
                      <a:pt x="21" y="0"/>
                    </a:moveTo>
                    <a:cubicBezTo>
                      <a:pt x="37" y="0"/>
                      <a:pt x="29" y="33"/>
                      <a:pt x="19" y="23"/>
                    </a:cubicBezTo>
                    <a:cubicBezTo>
                      <a:pt x="0" y="30"/>
                      <a:pt x="3" y="0"/>
                      <a:pt x="2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" name="Freeform 103">
                <a:extLst>
                  <a:ext uri="{FF2B5EF4-FFF2-40B4-BE49-F238E27FC236}">
                    <a16:creationId xmlns:a16="http://schemas.microsoft.com/office/drawing/2014/main" id="{1012CDC8-6FE3-4C1B-91A6-76543A2D191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790853" y="5950813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" name="Freeform 104">
                <a:extLst>
                  <a:ext uri="{FF2B5EF4-FFF2-40B4-BE49-F238E27FC236}">
                    <a16:creationId xmlns:a16="http://schemas.microsoft.com/office/drawing/2014/main" id="{D49593A2-85BF-4FB4-B49F-851F5CD5D1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906313" y="2440782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" name="Freeform 113">
                <a:extLst>
                  <a:ext uri="{FF2B5EF4-FFF2-40B4-BE49-F238E27FC236}">
                    <a16:creationId xmlns:a16="http://schemas.microsoft.com/office/drawing/2014/main" id="{B79CDB5E-CC51-402B-9ED5-D802672BFEA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57654" y="4828700"/>
                <a:ext cx="9748" cy="8977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1 h 3"/>
                  <a:gd name="T4" fmla="*/ 1 w 3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2" y="1"/>
                      <a:pt x="3" y="1"/>
                    </a:cubicBezTo>
                    <a:cubicBezTo>
                      <a:pt x="2" y="3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Freeform 114">
                <a:extLst>
                  <a:ext uri="{FF2B5EF4-FFF2-40B4-BE49-F238E27FC236}">
                    <a16:creationId xmlns:a16="http://schemas.microsoft.com/office/drawing/2014/main" id="{86CD5694-24FD-490D-A052-0C1EE62C60F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61058" y="3595015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2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" name="Freeform 115">
                <a:extLst>
                  <a:ext uri="{FF2B5EF4-FFF2-40B4-BE49-F238E27FC236}">
                    <a16:creationId xmlns:a16="http://schemas.microsoft.com/office/drawing/2014/main" id="{4A23AEE5-264F-4713-9B9E-A43F4DE1E8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55345" y="4257869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" name="Freeform 117">
                <a:extLst>
                  <a:ext uri="{FF2B5EF4-FFF2-40B4-BE49-F238E27FC236}">
                    <a16:creationId xmlns:a16="http://schemas.microsoft.com/office/drawing/2014/main" id="{6388319D-4F32-4AB9-B09F-4C40E434C6E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42662" y="5994492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Freeform 118">
                <a:extLst>
                  <a:ext uri="{FF2B5EF4-FFF2-40B4-BE49-F238E27FC236}">
                    <a16:creationId xmlns:a16="http://schemas.microsoft.com/office/drawing/2014/main" id="{06214C26-9107-488E-9AA5-7A357F7365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25995" y="6729922"/>
                <a:ext cx="131153" cy="96290"/>
              </a:xfrm>
              <a:custGeom>
                <a:avLst/>
                <a:gdLst>
                  <a:gd name="T0" fmla="*/ 22 w 40"/>
                  <a:gd name="T1" fmla="*/ 0 h 32"/>
                  <a:gd name="T2" fmla="*/ 16 w 40"/>
                  <a:gd name="T3" fmla="*/ 25 h 32"/>
                  <a:gd name="T4" fmla="*/ 22 w 40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2">
                    <a:moveTo>
                      <a:pt x="22" y="0"/>
                    </a:moveTo>
                    <a:cubicBezTo>
                      <a:pt x="40" y="3"/>
                      <a:pt x="40" y="32"/>
                      <a:pt x="16" y="25"/>
                    </a:cubicBezTo>
                    <a:cubicBezTo>
                      <a:pt x="0" y="7"/>
                      <a:pt x="14" y="4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" name="Freeform 119">
                <a:extLst>
                  <a:ext uri="{FF2B5EF4-FFF2-40B4-BE49-F238E27FC236}">
                    <a16:creationId xmlns:a16="http://schemas.microsoft.com/office/drawing/2014/main" id="{94F5FA43-101D-437C-A37E-07F5314AEC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798723" y="6214858"/>
                <a:ext cx="127608" cy="150965"/>
              </a:xfrm>
              <a:custGeom>
                <a:avLst/>
                <a:gdLst>
                  <a:gd name="T0" fmla="*/ 13 w 39"/>
                  <a:gd name="T1" fmla="*/ 6 h 50"/>
                  <a:gd name="T2" fmla="*/ 0 w 39"/>
                  <a:gd name="T3" fmla="*/ 23 h 50"/>
                  <a:gd name="T4" fmla="*/ 13 w 39"/>
                  <a:gd name="T5" fmla="*/ 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50">
                    <a:moveTo>
                      <a:pt x="13" y="6"/>
                    </a:moveTo>
                    <a:cubicBezTo>
                      <a:pt x="39" y="10"/>
                      <a:pt x="16" y="50"/>
                      <a:pt x="0" y="23"/>
                    </a:cubicBezTo>
                    <a:cubicBezTo>
                      <a:pt x="1" y="0"/>
                      <a:pt x="5" y="14"/>
                      <a:pt x="13" y="6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" name="Freeform 145">
                <a:extLst>
                  <a:ext uri="{FF2B5EF4-FFF2-40B4-BE49-F238E27FC236}">
                    <a16:creationId xmlns:a16="http://schemas.microsoft.com/office/drawing/2014/main" id="{3C058226-FB87-41F4-A521-B2C5717E5E2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36434" y="6489831"/>
                <a:ext cx="121406" cy="66913"/>
              </a:xfrm>
              <a:custGeom>
                <a:avLst/>
                <a:gdLst>
                  <a:gd name="T0" fmla="*/ 19 w 37"/>
                  <a:gd name="T1" fmla="*/ 0 h 22"/>
                  <a:gd name="T2" fmla="*/ 19 w 37"/>
                  <a:gd name="T3" fmla="*/ 22 h 22"/>
                  <a:gd name="T4" fmla="*/ 19 w 37"/>
                  <a:gd name="T5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2">
                    <a:moveTo>
                      <a:pt x="19" y="0"/>
                    </a:moveTo>
                    <a:cubicBezTo>
                      <a:pt x="35" y="1"/>
                      <a:pt x="37" y="22"/>
                      <a:pt x="19" y="22"/>
                    </a:cubicBezTo>
                    <a:cubicBezTo>
                      <a:pt x="6" y="18"/>
                      <a:pt x="0" y="4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" name="Freeform 8">
                <a:extLst>
                  <a:ext uri="{FF2B5EF4-FFF2-40B4-BE49-F238E27FC236}">
                    <a16:creationId xmlns:a16="http://schemas.microsoft.com/office/drawing/2014/main" id="{507ED7FA-E20E-43A9-B7B0-D8D7A5A2D2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99761" y="73705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0" name="Freeform 35">
              <a:extLst>
                <a:ext uri="{FF2B5EF4-FFF2-40B4-BE49-F238E27FC236}">
                  <a16:creationId xmlns:a16="http://schemas.microsoft.com/office/drawing/2014/main" id="{B381AF1B-FE93-4B42-AC30-59E4DACE7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4107" y="654155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4563942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B8980C-F16F-C81B-48DA-517354CD4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Baguet Script"/>
              </a:rPr>
              <a:t>Co nepovažujeme za NKS ?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22B4C7-3D45-90FD-6271-830E7819E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715424"/>
            <a:ext cx="9634011" cy="485454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buClr>
                <a:srgbClr val="A89FA8"/>
              </a:buClr>
            </a:pPr>
            <a:r>
              <a:rPr lang="cs-CZ" b="1">
                <a:ea typeface="+mn-lt"/>
                <a:cs typeface="+mn-lt"/>
              </a:rPr>
              <a:t>Fyziologická nemluvnost </a:t>
            </a:r>
          </a:p>
          <a:p>
            <a:pPr lvl="1">
              <a:buClr>
                <a:srgbClr val="A89FA8"/>
              </a:buClr>
            </a:pPr>
            <a:r>
              <a:rPr lang="cs-CZ">
                <a:ea typeface="+mn-lt"/>
                <a:cs typeface="+mn-lt"/>
              </a:rPr>
              <a:t>- dítě nemluví před dovršením 1 roku = přirozený jev</a:t>
            </a:r>
          </a:p>
          <a:p>
            <a:pPr lvl="1"/>
            <a:r>
              <a:rPr lang="cs-CZ">
                <a:ea typeface="+mn-lt"/>
                <a:cs typeface="+mn-lt"/>
              </a:rPr>
              <a:t>-  </a:t>
            </a:r>
            <a:r>
              <a:rPr lang="cs-CZ" i="1">
                <a:ea typeface="+mn-lt"/>
                <a:cs typeface="+mn-lt"/>
              </a:rPr>
              <a:t>prodloužená fyziologická nemluvnost</a:t>
            </a:r>
            <a:r>
              <a:rPr lang="cs-CZ">
                <a:ea typeface="+mn-lt"/>
                <a:cs typeface="+mn-lt"/>
              </a:rPr>
              <a:t> – do 2 až 3 let dítěte</a:t>
            </a:r>
          </a:p>
          <a:p>
            <a:pPr>
              <a:buClr>
                <a:srgbClr val="A89FA8"/>
              </a:buClr>
            </a:pPr>
            <a:r>
              <a:rPr lang="cs-CZ" b="1">
                <a:ea typeface="+mn-lt"/>
                <a:cs typeface="+mn-lt"/>
              </a:rPr>
              <a:t>Fyziologická neplynulost</a:t>
            </a:r>
            <a:r>
              <a:rPr lang="cs-CZ">
                <a:ea typeface="+mn-lt"/>
                <a:cs typeface="+mn-lt"/>
              </a:rPr>
              <a:t> (</a:t>
            </a:r>
            <a:r>
              <a:rPr lang="cs-CZ" err="1">
                <a:ea typeface="+mn-lt"/>
                <a:cs typeface="+mn-lt"/>
              </a:rPr>
              <a:t>dysfluence</a:t>
            </a:r>
            <a:r>
              <a:rPr lang="cs-CZ">
                <a:ea typeface="+mn-lt"/>
                <a:cs typeface="+mn-lt"/>
              </a:rPr>
              <a:t>) </a:t>
            </a:r>
          </a:p>
          <a:p>
            <a:pPr lvl="1">
              <a:buClr>
                <a:srgbClr val="A89FA8"/>
              </a:buClr>
            </a:pPr>
            <a:r>
              <a:rPr lang="cs-CZ">
                <a:ea typeface="+mn-lt"/>
                <a:cs typeface="+mn-lt"/>
              </a:rPr>
              <a:t>-  do 3. až 4. roku, neplynulost řečového projevu</a:t>
            </a:r>
          </a:p>
          <a:p>
            <a:pPr lvl="1"/>
            <a:r>
              <a:rPr lang="cs-CZ">
                <a:ea typeface="+mn-lt"/>
                <a:cs typeface="+mn-lt"/>
              </a:rPr>
              <a:t>- nedostatek v lexikálně - sém. rovině jazyka,  nevyzrálost CNS</a:t>
            </a:r>
            <a:endParaRPr lang="cs-CZ"/>
          </a:p>
          <a:p>
            <a:pPr>
              <a:buClr>
                <a:srgbClr val="A89FA8"/>
              </a:buClr>
            </a:pPr>
            <a:r>
              <a:rPr lang="cs-CZ" b="1">
                <a:ea typeface="+mn-lt"/>
                <a:cs typeface="+mn-lt"/>
              </a:rPr>
              <a:t>Fyziologický dysgramatismus</a:t>
            </a:r>
            <a:endParaRPr lang="cs-CZ">
              <a:ea typeface="+mn-lt"/>
              <a:cs typeface="+mn-lt"/>
            </a:endParaRPr>
          </a:p>
          <a:p>
            <a:pPr lvl="1">
              <a:buClr>
                <a:srgbClr val="A89FA8"/>
              </a:buClr>
            </a:pPr>
            <a:r>
              <a:rPr lang="cs-CZ">
                <a:ea typeface="+mn-lt"/>
                <a:cs typeface="+mn-lt"/>
              </a:rPr>
              <a:t>-  do 4. roku, nedostatky v </a:t>
            </a:r>
            <a:r>
              <a:rPr lang="cs-CZ" err="1">
                <a:ea typeface="+mn-lt"/>
                <a:cs typeface="+mn-lt"/>
              </a:rPr>
              <a:t>morfologicko</a:t>
            </a:r>
            <a:r>
              <a:rPr lang="cs-CZ">
                <a:ea typeface="+mn-lt"/>
                <a:cs typeface="+mn-lt"/>
              </a:rPr>
              <a:t> - syntaktické  rovině jazyka</a:t>
            </a:r>
            <a:endParaRPr lang="cs-CZ"/>
          </a:p>
          <a:p>
            <a:pPr>
              <a:buClr>
                <a:srgbClr val="A89FA8"/>
              </a:buClr>
            </a:pPr>
            <a:r>
              <a:rPr lang="cs-CZ" b="1">
                <a:ea typeface="+mn-lt"/>
                <a:cs typeface="+mn-lt"/>
              </a:rPr>
              <a:t>Fyziologická dyslalie </a:t>
            </a:r>
            <a:endParaRPr lang="cs-CZ">
              <a:ea typeface="+mn-lt"/>
              <a:cs typeface="+mn-lt"/>
            </a:endParaRPr>
          </a:p>
          <a:p>
            <a:pPr lvl="1">
              <a:buClr>
                <a:srgbClr val="A89FA8"/>
              </a:buClr>
            </a:pPr>
            <a:r>
              <a:rPr lang="cs-CZ">
                <a:ea typeface="+mn-lt"/>
                <a:cs typeface="+mn-lt"/>
              </a:rPr>
              <a:t> - nesprávná výslovnost hlásek před dovršením 5. roku života, nevyzrálost CNS, mluvidel ad.</a:t>
            </a:r>
            <a:endParaRPr lang="cs-CZ"/>
          </a:p>
          <a:p>
            <a:pPr lvl="1"/>
            <a:r>
              <a:rPr lang="cs-CZ"/>
              <a:t>- od </a:t>
            </a:r>
            <a:r>
              <a:rPr lang="cs-CZ" i="1"/>
              <a:t>5 – 7 let = prodloužená fyziologická dyslalie, po 7. roce se jedná o pravou dyslalii</a:t>
            </a:r>
          </a:p>
          <a:p>
            <a:pPr>
              <a:buClr>
                <a:srgbClr val="A89FA8"/>
              </a:buClr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75197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71AFD227-869A-489C-A9B5-3F0498DF3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5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6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7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A1B0DAD3-DAD3-4D41-8EF0-B03422E47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/>
          </a:solidFill>
        </p:grpSpPr>
        <p:sp>
          <p:nvSpPr>
            <p:cNvPr id="70" name="Freeform 8">
              <a:extLst>
                <a:ext uri="{FF2B5EF4-FFF2-40B4-BE49-F238E27FC236}">
                  <a16:creationId xmlns:a16="http://schemas.microsoft.com/office/drawing/2014/main" id="{729F7DF5-CF56-4F67-9883-903E49BE1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1" name="Freeform 10">
              <a:extLst>
                <a:ext uri="{FF2B5EF4-FFF2-40B4-BE49-F238E27FC236}">
                  <a16:creationId xmlns:a16="http://schemas.microsoft.com/office/drawing/2014/main" id="{B7E65000-B427-4CEF-B2A9-ECA839855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2" name="Freeform 15">
              <a:extLst>
                <a:ext uri="{FF2B5EF4-FFF2-40B4-BE49-F238E27FC236}">
                  <a16:creationId xmlns:a16="http://schemas.microsoft.com/office/drawing/2014/main" id="{1D82BADA-E191-4C51-A377-7D1EA989D4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3" name="Freeform 18">
              <a:extLst>
                <a:ext uri="{FF2B5EF4-FFF2-40B4-BE49-F238E27FC236}">
                  <a16:creationId xmlns:a16="http://schemas.microsoft.com/office/drawing/2014/main" id="{C074E073-07CB-4DD6-BFC8-E9FD63D4AC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4" name="Freeform 19">
              <a:extLst>
                <a:ext uri="{FF2B5EF4-FFF2-40B4-BE49-F238E27FC236}">
                  <a16:creationId xmlns:a16="http://schemas.microsoft.com/office/drawing/2014/main" id="{211152B9-90BD-4804-BCC5-4B0FEEF372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5" name="Freeform 20">
              <a:extLst>
                <a:ext uri="{FF2B5EF4-FFF2-40B4-BE49-F238E27FC236}">
                  <a16:creationId xmlns:a16="http://schemas.microsoft.com/office/drawing/2014/main" id="{941B26CC-1C9B-4149-9647-3A0E0C9D20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6" name="Freeform 22">
              <a:extLst>
                <a:ext uri="{FF2B5EF4-FFF2-40B4-BE49-F238E27FC236}">
                  <a16:creationId xmlns:a16="http://schemas.microsoft.com/office/drawing/2014/main" id="{7576EDD8-60BD-4230-9FE5-5302F91208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7" name="Freeform 23">
              <a:extLst>
                <a:ext uri="{FF2B5EF4-FFF2-40B4-BE49-F238E27FC236}">
                  <a16:creationId xmlns:a16="http://schemas.microsoft.com/office/drawing/2014/main" id="{F68478BC-1899-4718-B999-C7EE2F6F5B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8" name="Freeform 26">
              <a:extLst>
                <a:ext uri="{FF2B5EF4-FFF2-40B4-BE49-F238E27FC236}">
                  <a16:creationId xmlns:a16="http://schemas.microsoft.com/office/drawing/2014/main" id="{B02BAA58-19A0-4BE5-8596-7AF02A91C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79" name="Freeform 27">
              <a:extLst>
                <a:ext uri="{FF2B5EF4-FFF2-40B4-BE49-F238E27FC236}">
                  <a16:creationId xmlns:a16="http://schemas.microsoft.com/office/drawing/2014/main" id="{ED0FD3ED-A6B2-480A-8B6C-36B4921644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0" name="Freeform 28">
              <a:extLst>
                <a:ext uri="{FF2B5EF4-FFF2-40B4-BE49-F238E27FC236}">
                  <a16:creationId xmlns:a16="http://schemas.microsoft.com/office/drawing/2014/main" id="{46C958D0-B4D1-4E20-87DA-CDF757B564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1" name="Freeform 30">
              <a:extLst>
                <a:ext uri="{FF2B5EF4-FFF2-40B4-BE49-F238E27FC236}">
                  <a16:creationId xmlns:a16="http://schemas.microsoft.com/office/drawing/2014/main" id="{3E2B5B4A-13C5-4187-BF16-1B0C4EC6D1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2" name="Freeform 43">
              <a:extLst>
                <a:ext uri="{FF2B5EF4-FFF2-40B4-BE49-F238E27FC236}">
                  <a16:creationId xmlns:a16="http://schemas.microsoft.com/office/drawing/2014/main" id="{8B7A471E-57F9-4AC4-B3DE-6A75C2A490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3" name="Freeform 51">
              <a:extLst>
                <a:ext uri="{FF2B5EF4-FFF2-40B4-BE49-F238E27FC236}">
                  <a16:creationId xmlns:a16="http://schemas.microsoft.com/office/drawing/2014/main" id="{01E6B5E8-B33D-4D70-B30A-823D655388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4" name="Freeform 52">
              <a:extLst>
                <a:ext uri="{FF2B5EF4-FFF2-40B4-BE49-F238E27FC236}">
                  <a16:creationId xmlns:a16="http://schemas.microsoft.com/office/drawing/2014/main" id="{04BD65AE-3613-409E-859A-F5E47E7ED8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5" name="Freeform 53">
              <a:extLst>
                <a:ext uri="{FF2B5EF4-FFF2-40B4-BE49-F238E27FC236}">
                  <a16:creationId xmlns:a16="http://schemas.microsoft.com/office/drawing/2014/main" id="{6AC52B47-CF30-4905-A913-8016FD7DF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6" name="Freeform 54">
              <a:extLst>
                <a:ext uri="{FF2B5EF4-FFF2-40B4-BE49-F238E27FC236}">
                  <a16:creationId xmlns:a16="http://schemas.microsoft.com/office/drawing/2014/main" id="{945DD375-89B4-4594-879C-C88E3E07E4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7" name="Freeform 55">
              <a:extLst>
                <a:ext uri="{FF2B5EF4-FFF2-40B4-BE49-F238E27FC236}">
                  <a16:creationId xmlns:a16="http://schemas.microsoft.com/office/drawing/2014/main" id="{4EF2ED92-CD73-4432-B715-54794B6CC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8" name="Freeform 56">
              <a:extLst>
                <a:ext uri="{FF2B5EF4-FFF2-40B4-BE49-F238E27FC236}">
                  <a16:creationId xmlns:a16="http://schemas.microsoft.com/office/drawing/2014/main" id="{4C080334-01D5-4AEE-B802-115F8FF42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89" name="Freeform 57">
              <a:extLst>
                <a:ext uri="{FF2B5EF4-FFF2-40B4-BE49-F238E27FC236}">
                  <a16:creationId xmlns:a16="http://schemas.microsoft.com/office/drawing/2014/main" id="{5B2CD9BC-4DF9-4317-9F4F-168D1E48F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0" name="Freeform 59">
              <a:extLst>
                <a:ext uri="{FF2B5EF4-FFF2-40B4-BE49-F238E27FC236}">
                  <a16:creationId xmlns:a16="http://schemas.microsoft.com/office/drawing/2014/main" id="{9ED340BE-C2EA-4C3D-9E5F-49D0601E22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1" name="Freeform 60">
              <a:extLst>
                <a:ext uri="{FF2B5EF4-FFF2-40B4-BE49-F238E27FC236}">
                  <a16:creationId xmlns:a16="http://schemas.microsoft.com/office/drawing/2014/main" id="{F83C564A-309A-4BE2-A1B7-CB9000A40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2" name="Freeform 61">
              <a:extLst>
                <a:ext uri="{FF2B5EF4-FFF2-40B4-BE49-F238E27FC236}">
                  <a16:creationId xmlns:a16="http://schemas.microsoft.com/office/drawing/2014/main" id="{6DB3A353-2237-4080-B766-F62A628B3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3" name="Freeform 5">
              <a:extLst>
                <a:ext uri="{FF2B5EF4-FFF2-40B4-BE49-F238E27FC236}">
                  <a16:creationId xmlns:a16="http://schemas.microsoft.com/office/drawing/2014/main" id="{F97333D1-A657-49E4-BCD3-47476A14CA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4" name="Freeform 6">
              <a:extLst>
                <a:ext uri="{FF2B5EF4-FFF2-40B4-BE49-F238E27FC236}">
                  <a16:creationId xmlns:a16="http://schemas.microsoft.com/office/drawing/2014/main" id="{D848B0DC-182E-4466-BC72-7D1D16380F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5" name="Freeform 7">
              <a:extLst>
                <a:ext uri="{FF2B5EF4-FFF2-40B4-BE49-F238E27FC236}">
                  <a16:creationId xmlns:a16="http://schemas.microsoft.com/office/drawing/2014/main" id="{60CE5FE2-5C67-4168-A845-1851C07B74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6" name="Freeform 8">
              <a:extLst>
                <a:ext uri="{FF2B5EF4-FFF2-40B4-BE49-F238E27FC236}">
                  <a16:creationId xmlns:a16="http://schemas.microsoft.com/office/drawing/2014/main" id="{FFD9F71E-ACAB-4435-8558-5C891704E5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7" name="Freeform 9">
              <a:extLst>
                <a:ext uri="{FF2B5EF4-FFF2-40B4-BE49-F238E27FC236}">
                  <a16:creationId xmlns:a16="http://schemas.microsoft.com/office/drawing/2014/main" id="{D8F3C4EF-CAB3-477F-9BE6-7AE0EE0861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8" name="Freeform 11">
              <a:extLst>
                <a:ext uri="{FF2B5EF4-FFF2-40B4-BE49-F238E27FC236}">
                  <a16:creationId xmlns:a16="http://schemas.microsoft.com/office/drawing/2014/main" id="{99F3B109-2DD1-4023-AB8C-C4CFFBC1E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9" name="Freeform 12">
              <a:extLst>
                <a:ext uri="{FF2B5EF4-FFF2-40B4-BE49-F238E27FC236}">
                  <a16:creationId xmlns:a16="http://schemas.microsoft.com/office/drawing/2014/main" id="{AEE61596-3CEF-4CF6-A4FA-2262654387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0" name="Freeform 13">
              <a:extLst>
                <a:ext uri="{FF2B5EF4-FFF2-40B4-BE49-F238E27FC236}">
                  <a16:creationId xmlns:a16="http://schemas.microsoft.com/office/drawing/2014/main" id="{ACA5CDA1-D484-482B-924A-C21EFFB263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1" name="Freeform 14">
              <a:extLst>
                <a:ext uri="{FF2B5EF4-FFF2-40B4-BE49-F238E27FC236}">
                  <a16:creationId xmlns:a16="http://schemas.microsoft.com/office/drawing/2014/main" id="{8BAD048C-9E22-4DAB-BB3C-8978DFC79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2" name="Freeform 16">
              <a:extLst>
                <a:ext uri="{FF2B5EF4-FFF2-40B4-BE49-F238E27FC236}">
                  <a16:creationId xmlns:a16="http://schemas.microsoft.com/office/drawing/2014/main" id="{1A2637B3-8C74-4B55-872D-CFE1F1929A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3" name="Freeform 17">
              <a:extLst>
                <a:ext uri="{FF2B5EF4-FFF2-40B4-BE49-F238E27FC236}">
                  <a16:creationId xmlns:a16="http://schemas.microsoft.com/office/drawing/2014/main" id="{C73B0390-BD3E-4AFB-ADF3-676ECF890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4" name="Freeform 21">
              <a:extLst>
                <a:ext uri="{FF2B5EF4-FFF2-40B4-BE49-F238E27FC236}">
                  <a16:creationId xmlns:a16="http://schemas.microsoft.com/office/drawing/2014/main" id="{35236E6F-9C25-49CE-9078-306D3A5FA0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5" name="Freeform 25">
              <a:extLst>
                <a:ext uri="{FF2B5EF4-FFF2-40B4-BE49-F238E27FC236}">
                  <a16:creationId xmlns:a16="http://schemas.microsoft.com/office/drawing/2014/main" id="{46D4BFF5-1B3A-44D0-9720-143617E009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6" name="Freeform 29">
              <a:extLst>
                <a:ext uri="{FF2B5EF4-FFF2-40B4-BE49-F238E27FC236}">
                  <a16:creationId xmlns:a16="http://schemas.microsoft.com/office/drawing/2014/main" id="{77FD726E-2EB9-4305-BEE5-7C48D51C9B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7" name="Freeform 31">
              <a:extLst>
                <a:ext uri="{FF2B5EF4-FFF2-40B4-BE49-F238E27FC236}">
                  <a16:creationId xmlns:a16="http://schemas.microsoft.com/office/drawing/2014/main" id="{25E6083A-3C52-4763-92A2-1B88843EF3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8" name="Freeform 32">
              <a:extLst>
                <a:ext uri="{FF2B5EF4-FFF2-40B4-BE49-F238E27FC236}">
                  <a16:creationId xmlns:a16="http://schemas.microsoft.com/office/drawing/2014/main" id="{CA90BF22-94F7-4D52-8725-FDCE69CE6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9" name="Freeform 33">
              <a:extLst>
                <a:ext uri="{FF2B5EF4-FFF2-40B4-BE49-F238E27FC236}">
                  <a16:creationId xmlns:a16="http://schemas.microsoft.com/office/drawing/2014/main" id="{998A2F47-3F4E-4065-86CF-B49B258FF1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0" name="Freeform 34">
              <a:extLst>
                <a:ext uri="{FF2B5EF4-FFF2-40B4-BE49-F238E27FC236}">
                  <a16:creationId xmlns:a16="http://schemas.microsoft.com/office/drawing/2014/main" id="{65AF8C00-7E07-4E42-A41A-08417BB0E5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1" name="Freeform 35">
              <a:extLst>
                <a:ext uri="{FF2B5EF4-FFF2-40B4-BE49-F238E27FC236}">
                  <a16:creationId xmlns:a16="http://schemas.microsoft.com/office/drawing/2014/main" id="{E0C04B54-4EF5-4B04-A708-8339062DA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2" name="Freeform 36">
              <a:extLst>
                <a:ext uri="{FF2B5EF4-FFF2-40B4-BE49-F238E27FC236}">
                  <a16:creationId xmlns:a16="http://schemas.microsoft.com/office/drawing/2014/main" id="{C16D1625-1345-49A9-9FAE-3600E0D116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3" name="Freeform 37">
              <a:extLst>
                <a:ext uri="{FF2B5EF4-FFF2-40B4-BE49-F238E27FC236}">
                  <a16:creationId xmlns:a16="http://schemas.microsoft.com/office/drawing/2014/main" id="{B8817E5F-6964-4B89-9CD1-CD4621B6EC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4" name="Freeform 38">
              <a:extLst>
                <a:ext uri="{FF2B5EF4-FFF2-40B4-BE49-F238E27FC236}">
                  <a16:creationId xmlns:a16="http://schemas.microsoft.com/office/drawing/2014/main" id="{952E3586-DC86-4B27-AAC4-D005819D2C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5" name="Freeform 39">
              <a:extLst>
                <a:ext uri="{FF2B5EF4-FFF2-40B4-BE49-F238E27FC236}">
                  <a16:creationId xmlns:a16="http://schemas.microsoft.com/office/drawing/2014/main" id="{22CB13D9-EA0B-45B8-8E8F-3AABBE9D7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6" name="Freeform 40">
              <a:extLst>
                <a:ext uri="{FF2B5EF4-FFF2-40B4-BE49-F238E27FC236}">
                  <a16:creationId xmlns:a16="http://schemas.microsoft.com/office/drawing/2014/main" id="{3755BB78-63DB-4A8C-A113-795862B375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7" name="Freeform 41">
              <a:extLst>
                <a:ext uri="{FF2B5EF4-FFF2-40B4-BE49-F238E27FC236}">
                  <a16:creationId xmlns:a16="http://schemas.microsoft.com/office/drawing/2014/main" id="{68D97FB6-919C-4D25-A4CE-65C0BB8B41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8" name="Freeform 42">
              <a:extLst>
                <a:ext uri="{FF2B5EF4-FFF2-40B4-BE49-F238E27FC236}">
                  <a16:creationId xmlns:a16="http://schemas.microsoft.com/office/drawing/2014/main" id="{B7FB8601-BFD8-42A2-BFC8-826DA56794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9" name="Freeform 44">
              <a:extLst>
                <a:ext uri="{FF2B5EF4-FFF2-40B4-BE49-F238E27FC236}">
                  <a16:creationId xmlns:a16="http://schemas.microsoft.com/office/drawing/2014/main" id="{E66A3773-870D-43D8-97C8-9210A0288C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0" name="Freeform 45">
              <a:extLst>
                <a:ext uri="{FF2B5EF4-FFF2-40B4-BE49-F238E27FC236}">
                  <a16:creationId xmlns:a16="http://schemas.microsoft.com/office/drawing/2014/main" id="{08736EF7-6BB0-4CA8-B063-CD217FF9BF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1" name="Freeform 46">
              <a:extLst>
                <a:ext uri="{FF2B5EF4-FFF2-40B4-BE49-F238E27FC236}">
                  <a16:creationId xmlns:a16="http://schemas.microsoft.com/office/drawing/2014/main" id="{57EBF709-9E0F-48A1-BCDD-F3C74F1D49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2" name="Freeform 47">
              <a:extLst>
                <a:ext uri="{FF2B5EF4-FFF2-40B4-BE49-F238E27FC236}">
                  <a16:creationId xmlns:a16="http://schemas.microsoft.com/office/drawing/2014/main" id="{251EC588-C357-470F-A194-F4A0C32B7F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3" name="Freeform 48">
              <a:extLst>
                <a:ext uri="{FF2B5EF4-FFF2-40B4-BE49-F238E27FC236}">
                  <a16:creationId xmlns:a16="http://schemas.microsoft.com/office/drawing/2014/main" id="{02592C96-1066-4F6E-9353-4FF1D5ED98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4" name="Freeform 49">
              <a:extLst>
                <a:ext uri="{FF2B5EF4-FFF2-40B4-BE49-F238E27FC236}">
                  <a16:creationId xmlns:a16="http://schemas.microsoft.com/office/drawing/2014/main" id="{B5016669-96C5-4574-B536-65060BCE9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5" name="Freeform 8">
              <a:extLst>
                <a:ext uri="{FF2B5EF4-FFF2-40B4-BE49-F238E27FC236}">
                  <a16:creationId xmlns:a16="http://schemas.microsoft.com/office/drawing/2014/main" id="{5C697245-37CA-4D12-9F8C-308595014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6" name="Freeform 106">
              <a:extLst>
                <a:ext uri="{FF2B5EF4-FFF2-40B4-BE49-F238E27FC236}">
                  <a16:creationId xmlns:a16="http://schemas.microsoft.com/office/drawing/2014/main" id="{3776B83C-39DC-4C02-B33B-848604D0A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 useBgFill="1">
        <p:nvSpPr>
          <p:cNvPr id="128" name="Rectangle 127">
            <a:extLst>
              <a:ext uri="{FF2B5EF4-FFF2-40B4-BE49-F238E27FC236}">
                <a16:creationId xmlns:a16="http://schemas.microsoft.com/office/drawing/2014/main" id="{8EF88DD2-0525-45BD-8FFA-E602F3E00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3DA7F81C-A421-4901-947E-FE6003F6D5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96413" y="1093539"/>
            <a:ext cx="7809672" cy="46520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010855-5195-47BA-2446-CEC73F5E5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4963" y="1540259"/>
            <a:ext cx="6992573" cy="244176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/>
              <a:t>Dělení dle etiologie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7193883-4462-3D38-136E-90CDC138F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96634" y="4382668"/>
            <a:ext cx="5609230" cy="898249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1400" cap="all" spc="600">
              <a:solidFill>
                <a:schemeClr val="tx2"/>
              </a:solidFill>
            </a:endParaRP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48C13245-814C-4683-8CDF-1B390D8E8F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87044" y="35"/>
            <a:ext cx="740657" cy="6868389"/>
            <a:chOff x="10787044" y="35"/>
            <a:chExt cx="740657" cy="6868389"/>
          </a:xfrm>
        </p:grpSpPr>
        <p:sp>
          <p:nvSpPr>
            <p:cNvPr id="133" name="Freeform 8">
              <a:extLst>
                <a:ext uri="{FF2B5EF4-FFF2-40B4-BE49-F238E27FC236}">
                  <a16:creationId xmlns:a16="http://schemas.microsoft.com/office/drawing/2014/main" id="{FCF0A957-E326-423C-BC4A-FF0048973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5740" y="6758783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43">
              <a:extLst>
                <a:ext uri="{FF2B5EF4-FFF2-40B4-BE49-F238E27FC236}">
                  <a16:creationId xmlns:a16="http://schemas.microsoft.com/office/drawing/2014/main" id="{0668B27B-170A-428A-AF0D-91FEA72883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6853" y="773916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51">
              <a:extLst>
                <a:ext uri="{FF2B5EF4-FFF2-40B4-BE49-F238E27FC236}">
                  <a16:creationId xmlns:a16="http://schemas.microsoft.com/office/drawing/2014/main" id="{CB64A552-895A-45B8-A3C5-478A680BD7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24811" y="991627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53">
              <a:extLst>
                <a:ext uri="{FF2B5EF4-FFF2-40B4-BE49-F238E27FC236}">
                  <a16:creationId xmlns:a16="http://schemas.microsoft.com/office/drawing/2014/main" id="{147B232C-6131-4E4B-9B96-2803BE0361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2897" y="1230400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54">
              <a:extLst>
                <a:ext uri="{FF2B5EF4-FFF2-40B4-BE49-F238E27FC236}">
                  <a16:creationId xmlns:a16="http://schemas.microsoft.com/office/drawing/2014/main" id="{39B8A09C-58C1-4869-90F8-1A57C3B3EC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6779" y="479168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55">
              <a:extLst>
                <a:ext uri="{FF2B5EF4-FFF2-40B4-BE49-F238E27FC236}">
                  <a16:creationId xmlns:a16="http://schemas.microsoft.com/office/drawing/2014/main" id="{2B1229EA-8205-4A42-8EA7-FB09AE926F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2757" y="1440001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56">
              <a:extLst>
                <a:ext uri="{FF2B5EF4-FFF2-40B4-BE49-F238E27FC236}">
                  <a16:creationId xmlns:a16="http://schemas.microsoft.com/office/drawing/2014/main" id="{D4470946-4A14-4F13-BD79-4B3E37C993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412453" y="223027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57">
              <a:extLst>
                <a:ext uri="{FF2B5EF4-FFF2-40B4-BE49-F238E27FC236}">
                  <a16:creationId xmlns:a16="http://schemas.microsoft.com/office/drawing/2014/main" id="{7AC74792-ED4F-41D3-AADA-998E039A9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8906" y="1649746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59">
              <a:extLst>
                <a:ext uri="{FF2B5EF4-FFF2-40B4-BE49-F238E27FC236}">
                  <a16:creationId xmlns:a16="http://schemas.microsoft.com/office/drawing/2014/main" id="{E91D042B-B982-4194-9ED8-F10723361F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8356" y="232099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60">
              <a:extLst>
                <a:ext uri="{FF2B5EF4-FFF2-40B4-BE49-F238E27FC236}">
                  <a16:creationId xmlns:a16="http://schemas.microsoft.com/office/drawing/2014/main" id="{F77A341B-6052-4DBC-841F-E4324DED5B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7543" y="1925121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61">
              <a:extLst>
                <a:ext uri="{FF2B5EF4-FFF2-40B4-BE49-F238E27FC236}">
                  <a16:creationId xmlns:a16="http://schemas.microsoft.com/office/drawing/2014/main" id="{3436E028-9F68-4BBF-BC5E-62F3640731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2286" y="18936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78">
              <a:extLst>
                <a:ext uri="{FF2B5EF4-FFF2-40B4-BE49-F238E27FC236}">
                  <a16:creationId xmlns:a16="http://schemas.microsoft.com/office/drawing/2014/main" id="{91E29C05-6C06-4612-B219-6E460FA10F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9122" y="697639"/>
              <a:ext cx="147990" cy="75075"/>
            </a:xfrm>
            <a:custGeom>
              <a:avLst/>
              <a:gdLst>
                <a:gd name="T0" fmla="*/ 22 w 45"/>
                <a:gd name="T1" fmla="*/ 0 h 25"/>
                <a:gd name="T2" fmla="*/ 28 w 45"/>
                <a:gd name="T3" fmla="*/ 25 h 25"/>
                <a:gd name="T4" fmla="*/ 22 w 4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5">
                  <a:moveTo>
                    <a:pt x="22" y="0"/>
                  </a:moveTo>
                  <a:cubicBezTo>
                    <a:pt x="32" y="1"/>
                    <a:pt x="45" y="21"/>
                    <a:pt x="28" y="25"/>
                  </a:cubicBezTo>
                  <a:cubicBezTo>
                    <a:pt x="9" y="23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79">
              <a:extLst>
                <a:ext uri="{FF2B5EF4-FFF2-40B4-BE49-F238E27FC236}">
                  <a16:creationId xmlns:a16="http://schemas.microsoft.com/office/drawing/2014/main" id="{4EB0B1DF-5DD1-45C7-9A66-E94AE7603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71494" y="928684"/>
              <a:ext cx="124063" cy="69362"/>
            </a:xfrm>
            <a:custGeom>
              <a:avLst/>
              <a:gdLst>
                <a:gd name="T0" fmla="*/ 20 w 38"/>
                <a:gd name="T1" fmla="*/ 0 h 23"/>
                <a:gd name="T2" fmla="*/ 20 w 38"/>
                <a:gd name="T3" fmla="*/ 22 h 23"/>
                <a:gd name="T4" fmla="*/ 20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0" y="0"/>
                  </a:moveTo>
                  <a:cubicBezTo>
                    <a:pt x="37" y="3"/>
                    <a:pt x="38" y="23"/>
                    <a:pt x="20" y="22"/>
                  </a:cubicBezTo>
                  <a:cubicBezTo>
                    <a:pt x="8" y="18"/>
                    <a:pt x="0" y="5"/>
                    <a:pt x="2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80">
              <a:extLst>
                <a:ext uri="{FF2B5EF4-FFF2-40B4-BE49-F238E27FC236}">
                  <a16:creationId xmlns:a16="http://schemas.microsoft.com/office/drawing/2014/main" id="{E2524225-AC95-4678-87E3-686FC9AAC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66153" y="1166479"/>
              <a:ext cx="124951" cy="66098"/>
            </a:xfrm>
            <a:custGeom>
              <a:avLst/>
              <a:gdLst>
                <a:gd name="T0" fmla="*/ 21 w 38"/>
                <a:gd name="T1" fmla="*/ 0 h 22"/>
                <a:gd name="T2" fmla="*/ 21 w 38"/>
                <a:gd name="T3" fmla="*/ 22 h 22"/>
                <a:gd name="T4" fmla="*/ 21 w 3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2">
                  <a:moveTo>
                    <a:pt x="21" y="0"/>
                  </a:moveTo>
                  <a:cubicBezTo>
                    <a:pt x="37" y="2"/>
                    <a:pt x="38" y="20"/>
                    <a:pt x="21" y="22"/>
                  </a:cubicBezTo>
                  <a:cubicBezTo>
                    <a:pt x="9" y="16"/>
                    <a:pt x="0" y="6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81">
              <a:extLst>
                <a:ext uri="{FF2B5EF4-FFF2-40B4-BE49-F238E27FC236}">
                  <a16:creationId xmlns:a16="http://schemas.microsoft.com/office/drawing/2014/main" id="{E6350E8A-2FB3-4DBB-BF52-4259F9A9B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9203" y="2179533"/>
              <a:ext cx="140901" cy="90579"/>
            </a:xfrm>
            <a:custGeom>
              <a:avLst/>
              <a:gdLst>
                <a:gd name="T0" fmla="*/ 27 w 43"/>
                <a:gd name="T1" fmla="*/ 3 h 30"/>
                <a:gd name="T2" fmla="*/ 40 w 43"/>
                <a:gd name="T3" fmla="*/ 22 h 30"/>
                <a:gd name="T4" fmla="*/ 27 w 43"/>
                <a:gd name="T5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0">
                  <a:moveTo>
                    <a:pt x="27" y="3"/>
                  </a:moveTo>
                  <a:cubicBezTo>
                    <a:pt x="35" y="0"/>
                    <a:pt x="43" y="16"/>
                    <a:pt x="40" y="22"/>
                  </a:cubicBezTo>
                  <a:cubicBezTo>
                    <a:pt x="21" y="30"/>
                    <a:pt x="0" y="15"/>
                    <a:pt x="27" y="3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82">
              <a:extLst>
                <a:ext uri="{FF2B5EF4-FFF2-40B4-BE49-F238E27FC236}">
                  <a16:creationId xmlns:a16="http://schemas.microsoft.com/office/drawing/2014/main" id="{338C6DC9-EE20-49E6-8281-0033A6FF4D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7039" y="1957080"/>
              <a:ext cx="128495" cy="69362"/>
            </a:xfrm>
            <a:custGeom>
              <a:avLst/>
              <a:gdLst>
                <a:gd name="T0" fmla="*/ 16 w 39"/>
                <a:gd name="T1" fmla="*/ 0 h 23"/>
                <a:gd name="T2" fmla="*/ 10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83">
              <a:extLst>
                <a:ext uri="{FF2B5EF4-FFF2-40B4-BE49-F238E27FC236}">
                  <a16:creationId xmlns:a16="http://schemas.microsoft.com/office/drawing/2014/main" id="{894DC315-2D96-4BC3-A199-C77AE5CF07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9596" y="1642292"/>
              <a:ext cx="131153" cy="157493"/>
            </a:xfrm>
            <a:custGeom>
              <a:avLst/>
              <a:gdLst>
                <a:gd name="T0" fmla="*/ 13 w 40"/>
                <a:gd name="T1" fmla="*/ 7 h 52"/>
                <a:gd name="T2" fmla="*/ 0 w 40"/>
                <a:gd name="T3" fmla="*/ 24 h 52"/>
                <a:gd name="T4" fmla="*/ 13 w 40"/>
                <a:gd name="T5" fmla="*/ 7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52">
                  <a:moveTo>
                    <a:pt x="13" y="7"/>
                  </a:moveTo>
                  <a:cubicBezTo>
                    <a:pt x="40" y="12"/>
                    <a:pt x="18" y="52"/>
                    <a:pt x="0" y="24"/>
                  </a:cubicBezTo>
                  <a:cubicBezTo>
                    <a:pt x="2" y="0"/>
                    <a:pt x="6" y="17"/>
                    <a:pt x="13" y="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84">
              <a:extLst>
                <a:ext uri="{FF2B5EF4-FFF2-40B4-BE49-F238E27FC236}">
                  <a16:creationId xmlns:a16="http://schemas.microsoft.com/office/drawing/2014/main" id="{4C826DC1-9DE6-4A64-9EA0-AAB00CD8A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40612" y="493053"/>
              <a:ext cx="131153" cy="88130"/>
            </a:xfrm>
            <a:custGeom>
              <a:avLst/>
              <a:gdLst>
                <a:gd name="T0" fmla="*/ 18 w 40"/>
                <a:gd name="T1" fmla="*/ 1 h 29"/>
                <a:gd name="T2" fmla="*/ 6 w 40"/>
                <a:gd name="T3" fmla="*/ 20 h 29"/>
                <a:gd name="T4" fmla="*/ 18 w 40"/>
                <a:gd name="T5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18" y="1"/>
                  </a:moveTo>
                  <a:cubicBezTo>
                    <a:pt x="40" y="6"/>
                    <a:pt x="25" y="29"/>
                    <a:pt x="6" y="20"/>
                  </a:cubicBezTo>
                  <a:cubicBezTo>
                    <a:pt x="0" y="10"/>
                    <a:pt x="5" y="0"/>
                    <a:pt x="1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86">
              <a:extLst>
                <a:ext uri="{FF2B5EF4-FFF2-40B4-BE49-F238E27FC236}">
                  <a16:creationId xmlns:a16="http://schemas.microsoft.com/office/drawing/2014/main" id="{FA46AC8B-F089-47CE-9DC2-6E2B1CE7F9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0581" y="147044"/>
              <a:ext cx="131153" cy="112612"/>
            </a:xfrm>
            <a:custGeom>
              <a:avLst/>
              <a:gdLst>
                <a:gd name="T0" fmla="*/ 22 w 40"/>
                <a:gd name="T1" fmla="*/ 1 h 37"/>
                <a:gd name="T2" fmla="*/ 15 w 40"/>
                <a:gd name="T3" fmla="*/ 23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40" y="3"/>
                    <a:pt x="33" y="37"/>
                    <a:pt x="15" y="23"/>
                  </a:cubicBezTo>
                  <a:cubicBezTo>
                    <a:pt x="0" y="20"/>
                    <a:pt x="7" y="0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89">
              <a:extLst>
                <a:ext uri="{FF2B5EF4-FFF2-40B4-BE49-F238E27FC236}">
                  <a16:creationId xmlns:a16="http://schemas.microsoft.com/office/drawing/2014/main" id="{DB24D748-082E-4791-867B-99D4165343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384" y="1429941"/>
              <a:ext cx="134697" cy="93027"/>
            </a:xfrm>
            <a:custGeom>
              <a:avLst/>
              <a:gdLst>
                <a:gd name="T0" fmla="*/ 23 w 41"/>
                <a:gd name="T1" fmla="*/ 0 h 31"/>
                <a:gd name="T2" fmla="*/ 16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3"/>
                    <a:pt x="41" y="31"/>
                    <a:pt x="16" y="25"/>
                  </a:cubicBezTo>
                  <a:cubicBezTo>
                    <a:pt x="0" y="7"/>
                    <a:pt x="14" y="4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Freeform 90">
              <a:extLst>
                <a:ext uri="{FF2B5EF4-FFF2-40B4-BE49-F238E27FC236}">
                  <a16:creationId xmlns:a16="http://schemas.microsoft.com/office/drawing/2014/main" id="{AFDFD666-F5D8-4B50-BDEA-9B94D05C2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83236" y="2052850"/>
              <a:ext cx="2659" cy="8977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2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1" y="0"/>
                    <a:pt x="1" y="3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32">
              <a:extLst>
                <a:ext uri="{FF2B5EF4-FFF2-40B4-BE49-F238E27FC236}">
                  <a16:creationId xmlns:a16="http://schemas.microsoft.com/office/drawing/2014/main" id="{A722F4FD-DC6B-4BBE-8AB4-AC4948DE0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1929" y="3197104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33">
              <a:extLst>
                <a:ext uri="{FF2B5EF4-FFF2-40B4-BE49-F238E27FC236}">
                  <a16:creationId xmlns:a16="http://schemas.microsoft.com/office/drawing/2014/main" id="{31F4EE6C-D2E3-4C2A-AE2F-C6B793580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1842" y="4269363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34">
              <a:extLst>
                <a:ext uri="{FF2B5EF4-FFF2-40B4-BE49-F238E27FC236}">
                  <a16:creationId xmlns:a16="http://schemas.microsoft.com/office/drawing/2014/main" id="{795D566D-FA05-4DD4-98CD-CBCC2136B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772" y="5238111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35">
              <a:extLst>
                <a:ext uri="{FF2B5EF4-FFF2-40B4-BE49-F238E27FC236}">
                  <a16:creationId xmlns:a16="http://schemas.microsoft.com/office/drawing/2014/main" id="{3AA7A2AF-3B59-452A-8DD8-656112A388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8849" y="447712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8" name="Freeform 36">
              <a:extLst>
                <a:ext uri="{FF2B5EF4-FFF2-40B4-BE49-F238E27FC236}">
                  <a16:creationId xmlns:a16="http://schemas.microsoft.com/office/drawing/2014/main" id="{AAC39DF9-3884-4327-B2FA-A2701FA9DD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3759" y="5909458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9" name="Freeform 37">
              <a:extLst>
                <a:ext uri="{FF2B5EF4-FFF2-40B4-BE49-F238E27FC236}">
                  <a16:creationId xmlns:a16="http://schemas.microsoft.com/office/drawing/2014/main" id="{E946AEAA-0F9A-4EE1-894F-3651B5BCD5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5327" y="2961164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0" name="Freeform 38">
              <a:extLst>
                <a:ext uri="{FF2B5EF4-FFF2-40B4-BE49-F238E27FC236}">
                  <a16:creationId xmlns:a16="http://schemas.microsoft.com/office/drawing/2014/main" id="{084AB563-FE85-4FC5-84CB-3541123E3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2996" y="4753633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Freeform 39">
              <a:extLst>
                <a:ext uri="{FF2B5EF4-FFF2-40B4-BE49-F238E27FC236}">
                  <a16:creationId xmlns:a16="http://schemas.microsoft.com/office/drawing/2014/main" id="{88220D5D-AF2C-4D36-B14E-DB84414E55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5104" y="4994754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40">
              <a:extLst>
                <a:ext uri="{FF2B5EF4-FFF2-40B4-BE49-F238E27FC236}">
                  <a16:creationId xmlns:a16="http://schemas.microsoft.com/office/drawing/2014/main" id="{76E4F92A-4D4C-462E-99FC-FB21F2540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0068" y="2499082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41">
              <a:extLst>
                <a:ext uri="{FF2B5EF4-FFF2-40B4-BE49-F238E27FC236}">
                  <a16:creationId xmlns:a16="http://schemas.microsoft.com/office/drawing/2014/main" id="{DDB41153-18F5-4F0F-A102-AFE20312BB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75369" y="633706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Freeform 42">
              <a:extLst>
                <a:ext uri="{FF2B5EF4-FFF2-40B4-BE49-F238E27FC236}">
                  <a16:creationId xmlns:a16="http://schemas.microsoft.com/office/drawing/2014/main" id="{D0AEAC75-B2F2-4A75-8C45-D8741383A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1729" y="5450024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Freeform 44">
              <a:extLst>
                <a:ext uri="{FF2B5EF4-FFF2-40B4-BE49-F238E27FC236}">
                  <a16:creationId xmlns:a16="http://schemas.microsoft.com/office/drawing/2014/main" id="{C28CF6F0-7581-4ACB-966A-312C4BE295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55519" y="396272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Freeform 45">
              <a:extLst>
                <a:ext uri="{FF2B5EF4-FFF2-40B4-BE49-F238E27FC236}">
                  <a16:creationId xmlns:a16="http://schemas.microsoft.com/office/drawing/2014/main" id="{059F9808-8439-4BB9-9CB0-42B6A5E9EA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3251" y="566975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Freeform 46">
              <a:extLst>
                <a:ext uri="{FF2B5EF4-FFF2-40B4-BE49-F238E27FC236}">
                  <a16:creationId xmlns:a16="http://schemas.microsoft.com/office/drawing/2014/main" id="{AD9721E5-A6CE-47DA-B090-3C53E399D3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82427" y="2731701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Freeform 47">
              <a:extLst>
                <a:ext uri="{FF2B5EF4-FFF2-40B4-BE49-F238E27FC236}">
                  <a16:creationId xmlns:a16="http://schemas.microsoft.com/office/drawing/2014/main" id="{CF420341-C634-4EC9-9977-286A408DCA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40572" y="3731600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Freeform 48">
              <a:extLst>
                <a:ext uri="{FF2B5EF4-FFF2-40B4-BE49-F238E27FC236}">
                  <a16:creationId xmlns:a16="http://schemas.microsoft.com/office/drawing/2014/main" id="{1F9B4768-0BD0-4EF2-B7BE-12E98C2F52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35829" y="3498130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62">
              <a:extLst>
                <a:ext uri="{FF2B5EF4-FFF2-40B4-BE49-F238E27FC236}">
                  <a16:creationId xmlns:a16="http://schemas.microsoft.com/office/drawing/2014/main" id="{97A56EF0-8F66-4B31-B41D-6F5398772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26261" y="2927168"/>
              <a:ext cx="150648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4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63">
              <a:extLst>
                <a:ext uri="{FF2B5EF4-FFF2-40B4-BE49-F238E27FC236}">
                  <a16:creationId xmlns:a16="http://schemas.microsoft.com/office/drawing/2014/main" id="{B96A0F75-5776-4CF2-993D-894482682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7619" y="4065781"/>
              <a:ext cx="121406" cy="124036"/>
            </a:xfrm>
            <a:custGeom>
              <a:avLst/>
              <a:gdLst>
                <a:gd name="T0" fmla="*/ 24 w 37"/>
                <a:gd name="T1" fmla="*/ 4 h 41"/>
                <a:gd name="T2" fmla="*/ 29 w 37"/>
                <a:gd name="T3" fmla="*/ 26 h 41"/>
                <a:gd name="T4" fmla="*/ 24 w 37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41">
                  <a:moveTo>
                    <a:pt x="24" y="4"/>
                  </a:moveTo>
                  <a:cubicBezTo>
                    <a:pt x="37" y="1"/>
                    <a:pt x="28" y="18"/>
                    <a:pt x="29" y="26"/>
                  </a:cubicBezTo>
                  <a:cubicBezTo>
                    <a:pt x="8" y="41"/>
                    <a:pt x="0" y="0"/>
                    <a:pt x="24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64">
              <a:extLst>
                <a:ext uri="{FF2B5EF4-FFF2-40B4-BE49-F238E27FC236}">
                  <a16:creationId xmlns:a16="http://schemas.microsoft.com/office/drawing/2014/main" id="{A9D57FF8-0FF7-499A-95C1-1902DBA397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5570" y="2658860"/>
              <a:ext cx="137356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65">
              <a:extLst>
                <a:ext uri="{FF2B5EF4-FFF2-40B4-BE49-F238E27FC236}">
                  <a16:creationId xmlns:a16="http://schemas.microsoft.com/office/drawing/2014/main" id="{23C92D21-4927-4081-8333-157D98AA73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6201" y="3802875"/>
              <a:ext cx="121406" cy="79154"/>
            </a:xfrm>
            <a:custGeom>
              <a:avLst/>
              <a:gdLst>
                <a:gd name="T0" fmla="*/ 19 w 37"/>
                <a:gd name="T1" fmla="*/ 0 h 26"/>
                <a:gd name="T2" fmla="*/ 22 w 37"/>
                <a:gd name="T3" fmla="*/ 26 h 26"/>
                <a:gd name="T4" fmla="*/ 19 w 3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6">
                  <a:moveTo>
                    <a:pt x="19" y="0"/>
                  </a:moveTo>
                  <a:cubicBezTo>
                    <a:pt x="31" y="1"/>
                    <a:pt x="37" y="23"/>
                    <a:pt x="22" y="26"/>
                  </a:cubicBezTo>
                  <a:cubicBezTo>
                    <a:pt x="2" y="26"/>
                    <a:pt x="0" y="0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Freeform 66">
              <a:extLst>
                <a:ext uri="{FF2B5EF4-FFF2-40B4-BE49-F238E27FC236}">
                  <a16:creationId xmlns:a16="http://schemas.microsoft.com/office/drawing/2014/main" id="{4394BFC1-55C5-44E2-AACC-7587C0EF70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83" y="5349311"/>
              <a:ext cx="131153" cy="111796"/>
            </a:xfrm>
            <a:custGeom>
              <a:avLst/>
              <a:gdLst>
                <a:gd name="T0" fmla="*/ 22 w 40"/>
                <a:gd name="T1" fmla="*/ 1 h 37"/>
                <a:gd name="T2" fmla="*/ 40 w 40"/>
                <a:gd name="T3" fmla="*/ 18 h 37"/>
                <a:gd name="T4" fmla="*/ 22 w 40"/>
                <a:gd name="T5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7">
                  <a:moveTo>
                    <a:pt x="22" y="1"/>
                  </a:moveTo>
                  <a:cubicBezTo>
                    <a:pt x="36" y="0"/>
                    <a:pt x="40" y="8"/>
                    <a:pt x="40" y="18"/>
                  </a:cubicBezTo>
                  <a:cubicBezTo>
                    <a:pt x="27" y="37"/>
                    <a:pt x="0" y="14"/>
                    <a:pt x="22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67">
              <a:extLst>
                <a:ext uri="{FF2B5EF4-FFF2-40B4-BE49-F238E27FC236}">
                  <a16:creationId xmlns:a16="http://schemas.microsoft.com/office/drawing/2014/main" id="{7CBA8187-E044-481E-8257-8E80919FCD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4163" y="4565333"/>
              <a:ext cx="157737" cy="118324"/>
            </a:xfrm>
            <a:custGeom>
              <a:avLst/>
              <a:gdLst>
                <a:gd name="T0" fmla="*/ 28 w 48"/>
                <a:gd name="T1" fmla="*/ 1 h 39"/>
                <a:gd name="T2" fmla="*/ 46 w 48"/>
                <a:gd name="T3" fmla="*/ 11 h 39"/>
                <a:gd name="T4" fmla="*/ 28 w 48"/>
                <a:gd name="T5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39">
                  <a:moveTo>
                    <a:pt x="28" y="1"/>
                  </a:moveTo>
                  <a:cubicBezTo>
                    <a:pt x="39" y="0"/>
                    <a:pt x="43" y="5"/>
                    <a:pt x="46" y="11"/>
                  </a:cubicBezTo>
                  <a:cubicBezTo>
                    <a:pt x="48" y="39"/>
                    <a:pt x="0" y="17"/>
                    <a:pt x="28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68">
              <a:extLst>
                <a:ext uri="{FF2B5EF4-FFF2-40B4-BE49-F238E27FC236}">
                  <a16:creationId xmlns:a16="http://schemas.microsoft.com/office/drawing/2014/main" id="{FC1D81B0-80EF-452F-8C09-018309EDF3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01551" y="3222593"/>
              <a:ext cx="115202" cy="124036"/>
            </a:xfrm>
            <a:custGeom>
              <a:avLst/>
              <a:gdLst>
                <a:gd name="T0" fmla="*/ 16 w 35"/>
                <a:gd name="T1" fmla="*/ 4 h 41"/>
                <a:gd name="T2" fmla="*/ 33 w 35"/>
                <a:gd name="T3" fmla="*/ 15 h 41"/>
                <a:gd name="T4" fmla="*/ 16 w 35"/>
                <a:gd name="T5" fmla="*/ 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1">
                  <a:moveTo>
                    <a:pt x="16" y="4"/>
                  </a:moveTo>
                  <a:cubicBezTo>
                    <a:pt x="35" y="5"/>
                    <a:pt x="32" y="0"/>
                    <a:pt x="33" y="15"/>
                  </a:cubicBezTo>
                  <a:cubicBezTo>
                    <a:pt x="34" y="41"/>
                    <a:pt x="0" y="23"/>
                    <a:pt x="16" y="4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7" name="Freeform 69">
              <a:extLst>
                <a:ext uri="{FF2B5EF4-FFF2-40B4-BE49-F238E27FC236}">
                  <a16:creationId xmlns:a16="http://schemas.microsoft.com/office/drawing/2014/main" id="{0276D2BC-DC32-4E2C-A2D9-B28AB72A06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0808" y="5631556"/>
              <a:ext cx="144445" cy="111796"/>
            </a:xfrm>
            <a:custGeom>
              <a:avLst/>
              <a:gdLst>
                <a:gd name="T0" fmla="*/ 29 w 44"/>
                <a:gd name="T1" fmla="*/ 0 h 37"/>
                <a:gd name="T2" fmla="*/ 42 w 44"/>
                <a:gd name="T3" fmla="*/ 21 h 37"/>
                <a:gd name="T4" fmla="*/ 29 w 44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7">
                  <a:moveTo>
                    <a:pt x="29" y="0"/>
                  </a:moveTo>
                  <a:cubicBezTo>
                    <a:pt x="36" y="2"/>
                    <a:pt x="44" y="12"/>
                    <a:pt x="42" y="21"/>
                  </a:cubicBezTo>
                  <a:cubicBezTo>
                    <a:pt x="25" y="37"/>
                    <a:pt x="0" y="7"/>
                    <a:pt x="2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8" name="Freeform 70">
              <a:extLst>
                <a:ext uri="{FF2B5EF4-FFF2-40B4-BE49-F238E27FC236}">
                  <a16:creationId xmlns:a16="http://schemas.microsoft.com/office/drawing/2014/main" id="{D3E0221A-D08B-48CE-91D2-E4ADAE66F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45021" y="6223300"/>
              <a:ext cx="131153" cy="75890"/>
            </a:xfrm>
            <a:custGeom>
              <a:avLst/>
              <a:gdLst>
                <a:gd name="T0" fmla="*/ 18 w 40"/>
                <a:gd name="T1" fmla="*/ 0 h 25"/>
                <a:gd name="T2" fmla="*/ 7 w 40"/>
                <a:gd name="T3" fmla="*/ 21 h 25"/>
                <a:gd name="T4" fmla="*/ 18 w 40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5">
                  <a:moveTo>
                    <a:pt x="18" y="0"/>
                  </a:moveTo>
                  <a:cubicBezTo>
                    <a:pt x="40" y="9"/>
                    <a:pt x="26" y="25"/>
                    <a:pt x="7" y="21"/>
                  </a:cubicBezTo>
                  <a:cubicBezTo>
                    <a:pt x="0" y="11"/>
                    <a:pt x="5" y="0"/>
                    <a:pt x="18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Freeform 71">
              <a:extLst>
                <a:ext uri="{FF2B5EF4-FFF2-40B4-BE49-F238E27FC236}">
                  <a16:creationId xmlns:a16="http://schemas.microsoft.com/office/drawing/2014/main" id="{FCEECE06-9F03-421A-8739-F147CBFBB8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2351" y="5110906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6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39" y="3"/>
                    <a:pt x="40" y="30"/>
                    <a:pt x="16" y="26"/>
                  </a:cubicBezTo>
                  <a:cubicBezTo>
                    <a:pt x="0" y="7"/>
                    <a:pt x="14" y="4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72">
              <a:extLst>
                <a:ext uri="{FF2B5EF4-FFF2-40B4-BE49-F238E27FC236}">
                  <a16:creationId xmlns:a16="http://schemas.microsoft.com/office/drawing/2014/main" id="{3FCB715D-1080-4ADE-841F-455C2ED05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89088" y="4884047"/>
              <a:ext cx="131153" cy="90579"/>
            </a:xfrm>
            <a:custGeom>
              <a:avLst/>
              <a:gdLst>
                <a:gd name="T0" fmla="*/ 22 w 40"/>
                <a:gd name="T1" fmla="*/ 0 h 30"/>
                <a:gd name="T2" fmla="*/ 17 w 40"/>
                <a:gd name="T3" fmla="*/ 26 h 30"/>
                <a:gd name="T4" fmla="*/ 22 w 40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0">
                  <a:moveTo>
                    <a:pt x="22" y="0"/>
                  </a:moveTo>
                  <a:cubicBezTo>
                    <a:pt x="40" y="1"/>
                    <a:pt x="40" y="30"/>
                    <a:pt x="17" y="26"/>
                  </a:cubicBezTo>
                  <a:cubicBezTo>
                    <a:pt x="0" y="7"/>
                    <a:pt x="15" y="5"/>
                    <a:pt x="22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73">
              <a:extLst>
                <a:ext uri="{FF2B5EF4-FFF2-40B4-BE49-F238E27FC236}">
                  <a16:creationId xmlns:a16="http://schemas.microsoft.com/office/drawing/2014/main" id="{ADBA71EE-B78E-488B-95FE-30E3146F11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93961" y="4384412"/>
              <a:ext cx="121406" cy="84051"/>
            </a:xfrm>
            <a:custGeom>
              <a:avLst/>
              <a:gdLst>
                <a:gd name="T0" fmla="*/ 13 w 37"/>
                <a:gd name="T1" fmla="*/ 2 h 28"/>
                <a:gd name="T2" fmla="*/ 29 w 37"/>
                <a:gd name="T3" fmla="*/ 9 h 28"/>
                <a:gd name="T4" fmla="*/ 14 w 37"/>
                <a:gd name="T5" fmla="*/ 28 h 28"/>
                <a:gd name="T6" fmla="*/ 13 w 37"/>
                <a:gd name="T7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13" y="2"/>
                  </a:moveTo>
                  <a:cubicBezTo>
                    <a:pt x="23" y="0"/>
                    <a:pt x="25" y="4"/>
                    <a:pt x="29" y="9"/>
                  </a:cubicBezTo>
                  <a:cubicBezTo>
                    <a:pt x="37" y="19"/>
                    <a:pt x="25" y="25"/>
                    <a:pt x="14" y="28"/>
                  </a:cubicBezTo>
                  <a:cubicBezTo>
                    <a:pt x="4" y="21"/>
                    <a:pt x="0" y="7"/>
                    <a:pt x="13" y="2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74">
              <a:extLst>
                <a:ext uri="{FF2B5EF4-FFF2-40B4-BE49-F238E27FC236}">
                  <a16:creationId xmlns:a16="http://schemas.microsoft.com/office/drawing/2014/main" id="{7562BF4A-0955-4F49-A1B6-F7CC94DE5B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61913" y="5964696"/>
              <a:ext cx="137356" cy="120771"/>
            </a:xfrm>
            <a:custGeom>
              <a:avLst/>
              <a:gdLst>
                <a:gd name="T0" fmla="*/ 19 w 42"/>
                <a:gd name="T1" fmla="*/ 0 h 40"/>
                <a:gd name="T2" fmla="*/ 4 w 42"/>
                <a:gd name="T3" fmla="*/ 19 h 40"/>
                <a:gd name="T4" fmla="*/ 19 w 42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40">
                  <a:moveTo>
                    <a:pt x="19" y="0"/>
                  </a:moveTo>
                  <a:cubicBezTo>
                    <a:pt x="42" y="10"/>
                    <a:pt x="20" y="40"/>
                    <a:pt x="4" y="19"/>
                  </a:cubicBezTo>
                  <a:cubicBezTo>
                    <a:pt x="0" y="6"/>
                    <a:pt x="8" y="1"/>
                    <a:pt x="19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75">
              <a:extLst>
                <a:ext uri="{FF2B5EF4-FFF2-40B4-BE49-F238E27FC236}">
                  <a16:creationId xmlns:a16="http://schemas.microsoft.com/office/drawing/2014/main" id="{0FF96FA9-0A15-47B1-B6CB-1E4E2F751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56922" y="2419092"/>
              <a:ext cx="128495" cy="78339"/>
            </a:xfrm>
            <a:custGeom>
              <a:avLst/>
              <a:gdLst>
                <a:gd name="T0" fmla="*/ 23 w 39"/>
                <a:gd name="T1" fmla="*/ 0 h 26"/>
                <a:gd name="T2" fmla="*/ 19 w 39"/>
                <a:gd name="T3" fmla="*/ 26 h 26"/>
                <a:gd name="T4" fmla="*/ 23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3" y="0"/>
                  </a:moveTo>
                  <a:cubicBezTo>
                    <a:pt x="39" y="3"/>
                    <a:pt x="34" y="25"/>
                    <a:pt x="19" y="26"/>
                  </a:cubicBezTo>
                  <a:cubicBezTo>
                    <a:pt x="0" y="19"/>
                    <a:pt x="7" y="3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77">
              <a:extLst>
                <a:ext uri="{FF2B5EF4-FFF2-40B4-BE49-F238E27FC236}">
                  <a16:creationId xmlns:a16="http://schemas.microsoft.com/office/drawing/2014/main" id="{0AC9EA6E-A70F-438B-A876-C8D321BD0F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62168" y="3583375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3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85">
              <a:extLst>
                <a:ext uri="{FF2B5EF4-FFF2-40B4-BE49-F238E27FC236}">
                  <a16:creationId xmlns:a16="http://schemas.microsoft.com/office/drawing/2014/main" id="{2B8303FD-18E3-463D-A1BE-50351FF91C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48427" y="6411194"/>
              <a:ext cx="127608" cy="97107"/>
            </a:xfrm>
            <a:custGeom>
              <a:avLst/>
              <a:gdLst>
                <a:gd name="T0" fmla="*/ 21 w 39"/>
                <a:gd name="T1" fmla="*/ 0 h 32"/>
                <a:gd name="T2" fmla="*/ 13 w 39"/>
                <a:gd name="T3" fmla="*/ 20 h 32"/>
                <a:gd name="T4" fmla="*/ 21 w 39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2">
                  <a:moveTo>
                    <a:pt x="21" y="0"/>
                  </a:moveTo>
                  <a:cubicBezTo>
                    <a:pt x="39" y="2"/>
                    <a:pt x="32" y="32"/>
                    <a:pt x="13" y="20"/>
                  </a:cubicBezTo>
                  <a:cubicBezTo>
                    <a:pt x="3" y="23"/>
                    <a:pt x="0" y="1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87">
              <a:extLst>
                <a:ext uri="{FF2B5EF4-FFF2-40B4-BE49-F238E27FC236}">
                  <a16:creationId xmlns:a16="http://schemas.microsoft.com/office/drawing/2014/main" id="{CD2967F6-E8C5-4FF3-BF71-C9525399FA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072918" y="6665429"/>
              <a:ext cx="134697" cy="90579"/>
            </a:xfrm>
            <a:custGeom>
              <a:avLst/>
              <a:gdLst>
                <a:gd name="T0" fmla="*/ 27 w 41"/>
                <a:gd name="T1" fmla="*/ 0 h 30"/>
                <a:gd name="T2" fmla="*/ 41 w 41"/>
                <a:gd name="T3" fmla="*/ 19 h 30"/>
                <a:gd name="T4" fmla="*/ 27 w 41"/>
                <a:gd name="T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0">
                  <a:moveTo>
                    <a:pt x="27" y="0"/>
                  </a:moveTo>
                  <a:cubicBezTo>
                    <a:pt x="35" y="0"/>
                    <a:pt x="40" y="11"/>
                    <a:pt x="41" y="19"/>
                  </a:cubicBezTo>
                  <a:cubicBezTo>
                    <a:pt x="21" y="30"/>
                    <a:pt x="0" y="10"/>
                    <a:pt x="27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88">
              <a:extLst>
                <a:ext uri="{FF2B5EF4-FFF2-40B4-BE49-F238E27FC236}">
                  <a16:creationId xmlns:a16="http://schemas.microsoft.com/office/drawing/2014/main" id="{21B404BE-C805-421D-9AAC-6707C9046A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136467" y="5680644"/>
              <a:ext cx="6204" cy="6527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1" y="0"/>
                    <a:pt x="1" y="1"/>
                    <a:pt x="2" y="2"/>
                  </a:cubicBezTo>
                  <a:cubicBezTo>
                    <a:pt x="1" y="2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136">
              <a:extLst>
                <a:ext uri="{FF2B5EF4-FFF2-40B4-BE49-F238E27FC236}">
                  <a16:creationId xmlns:a16="http://schemas.microsoft.com/office/drawing/2014/main" id="{D0688AE5-65F5-493E-827D-5F53D6BBB0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95237" y="6142924"/>
              <a:ext cx="127608" cy="69362"/>
            </a:xfrm>
            <a:custGeom>
              <a:avLst/>
              <a:gdLst>
                <a:gd name="T0" fmla="*/ 21 w 39"/>
                <a:gd name="T1" fmla="*/ 0 h 23"/>
                <a:gd name="T2" fmla="*/ 22 w 39"/>
                <a:gd name="T3" fmla="*/ 23 h 23"/>
                <a:gd name="T4" fmla="*/ 21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1" y="0"/>
                  </a:moveTo>
                  <a:cubicBezTo>
                    <a:pt x="37" y="0"/>
                    <a:pt x="39" y="22"/>
                    <a:pt x="22" y="23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89" name="Group 188">
              <a:extLst>
                <a:ext uri="{FF2B5EF4-FFF2-40B4-BE49-F238E27FC236}">
                  <a16:creationId xmlns:a16="http://schemas.microsoft.com/office/drawing/2014/main" id="{5599ED47-42E6-4E04-AE42-C700422608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0787044" y="52193"/>
              <a:ext cx="226563" cy="6791450"/>
              <a:chOff x="10787044" y="52193"/>
              <a:chExt cx="226563" cy="6791450"/>
            </a:xfrm>
          </p:grpSpPr>
          <p:sp>
            <p:nvSpPr>
              <p:cNvPr id="191" name="Freeform 105">
                <a:extLst>
                  <a:ext uri="{FF2B5EF4-FFF2-40B4-BE49-F238E27FC236}">
                    <a16:creationId xmlns:a16="http://schemas.microsoft.com/office/drawing/2014/main" id="{FEBB16EB-3510-499C-BD5B-72B8D1565C5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96643" y="1958541"/>
                <a:ext cx="140901" cy="93027"/>
              </a:xfrm>
              <a:custGeom>
                <a:avLst/>
                <a:gdLst>
                  <a:gd name="T0" fmla="*/ 26 w 43"/>
                  <a:gd name="T1" fmla="*/ 3 h 31"/>
                  <a:gd name="T2" fmla="*/ 39 w 43"/>
                  <a:gd name="T3" fmla="*/ 23 h 31"/>
                  <a:gd name="T4" fmla="*/ 26 w 43"/>
                  <a:gd name="T5" fmla="*/ 3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1">
                    <a:moveTo>
                      <a:pt x="26" y="3"/>
                    </a:moveTo>
                    <a:cubicBezTo>
                      <a:pt x="34" y="0"/>
                      <a:pt x="43" y="17"/>
                      <a:pt x="39" y="23"/>
                    </a:cubicBezTo>
                    <a:cubicBezTo>
                      <a:pt x="20" y="31"/>
                      <a:pt x="0" y="15"/>
                      <a:pt x="26" y="3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2" name="Freeform 106">
                <a:extLst>
                  <a:ext uri="{FF2B5EF4-FFF2-40B4-BE49-F238E27FC236}">
                    <a16:creationId xmlns:a16="http://schemas.microsoft.com/office/drawing/2014/main" id="{01E7EE2F-E451-446F-866F-DCC0D55ABE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86280" y="565662"/>
                <a:ext cx="134697" cy="97107"/>
              </a:xfrm>
              <a:custGeom>
                <a:avLst/>
                <a:gdLst>
                  <a:gd name="T0" fmla="*/ 25 w 41"/>
                  <a:gd name="T1" fmla="*/ 0 h 32"/>
                  <a:gd name="T2" fmla="*/ 4 w 41"/>
                  <a:gd name="T3" fmla="*/ 18 h 32"/>
                  <a:gd name="T4" fmla="*/ 25 w 41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1" h="32">
                    <a:moveTo>
                      <a:pt x="25" y="0"/>
                    </a:moveTo>
                    <a:cubicBezTo>
                      <a:pt x="41" y="13"/>
                      <a:pt x="15" y="32"/>
                      <a:pt x="4" y="18"/>
                    </a:cubicBezTo>
                    <a:cubicBezTo>
                      <a:pt x="0" y="5"/>
                      <a:pt x="15" y="0"/>
                      <a:pt x="25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3" name="Freeform 107">
                <a:extLst>
                  <a:ext uri="{FF2B5EF4-FFF2-40B4-BE49-F238E27FC236}">
                    <a16:creationId xmlns:a16="http://schemas.microsoft.com/office/drawing/2014/main" id="{5A80DC8E-3D9F-4825-8C41-DFDCF4952A2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72045" y="2245611"/>
                <a:ext cx="154193" cy="81603"/>
              </a:xfrm>
              <a:custGeom>
                <a:avLst/>
                <a:gdLst>
                  <a:gd name="T0" fmla="*/ 31 w 47"/>
                  <a:gd name="T1" fmla="*/ 0 h 27"/>
                  <a:gd name="T2" fmla="*/ 17 w 47"/>
                  <a:gd name="T3" fmla="*/ 23 h 27"/>
                  <a:gd name="T4" fmla="*/ 31 w 47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7">
                    <a:moveTo>
                      <a:pt x="31" y="0"/>
                    </a:moveTo>
                    <a:cubicBezTo>
                      <a:pt x="47" y="10"/>
                      <a:pt x="32" y="27"/>
                      <a:pt x="17" y="23"/>
                    </a:cubicBezTo>
                    <a:cubicBezTo>
                      <a:pt x="0" y="14"/>
                      <a:pt x="18" y="0"/>
                      <a:pt x="3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" name="Freeform 108">
                <a:extLst>
                  <a:ext uri="{FF2B5EF4-FFF2-40B4-BE49-F238E27FC236}">
                    <a16:creationId xmlns:a16="http://schemas.microsoft.com/office/drawing/2014/main" id="{2675F4A7-AE1A-47A1-A960-8A917309CA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83951" y="1175507"/>
                <a:ext cx="121406" cy="90579"/>
              </a:xfrm>
              <a:custGeom>
                <a:avLst/>
                <a:gdLst>
                  <a:gd name="T0" fmla="*/ 26 w 37"/>
                  <a:gd name="T1" fmla="*/ 1 h 30"/>
                  <a:gd name="T2" fmla="*/ 35 w 37"/>
                  <a:gd name="T3" fmla="*/ 21 h 30"/>
                  <a:gd name="T4" fmla="*/ 26 w 37"/>
                  <a:gd name="T5" fmla="*/ 1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0">
                    <a:moveTo>
                      <a:pt x="26" y="1"/>
                    </a:moveTo>
                    <a:cubicBezTo>
                      <a:pt x="35" y="0"/>
                      <a:pt x="37" y="13"/>
                      <a:pt x="35" y="21"/>
                    </a:cubicBezTo>
                    <a:cubicBezTo>
                      <a:pt x="14" y="30"/>
                      <a:pt x="0" y="8"/>
                      <a:pt x="26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" name="Freeform 109">
                <a:extLst>
                  <a:ext uri="{FF2B5EF4-FFF2-40B4-BE49-F238E27FC236}">
                    <a16:creationId xmlns:a16="http://schemas.microsoft.com/office/drawing/2014/main" id="{EE1090E2-8839-4B79-9409-B83BDACDF7E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67148" y="1676832"/>
                <a:ext cx="154193" cy="84866"/>
              </a:xfrm>
              <a:custGeom>
                <a:avLst/>
                <a:gdLst>
                  <a:gd name="T0" fmla="*/ 26 w 47"/>
                  <a:gd name="T1" fmla="*/ 0 h 28"/>
                  <a:gd name="T2" fmla="*/ 10 w 47"/>
                  <a:gd name="T3" fmla="*/ 26 h 28"/>
                  <a:gd name="T4" fmla="*/ 26 w 47"/>
                  <a:gd name="T5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28">
                    <a:moveTo>
                      <a:pt x="26" y="0"/>
                    </a:moveTo>
                    <a:cubicBezTo>
                      <a:pt x="47" y="13"/>
                      <a:pt x="28" y="28"/>
                      <a:pt x="10" y="26"/>
                    </a:cubicBezTo>
                    <a:cubicBezTo>
                      <a:pt x="0" y="13"/>
                      <a:pt x="15" y="4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Freeform 110">
                <a:extLst>
                  <a:ext uri="{FF2B5EF4-FFF2-40B4-BE49-F238E27FC236}">
                    <a16:creationId xmlns:a16="http://schemas.microsoft.com/office/drawing/2014/main" id="{944EADFA-F1A3-43C3-800A-3196A6DC88E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64004" y="317827"/>
                <a:ext cx="127608" cy="114243"/>
              </a:xfrm>
              <a:custGeom>
                <a:avLst/>
                <a:gdLst>
                  <a:gd name="T0" fmla="*/ 21 w 39"/>
                  <a:gd name="T1" fmla="*/ 1 h 38"/>
                  <a:gd name="T2" fmla="*/ 39 w 39"/>
                  <a:gd name="T3" fmla="*/ 18 h 38"/>
                  <a:gd name="T4" fmla="*/ 21 w 39"/>
                  <a:gd name="T5" fmla="*/ 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8">
                    <a:moveTo>
                      <a:pt x="21" y="1"/>
                    </a:moveTo>
                    <a:cubicBezTo>
                      <a:pt x="35" y="0"/>
                      <a:pt x="38" y="8"/>
                      <a:pt x="39" y="18"/>
                    </a:cubicBezTo>
                    <a:cubicBezTo>
                      <a:pt x="25" y="38"/>
                      <a:pt x="0" y="13"/>
                      <a:pt x="21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7" name="Freeform 111">
                <a:extLst>
                  <a:ext uri="{FF2B5EF4-FFF2-40B4-BE49-F238E27FC236}">
                    <a16:creationId xmlns:a16="http://schemas.microsoft.com/office/drawing/2014/main" id="{B12A279B-C84D-4D92-A026-1F897AFBAEC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65203" y="1405327"/>
                <a:ext cx="131153" cy="87315"/>
              </a:xfrm>
              <a:custGeom>
                <a:avLst/>
                <a:gdLst>
                  <a:gd name="T0" fmla="*/ 24 w 40"/>
                  <a:gd name="T1" fmla="*/ 0 h 29"/>
                  <a:gd name="T2" fmla="*/ 20 w 40"/>
                  <a:gd name="T3" fmla="*/ 25 h 29"/>
                  <a:gd name="T4" fmla="*/ 24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4" y="0"/>
                    </a:moveTo>
                    <a:cubicBezTo>
                      <a:pt x="40" y="1"/>
                      <a:pt x="35" y="29"/>
                      <a:pt x="20" y="25"/>
                    </a:cubicBezTo>
                    <a:cubicBezTo>
                      <a:pt x="0" y="19"/>
                      <a:pt x="5" y="2"/>
                      <a:pt x="24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8" name="Freeform 112">
                <a:extLst>
                  <a:ext uri="{FF2B5EF4-FFF2-40B4-BE49-F238E27FC236}">
                    <a16:creationId xmlns:a16="http://schemas.microsoft.com/office/drawing/2014/main" id="{A22785F8-1B9D-43B1-8BE9-11FECFFE0D3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74706" y="886673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1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9" name="Freeform 91">
                <a:extLst>
                  <a:ext uri="{FF2B5EF4-FFF2-40B4-BE49-F238E27FC236}">
                    <a16:creationId xmlns:a16="http://schemas.microsoft.com/office/drawing/2014/main" id="{7834B709-D584-4D09-8FEB-884C4A0AFC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75463" y="2740680"/>
                <a:ext cx="118747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0" y="1"/>
                      <a:pt x="36" y="24"/>
                      <a:pt x="21" y="27"/>
                    </a:cubicBezTo>
                    <a:cubicBezTo>
                      <a:pt x="1" y="26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" name="Freeform 92">
                <a:extLst>
                  <a:ext uri="{FF2B5EF4-FFF2-40B4-BE49-F238E27FC236}">
                    <a16:creationId xmlns:a16="http://schemas.microsoft.com/office/drawing/2014/main" id="{870A8469-4867-4C6E-814C-5ED7E1101E7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54503" y="2465343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" name="Freeform 93">
                <a:extLst>
                  <a:ext uri="{FF2B5EF4-FFF2-40B4-BE49-F238E27FC236}">
                    <a16:creationId xmlns:a16="http://schemas.microsoft.com/office/drawing/2014/main" id="{C33EED5C-57E4-4FAB-BCC8-0E26A486B0F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64005" y="3261871"/>
                <a:ext cx="127608" cy="79154"/>
              </a:xfrm>
              <a:custGeom>
                <a:avLst/>
                <a:gdLst>
                  <a:gd name="T0" fmla="*/ 23 w 39"/>
                  <a:gd name="T1" fmla="*/ 0 h 26"/>
                  <a:gd name="T2" fmla="*/ 19 w 39"/>
                  <a:gd name="T3" fmla="*/ 26 h 26"/>
                  <a:gd name="T4" fmla="*/ 23 w 39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26">
                    <a:moveTo>
                      <a:pt x="23" y="0"/>
                    </a:moveTo>
                    <a:cubicBezTo>
                      <a:pt x="39" y="4"/>
                      <a:pt x="34" y="25"/>
                      <a:pt x="19" y="26"/>
                    </a:cubicBezTo>
                    <a:cubicBezTo>
                      <a:pt x="0" y="20"/>
                      <a:pt x="7" y="4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" name="Freeform 94">
                <a:extLst>
                  <a:ext uri="{FF2B5EF4-FFF2-40B4-BE49-F238E27FC236}">
                    <a16:creationId xmlns:a16="http://schemas.microsoft.com/office/drawing/2014/main" id="{034B8EB1-EE90-439D-8E6D-7DAC6E4D302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19111" y="5384994"/>
                <a:ext cx="138242" cy="102819"/>
              </a:xfrm>
              <a:custGeom>
                <a:avLst/>
                <a:gdLst>
                  <a:gd name="T0" fmla="*/ 29 w 42"/>
                  <a:gd name="T1" fmla="*/ 1 h 34"/>
                  <a:gd name="T2" fmla="*/ 40 w 42"/>
                  <a:gd name="T3" fmla="*/ 20 h 34"/>
                  <a:gd name="T4" fmla="*/ 29 w 42"/>
                  <a:gd name="T5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4">
                    <a:moveTo>
                      <a:pt x="29" y="1"/>
                    </a:moveTo>
                    <a:cubicBezTo>
                      <a:pt x="38" y="0"/>
                      <a:pt x="42" y="12"/>
                      <a:pt x="40" y="20"/>
                    </a:cubicBezTo>
                    <a:cubicBezTo>
                      <a:pt x="22" y="34"/>
                      <a:pt x="0" y="9"/>
                      <a:pt x="2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" name="Freeform 95">
                <a:extLst>
                  <a:ext uri="{FF2B5EF4-FFF2-40B4-BE49-F238E27FC236}">
                    <a16:creationId xmlns:a16="http://schemas.microsoft.com/office/drawing/2014/main" id="{9C2D308A-3BA8-4254-96DD-8B0C884E1DA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37462" y="3032458"/>
                <a:ext cx="117860" cy="81603"/>
              </a:xfrm>
              <a:custGeom>
                <a:avLst/>
                <a:gdLst>
                  <a:gd name="T0" fmla="*/ 19 w 36"/>
                  <a:gd name="T1" fmla="*/ 1 h 27"/>
                  <a:gd name="T2" fmla="*/ 21 w 36"/>
                  <a:gd name="T3" fmla="*/ 27 h 27"/>
                  <a:gd name="T4" fmla="*/ 19 w 36"/>
                  <a:gd name="T5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" h="27">
                    <a:moveTo>
                      <a:pt x="19" y="1"/>
                    </a:moveTo>
                    <a:cubicBezTo>
                      <a:pt x="31" y="2"/>
                      <a:pt x="36" y="24"/>
                      <a:pt x="21" y="27"/>
                    </a:cubicBezTo>
                    <a:cubicBezTo>
                      <a:pt x="1" y="27"/>
                      <a:pt x="0" y="0"/>
                      <a:pt x="19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" name="Freeform 96">
                <a:extLst>
                  <a:ext uri="{FF2B5EF4-FFF2-40B4-BE49-F238E27FC236}">
                    <a16:creationId xmlns:a16="http://schemas.microsoft.com/office/drawing/2014/main" id="{6ABA8F37-C9E0-4CFF-9D07-6C3E39CB7E4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02848" y="3552023"/>
                <a:ext cx="147104" cy="108531"/>
              </a:xfrm>
              <a:custGeom>
                <a:avLst/>
                <a:gdLst>
                  <a:gd name="T0" fmla="*/ 28 w 45"/>
                  <a:gd name="T1" fmla="*/ 0 h 36"/>
                  <a:gd name="T2" fmla="*/ 41 w 45"/>
                  <a:gd name="T3" fmla="*/ 20 h 36"/>
                  <a:gd name="T4" fmla="*/ 28 w 45"/>
                  <a:gd name="T5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36">
                    <a:moveTo>
                      <a:pt x="28" y="0"/>
                    </a:moveTo>
                    <a:cubicBezTo>
                      <a:pt x="32" y="0"/>
                      <a:pt x="45" y="13"/>
                      <a:pt x="41" y="20"/>
                    </a:cubicBezTo>
                    <a:cubicBezTo>
                      <a:pt x="24" y="36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" name="Freeform 97">
                <a:extLst>
                  <a:ext uri="{FF2B5EF4-FFF2-40B4-BE49-F238E27FC236}">
                    <a16:creationId xmlns:a16="http://schemas.microsoft.com/office/drawing/2014/main" id="{75D253B4-65EF-435F-9B1E-BC1118E9C9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772160" y="4760874"/>
                <a:ext cx="190526" cy="121588"/>
              </a:xfrm>
              <a:custGeom>
                <a:avLst/>
                <a:gdLst>
                  <a:gd name="T0" fmla="*/ 42 w 58"/>
                  <a:gd name="T1" fmla="*/ 0 h 40"/>
                  <a:gd name="T2" fmla="*/ 53 w 58"/>
                  <a:gd name="T3" fmla="*/ 17 h 40"/>
                  <a:gd name="T4" fmla="*/ 42 w 58"/>
                  <a:gd name="T5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40">
                    <a:moveTo>
                      <a:pt x="42" y="0"/>
                    </a:moveTo>
                    <a:cubicBezTo>
                      <a:pt x="52" y="0"/>
                      <a:pt x="50" y="9"/>
                      <a:pt x="53" y="17"/>
                    </a:cubicBezTo>
                    <a:cubicBezTo>
                      <a:pt x="58" y="40"/>
                      <a:pt x="0" y="6"/>
                      <a:pt x="4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" name="Freeform 98">
                <a:extLst>
                  <a:ext uri="{FF2B5EF4-FFF2-40B4-BE49-F238E27FC236}">
                    <a16:creationId xmlns:a16="http://schemas.microsoft.com/office/drawing/2014/main" id="{500B4F57-0E87-47D0-AE81-CA3D0F9AE8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14645" y="4242415"/>
                <a:ext cx="147990" cy="79154"/>
              </a:xfrm>
              <a:custGeom>
                <a:avLst/>
                <a:gdLst>
                  <a:gd name="T0" fmla="*/ 23 w 45"/>
                  <a:gd name="T1" fmla="*/ 0 h 26"/>
                  <a:gd name="T2" fmla="*/ 30 w 45"/>
                  <a:gd name="T3" fmla="*/ 26 h 26"/>
                  <a:gd name="T4" fmla="*/ 23 w 45"/>
                  <a:gd name="T5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" h="26">
                    <a:moveTo>
                      <a:pt x="23" y="0"/>
                    </a:moveTo>
                    <a:cubicBezTo>
                      <a:pt x="33" y="2"/>
                      <a:pt x="45" y="21"/>
                      <a:pt x="30" y="26"/>
                    </a:cubicBezTo>
                    <a:cubicBezTo>
                      <a:pt x="10" y="24"/>
                      <a:pt x="0" y="8"/>
                      <a:pt x="23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" name="Freeform 99">
                <a:extLst>
                  <a:ext uri="{FF2B5EF4-FFF2-40B4-BE49-F238E27FC236}">
                    <a16:creationId xmlns:a16="http://schemas.microsoft.com/office/drawing/2014/main" id="{662175F7-9325-4A4B-A706-410F4C41785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757540" y="4504865"/>
                <a:ext cx="219770" cy="121588"/>
              </a:xfrm>
              <a:custGeom>
                <a:avLst/>
                <a:gdLst>
                  <a:gd name="T0" fmla="*/ 36 w 67"/>
                  <a:gd name="T1" fmla="*/ 0 h 40"/>
                  <a:gd name="T2" fmla="*/ 44 w 67"/>
                  <a:gd name="T3" fmla="*/ 2 h 40"/>
                  <a:gd name="T4" fmla="*/ 31 w 67"/>
                  <a:gd name="T5" fmla="*/ 2 h 40"/>
                  <a:gd name="T6" fmla="*/ 36 w 67"/>
                  <a:gd name="T7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0">
                    <a:moveTo>
                      <a:pt x="36" y="0"/>
                    </a:moveTo>
                    <a:cubicBezTo>
                      <a:pt x="39" y="3"/>
                      <a:pt x="41" y="0"/>
                      <a:pt x="44" y="2"/>
                    </a:cubicBezTo>
                    <a:cubicBezTo>
                      <a:pt x="67" y="40"/>
                      <a:pt x="0" y="25"/>
                      <a:pt x="31" y="2"/>
                    </a:cubicBezTo>
                    <a:cubicBezTo>
                      <a:pt x="24" y="11"/>
                      <a:pt x="31" y="5"/>
                      <a:pt x="3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" name="Freeform 100">
                <a:extLst>
                  <a:ext uri="{FF2B5EF4-FFF2-40B4-BE49-F238E27FC236}">
                    <a16:creationId xmlns:a16="http://schemas.microsoft.com/office/drawing/2014/main" id="{63F9EAB0-1026-4856-861B-2B33A516A6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17049" y="3870856"/>
                <a:ext cx="128495" cy="93843"/>
              </a:xfrm>
              <a:custGeom>
                <a:avLst/>
                <a:gdLst>
                  <a:gd name="T0" fmla="*/ 28 w 39"/>
                  <a:gd name="T1" fmla="*/ 1 h 31"/>
                  <a:gd name="T2" fmla="*/ 39 w 39"/>
                  <a:gd name="T3" fmla="*/ 21 h 31"/>
                  <a:gd name="T4" fmla="*/ 28 w 39"/>
                  <a:gd name="T5" fmla="*/ 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31">
                    <a:moveTo>
                      <a:pt x="28" y="1"/>
                    </a:moveTo>
                    <a:cubicBezTo>
                      <a:pt x="38" y="0"/>
                      <a:pt x="38" y="12"/>
                      <a:pt x="39" y="21"/>
                    </a:cubicBezTo>
                    <a:cubicBezTo>
                      <a:pt x="18" y="31"/>
                      <a:pt x="0" y="12"/>
                      <a:pt x="28" y="1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" name="Freeform 101">
                <a:extLst>
                  <a:ext uri="{FF2B5EF4-FFF2-40B4-BE49-F238E27FC236}">
                    <a16:creationId xmlns:a16="http://schemas.microsoft.com/office/drawing/2014/main" id="{1BC77ACE-EFF0-46F0-9F86-66FB68B6691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11766" y="5120006"/>
                <a:ext cx="138242" cy="81603"/>
              </a:xfrm>
              <a:custGeom>
                <a:avLst/>
                <a:gdLst>
                  <a:gd name="T0" fmla="*/ 22 w 42"/>
                  <a:gd name="T1" fmla="*/ 0 h 27"/>
                  <a:gd name="T2" fmla="*/ 14 w 42"/>
                  <a:gd name="T3" fmla="*/ 25 h 27"/>
                  <a:gd name="T4" fmla="*/ 22 w 42"/>
                  <a:gd name="T5" fmla="*/ 0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27">
                    <a:moveTo>
                      <a:pt x="22" y="0"/>
                    </a:moveTo>
                    <a:cubicBezTo>
                      <a:pt x="42" y="7"/>
                      <a:pt x="28" y="27"/>
                      <a:pt x="14" y="25"/>
                    </a:cubicBezTo>
                    <a:cubicBezTo>
                      <a:pt x="0" y="18"/>
                      <a:pt x="9" y="2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" name="Freeform 102">
                <a:extLst>
                  <a:ext uri="{FF2B5EF4-FFF2-40B4-BE49-F238E27FC236}">
                    <a16:creationId xmlns:a16="http://schemas.microsoft.com/office/drawing/2014/main" id="{60BF7006-AD8E-4311-8F8B-2C4F7ECED8F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07096" y="5743605"/>
                <a:ext cx="121406" cy="99554"/>
              </a:xfrm>
              <a:custGeom>
                <a:avLst/>
                <a:gdLst>
                  <a:gd name="T0" fmla="*/ 21 w 37"/>
                  <a:gd name="T1" fmla="*/ 0 h 33"/>
                  <a:gd name="T2" fmla="*/ 19 w 37"/>
                  <a:gd name="T3" fmla="*/ 23 h 33"/>
                  <a:gd name="T4" fmla="*/ 21 w 37"/>
                  <a:gd name="T5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3">
                    <a:moveTo>
                      <a:pt x="21" y="0"/>
                    </a:moveTo>
                    <a:cubicBezTo>
                      <a:pt x="37" y="0"/>
                      <a:pt x="29" y="33"/>
                      <a:pt x="19" y="23"/>
                    </a:cubicBezTo>
                    <a:cubicBezTo>
                      <a:pt x="0" y="30"/>
                      <a:pt x="3" y="0"/>
                      <a:pt x="2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" name="Freeform 103">
                <a:extLst>
                  <a:ext uri="{FF2B5EF4-FFF2-40B4-BE49-F238E27FC236}">
                    <a16:creationId xmlns:a16="http://schemas.microsoft.com/office/drawing/2014/main" id="{1012CDC8-6FE3-4C1B-91A6-76543A2D191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790853" y="5950813"/>
                <a:ext cx="140901" cy="102819"/>
              </a:xfrm>
              <a:custGeom>
                <a:avLst/>
                <a:gdLst>
                  <a:gd name="T0" fmla="*/ 28 w 43"/>
                  <a:gd name="T1" fmla="*/ 0 h 34"/>
                  <a:gd name="T2" fmla="*/ 41 w 43"/>
                  <a:gd name="T3" fmla="*/ 21 h 34"/>
                  <a:gd name="T4" fmla="*/ 28 w 43"/>
                  <a:gd name="T5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" h="34">
                    <a:moveTo>
                      <a:pt x="28" y="0"/>
                    </a:moveTo>
                    <a:cubicBezTo>
                      <a:pt x="35" y="1"/>
                      <a:pt x="43" y="11"/>
                      <a:pt x="41" y="21"/>
                    </a:cubicBezTo>
                    <a:cubicBezTo>
                      <a:pt x="23" y="34"/>
                      <a:pt x="0" y="7"/>
                      <a:pt x="28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" name="Freeform 104">
                <a:extLst>
                  <a:ext uri="{FF2B5EF4-FFF2-40B4-BE49-F238E27FC236}">
                    <a16:creationId xmlns:a16="http://schemas.microsoft.com/office/drawing/2014/main" id="{D49593A2-85BF-4FB4-B49F-851F5CD5D1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906313" y="2440782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" name="Freeform 113">
                <a:extLst>
                  <a:ext uri="{FF2B5EF4-FFF2-40B4-BE49-F238E27FC236}">
                    <a16:creationId xmlns:a16="http://schemas.microsoft.com/office/drawing/2014/main" id="{B79CDB5E-CC51-402B-9ED5-D802672BFEA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57654" y="4828700"/>
                <a:ext cx="9748" cy="8977"/>
              </a:xfrm>
              <a:custGeom>
                <a:avLst/>
                <a:gdLst>
                  <a:gd name="T0" fmla="*/ 1 w 3"/>
                  <a:gd name="T1" fmla="*/ 0 h 3"/>
                  <a:gd name="T2" fmla="*/ 3 w 3"/>
                  <a:gd name="T3" fmla="*/ 1 h 3"/>
                  <a:gd name="T4" fmla="*/ 1 w 3"/>
                  <a:gd name="T5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1" y="0"/>
                    </a:moveTo>
                    <a:cubicBezTo>
                      <a:pt x="1" y="0"/>
                      <a:pt x="2" y="1"/>
                      <a:pt x="3" y="1"/>
                    </a:cubicBezTo>
                    <a:cubicBezTo>
                      <a:pt x="2" y="3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Freeform 114">
                <a:extLst>
                  <a:ext uri="{FF2B5EF4-FFF2-40B4-BE49-F238E27FC236}">
                    <a16:creationId xmlns:a16="http://schemas.microsoft.com/office/drawing/2014/main" id="{86CD5694-24FD-490D-A052-0C1EE62C60F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61058" y="3595015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2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" name="Freeform 115">
                <a:extLst>
                  <a:ext uri="{FF2B5EF4-FFF2-40B4-BE49-F238E27FC236}">
                    <a16:creationId xmlns:a16="http://schemas.microsoft.com/office/drawing/2014/main" id="{4A23AEE5-264F-4713-9B9E-A43F4DE1E86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55345" y="4257869"/>
                <a:ext cx="6204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0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" name="Freeform 117">
                <a:extLst>
                  <a:ext uri="{FF2B5EF4-FFF2-40B4-BE49-F238E27FC236}">
                    <a16:creationId xmlns:a16="http://schemas.microsoft.com/office/drawing/2014/main" id="{6388319D-4F32-4AB9-B09F-4C40E434C6E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42662" y="5994492"/>
                <a:ext cx="7089" cy="5712"/>
              </a:xfrm>
              <a:custGeom>
                <a:avLst/>
                <a:gdLst>
                  <a:gd name="T0" fmla="*/ 0 w 2"/>
                  <a:gd name="T1" fmla="*/ 0 h 2"/>
                  <a:gd name="T2" fmla="*/ 1 w 2"/>
                  <a:gd name="T3" fmla="*/ 2 h 2"/>
                  <a:gd name="T4" fmla="*/ 0 w 2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0"/>
                    </a:moveTo>
                    <a:cubicBezTo>
                      <a:pt x="1" y="1"/>
                      <a:pt x="2" y="1"/>
                      <a:pt x="1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Freeform 118">
                <a:extLst>
                  <a:ext uri="{FF2B5EF4-FFF2-40B4-BE49-F238E27FC236}">
                    <a16:creationId xmlns:a16="http://schemas.microsoft.com/office/drawing/2014/main" id="{06214C26-9107-488E-9AA5-7A357F7365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25995" y="6729922"/>
                <a:ext cx="131153" cy="96290"/>
              </a:xfrm>
              <a:custGeom>
                <a:avLst/>
                <a:gdLst>
                  <a:gd name="T0" fmla="*/ 22 w 40"/>
                  <a:gd name="T1" fmla="*/ 0 h 32"/>
                  <a:gd name="T2" fmla="*/ 16 w 40"/>
                  <a:gd name="T3" fmla="*/ 25 h 32"/>
                  <a:gd name="T4" fmla="*/ 22 w 40"/>
                  <a:gd name="T5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32">
                    <a:moveTo>
                      <a:pt x="22" y="0"/>
                    </a:moveTo>
                    <a:cubicBezTo>
                      <a:pt x="40" y="3"/>
                      <a:pt x="40" y="32"/>
                      <a:pt x="16" y="25"/>
                    </a:cubicBezTo>
                    <a:cubicBezTo>
                      <a:pt x="0" y="7"/>
                      <a:pt x="14" y="4"/>
                      <a:pt x="22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" name="Freeform 119">
                <a:extLst>
                  <a:ext uri="{FF2B5EF4-FFF2-40B4-BE49-F238E27FC236}">
                    <a16:creationId xmlns:a16="http://schemas.microsoft.com/office/drawing/2014/main" id="{94F5FA43-101D-437C-A37E-07F5314AEC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798723" y="6214858"/>
                <a:ext cx="127608" cy="150965"/>
              </a:xfrm>
              <a:custGeom>
                <a:avLst/>
                <a:gdLst>
                  <a:gd name="T0" fmla="*/ 13 w 39"/>
                  <a:gd name="T1" fmla="*/ 6 h 50"/>
                  <a:gd name="T2" fmla="*/ 0 w 39"/>
                  <a:gd name="T3" fmla="*/ 23 h 50"/>
                  <a:gd name="T4" fmla="*/ 13 w 39"/>
                  <a:gd name="T5" fmla="*/ 6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9" h="50">
                    <a:moveTo>
                      <a:pt x="13" y="6"/>
                    </a:moveTo>
                    <a:cubicBezTo>
                      <a:pt x="39" y="10"/>
                      <a:pt x="16" y="50"/>
                      <a:pt x="0" y="23"/>
                    </a:cubicBezTo>
                    <a:cubicBezTo>
                      <a:pt x="1" y="0"/>
                      <a:pt x="5" y="14"/>
                      <a:pt x="13" y="6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" name="Freeform 145">
                <a:extLst>
                  <a:ext uri="{FF2B5EF4-FFF2-40B4-BE49-F238E27FC236}">
                    <a16:creationId xmlns:a16="http://schemas.microsoft.com/office/drawing/2014/main" id="{3C058226-FB87-41F4-A521-B2C5717E5E2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36434" y="6489831"/>
                <a:ext cx="121406" cy="66913"/>
              </a:xfrm>
              <a:custGeom>
                <a:avLst/>
                <a:gdLst>
                  <a:gd name="T0" fmla="*/ 19 w 37"/>
                  <a:gd name="T1" fmla="*/ 0 h 22"/>
                  <a:gd name="T2" fmla="*/ 19 w 37"/>
                  <a:gd name="T3" fmla="*/ 22 h 22"/>
                  <a:gd name="T4" fmla="*/ 19 w 37"/>
                  <a:gd name="T5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22">
                    <a:moveTo>
                      <a:pt x="19" y="0"/>
                    </a:moveTo>
                    <a:cubicBezTo>
                      <a:pt x="35" y="1"/>
                      <a:pt x="37" y="22"/>
                      <a:pt x="19" y="22"/>
                    </a:cubicBezTo>
                    <a:cubicBezTo>
                      <a:pt x="6" y="18"/>
                      <a:pt x="0" y="4"/>
                      <a:pt x="19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" name="Freeform 8">
                <a:extLst>
                  <a:ext uri="{FF2B5EF4-FFF2-40B4-BE49-F238E27FC236}">
                    <a16:creationId xmlns:a16="http://schemas.microsoft.com/office/drawing/2014/main" id="{507ED7FA-E20E-43A9-B7B0-D8D7A5A2D2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899761" y="73705"/>
                <a:ext cx="131153" cy="88130"/>
              </a:xfrm>
              <a:custGeom>
                <a:avLst/>
                <a:gdLst>
                  <a:gd name="T0" fmla="*/ 26 w 40"/>
                  <a:gd name="T1" fmla="*/ 0 h 29"/>
                  <a:gd name="T2" fmla="*/ 39 w 40"/>
                  <a:gd name="T3" fmla="*/ 20 h 29"/>
                  <a:gd name="T4" fmla="*/ 26 w 40"/>
                  <a:gd name="T5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" h="29">
                    <a:moveTo>
                      <a:pt x="26" y="0"/>
                    </a:moveTo>
                    <a:cubicBezTo>
                      <a:pt x="34" y="0"/>
                      <a:pt x="40" y="10"/>
                      <a:pt x="39" y="20"/>
                    </a:cubicBezTo>
                    <a:cubicBezTo>
                      <a:pt x="17" y="29"/>
                      <a:pt x="0" y="10"/>
                      <a:pt x="26" y="0"/>
                    </a:cubicBezTo>
                    <a:close/>
                  </a:path>
                </a:pathLst>
              </a:cu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0" name="Freeform 35">
              <a:extLst>
                <a:ext uri="{FF2B5EF4-FFF2-40B4-BE49-F238E27FC236}">
                  <a16:creationId xmlns:a16="http://schemas.microsoft.com/office/drawing/2014/main" id="{B381AF1B-FE93-4B42-AC30-59E4DACE7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rot="5400000">
              <a:off x="11364107" y="6541558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7028985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A28D7C-AF90-6BCF-82F1-6340B4160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Baguet Script"/>
              </a:rPr>
              <a:t>Dle časového hlediska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064D4B-D228-EC95-A09F-9CFC4B8EA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cs-CZ" sz="2300" b="1"/>
              <a:t>1) Prenatální příčiny</a:t>
            </a:r>
            <a:r>
              <a:rPr lang="cs-CZ" sz="2300"/>
              <a:t> </a:t>
            </a:r>
            <a:endParaRPr lang="cs-CZ"/>
          </a:p>
          <a:p>
            <a:pPr marL="342900" indent="-342900">
              <a:buClr>
                <a:srgbClr val="A89FA8"/>
              </a:buClr>
            </a:pPr>
            <a:r>
              <a:rPr lang="cs-CZ" sz="2100"/>
              <a:t>= </a:t>
            </a:r>
            <a:r>
              <a:rPr lang="cs-CZ" sz="2100" b="0"/>
              <a:t>NKS vznikla v období vývoje plodu před narozením </a:t>
            </a:r>
            <a:endParaRPr lang="cs-CZ" sz="2100"/>
          </a:p>
          <a:p>
            <a:pPr marL="342900" indent="-342900">
              <a:buClr>
                <a:srgbClr val="A89FA8"/>
              </a:buClr>
            </a:pPr>
            <a:r>
              <a:rPr lang="cs-CZ" sz="2100" b="0"/>
              <a:t>nemoc v těhotenství, působení škodlivých látek, životní styl matky, nedonošenost, nedostatek vitaminu K, nedostatek plodové vody</a:t>
            </a:r>
            <a:endParaRPr lang="cs-CZ" sz="2100"/>
          </a:p>
          <a:p>
            <a:pPr marL="0" indent="0">
              <a:buClr>
                <a:srgbClr val="A89FA8"/>
              </a:buClr>
              <a:buNone/>
            </a:pPr>
            <a:r>
              <a:rPr lang="cs-CZ" sz="2300" b="1"/>
              <a:t>2) Perinatální příčiny </a:t>
            </a:r>
          </a:p>
          <a:p>
            <a:pPr marL="342900" indent="-342900">
              <a:buClr>
                <a:srgbClr val="A89FA8"/>
              </a:buClr>
            </a:pPr>
            <a:r>
              <a:rPr lang="cs-CZ" sz="2100"/>
              <a:t>= NKS vznikla v průběhu porodu a bezprostředně po něm </a:t>
            </a:r>
            <a:endParaRPr lang="cs-CZ"/>
          </a:p>
          <a:p>
            <a:pPr marL="342900" indent="-342900"/>
            <a:r>
              <a:rPr lang="cs-CZ" sz="2100"/>
              <a:t>abnormální porod, předčasný porod, nízká porodní hmotnost, poškození mozku, hypoxie, asfyxie</a:t>
            </a:r>
            <a:r>
              <a:rPr lang="cs-CZ" sz="1900"/>
              <a:t> </a:t>
            </a:r>
            <a:endParaRPr lang="cs-CZ"/>
          </a:p>
          <a:p>
            <a:pPr marL="0" indent="0">
              <a:buClr>
                <a:srgbClr val="A89FA8"/>
              </a:buClr>
              <a:buNone/>
            </a:pPr>
            <a:r>
              <a:rPr lang="cs-CZ" sz="2300" b="1"/>
              <a:t>3) Postnatální příčiny </a:t>
            </a:r>
          </a:p>
          <a:p>
            <a:pPr marL="342900" indent="-342900">
              <a:buClr>
                <a:srgbClr val="A89FA8"/>
              </a:buClr>
            </a:pPr>
            <a:r>
              <a:rPr lang="cs-CZ" sz="2100"/>
              <a:t>= NKS vznikla kdykoliv po narození, v průběhu celého života </a:t>
            </a:r>
          </a:p>
          <a:p>
            <a:pPr marL="342900" indent="-342900"/>
            <a:r>
              <a:rPr lang="cs-CZ" sz="2100"/>
              <a:t>encefalitida, meningitida, hořečnatá onemocnění, intoxikace, úrazy hlavy, mozkové léze </a:t>
            </a:r>
          </a:p>
        </p:txBody>
      </p:sp>
    </p:spTree>
    <p:extLst>
      <p:ext uri="{BB962C8B-B14F-4D97-AF65-F5344CB8AC3E}">
        <p14:creationId xmlns:p14="http://schemas.microsoft.com/office/powerpoint/2010/main" val="2879776183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546936-50E8-BEB6-3051-61BCFFB32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Baguet Script"/>
              </a:rPr>
              <a:t>Dle lokalizačního hlediska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860BB8-77C7-1C35-C896-E270D4995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588" y="1592685"/>
            <a:ext cx="8746750" cy="469580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nejčastěji genové mutace, chromozomální aberace, vývojové odchylky</a:t>
            </a:r>
          </a:p>
          <a:p>
            <a:pPr>
              <a:buClr>
                <a:srgbClr val="A89FA8"/>
              </a:buClr>
            </a:pPr>
            <a:r>
              <a:rPr lang="cs-CZ"/>
              <a:t>receptivní poruchy - poškození receptorů</a:t>
            </a:r>
          </a:p>
          <a:p>
            <a:pPr>
              <a:buClr>
                <a:srgbClr val="A89FA8"/>
              </a:buClr>
            </a:pPr>
            <a:r>
              <a:rPr lang="cs-CZ"/>
              <a:t>fatické poruchy - poškození CNS</a:t>
            </a:r>
          </a:p>
          <a:p>
            <a:pPr>
              <a:buClr>
                <a:srgbClr val="A89FA8"/>
              </a:buClr>
            </a:pPr>
            <a:r>
              <a:rPr lang="cs-CZ"/>
              <a:t>poruchy řečové produkce - poškození efektorů</a:t>
            </a:r>
          </a:p>
          <a:p>
            <a:pPr>
              <a:buClr>
                <a:srgbClr val="A89FA8"/>
              </a:buClr>
            </a:pPr>
            <a:r>
              <a:rPr lang="cs-CZ"/>
              <a:t>působení nevhodného, nepodnětného, nestimulujícího prostředí </a:t>
            </a:r>
          </a:p>
          <a:p>
            <a:pPr>
              <a:buClr>
                <a:srgbClr val="A89FA8"/>
              </a:buClr>
            </a:pPr>
            <a:r>
              <a:rPr lang="cs-CZ"/>
              <a:t>narušení sociální interakce -&gt; poruchy psychotické povahy</a:t>
            </a:r>
          </a:p>
        </p:txBody>
      </p:sp>
      <p:sp>
        <p:nvSpPr>
          <p:cNvPr id="4" name="Pravá složená závorka 3">
            <a:extLst>
              <a:ext uri="{FF2B5EF4-FFF2-40B4-BE49-F238E27FC236}">
                <a16:creationId xmlns:a16="http://schemas.microsoft.com/office/drawing/2014/main" id="{2E504450-53E6-0F60-179A-70806945CA19}"/>
              </a:ext>
            </a:extLst>
          </p:cNvPr>
          <p:cNvSpPr/>
          <p:nvPr/>
        </p:nvSpPr>
        <p:spPr>
          <a:xfrm>
            <a:off x="9571067" y="1889775"/>
            <a:ext cx="236104" cy="1860982"/>
          </a:xfrm>
          <a:prstGeom prst="righ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3315635-58A9-B159-D8FF-3E24FF31B4AB}"/>
              </a:ext>
            </a:extLst>
          </p:cNvPr>
          <p:cNvSpPr txBox="1"/>
          <p:nvPr/>
        </p:nvSpPr>
        <p:spPr>
          <a:xfrm>
            <a:off x="9815075" y="2494682"/>
            <a:ext cx="13854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/>
              <a:t>orgánové příčiny</a:t>
            </a:r>
          </a:p>
        </p:txBody>
      </p:sp>
      <p:sp>
        <p:nvSpPr>
          <p:cNvPr id="6" name="Pravá složená závorka 5">
            <a:extLst>
              <a:ext uri="{FF2B5EF4-FFF2-40B4-BE49-F238E27FC236}">
                <a16:creationId xmlns:a16="http://schemas.microsoft.com/office/drawing/2014/main" id="{551EC163-DE38-2375-F8F0-8B5C85B879FD}"/>
              </a:ext>
            </a:extLst>
          </p:cNvPr>
          <p:cNvSpPr/>
          <p:nvPr/>
        </p:nvSpPr>
        <p:spPr>
          <a:xfrm>
            <a:off x="8970605" y="4199843"/>
            <a:ext cx="232914" cy="672861"/>
          </a:xfrm>
          <a:prstGeom prst="righ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C7B79F7-909B-DEF2-122F-BD5BA157532D}"/>
              </a:ext>
            </a:extLst>
          </p:cNvPr>
          <p:cNvSpPr txBox="1"/>
          <p:nvPr/>
        </p:nvSpPr>
        <p:spPr>
          <a:xfrm>
            <a:off x="9211422" y="4226373"/>
            <a:ext cx="1223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/>
              <a:t>funkční příčiny</a:t>
            </a:r>
          </a:p>
        </p:txBody>
      </p:sp>
    </p:spTree>
    <p:extLst>
      <p:ext uri="{BB962C8B-B14F-4D97-AF65-F5344CB8AC3E}">
        <p14:creationId xmlns:p14="http://schemas.microsoft.com/office/powerpoint/2010/main" val="37819219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</p:bldLst>
  </p:timing>
</p:sld>
</file>

<file path=ppt/theme/theme1.xml><?xml version="1.0" encoding="utf-8"?>
<a:theme xmlns:a="http://schemas.openxmlformats.org/drawingml/2006/main" name="BohemianVTI">
  <a:themeElements>
    <a:clrScheme name="Fialová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Širokoúhlá obrazovka</PresentationFormat>
  <Slides>13</Slides>
  <Notes>0</Notes>
  <HiddenSlides>0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BohemianVTI</vt:lpstr>
      <vt:lpstr>Narušená komunikační schopnost  – definice, různá dělení a klasifikace</vt:lpstr>
      <vt:lpstr>Definice NKS</vt:lpstr>
      <vt:lpstr>Definice NKS</vt:lpstr>
      <vt:lpstr>Definice NKS</vt:lpstr>
      <vt:lpstr>Odchylky ve vývoji řeči</vt:lpstr>
      <vt:lpstr>Co nepovažujeme za NKS ?</vt:lpstr>
      <vt:lpstr>Dělení dle etiologie</vt:lpstr>
      <vt:lpstr>Dle časového hlediska</vt:lpstr>
      <vt:lpstr>Dle lokalizačního hlediska</vt:lpstr>
      <vt:lpstr>Různé dělení NKS dle stupně:</vt:lpstr>
      <vt:lpstr>Dělení NKS podle Lechty:</vt:lpstr>
      <vt:lpstr>Zdroje</vt:lpstr>
      <vt:lpstr>Děkujeme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revision>2</cp:revision>
  <dcterms:created xsi:type="dcterms:W3CDTF">2022-09-22T09:50:10Z</dcterms:created>
  <dcterms:modified xsi:type="dcterms:W3CDTF">2022-09-26T14:02:35Z</dcterms:modified>
</cp:coreProperties>
</file>