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61" r:id="rId3"/>
    <p:sldId id="260" r:id="rId4"/>
    <p:sldId id="257" r:id="rId5"/>
    <p:sldId id="259" r:id="rId6"/>
    <p:sldId id="263" r:id="rId7"/>
    <p:sldId id="264" r:id="rId8"/>
    <p:sldId id="265" r:id="rId9"/>
    <p:sldId id="267" r:id="rId10"/>
    <p:sldId id="266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6178A-993D-4C46-8F3A-57F0B361D61A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01215-8DBC-4B3A-AC56-C75BBE292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1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5C93-574B-433C-A516-BC42ACC1B916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2B58-A1C3-4100-9789-002FC8361227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5BA-24BB-4C9C-B828-356D32957235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016-0220-49FE-98B1-1841879001D1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3557-DFF5-43BB-9FEA-74C1368A7B32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9361"/>
            <a:ext cx="5181600" cy="36576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9361"/>
            <a:ext cx="5181600" cy="36576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E048-FD66-4D7A-B6D9-3C42242047E6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DF04-88F7-4944-8376-13061EF07AF1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584-84A2-4571-86E8-F10C0B271A5D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3C66-5192-45E4-A993-7C5922B6762B}" type="datetime1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698A-51D5-4114-8C08-468B337C164C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8E19-BCA4-496E-9A50-9B808BE903A1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" descr="Tag=AccentColor&#10;Flavor=Light&#10;Target=Fill">
            <a:extLst>
              <a:ext uri="{FF2B5EF4-FFF2-40B4-BE49-F238E27FC236}">
                <a16:creationId xmlns:a16="http://schemas.microsoft.com/office/drawing/2014/main" id="{A018881C-22B4-4202-9FD7-7A8B125D88E7}"/>
              </a:ext>
            </a:extLst>
          </p:cNvPr>
          <p:cNvSpPr/>
          <p:nvPr/>
        </p:nvSpPr>
        <p:spPr>
          <a:xfrm>
            <a:off x="0" y="-2808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26B500-63AD-4778-A3F6-CC4085B6F1E8}"/>
              </a:ext>
            </a:extLst>
          </p:cNvPr>
          <p:cNvSpPr/>
          <p:nvPr/>
        </p:nvSpPr>
        <p:spPr>
          <a:xfrm>
            <a:off x="10946850" y="-2808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 descr="Tag=AccentColor&#10;Flavor=Light&#10;Target=Fill">
            <a:extLst>
              <a:ext uri="{FF2B5EF4-FFF2-40B4-BE49-F238E27FC236}">
                <a16:creationId xmlns:a16="http://schemas.microsoft.com/office/drawing/2014/main" id="{98A36E8A-92E1-42D7-A88B-1CD006B46FB0}"/>
              </a:ext>
            </a:extLst>
          </p:cNvPr>
          <p:cNvSpPr/>
          <p:nvPr/>
        </p:nvSpPr>
        <p:spPr>
          <a:xfrm>
            <a:off x="3200400" y="-2808"/>
            <a:ext cx="1879031" cy="756069"/>
          </a:xfrm>
          <a:custGeom>
            <a:avLst/>
            <a:gdLst>
              <a:gd name="connsiteX0" fmla="*/ 23889 w 2279505"/>
              <a:gd name="connsiteY0" fmla="*/ 0 h 917208"/>
              <a:gd name="connsiteX1" fmla="*/ 2279505 w 2279505"/>
              <a:gd name="connsiteY1" fmla="*/ 0 h 917208"/>
              <a:gd name="connsiteX2" fmla="*/ 2245097 w 2279505"/>
              <a:gd name="connsiteY2" fmla="*/ 50274 h 917208"/>
              <a:gd name="connsiteX3" fmla="*/ 1438542 w 2279505"/>
              <a:gd name="connsiteY3" fmla="*/ 517892 h 917208"/>
              <a:gd name="connsiteX4" fmla="*/ 1234762 w 2279505"/>
              <a:gd name="connsiteY4" fmla="*/ 593100 h 917208"/>
              <a:gd name="connsiteX5" fmla="*/ 1010388 w 2279505"/>
              <a:gd name="connsiteY5" fmla="*/ 717273 h 917208"/>
              <a:gd name="connsiteX6" fmla="*/ 796340 w 2279505"/>
              <a:gd name="connsiteY6" fmla="*/ 907477 h 917208"/>
              <a:gd name="connsiteX7" fmla="*/ 470070 w 2279505"/>
              <a:gd name="connsiteY7" fmla="*/ 844090 h 917208"/>
              <a:gd name="connsiteX8" fmla="*/ 26071 w 2279505"/>
              <a:gd name="connsiteY8" fmla="*/ 360822 h 917208"/>
              <a:gd name="connsiteX9" fmla="*/ 5702 w 2279505"/>
              <a:gd name="connsiteY9" fmla="*/ 89028 h 9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505" h="917208">
                <a:moveTo>
                  <a:pt x="23889" y="0"/>
                </a:moveTo>
                <a:lnTo>
                  <a:pt x="2279505" y="0"/>
                </a:lnTo>
                <a:lnTo>
                  <a:pt x="2245097" y="50274"/>
                </a:lnTo>
                <a:cubicBezTo>
                  <a:pt x="2047004" y="289568"/>
                  <a:pt x="1727549" y="421611"/>
                  <a:pt x="1438542" y="517892"/>
                </a:cubicBezTo>
                <a:cubicBezTo>
                  <a:pt x="1370189" y="540885"/>
                  <a:pt x="1301095" y="566626"/>
                  <a:pt x="1234762" y="593100"/>
                </a:cubicBezTo>
                <a:cubicBezTo>
                  <a:pt x="1159676" y="624602"/>
                  <a:pt x="1065060" y="662672"/>
                  <a:pt x="1010388" y="717273"/>
                </a:cubicBezTo>
                <a:cubicBezTo>
                  <a:pt x="937000" y="791903"/>
                  <a:pt x="915072" y="878775"/>
                  <a:pt x="796340" y="907477"/>
                </a:cubicBezTo>
                <a:cubicBezTo>
                  <a:pt x="687645" y="937381"/>
                  <a:pt x="566332" y="893284"/>
                  <a:pt x="470070" y="844090"/>
                </a:cubicBezTo>
                <a:cubicBezTo>
                  <a:pt x="274048" y="747713"/>
                  <a:pt x="88709" y="573240"/>
                  <a:pt x="26071" y="360822"/>
                </a:cubicBezTo>
                <a:cubicBezTo>
                  <a:pt x="-1033" y="271924"/>
                  <a:pt x="-5457" y="179872"/>
                  <a:pt x="5702" y="890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 descr="Tag=AccentColor&#10;Flavor=Light&#10;Target=Fill">
            <a:extLst>
              <a:ext uri="{FF2B5EF4-FFF2-40B4-BE49-F238E27FC236}">
                <a16:creationId xmlns:a16="http://schemas.microsoft.com/office/drawing/2014/main" id="{F42EEEEE-A075-4043-8FFA-C0100907A8C2}"/>
              </a:ext>
            </a:extLst>
          </p:cNvPr>
          <p:cNvSpPr/>
          <p:nvPr/>
        </p:nvSpPr>
        <p:spPr>
          <a:xfrm>
            <a:off x="1219200" y="6356188"/>
            <a:ext cx="2529620" cy="499005"/>
          </a:xfrm>
          <a:custGeom>
            <a:avLst/>
            <a:gdLst>
              <a:gd name="connsiteX0" fmla="*/ 814751 w 2529620"/>
              <a:gd name="connsiteY0" fmla="*/ 637 h 499005"/>
              <a:gd name="connsiteX1" fmla="*/ 916203 w 2529620"/>
              <a:gd name="connsiteY1" fmla="*/ 901 h 499005"/>
              <a:gd name="connsiteX2" fmla="*/ 1394684 w 2529620"/>
              <a:gd name="connsiteY2" fmla="*/ 63510 h 499005"/>
              <a:gd name="connsiteX3" fmla="*/ 1613138 w 2529620"/>
              <a:gd name="connsiteY3" fmla="*/ 100397 h 499005"/>
              <a:gd name="connsiteX4" fmla="*/ 1874871 w 2529620"/>
              <a:gd name="connsiteY4" fmla="*/ 104496 h 499005"/>
              <a:gd name="connsiteX5" fmla="*/ 2161334 w 2529620"/>
              <a:gd name="connsiteY5" fmla="*/ 45066 h 499005"/>
              <a:gd name="connsiteX6" fmla="*/ 2416884 w 2529620"/>
              <a:gd name="connsiteY6" fmla="*/ 266392 h 499005"/>
              <a:gd name="connsiteX7" fmla="*/ 2490112 w 2529620"/>
              <a:gd name="connsiteY7" fmla="*/ 395583 h 499005"/>
              <a:gd name="connsiteX8" fmla="*/ 2529620 w 2529620"/>
              <a:gd name="connsiteY8" fmla="*/ 499005 h 499005"/>
              <a:gd name="connsiteX9" fmla="*/ 0 w 2529620"/>
              <a:gd name="connsiteY9" fmla="*/ 499005 h 499005"/>
              <a:gd name="connsiteX10" fmla="*/ 62299 w 2529620"/>
              <a:gd name="connsiteY10" fmla="*/ 360708 h 499005"/>
              <a:gd name="connsiteX11" fmla="*/ 166394 w 2529620"/>
              <a:gd name="connsiteY11" fmla="*/ 235652 h 499005"/>
              <a:gd name="connsiteX12" fmla="*/ 814751 w 2529620"/>
              <a:gd name="connsiteY12" fmla="*/ 637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9620" h="499005">
                <a:moveTo>
                  <a:pt x="814751" y="637"/>
                </a:moveTo>
                <a:cubicBezTo>
                  <a:pt x="848457" y="-315"/>
                  <a:pt x="882311" y="-175"/>
                  <a:pt x="916203" y="901"/>
                </a:cubicBezTo>
                <a:cubicBezTo>
                  <a:pt x="1078885" y="6065"/>
                  <a:pt x="1242435" y="32770"/>
                  <a:pt x="1394684" y="63510"/>
                </a:cubicBezTo>
                <a:cubicBezTo>
                  <a:pt x="1466815" y="77855"/>
                  <a:pt x="1541007" y="90150"/>
                  <a:pt x="1613138" y="100397"/>
                </a:cubicBezTo>
                <a:cubicBezTo>
                  <a:pt x="1695574" y="110643"/>
                  <a:pt x="1798618" y="124989"/>
                  <a:pt x="1874871" y="104496"/>
                </a:cubicBezTo>
                <a:cubicBezTo>
                  <a:pt x="1977915" y="75806"/>
                  <a:pt x="2041803" y="10227"/>
                  <a:pt x="2161334" y="45066"/>
                </a:cubicBezTo>
                <a:cubicBezTo>
                  <a:pt x="2272623" y="73756"/>
                  <a:pt x="2357118" y="174172"/>
                  <a:pt x="2416884" y="266392"/>
                </a:cubicBezTo>
                <a:cubicBezTo>
                  <a:pt x="2443933" y="306737"/>
                  <a:pt x="2468616" y="350123"/>
                  <a:pt x="2490112" y="395583"/>
                </a:cubicBezTo>
                <a:lnTo>
                  <a:pt x="2529620" y="499005"/>
                </a:lnTo>
                <a:lnTo>
                  <a:pt x="0" y="499005"/>
                </a:lnTo>
                <a:lnTo>
                  <a:pt x="62299" y="360708"/>
                </a:lnTo>
                <a:cubicBezTo>
                  <a:pt x="89916" y="316312"/>
                  <a:pt x="124404" y="274333"/>
                  <a:pt x="166394" y="235652"/>
                </a:cubicBezTo>
                <a:cubicBezTo>
                  <a:pt x="350103" y="67544"/>
                  <a:pt x="578806" y="7305"/>
                  <a:pt x="814751" y="63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 descr="Tag=AccentColor&#10;Flavor=Light&#10;Target=Fill">
            <a:extLst>
              <a:ext uri="{FF2B5EF4-FFF2-40B4-BE49-F238E27FC236}">
                <a16:creationId xmlns:a16="http://schemas.microsoft.com/office/drawing/2014/main" id="{6D8E0F23-73C5-476F-BCDD-2B4DCC54452E}"/>
              </a:ext>
            </a:extLst>
          </p:cNvPr>
          <p:cNvSpPr/>
          <p:nvPr/>
        </p:nvSpPr>
        <p:spPr>
          <a:xfrm>
            <a:off x="655519" y="6553201"/>
            <a:ext cx="1265453" cy="307606"/>
          </a:xfrm>
          <a:custGeom>
            <a:avLst/>
            <a:gdLst>
              <a:gd name="connsiteX0" fmla="*/ 649008 w 1265453"/>
              <a:gd name="connsiteY0" fmla="*/ 299744 h 307606"/>
              <a:gd name="connsiteX1" fmla="*/ 659956 w 1265453"/>
              <a:gd name="connsiteY1" fmla="*/ 307606 h 307606"/>
              <a:gd name="connsiteX2" fmla="*/ 632319 w 1265453"/>
              <a:gd name="connsiteY2" fmla="*/ 307606 h 307606"/>
              <a:gd name="connsiteX3" fmla="*/ 635138 w 1265453"/>
              <a:gd name="connsiteY3" fmla="*/ 303576 h 307606"/>
              <a:gd name="connsiteX4" fmla="*/ 649008 w 1265453"/>
              <a:gd name="connsiteY4" fmla="*/ 299744 h 307606"/>
              <a:gd name="connsiteX5" fmla="*/ 17486 w 1265453"/>
              <a:gd name="connsiteY5" fmla="*/ 297828 h 307606"/>
              <a:gd name="connsiteX6" fmla="*/ 30972 w 1265453"/>
              <a:gd name="connsiteY6" fmla="*/ 306640 h 307606"/>
              <a:gd name="connsiteX7" fmla="*/ 31250 w 1265453"/>
              <a:gd name="connsiteY7" fmla="*/ 307606 h 307606"/>
              <a:gd name="connsiteX8" fmla="*/ 0 w 1265453"/>
              <a:gd name="connsiteY8" fmla="*/ 307606 h 307606"/>
              <a:gd name="connsiteX9" fmla="*/ 6312 w 1265453"/>
              <a:gd name="connsiteY9" fmla="*/ 300510 h 307606"/>
              <a:gd name="connsiteX10" fmla="*/ 17486 w 1265453"/>
              <a:gd name="connsiteY10" fmla="*/ 297828 h 307606"/>
              <a:gd name="connsiteX11" fmla="*/ 433620 w 1265453"/>
              <a:gd name="connsiteY11" fmla="*/ 285568 h 307606"/>
              <a:gd name="connsiteX12" fmla="*/ 447106 w 1265453"/>
              <a:gd name="connsiteY12" fmla="*/ 294380 h 307606"/>
              <a:gd name="connsiteX13" fmla="*/ 450907 w 1265453"/>
              <a:gd name="connsiteY13" fmla="*/ 307606 h 307606"/>
              <a:gd name="connsiteX14" fmla="*/ 415324 w 1265453"/>
              <a:gd name="connsiteY14" fmla="*/ 307606 h 307606"/>
              <a:gd name="connsiteX15" fmla="*/ 413584 w 1265453"/>
              <a:gd name="connsiteY15" fmla="*/ 298212 h 307606"/>
              <a:gd name="connsiteX16" fmla="*/ 422446 w 1265453"/>
              <a:gd name="connsiteY16" fmla="*/ 288250 h 307606"/>
              <a:gd name="connsiteX17" fmla="*/ 433620 w 1265453"/>
              <a:gd name="connsiteY17" fmla="*/ 285568 h 307606"/>
              <a:gd name="connsiteX18" fmla="*/ 1056280 w 1265453"/>
              <a:gd name="connsiteY18" fmla="*/ 270242 h 307606"/>
              <a:gd name="connsiteX19" fmla="*/ 1069766 w 1265453"/>
              <a:gd name="connsiteY19" fmla="*/ 279054 h 307606"/>
              <a:gd name="connsiteX20" fmla="*/ 1063601 w 1265453"/>
              <a:gd name="connsiteY20" fmla="*/ 303576 h 307606"/>
              <a:gd name="connsiteX21" fmla="*/ 1038941 w 1265453"/>
              <a:gd name="connsiteY21" fmla="*/ 297446 h 307606"/>
              <a:gd name="connsiteX22" fmla="*/ 1045106 w 1265453"/>
              <a:gd name="connsiteY22" fmla="*/ 272924 h 307606"/>
              <a:gd name="connsiteX23" fmla="*/ 1056280 w 1265453"/>
              <a:gd name="connsiteY23" fmla="*/ 270242 h 307606"/>
              <a:gd name="connsiteX24" fmla="*/ 239038 w 1265453"/>
              <a:gd name="connsiteY24" fmla="*/ 269092 h 307606"/>
              <a:gd name="connsiteX25" fmla="*/ 252910 w 1265453"/>
              <a:gd name="connsiteY25" fmla="*/ 279054 h 307606"/>
              <a:gd name="connsiteX26" fmla="*/ 246744 w 1265453"/>
              <a:gd name="connsiteY26" fmla="*/ 303576 h 307606"/>
              <a:gd name="connsiteX27" fmla="*/ 222085 w 1265453"/>
              <a:gd name="connsiteY27" fmla="*/ 297446 h 307606"/>
              <a:gd name="connsiteX28" fmla="*/ 225168 w 1265453"/>
              <a:gd name="connsiteY28" fmla="*/ 272924 h 307606"/>
              <a:gd name="connsiteX29" fmla="*/ 239038 w 1265453"/>
              <a:gd name="connsiteY29" fmla="*/ 269092 h 307606"/>
              <a:gd name="connsiteX30" fmla="*/ 1247393 w 1265453"/>
              <a:gd name="connsiteY30" fmla="*/ 248786 h 307606"/>
              <a:gd name="connsiteX31" fmla="*/ 1260879 w 1265453"/>
              <a:gd name="connsiteY31" fmla="*/ 257598 h 307606"/>
              <a:gd name="connsiteX32" fmla="*/ 1254715 w 1265453"/>
              <a:gd name="connsiteY32" fmla="*/ 282119 h 307606"/>
              <a:gd name="connsiteX33" fmla="*/ 1230054 w 1265453"/>
              <a:gd name="connsiteY33" fmla="*/ 275989 h 307606"/>
              <a:gd name="connsiteX34" fmla="*/ 1236219 w 1265453"/>
              <a:gd name="connsiteY34" fmla="*/ 251467 h 307606"/>
              <a:gd name="connsiteX35" fmla="*/ 1247393 w 1265453"/>
              <a:gd name="connsiteY35" fmla="*/ 248786 h 307606"/>
              <a:gd name="connsiteX36" fmla="*/ 1151837 w 1265453"/>
              <a:gd name="connsiteY36" fmla="*/ 242655 h 307606"/>
              <a:gd name="connsiteX37" fmla="*/ 1165323 w 1265453"/>
              <a:gd name="connsiteY37" fmla="*/ 251467 h 307606"/>
              <a:gd name="connsiteX38" fmla="*/ 1159158 w 1265453"/>
              <a:gd name="connsiteY38" fmla="*/ 275989 h 307606"/>
              <a:gd name="connsiteX39" fmla="*/ 1134497 w 1265453"/>
              <a:gd name="connsiteY39" fmla="*/ 269859 h 307606"/>
              <a:gd name="connsiteX40" fmla="*/ 1140662 w 1265453"/>
              <a:gd name="connsiteY40" fmla="*/ 245337 h 307606"/>
              <a:gd name="connsiteX41" fmla="*/ 1151837 w 1265453"/>
              <a:gd name="connsiteY41" fmla="*/ 242655 h 307606"/>
              <a:gd name="connsiteX42" fmla="*/ 575414 w 1265453"/>
              <a:gd name="connsiteY42" fmla="*/ 224265 h 307606"/>
              <a:gd name="connsiteX43" fmla="*/ 588900 w 1265453"/>
              <a:gd name="connsiteY43" fmla="*/ 233077 h 307606"/>
              <a:gd name="connsiteX44" fmla="*/ 582736 w 1265453"/>
              <a:gd name="connsiteY44" fmla="*/ 257599 h 307606"/>
              <a:gd name="connsiteX45" fmla="*/ 558075 w 1265453"/>
              <a:gd name="connsiteY45" fmla="*/ 251468 h 307606"/>
              <a:gd name="connsiteX46" fmla="*/ 564240 w 1265453"/>
              <a:gd name="connsiteY46" fmla="*/ 226947 h 307606"/>
              <a:gd name="connsiteX47" fmla="*/ 575414 w 1265453"/>
              <a:gd name="connsiteY47" fmla="*/ 224265 h 307606"/>
              <a:gd name="connsiteX48" fmla="*/ 69888 w 1265453"/>
              <a:gd name="connsiteY48" fmla="*/ 224265 h 307606"/>
              <a:gd name="connsiteX49" fmla="*/ 83375 w 1265453"/>
              <a:gd name="connsiteY49" fmla="*/ 233077 h 307606"/>
              <a:gd name="connsiteX50" fmla="*/ 77210 w 1265453"/>
              <a:gd name="connsiteY50" fmla="*/ 257599 h 307606"/>
              <a:gd name="connsiteX51" fmla="*/ 52549 w 1265453"/>
              <a:gd name="connsiteY51" fmla="*/ 251468 h 307606"/>
              <a:gd name="connsiteX52" fmla="*/ 58714 w 1265453"/>
              <a:gd name="connsiteY52" fmla="*/ 226947 h 307606"/>
              <a:gd name="connsiteX53" fmla="*/ 69888 w 1265453"/>
              <a:gd name="connsiteY53" fmla="*/ 224265 h 307606"/>
              <a:gd name="connsiteX54" fmla="*/ 365806 w 1265453"/>
              <a:gd name="connsiteY54" fmla="*/ 212004 h 307606"/>
              <a:gd name="connsiteX55" fmla="*/ 379292 w 1265453"/>
              <a:gd name="connsiteY55" fmla="*/ 220816 h 307606"/>
              <a:gd name="connsiteX56" fmla="*/ 373127 w 1265453"/>
              <a:gd name="connsiteY56" fmla="*/ 245338 h 307606"/>
              <a:gd name="connsiteX57" fmla="*/ 348467 w 1265453"/>
              <a:gd name="connsiteY57" fmla="*/ 239208 h 307606"/>
              <a:gd name="connsiteX58" fmla="*/ 354632 w 1265453"/>
              <a:gd name="connsiteY58" fmla="*/ 214686 h 307606"/>
              <a:gd name="connsiteX59" fmla="*/ 365806 w 1265453"/>
              <a:gd name="connsiteY59" fmla="*/ 212004 h 307606"/>
              <a:gd name="connsiteX60" fmla="*/ 957257 w 1265453"/>
              <a:gd name="connsiteY60" fmla="*/ 209322 h 307606"/>
              <a:gd name="connsiteX61" fmla="*/ 971128 w 1265453"/>
              <a:gd name="connsiteY61" fmla="*/ 220816 h 307606"/>
              <a:gd name="connsiteX62" fmla="*/ 964963 w 1265453"/>
              <a:gd name="connsiteY62" fmla="*/ 245338 h 307606"/>
              <a:gd name="connsiteX63" fmla="*/ 940302 w 1265453"/>
              <a:gd name="connsiteY63" fmla="*/ 239208 h 307606"/>
              <a:gd name="connsiteX64" fmla="*/ 943385 w 1265453"/>
              <a:gd name="connsiteY64" fmla="*/ 211621 h 307606"/>
              <a:gd name="connsiteX65" fmla="*/ 957257 w 1265453"/>
              <a:gd name="connsiteY65" fmla="*/ 209322 h 307606"/>
              <a:gd name="connsiteX66" fmla="*/ 729538 w 1265453"/>
              <a:gd name="connsiteY66" fmla="*/ 208939 h 307606"/>
              <a:gd name="connsiteX67" fmla="*/ 743024 w 1265453"/>
              <a:gd name="connsiteY67" fmla="*/ 217751 h 307606"/>
              <a:gd name="connsiteX68" fmla="*/ 736859 w 1265453"/>
              <a:gd name="connsiteY68" fmla="*/ 242273 h 307606"/>
              <a:gd name="connsiteX69" fmla="*/ 709116 w 1265453"/>
              <a:gd name="connsiteY69" fmla="*/ 236143 h 307606"/>
              <a:gd name="connsiteX70" fmla="*/ 718364 w 1265453"/>
              <a:gd name="connsiteY70" fmla="*/ 211621 h 307606"/>
              <a:gd name="connsiteX71" fmla="*/ 729538 w 1265453"/>
              <a:gd name="connsiteY71" fmla="*/ 208939 h 307606"/>
              <a:gd name="connsiteX72" fmla="*/ 843590 w 1265453"/>
              <a:gd name="connsiteY72" fmla="*/ 202809 h 307606"/>
              <a:gd name="connsiteX73" fmla="*/ 857075 w 1265453"/>
              <a:gd name="connsiteY73" fmla="*/ 211621 h 307606"/>
              <a:gd name="connsiteX74" fmla="*/ 850910 w 1265453"/>
              <a:gd name="connsiteY74" fmla="*/ 236143 h 307606"/>
              <a:gd name="connsiteX75" fmla="*/ 826250 w 1265453"/>
              <a:gd name="connsiteY75" fmla="*/ 230013 h 307606"/>
              <a:gd name="connsiteX76" fmla="*/ 832415 w 1265453"/>
              <a:gd name="connsiteY76" fmla="*/ 205491 h 307606"/>
              <a:gd name="connsiteX77" fmla="*/ 843590 w 1265453"/>
              <a:gd name="connsiteY77" fmla="*/ 202809 h 307606"/>
              <a:gd name="connsiteX78" fmla="*/ 153115 w 1265453"/>
              <a:gd name="connsiteY78" fmla="*/ 199743 h 307606"/>
              <a:gd name="connsiteX79" fmla="*/ 166602 w 1265453"/>
              <a:gd name="connsiteY79" fmla="*/ 208555 h 307606"/>
              <a:gd name="connsiteX80" fmla="*/ 160437 w 1265453"/>
              <a:gd name="connsiteY80" fmla="*/ 233077 h 307606"/>
              <a:gd name="connsiteX81" fmla="*/ 135777 w 1265453"/>
              <a:gd name="connsiteY81" fmla="*/ 226947 h 307606"/>
              <a:gd name="connsiteX82" fmla="*/ 141941 w 1265453"/>
              <a:gd name="connsiteY82" fmla="*/ 202425 h 307606"/>
              <a:gd name="connsiteX83" fmla="*/ 153115 w 1265453"/>
              <a:gd name="connsiteY83" fmla="*/ 199743 h 307606"/>
              <a:gd name="connsiteX84" fmla="*/ 464445 w 1265453"/>
              <a:gd name="connsiteY84" fmla="*/ 162962 h 307606"/>
              <a:gd name="connsiteX85" fmla="*/ 477932 w 1265453"/>
              <a:gd name="connsiteY85" fmla="*/ 171774 h 307606"/>
              <a:gd name="connsiteX86" fmla="*/ 471767 w 1265453"/>
              <a:gd name="connsiteY86" fmla="*/ 196296 h 307606"/>
              <a:gd name="connsiteX87" fmla="*/ 447106 w 1265453"/>
              <a:gd name="connsiteY87" fmla="*/ 190165 h 307606"/>
              <a:gd name="connsiteX88" fmla="*/ 453271 w 1265453"/>
              <a:gd name="connsiteY88" fmla="*/ 165644 h 307606"/>
              <a:gd name="connsiteX89" fmla="*/ 464445 w 1265453"/>
              <a:gd name="connsiteY89" fmla="*/ 162962 h 307606"/>
              <a:gd name="connsiteX90" fmla="*/ 1043951 w 1265453"/>
              <a:gd name="connsiteY90" fmla="*/ 141505 h 307606"/>
              <a:gd name="connsiteX91" fmla="*/ 1057436 w 1265453"/>
              <a:gd name="connsiteY91" fmla="*/ 150317 h 307606"/>
              <a:gd name="connsiteX92" fmla="*/ 1051271 w 1265453"/>
              <a:gd name="connsiteY92" fmla="*/ 174839 h 307606"/>
              <a:gd name="connsiteX93" fmla="*/ 1026611 w 1265453"/>
              <a:gd name="connsiteY93" fmla="*/ 171774 h 307606"/>
              <a:gd name="connsiteX94" fmla="*/ 1032776 w 1265453"/>
              <a:gd name="connsiteY94" fmla="*/ 144187 h 307606"/>
              <a:gd name="connsiteX95" fmla="*/ 1043951 w 1265453"/>
              <a:gd name="connsiteY95" fmla="*/ 141505 h 307606"/>
              <a:gd name="connsiteX96" fmla="*/ 301073 w 1265453"/>
              <a:gd name="connsiteY96" fmla="*/ 132310 h 307606"/>
              <a:gd name="connsiteX97" fmla="*/ 314560 w 1265453"/>
              <a:gd name="connsiteY97" fmla="*/ 141122 h 307606"/>
              <a:gd name="connsiteX98" fmla="*/ 308395 w 1265453"/>
              <a:gd name="connsiteY98" fmla="*/ 165644 h 307606"/>
              <a:gd name="connsiteX99" fmla="*/ 283734 w 1265453"/>
              <a:gd name="connsiteY99" fmla="*/ 159513 h 307606"/>
              <a:gd name="connsiteX100" fmla="*/ 289899 w 1265453"/>
              <a:gd name="connsiteY100" fmla="*/ 134992 h 307606"/>
              <a:gd name="connsiteX101" fmla="*/ 301073 w 1265453"/>
              <a:gd name="connsiteY101" fmla="*/ 132310 h 307606"/>
              <a:gd name="connsiteX102" fmla="*/ 214765 w 1265453"/>
              <a:gd name="connsiteY102" fmla="*/ 132310 h 307606"/>
              <a:gd name="connsiteX103" fmla="*/ 228251 w 1265453"/>
              <a:gd name="connsiteY103" fmla="*/ 141122 h 307606"/>
              <a:gd name="connsiteX104" fmla="*/ 222086 w 1265453"/>
              <a:gd name="connsiteY104" fmla="*/ 165644 h 307606"/>
              <a:gd name="connsiteX105" fmla="*/ 197426 w 1265453"/>
              <a:gd name="connsiteY105" fmla="*/ 159513 h 307606"/>
              <a:gd name="connsiteX106" fmla="*/ 203591 w 1265453"/>
              <a:gd name="connsiteY106" fmla="*/ 134992 h 307606"/>
              <a:gd name="connsiteX107" fmla="*/ 214765 w 1265453"/>
              <a:gd name="connsiteY107" fmla="*/ 132310 h 307606"/>
              <a:gd name="connsiteX108" fmla="*/ 1142589 w 1265453"/>
              <a:gd name="connsiteY108" fmla="*/ 129245 h 307606"/>
              <a:gd name="connsiteX109" fmla="*/ 1156075 w 1265453"/>
              <a:gd name="connsiteY109" fmla="*/ 138057 h 307606"/>
              <a:gd name="connsiteX110" fmla="*/ 1149911 w 1265453"/>
              <a:gd name="connsiteY110" fmla="*/ 162579 h 307606"/>
              <a:gd name="connsiteX111" fmla="*/ 1125250 w 1265453"/>
              <a:gd name="connsiteY111" fmla="*/ 156448 h 307606"/>
              <a:gd name="connsiteX112" fmla="*/ 1131415 w 1265453"/>
              <a:gd name="connsiteY112" fmla="*/ 131927 h 307606"/>
              <a:gd name="connsiteX113" fmla="*/ 1142589 w 1265453"/>
              <a:gd name="connsiteY113" fmla="*/ 129245 h 307606"/>
              <a:gd name="connsiteX114" fmla="*/ 566167 w 1265453"/>
              <a:gd name="connsiteY114" fmla="*/ 121964 h 307606"/>
              <a:gd name="connsiteX115" fmla="*/ 579653 w 1265453"/>
              <a:gd name="connsiteY115" fmla="*/ 131927 h 307606"/>
              <a:gd name="connsiteX116" fmla="*/ 573488 w 1265453"/>
              <a:gd name="connsiteY116" fmla="*/ 156448 h 307606"/>
              <a:gd name="connsiteX117" fmla="*/ 548828 w 1265453"/>
              <a:gd name="connsiteY117" fmla="*/ 150318 h 307606"/>
              <a:gd name="connsiteX118" fmla="*/ 554993 w 1265453"/>
              <a:gd name="connsiteY118" fmla="*/ 125796 h 307606"/>
              <a:gd name="connsiteX119" fmla="*/ 566167 w 1265453"/>
              <a:gd name="connsiteY119" fmla="*/ 121964 h 307606"/>
              <a:gd name="connsiteX120" fmla="*/ 670971 w 1265453"/>
              <a:gd name="connsiteY120" fmla="*/ 113919 h 307606"/>
              <a:gd name="connsiteX121" fmla="*/ 684457 w 1265453"/>
              <a:gd name="connsiteY121" fmla="*/ 122731 h 307606"/>
              <a:gd name="connsiteX122" fmla="*/ 678291 w 1265453"/>
              <a:gd name="connsiteY122" fmla="*/ 147253 h 307606"/>
              <a:gd name="connsiteX123" fmla="*/ 653632 w 1265453"/>
              <a:gd name="connsiteY123" fmla="*/ 141123 h 307606"/>
              <a:gd name="connsiteX124" fmla="*/ 659797 w 1265453"/>
              <a:gd name="connsiteY124" fmla="*/ 116601 h 307606"/>
              <a:gd name="connsiteX125" fmla="*/ 670971 w 1265453"/>
              <a:gd name="connsiteY125" fmla="*/ 113919 h 307606"/>
              <a:gd name="connsiteX126" fmla="*/ 911404 w 1265453"/>
              <a:gd name="connsiteY126" fmla="*/ 110854 h 307606"/>
              <a:gd name="connsiteX127" fmla="*/ 924890 w 1265453"/>
              <a:gd name="connsiteY127" fmla="*/ 119666 h 307606"/>
              <a:gd name="connsiteX128" fmla="*/ 918726 w 1265453"/>
              <a:gd name="connsiteY128" fmla="*/ 144188 h 307606"/>
              <a:gd name="connsiteX129" fmla="*/ 894065 w 1265453"/>
              <a:gd name="connsiteY129" fmla="*/ 138058 h 307606"/>
              <a:gd name="connsiteX130" fmla="*/ 900230 w 1265453"/>
              <a:gd name="connsiteY130" fmla="*/ 113536 h 307606"/>
              <a:gd name="connsiteX131" fmla="*/ 911404 w 1265453"/>
              <a:gd name="connsiteY131" fmla="*/ 110854 h 307606"/>
              <a:gd name="connsiteX132" fmla="*/ 781554 w 1265453"/>
              <a:gd name="connsiteY132" fmla="*/ 107789 h 307606"/>
              <a:gd name="connsiteX133" fmla="*/ 795426 w 1265453"/>
              <a:gd name="connsiteY133" fmla="*/ 116601 h 307606"/>
              <a:gd name="connsiteX134" fmla="*/ 789260 w 1265453"/>
              <a:gd name="connsiteY134" fmla="*/ 141123 h 307606"/>
              <a:gd name="connsiteX135" fmla="*/ 764601 w 1265453"/>
              <a:gd name="connsiteY135" fmla="*/ 134993 h 307606"/>
              <a:gd name="connsiteX136" fmla="*/ 767683 w 1265453"/>
              <a:gd name="connsiteY136" fmla="*/ 110471 h 307606"/>
              <a:gd name="connsiteX137" fmla="*/ 781554 w 1265453"/>
              <a:gd name="connsiteY137" fmla="*/ 107789 h 307606"/>
              <a:gd name="connsiteX138" fmla="*/ 368503 w 1265453"/>
              <a:gd name="connsiteY138" fmla="*/ 60662 h 307606"/>
              <a:gd name="connsiteX139" fmla="*/ 382375 w 1265453"/>
              <a:gd name="connsiteY139" fmla="*/ 70624 h 307606"/>
              <a:gd name="connsiteX140" fmla="*/ 376209 w 1265453"/>
              <a:gd name="connsiteY140" fmla="*/ 95145 h 307606"/>
              <a:gd name="connsiteX141" fmla="*/ 351550 w 1265453"/>
              <a:gd name="connsiteY141" fmla="*/ 89015 h 307606"/>
              <a:gd name="connsiteX142" fmla="*/ 354632 w 1265453"/>
              <a:gd name="connsiteY142" fmla="*/ 64493 h 307606"/>
              <a:gd name="connsiteX143" fmla="*/ 368503 w 1265453"/>
              <a:gd name="connsiteY143" fmla="*/ 60662 h 307606"/>
              <a:gd name="connsiteX144" fmla="*/ 1006960 w 1265453"/>
              <a:gd name="connsiteY144" fmla="*/ 49550 h 307606"/>
              <a:gd name="connsiteX145" fmla="*/ 1020446 w 1265453"/>
              <a:gd name="connsiteY145" fmla="*/ 58362 h 307606"/>
              <a:gd name="connsiteX146" fmla="*/ 1014281 w 1265453"/>
              <a:gd name="connsiteY146" fmla="*/ 82884 h 307606"/>
              <a:gd name="connsiteX147" fmla="*/ 989621 w 1265453"/>
              <a:gd name="connsiteY147" fmla="*/ 76754 h 307606"/>
              <a:gd name="connsiteX148" fmla="*/ 995786 w 1265453"/>
              <a:gd name="connsiteY148" fmla="*/ 52232 h 307606"/>
              <a:gd name="connsiteX149" fmla="*/ 1006960 w 1265453"/>
              <a:gd name="connsiteY149" fmla="*/ 49550 h 307606"/>
              <a:gd name="connsiteX150" fmla="*/ 470610 w 1265453"/>
              <a:gd name="connsiteY150" fmla="*/ 43420 h 307606"/>
              <a:gd name="connsiteX151" fmla="*/ 484096 w 1265453"/>
              <a:gd name="connsiteY151" fmla="*/ 52232 h 307606"/>
              <a:gd name="connsiteX152" fmla="*/ 477932 w 1265453"/>
              <a:gd name="connsiteY152" fmla="*/ 76754 h 307606"/>
              <a:gd name="connsiteX153" fmla="*/ 453271 w 1265453"/>
              <a:gd name="connsiteY153" fmla="*/ 70624 h 307606"/>
              <a:gd name="connsiteX154" fmla="*/ 459436 w 1265453"/>
              <a:gd name="connsiteY154" fmla="*/ 46102 h 307606"/>
              <a:gd name="connsiteX155" fmla="*/ 470610 w 1265453"/>
              <a:gd name="connsiteY155" fmla="*/ 43420 h 307606"/>
              <a:gd name="connsiteX156" fmla="*/ 880579 w 1265453"/>
              <a:gd name="connsiteY156" fmla="*/ 15834 h 307606"/>
              <a:gd name="connsiteX157" fmla="*/ 894065 w 1265453"/>
              <a:gd name="connsiteY157" fmla="*/ 24646 h 307606"/>
              <a:gd name="connsiteX158" fmla="*/ 887900 w 1265453"/>
              <a:gd name="connsiteY158" fmla="*/ 49168 h 307606"/>
              <a:gd name="connsiteX159" fmla="*/ 863240 w 1265453"/>
              <a:gd name="connsiteY159" fmla="*/ 43038 h 307606"/>
              <a:gd name="connsiteX160" fmla="*/ 869405 w 1265453"/>
              <a:gd name="connsiteY160" fmla="*/ 18516 h 307606"/>
              <a:gd name="connsiteX161" fmla="*/ 880579 w 1265453"/>
              <a:gd name="connsiteY161" fmla="*/ 15834 h 307606"/>
              <a:gd name="connsiteX162" fmla="*/ 569249 w 1265453"/>
              <a:gd name="connsiteY162" fmla="*/ 9704 h 307606"/>
              <a:gd name="connsiteX163" fmla="*/ 582736 w 1265453"/>
              <a:gd name="connsiteY163" fmla="*/ 18516 h 307606"/>
              <a:gd name="connsiteX164" fmla="*/ 576571 w 1265453"/>
              <a:gd name="connsiteY164" fmla="*/ 46103 h 307606"/>
              <a:gd name="connsiteX165" fmla="*/ 551910 w 1265453"/>
              <a:gd name="connsiteY165" fmla="*/ 39973 h 307606"/>
              <a:gd name="connsiteX166" fmla="*/ 558075 w 1265453"/>
              <a:gd name="connsiteY166" fmla="*/ 12386 h 307606"/>
              <a:gd name="connsiteX167" fmla="*/ 569249 w 1265453"/>
              <a:gd name="connsiteY167" fmla="*/ 9704 h 307606"/>
              <a:gd name="connsiteX168" fmla="*/ 772693 w 1265453"/>
              <a:gd name="connsiteY168" fmla="*/ 3574 h 307606"/>
              <a:gd name="connsiteX169" fmla="*/ 786179 w 1265453"/>
              <a:gd name="connsiteY169" fmla="*/ 12386 h 307606"/>
              <a:gd name="connsiteX170" fmla="*/ 780014 w 1265453"/>
              <a:gd name="connsiteY170" fmla="*/ 36908 h 307606"/>
              <a:gd name="connsiteX171" fmla="*/ 755354 w 1265453"/>
              <a:gd name="connsiteY171" fmla="*/ 30777 h 307606"/>
              <a:gd name="connsiteX172" fmla="*/ 761518 w 1265453"/>
              <a:gd name="connsiteY172" fmla="*/ 6256 h 307606"/>
              <a:gd name="connsiteX173" fmla="*/ 772693 w 1265453"/>
              <a:gd name="connsiteY173" fmla="*/ 3574 h 307606"/>
              <a:gd name="connsiteX174" fmla="*/ 670971 w 1265453"/>
              <a:gd name="connsiteY174" fmla="*/ 508 h 307606"/>
              <a:gd name="connsiteX175" fmla="*/ 684457 w 1265453"/>
              <a:gd name="connsiteY175" fmla="*/ 9320 h 307606"/>
              <a:gd name="connsiteX176" fmla="*/ 678291 w 1265453"/>
              <a:gd name="connsiteY176" fmla="*/ 33841 h 307606"/>
              <a:gd name="connsiteX177" fmla="*/ 653632 w 1265453"/>
              <a:gd name="connsiteY177" fmla="*/ 27711 h 307606"/>
              <a:gd name="connsiteX178" fmla="*/ 659797 w 1265453"/>
              <a:gd name="connsiteY178" fmla="*/ 3189 h 307606"/>
              <a:gd name="connsiteX179" fmla="*/ 670971 w 1265453"/>
              <a:gd name="connsiteY179" fmla="*/ 508 h 3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265453" h="307606">
                <a:moveTo>
                  <a:pt x="649008" y="299744"/>
                </a:moveTo>
                <a:lnTo>
                  <a:pt x="659956" y="307606"/>
                </a:lnTo>
                <a:lnTo>
                  <a:pt x="632319" y="307606"/>
                </a:lnTo>
                <a:lnTo>
                  <a:pt x="635138" y="303576"/>
                </a:lnTo>
                <a:cubicBezTo>
                  <a:pt x="639761" y="300511"/>
                  <a:pt x="644385" y="298978"/>
                  <a:pt x="649008" y="299744"/>
                </a:cubicBezTo>
                <a:close/>
                <a:moveTo>
                  <a:pt x="17486" y="297828"/>
                </a:moveTo>
                <a:cubicBezTo>
                  <a:pt x="21725" y="298977"/>
                  <a:pt x="26349" y="302042"/>
                  <a:pt x="30972" y="306640"/>
                </a:cubicBezTo>
                <a:lnTo>
                  <a:pt x="31250" y="307606"/>
                </a:lnTo>
                <a:lnTo>
                  <a:pt x="0" y="307606"/>
                </a:lnTo>
                <a:lnTo>
                  <a:pt x="6312" y="300510"/>
                </a:lnTo>
                <a:cubicBezTo>
                  <a:pt x="9395" y="297445"/>
                  <a:pt x="13248" y="296678"/>
                  <a:pt x="17486" y="297828"/>
                </a:cubicBezTo>
                <a:close/>
                <a:moveTo>
                  <a:pt x="433620" y="285568"/>
                </a:moveTo>
                <a:cubicBezTo>
                  <a:pt x="437859" y="286717"/>
                  <a:pt x="442483" y="289782"/>
                  <a:pt x="447106" y="294380"/>
                </a:cubicBezTo>
                <a:lnTo>
                  <a:pt x="450907" y="307606"/>
                </a:lnTo>
                <a:lnTo>
                  <a:pt x="415324" y="307606"/>
                </a:lnTo>
                <a:lnTo>
                  <a:pt x="413584" y="298212"/>
                </a:lnTo>
                <a:cubicBezTo>
                  <a:pt x="414740" y="294380"/>
                  <a:pt x="417823" y="291315"/>
                  <a:pt x="422446" y="288250"/>
                </a:cubicBezTo>
                <a:cubicBezTo>
                  <a:pt x="425528" y="285184"/>
                  <a:pt x="429382" y="284418"/>
                  <a:pt x="433620" y="285568"/>
                </a:cubicBezTo>
                <a:close/>
                <a:moveTo>
                  <a:pt x="1056280" y="270242"/>
                </a:moveTo>
                <a:cubicBezTo>
                  <a:pt x="1060518" y="271391"/>
                  <a:pt x="1065142" y="274457"/>
                  <a:pt x="1069766" y="279054"/>
                </a:cubicBezTo>
                <a:cubicBezTo>
                  <a:pt x="1079013" y="288250"/>
                  <a:pt x="1072848" y="297446"/>
                  <a:pt x="1063601" y="303576"/>
                </a:cubicBezTo>
                <a:cubicBezTo>
                  <a:pt x="1057436" y="306641"/>
                  <a:pt x="1045106" y="309706"/>
                  <a:pt x="1038941" y="297446"/>
                </a:cubicBezTo>
                <a:cubicBezTo>
                  <a:pt x="1032776" y="282119"/>
                  <a:pt x="1035858" y="275989"/>
                  <a:pt x="1045106" y="272924"/>
                </a:cubicBezTo>
                <a:cubicBezTo>
                  <a:pt x="1048188" y="269859"/>
                  <a:pt x="1052041" y="269092"/>
                  <a:pt x="1056280" y="270242"/>
                </a:cubicBezTo>
                <a:close/>
                <a:moveTo>
                  <a:pt x="239038" y="269092"/>
                </a:moveTo>
                <a:cubicBezTo>
                  <a:pt x="243662" y="269859"/>
                  <a:pt x="248287" y="272924"/>
                  <a:pt x="252910" y="279054"/>
                </a:cubicBezTo>
                <a:cubicBezTo>
                  <a:pt x="262158" y="288250"/>
                  <a:pt x="255993" y="297446"/>
                  <a:pt x="246744" y="303576"/>
                </a:cubicBezTo>
                <a:cubicBezTo>
                  <a:pt x="240580" y="306641"/>
                  <a:pt x="228250" y="309706"/>
                  <a:pt x="222085" y="297446"/>
                </a:cubicBezTo>
                <a:cubicBezTo>
                  <a:pt x="215920" y="285184"/>
                  <a:pt x="219003" y="275989"/>
                  <a:pt x="225168" y="272924"/>
                </a:cubicBezTo>
                <a:cubicBezTo>
                  <a:pt x="229791" y="269859"/>
                  <a:pt x="234415" y="268326"/>
                  <a:pt x="239038" y="269092"/>
                </a:cubicBezTo>
                <a:close/>
                <a:moveTo>
                  <a:pt x="1247393" y="248786"/>
                </a:moveTo>
                <a:cubicBezTo>
                  <a:pt x="1251631" y="249935"/>
                  <a:pt x="1256256" y="253000"/>
                  <a:pt x="1260879" y="257598"/>
                </a:cubicBezTo>
                <a:cubicBezTo>
                  <a:pt x="1270127" y="266793"/>
                  <a:pt x="1263962" y="275989"/>
                  <a:pt x="1254715" y="282119"/>
                </a:cubicBezTo>
                <a:cubicBezTo>
                  <a:pt x="1248549" y="285184"/>
                  <a:pt x="1236219" y="288250"/>
                  <a:pt x="1230054" y="275989"/>
                </a:cubicBezTo>
                <a:cubicBezTo>
                  <a:pt x="1223890" y="260663"/>
                  <a:pt x="1226972" y="254532"/>
                  <a:pt x="1236219" y="251467"/>
                </a:cubicBezTo>
                <a:cubicBezTo>
                  <a:pt x="1239302" y="248402"/>
                  <a:pt x="1243155" y="247635"/>
                  <a:pt x="1247393" y="248786"/>
                </a:cubicBezTo>
                <a:close/>
                <a:moveTo>
                  <a:pt x="1151837" y="242655"/>
                </a:moveTo>
                <a:cubicBezTo>
                  <a:pt x="1156075" y="243805"/>
                  <a:pt x="1160699" y="246870"/>
                  <a:pt x="1165323" y="251467"/>
                </a:cubicBezTo>
                <a:cubicBezTo>
                  <a:pt x="1174570" y="260663"/>
                  <a:pt x="1168405" y="269859"/>
                  <a:pt x="1159158" y="275989"/>
                </a:cubicBezTo>
                <a:cubicBezTo>
                  <a:pt x="1152993" y="279054"/>
                  <a:pt x="1140662" y="282119"/>
                  <a:pt x="1134497" y="269859"/>
                </a:cubicBezTo>
                <a:cubicBezTo>
                  <a:pt x="1128333" y="254532"/>
                  <a:pt x="1131415" y="248402"/>
                  <a:pt x="1140662" y="245337"/>
                </a:cubicBezTo>
                <a:cubicBezTo>
                  <a:pt x="1143746" y="242272"/>
                  <a:pt x="1147598" y="241505"/>
                  <a:pt x="1151837" y="242655"/>
                </a:cubicBezTo>
                <a:close/>
                <a:moveTo>
                  <a:pt x="575414" y="224265"/>
                </a:moveTo>
                <a:cubicBezTo>
                  <a:pt x="579653" y="225414"/>
                  <a:pt x="584277" y="228479"/>
                  <a:pt x="588900" y="233077"/>
                </a:cubicBezTo>
                <a:cubicBezTo>
                  <a:pt x="598148" y="242272"/>
                  <a:pt x="591983" y="251468"/>
                  <a:pt x="582736" y="257599"/>
                </a:cubicBezTo>
                <a:cubicBezTo>
                  <a:pt x="576571" y="260664"/>
                  <a:pt x="564240" y="263729"/>
                  <a:pt x="558075" y="251468"/>
                </a:cubicBezTo>
                <a:cubicBezTo>
                  <a:pt x="551910" y="236142"/>
                  <a:pt x="554993" y="230012"/>
                  <a:pt x="564240" y="226947"/>
                </a:cubicBezTo>
                <a:cubicBezTo>
                  <a:pt x="567322" y="223881"/>
                  <a:pt x="571176" y="223115"/>
                  <a:pt x="575414" y="224265"/>
                </a:cubicBezTo>
                <a:close/>
                <a:moveTo>
                  <a:pt x="69888" y="224265"/>
                </a:moveTo>
                <a:cubicBezTo>
                  <a:pt x="74127" y="225414"/>
                  <a:pt x="78751" y="228479"/>
                  <a:pt x="83375" y="233077"/>
                </a:cubicBezTo>
                <a:cubicBezTo>
                  <a:pt x="92622" y="242272"/>
                  <a:pt x="83375" y="254533"/>
                  <a:pt x="77210" y="257599"/>
                </a:cubicBezTo>
                <a:cubicBezTo>
                  <a:pt x="71045" y="260664"/>
                  <a:pt x="58714" y="263729"/>
                  <a:pt x="52549" y="251468"/>
                </a:cubicBezTo>
                <a:cubicBezTo>
                  <a:pt x="46384" y="239207"/>
                  <a:pt x="49467" y="233077"/>
                  <a:pt x="58714" y="226947"/>
                </a:cubicBezTo>
                <a:cubicBezTo>
                  <a:pt x="61797" y="223881"/>
                  <a:pt x="65650" y="223115"/>
                  <a:pt x="69888" y="224265"/>
                </a:cubicBezTo>
                <a:close/>
                <a:moveTo>
                  <a:pt x="365806" y="212004"/>
                </a:moveTo>
                <a:cubicBezTo>
                  <a:pt x="370044" y="213154"/>
                  <a:pt x="374669" y="216219"/>
                  <a:pt x="379292" y="220816"/>
                </a:cubicBezTo>
                <a:cubicBezTo>
                  <a:pt x="388540" y="230012"/>
                  <a:pt x="379292" y="242273"/>
                  <a:pt x="373127" y="245338"/>
                </a:cubicBezTo>
                <a:cubicBezTo>
                  <a:pt x="366962" y="248403"/>
                  <a:pt x="354632" y="251468"/>
                  <a:pt x="348467" y="239208"/>
                </a:cubicBezTo>
                <a:cubicBezTo>
                  <a:pt x="342302" y="226947"/>
                  <a:pt x="342302" y="217751"/>
                  <a:pt x="354632" y="214686"/>
                </a:cubicBezTo>
                <a:cubicBezTo>
                  <a:pt x="357714" y="211621"/>
                  <a:pt x="361568" y="210854"/>
                  <a:pt x="365806" y="212004"/>
                </a:cubicBezTo>
                <a:close/>
                <a:moveTo>
                  <a:pt x="957257" y="209322"/>
                </a:moveTo>
                <a:cubicBezTo>
                  <a:pt x="961880" y="210854"/>
                  <a:pt x="966504" y="214686"/>
                  <a:pt x="971128" y="220816"/>
                </a:cubicBezTo>
                <a:cubicBezTo>
                  <a:pt x="980375" y="230012"/>
                  <a:pt x="974210" y="239208"/>
                  <a:pt x="964963" y="245338"/>
                </a:cubicBezTo>
                <a:cubicBezTo>
                  <a:pt x="958797" y="248403"/>
                  <a:pt x="946467" y="251468"/>
                  <a:pt x="940302" y="239208"/>
                </a:cubicBezTo>
                <a:cubicBezTo>
                  <a:pt x="934138" y="223881"/>
                  <a:pt x="937220" y="217751"/>
                  <a:pt x="943385" y="211621"/>
                </a:cubicBezTo>
                <a:cubicBezTo>
                  <a:pt x="948009" y="208556"/>
                  <a:pt x="952632" y="207789"/>
                  <a:pt x="957257" y="209322"/>
                </a:cubicBezTo>
                <a:close/>
                <a:moveTo>
                  <a:pt x="729538" y="208939"/>
                </a:moveTo>
                <a:cubicBezTo>
                  <a:pt x="733777" y="210089"/>
                  <a:pt x="738400" y="213154"/>
                  <a:pt x="743024" y="217751"/>
                </a:cubicBezTo>
                <a:cubicBezTo>
                  <a:pt x="752271" y="226947"/>
                  <a:pt x="746106" y="236143"/>
                  <a:pt x="736859" y="242273"/>
                </a:cubicBezTo>
                <a:cubicBezTo>
                  <a:pt x="727611" y="248403"/>
                  <a:pt x="715281" y="251468"/>
                  <a:pt x="709116" y="236143"/>
                </a:cubicBezTo>
                <a:cubicBezTo>
                  <a:pt x="702952" y="223881"/>
                  <a:pt x="706034" y="217751"/>
                  <a:pt x="718364" y="211621"/>
                </a:cubicBezTo>
                <a:cubicBezTo>
                  <a:pt x="721446" y="208556"/>
                  <a:pt x="725300" y="207789"/>
                  <a:pt x="729538" y="208939"/>
                </a:cubicBezTo>
                <a:close/>
                <a:moveTo>
                  <a:pt x="843590" y="202809"/>
                </a:moveTo>
                <a:cubicBezTo>
                  <a:pt x="847828" y="203958"/>
                  <a:pt x="852452" y="207023"/>
                  <a:pt x="857075" y="211621"/>
                </a:cubicBezTo>
                <a:cubicBezTo>
                  <a:pt x="866323" y="220816"/>
                  <a:pt x="860158" y="230013"/>
                  <a:pt x="850910" y="236143"/>
                </a:cubicBezTo>
                <a:cubicBezTo>
                  <a:pt x="844746" y="242273"/>
                  <a:pt x="832415" y="242273"/>
                  <a:pt x="826250" y="230013"/>
                </a:cubicBezTo>
                <a:cubicBezTo>
                  <a:pt x="820085" y="217751"/>
                  <a:pt x="823168" y="211621"/>
                  <a:pt x="832415" y="205491"/>
                </a:cubicBezTo>
                <a:cubicBezTo>
                  <a:pt x="835498" y="202426"/>
                  <a:pt x="839351" y="201659"/>
                  <a:pt x="843590" y="202809"/>
                </a:cubicBezTo>
                <a:close/>
                <a:moveTo>
                  <a:pt x="153115" y="199743"/>
                </a:moveTo>
                <a:cubicBezTo>
                  <a:pt x="157355" y="200892"/>
                  <a:pt x="161978" y="203957"/>
                  <a:pt x="166602" y="208555"/>
                </a:cubicBezTo>
                <a:cubicBezTo>
                  <a:pt x="175849" y="217750"/>
                  <a:pt x="169684" y="226947"/>
                  <a:pt x="160437" y="233077"/>
                </a:cubicBezTo>
                <a:cubicBezTo>
                  <a:pt x="154271" y="236142"/>
                  <a:pt x="141941" y="239207"/>
                  <a:pt x="135777" y="226947"/>
                </a:cubicBezTo>
                <a:cubicBezTo>
                  <a:pt x="129612" y="214685"/>
                  <a:pt x="132694" y="205490"/>
                  <a:pt x="141941" y="202425"/>
                </a:cubicBezTo>
                <a:cubicBezTo>
                  <a:pt x="145024" y="199360"/>
                  <a:pt x="148877" y="198593"/>
                  <a:pt x="153115" y="199743"/>
                </a:cubicBezTo>
                <a:close/>
                <a:moveTo>
                  <a:pt x="464445" y="162962"/>
                </a:moveTo>
                <a:cubicBezTo>
                  <a:pt x="468684" y="164111"/>
                  <a:pt x="473308" y="167176"/>
                  <a:pt x="477932" y="171774"/>
                </a:cubicBezTo>
                <a:cubicBezTo>
                  <a:pt x="487179" y="180969"/>
                  <a:pt x="481014" y="190165"/>
                  <a:pt x="471767" y="196296"/>
                </a:cubicBezTo>
                <a:cubicBezTo>
                  <a:pt x="465602" y="199361"/>
                  <a:pt x="453271" y="202426"/>
                  <a:pt x="447106" y="190165"/>
                </a:cubicBezTo>
                <a:cubicBezTo>
                  <a:pt x="440942" y="177904"/>
                  <a:pt x="444024" y="171774"/>
                  <a:pt x="453271" y="165644"/>
                </a:cubicBezTo>
                <a:cubicBezTo>
                  <a:pt x="456354" y="162579"/>
                  <a:pt x="460207" y="161812"/>
                  <a:pt x="464445" y="162962"/>
                </a:cubicBezTo>
                <a:close/>
                <a:moveTo>
                  <a:pt x="1043951" y="141505"/>
                </a:moveTo>
                <a:cubicBezTo>
                  <a:pt x="1048189" y="142654"/>
                  <a:pt x="1052812" y="145719"/>
                  <a:pt x="1057436" y="150317"/>
                </a:cubicBezTo>
                <a:cubicBezTo>
                  <a:pt x="1066683" y="159512"/>
                  <a:pt x="1060518" y="168709"/>
                  <a:pt x="1051271" y="174839"/>
                </a:cubicBezTo>
                <a:cubicBezTo>
                  <a:pt x="1045107" y="180969"/>
                  <a:pt x="1032776" y="184034"/>
                  <a:pt x="1026611" y="171774"/>
                </a:cubicBezTo>
                <a:cubicBezTo>
                  <a:pt x="1020446" y="156447"/>
                  <a:pt x="1023529" y="150317"/>
                  <a:pt x="1032776" y="144187"/>
                </a:cubicBezTo>
                <a:cubicBezTo>
                  <a:pt x="1035859" y="141122"/>
                  <a:pt x="1039712" y="140355"/>
                  <a:pt x="1043951" y="141505"/>
                </a:cubicBezTo>
                <a:close/>
                <a:moveTo>
                  <a:pt x="301073" y="132310"/>
                </a:moveTo>
                <a:cubicBezTo>
                  <a:pt x="305312" y="133459"/>
                  <a:pt x="309936" y="136524"/>
                  <a:pt x="314560" y="141122"/>
                </a:cubicBezTo>
                <a:cubicBezTo>
                  <a:pt x="323807" y="150317"/>
                  <a:pt x="317642" y="159513"/>
                  <a:pt x="308395" y="165644"/>
                </a:cubicBezTo>
                <a:cubicBezTo>
                  <a:pt x="302230" y="168709"/>
                  <a:pt x="289899" y="171774"/>
                  <a:pt x="283734" y="159513"/>
                </a:cubicBezTo>
                <a:cubicBezTo>
                  <a:pt x="277570" y="144187"/>
                  <a:pt x="280652" y="138057"/>
                  <a:pt x="289899" y="134992"/>
                </a:cubicBezTo>
                <a:cubicBezTo>
                  <a:pt x="292982" y="131927"/>
                  <a:pt x="296835" y="131160"/>
                  <a:pt x="301073" y="132310"/>
                </a:cubicBezTo>
                <a:close/>
                <a:moveTo>
                  <a:pt x="214765" y="132310"/>
                </a:moveTo>
                <a:cubicBezTo>
                  <a:pt x="219004" y="133459"/>
                  <a:pt x="223627" y="136524"/>
                  <a:pt x="228251" y="141122"/>
                </a:cubicBezTo>
                <a:cubicBezTo>
                  <a:pt x="237498" y="150317"/>
                  <a:pt x="231333" y="159513"/>
                  <a:pt x="222086" y="165644"/>
                </a:cubicBezTo>
                <a:cubicBezTo>
                  <a:pt x="215920" y="168709"/>
                  <a:pt x="203591" y="171774"/>
                  <a:pt x="197426" y="159513"/>
                </a:cubicBezTo>
                <a:cubicBezTo>
                  <a:pt x="191261" y="147252"/>
                  <a:pt x="194343" y="141122"/>
                  <a:pt x="203591" y="134992"/>
                </a:cubicBezTo>
                <a:cubicBezTo>
                  <a:pt x="206673" y="131927"/>
                  <a:pt x="210527" y="131160"/>
                  <a:pt x="214765" y="132310"/>
                </a:cubicBezTo>
                <a:close/>
                <a:moveTo>
                  <a:pt x="1142589" y="129245"/>
                </a:moveTo>
                <a:cubicBezTo>
                  <a:pt x="1146828" y="130394"/>
                  <a:pt x="1151452" y="133459"/>
                  <a:pt x="1156075" y="138057"/>
                </a:cubicBezTo>
                <a:cubicBezTo>
                  <a:pt x="1165323" y="147252"/>
                  <a:pt x="1159158" y="156448"/>
                  <a:pt x="1149911" y="162579"/>
                </a:cubicBezTo>
                <a:cubicBezTo>
                  <a:pt x="1143745" y="165644"/>
                  <a:pt x="1131415" y="168709"/>
                  <a:pt x="1125250" y="156448"/>
                </a:cubicBezTo>
                <a:cubicBezTo>
                  <a:pt x="1119085" y="141122"/>
                  <a:pt x="1122168" y="134992"/>
                  <a:pt x="1131415" y="131927"/>
                </a:cubicBezTo>
                <a:cubicBezTo>
                  <a:pt x="1134497" y="128861"/>
                  <a:pt x="1138351" y="128095"/>
                  <a:pt x="1142589" y="129245"/>
                </a:cubicBezTo>
                <a:close/>
                <a:moveTo>
                  <a:pt x="566167" y="121964"/>
                </a:moveTo>
                <a:cubicBezTo>
                  <a:pt x="570406" y="122731"/>
                  <a:pt x="575030" y="125796"/>
                  <a:pt x="579653" y="131927"/>
                </a:cubicBezTo>
                <a:cubicBezTo>
                  <a:pt x="588900" y="141122"/>
                  <a:pt x="582736" y="150318"/>
                  <a:pt x="573488" y="156448"/>
                </a:cubicBezTo>
                <a:cubicBezTo>
                  <a:pt x="567323" y="159513"/>
                  <a:pt x="554993" y="162579"/>
                  <a:pt x="548828" y="150318"/>
                </a:cubicBezTo>
                <a:cubicBezTo>
                  <a:pt x="542663" y="138057"/>
                  <a:pt x="545746" y="131927"/>
                  <a:pt x="554993" y="125796"/>
                </a:cubicBezTo>
                <a:cubicBezTo>
                  <a:pt x="558075" y="122731"/>
                  <a:pt x="561929" y="121199"/>
                  <a:pt x="566167" y="121964"/>
                </a:cubicBezTo>
                <a:close/>
                <a:moveTo>
                  <a:pt x="670971" y="113919"/>
                </a:moveTo>
                <a:cubicBezTo>
                  <a:pt x="675209" y="115069"/>
                  <a:pt x="679834" y="118134"/>
                  <a:pt x="684457" y="122731"/>
                </a:cubicBezTo>
                <a:cubicBezTo>
                  <a:pt x="693704" y="131927"/>
                  <a:pt x="687540" y="141123"/>
                  <a:pt x="678291" y="147253"/>
                </a:cubicBezTo>
                <a:cubicBezTo>
                  <a:pt x="672127" y="150318"/>
                  <a:pt x="659797" y="153383"/>
                  <a:pt x="653632" y="141123"/>
                </a:cubicBezTo>
                <a:cubicBezTo>
                  <a:pt x="650550" y="128861"/>
                  <a:pt x="650550" y="122731"/>
                  <a:pt x="659797" y="116601"/>
                </a:cubicBezTo>
                <a:cubicBezTo>
                  <a:pt x="662879" y="113536"/>
                  <a:pt x="666733" y="112769"/>
                  <a:pt x="670971" y="113919"/>
                </a:cubicBezTo>
                <a:close/>
                <a:moveTo>
                  <a:pt x="911404" y="110854"/>
                </a:moveTo>
                <a:cubicBezTo>
                  <a:pt x="915643" y="112003"/>
                  <a:pt x="920267" y="115069"/>
                  <a:pt x="924890" y="119666"/>
                </a:cubicBezTo>
                <a:cubicBezTo>
                  <a:pt x="934138" y="128861"/>
                  <a:pt x="927973" y="138058"/>
                  <a:pt x="918726" y="144188"/>
                </a:cubicBezTo>
                <a:cubicBezTo>
                  <a:pt x="912560" y="147253"/>
                  <a:pt x="900230" y="150318"/>
                  <a:pt x="894065" y="138058"/>
                </a:cubicBezTo>
                <a:cubicBezTo>
                  <a:pt x="887900" y="125796"/>
                  <a:pt x="890983" y="119666"/>
                  <a:pt x="900230" y="113536"/>
                </a:cubicBezTo>
                <a:cubicBezTo>
                  <a:pt x="903312" y="110471"/>
                  <a:pt x="907166" y="109704"/>
                  <a:pt x="911404" y="110854"/>
                </a:cubicBezTo>
                <a:close/>
                <a:moveTo>
                  <a:pt x="781554" y="107789"/>
                </a:moveTo>
                <a:cubicBezTo>
                  <a:pt x="786178" y="108938"/>
                  <a:pt x="790802" y="112003"/>
                  <a:pt x="795426" y="116601"/>
                </a:cubicBezTo>
                <a:cubicBezTo>
                  <a:pt x="804673" y="125796"/>
                  <a:pt x="798508" y="134993"/>
                  <a:pt x="789260" y="141123"/>
                </a:cubicBezTo>
                <a:cubicBezTo>
                  <a:pt x="783095" y="144188"/>
                  <a:pt x="770766" y="147253"/>
                  <a:pt x="764601" y="134993"/>
                </a:cubicBezTo>
                <a:cubicBezTo>
                  <a:pt x="758436" y="122731"/>
                  <a:pt x="761518" y="113536"/>
                  <a:pt x="767683" y="110471"/>
                </a:cubicBezTo>
                <a:cubicBezTo>
                  <a:pt x="772307" y="107406"/>
                  <a:pt x="776930" y="106639"/>
                  <a:pt x="781554" y="107789"/>
                </a:cubicBezTo>
                <a:close/>
                <a:moveTo>
                  <a:pt x="368503" y="60662"/>
                </a:moveTo>
                <a:cubicBezTo>
                  <a:pt x="373126" y="61428"/>
                  <a:pt x="377751" y="64493"/>
                  <a:pt x="382375" y="70624"/>
                </a:cubicBezTo>
                <a:cubicBezTo>
                  <a:pt x="391622" y="79819"/>
                  <a:pt x="385457" y="89015"/>
                  <a:pt x="376209" y="95145"/>
                </a:cubicBezTo>
                <a:cubicBezTo>
                  <a:pt x="370044" y="98210"/>
                  <a:pt x="357714" y="101276"/>
                  <a:pt x="351550" y="89015"/>
                </a:cubicBezTo>
                <a:cubicBezTo>
                  <a:pt x="345385" y="76754"/>
                  <a:pt x="348467" y="70624"/>
                  <a:pt x="354632" y="64493"/>
                </a:cubicBezTo>
                <a:cubicBezTo>
                  <a:pt x="359256" y="61428"/>
                  <a:pt x="363879" y="59896"/>
                  <a:pt x="368503" y="60662"/>
                </a:cubicBezTo>
                <a:close/>
                <a:moveTo>
                  <a:pt x="1006960" y="49550"/>
                </a:moveTo>
                <a:cubicBezTo>
                  <a:pt x="1011199" y="50699"/>
                  <a:pt x="1015823" y="53765"/>
                  <a:pt x="1020446" y="58362"/>
                </a:cubicBezTo>
                <a:cubicBezTo>
                  <a:pt x="1029693" y="67557"/>
                  <a:pt x="1020446" y="79819"/>
                  <a:pt x="1014281" y="82884"/>
                </a:cubicBezTo>
                <a:cubicBezTo>
                  <a:pt x="1008117" y="85949"/>
                  <a:pt x="995786" y="89014"/>
                  <a:pt x="989621" y="76754"/>
                </a:cubicBezTo>
                <a:cubicBezTo>
                  <a:pt x="983456" y="61427"/>
                  <a:pt x="986539" y="55297"/>
                  <a:pt x="995786" y="52232"/>
                </a:cubicBezTo>
                <a:cubicBezTo>
                  <a:pt x="998868" y="49167"/>
                  <a:pt x="1002722" y="48400"/>
                  <a:pt x="1006960" y="49550"/>
                </a:cubicBezTo>
                <a:close/>
                <a:moveTo>
                  <a:pt x="470610" y="43420"/>
                </a:moveTo>
                <a:cubicBezTo>
                  <a:pt x="474849" y="44569"/>
                  <a:pt x="479473" y="47634"/>
                  <a:pt x="484096" y="52232"/>
                </a:cubicBezTo>
                <a:cubicBezTo>
                  <a:pt x="493344" y="61427"/>
                  <a:pt x="487179" y="70624"/>
                  <a:pt x="477932" y="76754"/>
                </a:cubicBezTo>
                <a:cubicBezTo>
                  <a:pt x="471767" y="79819"/>
                  <a:pt x="459436" y="82884"/>
                  <a:pt x="453271" y="70624"/>
                </a:cubicBezTo>
                <a:cubicBezTo>
                  <a:pt x="447106" y="55297"/>
                  <a:pt x="450189" y="49167"/>
                  <a:pt x="459436" y="46102"/>
                </a:cubicBezTo>
                <a:cubicBezTo>
                  <a:pt x="462518" y="43037"/>
                  <a:pt x="466372" y="42270"/>
                  <a:pt x="470610" y="43420"/>
                </a:cubicBezTo>
                <a:close/>
                <a:moveTo>
                  <a:pt x="880579" y="15834"/>
                </a:moveTo>
                <a:cubicBezTo>
                  <a:pt x="884818" y="16983"/>
                  <a:pt x="889442" y="20048"/>
                  <a:pt x="894065" y="24646"/>
                </a:cubicBezTo>
                <a:cubicBezTo>
                  <a:pt x="903312" y="33841"/>
                  <a:pt x="894065" y="46103"/>
                  <a:pt x="887900" y="49168"/>
                </a:cubicBezTo>
                <a:cubicBezTo>
                  <a:pt x="881735" y="52233"/>
                  <a:pt x="869405" y="55298"/>
                  <a:pt x="863240" y="43038"/>
                </a:cubicBezTo>
                <a:cubicBezTo>
                  <a:pt x="857075" y="30776"/>
                  <a:pt x="860158" y="24646"/>
                  <a:pt x="869405" y="18516"/>
                </a:cubicBezTo>
                <a:cubicBezTo>
                  <a:pt x="872487" y="15451"/>
                  <a:pt x="876341" y="14684"/>
                  <a:pt x="880579" y="15834"/>
                </a:cubicBezTo>
                <a:close/>
                <a:moveTo>
                  <a:pt x="569249" y="9704"/>
                </a:moveTo>
                <a:cubicBezTo>
                  <a:pt x="573488" y="10853"/>
                  <a:pt x="578112" y="13918"/>
                  <a:pt x="582736" y="18516"/>
                </a:cubicBezTo>
                <a:cubicBezTo>
                  <a:pt x="591983" y="27711"/>
                  <a:pt x="582736" y="43038"/>
                  <a:pt x="576571" y="46103"/>
                </a:cubicBezTo>
                <a:cubicBezTo>
                  <a:pt x="570405" y="49168"/>
                  <a:pt x="558075" y="52233"/>
                  <a:pt x="551910" y="39973"/>
                </a:cubicBezTo>
                <a:cubicBezTo>
                  <a:pt x="545746" y="24646"/>
                  <a:pt x="545746" y="18516"/>
                  <a:pt x="558075" y="12386"/>
                </a:cubicBezTo>
                <a:cubicBezTo>
                  <a:pt x="561158" y="9321"/>
                  <a:pt x="565011" y="8554"/>
                  <a:pt x="569249" y="9704"/>
                </a:cubicBezTo>
                <a:close/>
                <a:moveTo>
                  <a:pt x="772693" y="3574"/>
                </a:moveTo>
                <a:cubicBezTo>
                  <a:pt x="776932" y="4723"/>
                  <a:pt x="781555" y="7788"/>
                  <a:pt x="786179" y="12386"/>
                </a:cubicBezTo>
                <a:cubicBezTo>
                  <a:pt x="795426" y="21581"/>
                  <a:pt x="789261" y="30777"/>
                  <a:pt x="780014" y="36908"/>
                </a:cubicBezTo>
                <a:cubicBezTo>
                  <a:pt x="773848" y="39973"/>
                  <a:pt x="761518" y="43038"/>
                  <a:pt x="755354" y="30777"/>
                </a:cubicBezTo>
                <a:cubicBezTo>
                  <a:pt x="749189" y="15451"/>
                  <a:pt x="752271" y="9321"/>
                  <a:pt x="761518" y="6256"/>
                </a:cubicBezTo>
                <a:cubicBezTo>
                  <a:pt x="764601" y="3190"/>
                  <a:pt x="768454" y="2424"/>
                  <a:pt x="772693" y="3574"/>
                </a:cubicBezTo>
                <a:close/>
                <a:moveTo>
                  <a:pt x="670971" y="508"/>
                </a:moveTo>
                <a:cubicBezTo>
                  <a:pt x="675209" y="1657"/>
                  <a:pt x="679834" y="4722"/>
                  <a:pt x="684457" y="9320"/>
                </a:cubicBezTo>
                <a:cubicBezTo>
                  <a:pt x="693704" y="18515"/>
                  <a:pt x="687540" y="27711"/>
                  <a:pt x="678291" y="33841"/>
                </a:cubicBezTo>
                <a:cubicBezTo>
                  <a:pt x="672127" y="36907"/>
                  <a:pt x="659797" y="39972"/>
                  <a:pt x="653632" y="27711"/>
                </a:cubicBezTo>
                <a:cubicBezTo>
                  <a:pt x="650550" y="12385"/>
                  <a:pt x="650550" y="6255"/>
                  <a:pt x="659797" y="3189"/>
                </a:cubicBezTo>
                <a:cubicBezTo>
                  <a:pt x="662879" y="124"/>
                  <a:pt x="666733" y="-642"/>
                  <a:pt x="670971" y="5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 descr="Tag=AccentColor&#10;Flavor=Light&#10;Target=Fill">
            <a:extLst>
              <a:ext uri="{FF2B5EF4-FFF2-40B4-BE49-F238E27FC236}">
                <a16:creationId xmlns:a16="http://schemas.microsoft.com/office/drawing/2014/main" id="{4B3CC887-0676-4BAE-BFC5-4701BE8CFA0A}"/>
              </a:ext>
            </a:extLst>
          </p:cNvPr>
          <p:cNvSpPr/>
          <p:nvPr/>
        </p:nvSpPr>
        <p:spPr>
          <a:xfrm>
            <a:off x="4108140" y="-5616"/>
            <a:ext cx="4247971" cy="462817"/>
          </a:xfrm>
          <a:custGeom>
            <a:avLst/>
            <a:gdLst>
              <a:gd name="connsiteX0" fmla="*/ 3643608 w 4247971"/>
              <a:gd name="connsiteY0" fmla="*/ 428146 h 462817"/>
              <a:gd name="connsiteX1" fmla="*/ 3661043 w 4247971"/>
              <a:gd name="connsiteY1" fmla="*/ 445481 h 462817"/>
              <a:gd name="connsiteX2" fmla="*/ 3643608 w 4247971"/>
              <a:gd name="connsiteY2" fmla="*/ 462817 h 462817"/>
              <a:gd name="connsiteX3" fmla="*/ 3626175 w 4247971"/>
              <a:gd name="connsiteY3" fmla="*/ 445481 h 462817"/>
              <a:gd name="connsiteX4" fmla="*/ 3643608 w 4247971"/>
              <a:gd name="connsiteY4" fmla="*/ 428146 h 462817"/>
              <a:gd name="connsiteX5" fmla="*/ 3463462 w 4247971"/>
              <a:gd name="connsiteY5" fmla="*/ 422367 h 462817"/>
              <a:gd name="connsiteX6" fmla="*/ 3480896 w 4247971"/>
              <a:gd name="connsiteY6" fmla="*/ 439702 h 462817"/>
              <a:gd name="connsiteX7" fmla="*/ 3463462 w 4247971"/>
              <a:gd name="connsiteY7" fmla="*/ 457039 h 462817"/>
              <a:gd name="connsiteX8" fmla="*/ 3446029 w 4247971"/>
              <a:gd name="connsiteY8" fmla="*/ 439702 h 462817"/>
              <a:gd name="connsiteX9" fmla="*/ 3463462 w 4247971"/>
              <a:gd name="connsiteY9" fmla="*/ 422367 h 462817"/>
              <a:gd name="connsiteX10" fmla="*/ 3783076 w 4247971"/>
              <a:gd name="connsiteY10" fmla="*/ 410811 h 462817"/>
              <a:gd name="connsiteX11" fmla="*/ 3800511 w 4247971"/>
              <a:gd name="connsiteY11" fmla="*/ 428146 h 462817"/>
              <a:gd name="connsiteX12" fmla="*/ 3783076 w 4247971"/>
              <a:gd name="connsiteY12" fmla="*/ 445482 h 462817"/>
              <a:gd name="connsiteX13" fmla="*/ 3765643 w 4247971"/>
              <a:gd name="connsiteY13" fmla="*/ 428146 h 462817"/>
              <a:gd name="connsiteX14" fmla="*/ 3783076 w 4247971"/>
              <a:gd name="connsiteY14" fmla="*/ 410811 h 462817"/>
              <a:gd name="connsiteX15" fmla="*/ 3910922 w 4247971"/>
              <a:gd name="connsiteY15" fmla="*/ 393475 h 462817"/>
              <a:gd name="connsiteX16" fmla="*/ 3928356 w 4247971"/>
              <a:gd name="connsiteY16" fmla="*/ 410811 h 462817"/>
              <a:gd name="connsiteX17" fmla="*/ 3910922 w 4247971"/>
              <a:gd name="connsiteY17" fmla="*/ 428147 h 462817"/>
              <a:gd name="connsiteX18" fmla="*/ 3893488 w 4247971"/>
              <a:gd name="connsiteY18" fmla="*/ 410811 h 462817"/>
              <a:gd name="connsiteX19" fmla="*/ 3910922 w 4247971"/>
              <a:gd name="connsiteY19" fmla="*/ 393475 h 462817"/>
              <a:gd name="connsiteX20" fmla="*/ 3318182 w 4247971"/>
              <a:gd name="connsiteY20" fmla="*/ 376139 h 462817"/>
              <a:gd name="connsiteX21" fmla="*/ 3335616 w 4247971"/>
              <a:gd name="connsiteY21" fmla="*/ 393475 h 462817"/>
              <a:gd name="connsiteX22" fmla="*/ 3318182 w 4247971"/>
              <a:gd name="connsiteY22" fmla="*/ 410811 h 462817"/>
              <a:gd name="connsiteX23" fmla="*/ 3300749 w 4247971"/>
              <a:gd name="connsiteY23" fmla="*/ 393475 h 462817"/>
              <a:gd name="connsiteX24" fmla="*/ 3318182 w 4247971"/>
              <a:gd name="connsiteY24" fmla="*/ 376139 h 462817"/>
              <a:gd name="connsiteX25" fmla="*/ 3527384 w 4247971"/>
              <a:gd name="connsiteY25" fmla="*/ 341468 h 462817"/>
              <a:gd name="connsiteX26" fmla="*/ 3544819 w 4247971"/>
              <a:gd name="connsiteY26" fmla="*/ 358803 h 462817"/>
              <a:gd name="connsiteX27" fmla="*/ 3527384 w 4247971"/>
              <a:gd name="connsiteY27" fmla="*/ 376139 h 462817"/>
              <a:gd name="connsiteX28" fmla="*/ 3509951 w 4247971"/>
              <a:gd name="connsiteY28" fmla="*/ 358803 h 462817"/>
              <a:gd name="connsiteX29" fmla="*/ 3527384 w 4247971"/>
              <a:gd name="connsiteY29" fmla="*/ 341468 h 462817"/>
              <a:gd name="connsiteX30" fmla="*/ 3661042 w 4247971"/>
              <a:gd name="connsiteY30" fmla="*/ 335689 h 462817"/>
              <a:gd name="connsiteX31" fmla="*/ 3678476 w 4247971"/>
              <a:gd name="connsiteY31" fmla="*/ 353025 h 462817"/>
              <a:gd name="connsiteX32" fmla="*/ 3661042 w 4247971"/>
              <a:gd name="connsiteY32" fmla="*/ 370361 h 462817"/>
              <a:gd name="connsiteX33" fmla="*/ 3643608 w 4247971"/>
              <a:gd name="connsiteY33" fmla="*/ 353025 h 462817"/>
              <a:gd name="connsiteX34" fmla="*/ 3661042 w 4247971"/>
              <a:gd name="connsiteY34" fmla="*/ 335689 h 462817"/>
              <a:gd name="connsiteX35" fmla="*/ 3201959 w 4247971"/>
              <a:gd name="connsiteY35" fmla="*/ 329911 h 462817"/>
              <a:gd name="connsiteX36" fmla="*/ 3219393 w 4247971"/>
              <a:gd name="connsiteY36" fmla="*/ 347246 h 462817"/>
              <a:gd name="connsiteX37" fmla="*/ 3201959 w 4247971"/>
              <a:gd name="connsiteY37" fmla="*/ 364582 h 462817"/>
              <a:gd name="connsiteX38" fmla="*/ 3184526 w 4247971"/>
              <a:gd name="connsiteY38" fmla="*/ 347246 h 462817"/>
              <a:gd name="connsiteX39" fmla="*/ 3201959 w 4247971"/>
              <a:gd name="connsiteY39" fmla="*/ 329911 h 462817"/>
              <a:gd name="connsiteX40" fmla="*/ 4044579 w 4247971"/>
              <a:gd name="connsiteY40" fmla="*/ 324133 h 462817"/>
              <a:gd name="connsiteX41" fmla="*/ 4062013 w 4247971"/>
              <a:gd name="connsiteY41" fmla="*/ 341468 h 462817"/>
              <a:gd name="connsiteX42" fmla="*/ 4044579 w 4247971"/>
              <a:gd name="connsiteY42" fmla="*/ 358804 h 462817"/>
              <a:gd name="connsiteX43" fmla="*/ 4027146 w 4247971"/>
              <a:gd name="connsiteY43" fmla="*/ 341468 h 462817"/>
              <a:gd name="connsiteX44" fmla="*/ 4044579 w 4247971"/>
              <a:gd name="connsiteY44" fmla="*/ 324133 h 462817"/>
              <a:gd name="connsiteX45" fmla="*/ 3405350 w 4247971"/>
              <a:gd name="connsiteY45" fmla="*/ 301018 h 462817"/>
              <a:gd name="connsiteX46" fmla="*/ 3422784 w 4247971"/>
              <a:gd name="connsiteY46" fmla="*/ 318353 h 462817"/>
              <a:gd name="connsiteX47" fmla="*/ 3405350 w 4247971"/>
              <a:gd name="connsiteY47" fmla="*/ 335689 h 462817"/>
              <a:gd name="connsiteX48" fmla="*/ 3387916 w 4247971"/>
              <a:gd name="connsiteY48" fmla="*/ 318353 h 462817"/>
              <a:gd name="connsiteX49" fmla="*/ 3405350 w 4247971"/>
              <a:gd name="connsiteY49" fmla="*/ 301018 h 462817"/>
              <a:gd name="connsiteX50" fmla="*/ 3817944 w 4247971"/>
              <a:gd name="connsiteY50" fmla="*/ 295240 h 462817"/>
              <a:gd name="connsiteX51" fmla="*/ 3835378 w 4247971"/>
              <a:gd name="connsiteY51" fmla="*/ 312575 h 462817"/>
              <a:gd name="connsiteX52" fmla="*/ 3817944 w 4247971"/>
              <a:gd name="connsiteY52" fmla="*/ 329911 h 462817"/>
              <a:gd name="connsiteX53" fmla="*/ 3800511 w 4247971"/>
              <a:gd name="connsiteY53" fmla="*/ 312575 h 462817"/>
              <a:gd name="connsiteX54" fmla="*/ 3817944 w 4247971"/>
              <a:gd name="connsiteY54" fmla="*/ 295240 h 462817"/>
              <a:gd name="connsiteX55" fmla="*/ 3945790 w 4247971"/>
              <a:gd name="connsiteY55" fmla="*/ 283683 h 462817"/>
              <a:gd name="connsiteX56" fmla="*/ 3963224 w 4247971"/>
              <a:gd name="connsiteY56" fmla="*/ 301018 h 462817"/>
              <a:gd name="connsiteX57" fmla="*/ 3945790 w 4247971"/>
              <a:gd name="connsiteY57" fmla="*/ 318354 h 462817"/>
              <a:gd name="connsiteX58" fmla="*/ 3928356 w 4247971"/>
              <a:gd name="connsiteY58" fmla="*/ 301018 h 462817"/>
              <a:gd name="connsiteX59" fmla="*/ 3945790 w 4247971"/>
              <a:gd name="connsiteY59" fmla="*/ 283683 h 462817"/>
              <a:gd name="connsiteX60" fmla="*/ 3091546 w 4247971"/>
              <a:gd name="connsiteY60" fmla="*/ 283683 h 462817"/>
              <a:gd name="connsiteX61" fmla="*/ 3108980 w 4247971"/>
              <a:gd name="connsiteY61" fmla="*/ 301018 h 462817"/>
              <a:gd name="connsiteX62" fmla="*/ 3091546 w 4247971"/>
              <a:gd name="connsiteY62" fmla="*/ 318354 h 462817"/>
              <a:gd name="connsiteX63" fmla="*/ 3074113 w 4247971"/>
              <a:gd name="connsiteY63" fmla="*/ 301018 h 462817"/>
              <a:gd name="connsiteX64" fmla="*/ 3091546 w 4247971"/>
              <a:gd name="connsiteY64" fmla="*/ 283683 h 462817"/>
              <a:gd name="connsiteX65" fmla="*/ 3294938 w 4247971"/>
              <a:gd name="connsiteY65" fmla="*/ 249011 h 462817"/>
              <a:gd name="connsiteX66" fmla="*/ 3312372 w 4247971"/>
              <a:gd name="connsiteY66" fmla="*/ 266347 h 462817"/>
              <a:gd name="connsiteX67" fmla="*/ 3294938 w 4247971"/>
              <a:gd name="connsiteY67" fmla="*/ 283683 h 462817"/>
              <a:gd name="connsiteX68" fmla="*/ 3277505 w 4247971"/>
              <a:gd name="connsiteY68" fmla="*/ 266347 h 462817"/>
              <a:gd name="connsiteX69" fmla="*/ 3294938 w 4247971"/>
              <a:gd name="connsiteY69" fmla="*/ 249011 h 462817"/>
              <a:gd name="connsiteX70" fmla="*/ 3701720 w 4247971"/>
              <a:gd name="connsiteY70" fmla="*/ 243233 h 462817"/>
              <a:gd name="connsiteX71" fmla="*/ 3719154 w 4247971"/>
              <a:gd name="connsiteY71" fmla="*/ 260568 h 462817"/>
              <a:gd name="connsiteX72" fmla="*/ 3701720 w 4247971"/>
              <a:gd name="connsiteY72" fmla="*/ 277904 h 462817"/>
              <a:gd name="connsiteX73" fmla="*/ 3684287 w 4247971"/>
              <a:gd name="connsiteY73" fmla="*/ 260568 h 462817"/>
              <a:gd name="connsiteX74" fmla="*/ 3701720 w 4247971"/>
              <a:gd name="connsiteY74" fmla="*/ 243233 h 462817"/>
              <a:gd name="connsiteX75" fmla="*/ 4131747 w 4247971"/>
              <a:gd name="connsiteY75" fmla="*/ 237455 h 462817"/>
              <a:gd name="connsiteX76" fmla="*/ 4149181 w 4247971"/>
              <a:gd name="connsiteY76" fmla="*/ 254790 h 462817"/>
              <a:gd name="connsiteX77" fmla="*/ 4131747 w 4247971"/>
              <a:gd name="connsiteY77" fmla="*/ 272126 h 462817"/>
              <a:gd name="connsiteX78" fmla="*/ 4114314 w 4247971"/>
              <a:gd name="connsiteY78" fmla="*/ 254790 h 462817"/>
              <a:gd name="connsiteX79" fmla="*/ 4131747 w 4247971"/>
              <a:gd name="connsiteY79" fmla="*/ 237455 h 462817"/>
              <a:gd name="connsiteX80" fmla="*/ 2963700 w 4247971"/>
              <a:gd name="connsiteY80" fmla="*/ 237455 h 462817"/>
              <a:gd name="connsiteX81" fmla="*/ 2981134 w 4247971"/>
              <a:gd name="connsiteY81" fmla="*/ 254790 h 462817"/>
              <a:gd name="connsiteX82" fmla="*/ 2963700 w 4247971"/>
              <a:gd name="connsiteY82" fmla="*/ 272126 h 462817"/>
              <a:gd name="connsiteX83" fmla="*/ 2946267 w 4247971"/>
              <a:gd name="connsiteY83" fmla="*/ 254790 h 462817"/>
              <a:gd name="connsiteX84" fmla="*/ 2963700 w 4247971"/>
              <a:gd name="connsiteY84" fmla="*/ 237455 h 462817"/>
              <a:gd name="connsiteX85" fmla="*/ 3568063 w 4247971"/>
              <a:gd name="connsiteY85" fmla="*/ 225898 h 462817"/>
              <a:gd name="connsiteX86" fmla="*/ 3585497 w 4247971"/>
              <a:gd name="connsiteY86" fmla="*/ 243233 h 462817"/>
              <a:gd name="connsiteX87" fmla="*/ 3568063 w 4247971"/>
              <a:gd name="connsiteY87" fmla="*/ 260569 h 462817"/>
              <a:gd name="connsiteX88" fmla="*/ 3550630 w 4247971"/>
              <a:gd name="connsiteY88" fmla="*/ 243233 h 462817"/>
              <a:gd name="connsiteX89" fmla="*/ 3568063 w 4247971"/>
              <a:gd name="connsiteY89" fmla="*/ 225898 h 462817"/>
              <a:gd name="connsiteX90" fmla="*/ 3463462 w 4247971"/>
              <a:gd name="connsiteY90" fmla="*/ 202783 h 462817"/>
              <a:gd name="connsiteX91" fmla="*/ 3480896 w 4247971"/>
              <a:gd name="connsiteY91" fmla="*/ 220119 h 462817"/>
              <a:gd name="connsiteX92" fmla="*/ 3463462 w 4247971"/>
              <a:gd name="connsiteY92" fmla="*/ 237455 h 462817"/>
              <a:gd name="connsiteX93" fmla="*/ 3446029 w 4247971"/>
              <a:gd name="connsiteY93" fmla="*/ 220119 h 462817"/>
              <a:gd name="connsiteX94" fmla="*/ 3463462 w 4247971"/>
              <a:gd name="connsiteY94" fmla="*/ 202783 h 462817"/>
              <a:gd name="connsiteX95" fmla="*/ 3178714 w 4247971"/>
              <a:gd name="connsiteY95" fmla="*/ 197005 h 462817"/>
              <a:gd name="connsiteX96" fmla="*/ 3196148 w 4247971"/>
              <a:gd name="connsiteY96" fmla="*/ 214340 h 462817"/>
              <a:gd name="connsiteX97" fmla="*/ 3178714 w 4247971"/>
              <a:gd name="connsiteY97" fmla="*/ 231676 h 462817"/>
              <a:gd name="connsiteX98" fmla="*/ 3161281 w 4247971"/>
              <a:gd name="connsiteY98" fmla="*/ 214340 h 462817"/>
              <a:gd name="connsiteX99" fmla="*/ 3178714 w 4247971"/>
              <a:gd name="connsiteY99" fmla="*/ 197005 h 462817"/>
              <a:gd name="connsiteX100" fmla="*/ 389349 w 4247971"/>
              <a:gd name="connsiteY100" fmla="*/ 191226 h 462817"/>
              <a:gd name="connsiteX101" fmla="*/ 406783 w 4247971"/>
              <a:gd name="connsiteY101" fmla="*/ 208562 h 462817"/>
              <a:gd name="connsiteX102" fmla="*/ 389349 w 4247971"/>
              <a:gd name="connsiteY102" fmla="*/ 225898 h 462817"/>
              <a:gd name="connsiteX103" fmla="*/ 371916 w 4247971"/>
              <a:gd name="connsiteY103" fmla="*/ 208562 h 462817"/>
              <a:gd name="connsiteX104" fmla="*/ 389349 w 4247971"/>
              <a:gd name="connsiteY104" fmla="*/ 191226 h 462817"/>
              <a:gd name="connsiteX105" fmla="*/ 528817 w 4247971"/>
              <a:gd name="connsiteY105" fmla="*/ 185448 h 462817"/>
              <a:gd name="connsiteX106" fmla="*/ 546251 w 4247971"/>
              <a:gd name="connsiteY106" fmla="*/ 202783 h 462817"/>
              <a:gd name="connsiteX107" fmla="*/ 528817 w 4247971"/>
              <a:gd name="connsiteY107" fmla="*/ 220119 h 462817"/>
              <a:gd name="connsiteX108" fmla="*/ 511384 w 4247971"/>
              <a:gd name="connsiteY108" fmla="*/ 202783 h 462817"/>
              <a:gd name="connsiteX109" fmla="*/ 528817 w 4247971"/>
              <a:gd name="connsiteY109" fmla="*/ 185448 h 462817"/>
              <a:gd name="connsiteX110" fmla="*/ 3928356 w 4247971"/>
              <a:gd name="connsiteY110" fmla="*/ 179670 h 462817"/>
              <a:gd name="connsiteX111" fmla="*/ 3945790 w 4247971"/>
              <a:gd name="connsiteY111" fmla="*/ 197005 h 462817"/>
              <a:gd name="connsiteX112" fmla="*/ 3928356 w 4247971"/>
              <a:gd name="connsiteY112" fmla="*/ 214341 h 462817"/>
              <a:gd name="connsiteX113" fmla="*/ 3910922 w 4247971"/>
              <a:gd name="connsiteY113" fmla="*/ 197005 h 462817"/>
              <a:gd name="connsiteX114" fmla="*/ 3928356 w 4247971"/>
              <a:gd name="connsiteY114" fmla="*/ 179670 h 462817"/>
              <a:gd name="connsiteX115" fmla="*/ 3794699 w 4247971"/>
              <a:gd name="connsiteY115" fmla="*/ 179670 h 462817"/>
              <a:gd name="connsiteX116" fmla="*/ 3812133 w 4247971"/>
              <a:gd name="connsiteY116" fmla="*/ 197005 h 462817"/>
              <a:gd name="connsiteX117" fmla="*/ 3794699 w 4247971"/>
              <a:gd name="connsiteY117" fmla="*/ 214341 h 462817"/>
              <a:gd name="connsiteX118" fmla="*/ 3777264 w 4247971"/>
              <a:gd name="connsiteY118" fmla="*/ 197005 h 462817"/>
              <a:gd name="connsiteX119" fmla="*/ 3794699 w 4247971"/>
              <a:gd name="connsiteY119" fmla="*/ 179670 h 462817"/>
              <a:gd name="connsiteX120" fmla="*/ 656663 w 4247971"/>
              <a:gd name="connsiteY120" fmla="*/ 179670 h 462817"/>
              <a:gd name="connsiteX121" fmla="*/ 674097 w 4247971"/>
              <a:gd name="connsiteY121" fmla="*/ 197005 h 462817"/>
              <a:gd name="connsiteX122" fmla="*/ 656663 w 4247971"/>
              <a:gd name="connsiteY122" fmla="*/ 214341 h 462817"/>
              <a:gd name="connsiteX123" fmla="*/ 639229 w 4247971"/>
              <a:gd name="connsiteY123" fmla="*/ 197005 h 462817"/>
              <a:gd name="connsiteX124" fmla="*/ 656663 w 4247971"/>
              <a:gd name="connsiteY124" fmla="*/ 179670 h 462817"/>
              <a:gd name="connsiteX125" fmla="*/ 4050390 w 4247971"/>
              <a:gd name="connsiteY125" fmla="*/ 168112 h 462817"/>
              <a:gd name="connsiteX126" fmla="*/ 4067825 w 4247971"/>
              <a:gd name="connsiteY126" fmla="*/ 185447 h 462817"/>
              <a:gd name="connsiteX127" fmla="*/ 4050390 w 4247971"/>
              <a:gd name="connsiteY127" fmla="*/ 202783 h 462817"/>
              <a:gd name="connsiteX128" fmla="*/ 4032957 w 4247971"/>
              <a:gd name="connsiteY128" fmla="*/ 185447 h 462817"/>
              <a:gd name="connsiteX129" fmla="*/ 4050390 w 4247971"/>
              <a:gd name="connsiteY129" fmla="*/ 168112 h 462817"/>
              <a:gd name="connsiteX130" fmla="*/ 3045057 w 4247971"/>
              <a:gd name="connsiteY130" fmla="*/ 162333 h 462817"/>
              <a:gd name="connsiteX131" fmla="*/ 3062491 w 4247971"/>
              <a:gd name="connsiteY131" fmla="*/ 179669 h 462817"/>
              <a:gd name="connsiteX132" fmla="*/ 3045057 w 4247971"/>
              <a:gd name="connsiteY132" fmla="*/ 197005 h 462817"/>
              <a:gd name="connsiteX133" fmla="*/ 3027624 w 4247971"/>
              <a:gd name="connsiteY133" fmla="*/ 179669 h 462817"/>
              <a:gd name="connsiteX134" fmla="*/ 3045057 w 4247971"/>
              <a:gd name="connsiteY134" fmla="*/ 162333 h 462817"/>
              <a:gd name="connsiteX135" fmla="*/ 3358860 w 4247971"/>
              <a:gd name="connsiteY135" fmla="*/ 156555 h 462817"/>
              <a:gd name="connsiteX136" fmla="*/ 3376294 w 4247971"/>
              <a:gd name="connsiteY136" fmla="*/ 173890 h 462817"/>
              <a:gd name="connsiteX137" fmla="*/ 3358860 w 4247971"/>
              <a:gd name="connsiteY137" fmla="*/ 191226 h 462817"/>
              <a:gd name="connsiteX138" fmla="*/ 3341426 w 4247971"/>
              <a:gd name="connsiteY138" fmla="*/ 173890 h 462817"/>
              <a:gd name="connsiteX139" fmla="*/ 3358860 w 4247971"/>
              <a:gd name="connsiteY139" fmla="*/ 156555 h 462817"/>
              <a:gd name="connsiteX140" fmla="*/ 2882344 w 4247971"/>
              <a:gd name="connsiteY140" fmla="*/ 156555 h 462817"/>
              <a:gd name="connsiteX141" fmla="*/ 2899778 w 4247971"/>
              <a:gd name="connsiteY141" fmla="*/ 173890 h 462817"/>
              <a:gd name="connsiteX142" fmla="*/ 2882344 w 4247971"/>
              <a:gd name="connsiteY142" fmla="*/ 191226 h 462817"/>
              <a:gd name="connsiteX143" fmla="*/ 2864911 w 4247971"/>
              <a:gd name="connsiteY143" fmla="*/ 173890 h 462817"/>
              <a:gd name="connsiteX144" fmla="*/ 2882344 w 4247971"/>
              <a:gd name="connsiteY144" fmla="*/ 156555 h 462817"/>
              <a:gd name="connsiteX145" fmla="*/ 2783554 w 4247971"/>
              <a:gd name="connsiteY145" fmla="*/ 156555 h 462817"/>
              <a:gd name="connsiteX146" fmla="*/ 2800988 w 4247971"/>
              <a:gd name="connsiteY146" fmla="*/ 173890 h 462817"/>
              <a:gd name="connsiteX147" fmla="*/ 2783554 w 4247971"/>
              <a:gd name="connsiteY147" fmla="*/ 191226 h 462817"/>
              <a:gd name="connsiteX148" fmla="*/ 2766121 w 4247971"/>
              <a:gd name="connsiteY148" fmla="*/ 173890 h 462817"/>
              <a:gd name="connsiteX149" fmla="*/ 2783554 w 4247971"/>
              <a:gd name="connsiteY149" fmla="*/ 156555 h 462817"/>
              <a:gd name="connsiteX150" fmla="*/ 796131 w 4247971"/>
              <a:gd name="connsiteY150" fmla="*/ 156555 h 462817"/>
              <a:gd name="connsiteX151" fmla="*/ 813565 w 4247971"/>
              <a:gd name="connsiteY151" fmla="*/ 173890 h 462817"/>
              <a:gd name="connsiteX152" fmla="*/ 796131 w 4247971"/>
              <a:gd name="connsiteY152" fmla="*/ 191226 h 462817"/>
              <a:gd name="connsiteX153" fmla="*/ 778698 w 4247971"/>
              <a:gd name="connsiteY153" fmla="*/ 173890 h 462817"/>
              <a:gd name="connsiteX154" fmla="*/ 796131 w 4247971"/>
              <a:gd name="connsiteY154" fmla="*/ 156555 h 462817"/>
              <a:gd name="connsiteX155" fmla="*/ 3649419 w 4247971"/>
              <a:gd name="connsiteY155" fmla="*/ 144998 h 462817"/>
              <a:gd name="connsiteX156" fmla="*/ 3666854 w 4247971"/>
              <a:gd name="connsiteY156" fmla="*/ 162334 h 462817"/>
              <a:gd name="connsiteX157" fmla="*/ 3649419 w 4247971"/>
              <a:gd name="connsiteY157" fmla="*/ 179670 h 462817"/>
              <a:gd name="connsiteX158" fmla="*/ 3631985 w 4247971"/>
              <a:gd name="connsiteY158" fmla="*/ 162334 h 462817"/>
              <a:gd name="connsiteX159" fmla="*/ 3649419 w 4247971"/>
              <a:gd name="connsiteY159" fmla="*/ 144998 h 462817"/>
              <a:gd name="connsiteX160" fmla="*/ 4184047 w 4247971"/>
              <a:gd name="connsiteY160" fmla="*/ 133440 h 462817"/>
              <a:gd name="connsiteX161" fmla="*/ 4201481 w 4247971"/>
              <a:gd name="connsiteY161" fmla="*/ 150776 h 462817"/>
              <a:gd name="connsiteX162" fmla="*/ 4184047 w 4247971"/>
              <a:gd name="connsiteY162" fmla="*/ 168112 h 462817"/>
              <a:gd name="connsiteX163" fmla="*/ 4166614 w 4247971"/>
              <a:gd name="connsiteY163" fmla="*/ 150776 h 462817"/>
              <a:gd name="connsiteX164" fmla="*/ 4184047 w 4247971"/>
              <a:gd name="connsiteY164" fmla="*/ 133440 h 462817"/>
              <a:gd name="connsiteX165" fmla="*/ 296370 w 4247971"/>
              <a:gd name="connsiteY165" fmla="*/ 133440 h 462817"/>
              <a:gd name="connsiteX166" fmla="*/ 313804 w 4247971"/>
              <a:gd name="connsiteY166" fmla="*/ 150776 h 462817"/>
              <a:gd name="connsiteX167" fmla="*/ 296370 w 4247971"/>
              <a:gd name="connsiteY167" fmla="*/ 168112 h 462817"/>
              <a:gd name="connsiteX168" fmla="*/ 278937 w 4247971"/>
              <a:gd name="connsiteY168" fmla="*/ 150776 h 462817"/>
              <a:gd name="connsiteX169" fmla="*/ 296370 w 4247971"/>
              <a:gd name="connsiteY169" fmla="*/ 133440 h 462817"/>
              <a:gd name="connsiteX170" fmla="*/ 197580 w 4247971"/>
              <a:gd name="connsiteY170" fmla="*/ 127662 h 462817"/>
              <a:gd name="connsiteX171" fmla="*/ 215016 w 4247971"/>
              <a:gd name="connsiteY171" fmla="*/ 144997 h 462817"/>
              <a:gd name="connsiteX172" fmla="*/ 197580 w 4247971"/>
              <a:gd name="connsiteY172" fmla="*/ 162333 h 462817"/>
              <a:gd name="connsiteX173" fmla="*/ 180147 w 4247971"/>
              <a:gd name="connsiteY173" fmla="*/ 144997 h 462817"/>
              <a:gd name="connsiteX174" fmla="*/ 197580 w 4247971"/>
              <a:gd name="connsiteY174" fmla="*/ 127662 h 462817"/>
              <a:gd name="connsiteX175" fmla="*/ 3248448 w 4247971"/>
              <a:gd name="connsiteY175" fmla="*/ 110327 h 462817"/>
              <a:gd name="connsiteX176" fmla="*/ 3265883 w 4247971"/>
              <a:gd name="connsiteY176" fmla="*/ 127662 h 462817"/>
              <a:gd name="connsiteX177" fmla="*/ 3248448 w 4247971"/>
              <a:gd name="connsiteY177" fmla="*/ 144998 h 462817"/>
              <a:gd name="connsiteX178" fmla="*/ 3231015 w 4247971"/>
              <a:gd name="connsiteY178" fmla="*/ 127662 h 462817"/>
              <a:gd name="connsiteX179" fmla="*/ 3248448 w 4247971"/>
              <a:gd name="connsiteY179" fmla="*/ 110327 h 462817"/>
              <a:gd name="connsiteX180" fmla="*/ 2667330 w 4247971"/>
              <a:gd name="connsiteY180" fmla="*/ 110327 h 462817"/>
              <a:gd name="connsiteX181" fmla="*/ 2684764 w 4247971"/>
              <a:gd name="connsiteY181" fmla="*/ 127662 h 462817"/>
              <a:gd name="connsiteX182" fmla="*/ 2667330 w 4247971"/>
              <a:gd name="connsiteY182" fmla="*/ 144998 h 462817"/>
              <a:gd name="connsiteX183" fmla="*/ 2649897 w 4247971"/>
              <a:gd name="connsiteY183" fmla="*/ 127662 h 462817"/>
              <a:gd name="connsiteX184" fmla="*/ 2667330 w 4247971"/>
              <a:gd name="connsiteY184" fmla="*/ 110327 h 462817"/>
              <a:gd name="connsiteX185" fmla="*/ 900734 w 4247971"/>
              <a:gd name="connsiteY185" fmla="*/ 104548 h 462817"/>
              <a:gd name="connsiteX186" fmla="*/ 918166 w 4247971"/>
              <a:gd name="connsiteY186" fmla="*/ 121884 h 462817"/>
              <a:gd name="connsiteX187" fmla="*/ 900734 w 4247971"/>
              <a:gd name="connsiteY187" fmla="*/ 139220 h 462817"/>
              <a:gd name="connsiteX188" fmla="*/ 883301 w 4247971"/>
              <a:gd name="connsiteY188" fmla="*/ 121884 h 462817"/>
              <a:gd name="connsiteX189" fmla="*/ 900734 w 4247971"/>
              <a:gd name="connsiteY189" fmla="*/ 104548 h 462817"/>
              <a:gd name="connsiteX190" fmla="*/ 3498328 w 4247971"/>
              <a:gd name="connsiteY190" fmla="*/ 92992 h 462817"/>
              <a:gd name="connsiteX191" fmla="*/ 3515762 w 4247971"/>
              <a:gd name="connsiteY191" fmla="*/ 110327 h 462817"/>
              <a:gd name="connsiteX192" fmla="*/ 3498328 w 4247971"/>
              <a:gd name="connsiteY192" fmla="*/ 127663 h 462817"/>
              <a:gd name="connsiteX193" fmla="*/ 3480895 w 4247971"/>
              <a:gd name="connsiteY193" fmla="*/ 110327 h 462817"/>
              <a:gd name="connsiteX194" fmla="*/ 3498328 w 4247971"/>
              <a:gd name="connsiteY194" fmla="*/ 92992 h 462817"/>
              <a:gd name="connsiteX195" fmla="*/ 435839 w 4247971"/>
              <a:gd name="connsiteY195" fmla="*/ 92992 h 462817"/>
              <a:gd name="connsiteX196" fmla="*/ 453274 w 4247971"/>
              <a:gd name="connsiteY196" fmla="*/ 110327 h 462817"/>
              <a:gd name="connsiteX197" fmla="*/ 435839 w 4247971"/>
              <a:gd name="connsiteY197" fmla="*/ 127663 h 462817"/>
              <a:gd name="connsiteX198" fmla="*/ 418405 w 4247971"/>
              <a:gd name="connsiteY198" fmla="*/ 110327 h 462817"/>
              <a:gd name="connsiteX199" fmla="*/ 435839 w 4247971"/>
              <a:gd name="connsiteY199" fmla="*/ 92992 h 462817"/>
              <a:gd name="connsiteX200" fmla="*/ 3817944 w 4247971"/>
              <a:gd name="connsiteY200" fmla="*/ 81434 h 462817"/>
              <a:gd name="connsiteX201" fmla="*/ 3835378 w 4247971"/>
              <a:gd name="connsiteY201" fmla="*/ 98769 h 462817"/>
              <a:gd name="connsiteX202" fmla="*/ 3817944 w 4247971"/>
              <a:gd name="connsiteY202" fmla="*/ 116105 h 462817"/>
              <a:gd name="connsiteX203" fmla="*/ 3800511 w 4247971"/>
              <a:gd name="connsiteY203" fmla="*/ 98769 h 462817"/>
              <a:gd name="connsiteX204" fmla="*/ 3817944 w 4247971"/>
              <a:gd name="connsiteY204" fmla="*/ 81434 h 462817"/>
              <a:gd name="connsiteX205" fmla="*/ 3114791 w 4247971"/>
              <a:gd name="connsiteY205" fmla="*/ 81434 h 462817"/>
              <a:gd name="connsiteX206" fmla="*/ 3132226 w 4247971"/>
              <a:gd name="connsiteY206" fmla="*/ 98769 h 462817"/>
              <a:gd name="connsiteX207" fmla="*/ 3114791 w 4247971"/>
              <a:gd name="connsiteY207" fmla="*/ 116105 h 462817"/>
              <a:gd name="connsiteX208" fmla="*/ 3097358 w 4247971"/>
              <a:gd name="connsiteY208" fmla="*/ 98769 h 462817"/>
              <a:gd name="connsiteX209" fmla="*/ 3114791 w 4247971"/>
              <a:gd name="connsiteY209" fmla="*/ 81434 h 462817"/>
              <a:gd name="connsiteX210" fmla="*/ 1016958 w 4247971"/>
              <a:gd name="connsiteY210" fmla="*/ 81434 h 462817"/>
              <a:gd name="connsiteX211" fmla="*/ 1034391 w 4247971"/>
              <a:gd name="connsiteY211" fmla="*/ 98769 h 462817"/>
              <a:gd name="connsiteX212" fmla="*/ 1016958 w 4247971"/>
              <a:gd name="connsiteY212" fmla="*/ 116105 h 462817"/>
              <a:gd name="connsiteX213" fmla="*/ 999523 w 4247971"/>
              <a:gd name="connsiteY213" fmla="*/ 98769 h 462817"/>
              <a:gd name="connsiteX214" fmla="*/ 1016958 w 4247971"/>
              <a:gd name="connsiteY214" fmla="*/ 81434 h 462817"/>
              <a:gd name="connsiteX215" fmla="*/ 732208 w 4247971"/>
              <a:gd name="connsiteY215" fmla="*/ 81434 h 462817"/>
              <a:gd name="connsiteX216" fmla="*/ 749644 w 4247971"/>
              <a:gd name="connsiteY216" fmla="*/ 98769 h 462817"/>
              <a:gd name="connsiteX217" fmla="*/ 732208 w 4247971"/>
              <a:gd name="connsiteY217" fmla="*/ 116105 h 462817"/>
              <a:gd name="connsiteX218" fmla="*/ 714775 w 4247971"/>
              <a:gd name="connsiteY218" fmla="*/ 98769 h 462817"/>
              <a:gd name="connsiteX219" fmla="*/ 732208 w 4247971"/>
              <a:gd name="connsiteY219" fmla="*/ 81434 h 462817"/>
              <a:gd name="connsiteX220" fmla="*/ 575306 w 4247971"/>
              <a:gd name="connsiteY220" fmla="*/ 81434 h 462817"/>
              <a:gd name="connsiteX221" fmla="*/ 592740 w 4247971"/>
              <a:gd name="connsiteY221" fmla="*/ 98769 h 462817"/>
              <a:gd name="connsiteX222" fmla="*/ 575306 w 4247971"/>
              <a:gd name="connsiteY222" fmla="*/ 116105 h 462817"/>
              <a:gd name="connsiteX223" fmla="*/ 557875 w 4247971"/>
              <a:gd name="connsiteY223" fmla="*/ 98769 h 462817"/>
              <a:gd name="connsiteX224" fmla="*/ 575306 w 4247971"/>
              <a:gd name="connsiteY224" fmla="*/ 81434 h 462817"/>
              <a:gd name="connsiteX225" fmla="*/ 3974846 w 4247971"/>
              <a:gd name="connsiteY225" fmla="*/ 75655 h 462817"/>
              <a:gd name="connsiteX226" fmla="*/ 3992280 w 4247971"/>
              <a:gd name="connsiteY226" fmla="*/ 92991 h 462817"/>
              <a:gd name="connsiteX227" fmla="*/ 3974846 w 4247971"/>
              <a:gd name="connsiteY227" fmla="*/ 110327 h 462817"/>
              <a:gd name="connsiteX228" fmla="*/ 3957413 w 4247971"/>
              <a:gd name="connsiteY228" fmla="*/ 92991 h 462817"/>
              <a:gd name="connsiteX229" fmla="*/ 3974846 w 4247971"/>
              <a:gd name="connsiteY229" fmla="*/ 75655 h 462817"/>
              <a:gd name="connsiteX230" fmla="*/ 104601 w 4247971"/>
              <a:gd name="connsiteY230" fmla="*/ 75655 h 462817"/>
              <a:gd name="connsiteX231" fmla="*/ 122035 w 4247971"/>
              <a:gd name="connsiteY231" fmla="*/ 92991 h 462817"/>
              <a:gd name="connsiteX232" fmla="*/ 104601 w 4247971"/>
              <a:gd name="connsiteY232" fmla="*/ 110327 h 462817"/>
              <a:gd name="connsiteX233" fmla="*/ 87167 w 4247971"/>
              <a:gd name="connsiteY233" fmla="*/ 92991 h 462817"/>
              <a:gd name="connsiteX234" fmla="*/ 104601 w 4247971"/>
              <a:gd name="connsiteY234" fmla="*/ 75655 h 462817"/>
              <a:gd name="connsiteX235" fmla="*/ 2975322 w 4247971"/>
              <a:gd name="connsiteY235" fmla="*/ 64099 h 462817"/>
              <a:gd name="connsiteX236" fmla="*/ 2992757 w 4247971"/>
              <a:gd name="connsiteY236" fmla="*/ 81434 h 462817"/>
              <a:gd name="connsiteX237" fmla="*/ 2975322 w 4247971"/>
              <a:gd name="connsiteY237" fmla="*/ 98770 h 462817"/>
              <a:gd name="connsiteX238" fmla="*/ 2957889 w 4247971"/>
              <a:gd name="connsiteY238" fmla="*/ 81434 h 462817"/>
              <a:gd name="connsiteX239" fmla="*/ 2975322 w 4247971"/>
              <a:gd name="connsiteY239" fmla="*/ 64099 h 462817"/>
              <a:gd name="connsiteX240" fmla="*/ 2562729 w 4247971"/>
              <a:gd name="connsiteY240" fmla="*/ 52542 h 462817"/>
              <a:gd name="connsiteX241" fmla="*/ 2580164 w 4247971"/>
              <a:gd name="connsiteY241" fmla="*/ 69877 h 462817"/>
              <a:gd name="connsiteX242" fmla="*/ 2562729 w 4247971"/>
              <a:gd name="connsiteY242" fmla="*/ 87213 h 462817"/>
              <a:gd name="connsiteX243" fmla="*/ 2545296 w 4247971"/>
              <a:gd name="connsiteY243" fmla="*/ 69877 h 462817"/>
              <a:gd name="connsiteX244" fmla="*/ 2562729 w 4247971"/>
              <a:gd name="connsiteY244" fmla="*/ 52542 h 462817"/>
              <a:gd name="connsiteX245" fmla="*/ 4096880 w 4247971"/>
              <a:gd name="connsiteY245" fmla="*/ 46762 h 462817"/>
              <a:gd name="connsiteX246" fmla="*/ 4114314 w 4247971"/>
              <a:gd name="connsiteY246" fmla="*/ 64098 h 462817"/>
              <a:gd name="connsiteX247" fmla="*/ 4096880 w 4247971"/>
              <a:gd name="connsiteY247" fmla="*/ 81434 h 462817"/>
              <a:gd name="connsiteX248" fmla="*/ 4079447 w 4247971"/>
              <a:gd name="connsiteY248" fmla="*/ 64098 h 462817"/>
              <a:gd name="connsiteX249" fmla="*/ 4096880 w 4247971"/>
              <a:gd name="connsiteY249" fmla="*/ 46762 h 462817"/>
              <a:gd name="connsiteX250" fmla="*/ 2795176 w 4247971"/>
              <a:gd name="connsiteY250" fmla="*/ 40984 h 462817"/>
              <a:gd name="connsiteX251" fmla="*/ 2812610 w 4247971"/>
              <a:gd name="connsiteY251" fmla="*/ 58319 h 462817"/>
              <a:gd name="connsiteX252" fmla="*/ 2795176 w 4247971"/>
              <a:gd name="connsiteY252" fmla="*/ 75655 h 462817"/>
              <a:gd name="connsiteX253" fmla="*/ 2777743 w 4247971"/>
              <a:gd name="connsiteY253" fmla="*/ 58319 h 462817"/>
              <a:gd name="connsiteX254" fmla="*/ 2795176 w 4247971"/>
              <a:gd name="connsiteY254" fmla="*/ 40984 h 462817"/>
              <a:gd name="connsiteX255" fmla="*/ 3707531 w 4247971"/>
              <a:gd name="connsiteY255" fmla="*/ 35206 h 462817"/>
              <a:gd name="connsiteX256" fmla="*/ 3724965 w 4247971"/>
              <a:gd name="connsiteY256" fmla="*/ 52541 h 462817"/>
              <a:gd name="connsiteX257" fmla="*/ 3707531 w 4247971"/>
              <a:gd name="connsiteY257" fmla="*/ 69877 h 462817"/>
              <a:gd name="connsiteX258" fmla="*/ 3690097 w 4247971"/>
              <a:gd name="connsiteY258" fmla="*/ 52541 h 462817"/>
              <a:gd name="connsiteX259" fmla="*/ 3707531 w 4247971"/>
              <a:gd name="connsiteY259" fmla="*/ 35206 h 462817"/>
              <a:gd name="connsiteX260" fmla="*/ 4230537 w 4247971"/>
              <a:gd name="connsiteY260" fmla="*/ 29427 h 462817"/>
              <a:gd name="connsiteX261" fmla="*/ 4247971 w 4247971"/>
              <a:gd name="connsiteY261" fmla="*/ 46763 h 462817"/>
              <a:gd name="connsiteX262" fmla="*/ 4230537 w 4247971"/>
              <a:gd name="connsiteY262" fmla="*/ 64099 h 462817"/>
              <a:gd name="connsiteX263" fmla="*/ 4213103 w 4247971"/>
              <a:gd name="connsiteY263" fmla="*/ 46763 h 462817"/>
              <a:gd name="connsiteX264" fmla="*/ 4230537 w 4247971"/>
              <a:gd name="connsiteY264" fmla="*/ 29427 h 462817"/>
              <a:gd name="connsiteX265" fmla="*/ 3591308 w 4247971"/>
              <a:gd name="connsiteY265" fmla="*/ 29427 h 462817"/>
              <a:gd name="connsiteX266" fmla="*/ 3608742 w 4247971"/>
              <a:gd name="connsiteY266" fmla="*/ 46763 h 462817"/>
              <a:gd name="connsiteX267" fmla="*/ 3591308 w 4247971"/>
              <a:gd name="connsiteY267" fmla="*/ 64099 h 462817"/>
              <a:gd name="connsiteX268" fmla="*/ 3573874 w 4247971"/>
              <a:gd name="connsiteY268" fmla="*/ 46763 h 462817"/>
              <a:gd name="connsiteX269" fmla="*/ 3591308 w 4247971"/>
              <a:gd name="connsiteY269" fmla="*/ 29427 h 462817"/>
              <a:gd name="connsiteX270" fmla="*/ 3393727 w 4247971"/>
              <a:gd name="connsiteY270" fmla="*/ 29427 h 462817"/>
              <a:gd name="connsiteX271" fmla="*/ 3411162 w 4247971"/>
              <a:gd name="connsiteY271" fmla="*/ 46763 h 462817"/>
              <a:gd name="connsiteX272" fmla="*/ 3393727 w 4247971"/>
              <a:gd name="connsiteY272" fmla="*/ 64099 h 462817"/>
              <a:gd name="connsiteX273" fmla="*/ 3376294 w 4247971"/>
              <a:gd name="connsiteY273" fmla="*/ 46763 h 462817"/>
              <a:gd name="connsiteX274" fmla="*/ 3393727 w 4247971"/>
              <a:gd name="connsiteY274" fmla="*/ 29427 h 462817"/>
              <a:gd name="connsiteX275" fmla="*/ 17433 w 4247971"/>
              <a:gd name="connsiteY275" fmla="*/ 29427 h 462817"/>
              <a:gd name="connsiteX276" fmla="*/ 34867 w 4247971"/>
              <a:gd name="connsiteY276" fmla="*/ 46763 h 462817"/>
              <a:gd name="connsiteX277" fmla="*/ 17433 w 4247971"/>
              <a:gd name="connsiteY277" fmla="*/ 64099 h 462817"/>
              <a:gd name="connsiteX278" fmla="*/ 0 w 4247971"/>
              <a:gd name="connsiteY278" fmla="*/ 46763 h 462817"/>
              <a:gd name="connsiteX279" fmla="*/ 17433 w 4247971"/>
              <a:gd name="connsiteY279" fmla="*/ 29427 h 462817"/>
              <a:gd name="connsiteX280" fmla="*/ 2452317 w 4247971"/>
              <a:gd name="connsiteY280" fmla="*/ 23649 h 462817"/>
              <a:gd name="connsiteX281" fmla="*/ 2469751 w 4247971"/>
              <a:gd name="connsiteY281" fmla="*/ 40984 h 462817"/>
              <a:gd name="connsiteX282" fmla="*/ 2452317 w 4247971"/>
              <a:gd name="connsiteY282" fmla="*/ 58320 h 462817"/>
              <a:gd name="connsiteX283" fmla="*/ 2434883 w 4247971"/>
              <a:gd name="connsiteY283" fmla="*/ 40984 h 462817"/>
              <a:gd name="connsiteX284" fmla="*/ 2452317 w 4247971"/>
              <a:gd name="connsiteY284" fmla="*/ 23649 h 462817"/>
              <a:gd name="connsiteX285" fmla="*/ 1121559 w 4247971"/>
              <a:gd name="connsiteY285" fmla="*/ 23649 h 462817"/>
              <a:gd name="connsiteX286" fmla="*/ 1138991 w 4247971"/>
              <a:gd name="connsiteY286" fmla="*/ 40984 h 462817"/>
              <a:gd name="connsiteX287" fmla="*/ 1121559 w 4247971"/>
              <a:gd name="connsiteY287" fmla="*/ 58320 h 462817"/>
              <a:gd name="connsiteX288" fmla="*/ 1104124 w 4247971"/>
              <a:gd name="connsiteY288" fmla="*/ 40984 h 462817"/>
              <a:gd name="connsiteX289" fmla="*/ 1121559 w 4247971"/>
              <a:gd name="connsiteY289" fmla="*/ 23649 h 462817"/>
              <a:gd name="connsiteX290" fmla="*/ 302181 w 4247971"/>
              <a:gd name="connsiteY290" fmla="*/ 17870 h 462817"/>
              <a:gd name="connsiteX291" fmla="*/ 319617 w 4247971"/>
              <a:gd name="connsiteY291" fmla="*/ 35206 h 462817"/>
              <a:gd name="connsiteX292" fmla="*/ 302181 w 4247971"/>
              <a:gd name="connsiteY292" fmla="*/ 52542 h 462817"/>
              <a:gd name="connsiteX293" fmla="*/ 284748 w 4247971"/>
              <a:gd name="connsiteY293" fmla="*/ 35206 h 462817"/>
              <a:gd name="connsiteX294" fmla="*/ 302181 w 4247971"/>
              <a:gd name="connsiteY294" fmla="*/ 17870 h 462817"/>
              <a:gd name="connsiteX295" fmla="*/ 3283315 w 4247971"/>
              <a:gd name="connsiteY295" fmla="*/ 6314 h 462817"/>
              <a:gd name="connsiteX296" fmla="*/ 3300749 w 4247971"/>
              <a:gd name="connsiteY296" fmla="*/ 23649 h 462817"/>
              <a:gd name="connsiteX297" fmla="*/ 3283315 w 4247971"/>
              <a:gd name="connsiteY297" fmla="*/ 40985 h 462817"/>
              <a:gd name="connsiteX298" fmla="*/ 3265882 w 4247971"/>
              <a:gd name="connsiteY298" fmla="*/ 23649 h 462817"/>
              <a:gd name="connsiteX299" fmla="*/ 3283315 w 4247971"/>
              <a:gd name="connsiteY299" fmla="*/ 6314 h 462817"/>
              <a:gd name="connsiteX300" fmla="*/ 3887678 w 4247971"/>
              <a:gd name="connsiteY300" fmla="*/ 534 h 462817"/>
              <a:gd name="connsiteX301" fmla="*/ 3905112 w 4247971"/>
              <a:gd name="connsiteY301" fmla="*/ 17870 h 462817"/>
              <a:gd name="connsiteX302" fmla="*/ 3887678 w 4247971"/>
              <a:gd name="connsiteY302" fmla="*/ 35206 h 462817"/>
              <a:gd name="connsiteX303" fmla="*/ 3870245 w 4247971"/>
              <a:gd name="connsiteY303" fmla="*/ 17870 h 462817"/>
              <a:gd name="connsiteX304" fmla="*/ 3887678 w 4247971"/>
              <a:gd name="connsiteY304" fmla="*/ 534 h 462817"/>
              <a:gd name="connsiteX305" fmla="*/ 842622 w 4247971"/>
              <a:gd name="connsiteY305" fmla="*/ 534 h 462817"/>
              <a:gd name="connsiteX306" fmla="*/ 860055 w 4247971"/>
              <a:gd name="connsiteY306" fmla="*/ 17870 h 462817"/>
              <a:gd name="connsiteX307" fmla="*/ 842622 w 4247971"/>
              <a:gd name="connsiteY307" fmla="*/ 35206 h 462817"/>
              <a:gd name="connsiteX308" fmla="*/ 825189 w 4247971"/>
              <a:gd name="connsiteY308" fmla="*/ 17870 h 462817"/>
              <a:gd name="connsiteX309" fmla="*/ 842622 w 4247971"/>
              <a:gd name="connsiteY309" fmla="*/ 534 h 462817"/>
              <a:gd name="connsiteX310" fmla="*/ 691530 w 4247971"/>
              <a:gd name="connsiteY310" fmla="*/ 534 h 462817"/>
              <a:gd name="connsiteX311" fmla="*/ 708964 w 4247971"/>
              <a:gd name="connsiteY311" fmla="*/ 17870 h 462817"/>
              <a:gd name="connsiteX312" fmla="*/ 691530 w 4247971"/>
              <a:gd name="connsiteY312" fmla="*/ 35206 h 462817"/>
              <a:gd name="connsiteX313" fmla="*/ 674097 w 4247971"/>
              <a:gd name="connsiteY313" fmla="*/ 17870 h 462817"/>
              <a:gd name="connsiteX314" fmla="*/ 691530 w 4247971"/>
              <a:gd name="connsiteY314" fmla="*/ 534 h 462817"/>
              <a:gd name="connsiteX315" fmla="*/ 3151844 w 4247971"/>
              <a:gd name="connsiteY315" fmla="*/ 0 h 462817"/>
              <a:gd name="connsiteX316" fmla="*/ 3182342 w 4247971"/>
              <a:gd name="connsiteY316" fmla="*/ 0 h 462817"/>
              <a:gd name="connsiteX317" fmla="*/ 3179420 w 4247971"/>
              <a:gd name="connsiteY317" fmla="*/ 7014 h 462817"/>
              <a:gd name="connsiteX318" fmla="*/ 3167092 w 4247971"/>
              <a:gd name="connsiteY318" fmla="*/ 12092 h 462817"/>
              <a:gd name="connsiteX319" fmla="*/ 3154765 w 4247971"/>
              <a:gd name="connsiteY319" fmla="*/ 7014 h 462817"/>
              <a:gd name="connsiteX320" fmla="*/ 2879162 w 4247971"/>
              <a:gd name="connsiteY320" fmla="*/ 0 h 462817"/>
              <a:gd name="connsiteX321" fmla="*/ 2908771 w 4247971"/>
              <a:gd name="connsiteY321" fmla="*/ 0 h 462817"/>
              <a:gd name="connsiteX322" fmla="*/ 2911400 w 4247971"/>
              <a:gd name="connsiteY322" fmla="*/ 6313 h 462817"/>
              <a:gd name="connsiteX323" fmla="*/ 2893966 w 4247971"/>
              <a:gd name="connsiteY323" fmla="*/ 23649 h 462817"/>
              <a:gd name="connsiteX324" fmla="*/ 2876532 w 4247971"/>
              <a:gd name="connsiteY324" fmla="*/ 6313 h 462817"/>
              <a:gd name="connsiteX325" fmla="*/ 2660745 w 4247971"/>
              <a:gd name="connsiteY325" fmla="*/ 0 h 462817"/>
              <a:gd name="connsiteX326" fmla="*/ 2685539 w 4247971"/>
              <a:gd name="connsiteY326" fmla="*/ 0 h 462817"/>
              <a:gd name="connsiteX327" fmla="*/ 2690575 w 4247971"/>
              <a:gd name="connsiteY327" fmla="*/ 12091 h 462817"/>
              <a:gd name="connsiteX328" fmla="*/ 2673141 w 4247971"/>
              <a:gd name="connsiteY328" fmla="*/ 29427 h 462817"/>
              <a:gd name="connsiteX329" fmla="*/ 2655708 w 4247971"/>
              <a:gd name="connsiteY329" fmla="*/ 12091 h 462817"/>
              <a:gd name="connsiteX330" fmla="*/ 2338279 w 4247971"/>
              <a:gd name="connsiteY330" fmla="*/ 0 h 462817"/>
              <a:gd name="connsiteX331" fmla="*/ 2368777 w 4247971"/>
              <a:gd name="connsiteY331" fmla="*/ 0 h 462817"/>
              <a:gd name="connsiteX332" fmla="*/ 2365855 w 4247971"/>
              <a:gd name="connsiteY332" fmla="*/ 7014 h 462817"/>
              <a:gd name="connsiteX333" fmla="*/ 2353527 w 4247971"/>
              <a:gd name="connsiteY333" fmla="*/ 12092 h 462817"/>
              <a:gd name="connsiteX334" fmla="*/ 2341200 w 4247971"/>
              <a:gd name="connsiteY334" fmla="*/ 7014 h 462817"/>
              <a:gd name="connsiteX335" fmla="*/ 1234600 w 4247971"/>
              <a:gd name="connsiteY335" fmla="*/ 0 h 462817"/>
              <a:gd name="connsiteX336" fmla="*/ 1264208 w 4247971"/>
              <a:gd name="connsiteY336" fmla="*/ 0 h 462817"/>
              <a:gd name="connsiteX337" fmla="*/ 1266837 w 4247971"/>
              <a:gd name="connsiteY337" fmla="*/ 6313 h 462817"/>
              <a:gd name="connsiteX338" fmla="*/ 1249404 w 4247971"/>
              <a:gd name="connsiteY338" fmla="*/ 23649 h 462817"/>
              <a:gd name="connsiteX339" fmla="*/ 1231970 w 4247971"/>
              <a:gd name="connsiteY339" fmla="*/ 6313 h 462817"/>
              <a:gd name="connsiteX340" fmla="*/ 953257 w 4247971"/>
              <a:gd name="connsiteY340" fmla="*/ 0 h 462817"/>
              <a:gd name="connsiteX341" fmla="*/ 987679 w 4247971"/>
              <a:gd name="connsiteY341" fmla="*/ 0 h 462817"/>
              <a:gd name="connsiteX342" fmla="*/ 987902 w 4247971"/>
              <a:gd name="connsiteY342" fmla="*/ 534 h 462817"/>
              <a:gd name="connsiteX343" fmla="*/ 970467 w 4247971"/>
              <a:gd name="connsiteY343" fmla="*/ 17870 h 462817"/>
              <a:gd name="connsiteX344" fmla="*/ 953034 w 4247971"/>
              <a:gd name="connsiteY344" fmla="*/ 534 h 462817"/>
              <a:gd name="connsiteX345" fmla="*/ 464120 w 4247971"/>
              <a:gd name="connsiteY345" fmla="*/ 0 h 462817"/>
              <a:gd name="connsiteX346" fmla="*/ 488914 w 4247971"/>
              <a:gd name="connsiteY346" fmla="*/ 0 h 462817"/>
              <a:gd name="connsiteX347" fmla="*/ 493950 w 4247971"/>
              <a:gd name="connsiteY347" fmla="*/ 12091 h 462817"/>
              <a:gd name="connsiteX348" fmla="*/ 476516 w 4247971"/>
              <a:gd name="connsiteY348" fmla="*/ 29427 h 462817"/>
              <a:gd name="connsiteX349" fmla="*/ 459083 w 4247971"/>
              <a:gd name="connsiteY349" fmla="*/ 12091 h 462817"/>
              <a:gd name="connsiteX350" fmla="*/ 176520 w 4247971"/>
              <a:gd name="connsiteY350" fmla="*/ 0 h 462817"/>
              <a:gd name="connsiteX351" fmla="*/ 207018 w 4247971"/>
              <a:gd name="connsiteY351" fmla="*/ 0 h 462817"/>
              <a:gd name="connsiteX352" fmla="*/ 204096 w 4247971"/>
              <a:gd name="connsiteY352" fmla="*/ 7014 h 462817"/>
              <a:gd name="connsiteX353" fmla="*/ 191768 w 4247971"/>
              <a:gd name="connsiteY353" fmla="*/ 12092 h 462817"/>
              <a:gd name="connsiteX354" fmla="*/ 179442 w 4247971"/>
              <a:gd name="connsiteY354" fmla="*/ 7014 h 46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247971" h="462817">
                <a:moveTo>
                  <a:pt x="3643608" y="428146"/>
                </a:moveTo>
                <a:cubicBezTo>
                  <a:pt x="3653237" y="428146"/>
                  <a:pt x="3661043" y="435906"/>
                  <a:pt x="3661043" y="445481"/>
                </a:cubicBezTo>
                <a:cubicBezTo>
                  <a:pt x="3661043" y="455055"/>
                  <a:pt x="3653237" y="462817"/>
                  <a:pt x="3643608" y="462817"/>
                </a:cubicBezTo>
                <a:cubicBezTo>
                  <a:pt x="3633980" y="462817"/>
                  <a:pt x="3626175" y="455055"/>
                  <a:pt x="3626175" y="445481"/>
                </a:cubicBezTo>
                <a:cubicBezTo>
                  <a:pt x="3626175" y="435906"/>
                  <a:pt x="3633980" y="428146"/>
                  <a:pt x="3643608" y="428146"/>
                </a:cubicBezTo>
                <a:close/>
                <a:moveTo>
                  <a:pt x="3463462" y="422367"/>
                </a:moveTo>
                <a:cubicBezTo>
                  <a:pt x="3473091" y="422367"/>
                  <a:pt x="3480896" y="430129"/>
                  <a:pt x="3480896" y="439702"/>
                </a:cubicBezTo>
                <a:cubicBezTo>
                  <a:pt x="3480896" y="449277"/>
                  <a:pt x="3473091" y="457039"/>
                  <a:pt x="3463462" y="457039"/>
                </a:cubicBezTo>
                <a:cubicBezTo>
                  <a:pt x="3453833" y="457039"/>
                  <a:pt x="3446029" y="449277"/>
                  <a:pt x="3446029" y="439702"/>
                </a:cubicBezTo>
                <a:cubicBezTo>
                  <a:pt x="3446029" y="430129"/>
                  <a:pt x="3453833" y="422367"/>
                  <a:pt x="3463462" y="422367"/>
                </a:cubicBezTo>
                <a:close/>
                <a:moveTo>
                  <a:pt x="3783076" y="410811"/>
                </a:moveTo>
                <a:cubicBezTo>
                  <a:pt x="3792705" y="410811"/>
                  <a:pt x="3800511" y="418572"/>
                  <a:pt x="3800511" y="428146"/>
                </a:cubicBezTo>
                <a:cubicBezTo>
                  <a:pt x="3800511" y="437720"/>
                  <a:pt x="3792705" y="445482"/>
                  <a:pt x="3783076" y="445482"/>
                </a:cubicBezTo>
                <a:cubicBezTo>
                  <a:pt x="3773448" y="445482"/>
                  <a:pt x="3765643" y="437720"/>
                  <a:pt x="3765643" y="428146"/>
                </a:cubicBezTo>
                <a:cubicBezTo>
                  <a:pt x="3765643" y="418572"/>
                  <a:pt x="3773448" y="410811"/>
                  <a:pt x="3783076" y="410811"/>
                </a:cubicBezTo>
                <a:close/>
                <a:moveTo>
                  <a:pt x="3910922" y="393475"/>
                </a:moveTo>
                <a:cubicBezTo>
                  <a:pt x="3920551" y="393475"/>
                  <a:pt x="3928356" y="401237"/>
                  <a:pt x="3928356" y="410811"/>
                </a:cubicBezTo>
                <a:cubicBezTo>
                  <a:pt x="3928356" y="420385"/>
                  <a:pt x="3920551" y="428147"/>
                  <a:pt x="3910922" y="428147"/>
                </a:cubicBezTo>
                <a:cubicBezTo>
                  <a:pt x="3901294" y="428147"/>
                  <a:pt x="3893488" y="420385"/>
                  <a:pt x="3893488" y="410811"/>
                </a:cubicBezTo>
                <a:cubicBezTo>
                  <a:pt x="3893488" y="401237"/>
                  <a:pt x="3901294" y="393475"/>
                  <a:pt x="3910922" y="393475"/>
                </a:cubicBezTo>
                <a:close/>
                <a:moveTo>
                  <a:pt x="3318182" y="376139"/>
                </a:moveTo>
                <a:cubicBezTo>
                  <a:pt x="3327811" y="376139"/>
                  <a:pt x="3335616" y="383901"/>
                  <a:pt x="3335616" y="393475"/>
                </a:cubicBezTo>
                <a:cubicBezTo>
                  <a:pt x="3335616" y="403049"/>
                  <a:pt x="3327811" y="410811"/>
                  <a:pt x="3318182" y="410811"/>
                </a:cubicBezTo>
                <a:cubicBezTo>
                  <a:pt x="3308553" y="410811"/>
                  <a:pt x="3300749" y="403049"/>
                  <a:pt x="3300749" y="393475"/>
                </a:cubicBezTo>
                <a:cubicBezTo>
                  <a:pt x="3300749" y="383901"/>
                  <a:pt x="3308553" y="376139"/>
                  <a:pt x="3318182" y="376139"/>
                </a:cubicBezTo>
                <a:close/>
                <a:moveTo>
                  <a:pt x="3527384" y="341468"/>
                </a:moveTo>
                <a:cubicBezTo>
                  <a:pt x="3537013" y="341468"/>
                  <a:pt x="3544819" y="349228"/>
                  <a:pt x="3544819" y="358803"/>
                </a:cubicBezTo>
                <a:cubicBezTo>
                  <a:pt x="3544819" y="368378"/>
                  <a:pt x="3537013" y="376139"/>
                  <a:pt x="3527384" y="376139"/>
                </a:cubicBezTo>
                <a:cubicBezTo>
                  <a:pt x="3517756" y="376139"/>
                  <a:pt x="3509951" y="368378"/>
                  <a:pt x="3509951" y="358803"/>
                </a:cubicBezTo>
                <a:cubicBezTo>
                  <a:pt x="3509951" y="349228"/>
                  <a:pt x="3517756" y="341468"/>
                  <a:pt x="3527384" y="341468"/>
                </a:cubicBezTo>
                <a:close/>
                <a:moveTo>
                  <a:pt x="3661042" y="335689"/>
                </a:moveTo>
                <a:cubicBezTo>
                  <a:pt x="3670670" y="335689"/>
                  <a:pt x="3678476" y="343451"/>
                  <a:pt x="3678476" y="353025"/>
                </a:cubicBezTo>
                <a:cubicBezTo>
                  <a:pt x="3678476" y="362599"/>
                  <a:pt x="3670670" y="370361"/>
                  <a:pt x="3661042" y="370361"/>
                </a:cubicBezTo>
                <a:cubicBezTo>
                  <a:pt x="3651414" y="370361"/>
                  <a:pt x="3643608" y="362599"/>
                  <a:pt x="3643608" y="353025"/>
                </a:cubicBezTo>
                <a:cubicBezTo>
                  <a:pt x="3643608" y="343451"/>
                  <a:pt x="3651414" y="335689"/>
                  <a:pt x="3661042" y="335689"/>
                </a:cubicBezTo>
                <a:close/>
                <a:moveTo>
                  <a:pt x="3201959" y="329911"/>
                </a:moveTo>
                <a:cubicBezTo>
                  <a:pt x="3211588" y="329911"/>
                  <a:pt x="3219393" y="337673"/>
                  <a:pt x="3219393" y="347246"/>
                </a:cubicBezTo>
                <a:cubicBezTo>
                  <a:pt x="3219393" y="356821"/>
                  <a:pt x="3211588" y="364582"/>
                  <a:pt x="3201959" y="364582"/>
                </a:cubicBezTo>
                <a:cubicBezTo>
                  <a:pt x="3192330" y="364582"/>
                  <a:pt x="3184526" y="356821"/>
                  <a:pt x="3184526" y="347246"/>
                </a:cubicBezTo>
                <a:cubicBezTo>
                  <a:pt x="3184526" y="337673"/>
                  <a:pt x="3192330" y="329911"/>
                  <a:pt x="3201959" y="329911"/>
                </a:cubicBezTo>
                <a:close/>
                <a:moveTo>
                  <a:pt x="4044579" y="324133"/>
                </a:moveTo>
                <a:cubicBezTo>
                  <a:pt x="4054208" y="324133"/>
                  <a:pt x="4062013" y="331894"/>
                  <a:pt x="4062013" y="341468"/>
                </a:cubicBezTo>
                <a:cubicBezTo>
                  <a:pt x="4062013" y="351042"/>
                  <a:pt x="4054208" y="358804"/>
                  <a:pt x="4044579" y="358804"/>
                </a:cubicBezTo>
                <a:cubicBezTo>
                  <a:pt x="4034951" y="358804"/>
                  <a:pt x="4027146" y="351042"/>
                  <a:pt x="4027146" y="341468"/>
                </a:cubicBezTo>
                <a:cubicBezTo>
                  <a:pt x="4027146" y="331894"/>
                  <a:pt x="4034951" y="324133"/>
                  <a:pt x="4044579" y="324133"/>
                </a:cubicBezTo>
                <a:close/>
                <a:moveTo>
                  <a:pt x="3405350" y="301018"/>
                </a:moveTo>
                <a:cubicBezTo>
                  <a:pt x="3414978" y="301018"/>
                  <a:pt x="3422784" y="308780"/>
                  <a:pt x="3422784" y="318353"/>
                </a:cubicBezTo>
                <a:cubicBezTo>
                  <a:pt x="3422784" y="327928"/>
                  <a:pt x="3414978" y="335689"/>
                  <a:pt x="3405350" y="335689"/>
                </a:cubicBezTo>
                <a:cubicBezTo>
                  <a:pt x="3395721" y="335689"/>
                  <a:pt x="3387916" y="327928"/>
                  <a:pt x="3387916" y="318353"/>
                </a:cubicBezTo>
                <a:cubicBezTo>
                  <a:pt x="3387916" y="308780"/>
                  <a:pt x="3395721" y="301018"/>
                  <a:pt x="3405350" y="301018"/>
                </a:cubicBezTo>
                <a:close/>
                <a:moveTo>
                  <a:pt x="3817944" y="295240"/>
                </a:moveTo>
                <a:cubicBezTo>
                  <a:pt x="3827572" y="295240"/>
                  <a:pt x="3835378" y="303001"/>
                  <a:pt x="3835378" y="312575"/>
                </a:cubicBezTo>
                <a:cubicBezTo>
                  <a:pt x="3835378" y="322149"/>
                  <a:pt x="3827572" y="329911"/>
                  <a:pt x="3817944" y="329911"/>
                </a:cubicBezTo>
                <a:cubicBezTo>
                  <a:pt x="3808315" y="329911"/>
                  <a:pt x="3800511" y="322149"/>
                  <a:pt x="3800511" y="312575"/>
                </a:cubicBezTo>
                <a:cubicBezTo>
                  <a:pt x="3800511" y="303001"/>
                  <a:pt x="3808315" y="295240"/>
                  <a:pt x="3817944" y="295240"/>
                </a:cubicBezTo>
                <a:close/>
                <a:moveTo>
                  <a:pt x="3945790" y="283683"/>
                </a:moveTo>
                <a:cubicBezTo>
                  <a:pt x="3955418" y="283683"/>
                  <a:pt x="3963224" y="291443"/>
                  <a:pt x="3963224" y="301018"/>
                </a:cubicBezTo>
                <a:cubicBezTo>
                  <a:pt x="3963224" y="310593"/>
                  <a:pt x="3955418" y="318354"/>
                  <a:pt x="3945790" y="318354"/>
                </a:cubicBezTo>
                <a:cubicBezTo>
                  <a:pt x="3936162" y="318354"/>
                  <a:pt x="3928356" y="310593"/>
                  <a:pt x="3928356" y="301018"/>
                </a:cubicBezTo>
                <a:cubicBezTo>
                  <a:pt x="3928356" y="291443"/>
                  <a:pt x="3936162" y="283683"/>
                  <a:pt x="3945790" y="283683"/>
                </a:cubicBezTo>
                <a:close/>
                <a:moveTo>
                  <a:pt x="3091546" y="283683"/>
                </a:moveTo>
                <a:cubicBezTo>
                  <a:pt x="3101175" y="283683"/>
                  <a:pt x="3108980" y="291443"/>
                  <a:pt x="3108980" y="301018"/>
                </a:cubicBezTo>
                <a:cubicBezTo>
                  <a:pt x="3108980" y="310593"/>
                  <a:pt x="3101175" y="318354"/>
                  <a:pt x="3091546" y="318354"/>
                </a:cubicBezTo>
                <a:cubicBezTo>
                  <a:pt x="3081918" y="318354"/>
                  <a:pt x="3074113" y="310593"/>
                  <a:pt x="3074113" y="301018"/>
                </a:cubicBezTo>
                <a:cubicBezTo>
                  <a:pt x="3074113" y="291443"/>
                  <a:pt x="3081918" y="283683"/>
                  <a:pt x="3091546" y="283683"/>
                </a:cubicBezTo>
                <a:close/>
                <a:moveTo>
                  <a:pt x="3294938" y="249011"/>
                </a:moveTo>
                <a:cubicBezTo>
                  <a:pt x="3304566" y="249011"/>
                  <a:pt x="3312372" y="256773"/>
                  <a:pt x="3312372" y="266347"/>
                </a:cubicBezTo>
                <a:cubicBezTo>
                  <a:pt x="3312372" y="275921"/>
                  <a:pt x="3304566" y="283683"/>
                  <a:pt x="3294938" y="283683"/>
                </a:cubicBezTo>
                <a:cubicBezTo>
                  <a:pt x="3285309" y="283683"/>
                  <a:pt x="3277505" y="275921"/>
                  <a:pt x="3277505" y="266347"/>
                </a:cubicBezTo>
                <a:cubicBezTo>
                  <a:pt x="3277505" y="256773"/>
                  <a:pt x="3285309" y="249011"/>
                  <a:pt x="3294938" y="249011"/>
                </a:cubicBezTo>
                <a:close/>
                <a:moveTo>
                  <a:pt x="3701720" y="243233"/>
                </a:moveTo>
                <a:cubicBezTo>
                  <a:pt x="3711349" y="243233"/>
                  <a:pt x="3719154" y="250995"/>
                  <a:pt x="3719154" y="260568"/>
                </a:cubicBezTo>
                <a:cubicBezTo>
                  <a:pt x="3719154" y="270143"/>
                  <a:pt x="3711349" y="277904"/>
                  <a:pt x="3701720" y="277904"/>
                </a:cubicBezTo>
                <a:cubicBezTo>
                  <a:pt x="3692091" y="277904"/>
                  <a:pt x="3684287" y="270143"/>
                  <a:pt x="3684287" y="260568"/>
                </a:cubicBezTo>
                <a:cubicBezTo>
                  <a:pt x="3684287" y="250995"/>
                  <a:pt x="3692091" y="243233"/>
                  <a:pt x="3701720" y="243233"/>
                </a:cubicBezTo>
                <a:close/>
                <a:moveTo>
                  <a:pt x="4131747" y="237455"/>
                </a:moveTo>
                <a:cubicBezTo>
                  <a:pt x="4141376" y="237455"/>
                  <a:pt x="4149181" y="245216"/>
                  <a:pt x="4149181" y="254790"/>
                </a:cubicBezTo>
                <a:cubicBezTo>
                  <a:pt x="4149181" y="264364"/>
                  <a:pt x="4141376" y="272126"/>
                  <a:pt x="4131747" y="272126"/>
                </a:cubicBezTo>
                <a:cubicBezTo>
                  <a:pt x="4122118" y="272126"/>
                  <a:pt x="4114314" y="264364"/>
                  <a:pt x="4114314" y="254790"/>
                </a:cubicBezTo>
                <a:cubicBezTo>
                  <a:pt x="4114314" y="245216"/>
                  <a:pt x="4122118" y="237455"/>
                  <a:pt x="4131747" y="237455"/>
                </a:cubicBezTo>
                <a:close/>
                <a:moveTo>
                  <a:pt x="2963700" y="237455"/>
                </a:moveTo>
                <a:cubicBezTo>
                  <a:pt x="2973329" y="237455"/>
                  <a:pt x="2981134" y="245216"/>
                  <a:pt x="2981134" y="254790"/>
                </a:cubicBezTo>
                <a:cubicBezTo>
                  <a:pt x="2981134" y="264364"/>
                  <a:pt x="2973329" y="272126"/>
                  <a:pt x="2963700" y="272126"/>
                </a:cubicBezTo>
                <a:cubicBezTo>
                  <a:pt x="2954073" y="272126"/>
                  <a:pt x="2946267" y="264364"/>
                  <a:pt x="2946267" y="254790"/>
                </a:cubicBezTo>
                <a:cubicBezTo>
                  <a:pt x="2946267" y="245216"/>
                  <a:pt x="2954073" y="237455"/>
                  <a:pt x="2963700" y="237455"/>
                </a:cubicBezTo>
                <a:close/>
                <a:moveTo>
                  <a:pt x="3568063" y="225898"/>
                </a:moveTo>
                <a:cubicBezTo>
                  <a:pt x="3577692" y="225898"/>
                  <a:pt x="3585497" y="233658"/>
                  <a:pt x="3585497" y="243233"/>
                </a:cubicBezTo>
                <a:cubicBezTo>
                  <a:pt x="3585497" y="252808"/>
                  <a:pt x="3577692" y="260569"/>
                  <a:pt x="3568063" y="260569"/>
                </a:cubicBezTo>
                <a:cubicBezTo>
                  <a:pt x="3558435" y="260569"/>
                  <a:pt x="3550630" y="252808"/>
                  <a:pt x="3550630" y="243233"/>
                </a:cubicBezTo>
                <a:cubicBezTo>
                  <a:pt x="3550630" y="233658"/>
                  <a:pt x="3558435" y="225898"/>
                  <a:pt x="3568063" y="225898"/>
                </a:cubicBezTo>
                <a:close/>
                <a:moveTo>
                  <a:pt x="3463462" y="202783"/>
                </a:moveTo>
                <a:cubicBezTo>
                  <a:pt x="3473091" y="202783"/>
                  <a:pt x="3480896" y="210545"/>
                  <a:pt x="3480896" y="220119"/>
                </a:cubicBezTo>
                <a:cubicBezTo>
                  <a:pt x="3480896" y="229693"/>
                  <a:pt x="3473091" y="237455"/>
                  <a:pt x="3463462" y="237455"/>
                </a:cubicBezTo>
                <a:cubicBezTo>
                  <a:pt x="3453833" y="237455"/>
                  <a:pt x="3446029" y="229693"/>
                  <a:pt x="3446029" y="220119"/>
                </a:cubicBezTo>
                <a:cubicBezTo>
                  <a:pt x="3446029" y="210545"/>
                  <a:pt x="3453833" y="202783"/>
                  <a:pt x="3463462" y="202783"/>
                </a:cubicBezTo>
                <a:close/>
                <a:moveTo>
                  <a:pt x="3178714" y="197005"/>
                </a:moveTo>
                <a:cubicBezTo>
                  <a:pt x="3188343" y="197005"/>
                  <a:pt x="3196148" y="204765"/>
                  <a:pt x="3196148" y="214340"/>
                </a:cubicBezTo>
                <a:cubicBezTo>
                  <a:pt x="3196148" y="223915"/>
                  <a:pt x="3188343" y="231676"/>
                  <a:pt x="3178714" y="231676"/>
                </a:cubicBezTo>
                <a:cubicBezTo>
                  <a:pt x="3169085" y="231676"/>
                  <a:pt x="3161281" y="223915"/>
                  <a:pt x="3161281" y="214340"/>
                </a:cubicBezTo>
                <a:cubicBezTo>
                  <a:pt x="3161281" y="204765"/>
                  <a:pt x="3169085" y="197005"/>
                  <a:pt x="3178714" y="197005"/>
                </a:cubicBezTo>
                <a:close/>
                <a:moveTo>
                  <a:pt x="389349" y="191226"/>
                </a:moveTo>
                <a:cubicBezTo>
                  <a:pt x="398977" y="191226"/>
                  <a:pt x="406783" y="198988"/>
                  <a:pt x="406783" y="208562"/>
                </a:cubicBezTo>
                <a:cubicBezTo>
                  <a:pt x="406783" y="218136"/>
                  <a:pt x="398977" y="225898"/>
                  <a:pt x="389349" y="225898"/>
                </a:cubicBezTo>
                <a:cubicBezTo>
                  <a:pt x="379721" y="225898"/>
                  <a:pt x="371916" y="218136"/>
                  <a:pt x="371916" y="208562"/>
                </a:cubicBezTo>
                <a:cubicBezTo>
                  <a:pt x="371916" y="198988"/>
                  <a:pt x="379721" y="191226"/>
                  <a:pt x="389349" y="191226"/>
                </a:cubicBezTo>
                <a:close/>
                <a:moveTo>
                  <a:pt x="528817" y="185448"/>
                </a:moveTo>
                <a:cubicBezTo>
                  <a:pt x="538447" y="185448"/>
                  <a:pt x="546251" y="193210"/>
                  <a:pt x="546251" y="202783"/>
                </a:cubicBezTo>
                <a:cubicBezTo>
                  <a:pt x="546251" y="212358"/>
                  <a:pt x="538447" y="220119"/>
                  <a:pt x="528817" y="220119"/>
                </a:cubicBezTo>
                <a:cubicBezTo>
                  <a:pt x="519191" y="220119"/>
                  <a:pt x="511384" y="212358"/>
                  <a:pt x="511384" y="202783"/>
                </a:cubicBezTo>
                <a:cubicBezTo>
                  <a:pt x="511384" y="193210"/>
                  <a:pt x="519191" y="185448"/>
                  <a:pt x="528817" y="185448"/>
                </a:cubicBezTo>
                <a:close/>
                <a:moveTo>
                  <a:pt x="3928356" y="179670"/>
                </a:moveTo>
                <a:cubicBezTo>
                  <a:pt x="3937984" y="179670"/>
                  <a:pt x="3945790" y="187431"/>
                  <a:pt x="3945790" y="197005"/>
                </a:cubicBezTo>
                <a:cubicBezTo>
                  <a:pt x="3945790" y="206579"/>
                  <a:pt x="3937984" y="214341"/>
                  <a:pt x="3928356" y="214341"/>
                </a:cubicBezTo>
                <a:cubicBezTo>
                  <a:pt x="3918727" y="214341"/>
                  <a:pt x="3910922" y="206579"/>
                  <a:pt x="3910922" y="197005"/>
                </a:cubicBezTo>
                <a:cubicBezTo>
                  <a:pt x="3910922" y="187431"/>
                  <a:pt x="3918727" y="179670"/>
                  <a:pt x="3928356" y="179670"/>
                </a:cubicBezTo>
                <a:close/>
                <a:moveTo>
                  <a:pt x="3794699" y="179670"/>
                </a:moveTo>
                <a:cubicBezTo>
                  <a:pt x="3804327" y="179670"/>
                  <a:pt x="3812133" y="187431"/>
                  <a:pt x="3812133" y="197005"/>
                </a:cubicBezTo>
                <a:cubicBezTo>
                  <a:pt x="3812133" y="206579"/>
                  <a:pt x="3804327" y="214341"/>
                  <a:pt x="3794699" y="214341"/>
                </a:cubicBezTo>
                <a:cubicBezTo>
                  <a:pt x="3785070" y="214341"/>
                  <a:pt x="3777264" y="206579"/>
                  <a:pt x="3777264" y="197005"/>
                </a:cubicBezTo>
                <a:cubicBezTo>
                  <a:pt x="3777264" y="187431"/>
                  <a:pt x="3785070" y="179670"/>
                  <a:pt x="3794699" y="179670"/>
                </a:cubicBezTo>
                <a:close/>
                <a:moveTo>
                  <a:pt x="656663" y="179670"/>
                </a:moveTo>
                <a:cubicBezTo>
                  <a:pt x="666291" y="179670"/>
                  <a:pt x="674097" y="187431"/>
                  <a:pt x="674097" y="197005"/>
                </a:cubicBezTo>
                <a:cubicBezTo>
                  <a:pt x="674097" y="206579"/>
                  <a:pt x="666291" y="214341"/>
                  <a:pt x="656663" y="214341"/>
                </a:cubicBezTo>
                <a:cubicBezTo>
                  <a:pt x="647035" y="214341"/>
                  <a:pt x="639229" y="206579"/>
                  <a:pt x="639229" y="197005"/>
                </a:cubicBezTo>
                <a:cubicBezTo>
                  <a:pt x="639229" y="187431"/>
                  <a:pt x="647035" y="179670"/>
                  <a:pt x="656663" y="179670"/>
                </a:cubicBezTo>
                <a:close/>
                <a:moveTo>
                  <a:pt x="4050390" y="168112"/>
                </a:moveTo>
                <a:cubicBezTo>
                  <a:pt x="4060019" y="168112"/>
                  <a:pt x="4067825" y="175873"/>
                  <a:pt x="4067825" y="185447"/>
                </a:cubicBezTo>
                <a:cubicBezTo>
                  <a:pt x="4067825" y="195022"/>
                  <a:pt x="4060019" y="202783"/>
                  <a:pt x="4050390" y="202783"/>
                </a:cubicBezTo>
                <a:cubicBezTo>
                  <a:pt x="4040762" y="202783"/>
                  <a:pt x="4032957" y="195022"/>
                  <a:pt x="4032957" y="185447"/>
                </a:cubicBezTo>
                <a:cubicBezTo>
                  <a:pt x="4032957" y="175873"/>
                  <a:pt x="4040762" y="168112"/>
                  <a:pt x="4050390" y="168112"/>
                </a:cubicBezTo>
                <a:close/>
                <a:moveTo>
                  <a:pt x="3045057" y="162333"/>
                </a:moveTo>
                <a:cubicBezTo>
                  <a:pt x="3054686" y="162333"/>
                  <a:pt x="3062491" y="170095"/>
                  <a:pt x="3062491" y="179669"/>
                </a:cubicBezTo>
                <a:cubicBezTo>
                  <a:pt x="3062491" y="189243"/>
                  <a:pt x="3054686" y="197005"/>
                  <a:pt x="3045057" y="197005"/>
                </a:cubicBezTo>
                <a:cubicBezTo>
                  <a:pt x="3035429" y="197005"/>
                  <a:pt x="3027624" y="189243"/>
                  <a:pt x="3027624" y="179669"/>
                </a:cubicBezTo>
                <a:cubicBezTo>
                  <a:pt x="3027624" y="170095"/>
                  <a:pt x="3035429" y="162333"/>
                  <a:pt x="3045057" y="162333"/>
                </a:cubicBezTo>
                <a:close/>
                <a:moveTo>
                  <a:pt x="3358860" y="156555"/>
                </a:moveTo>
                <a:cubicBezTo>
                  <a:pt x="3368489" y="156555"/>
                  <a:pt x="3376294" y="164317"/>
                  <a:pt x="3376294" y="173890"/>
                </a:cubicBezTo>
                <a:cubicBezTo>
                  <a:pt x="3376294" y="183465"/>
                  <a:pt x="3368489" y="191226"/>
                  <a:pt x="3358860" y="191226"/>
                </a:cubicBezTo>
                <a:cubicBezTo>
                  <a:pt x="3349232" y="191226"/>
                  <a:pt x="3341426" y="183465"/>
                  <a:pt x="3341426" y="173890"/>
                </a:cubicBezTo>
                <a:cubicBezTo>
                  <a:pt x="3341426" y="164317"/>
                  <a:pt x="3349232" y="156555"/>
                  <a:pt x="3358860" y="156555"/>
                </a:cubicBezTo>
                <a:close/>
                <a:moveTo>
                  <a:pt x="2882344" y="156555"/>
                </a:moveTo>
                <a:cubicBezTo>
                  <a:pt x="2891972" y="156555"/>
                  <a:pt x="2899778" y="164317"/>
                  <a:pt x="2899778" y="173890"/>
                </a:cubicBezTo>
                <a:cubicBezTo>
                  <a:pt x="2899778" y="183465"/>
                  <a:pt x="2891972" y="191226"/>
                  <a:pt x="2882344" y="191226"/>
                </a:cubicBezTo>
                <a:cubicBezTo>
                  <a:pt x="2872715" y="191226"/>
                  <a:pt x="2864911" y="183465"/>
                  <a:pt x="2864911" y="173890"/>
                </a:cubicBezTo>
                <a:cubicBezTo>
                  <a:pt x="2864911" y="164317"/>
                  <a:pt x="2872715" y="156555"/>
                  <a:pt x="2882344" y="156555"/>
                </a:cubicBezTo>
                <a:close/>
                <a:moveTo>
                  <a:pt x="2783554" y="156555"/>
                </a:moveTo>
                <a:cubicBezTo>
                  <a:pt x="2793183" y="156555"/>
                  <a:pt x="2800988" y="164317"/>
                  <a:pt x="2800988" y="173890"/>
                </a:cubicBezTo>
                <a:cubicBezTo>
                  <a:pt x="2800988" y="183465"/>
                  <a:pt x="2793183" y="191226"/>
                  <a:pt x="2783554" y="191226"/>
                </a:cubicBezTo>
                <a:cubicBezTo>
                  <a:pt x="2773926" y="191226"/>
                  <a:pt x="2766121" y="183465"/>
                  <a:pt x="2766121" y="173890"/>
                </a:cubicBezTo>
                <a:cubicBezTo>
                  <a:pt x="2766121" y="164317"/>
                  <a:pt x="2773926" y="156555"/>
                  <a:pt x="2783554" y="156555"/>
                </a:cubicBezTo>
                <a:close/>
                <a:moveTo>
                  <a:pt x="796131" y="156555"/>
                </a:moveTo>
                <a:cubicBezTo>
                  <a:pt x="805761" y="156555"/>
                  <a:pt x="813565" y="164317"/>
                  <a:pt x="813565" y="173890"/>
                </a:cubicBezTo>
                <a:cubicBezTo>
                  <a:pt x="813565" y="183465"/>
                  <a:pt x="805761" y="191226"/>
                  <a:pt x="796131" y="191226"/>
                </a:cubicBezTo>
                <a:cubicBezTo>
                  <a:pt x="786505" y="191226"/>
                  <a:pt x="778698" y="183465"/>
                  <a:pt x="778698" y="173890"/>
                </a:cubicBezTo>
                <a:cubicBezTo>
                  <a:pt x="778698" y="164317"/>
                  <a:pt x="786505" y="156555"/>
                  <a:pt x="796131" y="156555"/>
                </a:cubicBezTo>
                <a:close/>
                <a:moveTo>
                  <a:pt x="3649419" y="144998"/>
                </a:moveTo>
                <a:cubicBezTo>
                  <a:pt x="3659048" y="144998"/>
                  <a:pt x="3666854" y="152760"/>
                  <a:pt x="3666854" y="162334"/>
                </a:cubicBezTo>
                <a:cubicBezTo>
                  <a:pt x="3666854" y="171908"/>
                  <a:pt x="3659048" y="179670"/>
                  <a:pt x="3649419" y="179670"/>
                </a:cubicBezTo>
                <a:cubicBezTo>
                  <a:pt x="3639791" y="179670"/>
                  <a:pt x="3631985" y="171908"/>
                  <a:pt x="3631985" y="162334"/>
                </a:cubicBezTo>
                <a:cubicBezTo>
                  <a:pt x="3631985" y="152760"/>
                  <a:pt x="3639791" y="144998"/>
                  <a:pt x="3649419" y="144998"/>
                </a:cubicBezTo>
                <a:close/>
                <a:moveTo>
                  <a:pt x="4184047" y="133440"/>
                </a:moveTo>
                <a:cubicBezTo>
                  <a:pt x="4193676" y="133440"/>
                  <a:pt x="4201481" y="141202"/>
                  <a:pt x="4201481" y="150776"/>
                </a:cubicBezTo>
                <a:cubicBezTo>
                  <a:pt x="4201481" y="160350"/>
                  <a:pt x="4193676" y="168112"/>
                  <a:pt x="4184047" y="168112"/>
                </a:cubicBezTo>
                <a:cubicBezTo>
                  <a:pt x="4174420" y="168112"/>
                  <a:pt x="4166614" y="160350"/>
                  <a:pt x="4166614" y="150776"/>
                </a:cubicBezTo>
                <a:cubicBezTo>
                  <a:pt x="4166614" y="141202"/>
                  <a:pt x="4174420" y="133440"/>
                  <a:pt x="4184047" y="133440"/>
                </a:cubicBezTo>
                <a:close/>
                <a:moveTo>
                  <a:pt x="296370" y="133440"/>
                </a:moveTo>
                <a:cubicBezTo>
                  <a:pt x="305999" y="133440"/>
                  <a:pt x="313804" y="141202"/>
                  <a:pt x="313804" y="150776"/>
                </a:cubicBezTo>
                <a:cubicBezTo>
                  <a:pt x="313804" y="160350"/>
                  <a:pt x="305999" y="168112"/>
                  <a:pt x="296370" y="168112"/>
                </a:cubicBezTo>
                <a:cubicBezTo>
                  <a:pt x="286742" y="168112"/>
                  <a:pt x="278937" y="160350"/>
                  <a:pt x="278937" y="150776"/>
                </a:cubicBezTo>
                <a:cubicBezTo>
                  <a:pt x="278937" y="141202"/>
                  <a:pt x="286742" y="133440"/>
                  <a:pt x="296370" y="133440"/>
                </a:cubicBezTo>
                <a:close/>
                <a:moveTo>
                  <a:pt x="197580" y="127662"/>
                </a:moveTo>
                <a:cubicBezTo>
                  <a:pt x="207209" y="127662"/>
                  <a:pt x="215016" y="135424"/>
                  <a:pt x="215016" y="144997"/>
                </a:cubicBezTo>
                <a:cubicBezTo>
                  <a:pt x="215016" y="154572"/>
                  <a:pt x="207209" y="162333"/>
                  <a:pt x="197580" y="162333"/>
                </a:cubicBezTo>
                <a:cubicBezTo>
                  <a:pt x="187953" y="162333"/>
                  <a:pt x="180147" y="154572"/>
                  <a:pt x="180147" y="144997"/>
                </a:cubicBezTo>
                <a:cubicBezTo>
                  <a:pt x="180147" y="135424"/>
                  <a:pt x="187953" y="127662"/>
                  <a:pt x="197580" y="127662"/>
                </a:cubicBezTo>
                <a:close/>
                <a:moveTo>
                  <a:pt x="3248448" y="110327"/>
                </a:moveTo>
                <a:cubicBezTo>
                  <a:pt x="3258077" y="110327"/>
                  <a:pt x="3265883" y="118088"/>
                  <a:pt x="3265883" y="127662"/>
                </a:cubicBezTo>
                <a:cubicBezTo>
                  <a:pt x="3265883" y="137237"/>
                  <a:pt x="3258077" y="144998"/>
                  <a:pt x="3248448" y="144998"/>
                </a:cubicBezTo>
                <a:cubicBezTo>
                  <a:pt x="3238821" y="144998"/>
                  <a:pt x="3231015" y="137237"/>
                  <a:pt x="3231015" y="127662"/>
                </a:cubicBezTo>
                <a:cubicBezTo>
                  <a:pt x="3231015" y="118088"/>
                  <a:pt x="3238821" y="110327"/>
                  <a:pt x="3248448" y="110327"/>
                </a:cubicBezTo>
                <a:close/>
                <a:moveTo>
                  <a:pt x="2667330" y="110327"/>
                </a:moveTo>
                <a:cubicBezTo>
                  <a:pt x="2676959" y="110327"/>
                  <a:pt x="2684764" y="118088"/>
                  <a:pt x="2684764" y="127662"/>
                </a:cubicBezTo>
                <a:cubicBezTo>
                  <a:pt x="2684764" y="137237"/>
                  <a:pt x="2676959" y="144998"/>
                  <a:pt x="2667330" y="144998"/>
                </a:cubicBezTo>
                <a:cubicBezTo>
                  <a:pt x="2657703" y="144998"/>
                  <a:pt x="2649897" y="137237"/>
                  <a:pt x="2649897" y="127662"/>
                </a:cubicBezTo>
                <a:cubicBezTo>
                  <a:pt x="2649897" y="118088"/>
                  <a:pt x="2657703" y="110327"/>
                  <a:pt x="2667330" y="110327"/>
                </a:cubicBezTo>
                <a:close/>
                <a:moveTo>
                  <a:pt x="900734" y="104548"/>
                </a:moveTo>
                <a:cubicBezTo>
                  <a:pt x="910362" y="104548"/>
                  <a:pt x="918166" y="112310"/>
                  <a:pt x="918166" y="121884"/>
                </a:cubicBezTo>
                <a:cubicBezTo>
                  <a:pt x="918166" y="131458"/>
                  <a:pt x="910362" y="139220"/>
                  <a:pt x="900734" y="139220"/>
                </a:cubicBezTo>
                <a:cubicBezTo>
                  <a:pt x="891106" y="139220"/>
                  <a:pt x="883301" y="131458"/>
                  <a:pt x="883301" y="121884"/>
                </a:cubicBezTo>
                <a:cubicBezTo>
                  <a:pt x="883301" y="112310"/>
                  <a:pt x="891106" y="104548"/>
                  <a:pt x="900734" y="104548"/>
                </a:cubicBezTo>
                <a:close/>
                <a:moveTo>
                  <a:pt x="3498328" y="92992"/>
                </a:moveTo>
                <a:cubicBezTo>
                  <a:pt x="3507957" y="92992"/>
                  <a:pt x="3515762" y="100753"/>
                  <a:pt x="3515762" y="110327"/>
                </a:cubicBezTo>
                <a:cubicBezTo>
                  <a:pt x="3515762" y="119901"/>
                  <a:pt x="3507957" y="127663"/>
                  <a:pt x="3498328" y="127663"/>
                </a:cubicBezTo>
                <a:cubicBezTo>
                  <a:pt x="3488700" y="127663"/>
                  <a:pt x="3480895" y="119901"/>
                  <a:pt x="3480895" y="110327"/>
                </a:cubicBezTo>
                <a:cubicBezTo>
                  <a:pt x="3480895" y="100753"/>
                  <a:pt x="3488700" y="92992"/>
                  <a:pt x="3498328" y="92992"/>
                </a:cubicBezTo>
                <a:close/>
                <a:moveTo>
                  <a:pt x="435839" y="92992"/>
                </a:moveTo>
                <a:cubicBezTo>
                  <a:pt x="445467" y="92992"/>
                  <a:pt x="453274" y="100753"/>
                  <a:pt x="453274" y="110327"/>
                </a:cubicBezTo>
                <a:cubicBezTo>
                  <a:pt x="453274" y="119901"/>
                  <a:pt x="445467" y="127663"/>
                  <a:pt x="435839" y="127663"/>
                </a:cubicBezTo>
                <a:cubicBezTo>
                  <a:pt x="426210" y="127663"/>
                  <a:pt x="418405" y="119901"/>
                  <a:pt x="418405" y="110327"/>
                </a:cubicBezTo>
                <a:cubicBezTo>
                  <a:pt x="418405" y="100753"/>
                  <a:pt x="426210" y="92992"/>
                  <a:pt x="435839" y="92992"/>
                </a:cubicBezTo>
                <a:close/>
                <a:moveTo>
                  <a:pt x="3817944" y="81434"/>
                </a:moveTo>
                <a:cubicBezTo>
                  <a:pt x="3827572" y="81434"/>
                  <a:pt x="3835378" y="89194"/>
                  <a:pt x="3835378" y="98769"/>
                </a:cubicBezTo>
                <a:cubicBezTo>
                  <a:pt x="3835378" y="108344"/>
                  <a:pt x="3827572" y="116105"/>
                  <a:pt x="3817944" y="116105"/>
                </a:cubicBezTo>
                <a:cubicBezTo>
                  <a:pt x="3808315" y="116105"/>
                  <a:pt x="3800511" y="108344"/>
                  <a:pt x="3800511" y="98769"/>
                </a:cubicBezTo>
                <a:cubicBezTo>
                  <a:pt x="3800511" y="89194"/>
                  <a:pt x="3808315" y="81434"/>
                  <a:pt x="3817944" y="81434"/>
                </a:cubicBezTo>
                <a:close/>
                <a:moveTo>
                  <a:pt x="3114791" y="81434"/>
                </a:moveTo>
                <a:cubicBezTo>
                  <a:pt x="3124420" y="81434"/>
                  <a:pt x="3132226" y="89194"/>
                  <a:pt x="3132226" y="98769"/>
                </a:cubicBezTo>
                <a:cubicBezTo>
                  <a:pt x="3132226" y="108344"/>
                  <a:pt x="3124420" y="116105"/>
                  <a:pt x="3114791" y="116105"/>
                </a:cubicBezTo>
                <a:cubicBezTo>
                  <a:pt x="3105163" y="116105"/>
                  <a:pt x="3097358" y="108344"/>
                  <a:pt x="3097358" y="98769"/>
                </a:cubicBezTo>
                <a:cubicBezTo>
                  <a:pt x="3097358" y="89194"/>
                  <a:pt x="3105163" y="81434"/>
                  <a:pt x="3114791" y="81434"/>
                </a:cubicBezTo>
                <a:close/>
                <a:moveTo>
                  <a:pt x="1016958" y="81434"/>
                </a:moveTo>
                <a:cubicBezTo>
                  <a:pt x="1026586" y="81434"/>
                  <a:pt x="1034391" y="89194"/>
                  <a:pt x="1034391" y="98769"/>
                </a:cubicBezTo>
                <a:cubicBezTo>
                  <a:pt x="1034391" y="108344"/>
                  <a:pt x="1026586" y="116105"/>
                  <a:pt x="1016958" y="116105"/>
                </a:cubicBezTo>
                <a:cubicBezTo>
                  <a:pt x="1007330" y="116105"/>
                  <a:pt x="999523" y="108344"/>
                  <a:pt x="999523" y="98769"/>
                </a:cubicBezTo>
                <a:cubicBezTo>
                  <a:pt x="999523" y="89194"/>
                  <a:pt x="1007330" y="81434"/>
                  <a:pt x="1016958" y="81434"/>
                </a:cubicBezTo>
                <a:close/>
                <a:moveTo>
                  <a:pt x="732208" y="81434"/>
                </a:moveTo>
                <a:cubicBezTo>
                  <a:pt x="741837" y="81434"/>
                  <a:pt x="749644" y="89194"/>
                  <a:pt x="749644" y="98769"/>
                </a:cubicBezTo>
                <a:cubicBezTo>
                  <a:pt x="749644" y="108344"/>
                  <a:pt x="741837" y="116105"/>
                  <a:pt x="732208" y="116105"/>
                </a:cubicBezTo>
                <a:cubicBezTo>
                  <a:pt x="722580" y="116105"/>
                  <a:pt x="714775" y="108344"/>
                  <a:pt x="714775" y="98769"/>
                </a:cubicBezTo>
                <a:cubicBezTo>
                  <a:pt x="714775" y="89194"/>
                  <a:pt x="722580" y="81434"/>
                  <a:pt x="732208" y="81434"/>
                </a:cubicBezTo>
                <a:close/>
                <a:moveTo>
                  <a:pt x="575306" y="81434"/>
                </a:moveTo>
                <a:cubicBezTo>
                  <a:pt x="584935" y="81434"/>
                  <a:pt x="592740" y="89194"/>
                  <a:pt x="592740" y="98769"/>
                </a:cubicBezTo>
                <a:cubicBezTo>
                  <a:pt x="592740" y="108344"/>
                  <a:pt x="584935" y="116105"/>
                  <a:pt x="575306" y="116105"/>
                </a:cubicBezTo>
                <a:cubicBezTo>
                  <a:pt x="565678" y="116105"/>
                  <a:pt x="557875" y="108344"/>
                  <a:pt x="557875" y="98769"/>
                </a:cubicBezTo>
                <a:cubicBezTo>
                  <a:pt x="557875" y="89194"/>
                  <a:pt x="565678" y="81434"/>
                  <a:pt x="575306" y="81434"/>
                </a:cubicBezTo>
                <a:close/>
                <a:moveTo>
                  <a:pt x="3974846" y="75655"/>
                </a:moveTo>
                <a:cubicBezTo>
                  <a:pt x="3984474" y="75655"/>
                  <a:pt x="3992280" y="83417"/>
                  <a:pt x="3992280" y="92991"/>
                </a:cubicBezTo>
                <a:cubicBezTo>
                  <a:pt x="3992280" y="102565"/>
                  <a:pt x="3984474" y="110327"/>
                  <a:pt x="3974846" y="110327"/>
                </a:cubicBezTo>
                <a:cubicBezTo>
                  <a:pt x="3965218" y="110327"/>
                  <a:pt x="3957413" y="102565"/>
                  <a:pt x="3957413" y="92991"/>
                </a:cubicBezTo>
                <a:cubicBezTo>
                  <a:pt x="3957413" y="83417"/>
                  <a:pt x="3965218" y="75655"/>
                  <a:pt x="3974846" y="75655"/>
                </a:cubicBezTo>
                <a:close/>
                <a:moveTo>
                  <a:pt x="104601" y="75655"/>
                </a:moveTo>
                <a:cubicBezTo>
                  <a:pt x="114229" y="75655"/>
                  <a:pt x="122035" y="83417"/>
                  <a:pt x="122035" y="92991"/>
                </a:cubicBezTo>
                <a:cubicBezTo>
                  <a:pt x="122035" y="102565"/>
                  <a:pt x="114229" y="110327"/>
                  <a:pt x="104601" y="110327"/>
                </a:cubicBezTo>
                <a:cubicBezTo>
                  <a:pt x="94973" y="110327"/>
                  <a:pt x="87167" y="102565"/>
                  <a:pt x="87167" y="92991"/>
                </a:cubicBezTo>
                <a:cubicBezTo>
                  <a:pt x="87167" y="83417"/>
                  <a:pt x="94973" y="75655"/>
                  <a:pt x="104601" y="75655"/>
                </a:cubicBezTo>
                <a:close/>
                <a:moveTo>
                  <a:pt x="2975322" y="64099"/>
                </a:moveTo>
                <a:cubicBezTo>
                  <a:pt x="2984951" y="64099"/>
                  <a:pt x="2992757" y="71860"/>
                  <a:pt x="2992757" y="81434"/>
                </a:cubicBezTo>
                <a:cubicBezTo>
                  <a:pt x="2992757" y="91008"/>
                  <a:pt x="2984951" y="98770"/>
                  <a:pt x="2975322" y="98770"/>
                </a:cubicBezTo>
                <a:cubicBezTo>
                  <a:pt x="2965694" y="98770"/>
                  <a:pt x="2957889" y="91008"/>
                  <a:pt x="2957889" y="81434"/>
                </a:cubicBezTo>
                <a:cubicBezTo>
                  <a:pt x="2957889" y="71860"/>
                  <a:pt x="2965694" y="64099"/>
                  <a:pt x="2975322" y="64099"/>
                </a:cubicBezTo>
                <a:close/>
                <a:moveTo>
                  <a:pt x="2562729" y="52542"/>
                </a:moveTo>
                <a:cubicBezTo>
                  <a:pt x="2572358" y="52542"/>
                  <a:pt x="2580164" y="60303"/>
                  <a:pt x="2580164" y="69877"/>
                </a:cubicBezTo>
                <a:cubicBezTo>
                  <a:pt x="2580164" y="79452"/>
                  <a:pt x="2572358" y="87213"/>
                  <a:pt x="2562729" y="87213"/>
                </a:cubicBezTo>
                <a:cubicBezTo>
                  <a:pt x="2553101" y="87213"/>
                  <a:pt x="2545296" y="79452"/>
                  <a:pt x="2545296" y="69877"/>
                </a:cubicBezTo>
                <a:cubicBezTo>
                  <a:pt x="2545296" y="60303"/>
                  <a:pt x="2553101" y="52542"/>
                  <a:pt x="2562729" y="52542"/>
                </a:cubicBezTo>
                <a:close/>
                <a:moveTo>
                  <a:pt x="4096880" y="46762"/>
                </a:moveTo>
                <a:cubicBezTo>
                  <a:pt x="4106508" y="46762"/>
                  <a:pt x="4114314" y="54524"/>
                  <a:pt x="4114314" y="64098"/>
                </a:cubicBezTo>
                <a:cubicBezTo>
                  <a:pt x="4114314" y="73672"/>
                  <a:pt x="4106508" y="81434"/>
                  <a:pt x="4096880" y="81434"/>
                </a:cubicBezTo>
                <a:cubicBezTo>
                  <a:pt x="4087252" y="81434"/>
                  <a:pt x="4079447" y="73672"/>
                  <a:pt x="4079447" y="64098"/>
                </a:cubicBezTo>
                <a:cubicBezTo>
                  <a:pt x="4079447" y="54524"/>
                  <a:pt x="4087252" y="46762"/>
                  <a:pt x="4096880" y="46762"/>
                </a:cubicBezTo>
                <a:close/>
                <a:moveTo>
                  <a:pt x="2795176" y="40984"/>
                </a:moveTo>
                <a:cubicBezTo>
                  <a:pt x="2804805" y="40984"/>
                  <a:pt x="2812610" y="48746"/>
                  <a:pt x="2812610" y="58319"/>
                </a:cubicBezTo>
                <a:cubicBezTo>
                  <a:pt x="2812610" y="67894"/>
                  <a:pt x="2804805" y="75655"/>
                  <a:pt x="2795176" y="75655"/>
                </a:cubicBezTo>
                <a:cubicBezTo>
                  <a:pt x="2785547" y="75655"/>
                  <a:pt x="2777743" y="67894"/>
                  <a:pt x="2777743" y="58319"/>
                </a:cubicBezTo>
                <a:cubicBezTo>
                  <a:pt x="2777743" y="48746"/>
                  <a:pt x="2785547" y="40984"/>
                  <a:pt x="2795176" y="40984"/>
                </a:cubicBezTo>
                <a:close/>
                <a:moveTo>
                  <a:pt x="3707531" y="35206"/>
                </a:moveTo>
                <a:cubicBezTo>
                  <a:pt x="3717160" y="35206"/>
                  <a:pt x="3724965" y="42967"/>
                  <a:pt x="3724965" y="52541"/>
                </a:cubicBezTo>
                <a:cubicBezTo>
                  <a:pt x="3724965" y="62115"/>
                  <a:pt x="3717160" y="69877"/>
                  <a:pt x="3707531" y="69877"/>
                </a:cubicBezTo>
                <a:cubicBezTo>
                  <a:pt x="3697902" y="69877"/>
                  <a:pt x="3690097" y="62115"/>
                  <a:pt x="3690097" y="52541"/>
                </a:cubicBezTo>
                <a:cubicBezTo>
                  <a:pt x="3690097" y="42967"/>
                  <a:pt x="3697902" y="35206"/>
                  <a:pt x="3707531" y="35206"/>
                </a:cubicBezTo>
                <a:close/>
                <a:moveTo>
                  <a:pt x="4230537" y="29427"/>
                </a:moveTo>
                <a:cubicBezTo>
                  <a:pt x="4240165" y="29427"/>
                  <a:pt x="4247971" y="37189"/>
                  <a:pt x="4247971" y="46763"/>
                </a:cubicBezTo>
                <a:cubicBezTo>
                  <a:pt x="4247971" y="56337"/>
                  <a:pt x="4240165" y="64099"/>
                  <a:pt x="4230537" y="64099"/>
                </a:cubicBezTo>
                <a:cubicBezTo>
                  <a:pt x="4220908" y="64099"/>
                  <a:pt x="4213103" y="56337"/>
                  <a:pt x="4213103" y="46763"/>
                </a:cubicBezTo>
                <a:cubicBezTo>
                  <a:pt x="4213103" y="37189"/>
                  <a:pt x="4220908" y="29427"/>
                  <a:pt x="4230537" y="29427"/>
                </a:cubicBezTo>
                <a:close/>
                <a:moveTo>
                  <a:pt x="3591308" y="29427"/>
                </a:moveTo>
                <a:cubicBezTo>
                  <a:pt x="3600937" y="29427"/>
                  <a:pt x="3608742" y="37189"/>
                  <a:pt x="3608742" y="46763"/>
                </a:cubicBezTo>
                <a:cubicBezTo>
                  <a:pt x="3608742" y="56337"/>
                  <a:pt x="3600937" y="64099"/>
                  <a:pt x="3591308" y="64099"/>
                </a:cubicBezTo>
                <a:cubicBezTo>
                  <a:pt x="3581679" y="64099"/>
                  <a:pt x="3573874" y="56337"/>
                  <a:pt x="3573874" y="46763"/>
                </a:cubicBezTo>
                <a:cubicBezTo>
                  <a:pt x="3573874" y="37189"/>
                  <a:pt x="3581679" y="29427"/>
                  <a:pt x="3591308" y="29427"/>
                </a:cubicBezTo>
                <a:close/>
                <a:moveTo>
                  <a:pt x="3393727" y="29427"/>
                </a:moveTo>
                <a:cubicBezTo>
                  <a:pt x="3403356" y="29427"/>
                  <a:pt x="3411162" y="37189"/>
                  <a:pt x="3411162" y="46763"/>
                </a:cubicBezTo>
                <a:cubicBezTo>
                  <a:pt x="3411162" y="56337"/>
                  <a:pt x="3403356" y="64099"/>
                  <a:pt x="3393727" y="64099"/>
                </a:cubicBezTo>
                <a:cubicBezTo>
                  <a:pt x="3384100" y="64099"/>
                  <a:pt x="3376294" y="56337"/>
                  <a:pt x="3376294" y="46763"/>
                </a:cubicBezTo>
                <a:cubicBezTo>
                  <a:pt x="3376294" y="37189"/>
                  <a:pt x="3384100" y="29427"/>
                  <a:pt x="3393727" y="29427"/>
                </a:cubicBezTo>
                <a:close/>
                <a:moveTo>
                  <a:pt x="17433" y="29427"/>
                </a:moveTo>
                <a:cubicBezTo>
                  <a:pt x="27062" y="29427"/>
                  <a:pt x="34867" y="37189"/>
                  <a:pt x="34867" y="46763"/>
                </a:cubicBezTo>
                <a:cubicBezTo>
                  <a:pt x="34867" y="56337"/>
                  <a:pt x="27062" y="64099"/>
                  <a:pt x="17433" y="64099"/>
                </a:cubicBezTo>
                <a:cubicBezTo>
                  <a:pt x="7805" y="64099"/>
                  <a:pt x="0" y="56337"/>
                  <a:pt x="0" y="46763"/>
                </a:cubicBezTo>
                <a:cubicBezTo>
                  <a:pt x="0" y="37189"/>
                  <a:pt x="7805" y="29427"/>
                  <a:pt x="17433" y="29427"/>
                </a:cubicBezTo>
                <a:close/>
                <a:moveTo>
                  <a:pt x="2452317" y="23649"/>
                </a:moveTo>
                <a:cubicBezTo>
                  <a:pt x="2461945" y="23649"/>
                  <a:pt x="2469751" y="31409"/>
                  <a:pt x="2469751" y="40984"/>
                </a:cubicBezTo>
                <a:cubicBezTo>
                  <a:pt x="2469751" y="50559"/>
                  <a:pt x="2461945" y="58320"/>
                  <a:pt x="2452317" y="58320"/>
                </a:cubicBezTo>
                <a:cubicBezTo>
                  <a:pt x="2442688" y="58320"/>
                  <a:pt x="2434883" y="50559"/>
                  <a:pt x="2434883" y="40984"/>
                </a:cubicBezTo>
                <a:cubicBezTo>
                  <a:pt x="2434883" y="31409"/>
                  <a:pt x="2442688" y="23649"/>
                  <a:pt x="2452317" y="23649"/>
                </a:cubicBezTo>
                <a:close/>
                <a:moveTo>
                  <a:pt x="1121559" y="23649"/>
                </a:moveTo>
                <a:cubicBezTo>
                  <a:pt x="1131187" y="23649"/>
                  <a:pt x="1138991" y="31409"/>
                  <a:pt x="1138991" y="40984"/>
                </a:cubicBezTo>
                <a:cubicBezTo>
                  <a:pt x="1138991" y="50559"/>
                  <a:pt x="1131187" y="58320"/>
                  <a:pt x="1121559" y="58320"/>
                </a:cubicBezTo>
                <a:cubicBezTo>
                  <a:pt x="1111931" y="58320"/>
                  <a:pt x="1104124" y="50559"/>
                  <a:pt x="1104124" y="40984"/>
                </a:cubicBezTo>
                <a:cubicBezTo>
                  <a:pt x="1104124" y="31409"/>
                  <a:pt x="1111931" y="23649"/>
                  <a:pt x="1121559" y="23649"/>
                </a:cubicBezTo>
                <a:close/>
                <a:moveTo>
                  <a:pt x="302181" y="17870"/>
                </a:moveTo>
                <a:cubicBezTo>
                  <a:pt x="311810" y="17870"/>
                  <a:pt x="319617" y="25632"/>
                  <a:pt x="319617" y="35206"/>
                </a:cubicBezTo>
                <a:cubicBezTo>
                  <a:pt x="319617" y="44780"/>
                  <a:pt x="311810" y="52542"/>
                  <a:pt x="302181" y="52542"/>
                </a:cubicBezTo>
                <a:cubicBezTo>
                  <a:pt x="292553" y="52542"/>
                  <a:pt x="284748" y="44780"/>
                  <a:pt x="284748" y="35206"/>
                </a:cubicBezTo>
                <a:cubicBezTo>
                  <a:pt x="284748" y="25632"/>
                  <a:pt x="292553" y="17870"/>
                  <a:pt x="302181" y="17870"/>
                </a:cubicBezTo>
                <a:close/>
                <a:moveTo>
                  <a:pt x="3283315" y="6314"/>
                </a:moveTo>
                <a:cubicBezTo>
                  <a:pt x="3292943" y="6314"/>
                  <a:pt x="3300749" y="14075"/>
                  <a:pt x="3300749" y="23649"/>
                </a:cubicBezTo>
                <a:cubicBezTo>
                  <a:pt x="3300749" y="33223"/>
                  <a:pt x="3292943" y="40985"/>
                  <a:pt x="3283315" y="40985"/>
                </a:cubicBezTo>
                <a:cubicBezTo>
                  <a:pt x="3273687" y="40985"/>
                  <a:pt x="3265882" y="33223"/>
                  <a:pt x="3265882" y="23649"/>
                </a:cubicBezTo>
                <a:cubicBezTo>
                  <a:pt x="3265882" y="14075"/>
                  <a:pt x="3273687" y="6314"/>
                  <a:pt x="3283315" y="6314"/>
                </a:cubicBezTo>
                <a:close/>
                <a:moveTo>
                  <a:pt x="3887678" y="534"/>
                </a:moveTo>
                <a:cubicBezTo>
                  <a:pt x="3897307" y="534"/>
                  <a:pt x="3905112" y="8296"/>
                  <a:pt x="3905112" y="17870"/>
                </a:cubicBezTo>
                <a:cubicBezTo>
                  <a:pt x="3905112" y="27444"/>
                  <a:pt x="3897307" y="35206"/>
                  <a:pt x="3887678" y="35206"/>
                </a:cubicBezTo>
                <a:cubicBezTo>
                  <a:pt x="3878051" y="35206"/>
                  <a:pt x="3870245" y="27444"/>
                  <a:pt x="3870245" y="17870"/>
                </a:cubicBezTo>
                <a:cubicBezTo>
                  <a:pt x="3870245" y="8296"/>
                  <a:pt x="3878051" y="534"/>
                  <a:pt x="3887678" y="534"/>
                </a:cubicBezTo>
                <a:close/>
                <a:moveTo>
                  <a:pt x="842622" y="534"/>
                </a:moveTo>
                <a:cubicBezTo>
                  <a:pt x="852250" y="534"/>
                  <a:pt x="860055" y="8296"/>
                  <a:pt x="860055" y="17870"/>
                </a:cubicBezTo>
                <a:cubicBezTo>
                  <a:pt x="860055" y="27444"/>
                  <a:pt x="852250" y="35206"/>
                  <a:pt x="842622" y="35206"/>
                </a:cubicBezTo>
                <a:cubicBezTo>
                  <a:pt x="832993" y="35206"/>
                  <a:pt x="825189" y="27444"/>
                  <a:pt x="825189" y="17870"/>
                </a:cubicBezTo>
                <a:cubicBezTo>
                  <a:pt x="825189" y="8296"/>
                  <a:pt x="832993" y="534"/>
                  <a:pt x="842622" y="534"/>
                </a:cubicBezTo>
                <a:close/>
                <a:moveTo>
                  <a:pt x="691530" y="534"/>
                </a:moveTo>
                <a:cubicBezTo>
                  <a:pt x="701160" y="534"/>
                  <a:pt x="708964" y="8296"/>
                  <a:pt x="708964" y="17870"/>
                </a:cubicBezTo>
                <a:cubicBezTo>
                  <a:pt x="708964" y="27444"/>
                  <a:pt x="701160" y="35206"/>
                  <a:pt x="691530" y="35206"/>
                </a:cubicBezTo>
                <a:cubicBezTo>
                  <a:pt x="681904" y="35206"/>
                  <a:pt x="674097" y="27444"/>
                  <a:pt x="674097" y="17870"/>
                </a:cubicBezTo>
                <a:cubicBezTo>
                  <a:pt x="674097" y="8296"/>
                  <a:pt x="681904" y="534"/>
                  <a:pt x="691530" y="534"/>
                </a:cubicBezTo>
                <a:close/>
                <a:moveTo>
                  <a:pt x="3151844" y="0"/>
                </a:moveTo>
                <a:lnTo>
                  <a:pt x="3182342" y="0"/>
                </a:lnTo>
                <a:lnTo>
                  <a:pt x="3179420" y="7014"/>
                </a:lnTo>
                <a:cubicBezTo>
                  <a:pt x="3176265" y="10152"/>
                  <a:pt x="3171906" y="12092"/>
                  <a:pt x="3167092" y="12092"/>
                </a:cubicBezTo>
                <a:cubicBezTo>
                  <a:pt x="3162278" y="12092"/>
                  <a:pt x="3157920" y="10152"/>
                  <a:pt x="3154765" y="7014"/>
                </a:cubicBezTo>
                <a:close/>
                <a:moveTo>
                  <a:pt x="2879162" y="0"/>
                </a:moveTo>
                <a:lnTo>
                  <a:pt x="2908771" y="0"/>
                </a:lnTo>
                <a:lnTo>
                  <a:pt x="2911400" y="6313"/>
                </a:lnTo>
                <a:cubicBezTo>
                  <a:pt x="2911400" y="15887"/>
                  <a:pt x="2903595" y="23649"/>
                  <a:pt x="2893966" y="23649"/>
                </a:cubicBezTo>
                <a:cubicBezTo>
                  <a:pt x="2884337" y="23649"/>
                  <a:pt x="2876532" y="15887"/>
                  <a:pt x="2876532" y="6313"/>
                </a:cubicBezTo>
                <a:close/>
                <a:moveTo>
                  <a:pt x="2660745" y="0"/>
                </a:moveTo>
                <a:lnTo>
                  <a:pt x="2685539" y="0"/>
                </a:lnTo>
                <a:lnTo>
                  <a:pt x="2690575" y="12091"/>
                </a:lnTo>
                <a:cubicBezTo>
                  <a:pt x="2690575" y="21666"/>
                  <a:pt x="2682770" y="29427"/>
                  <a:pt x="2673141" y="29427"/>
                </a:cubicBezTo>
                <a:cubicBezTo>
                  <a:pt x="2663514" y="29427"/>
                  <a:pt x="2655708" y="21666"/>
                  <a:pt x="2655708" y="12091"/>
                </a:cubicBezTo>
                <a:close/>
                <a:moveTo>
                  <a:pt x="2338279" y="0"/>
                </a:moveTo>
                <a:lnTo>
                  <a:pt x="2368777" y="0"/>
                </a:lnTo>
                <a:lnTo>
                  <a:pt x="2365855" y="7014"/>
                </a:lnTo>
                <a:cubicBezTo>
                  <a:pt x="2362700" y="10152"/>
                  <a:pt x="2358342" y="12092"/>
                  <a:pt x="2353527" y="12092"/>
                </a:cubicBezTo>
                <a:cubicBezTo>
                  <a:pt x="2348713" y="12092"/>
                  <a:pt x="2344355" y="10152"/>
                  <a:pt x="2341200" y="7014"/>
                </a:cubicBezTo>
                <a:close/>
                <a:moveTo>
                  <a:pt x="1234600" y="0"/>
                </a:moveTo>
                <a:lnTo>
                  <a:pt x="1264208" y="0"/>
                </a:lnTo>
                <a:lnTo>
                  <a:pt x="1266837" y="6313"/>
                </a:lnTo>
                <a:cubicBezTo>
                  <a:pt x="1266837" y="15887"/>
                  <a:pt x="1259032" y="23649"/>
                  <a:pt x="1249404" y="23649"/>
                </a:cubicBezTo>
                <a:cubicBezTo>
                  <a:pt x="1239775" y="23649"/>
                  <a:pt x="1231970" y="15887"/>
                  <a:pt x="1231970" y="6313"/>
                </a:cubicBezTo>
                <a:close/>
                <a:moveTo>
                  <a:pt x="953257" y="0"/>
                </a:moveTo>
                <a:lnTo>
                  <a:pt x="987679" y="0"/>
                </a:lnTo>
                <a:lnTo>
                  <a:pt x="987902" y="534"/>
                </a:lnTo>
                <a:cubicBezTo>
                  <a:pt x="987902" y="10109"/>
                  <a:pt x="980096" y="17870"/>
                  <a:pt x="970467" y="17870"/>
                </a:cubicBezTo>
                <a:cubicBezTo>
                  <a:pt x="960839" y="17870"/>
                  <a:pt x="953034" y="10109"/>
                  <a:pt x="953034" y="534"/>
                </a:cubicBezTo>
                <a:close/>
                <a:moveTo>
                  <a:pt x="464120" y="0"/>
                </a:moveTo>
                <a:lnTo>
                  <a:pt x="488914" y="0"/>
                </a:lnTo>
                <a:lnTo>
                  <a:pt x="493950" y="12091"/>
                </a:lnTo>
                <a:cubicBezTo>
                  <a:pt x="493950" y="21666"/>
                  <a:pt x="486145" y="29427"/>
                  <a:pt x="476516" y="29427"/>
                </a:cubicBezTo>
                <a:cubicBezTo>
                  <a:pt x="466889" y="29427"/>
                  <a:pt x="459083" y="21666"/>
                  <a:pt x="459083" y="12091"/>
                </a:cubicBezTo>
                <a:close/>
                <a:moveTo>
                  <a:pt x="176520" y="0"/>
                </a:moveTo>
                <a:lnTo>
                  <a:pt x="207018" y="0"/>
                </a:lnTo>
                <a:lnTo>
                  <a:pt x="204096" y="7014"/>
                </a:lnTo>
                <a:cubicBezTo>
                  <a:pt x="200941" y="10152"/>
                  <a:pt x="196583" y="12092"/>
                  <a:pt x="191768" y="12092"/>
                </a:cubicBezTo>
                <a:cubicBezTo>
                  <a:pt x="186955" y="12092"/>
                  <a:pt x="182597" y="10152"/>
                  <a:pt x="179442" y="701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83240" y="987552"/>
            <a:ext cx="22860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fld id="{1A469DBF-9520-400C-A70B-D0357F911F1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997440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0" y="6215112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spc="130" baseline="0">
                <a:solidFill>
                  <a:schemeClr val="tx2"/>
                </a:solidFill>
                <a:latin typeface="+mn-lt"/>
                <a:cs typeface="Sakkal Majalla" panose="02000000000000000000" pitchFamily="2" charset="-78"/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9361"/>
            <a:ext cx="10515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Sakkal Majalla" panose="020000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Sakkal Majalla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ss.upol.cz/wp-content/uploads/2020/03/historie-SP_Tomalov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ACE75-5517-417D-9074-6226D628A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719" y="1041400"/>
            <a:ext cx="9440562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HISTORICKÝ VÝVOJ PÉČE O OSOBY S NKS</a:t>
            </a:r>
            <a:br>
              <a:rPr lang="cs-CZ" dirty="0"/>
            </a:br>
            <a:r>
              <a:rPr lang="cs-CZ" dirty="0"/>
              <a:t>OSOBNOSTI LOGOPEDIE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DE26BD-5904-4514-B8C7-ECD8DAD79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5995"/>
            <a:ext cx="9144000" cy="772254"/>
          </a:xfrm>
        </p:spPr>
        <p:txBody>
          <a:bodyPr/>
          <a:lstStyle/>
          <a:p>
            <a:pPr algn="l"/>
            <a:r>
              <a:rPr lang="cs-CZ" dirty="0"/>
              <a:t>Vypracovaly: Bosáková Tereza, </a:t>
            </a:r>
            <a:r>
              <a:rPr lang="cs-CZ" dirty="0" err="1"/>
              <a:t>Knetlová</a:t>
            </a:r>
            <a:r>
              <a:rPr lang="cs-CZ" dirty="0"/>
              <a:t> Pavla, Kučerová Ema, </a:t>
            </a:r>
            <a:br>
              <a:rPr lang="cs-CZ" dirty="0"/>
            </a:br>
            <a:r>
              <a:rPr lang="cs-CZ" dirty="0"/>
              <a:t>                          Soldánová Markéta, Sychrovská Karolína, Večeřová Zuzana</a:t>
            </a:r>
          </a:p>
        </p:txBody>
      </p:sp>
    </p:spTree>
    <p:extLst>
      <p:ext uri="{BB962C8B-B14F-4D97-AF65-F5344CB8AC3E}">
        <p14:creationId xmlns:p14="http://schemas.microsoft.com/office/powerpoint/2010/main" val="359975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50F8E-3619-AB56-3CC4-CE2957FE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287"/>
            <a:ext cx="10515600" cy="499358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40. léta 20. století </a:t>
            </a: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-nejvýznamnější období </a:t>
            </a:r>
            <a:r>
              <a:rPr lang="cs-CZ" dirty="0">
                <a:solidFill>
                  <a:schemeClr val="tx1"/>
                </a:solidFill>
                <a:ea typeface="Arial" panose="020B0604020202020204" pitchFamily="34" charset="0"/>
              </a:rPr>
              <a:t>pro </a:t>
            </a: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logopedii</a:t>
            </a: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                                                    </a:t>
            </a:r>
            <a:r>
              <a:rPr lang="cs-CZ" dirty="0">
                <a:solidFill>
                  <a:schemeClr val="tx1"/>
                </a:solidFill>
                <a:ea typeface="Arial" panose="020B0604020202020204" pitchFamily="34" charset="0"/>
              </a:rPr>
              <a:t>z</a:t>
            </a: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ákladem: </a:t>
            </a: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endParaRPr lang="cs-CZ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br>
              <a:rPr lang="cs-CZ" dirty="0">
                <a:solidFill>
                  <a:schemeClr val="tx1"/>
                </a:solidFill>
                <a:ea typeface="Arial" panose="020B0604020202020204" pitchFamily="34" charset="0"/>
              </a:rPr>
            </a:b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* Prošek – </a:t>
            </a:r>
            <a:r>
              <a:rPr lang="cs-CZ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odbornělékařské</a:t>
            </a: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služby –žáci vyšetřováni ve školách či ambulancích</a:t>
            </a: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- 1928 – v Praze – terénní pracovnice – vyhledávaly děti s vadami řeči</a:t>
            </a: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- 1946 </a:t>
            </a:r>
            <a:r>
              <a:rPr lang="cs-CZ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– Logopedický ústav hlavního města Prahy </a:t>
            </a: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– pod vedením Sováka</a:t>
            </a: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       </a:t>
            </a:r>
            <a:endParaRPr lang="cs-CZ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BD74AE2-DFDC-3FEF-1FD5-45E15BCC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VÝZNAMNÉ UDÁLOSTI</a:t>
            </a:r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2DE460EF-D0DF-268E-A3E2-098DD8AD085A}"/>
              </a:ext>
            </a:extLst>
          </p:cNvPr>
          <p:cNvSpPr/>
          <p:nvPr/>
        </p:nvSpPr>
        <p:spPr>
          <a:xfrm>
            <a:off x="5567209" y="2002421"/>
            <a:ext cx="1158139" cy="11592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3FD96AA4-CCD5-D86E-EFD0-C29E5F220F54}"/>
              </a:ext>
            </a:extLst>
          </p:cNvPr>
          <p:cNvSpPr/>
          <p:nvPr/>
        </p:nvSpPr>
        <p:spPr>
          <a:xfrm>
            <a:off x="7092417" y="2002418"/>
            <a:ext cx="1159200" cy="115920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DCC14E-09DE-6359-0CC5-B47DE28C396B}"/>
              </a:ext>
            </a:extLst>
          </p:cNvPr>
          <p:cNvSpPr txBox="1"/>
          <p:nvPr/>
        </p:nvSpPr>
        <p:spPr>
          <a:xfrm>
            <a:off x="5668174" y="2258852"/>
            <a:ext cx="94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Školní</a:t>
            </a:r>
          </a:p>
          <a:p>
            <a:pPr algn="ctr"/>
            <a:r>
              <a:rPr lang="cs-CZ" dirty="0"/>
              <a:t> zařízení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1A8927-74FE-F8FE-8776-0C2E32E60485}"/>
              </a:ext>
            </a:extLst>
          </p:cNvPr>
          <p:cNvSpPr txBox="1"/>
          <p:nvPr/>
        </p:nvSpPr>
        <p:spPr>
          <a:xfrm>
            <a:off x="7197324" y="2286615"/>
            <a:ext cx="94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Zdravotní</a:t>
            </a:r>
          </a:p>
          <a:p>
            <a:pPr algn="ctr"/>
            <a:r>
              <a:rPr lang="cs-CZ" dirty="0"/>
              <a:t> zařízení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92AF11-F1CA-3A6D-8456-69E5ACA2DAF8}"/>
              </a:ext>
            </a:extLst>
          </p:cNvPr>
          <p:cNvSpPr txBox="1"/>
          <p:nvPr/>
        </p:nvSpPr>
        <p:spPr>
          <a:xfrm>
            <a:off x="6722633" y="2397354"/>
            <a:ext cx="21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</a:t>
            </a:r>
          </a:p>
        </p:txBody>
      </p:sp>
      <p:pic>
        <p:nvPicPr>
          <p:cNvPr id="10" name="Grafický objekt 9" descr="Titulky se souvislou výplní">
            <a:extLst>
              <a:ext uri="{FF2B5EF4-FFF2-40B4-BE49-F238E27FC236}">
                <a16:creationId xmlns:a16="http://schemas.microsoft.com/office/drawing/2014/main" id="{B4B3FF86-0248-4E7D-A61B-16F8F26DC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0701" y="119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F1C59C8-6AD5-440C-AA08-4393A45A00F8}"/>
              </a:ext>
            </a:extLst>
          </p:cNvPr>
          <p:cNvSpPr txBox="1"/>
          <p:nvPr/>
        </p:nvSpPr>
        <p:spPr>
          <a:xfrm>
            <a:off x="2371082" y="773225"/>
            <a:ext cx="676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LOGOPEDICKÝ ÚSTAV HLAVNÍHO MĚSTA PRAHY</a:t>
            </a: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E02E2D96-380B-4C36-8A66-81FDEE19EC82}"/>
              </a:ext>
            </a:extLst>
          </p:cNvPr>
          <p:cNvSpPr/>
          <p:nvPr/>
        </p:nvSpPr>
        <p:spPr>
          <a:xfrm>
            <a:off x="847284" y="1894306"/>
            <a:ext cx="1800000" cy="180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7ADE9A99-5809-4C27-8165-DD6BE48FE708}"/>
              </a:ext>
            </a:extLst>
          </p:cNvPr>
          <p:cNvSpPr/>
          <p:nvPr/>
        </p:nvSpPr>
        <p:spPr>
          <a:xfrm>
            <a:off x="8811377" y="1894306"/>
            <a:ext cx="1800000" cy="180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04C7299C-5FAB-446C-AE74-3A45081EEED9}"/>
              </a:ext>
            </a:extLst>
          </p:cNvPr>
          <p:cNvSpPr/>
          <p:nvPr/>
        </p:nvSpPr>
        <p:spPr>
          <a:xfrm>
            <a:off x="4856040" y="1894306"/>
            <a:ext cx="1800000" cy="180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85578E-9DBD-4000-A742-1DD28F2EAD0A}"/>
              </a:ext>
            </a:extLst>
          </p:cNvPr>
          <p:cNvSpPr txBox="1"/>
          <p:nvPr/>
        </p:nvSpPr>
        <p:spPr>
          <a:xfrm>
            <a:off x="885036" y="2472282"/>
            <a:ext cx="172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Pražský logopedický sbor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F370ACF-F883-4927-80AC-24E5DFA33775}"/>
              </a:ext>
            </a:extLst>
          </p:cNvPr>
          <p:cNvSpPr txBox="1"/>
          <p:nvPr/>
        </p:nvSpPr>
        <p:spPr>
          <a:xfrm>
            <a:off x="4931153" y="2594251"/>
            <a:ext cx="186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Logopedická péče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27A925-968C-4FDE-B569-7C2227B73036}"/>
              </a:ext>
            </a:extLst>
          </p:cNvPr>
          <p:cNvSpPr txBox="1"/>
          <p:nvPr/>
        </p:nvSpPr>
        <p:spPr>
          <a:xfrm>
            <a:off x="8864796" y="2583700"/>
            <a:ext cx="179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Logopedické kurzy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585307B-35EC-4907-B592-BCC67DE6CE03}"/>
              </a:ext>
            </a:extLst>
          </p:cNvPr>
          <p:cNvCxnSpPr/>
          <p:nvPr/>
        </p:nvCxnSpPr>
        <p:spPr>
          <a:xfrm>
            <a:off x="1747283" y="3771412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472B055-9621-4ED7-91C9-357B766DCF6F}"/>
              </a:ext>
            </a:extLst>
          </p:cNvPr>
          <p:cNvCxnSpPr/>
          <p:nvPr/>
        </p:nvCxnSpPr>
        <p:spPr>
          <a:xfrm>
            <a:off x="9715149" y="3771412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6460133-5A77-417B-A120-9C71E80D76BE}"/>
              </a:ext>
            </a:extLst>
          </p:cNvPr>
          <p:cNvCxnSpPr/>
          <p:nvPr/>
        </p:nvCxnSpPr>
        <p:spPr>
          <a:xfrm>
            <a:off x="5756040" y="3771412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C87F878-3211-42AC-BD7E-995EB09F1964}"/>
              </a:ext>
            </a:extLst>
          </p:cNvPr>
          <p:cNvSpPr txBox="1"/>
          <p:nvPr/>
        </p:nvSpPr>
        <p:spPr>
          <a:xfrm>
            <a:off x="696285" y="4568518"/>
            <a:ext cx="23405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v rámci logopedického ústavu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40 učitelů</a:t>
            </a:r>
            <a:r>
              <a:rPr lang="cs-CZ" sz="2000" dirty="0">
                <a:ea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provádějící                                                                                                                                         logopedické kurzy</a:t>
            </a:r>
            <a:br>
              <a:rPr lang="cs-CZ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</a:br>
            <a:endParaRPr lang="cs-CZ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79C3E71-EF7B-4E4E-9FE0-A4170A2D73AA}"/>
              </a:ext>
            </a:extLst>
          </p:cNvPr>
          <p:cNvSpPr txBox="1"/>
          <p:nvPr/>
        </p:nvSpPr>
        <p:spPr>
          <a:xfrm>
            <a:off x="4721676" y="4568518"/>
            <a:ext cx="2404839" cy="1315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vypravována pracovníky z ústavu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přenesena do všech krajů</a:t>
            </a:r>
            <a:endParaRPr lang="cs-CZ" sz="2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B27C36-C365-4505-8A65-C35550628999}"/>
              </a:ext>
            </a:extLst>
          </p:cNvPr>
          <p:cNvSpPr txBox="1"/>
          <p:nvPr/>
        </p:nvSpPr>
        <p:spPr>
          <a:xfrm>
            <a:off x="8811377" y="4657872"/>
            <a:ext cx="201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pro učitele MŠ a ZŠ</a:t>
            </a:r>
            <a:endParaRPr lang="cs-CZ" sz="2000" dirty="0"/>
          </a:p>
        </p:txBody>
      </p:sp>
      <p:pic>
        <p:nvPicPr>
          <p:cNvPr id="20" name="Grafický objekt 19" descr="Banka se souvislou výplní">
            <a:extLst>
              <a:ext uri="{FF2B5EF4-FFF2-40B4-BE49-F238E27FC236}">
                <a16:creationId xmlns:a16="http://schemas.microsoft.com/office/drawing/2014/main" id="{65FF8030-8FAF-4515-9295-1A8F2723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177" y="4641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7AF2C-F515-6BAA-7409-3F170C46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EFE32-4D7D-3CBD-8921-E3D21519A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0" i="0" dirty="0">
                <a:solidFill>
                  <a:srgbClr val="212529"/>
                </a:solidFill>
                <a:effectLst/>
              </a:rPr>
              <a:t>KLENKOVÁ, Jiřina. </a:t>
            </a:r>
            <a:r>
              <a:rPr lang="cs-CZ" sz="1800" b="0" i="1" dirty="0">
                <a:solidFill>
                  <a:srgbClr val="212529"/>
                </a:solidFill>
                <a:effectLst/>
              </a:rPr>
              <a:t>Logopedie: narušení komunikační schopnosti, logopedická prevence, logopedická intervence v ČR, příklady z praxe</a:t>
            </a:r>
            <a:r>
              <a:rPr lang="cs-CZ" sz="1800" b="0" i="0" dirty="0">
                <a:solidFill>
                  <a:srgbClr val="212529"/>
                </a:solidFill>
                <a:effectLst/>
              </a:rPr>
              <a:t>. Praha: Grada, 2006. Pedagogika (Grada). ISBN 978-80-247-1110-2.</a:t>
            </a:r>
          </a:p>
          <a:p>
            <a:r>
              <a:rPr lang="cs-CZ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ŠKODOVÁ, Eva a Ivan JEDLIČKA. Klinická logopedie. 2., </a:t>
            </a:r>
            <a:r>
              <a:rPr lang="cs-CZ" sz="12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aktualiz</a:t>
            </a:r>
            <a:r>
              <a:rPr lang="cs-CZ" sz="12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vyd. Praha: Portál, 2007. ISBN 978-80-7367-340-6.</a:t>
            </a:r>
            <a:endParaRPr lang="cs-CZ" sz="1800" dirty="0">
              <a:solidFill>
                <a:srgbClr val="212529"/>
              </a:solidFill>
            </a:endParaRPr>
          </a:p>
          <a:p>
            <a:r>
              <a:rPr lang="cs-CZ" sz="1800" u="sng" dirty="0">
                <a:solidFill>
                  <a:schemeClr val="tx1"/>
                </a:solidFill>
                <a:effectLst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https://uss.upol.cz/wp-content/uploads/2020/03/historie-SP_Tomalova</a:t>
            </a:r>
            <a:r>
              <a:rPr lang="cs-CZ" sz="1800" u="sng">
                <a:solidFill>
                  <a:schemeClr val="tx1"/>
                </a:solidFill>
                <a:effectLst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.pdf</a:t>
            </a:r>
            <a:endParaRPr lang="cs-CZ" sz="1800" u="sng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endParaRPr lang="cs-CZ" sz="1800" dirty="0"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endParaRPr lang="cs-CZ" sz="1600" b="0" i="0" dirty="0">
              <a:solidFill>
                <a:srgbClr val="212529"/>
              </a:solidFill>
              <a:effectLst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4912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55508-F9E2-40E9-3539-128EF3DA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214" y="2407872"/>
            <a:ext cx="7085571" cy="2042255"/>
          </a:xfrm>
        </p:spPr>
        <p:txBody>
          <a:bodyPr>
            <a:normAutofit/>
          </a:bodyPr>
          <a:lstStyle/>
          <a:p>
            <a:r>
              <a:rPr lang="cs-CZ" sz="7200" dirty="0"/>
              <a:t>Děkujeme za pozornost!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B69004D-8C1F-CCE3-6143-3541437B3090}"/>
              </a:ext>
            </a:extLst>
          </p:cNvPr>
          <p:cNvGrpSpPr/>
          <p:nvPr/>
        </p:nvGrpSpPr>
        <p:grpSpPr>
          <a:xfrm rot="1014438">
            <a:off x="-690269" y="2567068"/>
            <a:ext cx="12895875" cy="2490578"/>
            <a:chOff x="-52699" y="938422"/>
            <a:chExt cx="12297398" cy="2490578"/>
          </a:xfrm>
        </p:grpSpPr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5E1BAA82-BB1C-B08A-CBC4-AB9D82F72A5D}"/>
                </a:ext>
              </a:extLst>
            </p:cNvPr>
            <p:cNvSpPr/>
            <p:nvPr/>
          </p:nvSpPr>
          <p:spPr>
            <a:xfrm>
              <a:off x="-52699" y="938422"/>
              <a:ext cx="12297398" cy="2490578"/>
            </a:xfrm>
            <a:custGeom>
              <a:avLst/>
              <a:gdLst>
                <a:gd name="connsiteX0" fmla="*/ 0 w 11947021"/>
                <a:gd name="connsiteY0" fmla="*/ 1277074 h 2251294"/>
                <a:gd name="connsiteX1" fmla="*/ 1298961 w 11947021"/>
                <a:gd name="connsiteY1" fmla="*/ 1379623 h 2251294"/>
                <a:gd name="connsiteX2" fmla="*/ 2785929 w 11947021"/>
                <a:gd name="connsiteY2" fmla="*/ 465223 h 2251294"/>
                <a:gd name="connsiteX3" fmla="*/ 5042019 w 11947021"/>
                <a:gd name="connsiteY3" fmla="*/ 1294166 h 2251294"/>
                <a:gd name="connsiteX4" fmla="*/ 7118647 w 11947021"/>
                <a:gd name="connsiteY4" fmla="*/ 1704364 h 2251294"/>
                <a:gd name="connsiteX5" fmla="*/ 8691073 w 11947021"/>
                <a:gd name="connsiteY5" fmla="*/ 362674 h 2251294"/>
                <a:gd name="connsiteX6" fmla="*/ 11032621 w 11947021"/>
                <a:gd name="connsiteY6" fmla="*/ 140483 h 2251294"/>
                <a:gd name="connsiteX7" fmla="*/ 11947021 w 11947021"/>
                <a:gd name="connsiteY7" fmla="*/ 2251294 h 2251294"/>
                <a:gd name="connsiteX8" fmla="*/ 11947021 w 11947021"/>
                <a:gd name="connsiteY8" fmla="*/ 2251294 h 22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7021" h="2251294">
                  <a:moveTo>
                    <a:pt x="0" y="1277074"/>
                  </a:moveTo>
                  <a:cubicBezTo>
                    <a:pt x="417320" y="1396002"/>
                    <a:pt x="834640" y="1514931"/>
                    <a:pt x="1298961" y="1379623"/>
                  </a:cubicBezTo>
                  <a:cubicBezTo>
                    <a:pt x="1763282" y="1244315"/>
                    <a:pt x="2162086" y="479466"/>
                    <a:pt x="2785929" y="465223"/>
                  </a:cubicBezTo>
                  <a:cubicBezTo>
                    <a:pt x="3409772" y="450980"/>
                    <a:pt x="4319899" y="1087642"/>
                    <a:pt x="5042019" y="1294166"/>
                  </a:cubicBezTo>
                  <a:cubicBezTo>
                    <a:pt x="5764139" y="1500690"/>
                    <a:pt x="6510471" y="1859613"/>
                    <a:pt x="7118647" y="1704364"/>
                  </a:cubicBezTo>
                  <a:cubicBezTo>
                    <a:pt x="7726823" y="1549115"/>
                    <a:pt x="8038744" y="623321"/>
                    <a:pt x="8691073" y="362674"/>
                  </a:cubicBezTo>
                  <a:cubicBezTo>
                    <a:pt x="9343402" y="102027"/>
                    <a:pt x="10489963" y="-174287"/>
                    <a:pt x="11032621" y="140483"/>
                  </a:cubicBezTo>
                  <a:cubicBezTo>
                    <a:pt x="11575279" y="455253"/>
                    <a:pt x="11947021" y="2251294"/>
                    <a:pt x="11947021" y="2251294"/>
                  </a:cubicBezTo>
                  <a:lnTo>
                    <a:pt x="11947021" y="225129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CEF9B9B1-FDC2-60B9-4A91-B5DBDA0C2EB8}"/>
                </a:ext>
              </a:extLst>
            </p:cNvPr>
            <p:cNvSpPr/>
            <p:nvPr/>
          </p:nvSpPr>
          <p:spPr>
            <a:xfrm>
              <a:off x="52699" y="1225923"/>
              <a:ext cx="12192000" cy="1915575"/>
            </a:xfrm>
            <a:custGeom>
              <a:avLst/>
              <a:gdLst>
                <a:gd name="connsiteX0" fmla="*/ 0 w 11844853"/>
                <a:gd name="connsiteY0" fmla="*/ 106714 h 1915575"/>
                <a:gd name="connsiteX1" fmla="*/ 763398 w 11844853"/>
                <a:gd name="connsiteY1" fmla="*/ 89936 h 1915575"/>
                <a:gd name="connsiteX2" fmla="*/ 2894201 w 11844853"/>
                <a:gd name="connsiteY2" fmla="*/ 1079836 h 1915575"/>
                <a:gd name="connsiteX3" fmla="*/ 5352176 w 11844853"/>
                <a:gd name="connsiteY3" fmla="*/ 433884 h 1915575"/>
                <a:gd name="connsiteX4" fmla="*/ 7550091 w 11844853"/>
                <a:gd name="connsiteY4" fmla="*/ 1146948 h 1915575"/>
                <a:gd name="connsiteX5" fmla="*/ 9580227 w 11844853"/>
                <a:gd name="connsiteY5" fmla="*/ 786222 h 1915575"/>
                <a:gd name="connsiteX6" fmla="*/ 11576807 w 11844853"/>
                <a:gd name="connsiteY6" fmla="*/ 1776123 h 1915575"/>
                <a:gd name="connsiteX7" fmla="*/ 11769754 w 11844853"/>
                <a:gd name="connsiteY7" fmla="*/ 1885180 h 19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4853" h="1915575">
                  <a:moveTo>
                    <a:pt x="0" y="106714"/>
                  </a:moveTo>
                  <a:cubicBezTo>
                    <a:pt x="140515" y="17231"/>
                    <a:pt x="281031" y="-72251"/>
                    <a:pt x="763398" y="89936"/>
                  </a:cubicBezTo>
                  <a:cubicBezTo>
                    <a:pt x="1245765" y="252123"/>
                    <a:pt x="2129405" y="1022511"/>
                    <a:pt x="2894201" y="1079836"/>
                  </a:cubicBezTo>
                  <a:cubicBezTo>
                    <a:pt x="3658997" y="1137161"/>
                    <a:pt x="4576194" y="422699"/>
                    <a:pt x="5352176" y="433884"/>
                  </a:cubicBezTo>
                  <a:cubicBezTo>
                    <a:pt x="6128158" y="445069"/>
                    <a:pt x="6845416" y="1088225"/>
                    <a:pt x="7550091" y="1146948"/>
                  </a:cubicBezTo>
                  <a:cubicBezTo>
                    <a:pt x="8254766" y="1205671"/>
                    <a:pt x="8909108" y="681360"/>
                    <a:pt x="9580227" y="786222"/>
                  </a:cubicBezTo>
                  <a:cubicBezTo>
                    <a:pt x="10251346" y="891084"/>
                    <a:pt x="11211886" y="1592963"/>
                    <a:pt x="11576807" y="1776123"/>
                  </a:cubicBezTo>
                  <a:cubicBezTo>
                    <a:pt x="11941728" y="1959283"/>
                    <a:pt x="11855741" y="1922231"/>
                    <a:pt x="11769754" y="18851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07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C4F80-2443-470F-AF67-C3EB25D0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POHLEDY NA LOGOPEDII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027DDF-2228-4270-9374-87975F52D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F8EB11A0-60C3-49C2-88A1-4D923EBD7E8B}"/>
              </a:ext>
            </a:extLst>
          </p:cNvPr>
          <p:cNvSpPr/>
          <p:nvPr/>
        </p:nvSpPr>
        <p:spPr>
          <a:xfrm>
            <a:off x="5528344" y="1068860"/>
            <a:ext cx="1609200" cy="1609929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2835F608-F50C-4575-A941-BAD3443854D0}"/>
              </a:ext>
            </a:extLst>
          </p:cNvPr>
          <p:cNvSpPr/>
          <p:nvPr/>
        </p:nvSpPr>
        <p:spPr>
          <a:xfrm>
            <a:off x="8748737" y="2303233"/>
            <a:ext cx="1609200" cy="1609929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144191F5-5EA9-4EEA-8AC2-EC715F4F45D5}"/>
              </a:ext>
            </a:extLst>
          </p:cNvPr>
          <p:cNvSpPr/>
          <p:nvPr/>
        </p:nvSpPr>
        <p:spPr>
          <a:xfrm>
            <a:off x="5528344" y="4179212"/>
            <a:ext cx="1609200" cy="1609929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5F6E17-694D-4470-A862-2EFC5291C2D7}"/>
              </a:ext>
            </a:extLst>
          </p:cNvPr>
          <p:cNvSpPr txBox="1"/>
          <p:nvPr/>
        </p:nvSpPr>
        <p:spPr>
          <a:xfrm>
            <a:off x="5716354" y="4753343"/>
            <a:ext cx="123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GLOBÁLNÍ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EF9EFE-0FBC-4B76-A537-53CB2E68F116}"/>
              </a:ext>
            </a:extLst>
          </p:cNvPr>
          <p:cNvSpPr txBox="1"/>
          <p:nvPr/>
        </p:nvSpPr>
        <p:spPr>
          <a:xfrm>
            <a:off x="5528344" y="1642992"/>
            <a:ext cx="160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REGIONÁLNÍ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8DD3D9-B556-44BC-B8DC-D230CF94914D}"/>
              </a:ext>
            </a:extLst>
          </p:cNvPr>
          <p:cNvSpPr txBox="1"/>
          <p:nvPr/>
        </p:nvSpPr>
        <p:spPr>
          <a:xfrm>
            <a:off x="8748737" y="2877364"/>
            <a:ext cx="167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PARTIKULÁRNÍ</a:t>
            </a:r>
            <a:endParaRPr lang="cs-CZ" sz="2000" dirty="0"/>
          </a:p>
        </p:txBody>
      </p:sp>
      <p:pic>
        <p:nvPicPr>
          <p:cNvPr id="16" name="Zástupný obsah 15" descr="Třída se souvislou výplní">
            <a:extLst>
              <a:ext uri="{FF2B5EF4-FFF2-40B4-BE49-F238E27FC236}">
                <a16:creationId xmlns:a16="http://schemas.microsoft.com/office/drawing/2014/main" id="{B930997F-CC6A-4017-BC0B-CA836DBCE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2238" y="102098"/>
            <a:ext cx="710203" cy="710203"/>
          </a:xfrm>
        </p:spPr>
      </p:pic>
    </p:spTree>
    <p:extLst>
      <p:ext uri="{BB962C8B-B14F-4D97-AF65-F5344CB8AC3E}">
        <p14:creationId xmlns:p14="http://schemas.microsoft.com/office/powerpoint/2010/main" val="123593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D42E5-3392-4B99-8B95-4A445A7A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30"/>
            <a:ext cx="10515600" cy="1127023"/>
          </a:xfrm>
        </p:spPr>
        <p:txBody>
          <a:bodyPr/>
          <a:lstStyle/>
          <a:p>
            <a:pPr algn="ctr"/>
            <a:r>
              <a:rPr lang="cs-CZ" dirty="0"/>
              <a:t>Dvě základní linie logopedie</a:t>
            </a: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8B98300B-A645-4780-999E-CCF0A2C55802}"/>
              </a:ext>
            </a:extLst>
          </p:cNvPr>
          <p:cNvSpPr/>
          <p:nvPr/>
        </p:nvSpPr>
        <p:spPr>
          <a:xfrm>
            <a:off x="52699" y="1225923"/>
            <a:ext cx="12192000" cy="1915575"/>
          </a:xfrm>
          <a:custGeom>
            <a:avLst/>
            <a:gdLst>
              <a:gd name="connsiteX0" fmla="*/ 0 w 11844853"/>
              <a:gd name="connsiteY0" fmla="*/ 106714 h 1915575"/>
              <a:gd name="connsiteX1" fmla="*/ 763398 w 11844853"/>
              <a:gd name="connsiteY1" fmla="*/ 89936 h 1915575"/>
              <a:gd name="connsiteX2" fmla="*/ 2894201 w 11844853"/>
              <a:gd name="connsiteY2" fmla="*/ 1079836 h 1915575"/>
              <a:gd name="connsiteX3" fmla="*/ 5352176 w 11844853"/>
              <a:gd name="connsiteY3" fmla="*/ 433884 h 1915575"/>
              <a:gd name="connsiteX4" fmla="*/ 7550091 w 11844853"/>
              <a:gd name="connsiteY4" fmla="*/ 1146948 h 1915575"/>
              <a:gd name="connsiteX5" fmla="*/ 9580227 w 11844853"/>
              <a:gd name="connsiteY5" fmla="*/ 786222 h 1915575"/>
              <a:gd name="connsiteX6" fmla="*/ 11576807 w 11844853"/>
              <a:gd name="connsiteY6" fmla="*/ 1776123 h 1915575"/>
              <a:gd name="connsiteX7" fmla="*/ 11769754 w 11844853"/>
              <a:gd name="connsiteY7" fmla="*/ 1885180 h 19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4853" h="1915575">
                <a:moveTo>
                  <a:pt x="0" y="106714"/>
                </a:moveTo>
                <a:cubicBezTo>
                  <a:pt x="140515" y="17231"/>
                  <a:pt x="281031" y="-72251"/>
                  <a:pt x="763398" y="89936"/>
                </a:cubicBezTo>
                <a:cubicBezTo>
                  <a:pt x="1245765" y="252123"/>
                  <a:pt x="2129405" y="1022511"/>
                  <a:pt x="2894201" y="1079836"/>
                </a:cubicBezTo>
                <a:cubicBezTo>
                  <a:pt x="3658997" y="1137161"/>
                  <a:pt x="4576194" y="422699"/>
                  <a:pt x="5352176" y="433884"/>
                </a:cubicBezTo>
                <a:cubicBezTo>
                  <a:pt x="6128158" y="445069"/>
                  <a:pt x="6845416" y="1088225"/>
                  <a:pt x="7550091" y="1146948"/>
                </a:cubicBezTo>
                <a:cubicBezTo>
                  <a:pt x="8254766" y="1205671"/>
                  <a:pt x="8909108" y="681360"/>
                  <a:pt x="9580227" y="786222"/>
                </a:cubicBezTo>
                <a:cubicBezTo>
                  <a:pt x="10251346" y="891084"/>
                  <a:pt x="11211886" y="1592963"/>
                  <a:pt x="11576807" y="1776123"/>
                </a:cubicBezTo>
                <a:cubicBezTo>
                  <a:pt x="11941728" y="1959283"/>
                  <a:pt x="11855741" y="1922231"/>
                  <a:pt x="11769754" y="18851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CFD9D8A5-DB1C-4DD1-B906-E27D247E964F}"/>
              </a:ext>
            </a:extLst>
          </p:cNvPr>
          <p:cNvSpPr/>
          <p:nvPr/>
        </p:nvSpPr>
        <p:spPr>
          <a:xfrm>
            <a:off x="-52699" y="938422"/>
            <a:ext cx="12297398" cy="2490578"/>
          </a:xfrm>
          <a:custGeom>
            <a:avLst/>
            <a:gdLst>
              <a:gd name="connsiteX0" fmla="*/ 0 w 11947021"/>
              <a:gd name="connsiteY0" fmla="*/ 1277074 h 2251294"/>
              <a:gd name="connsiteX1" fmla="*/ 1298961 w 11947021"/>
              <a:gd name="connsiteY1" fmla="*/ 1379623 h 2251294"/>
              <a:gd name="connsiteX2" fmla="*/ 2785929 w 11947021"/>
              <a:gd name="connsiteY2" fmla="*/ 465223 h 2251294"/>
              <a:gd name="connsiteX3" fmla="*/ 5042019 w 11947021"/>
              <a:gd name="connsiteY3" fmla="*/ 1294166 h 2251294"/>
              <a:gd name="connsiteX4" fmla="*/ 7118647 w 11947021"/>
              <a:gd name="connsiteY4" fmla="*/ 1704364 h 2251294"/>
              <a:gd name="connsiteX5" fmla="*/ 8691073 w 11947021"/>
              <a:gd name="connsiteY5" fmla="*/ 362674 h 2251294"/>
              <a:gd name="connsiteX6" fmla="*/ 11032621 w 11947021"/>
              <a:gd name="connsiteY6" fmla="*/ 140483 h 2251294"/>
              <a:gd name="connsiteX7" fmla="*/ 11947021 w 11947021"/>
              <a:gd name="connsiteY7" fmla="*/ 2251294 h 2251294"/>
              <a:gd name="connsiteX8" fmla="*/ 11947021 w 11947021"/>
              <a:gd name="connsiteY8" fmla="*/ 2251294 h 22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7021" h="2251294">
                <a:moveTo>
                  <a:pt x="0" y="1277074"/>
                </a:moveTo>
                <a:cubicBezTo>
                  <a:pt x="417320" y="1396002"/>
                  <a:pt x="834640" y="1514931"/>
                  <a:pt x="1298961" y="1379623"/>
                </a:cubicBezTo>
                <a:cubicBezTo>
                  <a:pt x="1763282" y="1244315"/>
                  <a:pt x="2162086" y="479466"/>
                  <a:pt x="2785929" y="465223"/>
                </a:cubicBezTo>
                <a:cubicBezTo>
                  <a:pt x="3409772" y="450980"/>
                  <a:pt x="4319899" y="1087642"/>
                  <a:pt x="5042019" y="1294166"/>
                </a:cubicBezTo>
                <a:cubicBezTo>
                  <a:pt x="5764139" y="1500690"/>
                  <a:pt x="6510471" y="1859613"/>
                  <a:pt x="7118647" y="1704364"/>
                </a:cubicBezTo>
                <a:cubicBezTo>
                  <a:pt x="7726823" y="1549115"/>
                  <a:pt x="8038744" y="623321"/>
                  <a:pt x="8691073" y="362674"/>
                </a:cubicBezTo>
                <a:cubicBezTo>
                  <a:pt x="9343402" y="102027"/>
                  <a:pt x="10489963" y="-174287"/>
                  <a:pt x="11032621" y="140483"/>
                </a:cubicBezTo>
                <a:cubicBezTo>
                  <a:pt x="11575279" y="455253"/>
                  <a:pt x="11947021" y="2251294"/>
                  <a:pt x="11947021" y="2251294"/>
                </a:cubicBezTo>
                <a:lnTo>
                  <a:pt x="11947021" y="22512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EA7CAEE-9CCA-43C7-8B19-6D3F135C5065}"/>
              </a:ext>
            </a:extLst>
          </p:cNvPr>
          <p:cNvSpPr txBox="1"/>
          <p:nvPr/>
        </p:nvSpPr>
        <p:spPr>
          <a:xfrm>
            <a:off x="541116" y="3428999"/>
            <a:ext cx="4230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 </a:t>
            </a:r>
            <a:r>
              <a:rPr lang="cs-CZ" sz="2400" dirty="0"/>
              <a:t>jazykověda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 rétorika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 psychologie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pedagogika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speciální pedagogika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filosofové - fonetická stránka řeči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pedagogové – obsahová a formální stránka řeči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EB380DA-789A-44D9-8DBF-CE9245FCBEB0}"/>
              </a:ext>
            </a:extLst>
          </p:cNvPr>
          <p:cNvSpPr txBox="1"/>
          <p:nvPr/>
        </p:nvSpPr>
        <p:spPr>
          <a:xfrm>
            <a:off x="572567" y="2948299"/>
            <a:ext cx="33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FILOZOFICKÁ</a:t>
            </a:r>
            <a:r>
              <a:rPr lang="cs-CZ" sz="2400" dirty="0">
                <a:latin typeface="+mj-lt"/>
              </a:rPr>
              <a:t> </a:t>
            </a:r>
            <a:endParaRPr lang="cs-CZ" dirty="0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59F5D02-4D10-4F42-B04F-6E759D46E90E}"/>
              </a:ext>
            </a:extLst>
          </p:cNvPr>
          <p:cNvSpPr txBox="1"/>
          <p:nvPr/>
        </p:nvSpPr>
        <p:spPr>
          <a:xfrm>
            <a:off x="6901441" y="3471519"/>
            <a:ext cx="44523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ORL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foniatrie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neurologie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pediatrie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400" dirty="0"/>
              <a:t>plastická chirurgie atd.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lékaři – fyziologie a patologie řeči, léčebné metody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D75B7D-7E91-41CA-A31D-A35559EF7F21}"/>
              </a:ext>
            </a:extLst>
          </p:cNvPr>
          <p:cNvSpPr txBox="1"/>
          <p:nvPr/>
        </p:nvSpPr>
        <p:spPr>
          <a:xfrm>
            <a:off x="6845180" y="2953207"/>
            <a:ext cx="313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BIOLOGICKÁ</a:t>
            </a:r>
            <a:endParaRPr lang="cs-CZ" dirty="0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3EFB82-2F7C-40A3-8EDE-CE11E5C2D2F3}"/>
              </a:ext>
            </a:extLst>
          </p:cNvPr>
          <p:cNvSpPr txBox="1"/>
          <p:nvPr/>
        </p:nvSpPr>
        <p:spPr>
          <a:xfrm>
            <a:off x="4527846" y="6056782"/>
            <a:ext cx="313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Logopedie = </a:t>
            </a:r>
            <a:r>
              <a:rPr lang="cs-CZ" sz="3200" dirty="0" err="1">
                <a:solidFill>
                  <a:schemeClr val="accent6">
                    <a:lumMod val="75000"/>
                  </a:schemeClr>
                </a:solidFill>
              </a:rPr>
              <a:t>meziobor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Grafický objekt 13" descr="Knihy se souvislou výplní">
            <a:extLst>
              <a:ext uri="{FF2B5EF4-FFF2-40B4-BE49-F238E27FC236}">
                <a16:creationId xmlns:a16="http://schemas.microsoft.com/office/drawing/2014/main" id="{8BFB1B5C-9645-41DC-B3C1-741A288C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276" y="2794680"/>
            <a:ext cx="605327" cy="605327"/>
          </a:xfrm>
          <a:prstGeom prst="rect">
            <a:avLst/>
          </a:prstGeom>
        </p:spPr>
      </p:pic>
      <p:pic>
        <p:nvPicPr>
          <p:cNvPr id="16" name="Grafický objekt 15" descr="Mozek se souvislou výplní">
            <a:extLst>
              <a:ext uri="{FF2B5EF4-FFF2-40B4-BE49-F238E27FC236}">
                <a16:creationId xmlns:a16="http://schemas.microsoft.com/office/drawing/2014/main" id="{BACC7F69-10A7-4CE2-B4C3-588593F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462" y="2845460"/>
            <a:ext cx="604800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32A24ED9-4DC4-44CB-A46E-4BEAE3C52FC3}"/>
              </a:ext>
            </a:extLst>
          </p:cNvPr>
          <p:cNvSpPr/>
          <p:nvPr/>
        </p:nvSpPr>
        <p:spPr>
          <a:xfrm>
            <a:off x="534545" y="5085103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1C904157-26B3-4BDA-B51E-D783E509A248}"/>
              </a:ext>
            </a:extLst>
          </p:cNvPr>
          <p:cNvSpPr/>
          <p:nvPr/>
        </p:nvSpPr>
        <p:spPr>
          <a:xfrm>
            <a:off x="2277888" y="4275104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DA2C9EB8-B14A-4FE9-A0A5-4CBD08A7D1E2}"/>
              </a:ext>
            </a:extLst>
          </p:cNvPr>
          <p:cNvSpPr/>
          <p:nvPr/>
        </p:nvSpPr>
        <p:spPr>
          <a:xfrm>
            <a:off x="5608060" y="2655105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09958F4F-711E-4764-86B5-5D43E2AC4464}"/>
              </a:ext>
            </a:extLst>
          </p:cNvPr>
          <p:cNvSpPr/>
          <p:nvPr/>
        </p:nvSpPr>
        <p:spPr>
          <a:xfrm>
            <a:off x="3995709" y="3465105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E630201A-74FB-4395-921F-94746977D871}"/>
              </a:ext>
            </a:extLst>
          </p:cNvPr>
          <p:cNvSpPr/>
          <p:nvPr/>
        </p:nvSpPr>
        <p:spPr>
          <a:xfrm>
            <a:off x="7228061" y="1845105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E0F12C03-BA4F-46D2-B812-53B8686E7BE8}"/>
              </a:ext>
            </a:extLst>
          </p:cNvPr>
          <p:cNvSpPr/>
          <p:nvPr/>
        </p:nvSpPr>
        <p:spPr>
          <a:xfrm>
            <a:off x="10468061" y="80554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DCE18885-66FB-4F7D-87DA-79E89DBEDFA2}"/>
              </a:ext>
            </a:extLst>
          </p:cNvPr>
          <p:cNvSpPr/>
          <p:nvPr/>
        </p:nvSpPr>
        <p:spPr>
          <a:xfrm>
            <a:off x="8848061" y="890554"/>
            <a:ext cx="1620000" cy="1620000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D4B16C-245A-4BDB-89F7-F2D55E52E266}"/>
              </a:ext>
            </a:extLst>
          </p:cNvPr>
          <p:cNvSpPr txBox="1"/>
          <p:nvPr/>
        </p:nvSpPr>
        <p:spPr>
          <a:xfrm>
            <a:off x="765704" y="5602715"/>
            <a:ext cx="115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1.etapa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28CFE9-7003-4C09-B78E-E5AC2F777F38}"/>
              </a:ext>
            </a:extLst>
          </p:cNvPr>
          <p:cNvSpPr txBox="1"/>
          <p:nvPr/>
        </p:nvSpPr>
        <p:spPr>
          <a:xfrm>
            <a:off x="2566530" y="4792716"/>
            <a:ext cx="120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2.etapa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F98E301-B879-4290-AAB2-ABB690014024}"/>
              </a:ext>
            </a:extLst>
          </p:cNvPr>
          <p:cNvSpPr txBox="1"/>
          <p:nvPr/>
        </p:nvSpPr>
        <p:spPr>
          <a:xfrm>
            <a:off x="4285631" y="3982717"/>
            <a:ext cx="123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3.etapa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8BBEAA6-F518-4D9C-AFD7-3ED50717CC4F}"/>
              </a:ext>
            </a:extLst>
          </p:cNvPr>
          <p:cNvSpPr txBox="1"/>
          <p:nvPr/>
        </p:nvSpPr>
        <p:spPr>
          <a:xfrm>
            <a:off x="5891180" y="3172717"/>
            <a:ext cx="12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4.etapa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7239D0-9A83-4BBE-BC33-50F737422DA3}"/>
              </a:ext>
            </a:extLst>
          </p:cNvPr>
          <p:cNvSpPr txBox="1"/>
          <p:nvPr/>
        </p:nvSpPr>
        <p:spPr>
          <a:xfrm>
            <a:off x="7484387" y="2362717"/>
            <a:ext cx="11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5.etapa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C2A4573-5346-406E-9872-C4B33DA8CAF1}"/>
              </a:ext>
            </a:extLst>
          </p:cNvPr>
          <p:cNvSpPr txBox="1"/>
          <p:nvPr/>
        </p:nvSpPr>
        <p:spPr>
          <a:xfrm>
            <a:off x="9186877" y="1408166"/>
            <a:ext cx="128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6.etapa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1F5C03C-C573-4E3A-9418-6A5951C9FA1B}"/>
              </a:ext>
            </a:extLst>
          </p:cNvPr>
          <p:cNvSpPr txBox="1"/>
          <p:nvPr/>
        </p:nvSpPr>
        <p:spPr>
          <a:xfrm>
            <a:off x="10678248" y="582395"/>
            <a:ext cx="1199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7.etapa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59EF50D-F41F-4F65-9906-277F54215AE8}"/>
              </a:ext>
            </a:extLst>
          </p:cNvPr>
          <p:cNvCxnSpPr>
            <a:cxnSpLocks/>
          </p:cNvCxnSpPr>
          <p:nvPr/>
        </p:nvCxnSpPr>
        <p:spPr>
          <a:xfrm flipV="1">
            <a:off x="1344544" y="2072081"/>
            <a:ext cx="0" cy="28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10255B10-E8E8-4F63-A802-D2C5B791FD32}"/>
              </a:ext>
            </a:extLst>
          </p:cNvPr>
          <p:cNvCxnSpPr/>
          <p:nvPr/>
        </p:nvCxnSpPr>
        <p:spPr>
          <a:xfrm flipV="1">
            <a:off x="3080238" y="2655104"/>
            <a:ext cx="0" cy="14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EE130F8-A7E2-462F-9809-5EC1D88D6E70}"/>
              </a:ext>
            </a:extLst>
          </p:cNvPr>
          <p:cNvCxnSpPr>
            <a:cxnSpLocks/>
          </p:cNvCxnSpPr>
          <p:nvPr/>
        </p:nvCxnSpPr>
        <p:spPr>
          <a:xfrm flipV="1">
            <a:off x="4730208" y="2655104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0FF319E-09DA-4BC2-AEEA-D1D5AC75761B}"/>
              </a:ext>
            </a:extLst>
          </p:cNvPr>
          <p:cNvSpPr txBox="1"/>
          <p:nvPr/>
        </p:nvSpPr>
        <p:spPr>
          <a:xfrm>
            <a:off x="502250" y="341856"/>
            <a:ext cx="1891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zbožné uctívání komunikační schopnosti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zaklínání, přísahy, obřady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vznik písma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C79C834-E575-4F6B-A754-D766BDA70209}"/>
              </a:ext>
            </a:extLst>
          </p:cNvPr>
          <p:cNvSpPr txBox="1"/>
          <p:nvPr/>
        </p:nvSpPr>
        <p:spPr>
          <a:xfrm>
            <a:off x="2104630" y="636536"/>
            <a:ext cx="1939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systematizace jazyka a kultivaci řeči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první písemné záznamy o existenci osob s 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Cicero - vypracování „pravidel“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C434BA4-AD47-4FF3-8DB1-E0D12E649C01}"/>
              </a:ext>
            </a:extLst>
          </p:cNvPr>
          <p:cNvSpPr txBox="1"/>
          <p:nvPr/>
        </p:nvSpPr>
        <p:spPr>
          <a:xfrm>
            <a:off x="3881080" y="58513"/>
            <a:ext cx="1993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fyziologie hlasu a sluchu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snahy nalézt metody terapie koktavosti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popisy patologie a léčby nemocí nosu, rtů, krku, jazyka a úst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postupy, jak naučit neslyšící mluvit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971BB116-C2C4-4730-943E-E64FED36EF21}"/>
              </a:ext>
            </a:extLst>
          </p:cNvPr>
          <p:cNvCxnSpPr/>
          <p:nvPr/>
        </p:nvCxnSpPr>
        <p:spPr>
          <a:xfrm flipV="1">
            <a:off x="6410153" y="1992941"/>
            <a:ext cx="0" cy="517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809735D-9EC7-4F57-A417-EACE3BB11014}"/>
              </a:ext>
            </a:extLst>
          </p:cNvPr>
          <p:cNvSpPr txBox="1"/>
          <p:nvPr/>
        </p:nvSpPr>
        <p:spPr>
          <a:xfrm>
            <a:off x="5666079" y="207283"/>
            <a:ext cx="1968466" cy="1742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vědecká pojednání o 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ojedinělé pokusy o zavedení systematické péče o osoby s NKS 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3A2B9F75-E407-4725-BD81-527A03808E73}"/>
              </a:ext>
            </a:extLst>
          </p:cNvPr>
          <p:cNvCxnSpPr>
            <a:cxnSpLocks/>
          </p:cNvCxnSpPr>
          <p:nvPr/>
        </p:nvCxnSpPr>
        <p:spPr>
          <a:xfrm>
            <a:off x="8071616" y="3574987"/>
            <a:ext cx="0" cy="1377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5A54A2B-A697-4728-ADEB-20E1D8B60E8E}"/>
              </a:ext>
            </a:extLst>
          </p:cNvPr>
          <p:cNvSpPr txBox="1"/>
          <p:nvPr/>
        </p:nvSpPr>
        <p:spPr>
          <a:xfrm>
            <a:off x="6852526" y="4952081"/>
            <a:ext cx="2115418" cy="175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počátky organizované péče o osoby s 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první ústavy na pomoc lidem s NKS, logopedické kurzy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7ACE22DC-2FF0-4C25-A809-1484A24D6D6B}"/>
              </a:ext>
            </a:extLst>
          </p:cNvPr>
          <p:cNvCxnSpPr>
            <a:cxnSpLocks/>
          </p:cNvCxnSpPr>
          <p:nvPr/>
        </p:nvCxnSpPr>
        <p:spPr>
          <a:xfrm>
            <a:off x="9773174" y="2655104"/>
            <a:ext cx="0" cy="16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0C0CE09-3179-4761-9A1F-9425AA15FCFD}"/>
              </a:ext>
            </a:extLst>
          </p:cNvPr>
          <p:cNvSpPr txBox="1"/>
          <p:nvPr/>
        </p:nvSpPr>
        <p:spPr>
          <a:xfrm>
            <a:off x="8795510" y="4275104"/>
            <a:ext cx="1955328" cy="231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vytvořeny monografie, učebnice, časopisy o problematice osob s NKS (převážně německy)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položení vědeckých základů logopedie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59031711-9920-41B1-A779-493F354CC88F}"/>
              </a:ext>
            </a:extLst>
          </p:cNvPr>
          <p:cNvCxnSpPr>
            <a:cxnSpLocks/>
          </p:cNvCxnSpPr>
          <p:nvPr/>
        </p:nvCxnSpPr>
        <p:spPr>
          <a:xfrm>
            <a:off x="11341916" y="1819935"/>
            <a:ext cx="0" cy="755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27C419B3-9A5B-40B8-B407-600163876815}"/>
              </a:ext>
            </a:extLst>
          </p:cNvPr>
          <p:cNvSpPr txBox="1"/>
          <p:nvPr/>
        </p:nvSpPr>
        <p:spPr>
          <a:xfrm>
            <a:off x="10642591" y="2646900"/>
            <a:ext cx="1659054" cy="414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logopedie jako samostatný vědní obor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se systém vzdělávání logopedů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odborné organizace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rozšíření integrované a inkluzivní péče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1970 - Česká logopedická společnost jako zájmová organizace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D2C792E7-4514-4069-8B54-D5C6D572E588}"/>
              </a:ext>
            </a:extLst>
          </p:cNvPr>
          <p:cNvSpPr txBox="1"/>
          <p:nvPr/>
        </p:nvSpPr>
        <p:spPr>
          <a:xfrm>
            <a:off x="103939" y="9104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dle </a:t>
            </a:r>
            <a:r>
              <a:rPr lang="cs-CZ" sz="1400" dirty="0" err="1"/>
              <a:t>Lechty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9517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1CA84C-1D90-4C6C-9412-9503BBB132F1}"/>
              </a:ext>
            </a:extLst>
          </p:cNvPr>
          <p:cNvSpPr txBox="1"/>
          <p:nvPr/>
        </p:nvSpPr>
        <p:spPr>
          <a:xfrm>
            <a:off x="1090568" y="391161"/>
            <a:ext cx="946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j-lt"/>
              </a:rPr>
              <a:t>HISTORICKÉ MEZNÍKY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C82CFEA-726F-4401-8D14-B5243CA67978}"/>
              </a:ext>
            </a:extLst>
          </p:cNvPr>
          <p:cNvCxnSpPr>
            <a:cxnSpLocks/>
          </p:cNvCxnSpPr>
          <p:nvPr/>
        </p:nvCxnSpPr>
        <p:spPr>
          <a:xfrm>
            <a:off x="402671" y="4546833"/>
            <a:ext cx="115768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5D2030-859B-4E8A-883D-2FD9B13F8A93}"/>
              </a:ext>
            </a:extLst>
          </p:cNvPr>
          <p:cNvCxnSpPr>
            <a:cxnSpLocks/>
          </p:cNvCxnSpPr>
          <p:nvPr/>
        </p:nvCxnSpPr>
        <p:spPr>
          <a:xfrm>
            <a:off x="906011" y="3875714"/>
            <a:ext cx="0" cy="830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49B212-E613-46C5-B2EE-8535E6AA6B42}"/>
              </a:ext>
            </a:extLst>
          </p:cNvPr>
          <p:cNvSpPr txBox="1"/>
          <p:nvPr/>
        </p:nvSpPr>
        <p:spPr>
          <a:xfrm>
            <a:off x="402671" y="4840448"/>
            <a:ext cx="117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4. </a:t>
            </a:r>
            <a:r>
              <a:rPr lang="cs-CZ" sz="2000" dirty="0" err="1"/>
              <a:t>stol.př.n.l</a:t>
            </a:r>
            <a:r>
              <a:rPr lang="cs-CZ" sz="2000" dirty="0"/>
              <a:t>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BE38345-974B-4715-ACDB-AB0AEE1457BD}"/>
              </a:ext>
            </a:extLst>
          </p:cNvPr>
          <p:cNvSpPr txBox="1"/>
          <p:nvPr/>
        </p:nvSpPr>
        <p:spPr>
          <a:xfrm>
            <a:off x="226499" y="2628788"/>
            <a:ext cx="1526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 err="1"/>
              <a:t>Isokrates</a:t>
            </a:r>
            <a:r>
              <a:rPr lang="cs-CZ" sz="2000" dirty="0"/>
              <a:t> - první použití termínu logopedie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5AF00A0-E94B-43A7-A397-DAE695C2296A}"/>
              </a:ext>
            </a:extLst>
          </p:cNvPr>
          <p:cNvCxnSpPr>
            <a:cxnSpLocks/>
          </p:cNvCxnSpPr>
          <p:nvPr/>
        </p:nvCxnSpPr>
        <p:spPr>
          <a:xfrm flipV="1">
            <a:off x="4228062" y="3907024"/>
            <a:ext cx="0" cy="83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88A6AA5-DCD5-4C04-9D5B-24D8D25BD4B1}"/>
              </a:ext>
            </a:extLst>
          </p:cNvPr>
          <p:cNvSpPr txBox="1"/>
          <p:nvPr/>
        </p:nvSpPr>
        <p:spPr>
          <a:xfrm>
            <a:off x="1778466" y="4840448"/>
            <a:ext cx="117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FDC0AC0-E201-4238-8BDC-5811D9F46D75}"/>
              </a:ext>
            </a:extLst>
          </p:cNvPr>
          <p:cNvSpPr txBox="1"/>
          <p:nvPr/>
        </p:nvSpPr>
        <p:spPr>
          <a:xfrm>
            <a:off x="3603827" y="4801860"/>
            <a:ext cx="123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1583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784C103-2B57-4450-9E36-5765E0569490}"/>
              </a:ext>
            </a:extLst>
          </p:cNvPr>
          <p:cNvSpPr txBox="1"/>
          <p:nvPr/>
        </p:nvSpPr>
        <p:spPr>
          <a:xfrm>
            <a:off x="3173190" y="3222378"/>
            <a:ext cx="209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s-CZ" sz="2000" b="1" dirty="0" err="1"/>
              <a:t>Mercurialis</a:t>
            </a:r>
            <a:r>
              <a:rPr lang="cs-CZ" sz="2000" dirty="0"/>
              <a:t> - učebnice pediatrie 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5CE0BE7B-47A1-4B11-9FDF-28AFC72F3E8E}"/>
              </a:ext>
            </a:extLst>
          </p:cNvPr>
          <p:cNvCxnSpPr/>
          <p:nvPr/>
        </p:nvCxnSpPr>
        <p:spPr>
          <a:xfrm flipV="1">
            <a:off x="5821959" y="2498763"/>
            <a:ext cx="0" cy="2239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64F1701-868F-4DE3-8FF7-E77A2D20352D}"/>
              </a:ext>
            </a:extLst>
          </p:cNvPr>
          <p:cNvSpPr txBox="1"/>
          <p:nvPr/>
        </p:nvSpPr>
        <p:spPr>
          <a:xfrm>
            <a:off x="5473497" y="4796828"/>
            <a:ext cx="75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1692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7E2FB4E-9DBC-4FC4-95C7-81E0ECE60B06}"/>
              </a:ext>
            </a:extLst>
          </p:cNvPr>
          <p:cNvSpPr txBox="1"/>
          <p:nvPr/>
        </p:nvSpPr>
        <p:spPr>
          <a:xfrm>
            <a:off x="5047379" y="1547998"/>
            <a:ext cx="1518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s-CZ" sz="2000" b="1" dirty="0"/>
              <a:t>J. C. </a:t>
            </a:r>
            <a:r>
              <a:rPr lang="cs-CZ" sz="2000" b="1" dirty="0" err="1"/>
              <a:t>Amman</a:t>
            </a:r>
            <a:r>
              <a:rPr lang="cs-CZ" sz="2000" b="1" dirty="0"/>
              <a:t> </a:t>
            </a:r>
            <a:r>
              <a:rPr lang="cs-CZ" sz="2000" dirty="0"/>
              <a:t>- </a:t>
            </a:r>
            <a:r>
              <a:rPr lang="cs-CZ" sz="2000" dirty="0" err="1"/>
              <a:t>Surdus</a:t>
            </a:r>
            <a:r>
              <a:rPr lang="cs-CZ" sz="2000" dirty="0"/>
              <a:t> </a:t>
            </a:r>
            <a:r>
              <a:rPr lang="cs-CZ" sz="2000" dirty="0" err="1"/>
              <a:t>loquens</a:t>
            </a:r>
            <a:endParaRPr lang="cs-CZ" sz="2000" dirty="0"/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63FAAE75-4ECE-4020-882E-E4BB7866EAA1}"/>
              </a:ext>
            </a:extLst>
          </p:cNvPr>
          <p:cNvCxnSpPr/>
          <p:nvPr/>
        </p:nvCxnSpPr>
        <p:spPr>
          <a:xfrm flipV="1">
            <a:off x="7046752" y="3971824"/>
            <a:ext cx="0" cy="7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5FC2892-C1F0-4306-BD6C-2AECCA3399B8}"/>
              </a:ext>
            </a:extLst>
          </p:cNvPr>
          <p:cNvSpPr txBox="1"/>
          <p:nvPr/>
        </p:nvSpPr>
        <p:spPr>
          <a:xfrm>
            <a:off x="5825445" y="2604619"/>
            <a:ext cx="2197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s-CZ" sz="2000" dirty="0"/>
              <a:t>Institut pro němé a jinými řečovými vadami postižené osoby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95D0716-C2A1-4E49-A643-6ABB9908C7E2}"/>
              </a:ext>
            </a:extLst>
          </p:cNvPr>
          <p:cNvSpPr txBox="1"/>
          <p:nvPr/>
        </p:nvSpPr>
        <p:spPr>
          <a:xfrm>
            <a:off x="6759381" y="4796828"/>
            <a:ext cx="60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1778</a:t>
            </a:r>
            <a:endParaRPr lang="cs-CZ" dirty="0"/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52BA7C8C-5377-49F6-9FBA-177F520A0D42}"/>
              </a:ext>
            </a:extLst>
          </p:cNvPr>
          <p:cNvCxnSpPr/>
          <p:nvPr/>
        </p:nvCxnSpPr>
        <p:spPr>
          <a:xfrm flipV="1">
            <a:off x="8506437" y="2513311"/>
            <a:ext cx="0" cy="223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E4ADF28-0409-4DC9-86D2-1527FEA503A3}"/>
              </a:ext>
            </a:extLst>
          </p:cNvPr>
          <p:cNvSpPr txBox="1"/>
          <p:nvPr/>
        </p:nvSpPr>
        <p:spPr>
          <a:xfrm>
            <a:off x="8208631" y="4840448"/>
            <a:ext cx="69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1891</a:t>
            </a:r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14A48E3-13EA-4609-9BB3-31682251101C}"/>
              </a:ext>
            </a:extLst>
          </p:cNvPr>
          <p:cNvSpPr txBox="1"/>
          <p:nvPr/>
        </p:nvSpPr>
        <p:spPr>
          <a:xfrm>
            <a:off x="7797569" y="1175324"/>
            <a:ext cx="175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/>
              <a:t>A. </a:t>
            </a:r>
            <a:r>
              <a:rPr lang="cs-CZ" sz="2000" b="1" dirty="0" err="1"/>
              <a:t>Gutzmann</a:t>
            </a:r>
            <a:r>
              <a:rPr lang="cs-CZ" sz="2000" b="1" dirty="0"/>
              <a:t> a</a:t>
            </a:r>
          </a:p>
          <a:p>
            <a:r>
              <a:rPr lang="cs-CZ" sz="2000" b="1" dirty="0"/>
              <a:t> H. </a:t>
            </a:r>
            <a:r>
              <a:rPr lang="cs-CZ" sz="2000" b="1" dirty="0" err="1"/>
              <a:t>Gutzmann</a:t>
            </a:r>
            <a:r>
              <a:rPr lang="cs-CZ" sz="2000" b="1" dirty="0"/>
              <a:t> </a:t>
            </a:r>
            <a:r>
              <a:rPr lang="cs-CZ" sz="2000" dirty="0"/>
              <a:t>- Založení prvního časopisu 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78BB4D80-DC48-416A-A618-BB30C883E403}"/>
              </a:ext>
            </a:extLst>
          </p:cNvPr>
          <p:cNvCxnSpPr/>
          <p:nvPr/>
        </p:nvCxnSpPr>
        <p:spPr>
          <a:xfrm flipV="1">
            <a:off x="9531291" y="3971824"/>
            <a:ext cx="0" cy="7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47427ED-7789-4EFD-8EBD-EADE1875EBF4}"/>
              </a:ext>
            </a:extLst>
          </p:cNvPr>
          <p:cNvSpPr txBox="1"/>
          <p:nvPr/>
        </p:nvSpPr>
        <p:spPr>
          <a:xfrm>
            <a:off x="9183147" y="4801860"/>
            <a:ext cx="69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1924</a:t>
            </a:r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EB3239A-EDF1-4902-A19C-802FF9F7EC5C}"/>
              </a:ext>
            </a:extLst>
          </p:cNvPr>
          <p:cNvSpPr txBox="1"/>
          <p:nvPr/>
        </p:nvSpPr>
        <p:spPr>
          <a:xfrm>
            <a:off x="8699704" y="2368428"/>
            <a:ext cx="1663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/>
              <a:t>R. Kratochvíl </a:t>
            </a:r>
            <a:r>
              <a:rPr lang="cs-CZ" dirty="0"/>
              <a:t>–první učebnice logopedie v ČSR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Zakládající kongres IALP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56967063-F806-4F82-AA5A-85DC0875F1BF}"/>
              </a:ext>
            </a:extLst>
          </p:cNvPr>
          <p:cNvCxnSpPr/>
          <p:nvPr/>
        </p:nvCxnSpPr>
        <p:spPr>
          <a:xfrm flipV="1">
            <a:off x="10697361" y="2486549"/>
            <a:ext cx="0" cy="2239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480B4943-94C7-4ED9-A9A5-7061A1BB237C}"/>
              </a:ext>
            </a:extLst>
          </p:cNvPr>
          <p:cNvSpPr txBox="1"/>
          <p:nvPr/>
        </p:nvSpPr>
        <p:spPr>
          <a:xfrm>
            <a:off x="10395359" y="4792262"/>
            <a:ext cx="60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1926</a:t>
            </a:r>
            <a:endParaRPr lang="cs-CZ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A138A43-0E05-4D27-B3E2-8AFAD3A96729}"/>
              </a:ext>
            </a:extLst>
          </p:cNvPr>
          <p:cNvSpPr txBox="1"/>
          <p:nvPr/>
        </p:nvSpPr>
        <p:spPr>
          <a:xfrm>
            <a:off x="9931488" y="1477445"/>
            <a:ext cx="1663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vysokoškolské vzdělávání logopedů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90EE36A9-ED0B-4237-B767-A2F7FACE9189}"/>
              </a:ext>
            </a:extLst>
          </p:cNvPr>
          <p:cNvCxnSpPr/>
          <p:nvPr/>
        </p:nvCxnSpPr>
        <p:spPr>
          <a:xfrm flipV="1">
            <a:off x="11485926" y="3939424"/>
            <a:ext cx="0" cy="7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B984428-6B75-44AD-9250-0F7279C7D69E}"/>
              </a:ext>
            </a:extLst>
          </p:cNvPr>
          <p:cNvSpPr txBox="1"/>
          <p:nvPr/>
        </p:nvSpPr>
        <p:spPr>
          <a:xfrm>
            <a:off x="11185326" y="4791389"/>
            <a:ext cx="60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1927</a:t>
            </a:r>
            <a:endParaRPr lang="cs-CZ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D152E4E2-B53E-4F00-A3DB-13C3BFF33F32}"/>
              </a:ext>
            </a:extLst>
          </p:cNvPr>
          <p:cNvSpPr txBox="1"/>
          <p:nvPr/>
        </p:nvSpPr>
        <p:spPr>
          <a:xfrm>
            <a:off x="10882295" y="2340608"/>
            <a:ext cx="1424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zřízení Řečové kliniky na Univerzitě v Iowě 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8876313A-B779-4279-AD31-2D57132A9505}"/>
              </a:ext>
            </a:extLst>
          </p:cNvPr>
          <p:cNvCxnSpPr/>
          <p:nvPr/>
        </p:nvCxnSpPr>
        <p:spPr>
          <a:xfrm flipV="1">
            <a:off x="1939255" y="2520537"/>
            <a:ext cx="0" cy="2239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25134E5-4A6D-4DD0-B0B4-74712A644509}"/>
              </a:ext>
            </a:extLst>
          </p:cNvPr>
          <p:cNvSpPr txBox="1"/>
          <p:nvPr/>
        </p:nvSpPr>
        <p:spPr>
          <a:xfrm>
            <a:off x="1191553" y="2055830"/>
            <a:ext cx="166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b="1" dirty="0" err="1"/>
              <a:t>phonascové</a:t>
            </a:r>
            <a:endParaRPr lang="cs-CZ" b="1" dirty="0"/>
          </a:p>
        </p:txBody>
      </p:sp>
      <p:pic>
        <p:nvPicPr>
          <p:cNvPr id="5" name="Grafický objekt 4" descr="Hodiny se souvislou výplní">
            <a:extLst>
              <a:ext uri="{FF2B5EF4-FFF2-40B4-BE49-F238E27FC236}">
                <a16:creationId xmlns:a16="http://schemas.microsoft.com/office/drawing/2014/main" id="{BE07AFC5-6B36-42C1-BDF2-8AF55D45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326" y="737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19D06-86E4-BD99-919B-1BD3D3CA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OSOBNOSTI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5346E0-C2AB-2C15-D5AC-E20092184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75012"/>
            <a:ext cx="5157787" cy="823912"/>
          </a:xfrm>
        </p:spPr>
        <p:txBody>
          <a:bodyPr>
            <a:normAutofit/>
          </a:bodyPr>
          <a:lstStyle/>
          <a:p>
            <a:r>
              <a:rPr lang="cs-CZ" sz="2800" b="0" dirty="0">
                <a:solidFill>
                  <a:schemeClr val="tx1"/>
                </a:solidFill>
              </a:rPr>
              <a:t>STARÁ DOBA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6EDA7A-4A1D-52BB-201E-A2FC3E8C9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960057"/>
            <a:ext cx="5157787" cy="453281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poruchy odstraňovány individuálně</a:t>
            </a:r>
          </a:p>
          <a:p>
            <a:r>
              <a:rPr lang="cs-CZ" dirty="0">
                <a:solidFill>
                  <a:schemeClr val="tx1"/>
                </a:solidFill>
              </a:rPr>
              <a:t>bez náležitého vyšetření</a:t>
            </a:r>
          </a:p>
          <a:p>
            <a:r>
              <a:rPr lang="cs-CZ" dirty="0">
                <a:solidFill>
                  <a:schemeClr val="tx1"/>
                </a:solidFill>
              </a:rPr>
              <a:t>mluva hlavně pro řečnictví</a:t>
            </a:r>
            <a:br>
              <a:rPr lang="cs-CZ" dirty="0"/>
            </a:b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028" name="Picture 4" descr="ŽENA-IN - O pozitivním vlivu oliv na naše zdraví věděl už Hippokratés">
            <a:extLst>
              <a:ext uri="{FF2B5EF4-FFF2-40B4-BE49-F238E27FC236}">
                <a16:creationId xmlns:a16="http://schemas.microsoft.com/office/drawing/2014/main" id="{A12F9459-B82E-11CE-26F9-B629A5A5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03" y="1417481"/>
            <a:ext cx="1830521" cy="22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12D9CE7-8912-186C-3B44-ED9C23D21164}"/>
              </a:ext>
            </a:extLst>
          </p:cNvPr>
          <p:cNvSpPr txBox="1"/>
          <p:nvPr/>
        </p:nvSpPr>
        <p:spPr>
          <a:xfrm rot="16200000">
            <a:off x="7783692" y="5481239"/>
            <a:ext cx="183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J.A.Komenský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C6A16F-0ED6-533A-B7A0-419036FA50BA}"/>
              </a:ext>
            </a:extLst>
          </p:cNvPr>
          <p:cNvSpPr txBox="1"/>
          <p:nvPr/>
        </p:nvSpPr>
        <p:spPr>
          <a:xfrm rot="16200000">
            <a:off x="6607319" y="2807490"/>
            <a:ext cx="136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Hippokrates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7963AB6-CD97-91A5-6D5E-F501B1918F19}"/>
              </a:ext>
            </a:extLst>
          </p:cNvPr>
          <p:cNvSpPr txBox="1"/>
          <p:nvPr/>
        </p:nvSpPr>
        <p:spPr>
          <a:xfrm rot="16200000">
            <a:off x="9407614" y="2807489"/>
            <a:ext cx="131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Isokrates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568A9DD-EBDB-E155-62B9-97F1A56E574D}"/>
              </a:ext>
            </a:extLst>
          </p:cNvPr>
          <p:cNvSpPr txBox="1"/>
          <p:nvPr/>
        </p:nvSpPr>
        <p:spPr>
          <a:xfrm rot="16200000">
            <a:off x="10911707" y="5601131"/>
            <a:ext cx="141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J.E.Purkyně</a:t>
            </a:r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13FE999D-559B-C2CA-AAD0-EE6FB56F1BCC}"/>
              </a:ext>
            </a:extLst>
          </p:cNvPr>
          <p:cNvSpPr/>
          <p:nvPr/>
        </p:nvSpPr>
        <p:spPr>
          <a:xfrm>
            <a:off x="0" y="3463948"/>
            <a:ext cx="12192000" cy="1915575"/>
          </a:xfrm>
          <a:custGeom>
            <a:avLst/>
            <a:gdLst>
              <a:gd name="connsiteX0" fmla="*/ 0 w 11844853"/>
              <a:gd name="connsiteY0" fmla="*/ 106714 h 1915575"/>
              <a:gd name="connsiteX1" fmla="*/ 763398 w 11844853"/>
              <a:gd name="connsiteY1" fmla="*/ 89936 h 1915575"/>
              <a:gd name="connsiteX2" fmla="*/ 2894201 w 11844853"/>
              <a:gd name="connsiteY2" fmla="*/ 1079836 h 1915575"/>
              <a:gd name="connsiteX3" fmla="*/ 5352176 w 11844853"/>
              <a:gd name="connsiteY3" fmla="*/ 433884 h 1915575"/>
              <a:gd name="connsiteX4" fmla="*/ 7550091 w 11844853"/>
              <a:gd name="connsiteY4" fmla="*/ 1146948 h 1915575"/>
              <a:gd name="connsiteX5" fmla="*/ 9580227 w 11844853"/>
              <a:gd name="connsiteY5" fmla="*/ 786222 h 1915575"/>
              <a:gd name="connsiteX6" fmla="*/ 11576807 w 11844853"/>
              <a:gd name="connsiteY6" fmla="*/ 1776123 h 1915575"/>
              <a:gd name="connsiteX7" fmla="*/ 11769754 w 11844853"/>
              <a:gd name="connsiteY7" fmla="*/ 1885180 h 19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4853" h="1915575">
                <a:moveTo>
                  <a:pt x="0" y="106714"/>
                </a:moveTo>
                <a:cubicBezTo>
                  <a:pt x="140515" y="17231"/>
                  <a:pt x="281031" y="-72251"/>
                  <a:pt x="763398" y="89936"/>
                </a:cubicBezTo>
                <a:cubicBezTo>
                  <a:pt x="1245765" y="252123"/>
                  <a:pt x="2129405" y="1022511"/>
                  <a:pt x="2894201" y="1079836"/>
                </a:cubicBezTo>
                <a:cubicBezTo>
                  <a:pt x="3658997" y="1137161"/>
                  <a:pt x="4576194" y="422699"/>
                  <a:pt x="5352176" y="433884"/>
                </a:cubicBezTo>
                <a:cubicBezTo>
                  <a:pt x="6128158" y="445069"/>
                  <a:pt x="6845416" y="1088225"/>
                  <a:pt x="7550091" y="1146948"/>
                </a:cubicBezTo>
                <a:cubicBezTo>
                  <a:pt x="8254766" y="1205671"/>
                  <a:pt x="8909108" y="681360"/>
                  <a:pt x="9580227" y="786222"/>
                </a:cubicBezTo>
                <a:cubicBezTo>
                  <a:pt x="10251346" y="891084"/>
                  <a:pt x="11211886" y="1592963"/>
                  <a:pt x="11576807" y="1776123"/>
                </a:cubicBezTo>
                <a:cubicBezTo>
                  <a:pt x="11941728" y="1959283"/>
                  <a:pt x="11855741" y="1922231"/>
                  <a:pt x="11769754" y="18851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0F5C5C02-E7A7-FB67-32CA-1BF84DC27FD7}"/>
              </a:ext>
            </a:extLst>
          </p:cNvPr>
          <p:cNvSpPr/>
          <p:nvPr/>
        </p:nvSpPr>
        <p:spPr>
          <a:xfrm>
            <a:off x="0" y="3141865"/>
            <a:ext cx="12192000" cy="2490578"/>
          </a:xfrm>
          <a:custGeom>
            <a:avLst/>
            <a:gdLst>
              <a:gd name="connsiteX0" fmla="*/ 0 w 11947021"/>
              <a:gd name="connsiteY0" fmla="*/ 1277074 h 2251294"/>
              <a:gd name="connsiteX1" fmla="*/ 1298961 w 11947021"/>
              <a:gd name="connsiteY1" fmla="*/ 1379623 h 2251294"/>
              <a:gd name="connsiteX2" fmla="*/ 2785929 w 11947021"/>
              <a:gd name="connsiteY2" fmla="*/ 465223 h 2251294"/>
              <a:gd name="connsiteX3" fmla="*/ 5042019 w 11947021"/>
              <a:gd name="connsiteY3" fmla="*/ 1294166 h 2251294"/>
              <a:gd name="connsiteX4" fmla="*/ 7118647 w 11947021"/>
              <a:gd name="connsiteY4" fmla="*/ 1704364 h 2251294"/>
              <a:gd name="connsiteX5" fmla="*/ 8691073 w 11947021"/>
              <a:gd name="connsiteY5" fmla="*/ 362674 h 2251294"/>
              <a:gd name="connsiteX6" fmla="*/ 11032621 w 11947021"/>
              <a:gd name="connsiteY6" fmla="*/ 140483 h 2251294"/>
              <a:gd name="connsiteX7" fmla="*/ 11947021 w 11947021"/>
              <a:gd name="connsiteY7" fmla="*/ 2251294 h 2251294"/>
              <a:gd name="connsiteX8" fmla="*/ 11947021 w 11947021"/>
              <a:gd name="connsiteY8" fmla="*/ 2251294 h 22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7021" h="2251294">
                <a:moveTo>
                  <a:pt x="0" y="1277074"/>
                </a:moveTo>
                <a:cubicBezTo>
                  <a:pt x="417320" y="1396002"/>
                  <a:pt x="834640" y="1514931"/>
                  <a:pt x="1298961" y="1379623"/>
                </a:cubicBezTo>
                <a:cubicBezTo>
                  <a:pt x="1763282" y="1244315"/>
                  <a:pt x="2162086" y="479466"/>
                  <a:pt x="2785929" y="465223"/>
                </a:cubicBezTo>
                <a:cubicBezTo>
                  <a:pt x="3409772" y="450980"/>
                  <a:pt x="4319899" y="1087642"/>
                  <a:pt x="5042019" y="1294166"/>
                </a:cubicBezTo>
                <a:cubicBezTo>
                  <a:pt x="5764139" y="1500690"/>
                  <a:pt x="6510471" y="1859613"/>
                  <a:pt x="7118647" y="1704364"/>
                </a:cubicBezTo>
                <a:cubicBezTo>
                  <a:pt x="7726823" y="1549115"/>
                  <a:pt x="8038744" y="623321"/>
                  <a:pt x="8691073" y="362674"/>
                </a:cubicBezTo>
                <a:cubicBezTo>
                  <a:pt x="9343402" y="102027"/>
                  <a:pt x="10489963" y="-174287"/>
                  <a:pt x="11032621" y="140483"/>
                </a:cubicBezTo>
                <a:cubicBezTo>
                  <a:pt x="11575279" y="455253"/>
                  <a:pt x="11947021" y="2251294"/>
                  <a:pt x="11947021" y="2251294"/>
                </a:cubicBezTo>
                <a:lnTo>
                  <a:pt x="11947021" y="22512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30" name="Picture 6" descr="Isokrates, 436-338 v. Chr.. Antiken griechischen Rhetoriker, eines der zehn  Dachboden-Redner Stockfotografie - Alamy">
            <a:extLst>
              <a:ext uri="{FF2B5EF4-FFF2-40B4-BE49-F238E27FC236}">
                <a16:creationId xmlns:a16="http://schemas.microsoft.com/office/drawing/2014/main" id="{A9CE6695-4801-AD90-F38A-328F7B31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7151"/>
          <a:stretch/>
        </p:blipFill>
        <p:spPr bwMode="auto">
          <a:xfrm>
            <a:off x="7630730" y="1399257"/>
            <a:ext cx="2252017" cy="2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jslavnější český exulant, Jan Ámos Komenský — ČT24 — Česká televize">
            <a:extLst>
              <a:ext uri="{FF2B5EF4-FFF2-40B4-BE49-F238E27FC236}">
                <a16:creationId xmlns:a16="http://schemas.microsoft.com/office/drawing/2014/main" id="{D9BFF715-96C9-7649-6020-01A9CF4D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74" y="3879160"/>
            <a:ext cx="1767111" cy="26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n Evangelista Purkyně – Wikipedie">
            <a:extLst>
              <a:ext uri="{FF2B5EF4-FFF2-40B4-BE49-F238E27FC236}">
                <a16:creationId xmlns:a16="http://schemas.microsoft.com/office/drawing/2014/main" id="{DA1C617A-E364-3BC5-9FD0-F20C21BF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999" y="3835778"/>
            <a:ext cx="2013120" cy="26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cký objekt 8" descr="Žárovka a ozubené kolečko se souvislou výplní">
            <a:extLst>
              <a:ext uri="{FF2B5EF4-FFF2-40B4-BE49-F238E27FC236}">
                <a16:creationId xmlns:a16="http://schemas.microsoft.com/office/drawing/2014/main" id="{A215E58F-BDDE-4BF9-95C8-917DF744D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2212" y="112205"/>
            <a:ext cx="796468" cy="7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3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EED4BC-8F99-C8DE-531D-0AC4BF85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48" y="1272093"/>
            <a:ext cx="5989036" cy="23006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5100" dirty="0">
                <a:solidFill>
                  <a:schemeClr val="tx1"/>
                </a:solidFill>
              </a:rPr>
              <a:t>NOVÁ DOBA</a:t>
            </a:r>
          </a:p>
          <a:p>
            <a:r>
              <a:rPr lang="cs-CZ" sz="5100" dirty="0">
                <a:solidFill>
                  <a:schemeClr val="tx1"/>
                </a:solidFill>
              </a:rPr>
              <a:t>racionalizace nápravy </a:t>
            </a:r>
            <a:br>
              <a:rPr lang="cs-CZ" sz="5100" dirty="0">
                <a:solidFill>
                  <a:schemeClr val="tx1"/>
                </a:solidFill>
              </a:rPr>
            </a:br>
            <a:r>
              <a:rPr lang="cs-CZ" sz="5100" dirty="0">
                <a:solidFill>
                  <a:schemeClr val="tx1"/>
                </a:solidFill>
              </a:rPr>
              <a:t>        -&gt; použití objektivních vyšetřovacích metod</a:t>
            </a:r>
          </a:p>
          <a:p>
            <a:r>
              <a:rPr lang="cs-CZ" sz="5100" dirty="0">
                <a:solidFill>
                  <a:schemeClr val="tx1"/>
                </a:solidFill>
              </a:rPr>
              <a:t>spolupráce odborníků</a:t>
            </a:r>
          </a:p>
          <a:p>
            <a:r>
              <a:rPr lang="cs-CZ" sz="5100" dirty="0">
                <a:solidFill>
                  <a:schemeClr val="tx1"/>
                </a:solidFill>
              </a:rPr>
              <a:t>prolínání dvou linií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0B819D4-EECE-810A-B4BB-A98C1DE2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OSOBNOSTI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26CC51-DFDA-900B-0D1A-38C7EA17D27E}"/>
              </a:ext>
            </a:extLst>
          </p:cNvPr>
          <p:cNvSpPr txBox="1"/>
          <p:nvPr/>
        </p:nvSpPr>
        <p:spPr>
          <a:xfrm>
            <a:off x="626271" y="3414424"/>
            <a:ext cx="90694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Osobnosti medicíny:</a:t>
            </a:r>
            <a:br>
              <a:rPr lang="cs-CZ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cs-CZ" sz="2800" dirty="0"/>
              <a:t>- především výzkum patologie řeči a sluchu</a:t>
            </a:r>
          </a:p>
          <a:p>
            <a:r>
              <a:rPr lang="cs-CZ" sz="2800" dirty="0"/>
              <a:t>* J.C. </a:t>
            </a:r>
            <a:r>
              <a:rPr lang="cs-CZ" sz="2800" dirty="0" err="1"/>
              <a:t>Amman</a:t>
            </a:r>
            <a:r>
              <a:rPr lang="cs-CZ" sz="2800" dirty="0"/>
              <a:t> – otec logopedie</a:t>
            </a:r>
            <a:br>
              <a:rPr lang="cs-CZ" sz="2800" dirty="0"/>
            </a:br>
            <a:r>
              <a:rPr lang="cs-CZ" sz="2800" dirty="0"/>
              <a:t>                     - vytvořil druhy NKS</a:t>
            </a:r>
            <a:br>
              <a:rPr lang="cs-CZ" sz="2800" dirty="0"/>
            </a:br>
            <a:r>
              <a:rPr lang="cs-CZ" sz="2800" dirty="0"/>
              <a:t>* </a:t>
            </a:r>
            <a:r>
              <a:rPr lang="cs-CZ" sz="2800" dirty="0" err="1"/>
              <a:t>Gutzmann</a:t>
            </a:r>
            <a:r>
              <a:rPr lang="cs-CZ" sz="2800" dirty="0"/>
              <a:t> – zásluhy na vytvoření samostatného oboru pro léčení řečových vad</a:t>
            </a:r>
            <a:br>
              <a:rPr lang="cs-CZ" sz="2800" dirty="0"/>
            </a:br>
            <a:r>
              <a:rPr lang="cs-CZ" sz="2800" dirty="0"/>
              <a:t>* Z. </a:t>
            </a:r>
            <a:r>
              <a:rPr lang="cs-CZ" sz="2800" dirty="0" err="1"/>
              <a:t>Janke</a:t>
            </a:r>
            <a:r>
              <a:rPr lang="cs-CZ" sz="2800" dirty="0"/>
              <a:t> – věnoval se koktavým</a:t>
            </a:r>
            <a:br>
              <a:rPr lang="cs-CZ" sz="2800" dirty="0"/>
            </a:br>
            <a:r>
              <a:rPr lang="cs-CZ" sz="2800" dirty="0"/>
              <a:t>                       - díla: O vzniku koktavosti, Vady řeči a jak se jich chrániti</a:t>
            </a: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D87841C9-5DD4-51FA-581B-8B4BD70CF048}"/>
              </a:ext>
            </a:extLst>
          </p:cNvPr>
          <p:cNvSpPr/>
          <p:nvPr/>
        </p:nvSpPr>
        <p:spPr>
          <a:xfrm rot="3773098">
            <a:off x="4678439" y="1653993"/>
            <a:ext cx="9109385" cy="1983924"/>
          </a:xfrm>
          <a:custGeom>
            <a:avLst/>
            <a:gdLst>
              <a:gd name="connsiteX0" fmla="*/ 0 w 11947021"/>
              <a:gd name="connsiteY0" fmla="*/ 1277074 h 2251294"/>
              <a:gd name="connsiteX1" fmla="*/ 1298961 w 11947021"/>
              <a:gd name="connsiteY1" fmla="*/ 1379623 h 2251294"/>
              <a:gd name="connsiteX2" fmla="*/ 2785929 w 11947021"/>
              <a:gd name="connsiteY2" fmla="*/ 465223 h 2251294"/>
              <a:gd name="connsiteX3" fmla="*/ 5042019 w 11947021"/>
              <a:gd name="connsiteY3" fmla="*/ 1294166 h 2251294"/>
              <a:gd name="connsiteX4" fmla="*/ 7118647 w 11947021"/>
              <a:gd name="connsiteY4" fmla="*/ 1704364 h 2251294"/>
              <a:gd name="connsiteX5" fmla="*/ 8691073 w 11947021"/>
              <a:gd name="connsiteY5" fmla="*/ 362674 h 2251294"/>
              <a:gd name="connsiteX6" fmla="*/ 11032621 w 11947021"/>
              <a:gd name="connsiteY6" fmla="*/ 140483 h 2251294"/>
              <a:gd name="connsiteX7" fmla="*/ 11947021 w 11947021"/>
              <a:gd name="connsiteY7" fmla="*/ 2251294 h 2251294"/>
              <a:gd name="connsiteX8" fmla="*/ 11947021 w 11947021"/>
              <a:gd name="connsiteY8" fmla="*/ 2251294 h 22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7021" h="2251294">
                <a:moveTo>
                  <a:pt x="0" y="1277074"/>
                </a:moveTo>
                <a:cubicBezTo>
                  <a:pt x="417320" y="1396002"/>
                  <a:pt x="834640" y="1514931"/>
                  <a:pt x="1298961" y="1379623"/>
                </a:cubicBezTo>
                <a:cubicBezTo>
                  <a:pt x="1763282" y="1244315"/>
                  <a:pt x="2162086" y="479466"/>
                  <a:pt x="2785929" y="465223"/>
                </a:cubicBezTo>
                <a:cubicBezTo>
                  <a:pt x="3409772" y="450980"/>
                  <a:pt x="4319899" y="1087642"/>
                  <a:pt x="5042019" y="1294166"/>
                </a:cubicBezTo>
                <a:cubicBezTo>
                  <a:pt x="5764139" y="1500690"/>
                  <a:pt x="6510471" y="1859613"/>
                  <a:pt x="7118647" y="1704364"/>
                </a:cubicBezTo>
                <a:cubicBezTo>
                  <a:pt x="7726823" y="1549115"/>
                  <a:pt x="8038744" y="623321"/>
                  <a:pt x="8691073" y="362674"/>
                </a:cubicBezTo>
                <a:cubicBezTo>
                  <a:pt x="9343402" y="102027"/>
                  <a:pt x="10489963" y="-174287"/>
                  <a:pt x="11032621" y="140483"/>
                </a:cubicBezTo>
                <a:cubicBezTo>
                  <a:pt x="11575279" y="455253"/>
                  <a:pt x="11947021" y="2251294"/>
                  <a:pt x="11947021" y="2251294"/>
                </a:cubicBezTo>
                <a:lnTo>
                  <a:pt x="11947021" y="22512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 descr="Johann Conrad Ammann, Dr. med., Taubstummenlehrer">
            <a:extLst>
              <a:ext uri="{FF2B5EF4-FFF2-40B4-BE49-F238E27FC236}">
                <a16:creationId xmlns:a16="http://schemas.microsoft.com/office/drawing/2014/main" id="{4F898066-5A1C-9208-9B6D-E224915B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57" y="1189038"/>
            <a:ext cx="2216987" cy="24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BADA0B1-B663-EF7B-F5E3-EC2A067E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61" y="1562100"/>
            <a:ext cx="2095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7ACDFA1-38DC-D619-0AE1-CED4636B6C51}"/>
              </a:ext>
            </a:extLst>
          </p:cNvPr>
          <p:cNvSpPr txBox="1"/>
          <p:nvPr/>
        </p:nvSpPr>
        <p:spPr>
          <a:xfrm>
            <a:off x="7812112" y="3653411"/>
            <a:ext cx="11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J.C. </a:t>
            </a:r>
            <a:r>
              <a:rPr lang="cs-CZ" dirty="0" err="1"/>
              <a:t>Amman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0EA467-FDCA-BAF9-6CA1-56CB95E6A19D}"/>
              </a:ext>
            </a:extLst>
          </p:cNvPr>
          <p:cNvSpPr txBox="1"/>
          <p:nvPr/>
        </p:nvSpPr>
        <p:spPr>
          <a:xfrm>
            <a:off x="9605319" y="4686300"/>
            <a:ext cx="174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Gutzmann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57DD68-F172-49CF-B824-B0BC7CEAE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578" y="109670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70182-7BFB-F7BA-4035-C69BD5F8E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5557"/>
            <a:ext cx="10515600" cy="493817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Osobnosti společenských věd: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- zájem o řeč se rozdělil mezi fonetiku, psychologii a pedagogiku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* J. Chlumský – zakladatel české fonetiky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* B. Hála – přispěl vzděláváním logopedických pracovníků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             - se Sovákem dílo: </a:t>
            </a:r>
            <a:r>
              <a:rPr lang="cs-CZ" b="1" dirty="0">
                <a:solidFill>
                  <a:schemeClr val="tx1"/>
                </a:solidFill>
              </a:rPr>
              <a:t>Hlas, řeč, sluch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* K. </a:t>
            </a:r>
            <a:r>
              <a:rPr lang="cs-CZ" dirty="0" err="1">
                <a:solidFill>
                  <a:schemeClr val="tx1"/>
                </a:solidFill>
              </a:rPr>
              <a:t>Ohnesorg</a:t>
            </a:r>
            <a:r>
              <a:rPr lang="cs-CZ" dirty="0">
                <a:solidFill>
                  <a:schemeClr val="tx1"/>
                </a:solidFill>
              </a:rPr>
              <a:t> – zabýval se vývojem řeči po stránce fonetické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* O. Chlup – podnět k rozvoji vysokoškolské logopedii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                 - řeč = prostředek morálního vývoje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* Jan Mücke – ředitel soukromého ústavu pro hluchoněmé</a:t>
            </a:r>
          </a:p>
          <a:p>
            <a:endParaRPr lang="cs-CZ" dirty="0"/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85601E9C-BE24-20BD-ED47-CB13E1B17053}"/>
              </a:ext>
            </a:extLst>
          </p:cNvPr>
          <p:cNvSpPr/>
          <p:nvPr/>
        </p:nvSpPr>
        <p:spPr>
          <a:xfrm>
            <a:off x="0" y="3141865"/>
            <a:ext cx="12192000" cy="2490578"/>
          </a:xfrm>
          <a:custGeom>
            <a:avLst/>
            <a:gdLst>
              <a:gd name="connsiteX0" fmla="*/ 0 w 11947021"/>
              <a:gd name="connsiteY0" fmla="*/ 1277074 h 2251294"/>
              <a:gd name="connsiteX1" fmla="*/ 1298961 w 11947021"/>
              <a:gd name="connsiteY1" fmla="*/ 1379623 h 2251294"/>
              <a:gd name="connsiteX2" fmla="*/ 2785929 w 11947021"/>
              <a:gd name="connsiteY2" fmla="*/ 465223 h 2251294"/>
              <a:gd name="connsiteX3" fmla="*/ 5042019 w 11947021"/>
              <a:gd name="connsiteY3" fmla="*/ 1294166 h 2251294"/>
              <a:gd name="connsiteX4" fmla="*/ 7118647 w 11947021"/>
              <a:gd name="connsiteY4" fmla="*/ 1704364 h 2251294"/>
              <a:gd name="connsiteX5" fmla="*/ 8691073 w 11947021"/>
              <a:gd name="connsiteY5" fmla="*/ 362674 h 2251294"/>
              <a:gd name="connsiteX6" fmla="*/ 11032621 w 11947021"/>
              <a:gd name="connsiteY6" fmla="*/ 140483 h 2251294"/>
              <a:gd name="connsiteX7" fmla="*/ 11947021 w 11947021"/>
              <a:gd name="connsiteY7" fmla="*/ 2251294 h 2251294"/>
              <a:gd name="connsiteX8" fmla="*/ 11947021 w 11947021"/>
              <a:gd name="connsiteY8" fmla="*/ 2251294 h 22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7021" h="2251294">
                <a:moveTo>
                  <a:pt x="0" y="1277074"/>
                </a:moveTo>
                <a:cubicBezTo>
                  <a:pt x="417320" y="1396002"/>
                  <a:pt x="834640" y="1514931"/>
                  <a:pt x="1298961" y="1379623"/>
                </a:cubicBezTo>
                <a:cubicBezTo>
                  <a:pt x="1763282" y="1244315"/>
                  <a:pt x="2162086" y="479466"/>
                  <a:pt x="2785929" y="465223"/>
                </a:cubicBezTo>
                <a:cubicBezTo>
                  <a:pt x="3409772" y="450980"/>
                  <a:pt x="4319899" y="1087642"/>
                  <a:pt x="5042019" y="1294166"/>
                </a:cubicBezTo>
                <a:cubicBezTo>
                  <a:pt x="5764139" y="1500690"/>
                  <a:pt x="6510471" y="1859613"/>
                  <a:pt x="7118647" y="1704364"/>
                </a:cubicBezTo>
                <a:cubicBezTo>
                  <a:pt x="7726823" y="1549115"/>
                  <a:pt x="8038744" y="623321"/>
                  <a:pt x="8691073" y="362674"/>
                </a:cubicBezTo>
                <a:cubicBezTo>
                  <a:pt x="9343402" y="102027"/>
                  <a:pt x="10489963" y="-174287"/>
                  <a:pt x="11032621" y="140483"/>
                </a:cubicBezTo>
                <a:cubicBezTo>
                  <a:pt x="11575279" y="455253"/>
                  <a:pt x="11947021" y="2251294"/>
                  <a:pt x="11947021" y="2251294"/>
                </a:cubicBezTo>
                <a:lnTo>
                  <a:pt x="11947021" y="22512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FE2875-9CEA-8352-F5C9-B0A81E0F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OSOBNOSTI</a:t>
            </a:r>
            <a:endParaRPr lang="cs-CZ" dirty="0"/>
          </a:p>
        </p:txBody>
      </p:sp>
      <p:pic>
        <p:nvPicPr>
          <p:cNvPr id="3074" name="Picture 2" descr="Chlumský, Josef, 1871-1939 - Bibliography of the History of the Czech Lands">
            <a:extLst>
              <a:ext uri="{FF2B5EF4-FFF2-40B4-BE49-F238E27FC236}">
                <a16:creationId xmlns:a16="http://schemas.microsoft.com/office/drawing/2014/main" id="{DF7B4CB8-F49F-576D-D447-CFBFD16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603" y="777081"/>
            <a:ext cx="1393511" cy="196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0467B0-9C13-C402-291C-06D820F4F686}"/>
              </a:ext>
            </a:extLst>
          </p:cNvPr>
          <p:cNvSpPr txBox="1"/>
          <p:nvPr/>
        </p:nvSpPr>
        <p:spPr>
          <a:xfrm>
            <a:off x="10100733" y="2705236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985C46"/>
                </a:solidFill>
              </a:rPr>
              <a:t>Josef Chlumský</a:t>
            </a:r>
          </a:p>
        </p:txBody>
      </p:sp>
      <p:pic>
        <p:nvPicPr>
          <p:cNvPr id="3076" name="Picture 4" descr="Knihy 📚 od autora Bohuslav Hála | Antikvariát Avion">
            <a:extLst>
              <a:ext uri="{FF2B5EF4-FFF2-40B4-BE49-F238E27FC236}">
                <a16:creationId xmlns:a16="http://schemas.microsoft.com/office/drawing/2014/main" id="{C07A2D8C-B7B7-4DCF-62AB-D3EC9194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20" y="2648151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C92824-9126-5B2B-FB10-A3007CAA270C}"/>
              </a:ext>
            </a:extLst>
          </p:cNvPr>
          <p:cNvSpPr txBox="1"/>
          <p:nvPr/>
        </p:nvSpPr>
        <p:spPr>
          <a:xfrm>
            <a:off x="8424332" y="4143576"/>
            <a:ext cx="14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85C46"/>
                </a:solidFill>
              </a:rPr>
              <a:t>Bohuslav Hála</a:t>
            </a:r>
          </a:p>
        </p:txBody>
      </p:sp>
      <p:pic>
        <p:nvPicPr>
          <p:cNvPr id="3078" name="Picture 6" descr="Profesor Karel Ohnesorg">
            <a:extLst>
              <a:ext uri="{FF2B5EF4-FFF2-40B4-BE49-F238E27FC236}">
                <a16:creationId xmlns:a16="http://schemas.microsoft.com/office/drawing/2014/main" id="{BE7B9673-FE90-E2C4-C025-952A1235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07" y="3538098"/>
            <a:ext cx="1596869" cy="20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tokar Chlup – Wikipedie">
            <a:extLst>
              <a:ext uri="{FF2B5EF4-FFF2-40B4-BE49-F238E27FC236}">
                <a16:creationId xmlns:a16="http://schemas.microsoft.com/office/drawing/2014/main" id="{3CF8DF61-719B-E626-F606-347E58BF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92" y="4686230"/>
            <a:ext cx="1229240" cy="18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EF461B-8A5F-9D68-C2BB-501D513FB216}"/>
              </a:ext>
            </a:extLst>
          </p:cNvPr>
          <p:cNvSpPr txBox="1"/>
          <p:nvPr/>
        </p:nvSpPr>
        <p:spPr>
          <a:xfrm rot="16200000">
            <a:off x="7138802" y="5680037"/>
            <a:ext cx="158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85C46"/>
                </a:solidFill>
              </a:rPr>
              <a:t>Otokar Chlup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087469-F595-D9AD-9428-AF5940FECF32}"/>
              </a:ext>
            </a:extLst>
          </p:cNvPr>
          <p:cNvSpPr txBox="1"/>
          <p:nvPr/>
        </p:nvSpPr>
        <p:spPr>
          <a:xfrm>
            <a:off x="10215554" y="5649451"/>
            <a:ext cx="1779373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85C46"/>
                </a:solidFill>
              </a:rPr>
              <a:t>Karel </a:t>
            </a:r>
            <a:r>
              <a:rPr lang="cs-CZ" dirty="0" err="1">
                <a:solidFill>
                  <a:srgbClr val="985C46"/>
                </a:solidFill>
              </a:rPr>
              <a:t>Ohnesorg</a:t>
            </a:r>
            <a:endParaRPr lang="cs-CZ" dirty="0">
              <a:solidFill>
                <a:srgbClr val="985C46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41B5AA6-2FE4-44A4-8DB9-011E0A281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3355" y="0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5C609-D2C8-BEB9-BE81-B8E19731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Miloš Sovák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85852-0FAF-B055-2EF8-DA5386C8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48" y="2259829"/>
            <a:ext cx="10515600" cy="365760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považován za zakladatele speciální pedagogiky a logopedie u nás</a:t>
            </a:r>
          </a:p>
          <a:p>
            <a:r>
              <a:rPr lang="cs-CZ" dirty="0">
                <a:solidFill>
                  <a:schemeClr val="tx1"/>
                </a:solidFill>
              </a:rPr>
              <a:t>na UK založil  ústav pro defektologii</a:t>
            </a:r>
          </a:p>
          <a:p>
            <a:r>
              <a:rPr lang="cs-CZ" dirty="0">
                <a:solidFill>
                  <a:schemeClr val="tx1"/>
                </a:solidFill>
              </a:rPr>
              <a:t>zasloužil se o rozvoj terénní péče pro osoby s vadami řeči a sluchu</a:t>
            </a:r>
          </a:p>
          <a:p>
            <a:r>
              <a:rPr lang="cs-CZ" dirty="0">
                <a:solidFill>
                  <a:schemeClr val="tx1"/>
                </a:solidFill>
              </a:rPr>
              <a:t>s kolektivem publikoval učebnici </a:t>
            </a:r>
            <a:r>
              <a:rPr lang="cs-CZ" b="1" dirty="0">
                <a:solidFill>
                  <a:schemeClr val="tx1"/>
                </a:solidFill>
              </a:rPr>
              <a:t>Logopedie</a:t>
            </a:r>
            <a:r>
              <a:rPr lang="cs-CZ" dirty="0">
                <a:solidFill>
                  <a:schemeClr val="tx1"/>
                </a:solidFill>
              </a:rPr>
              <a:t> a knihu </a:t>
            </a:r>
            <a:r>
              <a:rPr lang="cs-CZ" b="1" dirty="0">
                <a:solidFill>
                  <a:schemeClr val="tx1"/>
                </a:solidFill>
              </a:rPr>
              <a:t>Úvod do logopedie</a:t>
            </a:r>
          </a:p>
          <a:p>
            <a:r>
              <a:rPr lang="cs-CZ" dirty="0">
                <a:solidFill>
                  <a:schemeClr val="tx1"/>
                </a:solidFill>
              </a:rPr>
              <a:t>dohromady publikoval více než 240 prací</a:t>
            </a:r>
          </a:p>
          <a:p>
            <a:r>
              <a:rPr lang="cs-CZ" dirty="0">
                <a:solidFill>
                  <a:schemeClr val="tx1"/>
                </a:solidFill>
              </a:rPr>
              <a:t>členem Světové federace neslyšících</a:t>
            </a:r>
          </a:p>
        </p:txBody>
      </p:sp>
      <p:pic>
        <p:nvPicPr>
          <p:cNvPr id="4098" name="Picture 2" descr="Miloš Sovák – znamy-lekar.cz">
            <a:extLst>
              <a:ext uri="{FF2B5EF4-FFF2-40B4-BE49-F238E27FC236}">
                <a16:creationId xmlns:a16="http://schemas.microsoft.com/office/drawing/2014/main" id="{DE6ADCF0-60BA-96C2-D01D-F657C33D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132" y="566737"/>
            <a:ext cx="1466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DE037420-31B6-2C62-706C-FEDFA4F08724}"/>
              </a:ext>
            </a:extLst>
          </p:cNvPr>
          <p:cNvSpPr/>
          <p:nvPr/>
        </p:nvSpPr>
        <p:spPr>
          <a:xfrm rot="19690779">
            <a:off x="2496064" y="4098261"/>
            <a:ext cx="12192000" cy="1915575"/>
          </a:xfrm>
          <a:custGeom>
            <a:avLst/>
            <a:gdLst>
              <a:gd name="connsiteX0" fmla="*/ 0 w 11844853"/>
              <a:gd name="connsiteY0" fmla="*/ 106714 h 1915575"/>
              <a:gd name="connsiteX1" fmla="*/ 763398 w 11844853"/>
              <a:gd name="connsiteY1" fmla="*/ 89936 h 1915575"/>
              <a:gd name="connsiteX2" fmla="*/ 2894201 w 11844853"/>
              <a:gd name="connsiteY2" fmla="*/ 1079836 h 1915575"/>
              <a:gd name="connsiteX3" fmla="*/ 5352176 w 11844853"/>
              <a:gd name="connsiteY3" fmla="*/ 433884 h 1915575"/>
              <a:gd name="connsiteX4" fmla="*/ 7550091 w 11844853"/>
              <a:gd name="connsiteY4" fmla="*/ 1146948 h 1915575"/>
              <a:gd name="connsiteX5" fmla="*/ 9580227 w 11844853"/>
              <a:gd name="connsiteY5" fmla="*/ 786222 h 1915575"/>
              <a:gd name="connsiteX6" fmla="*/ 11576807 w 11844853"/>
              <a:gd name="connsiteY6" fmla="*/ 1776123 h 1915575"/>
              <a:gd name="connsiteX7" fmla="*/ 11769754 w 11844853"/>
              <a:gd name="connsiteY7" fmla="*/ 1885180 h 19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4853" h="1915575">
                <a:moveTo>
                  <a:pt x="0" y="106714"/>
                </a:moveTo>
                <a:cubicBezTo>
                  <a:pt x="140515" y="17231"/>
                  <a:pt x="281031" y="-72251"/>
                  <a:pt x="763398" y="89936"/>
                </a:cubicBezTo>
                <a:cubicBezTo>
                  <a:pt x="1245765" y="252123"/>
                  <a:pt x="2129405" y="1022511"/>
                  <a:pt x="2894201" y="1079836"/>
                </a:cubicBezTo>
                <a:cubicBezTo>
                  <a:pt x="3658997" y="1137161"/>
                  <a:pt x="4576194" y="422699"/>
                  <a:pt x="5352176" y="433884"/>
                </a:cubicBezTo>
                <a:cubicBezTo>
                  <a:pt x="6128158" y="445069"/>
                  <a:pt x="6845416" y="1088225"/>
                  <a:pt x="7550091" y="1146948"/>
                </a:cubicBezTo>
                <a:cubicBezTo>
                  <a:pt x="8254766" y="1205671"/>
                  <a:pt x="8909108" y="681360"/>
                  <a:pt x="9580227" y="786222"/>
                </a:cubicBezTo>
                <a:cubicBezTo>
                  <a:pt x="10251346" y="891084"/>
                  <a:pt x="11211886" y="1592963"/>
                  <a:pt x="11576807" y="1776123"/>
                </a:cubicBezTo>
                <a:cubicBezTo>
                  <a:pt x="11941728" y="1959283"/>
                  <a:pt x="11855741" y="1922231"/>
                  <a:pt x="11769754" y="18851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100" name="Picture 4" descr="Sovák, M.: Logopedie - Abnormalizace">
            <a:extLst>
              <a:ext uri="{FF2B5EF4-FFF2-40B4-BE49-F238E27FC236}">
                <a16:creationId xmlns:a16="http://schemas.microsoft.com/office/drawing/2014/main" id="{8441A3C0-DF09-1802-12D3-61C898343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r="16230"/>
          <a:stretch/>
        </p:blipFill>
        <p:spPr bwMode="auto">
          <a:xfrm>
            <a:off x="10245112" y="4119073"/>
            <a:ext cx="1794503" cy="26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ZYKOVĚDA - Antikvariát Valentinská">
            <a:extLst>
              <a:ext uri="{FF2B5EF4-FFF2-40B4-BE49-F238E27FC236}">
                <a16:creationId xmlns:a16="http://schemas.microsoft.com/office/drawing/2014/main" id="{44359685-8D4F-787F-CC6E-D5716A3FA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r="16913" b="3333"/>
          <a:stretch/>
        </p:blipFill>
        <p:spPr bwMode="auto">
          <a:xfrm>
            <a:off x="8086179" y="4210153"/>
            <a:ext cx="1884378" cy="2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5312C3-1644-4936-83D0-27FEA8A47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2458" y="49932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5287"/>
      </p:ext>
    </p:extLst>
  </p:cSld>
  <p:clrMapOvr>
    <a:masterClrMapping/>
  </p:clrMapOvr>
</p:sld>
</file>

<file path=ppt/theme/theme1.xml><?xml version="1.0" encoding="utf-8"?>
<a:theme xmlns:a="http://schemas.openxmlformats.org/drawingml/2006/main" name="CumulusVTI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6549"/>
      </a:accent1>
      <a:accent2>
        <a:srgbClr val="D36B53"/>
      </a:accent2>
      <a:accent3>
        <a:srgbClr val="E48E6C"/>
      </a:accent3>
      <a:accent4>
        <a:srgbClr val="C99A99"/>
      </a:accent4>
      <a:accent5>
        <a:srgbClr val="A5A58D"/>
      </a:accent5>
      <a:accent6>
        <a:srgbClr val="A6999B"/>
      </a:accent6>
      <a:hlink>
        <a:srgbClr val="DF686A"/>
      </a:hlink>
      <a:folHlink>
        <a:srgbClr val="F93F1C"/>
      </a:folHlink>
    </a:clrScheme>
    <a:fontScheme name="Custom 5">
      <a:majorFont>
        <a:latin typeface="Sakkal Majalla"/>
        <a:ea typeface=""/>
        <a:cs typeface=""/>
      </a:majorFont>
      <a:minorFont>
        <a:latin typeface="Sakkal Majall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mulusVTI" id="{330A7FF3-5047-4849-B4F2-CAC49C1617F4}" vid="{5ADD0216-DBCC-4FD6-A2D5-6698F956A9A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Kumulus</Template>
  <TotalTime>522</TotalTime>
  <Words>775</Words>
  <Application>Microsoft Office PowerPoint</Application>
  <PresentationFormat>Širokoúhlá obrazovka</PresentationFormat>
  <Paragraphs>127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Sakkal Majalla</vt:lpstr>
      <vt:lpstr>Segoe UI Historic</vt:lpstr>
      <vt:lpstr>CumulusVTI</vt:lpstr>
      <vt:lpstr>HISTORICKÝ VÝVOJ PÉČE O OSOBY S NKS OSOBNOSTI LOGOPEDIE</vt:lpstr>
      <vt:lpstr>RŮZNÉ POHLEDY NA LOGOPEDII</vt:lpstr>
      <vt:lpstr>Dvě základní linie logopedie</vt:lpstr>
      <vt:lpstr>Prezentace aplikace PowerPoint</vt:lpstr>
      <vt:lpstr>Prezentace aplikace PowerPoint</vt:lpstr>
      <vt:lpstr>OSOBNOSTI</vt:lpstr>
      <vt:lpstr>OSOBNOSTI</vt:lpstr>
      <vt:lpstr>OSOBNOSTI</vt:lpstr>
      <vt:lpstr>Miloš Sovák</vt:lpstr>
      <vt:lpstr>VÝZNAMNÉ UDÁLOSTI</vt:lpstr>
      <vt:lpstr>Prezentace aplikace PowerPoint</vt:lpstr>
      <vt:lpstr>Zdroje: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Ema Kučerová</dc:creator>
  <cp:lastModifiedBy>Karolína Sychrovská</cp:lastModifiedBy>
  <cp:revision>33</cp:revision>
  <dcterms:created xsi:type="dcterms:W3CDTF">2022-09-30T10:41:54Z</dcterms:created>
  <dcterms:modified xsi:type="dcterms:W3CDTF">2022-10-03T11:50:24Z</dcterms:modified>
</cp:coreProperties>
</file>