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59" r:id="rId15"/>
    <p:sldId id="26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95891-2E46-440C-A4CD-DE4FA0751B38}" v="14" dt="2022-10-02T20:00:56.911"/>
    <p1510:client id="{3CEE8940-59CB-43FF-A1FB-6C1EE4417F98}" v="106" dt="2022-10-02T13:41:14.786"/>
    <p1510:client id="{427FFFE1-7566-49A6-8DD3-007CD7107CEC}" v="1" dt="2022-10-03T15:10:16.665"/>
    <p1510:client id="{43DAD587-13CC-4283-B1D4-074F4A78DB24}" v="67" dt="2022-10-03T13:24:50.072"/>
    <p1510:client id="{4654F80A-63B9-4327-91D1-168511F947D2}" v="90" dt="2022-10-03T14:43:00.728"/>
    <p1510:client id="{4DBB0897-133E-4CBD-B85C-0DB088A3E723}" v="24" dt="2022-10-03T14:36:27.996"/>
    <p1510:client id="{598A3712-B9EB-4FE0-8E80-AC823852872B}" v="67" dt="2022-10-03T07:13:17.632"/>
    <p1510:client id="{7151F083-8E5E-408C-882D-E6D9379968FF}" v="302" dt="2022-10-03T06:32:54.284"/>
    <p1510:client id="{71F665D7-64D4-4056-AC14-2A67914DEAEF}" v="20" dt="2022-10-03T15:45:01.114"/>
    <p1510:client id="{80275E2B-EA42-470D-86EA-53A2DE6A9FEF}" v="1" dt="2022-10-03T11:17:59.747"/>
    <p1510:client id="{A6DA7EA5-B2CD-4DA6-A2DF-9CE3EF1E76E0}" v="326" dt="2022-10-02T19:38:50.456"/>
    <p1510:client id="{ADC5DA42-49C0-462E-A216-558E7ECD4918}" v="4" dt="2022-10-03T10:15:20.460"/>
    <p1510:client id="{F607A34A-8FB0-4D55-8A2F-99D43207D8F3}" v="487" dt="2022-10-03T09:46:05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živatel typu Host" providerId="Windows Live" clId="Web-{427FFFE1-7566-49A6-8DD3-007CD7107CEC}"/>
    <pc:docChg chg="modSld">
      <pc:chgData name="Uživatel typu Host" userId="" providerId="Windows Live" clId="Web-{427FFFE1-7566-49A6-8DD3-007CD7107CEC}" dt="2022-10-03T15:10:16.665" v="0" actId="1076"/>
      <pc:docMkLst>
        <pc:docMk/>
      </pc:docMkLst>
      <pc:sldChg chg="modSp">
        <pc:chgData name="Uživatel typu Host" userId="" providerId="Windows Live" clId="Web-{427FFFE1-7566-49A6-8DD3-007CD7107CEC}" dt="2022-10-03T15:10:16.665" v="0" actId="1076"/>
        <pc:sldMkLst>
          <pc:docMk/>
          <pc:sldMk cId="1486848182" sldId="257"/>
        </pc:sldMkLst>
        <pc:spChg chg="mod">
          <ac:chgData name="Uživatel typu Host" userId="" providerId="Windows Live" clId="Web-{427FFFE1-7566-49A6-8DD3-007CD7107CEC}" dt="2022-10-03T15:10:16.665" v="0" actId="1076"/>
          <ac:spMkLst>
            <pc:docMk/>
            <pc:sldMk cId="1486848182" sldId="257"/>
            <ac:spMk id="3" creationId="{28249D14-A24A-78DC-9182-AA521D0CE630}"/>
          </ac:spMkLst>
        </pc:spChg>
      </pc:sldChg>
    </pc:docChg>
  </pc:docChgLst>
  <pc:docChgLst>
    <pc:chgData name="Darja Pelechová" userId="9af1c0b1549f7191" providerId="Windows Live" clId="Web-{43DAD587-13CC-4283-B1D4-074F4A78DB24}"/>
    <pc:docChg chg="modSld">
      <pc:chgData name="Darja Pelechová" userId="9af1c0b1549f7191" providerId="Windows Live" clId="Web-{43DAD587-13CC-4283-B1D4-074F4A78DB24}" dt="2022-10-03T13:24:47.666" v="63" actId="20577"/>
      <pc:docMkLst>
        <pc:docMk/>
      </pc:docMkLst>
      <pc:sldChg chg="modSp">
        <pc:chgData name="Darja Pelechová" userId="9af1c0b1549f7191" providerId="Windows Live" clId="Web-{43DAD587-13CC-4283-B1D4-074F4A78DB24}" dt="2022-10-03T13:04:15.677" v="62" actId="20577"/>
        <pc:sldMkLst>
          <pc:docMk/>
          <pc:sldMk cId="2983897286" sldId="264"/>
        </pc:sldMkLst>
        <pc:spChg chg="mod">
          <ac:chgData name="Darja Pelechová" userId="9af1c0b1549f7191" providerId="Windows Live" clId="Web-{43DAD587-13CC-4283-B1D4-074F4A78DB24}" dt="2022-10-03T13:04:15.677" v="62" actId="20577"/>
          <ac:spMkLst>
            <pc:docMk/>
            <pc:sldMk cId="2983897286" sldId="264"/>
            <ac:spMk id="3" creationId="{DEBD326E-809D-ADF1-BD22-40EF23ED9F31}"/>
          </ac:spMkLst>
        </pc:spChg>
      </pc:sldChg>
      <pc:sldChg chg="modSp">
        <pc:chgData name="Darja Pelechová" userId="9af1c0b1549f7191" providerId="Windows Live" clId="Web-{43DAD587-13CC-4283-B1D4-074F4A78DB24}" dt="2022-10-03T13:24:47.666" v="63" actId="20577"/>
        <pc:sldMkLst>
          <pc:docMk/>
          <pc:sldMk cId="87482821" sldId="265"/>
        </pc:sldMkLst>
        <pc:spChg chg="mod">
          <ac:chgData name="Darja Pelechová" userId="9af1c0b1549f7191" providerId="Windows Live" clId="Web-{43DAD587-13CC-4283-B1D4-074F4A78DB24}" dt="2022-10-03T13:24:47.666" v="63" actId="20577"/>
          <ac:spMkLst>
            <pc:docMk/>
            <pc:sldMk cId="87482821" sldId="265"/>
            <ac:spMk id="3" creationId="{A99F8FB7-223A-D05D-A391-5E2A729A0E6F}"/>
          </ac:spMkLst>
        </pc:spChg>
      </pc:sldChg>
    </pc:docChg>
  </pc:docChgLst>
  <pc:docChgLst>
    <pc:chgData name="Uživatel typu Host" providerId="Windows Live" clId="Web-{B87C49D1-2952-4B85-BCD8-46BD09342859}"/>
    <pc:docChg chg="addSld modSld">
      <pc:chgData name="Uživatel typu Host" userId="" providerId="Windows Live" clId="Web-{B87C49D1-2952-4B85-BCD8-46BD09342859}" dt="2022-09-29T12:47:54.363" v="313" actId="20577"/>
      <pc:docMkLst>
        <pc:docMk/>
      </pc:docMkLst>
      <pc:sldChg chg="modSp new">
        <pc:chgData name="Uživatel typu Host" userId="" providerId="Windows Live" clId="Web-{B87C49D1-2952-4B85-BCD8-46BD09342859}" dt="2022-09-29T11:14:56.941" v="12" actId="20577"/>
        <pc:sldMkLst>
          <pc:docMk/>
          <pc:sldMk cId="646320983" sldId="259"/>
        </pc:sldMkLst>
        <pc:spChg chg="mod">
          <ac:chgData name="Uživatel typu Host" userId="" providerId="Windows Live" clId="Web-{B87C49D1-2952-4B85-BCD8-46BD09342859}" dt="2022-09-29T11:14:56.941" v="12" actId="20577"/>
          <ac:spMkLst>
            <pc:docMk/>
            <pc:sldMk cId="646320983" sldId="259"/>
            <ac:spMk id="2" creationId="{125C51DB-1A17-97EB-3F43-8495E578872B}"/>
          </ac:spMkLst>
        </pc:spChg>
      </pc:sldChg>
      <pc:sldChg chg="modSp new">
        <pc:chgData name="Uživatel typu Host" userId="" providerId="Windows Live" clId="Web-{B87C49D1-2952-4B85-BCD8-46BD09342859}" dt="2022-09-29T12:47:54.363" v="313" actId="20577"/>
        <pc:sldMkLst>
          <pc:docMk/>
          <pc:sldMk cId="3392983307" sldId="260"/>
        </pc:sldMkLst>
        <pc:spChg chg="mod">
          <ac:chgData name="Uživatel typu Host" userId="" providerId="Windows Live" clId="Web-{B87C49D1-2952-4B85-BCD8-46BD09342859}" dt="2022-09-29T11:15:08.723" v="27" actId="20577"/>
          <ac:spMkLst>
            <pc:docMk/>
            <pc:sldMk cId="3392983307" sldId="260"/>
            <ac:spMk id="2" creationId="{69A1322E-69C9-D9E8-2ECD-CACCAC7C0A60}"/>
          </ac:spMkLst>
        </pc:spChg>
        <pc:spChg chg="mod">
          <ac:chgData name="Uživatel typu Host" userId="" providerId="Windows Live" clId="Web-{B87C49D1-2952-4B85-BCD8-46BD09342859}" dt="2022-09-29T12:47:54.363" v="313" actId="20577"/>
          <ac:spMkLst>
            <pc:docMk/>
            <pc:sldMk cId="3392983307" sldId="260"/>
            <ac:spMk id="3" creationId="{38805729-6E1C-11C1-853E-3EBCBAF64E4E}"/>
          </ac:spMkLst>
        </pc:spChg>
      </pc:sldChg>
    </pc:docChg>
  </pc:docChgLst>
  <pc:docChgLst>
    <pc:chgData name="Uživatel typu Host" providerId="Windows Live" clId="Web-{E090153F-D2DC-43DB-9FC9-68A5EA5F11CE}"/>
    <pc:docChg chg="addSld delSld modSld addMainMaster delMainMaster">
      <pc:chgData name="Uživatel typu Host" userId="" providerId="Windows Live" clId="Web-{E090153F-D2DC-43DB-9FC9-68A5EA5F11CE}" dt="2022-09-27T13:36:05.298" v="214"/>
      <pc:docMkLst>
        <pc:docMk/>
      </pc:docMkLst>
      <pc:sldChg chg="addSp delSp modSp mod setBg modClrScheme addAnim delAnim delDesignElem chgLayout">
        <pc:chgData name="Uživatel typu Host" userId="" providerId="Windows Live" clId="Web-{E090153F-D2DC-43DB-9FC9-68A5EA5F11CE}" dt="2022-09-27T13:35:55.672" v="213"/>
        <pc:sldMkLst>
          <pc:docMk/>
          <pc:sldMk cId="1512418920" sldId="256"/>
        </pc:sldMkLst>
        <pc:spChg chg="mod ord">
          <ac:chgData name="Uživatel typu Host" userId="" providerId="Windows Live" clId="Web-{E090153F-D2DC-43DB-9FC9-68A5EA5F11CE}" dt="2022-09-27T13:35:55.672" v="213"/>
          <ac:spMkLst>
            <pc:docMk/>
            <pc:sldMk cId="1512418920" sldId="256"/>
            <ac:spMk id="2" creationId="{EB7E9C13-E55B-5F2D-7475-E0F6094600D4}"/>
          </ac:spMkLst>
        </pc:spChg>
        <pc:spChg chg="mod ord">
          <ac:chgData name="Uživatel typu Host" userId="" providerId="Windows Live" clId="Web-{E090153F-D2DC-43DB-9FC9-68A5EA5F11CE}" dt="2022-09-27T13:35:55.672" v="213"/>
          <ac:spMkLst>
            <pc:docMk/>
            <pc:sldMk cId="1512418920" sldId="256"/>
            <ac:spMk id="3" creationId="{BE98633A-1955-EA77-208F-80ABE1A1268E}"/>
          </ac:spMkLst>
        </pc:spChg>
        <pc:spChg chg="add del">
          <ac:chgData name="Uživatel typu Host" userId="" providerId="Windows Live" clId="Web-{E090153F-D2DC-43DB-9FC9-68A5EA5F11CE}" dt="2022-09-27T13:32:53.807" v="70"/>
          <ac:spMkLst>
            <pc:docMk/>
            <pc:sldMk cId="1512418920" sldId="256"/>
            <ac:spMk id="9" creationId="{0DC895F7-4E59-40FB-87DD-ACE47F94C143}"/>
          </ac:spMkLst>
        </pc:spChg>
        <pc:spChg chg="add del">
          <ac:chgData name="Uživatel typu Host" userId="" providerId="Windows Live" clId="Web-{E090153F-D2DC-43DB-9FC9-68A5EA5F11CE}" dt="2022-09-27T13:33:50.731" v="84"/>
          <ac:spMkLst>
            <pc:docMk/>
            <pc:sldMk cId="1512418920" sldId="256"/>
            <ac:spMk id="13" creationId="{0DC895F7-4E59-40FB-87DD-ACE47F94C143}"/>
          </ac:spMkLst>
        </pc:spChg>
        <pc:spChg chg="add del">
          <ac:chgData name="Uživatel typu Host" userId="" providerId="Windows Live" clId="Web-{E090153F-D2DC-43DB-9FC9-68A5EA5F11CE}" dt="2022-09-27T13:33:39.980" v="78"/>
          <ac:spMkLst>
            <pc:docMk/>
            <pc:sldMk cId="1512418920" sldId="256"/>
            <ac:spMk id="19" creationId="{2D529E20-662F-4915-ACD7-970C026FDB7F}"/>
          </ac:spMkLst>
        </pc:spChg>
        <pc:spChg chg="add del">
          <ac:chgData name="Uživatel typu Host" userId="" providerId="Windows Live" clId="Web-{E090153F-D2DC-43DB-9FC9-68A5EA5F11CE}" dt="2022-09-27T13:33:39.980" v="78"/>
          <ac:spMkLst>
            <pc:docMk/>
            <pc:sldMk cId="1512418920" sldId="256"/>
            <ac:spMk id="21" creationId="{1AD5EB79-7F9A-4BBC-92A5-188382CBA1B6}"/>
          </ac:spMkLst>
        </pc:spChg>
        <pc:spChg chg="add del">
          <ac:chgData name="Uživatel typu Host" userId="" providerId="Windows Live" clId="Web-{E090153F-D2DC-43DB-9FC9-68A5EA5F11CE}" dt="2022-09-27T13:33:39.980" v="78"/>
          <ac:spMkLst>
            <pc:docMk/>
            <pc:sldMk cId="1512418920" sldId="256"/>
            <ac:spMk id="23" creationId="{B9B8A17F-DC3A-4D9A-AA53-9BFB894CD7BA}"/>
          </ac:spMkLst>
        </pc:spChg>
        <pc:picChg chg="add del">
          <ac:chgData name="Uživatel typu Host" userId="" providerId="Windows Live" clId="Web-{E090153F-D2DC-43DB-9FC9-68A5EA5F11CE}" dt="2022-09-27T13:32:53.807" v="70"/>
          <ac:picMkLst>
            <pc:docMk/>
            <pc:sldMk cId="1512418920" sldId="256"/>
            <ac:picMk id="5" creationId="{D7DDF1C4-2A3E-4DF9-A340-2FF0638773C0}"/>
          </ac:picMkLst>
        </pc:picChg>
        <pc:picChg chg="add del">
          <ac:chgData name="Uživatel typu Host" userId="" providerId="Windows Live" clId="Web-{E090153F-D2DC-43DB-9FC9-68A5EA5F11CE}" dt="2022-09-27T13:32:53.807" v="70"/>
          <ac:picMkLst>
            <pc:docMk/>
            <pc:sldMk cId="1512418920" sldId="256"/>
            <ac:picMk id="11" creationId="{1A4C720E-710D-44F8-A8D7-2BAA61E1814B}"/>
          </ac:picMkLst>
        </pc:picChg>
        <pc:picChg chg="add del mod">
          <ac:chgData name="Uživatel typu Host" userId="" providerId="Windows Live" clId="Web-{E090153F-D2DC-43DB-9FC9-68A5EA5F11CE}" dt="2022-09-27T13:33:50.731" v="84"/>
          <ac:picMkLst>
            <pc:docMk/>
            <pc:sldMk cId="1512418920" sldId="256"/>
            <ac:picMk id="14" creationId="{6C5F4996-3AC4-687D-37D9-556F99ACDBF7}"/>
          </ac:picMkLst>
        </pc:picChg>
        <pc:picChg chg="add del">
          <ac:chgData name="Uživatel typu Host" userId="" providerId="Windows Live" clId="Web-{E090153F-D2DC-43DB-9FC9-68A5EA5F11CE}" dt="2022-09-27T13:33:50.731" v="84"/>
          <ac:picMkLst>
            <pc:docMk/>
            <pc:sldMk cId="1512418920" sldId="256"/>
            <ac:picMk id="15" creationId="{1A4C720E-710D-44F8-A8D7-2BAA61E1814B}"/>
          </ac:picMkLst>
        </pc:picChg>
      </pc:sldChg>
      <pc:sldChg chg="modSp new del mod modClrScheme chgLayout">
        <pc:chgData name="Uživatel typu Host" userId="" providerId="Windows Live" clId="Web-{E090153F-D2DC-43DB-9FC9-68A5EA5F11CE}" dt="2022-09-27T13:34:22.107" v="94"/>
        <pc:sldMkLst>
          <pc:docMk/>
          <pc:sldMk cId="293919375" sldId="257"/>
        </pc:sldMkLst>
        <pc:spChg chg="mod ord">
          <ac:chgData name="Uživatel typu Host" userId="" providerId="Windows Live" clId="Web-{E090153F-D2DC-43DB-9FC9-68A5EA5F11CE}" dt="2022-09-27T13:34:17.981" v="93"/>
          <ac:spMkLst>
            <pc:docMk/>
            <pc:sldMk cId="293919375" sldId="257"/>
            <ac:spMk id="2" creationId="{0EBE2707-1772-7CE2-C64A-0A45AEBEA9C7}"/>
          </ac:spMkLst>
        </pc:spChg>
        <pc:spChg chg="mod ord">
          <ac:chgData name="Uživatel typu Host" userId="" providerId="Windows Live" clId="Web-{E090153F-D2DC-43DB-9FC9-68A5EA5F11CE}" dt="2022-09-27T13:34:17.981" v="93"/>
          <ac:spMkLst>
            <pc:docMk/>
            <pc:sldMk cId="293919375" sldId="257"/>
            <ac:spMk id="3" creationId="{E32B6830-E402-BA29-A023-9835757B88A1}"/>
          </ac:spMkLst>
        </pc:spChg>
      </pc:sldChg>
      <pc:sldChg chg="new">
        <pc:chgData name="Uživatel typu Host" userId="" providerId="Windows Live" clId="Web-{E090153F-D2DC-43DB-9FC9-68A5EA5F11CE}" dt="2022-09-27T13:36:05.298" v="214"/>
        <pc:sldMkLst>
          <pc:docMk/>
          <pc:sldMk cId="1486848182" sldId="257"/>
        </pc:sldMkLst>
      </pc:sldChg>
      <pc:sldMasterChg chg="add del addSldLayout delSldLayout">
        <pc:chgData name="Uživatel typu Host" userId="" providerId="Windows Live" clId="Web-{E090153F-D2DC-43DB-9FC9-68A5EA5F11CE}" dt="2022-09-27T13:35:55.672" v="213"/>
        <pc:sldMasterMkLst>
          <pc:docMk/>
          <pc:sldMasterMk cId="1666260783" sldId="2147483648"/>
        </pc:sldMasterMkLst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317015447" sldId="2147483649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2585314242" sldId="2147483650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938782601" sldId="2147483651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3684390761" sldId="2147483652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188611984" sldId="2147483653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3071356595" sldId="2147483654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2628232258" sldId="2147483655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2421176473" sldId="2147483656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2759837990" sldId="2147483657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1852519337" sldId="2147483658"/>
          </pc:sldLayoutMkLst>
        </pc:sldLayoutChg>
        <pc:sldLayoutChg chg="add del">
          <pc:chgData name="Uživatel typu Host" userId="" providerId="Windows Live" clId="Web-{E090153F-D2DC-43DB-9FC9-68A5EA5F11CE}" dt="2022-09-27T13:35:55.672" v="213"/>
          <pc:sldLayoutMkLst>
            <pc:docMk/>
            <pc:sldMasterMk cId="1666260783" sldId="2147483648"/>
            <pc:sldLayoutMk cId="1249705631" sldId="2147483659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5:39.344" v="102"/>
        <pc:sldMasterMkLst>
          <pc:docMk/>
          <pc:sldMasterMk cId="10151914" sldId="2147483660"/>
        </pc:sldMasterMkLst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2852276851" sldId="2147483661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645438707" sldId="2147483662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3095919054" sldId="2147483663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2464308643" sldId="2147483664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4284911258" sldId="2147483665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2521997115" sldId="2147483666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506754821" sldId="2147483667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2226424262" sldId="2147483668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1149304654" sldId="2147483669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1719238447" sldId="2147483670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4123359312" sldId="2147483671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3093585043" sldId="2147483672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3613751398" sldId="2147483673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2725117120" sldId="2147483674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367565918" sldId="2147483675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4049775464" sldId="2147483676"/>
          </pc:sldLayoutMkLst>
        </pc:sldLayoutChg>
        <pc:sldLayoutChg chg="add del mod replId">
          <pc:chgData name="Uživatel typu Host" userId="" providerId="Windows Live" clId="Web-{E090153F-D2DC-43DB-9FC9-68A5EA5F11CE}" dt="2022-09-27T13:35:39.344" v="102"/>
          <pc:sldLayoutMkLst>
            <pc:docMk/>
            <pc:sldMasterMk cId="10151914" sldId="2147483660"/>
            <pc:sldLayoutMk cId="2013209357" sldId="2147483677"/>
          </pc:sldLayoutMkLst>
        </pc:sldLayoutChg>
      </pc:sldMasterChg>
      <pc:sldMasterChg chg="add addSldLayout modSldLayout">
        <pc:chgData name="Uživatel typu Host" userId="" providerId="Windows Live" clId="Web-{E090153F-D2DC-43DB-9FC9-68A5EA5F11CE}" dt="2022-09-27T13:35:55.672" v="213"/>
        <pc:sldMasterMkLst>
          <pc:docMk/>
          <pc:sldMasterMk cId="2304528307" sldId="2147483660"/>
        </pc:sldMasterMkLst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2373688414" sldId="2147483661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635400060" sldId="2147483662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643060785" sldId="2147483663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14329619" sldId="2147483664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2563163910" sldId="2147483665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3327705692" sldId="2147483666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3737946687" sldId="2147483667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2890914197" sldId="2147483668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3095530106" sldId="2147483669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2650706743" sldId="2147483670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2955454897" sldId="2147483671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556822702" sldId="2147483672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1821471559" sldId="2147483673"/>
          </pc:sldLayoutMkLst>
        </pc:sldLayoutChg>
        <pc:sldLayoutChg chg="add mod replId">
          <pc:chgData name="Uživatel typu Host" userId="" providerId="Windows Live" clId="Web-{E090153F-D2DC-43DB-9FC9-68A5EA5F11CE}" dt="2022-09-27T13:35:55.672" v="213"/>
          <pc:sldLayoutMkLst>
            <pc:docMk/>
            <pc:sldMasterMk cId="2304528307" sldId="2147483660"/>
            <pc:sldLayoutMk cId="3093674831" sldId="2147483674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5:06.296" v="98"/>
        <pc:sldMasterMkLst>
          <pc:docMk/>
          <pc:sldMasterMk cId="2620240827" sldId="2147483660"/>
        </pc:sldMasterMkLst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2437076569" sldId="2147483661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1973031256" sldId="2147483662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3201643137" sldId="2147483663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3335324449" sldId="2147483664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2211753911" sldId="2147483665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1687718827" sldId="2147483666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2455091638" sldId="2147483667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1497403029" sldId="2147483668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1770034758" sldId="2147483669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2411583261" sldId="2147483670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3670376074" sldId="2147483671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51796148" sldId="2147483672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36057617" sldId="2147483673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269570987" sldId="2147483674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3702664934" sldId="2147483675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1149621706" sldId="2147483676"/>
          </pc:sldLayoutMkLst>
        </pc:sldLayoutChg>
        <pc:sldLayoutChg chg="add del mod replId">
          <pc:chgData name="Uživatel typu Host" userId="" providerId="Windows Live" clId="Web-{E090153F-D2DC-43DB-9FC9-68A5EA5F11CE}" dt="2022-09-27T13:35:06.296" v="98"/>
          <pc:sldLayoutMkLst>
            <pc:docMk/>
            <pc:sldMasterMk cId="2620240827" sldId="2147483660"/>
            <pc:sldLayoutMk cId="3139034979" sldId="2147483677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4:17.981" v="93"/>
        <pc:sldMasterMkLst>
          <pc:docMk/>
          <pc:sldMasterMk cId="4145985271" sldId="2147483660"/>
        </pc:sldMasterMkLst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603228986" sldId="2147483661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1301073953" sldId="2147483662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2220715128" sldId="2147483663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1574657269" sldId="2147483664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4194339834" sldId="2147483665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993110490" sldId="2147483666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63613269" sldId="2147483667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3513795997" sldId="2147483668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3816484356" sldId="2147483669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1352891850" sldId="2147483670"/>
          </pc:sldLayoutMkLst>
        </pc:sldLayoutChg>
        <pc:sldLayoutChg chg="add del mod replId">
          <pc:chgData name="Uživatel typu Host" userId="" providerId="Windows Live" clId="Web-{E090153F-D2DC-43DB-9FC9-68A5EA5F11CE}" dt="2022-09-27T13:34:17.981" v="93"/>
          <pc:sldLayoutMkLst>
            <pc:docMk/>
            <pc:sldMasterMk cId="4145985271" sldId="2147483660"/>
            <pc:sldLayoutMk cId="3774933770" sldId="2147483671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4:15.778" v="92"/>
        <pc:sldMasterMkLst>
          <pc:docMk/>
          <pc:sldMasterMk cId="1591647859" sldId="2147483672"/>
        </pc:sldMasterMkLst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3462178885" sldId="2147483673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214177214" sldId="2147483674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1038060576" sldId="2147483675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3083019430" sldId="2147483676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2501326541" sldId="2147483677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1950681116" sldId="2147483678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2791949390" sldId="2147483679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1375444448" sldId="2147483680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2900425067" sldId="2147483681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499947958" sldId="2147483682"/>
          </pc:sldLayoutMkLst>
        </pc:sldLayoutChg>
        <pc:sldLayoutChg chg="add del mod replId">
          <pc:chgData name="Uživatel typu Host" userId="" providerId="Windows Live" clId="Web-{E090153F-D2DC-43DB-9FC9-68A5EA5F11CE}" dt="2022-09-27T13:34:15.778" v="92"/>
          <pc:sldLayoutMkLst>
            <pc:docMk/>
            <pc:sldMasterMk cId="1591647859" sldId="2147483672"/>
            <pc:sldLayoutMk cId="1186971971" sldId="2147483683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5:03.342" v="97"/>
        <pc:sldMasterMkLst>
          <pc:docMk/>
          <pc:sldMasterMk cId="3624358775" sldId="2147483678"/>
        </pc:sldMasterMkLst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1913885136" sldId="2147483679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2036636494" sldId="2147483680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694457468" sldId="2147483681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3673325338" sldId="2147483682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3480471144" sldId="2147483683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2580703687" sldId="2147483684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828947122" sldId="2147483685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729741428" sldId="2147483686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1550640922" sldId="2147483687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1920769351" sldId="2147483688"/>
          </pc:sldLayoutMkLst>
        </pc:sldLayoutChg>
        <pc:sldLayoutChg chg="add del mod replId">
          <pc:chgData name="Uživatel typu Host" userId="" providerId="Windows Live" clId="Web-{E090153F-D2DC-43DB-9FC9-68A5EA5F11CE}" dt="2022-09-27T13:35:03.342" v="97"/>
          <pc:sldLayoutMkLst>
            <pc:docMk/>
            <pc:sldMasterMk cId="3624358775" sldId="2147483678"/>
            <pc:sldLayoutMk cId="3776188073" sldId="2147483689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5:35.218" v="101"/>
        <pc:sldMasterMkLst>
          <pc:docMk/>
          <pc:sldMasterMk cId="3997037017" sldId="2147483678"/>
        </pc:sldMasterMkLst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2518232778" sldId="2147483679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500403901" sldId="2147483680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1273689808" sldId="2147483681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2907538659" sldId="2147483682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2167151286" sldId="2147483683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3564111087" sldId="2147483684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2283125880" sldId="2147483685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1618609784" sldId="2147483686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1890036777" sldId="2147483687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1828830028" sldId="2147483688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2919137201" sldId="2147483689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4280553763" sldId="2147483690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378250078" sldId="2147483691"/>
          </pc:sldLayoutMkLst>
        </pc:sldLayoutChg>
        <pc:sldLayoutChg chg="add del mod replId">
          <pc:chgData name="Uživatel typu Host" userId="" providerId="Windows Live" clId="Web-{E090153F-D2DC-43DB-9FC9-68A5EA5F11CE}" dt="2022-09-27T13:35:35.218" v="101"/>
          <pc:sldLayoutMkLst>
            <pc:docMk/>
            <pc:sldMasterMk cId="3997037017" sldId="2147483678"/>
            <pc:sldLayoutMk cId="1285756769" sldId="2147483692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4:12.497" v="91"/>
        <pc:sldMasterMkLst>
          <pc:docMk/>
          <pc:sldMasterMk cId="2061417425" sldId="2147483684"/>
        </pc:sldMasterMkLst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2385949072" sldId="2147483685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977166755" sldId="2147483686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2324017088" sldId="2147483687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2302302477" sldId="2147483688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1338764414" sldId="2147483689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1877138669" sldId="2147483690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188062338" sldId="2147483691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1880033615" sldId="2147483692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1414594261" sldId="2147483693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1715030253" sldId="2147483694"/>
          </pc:sldLayoutMkLst>
        </pc:sldLayoutChg>
        <pc:sldLayoutChg chg="add del mod replId">
          <pc:chgData name="Uživatel typu Host" userId="" providerId="Windows Live" clId="Web-{E090153F-D2DC-43DB-9FC9-68A5EA5F11CE}" dt="2022-09-27T13:34:12.497" v="91"/>
          <pc:sldLayoutMkLst>
            <pc:docMk/>
            <pc:sldMasterMk cId="2061417425" sldId="2147483684"/>
            <pc:sldLayoutMk cId="2635777298" sldId="2147483695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4:08.716" v="90"/>
        <pc:sldMasterMkLst>
          <pc:docMk/>
          <pc:sldMasterMk cId="369640494" sldId="2147483696"/>
        </pc:sldMasterMkLst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4183350413" sldId="2147483697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3765354887" sldId="2147483698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384616487" sldId="2147483699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1481706808" sldId="2147483700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3164055008" sldId="2147483701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2539977435" sldId="2147483702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2307397341" sldId="2147483703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2277455189" sldId="2147483704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992652962" sldId="2147483705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3335379319" sldId="2147483706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1479502425" sldId="2147483707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2402932670" sldId="2147483708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118583669" sldId="2147483709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159314354" sldId="2147483710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1459381067" sldId="2147483711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2739339084" sldId="2147483712"/>
          </pc:sldLayoutMkLst>
        </pc:sldLayoutChg>
        <pc:sldLayoutChg chg="add del mod replId">
          <pc:chgData name="Uživatel typu Host" userId="" providerId="Windows Live" clId="Web-{E090153F-D2DC-43DB-9FC9-68A5EA5F11CE}" dt="2022-09-27T13:34:08.716" v="90"/>
          <pc:sldLayoutMkLst>
            <pc:docMk/>
            <pc:sldMasterMk cId="369640494" sldId="2147483696"/>
            <pc:sldLayoutMk cId="579272060" sldId="2147483713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4:06.247" v="89"/>
        <pc:sldMasterMkLst>
          <pc:docMk/>
          <pc:sldMasterMk cId="990099942" sldId="2147483714"/>
        </pc:sldMasterMkLst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1553868111" sldId="2147483715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1519737734" sldId="2147483716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2659018741" sldId="2147483717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2144682059" sldId="2147483718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2665601219" sldId="2147483719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3777450557" sldId="2147483720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233143789" sldId="2147483721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931901759" sldId="2147483722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2560003979" sldId="2147483723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2053389491" sldId="2147483724"/>
          </pc:sldLayoutMkLst>
        </pc:sldLayoutChg>
        <pc:sldLayoutChg chg="add del mod replId">
          <pc:chgData name="Uživatel typu Host" userId="" providerId="Windows Live" clId="Web-{E090153F-D2DC-43DB-9FC9-68A5EA5F11CE}" dt="2022-09-27T13:34:06.247" v="89"/>
          <pc:sldLayoutMkLst>
            <pc:docMk/>
            <pc:sldMasterMk cId="990099942" sldId="2147483714"/>
            <pc:sldLayoutMk cId="368129860" sldId="2147483725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4:02.418" v="88"/>
        <pc:sldMasterMkLst>
          <pc:docMk/>
          <pc:sldMasterMk cId="4110140784" sldId="2147483726"/>
        </pc:sldMasterMkLst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2005676302" sldId="2147483727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4248530665" sldId="2147483728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2895202702" sldId="2147483729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2866101798" sldId="2147483730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2500973796" sldId="2147483731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4260104911" sldId="2147483732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359643117" sldId="2147483733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3588569069" sldId="2147483734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1320959475" sldId="2147483735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1869357777" sldId="2147483736"/>
          </pc:sldLayoutMkLst>
        </pc:sldLayoutChg>
        <pc:sldLayoutChg chg="add del mod replId">
          <pc:chgData name="Uživatel typu Host" userId="" providerId="Windows Live" clId="Web-{E090153F-D2DC-43DB-9FC9-68A5EA5F11CE}" dt="2022-09-27T13:34:02.418" v="88"/>
          <pc:sldLayoutMkLst>
            <pc:docMk/>
            <pc:sldMasterMk cId="4110140784" sldId="2147483726"/>
            <pc:sldLayoutMk cId="715195058" sldId="2147483737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3:58.965" v="87"/>
        <pc:sldMasterMkLst>
          <pc:docMk/>
          <pc:sldMasterMk cId="2742193919" sldId="2147483738"/>
        </pc:sldMasterMkLst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214424778" sldId="2147483739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3289836692" sldId="2147483740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2700447718" sldId="2147483741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2214766576" sldId="2147483742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1807174782" sldId="2147483743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653181137" sldId="2147483744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1475675663" sldId="2147483745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1394498048" sldId="2147483746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2833428039" sldId="2147483747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974883334" sldId="2147483748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1036774487" sldId="2147483749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1259702613" sldId="2147483750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426019693" sldId="2147483751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2585824262" sldId="2147483752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543096615" sldId="2147483753"/>
          </pc:sldLayoutMkLst>
        </pc:sldLayoutChg>
        <pc:sldLayoutChg chg="add del mod replId">
          <pc:chgData name="Uživatel typu Host" userId="" providerId="Windows Live" clId="Web-{E090153F-D2DC-43DB-9FC9-68A5EA5F11CE}" dt="2022-09-27T13:33:58.965" v="87"/>
          <pc:sldLayoutMkLst>
            <pc:docMk/>
            <pc:sldMasterMk cId="2742193919" sldId="2147483738"/>
            <pc:sldLayoutMk cId="2198889879" sldId="2147483754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3:53.809" v="86"/>
        <pc:sldMasterMkLst>
          <pc:docMk/>
          <pc:sldMasterMk cId="783242896" sldId="2147483755"/>
        </pc:sldMasterMkLst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647971935" sldId="2147483756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2544803261" sldId="2147483757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1862978277" sldId="2147483758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1148794174" sldId="2147483759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3391785809" sldId="2147483760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1357711146" sldId="2147483761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685585627" sldId="2147483762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3199013006" sldId="2147483763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1826049712" sldId="2147483764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2258839246" sldId="2147483765"/>
          </pc:sldLayoutMkLst>
        </pc:sldLayoutChg>
        <pc:sldLayoutChg chg="add del mod replId">
          <pc:chgData name="Uživatel typu Host" userId="" providerId="Windows Live" clId="Web-{E090153F-D2DC-43DB-9FC9-68A5EA5F11CE}" dt="2022-09-27T13:33:53.809" v="86"/>
          <pc:sldLayoutMkLst>
            <pc:docMk/>
            <pc:sldMasterMk cId="783242896" sldId="2147483755"/>
            <pc:sldLayoutMk cId="187678899" sldId="2147483766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3:51.949" v="85"/>
        <pc:sldMasterMkLst>
          <pc:docMk/>
          <pc:sldMasterMk cId="472178448" sldId="2147483767"/>
        </pc:sldMasterMkLst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54064152" sldId="2147483768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1633261543" sldId="2147483769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2746222380" sldId="2147483770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4031143381" sldId="2147483771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2794019739" sldId="2147483772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1625607898" sldId="2147483773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3263459188" sldId="2147483774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2141856424" sldId="2147483775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1200162667" sldId="2147483776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3398499599" sldId="2147483777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142804092" sldId="2147483778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2470059526" sldId="2147483779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872278153" sldId="2147483780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3618697798" sldId="2147483781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985242335" sldId="2147483782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2340283397" sldId="2147483783"/>
          </pc:sldLayoutMkLst>
        </pc:sldLayoutChg>
        <pc:sldLayoutChg chg="add del mod replId">
          <pc:chgData name="Uživatel typu Host" userId="" providerId="Windows Live" clId="Web-{E090153F-D2DC-43DB-9FC9-68A5EA5F11CE}" dt="2022-09-27T13:33:51.949" v="85"/>
          <pc:sldLayoutMkLst>
            <pc:docMk/>
            <pc:sldMasterMk cId="472178448" sldId="2147483767"/>
            <pc:sldLayoutMk cId="1596250560" sldId="2147483784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3:47.246" v="81"/>
        <pc:sldMasterMkLst>
          <pc:docMk/>
          <pc:sldMasterMk cId="3146425547" sldId="2147483785"/>
        </pc:sldMasterMkLst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864634096" sldId="2147483786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999595018" sldId="2147483787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2580044268" sldId="2147483788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1225370072" sldId="2147483789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1291720430" sldId="2147483790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337390040" sldId="2147483791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2784611414" sldId="2147483792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2404317401" sldId="2147483793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3650049485" sldId="2147483794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1858564108" sldId="2147483795"/>
          </pc:sldLayoutMkLst>
        </pc:sldLayoutChg>
        <pc:sldLayoutChg chg="add del mod replId">
          <pc:chgData name="Uživatel typu Host" userId="" providerId="Windows Live" clId="Web-{E090153F-D2DC-43DB-9FC9-68A5EA5F11CE}" dt="2022-09-27T13:33:47.246" v="81"/>
          <pc:sldLayoutMkLst>
            <pc:docMk/>
            <pc:sldMasterMk cId="3146425547" sldId="2147483785"/>
            <pc:sldLayoutMk cId="3667198796" sldId="2147483796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3:44.277" v="80"/>
        <pc:sldMasterMkLst>
          <pc:docMk/>
          <pc:sldMasterMk cId="2792595272" sldId="2147483797"/>
        </pc:sldMasterMkLst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3105128684" sldId="2147483798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1111671561" sldId="2147483799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2997807533" sldId="2147483800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1106906285" sldId="2147483801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3079551286" sldId="2147483802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3931640459" sldId="2147483803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1393556793" sldId="2147483804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1700453941" sldId="2147483805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102048545" sldId="2147483806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4174118511" sldId="2147483807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3215333094" sldId="2147483808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1972365152" sldId="2147483809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1797752088" sldId="2147483810"/>
          </pc:sldLayoutMkLst>
        </pc:sldLayoutChg>
        <pc:sldLayoutChg chg="add del mod replId">
          <pc:chgData name="Uživatel typu Host" userId="" providerId="Windows Live" clId="Web-{E090153F-D2DC-43DB-9FC9-68A5EA5F11CE}" dt="2022-09-27T13:33:44.277" v="80"/>
          <pc:sldLayoutMkLst>
            <pc:docMk/>
            <pc:sldMasterMk cId="2792595272" sldId="2147483797"/>
            <pc:sldLayoutMk cId="216561770" sldId="2147483811"/>
          </pc:sldLayoutMkLst>
        </pc:sldLayoutChg>
      </pc:sldMasterChg>
      <pc:sldMasterChg chg="add del addSldLayout delSldLayout modSldLayout">
        <pc:chgData name="Uživatel typu Host" userId="" providerId="Windows Live" clId="Web-{E090153F-D2DC-43DB-9FC9-68A5EA5F11CE}" dt="2022-09-27T13:33:41.590" v="79"/>
        <pc:sldMasterMkLst>
          <pc:docMk/>
          <pc:sldMasterMk cId="4124497184" sldId="2147483812"/>
        </pc:sldMasterMkLst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655873233" sldId="2147483813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22037961" sldId="2147483814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3947254878" sldId="2147483815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2874220392" sldId="2147483816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270147485" sldId="2147483817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353390009" sldId="2147483818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735801117" sldId="2147483819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709396965" sldId="2147483820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919517220" sldId="2147483821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3850614954" sldId="2147483822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2024209189" sldId="2147483823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034163698" sldId="2147483824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759602500" sldId="2147483825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3570276362" sldId="2147483826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3370200626" sldId="2147483827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300876727" sldId="2147483828"/>
          </pc:sldLayoutMkLst>
        </pc:sldLayoutChg>
        <pc:sldLayoutChg chg="add del mod replId">
          <pc:chgData name="Uživatel typu Host" userId="" providerId="Windows Live" clId="Web-{E090153F-D2DC-43DB-9FC9-68A5EA5F11CE}" dt="2022-09-27T13:33:41.590" v="79"/>
          <pc:sldLayoutMkLst>
            <pc:docMk/>
            <pc:sldMasterMk cId="4124497184" sldId="2147483812"/>
            <pc:sldLayoutMk cId="1782370860" sldId="2147483829"/>
          </pc:sldLayoutMkLst>
        </pc:sldLayoutChg>
      </pc:sldMasterChg>
    </pc:docChg>
  </pc:docChgLst>
  <pc:docChgLst>
    <pc:chgData name="Uživatel typu Host" providerId="Windows Live" clId="Web-{29B4DD8E-CB56-4602-BFC1-8DB950ED91E6}"/>
    <pc:docChg chg="addSld modSld">
      <pc:chgData name="Uživatel typu Host" userId="" providerId="Windows Live" clId="Web-{29B4DD8E-CB56-4602-BFC1-8DB950ED91E6}" dt="2022-09-28T09:42:25.586" v="425" actId="14100"/>
      <pc:docMkLst>
        <pc:docMk/>
      </pc:docMkLst>
      <pc:sldChg chg="modSp">
        <pc:chgData name="Uživatel typu Host" userId="" providerId="Windows Live" clId="Web-{29B4DD8E-CB56-4602-BFC1-8DB950ED91E6}" dt="2022-09-28T09:14:02.848" v="14" actId="20577"/>
        <pc:sldMkLst>
          <pc:docMk/>
          <pc:sldMk cId="1512418920" sldId="256"/>
        </pc:sldMkLst>
        <pc:spChg chg="mod">
          <ac:chgData name="Uživatel typu Host" userId="" providerId="Windows Live" clId="Web-{29B4DD8E-CB56-4602-BFC1-8DB950ED91E6}" dt="2022-09-28T09:14:02.848" v="14" actId="20577"/>
          <ac:spMkLst>
            <pc:docMk/>
            <pc:sldMk cId="1512418920" sldId="256"/>
            <ac:spMk id="3" creationId="{BE98633A-1955-EA77-208F-80ABE1A1268E}"/>
          </ac:spMkLst>
        </pc:spChg>
      </pc:sldChg>
      <pc:sldChg chg="addSp delSp modSp mod setBg modClrScheme chgLayout">
        <pc:chgData name="Uživatel typu Host" userId="" providerId="Windows Live" clId="Web-{29B4DD8E-CB56-4602-BFC1-8DB950ED91E6}" dt="2022-09-28T09:27:11.402" v="338"/>
        <pc:sldMkLst>
          <pc:docMk/>
          <pc:sldMk cId="1486848182" sldId="257"/>
        </pc:sldMkLst>
        <pc:spChg chg="mod ord">
          <ac:chgData name="Uživatel typu Host" userId="" providerId="Windows Live" clId="Web-{29B4DD8E-CB56-4602-BFC1-8DB950ED91E6}" dt="2022-09-28T09:27:11.402" v="338"/>
          <ac:spMkLst>
            <pc:docMk/>
            <pc:sldMk cId="1486848182" sldId="257"/>
            <ac:spMk id="2" creationId="{400EB60B-9A7B-D145-2DE7-09428547A055}"/>
          </ac:spMkLst>
        </pc:spChg>
        <pc:spChg chg="mod ord">
          <ac:chgData name="Uživatel typu Host" userId="" providerId="Windows Live" clId="Web-{29B4DD8E-CB56-4602-BFC1-8DB950ED91E6}" dt="2022-09-28T09:27:11.402" v="338"/>
          <ac:spMkLst>
            <pc:docMk/>
            <pc:sldMk cId="1486848182" sldId="257"/>
            <ac:spMk id="3" creationId="{28249D14-A24A-78DC-9182-AA521D0CE630}"/>
          </ac:spMkLst>
        </pc:spChg>
        <pc:spChg chg="add del mod ord">
          <ac:chgData name="Uživatel typu Host" userId="" providerId="Windows Live" clId="Web-{29B4DD8E-CB56-4602-BFC1-8DB950ED91E6}" dt="2022-09-28T09:15:03.349" v="23"/>
          <ac:spMkLst>
            <pc:docMk/>
            <pc:sldMk cId="1486848182" sldId="257"/>
            <ac:spMk id="4" creationId="{CB85F3B7-99D8-23AE-24CC-50206F4DF3EC}"/>
          </ac:spMkLst>
        </pc:spChg>
        <pc:spChg chg="add del mod ord">
          <ac:chgData name="Uživatel typu Host" userId="" providerId="Windows Live" clId="Web-{29B4DD8E-CB56-4602-BFC1-8DB950ED91E6}" dt="2022-09-28T09:15:06.662" v="24"/>
          <ac:spMkLst>
            <pc:docMk/>
            <pc:sldMk cId="1486848182" sldId="257"/>
            <ac:spMk id="5" creationId="{C669DCDB-0725-E98D-D76B-8660C680FD0F}"/>
          </ac:spMkLst>
        </pc:spChg>
        <pc:spChg chg="add del mod ord">
          <ac:chgData name="Uživatel typu Host" userId="" providerId="Windows Live" clId="Web-{29B4DD8E-CB56-4602-BFC1-8DB950ED91E6}" dt="2022-09-28T09:15:13.600" v="25"/>
          <ac:spMkLst>
            <pc:docMk/>
            <pc:sldMk cId="1486848182" sldId="257"/>
            <ac:spMk id="6" creationId="{293B1DEC-C03E-5399-52CF-D1531B90771A}"/>
          </ac:spMkLst>
        </pc:spChg>
        <pc:spChg chg="add del">
          <ac:chgData name="Uživatel typu Host" userId="" providerId="Windows Live" clId="Web-{29B4DD8E-CB56-4602-BFC1-8DB950ED91E6}" dt="2022-09-28T09:27:11.402" v="338"/>
          <ac:spMkLst>
            <pc:docMk/>
            <pc:sldMk cId="1486848182" sldId="257"/>
            <ac:spMk id="9" creationId="{DA9A1ACB-4ECA-4EAE-AEAB-CE9C8C01EE60}"/>
          </ac:spMkLst>
        </pc:spChg>
        <pc:spChg chg="add del">
          <ac:chgData name="Uživatel typu Host" userId="" providerId="Windows Live" clId="Web-{29B4DD8E-CB56-4602-BFC1-8DB950ED91E6}" dt="2022-09-28T09:27:11.402" v="338"/>
          <ac:spMkLst>
            <pc:docMk/>
            <pc:sldMk cId="1486848182" sldId="257"/>
            <ac:spMk id="11" creationId="{5940F547-7206-4401-94FB-F8421915D8B8}"/>
          </ac:spMkLst>
        </pc:spChg>
        <pc:picChg chg="add del">
          <ac:chgData name="Uživatel typu Host" userId="" providerId="Windows Live" clId="Web-{29B4DD8E-CB56-4602-BFC1-8DB950ED91E6}" dt="2022-09-28T09:27:11.402" v="338"/>
          <ac:picMkLst>
            <pc:docMk/>
            <pc:sldMk cId="1486848182" sldId="257"/>
            <ac:picMk id="7" creationId="{3362EC6A-13D6-005F-6274-8A7A2C4530A0}"/>
          </ac:picMkLst>
        </pc:picChg>
      </pc:sldChg>
      <pc:sldChg chg="addSp delSp modSp new mod setBg modClrScheme chgLayout">
        <pc:chgData name="Uživatel typu Host" userId="" providerId="Windows Live" clId="Web-{29B4DD8E-CB56-4602-BFC1-8DB950ED91E6}" dt="2022-09-28T09:42:25.586" v="425" actId="14100"/>
        <pc:sldMkLst>
          <pc:docMk/>
          <pc:sldMk cId="3600031260" sldId="258"/>
        </pc:sldMkLst>
        <pc:spChg chg="mod ord">
          <ac:chgData name="Uživatel typu Host" userId="" providerId="Windows Live" clId="Web-{29B4DD8E-CB56-4602-BFC1-8DB950ED91E6}" dt="2022-09-28T09:27:32.075" v="340"/>
          <ac:spMkLst>
            <pc:docMk/>
            <pc:sldMk cId="3600031260" sldId="258"/>
            <ac:spMk id="2" creationId="{77CBD08C-B2D9-94A3-3A19-EE4BEC819DCA}"/>
          </ac:spMkLst>
        </pc:spChg>
        <pc:spChg chg="del">
          <ac:chgData name="Uživatel typu Host" userId="" providerId="Windows Live" clId="Web-{29B4DD8E-CB56-4602-BFC1-8DB950ED91E6}" dt="2022-09-28T09:23:16.411" v="252"/>
          <ac:spMkLst>
            <pc:docMk/>
            <pc:sldMk cId="3600031260" sldId="258"/>
            <ac:spMk id="3" creationId="{C8CD3CF2-C642-8F60-3779-92C7E530D692}"/>
          </ac:spMkLst>
        </pc:spChg>
        <pc:spChg chg="add del mod ord">
          <ac:chgData name="Uživatel typu Host" userId="" providerId="Windows Live" clId="Web-{29B4DD8E-CB56-4602-BFC1-8DB950ED91E6}" dt="2022-09-28T09:42:25.586" v="425" actId="14100"/>
          <ac:spMkLst>
            <pc:docMk/>
            <pc:sldMk cId="3600031260" sldId="258"/>
            <ac:spMk id="4" creationId="{26CE5E64-3315-C4B8-8233-2B578650C717}"/>
          </ac:spMkLst>
        </pc:spChg>
        <pc:spChg chg="del">
          <ac:chgData name="Uživatel typu Host" userId="" providerId="Windows Live" clId="Web-{29B4DD8E-CB56-4602-BFC1-8DB950ED91E6}" dt="2022-09-28T09:23:16.411" v="252"/>
          <ac:spMkLst>
            <pc:docMk/>
            <pc:sldMk cId="3600031260" sldId="258"/>
            <ac:spMk id="5" creationId="{E28C5D77-2BAE-496C-013C-E25030A5A813}"/>
          </ac:spMkLst>
        </pc:spChg>
        <pc:spChg chg="del">
          <ac:chgData name="Uživatel typu Host" userId="" providerId="Windows Live" clId="Web-{29B4DD8E-CB56-4602-BFC1-8DB950ED91E6}" dt="2022-09-28T09:23:16.411" v="252"/>
          <ac:spMkLst>
            <pc:docMk/>
            <pc:sldMk cId="3600031260" sldId="258"/>
            <ac:spMk id="6" creationId="{96A7024E-DABE-E3DE-A918-34A3E7AFBD41}"/>
          </ac:spMkLst>
        </pc:spChg>
        <pc:graphicFrameChg chg="add del">
          <ac:chgData name="Uživatel typu Host" userId="" providerId="Windows Live" clId="Web-{29B4DD8E-CB56-4602-BFC1-8DB950ED91E6}" dt="2022-09-28T09:27:32.075" v="340"/>
          <ac:graphicFrameMkLst>
            <pc:docMk/>
            <pc:sldMk cId="3600031260" sldId="258"/>
            <ac:graphicFrameMk id="7" creationId="{F9B18EE0-8B13-CAC4-56EC-5D0FB491ED97}"/>
          </ac:graphicFrameMkLst>
        </pc:graphicFrameChg>
      </pc:sldChg>
    </pc:docChg>
  </pc:docChgLst>
  <pc:docChgLst>
    <pc:chgData name="Uživatel typu Host" providerId="Windows Live" clId="Web-{598A3712-B9EB-4FE0-8E80-AC823852872B}"/>
    <pc:docChg chg="modSld">
      <pc:chgData name="Uživatel typu Host" userId="" providerId="Windows Live" clId="Web-{598A3712-B9EB-4FE0-8E80-AC823852872B}" dt="2022-10-03T07:13:17.632" v="66" actId="20577"/>
      <pc:docMkLst>
        <pc:docMk/>
      </pc:docMkLst>
      <pc:sldChg chg="addSp delSp modSp">
        <pc:chgData name="Uživatel typu Host" userId="" providerId="Windows Live" clId="Web-{598A3712-B9EB-4FE0-8E80-AC823852872B}" dt="2022-10-03T07:13:17.632" v="66" actId="20577"/>
        <pc:sldMkLst>
          <pc:docMk/>
          <pc:sldMk cId="646320983" sldId="259"/>
        </pc:sldMkLst>
        <pc:spChg chg="mod">
          <ac:chgData name="Uživatel typu Host" userId="" providerId="Windows Live" clId="Web-{598A3712-B9EB-4FE0-8E80-AC823852872B}" dt="2022-10-03T07:13:17.632" v="66" actId="20577"/>
          <ac:spMkLst>
            <pc:docMk/>
            <pc:sldMk cId="646320983" sldId="259"/>
            <ac:spMk id="3" creationId="{E9957D87-D912-1A09-297C-A1A4AE1924EB}"/>
          </ac:spMkLst>
        </pc:spChg>
        <pc:graphicFrameChg chg="add del mod">
          <ac:chgData name="Uživatel typu Host" userId="" providerId="Windows Live" clId="Web-{598A3712-B9EB-4FE0-8E80-AC823852872B}" dt="2022-10-03T07:11:08.942" v="2"/>
          <ac:graphicFrameMkLst>
            <pc:docMk/>
            <pc:sldMk cId="646320983" sldId="259"/>
            <ac:graphicFrameMk id="5" creationId="{C3EC44FC-4659-5F62-982D-4DDC603B00A5}"/>
          </ac:graphicFrameMkLst>
        </pc:graphicFrameChg>
        <pc:graphicFrameChg chg="add del mod">
          <ac:chgData name="Uživatel typu Host" userId="" providerId="Windows Live" clId="Web-{598A3712-B9EB-4FE0-8E80-AC823852872B}" dt="2022-10-03T07:11:16.910" v="4"/>
          <ac:graphicFrameMkLst>
            <pc:docMk/>
            <pc:sldMk cId="646320983" sldId="259"/>
            <ac:graphicFrameMk id="7" creationId="{13727A17-F1D8-2E08-490B-B549396A9F98}"/>
          </ac:graphicFrameMkLst>
        </pc:graphicFrameChg>
        <pc:graphicFrameChg chg="add del mod">
          <ac:chgData name="Uživatel typu Host" userId="" providerId="Windows Live" clId="Web-{598A3712-B9EB-4FE0-8E80-AC823852872B}" dt="2022-10-03T07:11:30.005" v="7"/>
          <ac:graphicFrameMkLst>
            <pc:docMk/>
            <pc:sldMk cId="646320983" sldId="259"/>
            <ac:graphicFrameMk id="9" creationId="{7B1C8BF7-81EC-A6EE-3330-4FBBDA5F9EA9}"/>
          </ac:graphicFrameMkLst>
        </pc:graphicFrameChg>
      </pc:sldChg>
    </pc:docChg>
  </pc:docChgLst>
  <pc:docChgLst>
    <pc:chgData name="Uživatel typu Host" providerId="Windows Live" clId="Web-{A6DA7EA5-B2CD-4DA6-A2DF-9CE3EF1E76E0}"/>
    <pc:docChg chg="addSld modSld">
      <pc:chgData name="Uživatel typu Host" userId="" providerId="Windows Live" clId="Web-{A6DA7EA5-B2CD-4DA6-A2DF-9CE3EF1E76E0}" dt="2022-10-02T19:38:50.456" v="321" actId="20577"/>
      <pc:docMkLst>
        <pc:docMk/>
      </pc:docMkLst>
      <pc:sldChg chg="modSp">
        <pc:chgData name="Uživatel typu Host" userId="" providerId="Windows Live" clId="Web-{A6DA7EA5-B2CD-4DA6-A2DF-9CE3EF1E76E0}" dt="2022-10-02T19:16:43.403" v="39" actId="20577"/>
        <pc:sldMkLst>
          <pc:docMk/>
          <pc:sldMk cId="1237671520" sldId="262"/>
        </pc:sldMkLst>
        <pc:spChg chg="mod">
          <ac:chgData name="Uživatel typu Host" userId="" providerId="Windows Live" clId="Web-{A6DA7EA5-B2CD-4DA6-A2DF-9CE3EF1E76E0}" dt="2022-10-02T19:16:43.403" v="39" actId="20577"/>
          <ac:spMkLst>
            <pc:docMk/>
            <pc:sldMk cId="1237671520" sldId="262"/>
            <ac:spMk id="3" creationId="{156AE579-E3A5-11AF-57A2-86CA822E30D9}"/>
          </ac:spMkLst>
        </pc:spChg>
      </pc:sldChg>
      <pc:sldChg chg="modSp new">
        <pc:chgData name="Uživatel typu Host" userId="" providerId="Windows Live" clId="Web-{A6DA7EA5-B2CD-4DA6-A2DF-9CE3EF1E76E0}" dt="2022-10-02T19:38:12.299" v="316" actId="20577"/>
        <pc:sldMkLst>
          <pc:docMk/>
          <pc:sldMk cId="2983897286" sldId="264"/>
        </pc:sldMkLst>
        <pc:spChg chg="mod">
          <ac:chgData name="Uživatel typu Host" userId="" providerId="Windows Live" clId="Web-{A6DA7EA5-B2CD-4DA6-A2DF-9CE3EF1E76E0}" dt="2022-10-02T19:15:45.214" v="1" actId="20577"/>
          <ac:spMkLst>
            <pc:docMk/>
            <pc:sldMk cId="2983897286" sldId="264"/>
            <ac:spMk id="2" creationId="{B106784D-B45A-19F4-1591-00258E1382EB}"/>
          </ac:spMkLst>
        </pc:spChg>
        <pc:spChg chg="mod">
          <ac:chgData name="Uživatel typu Host" userId="" providerId="Windows Live" clId="Web-{A6DA7EA5-B2CD-4DA6-A2DF-9CE3EF1E76E0}" dt="2022-10-02T19:38:12.299" v="316" actId="20577"/>
          <ac:spMkLst>
            <pc:docMk/>
            <pc:sldMk cId="2983897286" sldId="264"/>
            <ac:spMk id="3" creationId="{DEBD326E-809D-ADF1-BD22-40EF23ED9F31}"/>
          </ac:spMkLst>
        </pc:spChg>
      </pc:sldChg>
      <pc:sldChg chg="modSp new">
        <pc:chgData name="Uživatel typu Host" userId="" providerId="Windows Live" clId="Web-{A6DA7EA5-B2CD-4DA6-A2DF-9CE3EF1E76E0}" dt="2022-10-02T19:38:24.971" v="318" actId="20577"/>
        <pc:sldMkLst>
          <pc:docMk/>
          <pc:sldMk cId="87482821" sldId="265"/>
        </pc:sldMkLst>
        <pc:spChg chg="mod">
          <ac:chgData name="Uživatel typu Host" userId="" providerId="Windows Live" clId="Web-{A6DA7EA5-B2CD-4DA6-A2DF-9CE3EF1E76E0}" dt="2022-10-02T19:25:13.417" v="100" actId="20577"/>
          <ac:spMkLst>
            <pc:docMk/>
            <pc:sldMk cId="87482821" sldId="265"/>
            <ac:spMk id="2" creationId="{978E65E6-1D79-FF23-E8FE-07747D97B2E0}"/>
          </ac:spMkLst>
        </pc:spChg>
        <pc:spChg chg="mod">
          <ac:chgData name="Uživatel typu Host" userId="" providerId="Windows Live" clId="Web-{A6DA7EA5-B2CD-4DA6-A2DF-9CE3EF1E76E0}" dt="2022-10-02T19:38:24.971" v="318" actId="20577"/>
          <ac:spMkLst>
            <pc:docMk/>
            <pc:sldMk cId="87482821" sldId="265"/>
            <ac:spMk id="3" creationId="{A99F8FB7-223A-D05D-A391-5E2A729A0E6F}"/>
          </ac:spMkLst>
        </pc:spChg>
      </pc:sldChg>
      <pc:sldChg chg="modSp new">
        <pc:chgData name="Uživatel typu Host" userId="" providerId="Windows Live" clId="Web-{A6DA7EA5-B2CD-4DA6-A2DF-9CE3EF1E76E0}" dt="2022-10-02T19:38:29.752" v="319" actId="20577"/>
        <pc:sldMkLst>
          <pc:docMk/>
          <pc:sldMk cId="2376299890" sldId="266"/>
        </pc:sldMkLst>
        <pc:spChg chg="mod">
          <ac:chgData name="Uživatel typu Host" userId="" providerId="Windows Live" clId="Web-{A6DA7EA5-B2CD-4DA6-A2DF-9CE3EF1E76E0}" dt="2022-10-02T19:28:56.486" v="131" actId="20577"/>
          <ac:spMkLst>
            <pc:docMk/>
            <pc:sldMk cId="2376299890" sldId="266"/>
            <ac:spMk id="2" creationId="{E6616A65-892F-C06C-99E0-8283EB0933A0}"/>
          </ac:spMkLst>
        </pc:spChg>
        <pc:spChg chg="mod">
          <ac:chgData name="Uživatel typu Host" userId="" providerId="Windows Live" clId="Web-{A6DA7EA5-B2CD-4DA6-A2DF-9CE3EF1E76E0}" dt="2022-10-02T19:38:29.752" v="319" actId="20577"/>
          <ac:spMkLst>
            <pc:docMk/>
            <pc:sldMk cId="2376299890" sldId="266"/>
            <ac:spMk id="3" creationId="{259755DC-46FC-53C1-0149-BBA1C280E8C2}"/>
          </ac:spMkLst>
        </pc:spChg>
      </pc:sldChg>
      <pc:sldChg chg="modSp new">
        <pc:chgData name="Uživatel typu Host" userId="" providerId="Windows Live" clId="Web-{A6DA7EA5-B2CD-4DA6-A2DF-9CE3EF1E76E0}" dt="2022-10-02T19:38:38.753" v="320" actId="20577"/>
        <pc:sldMkLst>
          <pc:docMk/>
          <pc:sldMk cId="3899339114" sldId="267"/>
        </pc:sldMkLst>
        <pc:spChg chg="mod">
          <ac:chgData name="Uživatel typu Host" userId="" providerId="Windows Live" clId="Web-{A6DA7EA5-B2CD-4DA6-A2DF-9CE3EF1E76E0}" dt="2022-10-02T19:33:05.681" v="226" actId="20577"/>
          <ac:spMkLst>
            <pc:docMk/>
            <pc:sldMk cId="3899339114" sldId="267"/>
            <ac:spMk id="2" creationId="{F9A0B071-DB7C-10F9-C567-2181CF978DEA}"/>
          </ac:spMkLst>
        </pc:spChg>
        <pc:spChg chg="mod">
          <ac:chgData name="Uživatel typu Host" userId="" providerId="Windows Live" clId="Web-{A6DA7EA5-B2CD-4DA6-A2DF-9CE3EF1E76E0}" dt="2022-10-02T19:38:38.753" v="320" actId="20577"/>
          <ac:spMkLst>
            <pc:docMk/>
            <pc:sldMk cId="3899339114" sldId="267"/>
            <ac:spMk id="3" creationId="{FFAEE76B-B1C5-8EC9-41F5-099A38F15363}"/>
          </ac:spMkLst>
        </pc:spChg>
      </pc:sldChg>
      <pc:sldChg chg="modSp new">
        <pc:chgData name="Uživatel typu Host" userId="" providerId="Windows Live" clId="Web-{A6DA7EA5-B2CD-4DA6-A2DF-9CE3EF1E76E0}" dt="2022-10-02T19:38:50.456" v="321" actId="20577"/>
        <pc:sldMkLst>
          <pc:docMk/>
          <pc:sldMk cId="3793408181" sldId="268"/>
        </pc:sldMkLst>
        <pc:spChg chg="mod">
          <ac:chgData name="Uživatel typu Host" userId="" providerId="Windows Live" clId="Web-{A6DA7EA5-B2CD-4DA6-A2DF-9CE3EF1E76E0}" dt="2022-10-02T19:34:26.824" v="269" actId="20577"/>
          <ac:spMkLst>
            <pc:docMk/>
            <pc:sldMk cId="3793408181" sldId="268"/>
            <ac:spMk id="2" creationId="{D3B2874D-5690-4FC0-B6B9-69BC93941CD8}"/>
          </ac:spMkLst>
        </pc:spChg>
        <pc:spChg chg="mod">
          <ac:chgData name="Uživatel typu Host" userId="" providerId="Windows Live" clId="Web-{A6DA7EA5-B2CD-4DA6-A2DF-9CE3EF1E76E0}" dt="2022-10-02T19:38:50.456" v="321" actId="20577"/>
          <ac:spMkLst>
            <pc:docMk/>
            <pc:sldMk cId="3793408181" sldId="268"/>
            <ac:spMk id="3" creationId="{5137A3B9-089B-F718-DFBF-04888A4D2567}"/>
          </ac:spMkLst>
        </pc:spChg>
      </pc:sldChg>
    </pc:docChg>
  </pc:docChgLst>
  <pc:docChgLst>
    <pc:chgData name="Uživatel typu Host" providerId="Windows Live" clId="Web-{71F665D7-64D4-4056-AC14-2A67914DEAEF}"/>
    <pc:docChg chg="modSld">
      <pc:chgData name="Uživatel typu Host" userId="" providerId="Windows Live" clId="Web-{71F665D7-64D4-4056-AC14-2A67914DEAEF}" dt="2022-10-03T15:45:00.380" v="15" actId="20577"/>
      <pc:docMkLst>
        <pc:docMk/>
      </pc:docMkLst>
      <pc:sldChg chg="modSp">
        <pc:chgData name="Uživatel typu Host" userId="" providerId="Windows Live" clId="Web-{71F665D7-64D4-4056-AC14-2A67914DEAEF}" dt="2022-10-03T15:44:07.376" v="12" actId="20577"/>
        <pc:sldMkLst>
          <pc:docMk/>
          <pc:sldMk cId="1486848182" sldId="257"/>
        </pc:sldMkLst>
        <pc:spChg chg="mod">
          <ac:chgData name="Uživatel typu Host" userId="" providerId="Windows Live" clId="Web-{71F665D7-64D4-4056-AC14-2A67914DEAEF}" dt="2022-10-03T15:44:07.376" v="12" actId="20577"/>
          <ac:spMkLst>
            <pc:docMk/>
            <pc:sldMk cId="1486848182" sldId="257"/>
            <ac:spMk id="2" creationId="{400EB60B-9A7B-D145-2DE7-09428547A055}"/>
          </ac:spMkLst>
        </pc:spChg>
      </pc:sldChg>
      <pc:sldChg chg="modSp">
        <pc:chgData name="Uživatel typu Host" userId="" providerId="Windows Live" clId="Web-{71F665D7-64D4-4056-AC14-2A67914DEAEF}" dt="2022-10-03T15:43:56.391" v="7" actId="20577"/>
        <pc:sldMkLst>
          <pc:docMk/>
          <pc:sldMk cId="3600031260" sldId="258"/>
        </pc:sldMkLst>
        <pc:spChg chg="mod">
          <ac:chgData name="Uživatel typu Host" userId="" providerId="Windows Live" clId="Web-{71F665D7-64D4-4056-AC14-2A67914DEAEF}" dt="2022-10-03T15:43:56.391" v="7" actId="20577"/>
          <ac:spMkLst>
            <pc:docMk/>
            <pc:sldMk cId="3600031260" sldId="258"/>
            <ac:spMk id="2" creationId="{77CBD08C-B2D9-94A3-3A19-EE4BEC819DCA}"/>
          </ac:spMkLst>
        </pc:spChg>
      </pc:sldChg>
      <pc:sldChg chg="modSp">
        <pc:chgData name="Uživatel typu Host" userId="" providerId="Windows Live" clId="Web-{71F665D7-64D4-4056-AC14-2A67914DEAEF}" dt="2022-10-03T15:43:46.609" v="2" actId="20577"/>
        <pc:sldMkLst>
          <pc:docMk/>
          <pc:sldMk cId="2172864970" sldId="261"/>
        </pc:sldMkLst>
        <pc:spChg chg="mod">
          <ac:chgData name="Uživatel typu Host" userId="" providerId="Windows Live" clId="Web-{71F665D7-64D4-4056-AC14-2A67914DEAEF}" dt="2022-10-03T15:43:46.609" v="2" actId="20577"/>
          <ac:spMkLst>
            <pc:docMk/>
            <pc:sldMk cId="2172864970" sldId="261"/>
            <ac:spMk id="2" creationId="{703CAFD8-0969-700A-6ED8-DE7C6795E5D6}"/>
          </ac:spMkLst>
        </pc:spChg>
      </pc:sldChg>
      <pc:sldChg chg="modSp">
        <pc:chgData name="Uživatel typu Host" userId="" providerId="Windows Live" clId="Web-{71F665D7-64D4-4056-AC14-2A67914DEAEF}" dt="2022-10-03T15:45:00.380" v="15" actId="20577"/>
        <pc:sldMkLst>
          <pc:docMk/>
          <pc:sldMk cId="292518284" sldId="269"/>
        </pc:sldMkLst>
        <pc:spChg chg="mod">
          <ac:chgData name="Uživatel typu Host" userId="" providerId="Windows Live" clId="Web-{71F665D7-64D4-4056-AC14-2A67914DEAEF}" dt="2022-10-03T15:45:00.380" v="15" actId="20577"/>
          <ac:spMkLst>
            <pc:docMk/>
            <pc:sldMk cId="292518284" sldId="269"/>
            <ac:spMk id="3" creationId="{213E86FE-ACB3-8FED-903E-DCFB00A5C502}"/>
          </ac:spMkLst>
        </pc:spChg>
      </pc:sldChg>
    </pc:docChg>
  </pc:docChgLst>
  <pc:docChgLst>
    <pc:chgData name="Uživatel typu Host" providerId="Windows Live" clId="Web-{4D054F92-20A2-42C4-8F45-9F28CE662D58}"/>
    <pc:docChg chg="modSld">
      <pc:chgData name="Uživatel typu Host" userId="" providerId="Windows Live" clId="Web-{4D054F92-20A2-42C4-8F45-9F28CE662D58}" dt="2022-09-28T09:52:44.817" v="14" actId="20577"/>
      <pc:docMkLst>
        <pc:docMk/>
      </pc:docMkLst>
      <pc:sldChg chg="modSp">
        <pc:chgData name="Uživatel typu Host" userId="" providerId="Windows Live" clId="Web-{4D054F92-20A2-42C4-8F45-9F28CE662D58}" dt="2022-09-28T09:52:44.817" v="14" actId="20577"/>
        <pc:sldMkLst>
          <pc:docMk/>
          <pc:sldMk cId="3600031260" sldId="258"/>
        </pc:sldMkLst>
        <pc:spChg chg="mod">
          <ac:chgData name="Uživatel typu Host" userId="" providerId="Windows Live" clId="Web-{4D054F92-20A2-42C4-8F45-9F28CE662D58}" dt="2022-09-28T09:52:44.817" v="14" actId="20577"/>
          <ac:spMkLst>
            <pc:docMk/>
            <pc:sldMk cId="3600031260" sldId="258"/>
            <ac:spMk id="4" creationId="{26CE5E64-3315-C4B8-8233-2B578650C717}"/>
          </ac:spMkLst>
        </pc:spChg>
      </pc:sldChg>
    </pc:docChg>
  </pc:docChgLst>
  <pc:docChgLst>
    <pc:chgData name="Darja Pelechová" userId="9af1c0b1549f7191" providerId="Windows Live" clId="Web-{01495891-2E46-440C-A4CD-DE4FA0751B38}"/>
    <pc:docChg chg="modSld">
      <pc:chgData name="Darja Pelechová" userId="9af1c0b1549f7191" providerId="Windows Live" clId="Web-{01495891-2E46-440C-A4CD-DE4FA0751B38}" dt="2022-10-02T20:00:56.427" v="12" actId="20577"/>
      <pc:docMkLst>
        <pc:docMk/>
      </pc:docMkLst>
      <pc:sldChg chg="addSp delSp modSp">
        <pc:chgData name="Darja Pelechová" userId="9af1c0b1549f7191" providerId="Windows Live" clId="Web-{01495891-2E46-440C-A4CD-DE4FA0751B38}" dt="2022-10-02T20:00:56.427" v="12" actId="20577"/>
        <pc:sldMkLst>
          <pc:docMk/>
          <pc:sldMk cId="646320983" sldId="259"/>
        </pc:sldMkLst>
        <pc:spChg chg="mod">
          <ac:chgData name="Darja Pelechová" userId="9af1c0b1549f7191" providerId="Windows Live" clId="Web-{01495891-2E46-440C-A4CD-DE4FA0751B38}" dt="2022-10-02T20:00:56.427" v="12" actId="20577"/>
          <ac:spMkLst>
            <pc:docMk/>
            <pc:sldMk cId="646320983" sldId="259"/>
            <ac:spMk id="3" creationId="{E9957D87-D912-1A09-297C-A1A4AE1924EB}"/>
          </ac:spMkLst>
        </pc:spChg>
        <pc:picChg chg="add del mod">
          <ac:chgData name="Darja Pelechová" userId="9af1c0b1549f7191" providerId="Windows Live" clId="Web-{01495891-2E46-440C-A4CD-DE4FA0751B38}" dt="2022-10-02T19:59:25.455" v="4"/>
          <ac:picMkLst>
            <pc:docMk/>
            <pc:sldMk cId="646320983" sldId="259"/>
            <ac:picMk id="4" creationId="{1D30904F-68D6-F74B-7536-7C1D5F0815A8}"/>
          </ac:picMkLst>
        </pc:picChg>
        <pc:picChg chg="add del mod">
          <ac:chgData name="Darja Pelechová" userId="9af1c0b1549f7191" providerId="Windows Live" clId="Web-{01495891-2E46-440C-A4CD-DE4FA0751B38}" dt="2022-10-02T19:59:24.205" v="3"/>
          <ac:picMkLst>
            <pc:docMk/>
            <pc:sldMk cId="646320983" sldId="259"/>
            <ac:picMk id="5" creationId="{913C2677-D601-C63D-1FC7-A2869B85E632}"/>
          </ac:picMkLst>
        </pc:picChg>
      </pc:sldChg>
    </pc:docChg>
  </pc:docChgLst>
  <pc:docChgLst>
    <pc:chgData name="Uživatel typu Host" providerId="Windows Live" clId="Web-{4DBB0897-133E-4CBD-B85C-0DB088A3E723}"/>
    <pc:docChg chg="modSld">
      <pc:chgData name="Uživatel typu Host" userId="" providerId="Windows Live" clId="Web-{4DBB0897-133E-4CBD-B85C-0DB088A3E723}" dt="2022-10-03T14:36:27.761" v="21" actId="20577"/>
      <pc:docMkLst>
        <pc:docMk/>
      </pc:docMkLst>
      <pc:sldChg chg="modSp">
        <pc:chgData name="Uživatel typu Host" userId="" providerId="Windows Live" clId="Web-{4DBB0897-133E-4CBD-B85C-0DB088A3E723}" dt="2022-10-03T14:16:58.346" v="14" actId="20577"/>
        <pc:sldMkLst>
          <pc:docMk/>
          <pc:sldMk cId="3392983307" sldId="260"/>
        </pc:sldMkLst>
        <pc:spChg chg="mod">
          <ac:chgData name="Uživatel typu Host" userId="" providerId="Windows Live" clId="Web-{4DBB0897-133E-4CBD-B85C-0DB088A3E723}" dt="2022-10-03T14:16:58.346" v="14" actId="20577"/>
          <ac:spMkLst>
            <pc:docMk/>
            <pc:sldMk cId="3392983307" sldId="260"/>
            <ac:spMk id="3" creationId="{38805729-6E1C-11C1-853E-3EBCBAF64E4E}"/>
          </ac:spMkLst>
        </pc:spChg>
      </pc:sldChg>
      <pc:sldChg chg="modSp">
        <pc:chgData name="Uživatel typu Host" userId="" providerId="Windows Live" clId="Web-{4DBB0897-133E-4CBD-B85C-0DB088A3E723}" dt="2022-10-03T14:36:08.402" v="20" actId="20577"/>
        <pc:sldMkLst>
          <pc:docMk/>
          <pc:sldMk cId="2172864970" sldId="261"/>
        </pc:sldMkLst>
        <pc:spChg chg="mod">
          <ac:chgData name="Uživatel typu Host" userId="" providerId="Windows Live" clId="Web-{4DBB0897-133E-4CBD-B85C-0DB088A3E723}" dt="2022-10-03T14:36:08.402" v="20" actId="20577"/>
          <ac:spMkLst>
            <pc:docMk/>
            <pc:sldMk cId="2172864970" sldId="261"/>
            <ac:spMk id="3" creationId="{1755F08E-D45F-EA9F-4F6D-1708B8C5E2AD}"/>
          </ac:spMkLst>
        </pc:spChg>
      </pc:sldChg>
      <pc:sldChg chg="modSp">
        <pc:chgData name="Uživatel typu Host" userId="" providerId="Windows Live" clId="Web-{4DBB0897-133E-4CBD-B85C-0DB088A3E723}" dt="2022-10-03T14:36:27.761" v="21" actId="20577"/>
        <pc:sldMkLst>
          <pc:docMk/>
          <pc:sldMk cId="2983897286" sldId="264"/>
        </pc:sldMkLst>
        <pc:spChg chg="mod">
          <ac:chgData name="Uživatel typu Host" userId="" providerId="Windows Live" clId="Web-{4DBB0897-133E-4CBD-B85C-0DB088A3E723}" dt="2022-10-03T14:36:27.761" v="21" actId="20577"/>
          <ac:spMkLst>
            <pc:docMk/>
            <pc:sldMk cId="2983897286" sldId="264"/>
            <ac:spMk id="3" creationId="{DEBD326E-809D-ADF1-BD22-40EF23ED9F31}"/>
          </ac:spMkLst>
        </pc:spChg>
      </pc:sldChg>
    </pc:docChg>
  </pc:docChgLst>
  <pc:docChgLst>
    <pc:chgData name="Uživatel typu Host" providerId="Windows Live" clId="Web-{4654F80A-63B9-4327-91D1-168511F947D2}"/>
    <pc:docChg chg="modSld">
      <pc:chgData name="Uživatel typu Host" userId="" providerId="Windows Live" clId="Web-{4654F80A-63B9-4327-91D1-168511F947D2}" dt="2022-10-03T14:43:00.728" v="83" actId="20577"/>
      <pc:docMkLst>
        <pc:docMk/>
      </pc:docMkLst>
      <pc:sldChg chg="modSp">
        <pc:chgData name="Uživatel typu Host" userId="" providerId="Windows Live" clId="Web-{4654F80A-63B9-4327-91D1-168511F947D2}" dt="2022-10-03T14:27:05.797" v="52" actId="20577"/>
        <pc:sldMkLst>
          <pc:docMk/>
          <pc:sldMk cId="1486848182" sldId="257"/>
        </pc:sldMkLst>
        <pc:spChg chg="mod">
          <ac:chgData name="Uživatel typu Host" userId="" providerId="Windows Live" clId="Web-{4654F80A-63B9-4327-91D1-168511F947D2}" dt="2022-10-03T14:27:05.797" v="52" actId="20577"/>
          <ac:spMkLst>
            <pc:docMk/>
            <pc:sldMk cId="1486848182" sldId="257"/>
            <ac:spMk id="3" creationId="{28249D14-A24A-78DC-9182-AA521D0CE630}"/>
          </ac:spMkLst>
        </pc:spChg>
      </pc:sldChg>
      <pc:sldChg chg="modSp">
        <pc:chgData name="Uživatel typu Host" userId="" providerId="Windows Live" clId="Web-{4654F80A-63B9-4327-91D1-168511F947D2}" dt="2022-10-03T14:27:11.876" v="53" actId="20577"/>
        <pc:sldMkLst>
          <pc:docMk/>
          <pc:sldMk cId="3600031260" sldId="258"/>
        </pc:sldMkLst>
        <pc:spChg chg="mod">
          <ac:chgData name="Uživatel typu Host" userId="" providerId="Windows Live" clId="Web-{4654F80A-63B9-4327-91D1-168511F947D2}" dt="2022-10-03T14:27:11.876" v="53" actId="20577"/>
          <ac:spMkLst>
            <pc:docMk/>
            <pc:sldMk cId="3600031260" sldId="258"/>
            <ac:spMk id="4" creationId="{26CE5E64-3315-C4B8-8233-2B578650C717}"/>
          </ac:spMkLst>
        </pc:spChg>
      </pc:sldChg>
      <pc:sldChg chg="modSp">
        <pc:chgData name="Uživatel typu Host" userId="" providerId="Windows Live" clId="Web-{4654F80A-63B9-4327-91D1-168511F947D2}" dt="2022-10-03T14:24:21.206" v="38" actId="20577"/>
        <pc:sldMkLst>
          <pc:docMk/>
          <pc:sldMk cId="646320983" sldId="259"/>
        </pc:sldMkLst>
        <pc:spChg chg="mod">
          <ac:chgData name="Uživatel typu Host" userId="" providerId="Windows Live" clId="Web-{4654F80A-63B9-4327-91D1-168511F947D2}" dt="2022-10-03T14:24:21.206" v="38" actId="20577"/>
          <ac:spMkLst>
            <pc:docMk/>
            <pc:sldMk cId="646320983" sldId="259"/>
            <ac:spMk id="3" creationId="{E9957D87-D912-1A09-297C-A1A4AE1924EB}"/>
          </ac:spMkLst>
        </pc:spChg>
      </pc:sldChg>
      <pc:sldChg chg="modSp">
        <pc:chgData name="Uživatel typu Host" userId="" providerId="Windows Live" clId="Web-{4654F80A-63B9-4327-91D1-168511F947D2}" dt="2022-10-03T14:24:49.677" v="41" actId="20577"/>
        <pc:sldMkLst>
          <pc:docMk/>
          <pc:sldMk cId="3392983307" sldId="260"/>
        </pc:sldMkLst>
        <pc:spChg chg="mod">
          <ac:chgData name="Uživatel typu Host" userId="" providerId="Windows Live" clId="Web-{4654F80A-63B9-4327-91D1-168511F947D2}" dt="2022-10-03T14:24:49.677" v="41" actId="20577"/>
          <ac:spMkLst>
            <pc:docMk/>
            <pc:sldMk cId="3392983307" sldId="260"/>
            <ac:spMk id="3" creationId="{38805729-6E1C-11C1-853E-3EBCBAF64E4E}"/>
          </ac:spMkLst>
        </pc:spChg>
      </pc:sldChg>
      <pc:sldChg chg="modSp">
        <pc:chgData name="Uživatel typu Host" userId="" providerId="Windows Live" clId="Web-{4654F80A-63B9-4327-91D1-168511F947D2}" dt="2022-10-03T14:30:21.827" v="66" actId="20577"/>
        <pc:sldMkLst>
          <pc:docMk/>
          <pc:sldMk cId="2172864970" sldId="261"/>
        </pc:sldMkLst>
        <pc:spChg chg="mod">
          <ac:chgData name="Uživatel typu Host" userId="" providerId="Windows Live" clId="Web-{4654F80A-63B9-4327-91D1-168511F947D2}" dt="2022-10-03T14:30:21.827" v="66" actId="20577"/>
          <ac:spMkLst>
            <pc:docMk/>
            <pc:sldMk cId="2172864970" sldId="261"/>
            <ac:spMk id="3" creationId="{1755F08E-D45F-EA9F-4F6D-1708B8C5E2AD}"/>
          </ac:spMkLst>
        </pc:spChg>
      </pc:sldChg>
      <pc:sldChg chg="modSp">
        <pc:chgData name="Uživatel typu Host" userId="" providerId="Windows Live" clId="Web-{4654F80A-63B9-4327-91D1-168511F947D2}" dt="2022-10-03T14:23:07.045" v="21" actId="20577"/>
        <pc:sldMkLst>
          <pc:docMk/>
          <pc:sldMk cId="1237671520" sldId="262"/>
        </pc:sldMkLst>
        <pc:spChg chg="mod">
          <ac:chgData name="Uživatel typu Host" userId="" providerId="Windows Live" clId="Web-{4654F80A-63B9-4327-91D1-168511F947D2}" dt="2022-10-03T14:23:07.045" v="21" actId="20577"/>
          <ac:spMkLst>
            <pc:docMk/>
            <pc:sldMk cId="1237671520" sldId="262"/>
            <ac:spMk id="3" creationId="{156AE579-E3A5-11AF-57A2-86CA822E30D9}"/>
          </ac:spMkLst>
        </pc:spChg>
      </pc:sldChg>
      <pc:sldChg chg="modSp">
        <pc:chgData name="Uživatel typu Host" userId="" providerId="Windows Live" clId="Web-{4654F80A-63B9-4327-91D1-168511F947D2}" dt="2022-10-03T14:41:41.769" v="76" actId="20577"/>
        <pc:sldMkLst>
          <pc:docMk/>
          <pc:sldMk cId="1246880771" sldId="263"/>
        </pc:sldMkLst>
        <pc:spChg chg="mod">
          <ac:chgData name="Uživatel typu Host" userId="" providerId="Windows Live" clId="Web-{4654F80A-63B9-4327-91D1-168511F947D2}" dt="2022-10-03T14:41:41.769" v="76" actId="20577"/>
          <ac:spMkLst>
            <pc:docMk/>
            <pc:sldMk cId="1246880771" sldId="263"/>
            <ac:spMk id="2" creationId="{227F8007-14A9-1C98-5A0F-9EB3F00ED9BE}"/>
          </ac:spMkLst>
        </pc:spChg>
        <pc:spChg chg="mod">
          <ac:chgData name="Uživatel typu Host" userId="" providerId="Windows Live" clId="Web-{4654F80A-63B9-4327-91D1-168511F947D2}" dt="2022-10-03T14:22:55.762" v="19" actId="20577"/>
          <ac:spMkLst>
            <pc:docMk/>
            <pc:sldMk cId="1246880771" sldId="263"/>
            <ac:spMk id="3" creationId="{9C1B9ECC-C8CC-4C10-7870-AFCDE21432CC}"/>
          </ac:spMkLst>
        </pc:spChg>
      </pc:sldChg>
      <pc:sldChg chg="modSp">
        <pc:chgData name="Uživatel typu Host" userId="" providerId="Windows Live" clId="Web-{4654F80A-63B9-4327-91D1-168511F947D2}" dt="2022-10-03T14:42:19.741" v="80" actId="1076"/>
        <pc:sldMkLst>
          <pc:docMk/>
          <pc:sldMk cId="2983897286" sldId="264"/>
        </pc:sldMkLst>
        <pc:spChg chg="mod">
          <ac:chgData name="Uživatel typu Host" userId="" providerId="Windows Live" clId="Web-{4654F80A-63B9-4327-91D1-168511F947D2}" dt="2022-10-03T14:42:19.741" v="80" actId="1076"/>
          <ac:spMkLst>
            <pc:docMk/>
            <pc:sldMk cId="2983897286" sldId="264"/>
            <ac:spMk id="3" creationId="{DEBD326E-809D-ADF1-BD22-40EF23ED9F31}"/>
          </ac:spMkLst>
        </pc:spChg>
      </pc:sldChg>
      <pc:sldChg chg="modSp">
        <pc:chgData name="Uživatel typu Host" userId="" providerId="Windows Live" clId="Web-{4654F80A-63B9-4327-91D1-168511F947D2}" dt="2022-10-03T14:42:09.787" v="79" actId="1076"/>
        <pc:sldMkLst>
          <pc:docMk/>
          <pc:sldMk cId="87482821" sldId="265"/>
        </pc:sldMkLst>
        <pc:spChg chg="mod">
          <ac:chgData name="Uživatel typu Host" userId="" providerId="Windows Live" clId="Web-{4654F80A-63B9-4327-91D1-168511F947D2}" dt="2022-10-03T14:42:09.787" v="79" actId="1076"/>
          <ac:spMkLst>
            <pc:docMk/>
            <pc:sldMk cId="87482821" sldId="265"/>
            <ac:spMk id="3" creationId="{A99F8FB7-223A-D05D-A391-5E2A729A0E6F}"/>
          </ac:spMkLst>
        </pc:spChg>
      </pc:sldChg>
      <pc:sldChg chg="modSp">
        <pc:chgData name="Uživatel typu Host" userId="" providerId="Windows Live" clId="Web-{4654F80A-63B9-4327-91D1-168511F947D2}" dt="2022-10-03T14:42:29.320" v="81" actId="1076"/>
        <pc:sldMkLst>
          <pc:docMk/>
          <pc:sldMk cId="2376299890" sldId="266"/>
        </pc:sldMkLst>
        <pc:spChg chg="mod">
          <ac:chgData name="Uživatel typu Host" userId="" providerId="Windows Live" clId="Web-{4654F80A-63B9-4327-91D1-168511F947D2}" dt="2022-10-03T14:42:29.320" v="81" actId="1076"/>
          <ac:spMkLst>
            <pc:docMk/>
            <pc:sldMk cId="2376299890" sldId="266"/>
            <ac:spMk id="3" creationId="{259755DC-46FC-53C1-0149-BBA1C280E8C2}"/>
          </ac:spMkLst>
        </pc:spChg>
      </pc:sldChg>
      <pc:sldChg chg="modSp">
        <pc:chgData name="Uživatel typu Host" userId="" providerId="Windows Live" clId="Web-{4654F80A-63B9-4327-91D1-168511F947D2}" dt="2022-10-03T14:26:32.294" v="46" actId="20577"/>
        <pc:sldMkLst>
          <pc:docMk/>
          <pc:sldMk cId="3899339114" sldId="267"/>
        </pc:sldMkLst>
        <pc:spChg chg="mod">
          <ac:chgData name="Uživatel typu Host" userId="" providerId="Windows Live" clId="Web-{4654F80A-63B9-4327-91D1-168511F947D2}" dt="2022-10-03T14:26:32.294" v="46" actId="20577"/>
          <ac:spMkLst>
            <pc:docMk/>
            <pc:sldMk cId="3899339114" sldId="267"/>
            <ac:spMk id="3" creationId="{FFAEE76B-B1C5-8EC9-41F5-099A38F15363}"/>
          </ac:spMkLst>
        </pc:spChg>
      </pc:sldChg>
      <pc:sldChg chg="modSp">
        <pc:chgData name="Uživatel typu Host" userId="" providerId="Windows Live" clId="Web-{4654F80A-63B9-4327-91D1-168511F947D2}" dt="2022-10-03T14:23:52.986" v="34" actId="20577"/>
        <pc:sldMkLst>
          <pc:docMk/>
          <pc:sldMk cId="3793408181" sldId="268"/>
        </pc:sldMkLst>
        <pc:spChg chg="mod">
          <ac:chgData name="Uživatel typu Host" userId="" providerId="Windows Live" clId="Web-{4654F80A-63B9-4327-91D1-168511F947D2}" dt="2022-10-03T14:23:52.986" v="34" actId="20577"/>
          <ac:spMkLst>
            <pc:docMk/>
            <pc:sldMk cId="3793408181" sldId="268"/>
            <ac:spMk id="3" creationId="{5137A3B9-089B-F718-DFBF-04888A4D2567}"/>
          </ac:spMkLst>
        </pc:spChg>
      </pc:sldChg>
      <pc:sldChg chg="modSp">
        <pc:chgData name="Uživatel typu Host" userId="" providerId="Windows Live" clId="Web-{4654F80A-63B9-4327-91D1-168511F947D2}" dt="2022-10-03T14:43:00.728" v="83" actId="20577"/>
        <pc:sldMkLst>
          <pc:docMk/>
          <pc:sldMk cId="292518284" sldId="269"/>
        </pc:sldMkLst>
        <pc:spChg chg="mod">
          <ac:chgData name="Uživatel typu Host" userId="" providerId="Windows Live" clId="Web-{4654F80A-63B9-4327-91D1-168511F947D2}" dt="2022-10-03T14:43:00.728" v="83" actId="20577"/>
          <ac:spMkLst>
            <pc:docMk/>
            <pc:sldMk cId="292518284" sldId="269"/>
            <ac:spMk id="3" creationId="{213E86FE-ACB3-8FED-903E-DCFB00A5C502}"/>
          </ac:spMkLst>
        </pc:spChg>
      </pc:sldChg>
      <pc:sldChg chg="modSp">
        <pc:chgData name="Uživatel typu Host" userId="" providerId="Windows Live" clId="Web-{4654F80A-63B9-4327-91D1-168511F947D2}" dt="2022-10-03T14:24:00.924" v="35" actId="20577"/>
        <pc:sldMkLst>
          <pc:docMk/>
          <pc:sldMk cId="2458196204" sldId="270"/>
        </pc:sldMkLst>
        <pc:spChg chg="mod">
          <ac:chgData name="Uživatel typu Host" userId="" providerId="Windows Live" clId="Web-{4654F80A-63B9-4327-91D1-168511F947D2}" dt="2022-10-03T14:24:00.924" v="35" actId="20577"/>
          <ac:spMkLst>
            <pc:docMk/>
            <pc:sldMk cId="2458196204" sldId="270"/>
            <ac:spMk id="3" creationId="{120EF3A4-931D-F485-F7F3-4F913BA064B8}"/>
          </ac:spMkLst>
        </pc:spChg>
      </pc:sldChg>
    </pc:docChg>
  </pc:docChgLst>
  <pc:docChgLst>
    <pc:chgData name="Uživatel typu Host" providerId="Windows Live" clId="Web-{38C52E03-3A58-4B77-A04B-F1515D6F3D31}"/>
    <pc:docChg chg="modSld">
      <pc:chgData name="Uživatel typu Host" userId="" providerId="Windows Live" clId="Web-{38C52E03-3A58-4B77-A04B-F1515D6F3D31}" dt="2022-09-28T13:12:10.771" v="79" actId="1076"/>
      <pc:docMkLst>
        <pc:docMk/>
      </pc:docMkLst>
      <pc:sldChg chg="modSp">
        <pc:chgData name="Uživatel typu Host" userId="" providerId="Windows Live" clId="Web-{38C52E03-3A58-4B77-A04B-F1515D6F3D31}" dt="2022-09-28T13:12:10.771" v="79" actId="1076"/>
        <pc:sldMkLst>
          <pc:docMk/>
          <pc:sldMk cId="1512418920" sldId="256"/>
        </pc:sldMkLst>
        <pc:spChg chg="mod">
          <ac:chgData name="Uživatel typu Host" userId="" providerId="Windows Live" clId="Web-{38C52E03-3A58-4B77-A04B-F1515D6F3D31}" dt="2022-09-28T13:12:10.771" v="79" actId="1076"/>
          <ac:spMkLst>
            <pc:docMk/>
            <pc:sldMk cId="1512418920" sldId="256"/>
            <ac:spMk id="3" creationId="{BE98633A-1955-EA77-208F-80ABE1A1268E}"/>
          </ac:spMkLst>
        </pc:spChg>
      </pc:sldChg>
    </pc:docChg>
  </pc:docChgLst>
  <pc:docChgLst>
    <pc:chgData name="Uživatel typu Host" providerId="Windows Live" clId="Web-{3CEE8940-59CB-43FF-A1FB-6C1EE4417F98}"/>
    <pc:docChg chg="addSld modSld">
      <pc:chgData name="Uživatel typu Host" userId="" providerId="Windows Live" clId="Web-{3CEE8940-59CB-43FF-A1FB-6C1EE4417F98}" dt="2022-10-02T13:41:14.786" v="103" actId="20577"/>
      <pc:docMkLst>
        <pc:docMk/>
      </pc:docMkLst>
      <pc:sldChg chg="modSp new">
        <pc:chgData name="Uživatel typu Host" userId="" providerId="Windows Live" clId="Web-{3CEE8940-59CB-43FF-A1FB-6C1EE4417F98}" dt="2022-10-02T12:56:26.068" v="45" actId="20577"/>
        <pc:sldMkLst>
          <pc:docMk/>
          <pc:sldMk cId="2172864970" sldId="261"/>
        </pc:sldMkLst>
        <pc:spChg chg="mod">
          <ac:chgData name="Uživatel typu Host" userId="" providerId="Windows Live" clId="Web-{3CEE8940-59CB-43FF-A1FB-6C1EE4417F98}" dt="2022-10-02T12:12:55.261" v="2" actId="20577"/>
          <ac:spMkLst>
            <pc:docMk/>
            <pc:sldMk cId="2172864970" sldId="261"/>
            <ac:spMk id="2" creationId="{703CAFD8-0969-700A-6ED8-DE7C6795E5D6}"/>
          </ac:spMkLst>
        </pc:spChg>
        <pc:spChg chg="mod">
          <ac:chgData name="Uživatel typu Host" userId="" providerId="Windows Live" clId="Web-{3CEE8940-59CB-43FF-A1FB-6C1EE4417F98}" dt="2022-10-02T12:56:26.068" v="45" actId="20577"/>
          <ac:spMkLst>
            <pc:docMk/>
            <pc:sldMk cId="2172864970" sldId="261"/>
            <ac:spMk id="3" creationId="{1755F08E-D45F-EA9F-4F6D-1708B8C5E2AD}"/>
          </ac:spMkLst>
        </pc:spChg>
      </pc:sldChg>
      <pc:sldChg chg="modSp new">
        <pc:chgData name="Uživatel typu Host" userId="" providerId="Windows Live" clId="Web-{3CEE8940-59CB-43FF-A1FB-6C1EE4417F98}" dt="2022-10-02T13:41:14.786" v="103" actId="20577"/>
        <pc:sldMkLst>
          <pc:docMk/>
          <pc:sldMk cId="1237671520" sldId="262"/>
        </pc:sldMkLst>
        <pc:spChg chg="mod">
          <ac:chgData name="Uživatel typu Host" userId="" providerId="Windows Live" clId="Web-{3CEE8940-59CB-43FF-A1FB-6C1EE4417F98}" dt="2022-10-02T13:23:12.174" v="47" actId="20577"/>
          <ac:spMkLst>
            <pc:docMk/>
            <pc:sldMk cId="1237671520" sldId="262"/>
            <ac:spMk id="2" creationId="{D978E98B-DD01-6C53-C006-D03BA5D5D4E2}"/>
          </ac:spMkLst>
        </pc:spChg>
        <pc:spChg chg="mod">
          <ac:chgData name="Uživatel typu Host" userId="" providerId="Windows Live" clId="Web-{3CEE8940-59CB-43FF-A1FB-6C1EE4417F98}" dt="2022-10-02T13:41:14.786" v="103" actId="20577"/>
          <ac:spMkLst>
            <pc:docMk/>
            <pc:sldMk cId="1237671520" sldId="262"/>
            <ac:spMk id="3" creationId="{156AE579-E3A5-11AF-57A2-86CA822E30D9}"/>
          </ac:spMkLst>
        </pc:spChg>
      </pc:sldChg>
    </pc:docChg>
  </pc:docChgLst>
  <pc:docChgLst>
    <pc:chgData name="Uživatel typu Host" providerId="Windows Live" clId="Web-{ADC5DA42-49C0-462E-A216-558E7ECD4918}"/>
    <pc:docChg chg="modSld">
      <pc:chgData name="Uživatel typu Host" userId="" providerId="Windows Live" clId="Web-{ADC5DA42-49C0-462E-A216-558E7ECD4918}" dt="2022-10-03T10:15:20.460" v="4" actId="14100"/>
      <pc:docMkLst>
        <pc:docMk/>
      </pc:docMkLst>
      <pc:sldChg chg="modSp">
        <pc:chgData name="Uživatel typu Host" userId="" providerId="Windows Live" clId="Web-{ADC5DA42-49C0-462E-A216-558E7ECD4918}" dt="2022-10-03T10:15:20.460" v="4" actId="14100"/>
        <pc:sldMkLst>
          <pc:docMk/>
          <pc:sldMk cId="1512418920" sldId="256"/>
        </pc:sldMkLst>
        <pc:spChg chg="mod">
          <ac:chgData name="Uživatel typu Host" userId="" providerId="Windows Live" clId="Web-{ADC5DA42-49C0-462E-A216-558E7ECD4918}" dt="2022-10-03T10:15:20.460" v="4" actId="14100"/>
          <ac:spMkLst>
            <pc:docMk/>
            <pc:sldMk cId="1512418920" sldId="256"/>
            <ac:spMk id="3" creationId="{BE98633A-1955-EA77-208F-80ABE1A1268E}"/>
          </ac:spMkLst>
        </pc:spChg>
      </pc:sldChg>
      <pc:sldChg chg="modSp">
        <pc:chgData name="Uživatel typu Host" userId="" providerId="Windows Live" clId="Web-{ADC5DA42-49C0-462E-A216-558E7ECD4918}" dt="2022-10-03T10:14:04.083" v="1" actId="20577"/>
        <pc:sldMkLst>
          <pc:docMk/>
          <pc:sldMk cId="1246880771" sldId="263"/>
        </pc:sldMkLst>
        <pc:spChg chg="mod">
          <ac:chgData name="Uživatel typu Host" userId="" providerId="Windows Live" clId="Web-{ADC5DA42-49C0-462E-A216-558E7ECD4918}" dt="2022-10-03T10:14:04.083" v="1" actId="20577"/>
          <ac:spMkLst>
            <pc:docMk/>
            <pc:sldMk cId="1246880771" sldId="263"/>
            <ac:spMk id="3" creationId="{9C1B9ECC-C8CC-4C10-7870-AFCDE21432CC}"/>
          </ac:spMkLst>
        </pc:spChg>
      </pc:sldChg>
    </pc:docChg>
  </pc:docChgLst>
  <pc:docChgLst>
    <pc:chgData name="Uživatel typu Host" providerId="Windows Live" clId="Web-{7151F083-8E5E-408C-882D-E6D9379968FF}"/>
    <pc:docChg chg="addSld modSld">
      <pc:chgData name="Uživatel typu Host" userId="" providerId="Windows Live" clId="Web-{7151F083-8E5E-408C-882D-E6D9379968FF}" dt="2022-10-03T06:32:54.284" v="287" actId="1076"/>
      <pc:docMkLst>
        <pc:docMk/>
      </pc:docMkLst>
      <pc:sldChg chg="modSp">
        <pc:chgData name="Uživatel typu Host" userId="" providerId="Windows Live" clId="Web-{7151F083-8E5E-408C-882D-E6D9379968FF}" dt="2022-10-03T06:00:33.303" v="5" actId="20577"/>
        <pc:sldMkLst>
          <pc:docMk/>
          <pc:sldMk cId="1486848182" sldId="257"/>
        </pc:sldMkLst>
        <pc:spChg chg="mod">
          <ac:chgData name="Uživatel typu Host" userId="" providerId="Windows Live" clId="Web-{7151F083-8E5E-408C-882D-E6D9379968FF}" dt="2022-10-03T06:00:33.303" v="5" actId="20577"/>
          <ac:spMkLst>
            <pc:docMk/>
            <pc:sldMk cId="1486848182" sldId="257"/>
            <ac:spMk id="2" creationId="{400EB60B-9A7B-D145-2DE7-09428547A055}"/>
          </ac:spMkLst>
        </pc:spChg>
      </pc:sldChg>
      <pc:sldChg chg="modSp">
        <pc:chgData name="Uživatel typu Host" userId="" providerId="Windows Live" clId="Web-{7151F083-8E5E-408C-882D-E6D9379968FF}" dt="2022-10-03T06:30:01.327" v="274" actId="20577"/>
        <pc:sldMkLst>
          <pc:docMk/>
          <pc:sldMk cId="3600031260" sldId="258"/>
        </pc:sldMkLst>
        <pc:spChg chg="mod">
          <ac:chgData name="Uživatel typu Host" userId="" providerId="Windows Live" clId="Web-{7151F083-8E5E-408C-882D-E6D9379968FF}" dt="2022-10-03T06:00:36.803" v="6" actId="20577"/>
          <ac:spMkLst>
            <pc:docMk/>
            <pc:sldMk cId="3600031260" sldId="258"/>
            <ac:spMk id="2" creationId="{77CBD08C-B2D9-94A3-3A19-EE4BEC819DCA}"/>
          </ac:spMkLst>
        </pc:spChg>
        <pc:spChg chg="mod">
          <ac:chgData name="Uživatel typu Host" userId="" providerId="Windows Live" clId="Web-{7151F083-8E5E-408C-882D-E6D9379968FF}" dt="2022-10-03T06:30:01.327" v="274" actId="20577"/>
          <ac:spMkLst>
            <pc:docMk/>
            <pc:sldMk cId="3600031260" sldId="258"/>
            <ac:spMk id="4" creationId="{26CE5E64-3315-C4B8-8233-2B578650C717}"/>
          </ac:spMkLst>
        </pc:spChg>
      </pc:sldChg>
      <pc:sldChg chg="modSp">
        <pc:chgData name="Uživatel typu Host" userId="" providerId="Windows Live" clId="Web-{7151F083-8E5E-408C-882D-E6D9379968FF}" dt="2022-10-03T06:32:54.284" v="287" actId="1076"/>
        <pc:sldMkLst>
          <pc:docMk/>
          <pc:sldMk cId="3392983307" sldId="260"/>
        </pc:sldMkLst>
        <pc:spChg chg="mod">
          <ac:chgData name="Uživatel typu Host" userId="" providerId="Windows Live" clId="Web-{7151F083-8E5E-408C-882D-E6D9379968FF}" dt="2022-10-03T06:32:54.284" v="287" actId="1076"/>
          <ac:spMkLst>
            <pc:docMk/>
            <pc:sldMk cId="3392983307" sldId="260"/>
            <ac:spMk id="3" creationId="{38805729-6E1C-11C1-853E-3EBCBAF64E4E}"/>
          </ac:spMkLst>
        </pc:spChg>
      </pc:sldChg>
      <pc:sldChg chg="modSp">
        <pc:chgData name="Uživatel typu Host" userId="" providerId="Windows Live" clId="Web-{7151F083-8E5E-408C-882D-E6D9379968FF}" dt="2022-10-03T06:31:43.719" v="284" actId="20577"/>
        <pc:sldMkLst>
          <pc:docMk/>
          <pc:sldMk cId="2172864970" sldId="261"/>
        </pc:sldMkLst>
        <pc:spChg chg="mod">
          <ac:chgData name="Uživatel typu Host" userId="" providerId="Windows Live" clId="Web-{7151F083-8E5E-408C-882D-E6D9379968FF}" dt="2022-10-03T06:31:43.719" v="284" actId="20577"/>
          <ac:spMkLst>
            <pc:docMk/>
            <pc:sldMk cId="2172864970" sldId="261"/>
            <ac:spMk id="3" creationId="{1755F08E-D45F-EA9F-4F6D-1708B8C5E2AD}"/>
          </ac:spMkLst>
        </pc:spChg>
      </pc:sldChg>
      <pc:sldChg chg="modSp">
        <pc:chgData name="Uživatel typu Host" userId="" providerId="Windows Live" clId="Web-{7151F083-8E5E-408C-882D-E6D9379968FF}" dt="2022-10-03T06:32:12.283" v="286" actId="1076"/>
        <pc:sldMkLst>
          <pc:docMk/>
          <pc:sldMk cId="1237671520" sldId="262"/>
        </pc:sldMkLst>
        <pc:spChg chg="mod">
          <ac:chgData name="Uživatel typu Host" userId="" providerId="Windows Live" clId="Web-{7151F083-8E5E-408C-882D-E6D9379968FF}" dt="2022-10-03T06:27:07.151" v="253" actId="20577"/>
          <ac:spMkLst>
            <pc:docMk/>
            <pc:sldMk cId="1237671520" sldId="262"/>
            <ac:spMk id="2" creationId="{D978E98B-DD01-6C53-C006-D03BA5D5D4E2}"/>
          </ac:spMkLst>
        </pc:spChg>
        <pc:spChg chg="mod">
          <ac:chgData name="Uživatel typu Host" userId="" providerId="Windows Live" clId="Web-{7151F083-8E5E-408C-882D-E6D9379968FF}" dt="2022-10-03T06:32:12.283" v="286" actId="1076"/>
          <ac:spMkLst>
            <pc:docMk/>
            <pc:sldMk cId="1237671520" sldId="262"/>
            <ac:spMk id="3" creationId="{156AE579-E3A5-11AF-57A2-86CA822E30D9}"/>
          </ac:spMkLst>
        </pc:spChg>
      </pc:sldChg>
      <pc:sldChg chg="modSp">
        <pc:chgData name="Uživatel typu Host" userId="" providerId="Windows Live" clId="Web-{7151F083-8E5E-408C-882D-E6D9379968FF}" dt="2022-10-03T06:17:52.076" v="163" actId="20577"/>
        <pc:sldMkLst>
          <pc:docMk/>
          <pc:sldMk cId="1246880771" sldId="263"/>
        </pc:sldMkLst>
        <pc:spChg chg="mod">
          <ac:chgData name="Uživatel typu Host" userId="" providerId="Windows Live" clId="Web-{7151F083-8E5E-408C-882D-E6D9379968FF}" dt="2022-10-03T06:01:15.960" v="11" actId="20577"/>
          <ac:spMkLst>
            <pc:docMk/>
            <pc:sldMk cId="1246880771" sldId="263"/>
            <ac:spMk id="2" creationId="{227F8007-14A9-1C98-5A0F-9EB3F00ED9BE}"/>
          </ac:spMkLst>
        </pc:spChg>
        <pc:spChg chg="mod">
          <ac:chgData name="Uživatel typu Host" userId="" providerId="Windows Live" clId="Web-{7151F083-8E5E-408C-882D-E6D9379968FF}" dt="2022-10-03T06:17:52.076" v="163" actId="20577"/>
          <ac:spMkLst>
            <pc:docMk/>
            <pc:sldMk cId="1246880771" sldId="263"/>
            <ac:spMk id="3" creationId="{9C1B9ECC-C8CC-4C10-7870-AFCDE21432CC}"/>
          </ac:spMkLst>
        </pc:spChg>
      </pc:sldChg>
      <pc:sldChg chg="modSp">
        <pc:chgData name="Uživatel typu Host" userId="" providerId="Windows Live" clId="Web-{7151F083-8E5E-408C-882D-E6D9379968FF}" dt="2022-10-03T06:30:27.108" v="280" actId="20577"/>
        <pc:sldMkLst>
          <pc:docMk/>
          <pc:sldMk cId="2983897286" sldId="264"/>
        </pc:sldMkLst>
        <pc:spChg chg="mod">
          <ac:chgData name="Uživatel typu Host" userId="" providerId="Windows Live" clId="Web-{7151F083-8E5E-408C-882D-E6D9379968FF}" dt="2022-10-03T06:30:27.108" v="280" actId="20577"/>
          <ac:spMkLst>
            <pc:docMk/>
            <pc:sldMk cId="2983897286" sldId="264"/>
            <ac:spMk id="3" creationId="{DEBD326E-809D-ADF1-BD22-40EF23ED9F31}"/>
          </ac:spMkLst>
        </pc:spChg>
      </pc:sldChg>
      <pc:sldChg chg="modSp">
        <pc:chgData name="Uživatel typu Host" userId="" providerId="Windows Live" clId="Web-{7151F083-8E5E-408C-882D-E6D9379968FF}" dt="2022-10-03T06:22:57.895" v="228" actId="20577"/>
        <pc:sldMkLst>
          <pc:docMk/>
          <pc:sldMk cId="87482821" sldId="265"/>
        </pc:sldMkLst>
        <pc:spChg chg="mod">
          <ac:chgData name="Uživatel typu Host" userId="" providerId="Windows Live" clId="Web-{7151F083-8E5E-408C-882D-E6D9379968FF}" dt="2022-10-03T06:22:43.098" v="220" actId="20577"/>
          <ac:spMkLst>
            <pc:docMk/>
            <pc:sldMk cId="87482821" sldId="265"/>
            <ac:spMk id="2" creationId="{978E65E6-1D79-FF23-E8FE-07747D97B2E0}"/>
          </ac:spMkLst>
        </pc:spChg>
        <pc:spChg chg="mod">
          <ac:chgData name="Uživatel typu Host" userId="" providerId="Windows Live" clId="Web-{7151F083-8E5E-408C-882D-E6D9379968FF}" dt="2022-10-03T06:22:57.895" v="228" actId="20577"/>
          <ac:spMkLst>
            <pc:docMk/>
            <pc:sldMk cId="87482821" sldId="265"/>
            <ac:spMk id="3" creationId="{A99F8FB7-223A-D05D-A391-5E2A729A0E6F}"/>
          </ac:spMkLst>
        </pc:spChg>
      </pc:sldChg>
      <pc:sldChg chg="modSp">
        <pc:chgData name="Uživatel typu Host" userId="" providerId="Windows Live" clId="Web-{7151F083-8E5E-408C-882D-E6D9379968FF}" dt="2022-10-03T06:22:26.098" v="201" actId="20577"/>
        <pc:sldMkLst>
          <pc:docMk/>
          <pc:sldMk cId="2376299890" sldId="266"/>
        </pc:sldMkLst>
        <pc:spChg chg="mod">
          <ac:chgData name="Uživatel typu Host" userId="" providerId="Windows Live" clId="Web-{7151F083-8E5E-408C-882D-E6D9379968FF}" dt="2022-10-03T06:22:14.832" v="197" actId="20577"/>
          <ac:spMkLst>
            <pc:docMk/>
            <pc:sldMk cId="2376299890" sldId="266"/>
            <ac:spMk id="2" creationId="{E6616A65-892F-C06C-99E0-8283EB0933A0}"/>
          </ac:spMkLst>
        </pc:spChg>
        <pc:spChg chg="mod">
          <ac:chgData name="Uživatel typu Host" userId="" providerId="Windows Live" clId="Web-{7151F083-8E5E-408C-882D-E6D9379968FF}" dt="2022-10-03T06:22:26.098" v="201" actId="20577"/>
          <ac:spMkLst>
            <pc:docMk/>
            <pc:sldMk cId="2376299890" sldId="266"/>
            <ac:spMk id="3" creationId="{259755DC-46FC-53C1-0149-BBA1C280E8C2}"/>
          </ac:spMkLst>
        </pc:spChg>
      </pc:sldChg>
      <pc:sldChg chg="modSp">
        <pc:chgData name="Uživatel typu Host" userId="" providerId="Windows Live" clId="Web-{7151F083-8E5E-408C-882D-E6D9379968FF}" dt="2022-10-03T06:21:59.332" v="192" actId="20577"/>
        <pc:sldMkLst>
          <pc:docMk/>
          <pc:sldMk cId="3899339114" sldId="267"/>
        </pc:sldMkLst>
        <pc:spChg chg="mod">
          <ac:chgData name="Uživatel typu Host" userId="" providerId="Windows Live" clId="Web-{7151F083-8E5E-408C-882D-E6D9379968FF}" dt="2022-10-03T06:21:59.332" v="192" actId="20577"/>
          <ac:spMkLst>
            <pc:docMk/>
            <pc:sldMk cId="3899339114" sldId="267"/>
            <ac:spMk id="2" creationId="{F9A0B071-DB7C-10F9-C567-2181CF978DEA}"/>
          </ac:spMkLst>
        </pc:spChg>
        <pc:spChg chg="mod">
          <ac:chgData name="Uživatel typu Host" userId="" providerId="Windows Live" clId="Web-{7151F083-8E5E-408C-882D-E6D9379968FF}" dt="2022-10-03T06:20:29.611" v="169" actId="20577"/>
          <ac:spMkLst>
            <pc:docMk/>
            <pc:sldMk cId="3899339114" sldId="267"/>
            <ac:spMk id="3" creationId="{FFAEE76B-B1C5-8EC9-41F5-099A38F15363}"/>
          </ac:spMkLst>
        </pc:spChg>
      </pc:sldChg>
      <pc:sldChg chg="modSp">
        <pc:chgData name="Uživatel typu Host" userId="" providerId="Windows Live" clId="Web-{7151F083-8E5E-408C-882D-E6D9379968FF}" dt="2022-10-03T06:21:47.331" v="191" actId="20577"/>
        <pc:sldMkLst>
          <pc:docMk/>
          <pc:sldMk cId="3793408181" sldId="268"/>
        </pc:sldMkLst>
        <pc:spChg chg="mod">
          <ac:chgData name="Uživatel typu Host" userId="" providerId="Windows Live" clId="Web-{7151F083-8E5E-408C-882D-E6D9379968FF}" dt="2022-10-03T06:18:22.139" v="168" actId="20577"/>
          <ac:spMkLst>
            <pc:docMk/>
            <pc:sldMk cId="3793408181" sldId="268"/>
            <ac:spMk id="2" creationId="{D3B2874D-5690-4FC0-B6B9-69BC93941CD8}"/>
          </ac:spMkLst>
        </pc:spChg>
        <pc:spChg chg="mod">
          <ac:chgData name="Uživatel typu Host" userId="" providerId="Windows Live" clId="Web-{7151F083-8E5E-408C-882D-E6D9379968FF}" dt="2022-10-03T06:21:47.331" v="191" actId="20577"/>
          <ac:spMkLst>
            <pc:docMk/>
            <pc:sldMk cId="3793408181" sldId="268"/>
            <ac:spMk id="3" creationId="{5137A3B9-089B-F718-DFBF-04888A4D2567}"/>
          </ac:spMkLst>
        </pc:spChg>
      </pc:sldChg>
      <pc:sldChg chg="modSp new">
        <pc:chgData name="Uživatel typu Host" userId="" providerId="Windows Live" clId="Web-{7151F083-8E5E-408C-882D-E6D9379968FF}" dt="2022-10-03T06:29:21.794" v="271" actId="20577"/>
        <pc:sldMkLst>
          <pc:docMk/>
          <pc:sldMk cId="292518284" sldId="269"/>
        </pc:sldMkLst>
        <pc:spChg chg="mod">
          <ac:chgData name="Uživatel typu Host" userId="" providerId="Windows Live" clId="Web-{7151F083-8E5E-408C-882D-E6D9379968FF}" dt="2022-10-03T06:09:03.799" v="20" actId="20577"/>
          <ac:spMkLst>
            <pc:docMk/>
            <pc:sldMk cId="292518284" sldId="269"/>
            <ac:spMk id="2" creationId="{4191A5BB-2593-7E3D-5796-FDE63FA57FDB}"/>
          </ac:spMkLst>
        </pc:spChg>
        <pc:spChg chg="mod">
          <ac:chgData name="Uživatel typu Host" userId="" providerId="Windows Live" clId="Web-{7151F083-8E5E-408C-882D-E6D9379968FF}" dt="2022-10-03T06:29:21.794" v="271" actId="20577"/>
          <ac:spMkLst>
            <pc:docMk/>
            <pc:sldMk cId="292518284" sldId="269"/>
            <ac:spMk id="3" creationId="{213E86FE-ACB3-8FED-903E-DCFB00A5C502}"/>
          </ac:spMkLst>
        </pc:spChg>
      </pc:sldChg>
    </pc:docChg>
  </pc:docChgLst>
  <pc:docChgLst>
    <pc:chgData name="Lucie Dvořáková" userId="ad1a254803ddf4a1" providerId="LiveId" clId="{80275E2B-EA42-470D-86EA-53A2DE6A9FEF}"/>
    <pc:docChg chg="undo custSel addSld modSld sldOrd">
      <pc:chgData name="Lucie Dvořáková" userId="ad1a254803ddf4a1" providerId="LiveId" clId="{80275E2B-EA42-470D-86EA-53A2DE6A9FEF}" dt="2022-10-03T11:23:58.858" v="1369" actId="20577"/>
      <pc:docMkLst>
        <pc:docMk/>
      </pc:docMkLst>
      <pc:sldChg chg="modSp mod">
        <pc:chgData name="Lucie Dvořáková" userId="ad1a254803ddf4a1" providerId="LiveId" clId="{80275E2B-EA42-470D-86EA-53A2DE6A9FEF}" dt="2022-09-27T08:33:03.617" v="129" actId="20577"/>
        <pc:sldMkLst>
          <pc:docMk/>
          <pc:sldMk cId="1512418920" sldId="256"/>
        </pc:sldMkLst>
        <pc:spChg chg="mod">
          <ac:chgData name="Lucie Dvořáková" userId="ad1a254803ddf4a1" providerId="LiveId" clId="{80275E2B-EA42-470D-86EA-53A2DE6A9FEF}" dt="2022-09-27T08:32:23.587" v="18" actId="20577"/>
          <ac:spMkLst>
            <pc:docMk/>
            <pc:sldMk cId="1512418920" sldId="256"/>
            <ac:spMk id="2" creationId="{EB7E9C13-E55B-5F2D-7475-E0F6094600D4}"/>
          </ac:spMkLst>
        </pc:spChg>
        <pc:spChg chg="mod">
          <ac:chgData name="Lucie Dvořáková" userId="ad1a254803ddf4a1" providerId="LiveId" clId="{80275E2B-EA42-470D-86EA-53A2DE6A9FEF}" dt="2022-09-27T08:33:03.617" v="129" actId="20577"/>
          <ac:spMkLst>
            <pc:docMk/>
            <pc:sldMk cId="1512418920" sldId="256"/>
            <ac:spMk id="3" creationId="{BE98633A-1955-EA77-208F-80ABE1A1268E}"/>
          </ac:spMkLst>
        </pc:spChg>
      </pc:sldChg>
      <pc:sldChg chg="modSp mod">
        <pc:chgData name="Lucie Dvořáková" userId="ad1a254803ddf4a1" providerId="LiveId" clId="{80275E2B-EA42-470D-86EA-53A2DE6A9FEF}" dt="2022-10-02T18:11:33.095" v="744" actId="27636"/>
        <pc:sldMkLst>
          <pc:docMk/>
          <pc:sldMk cId="1486848182" sldId="257"/>
        </pc:sldMkLst>
        <pc:spChg chg="mod">
          <ac:chgData name="Lucie Dvořáková" userId="ad1a254803ddf4a1" providerId="LiveId" clId="{80275E2B-EA42-470D-86EA-53A2DE6A9FEF}" dt="2022-10-02T18:11:33.095" v="744" actId="27636"/>
          <ac:spMkLst>
            <pc:docMk/>
            <pc:sldMk cId="1486848182" sldId="257"/>
            <ac:spMk id="3" creationId="{28249D14-A24A-78DC-9182-AA521D0CE630}"/>
          </ac:spMkLst>
        </pc:spChg>
      </pc:sldChg>
      <pc:sldChg chg="modSp mod">
        <pc:chgData name="Lucie Dvořáková" userId="ad1a254803ddf4a1" providerId="LiveId" clId="{80275E2B-EA42-470D-86EA-53A2DE6A9FEF}" dt="2022-10-02T18:11:38.147" v="746" actId="27636"/>
        <pc:sldMkLst>
          <pc:docMk/>
          <pc:sldMk cId="3600031260" sldId="258"/>
        </pc:sldMkLst>
        <pc:spChg chg="mod">
          <ac:chgData name="Lucie Dvořáková" userId="ad1a254803ddf4a1" providerId="LiveId" clId="{80275E2B-EA42-470D-86EA-53A2DE6A9FEF}" dt="2022-10-02T18:11:38.147" v="746" actId="27636"/>
          <ac:spMkLst>
            <pc:docMk/>
            <pc:sldMk cId="3600031260" sldId="258"/>
            <ac:spMk id="4" creationId="{26CE5E64-3315-C4B8-8233-2B578650C717}"/>
          </ac:spMkLst>
        </pc:spChg>
      </pc:sldChg>
      <pc:sldChg chg="modSp mod">
        <pc:chgData name="Lucie Dvořáková" userId="ad1a254803ddf4a1" providerId="LiveId" clId="{80275E2B-EA42-470D-86EA-53A2DE6A9FEF}" dt="2022-10-02T18:11:08.453" v="742" actId="2711"/>
        <pc:sldMkLst>
          <pc:docMk/>
          <pc:sldMk cId="646320983" sldId="259"/>
        </pc:sldMkLst>
        <pc:spChg chg="mod">
          <ac:chgData name="Lucie Dvořáková" userId="ad1a254803ddf4a1" providerId="LiveId" clId="{80275E2B-EA42-470D-86EA-53A2DE6A9FEF}" dt="2022-10-02T18:11:08.453" v="742" actId="2711"/>
          <ac:spMkLst>
            <pc:docMk/>
            <pc:sldMk cId="646320983" sldId="259"/>
            <ac:spMk id="3" creationId="{E9957D87-D912-1A09-297C-A1A4AE1924EB}"/>
          </ac:spMkLst>
        </pc:spChg>
      </pc:sldChg>
      <pc:sldChg chg="modSp mod">
        <pc:chgData name="Lucie Dvořáková" userId="ad1a254803ddf4a1" providerId="LiveId" clId="{80275E2B-EA42-470D-86EA-53A2DE6A9FEF}" dt="2022-10-02T18:12:13.896" v="747" actId="255"/>
        <pc:sldMkLst>
          <pc:docMk/>
          <pc:sldMk cId="2172864970" sldId="261"/>
        </pc:sldMkLst>
        <pc:spChg chg="mod">
          <ac:chgData name="Lucie Dvořáková" userId="ad1a254803ddf4a1" providerId="LiveId" clId="{80275E2B-EA42-470D-86EA-53A2DE6A9FEF}" dt="2022-10-02T18:12:13.896" v="747" actId="255"/>
          <ac:spMkLst>
            <pc:docMk/>
            <pc:sldMk cId="2172864970" sldId="261"/>
            <ac:spMk id="3" creationId="{1755F08E-D45F-EA9F-4F6D-1708B8C5E2AD}"/>
          </ac:spMkLst>
        </pc:spChg>
      </pc:sldChg>
      <pc:sldChg chg="modSp mod">
        <pc:chgData name="Lucie Dvořáková" userId="ad1a254803ddf4a1" providerId="LiveId" clId="{80275E2B-EA42-470D-86EA-53A2DE6A9FEF}" dt="2022-10-02T18:12:39.631" v="749" actId="255"/>
        <pc:sldMkLst>
          <pc:docMk/>
          <pc:sldMk cId="1237671520" sldId="262"/>
        </pc:sldMkLst>
        <pc:spChg chg="mod">
          <ac:chgData name="Lucie Dvořáková" userId="ad1a254803ddf4a1" providerId="LiveId" clId="{80275E2B-EA42-470D-86EA-53A2DE6A9FEF}" dt="2022-10-02T18:12:39.631" v="749" actId="255"/>
          <ac:spMkLst>
            <pc:docMk/>
            <pc:sldMk cId="1237671520" sldId="262"/>
            <ac:spMk id="3" creationId="{156AE579-E3A5-11AF-57A2-86CA822E30D9}"/>
          </ac:spMkLst>
        </pc:spChg>
      </pc:sldChg>
      <pc:sldChg chg="modSp new mod ord">
        <pc:chgData name="Lucie Dvořáková" userId="ad1a254803ddf4a1" providerId="LiveId" clId="{80275E2B-EA42-470D-86EA-53A2DE6A9FEF}" dt="2022-10-03T11:15:24.282" v="905" actId="113"/>
        <pc:sldMkLst>
          <pc:docMk/>
          <pc:sldMk cId="1246880771" sldId="263"/>
        </pc:sldMkLst>
        <pc:spChg chg="mod">
          <ac:chgData name="Lucie Dvořáková" userId="ad1a254803ddf4a1" providerId="LiveId" clId="{80275E2B-EA42-470D-86EA-53A2DE6A9FEF}" dt="2022-10-03T11:10:54.291" v="767" actId="20577"/>
          <ac:spMkLst>
            <pc:docMk/>
            <pc:sldMk cId="1246880771" sldId="263"/>
            <ac:spMk id="2" creationId="{227F8007-14A9-1C98-5A0F-9EB3F00ED9BE}"/>
          </ac:spMkLst>
        </pc:spChg>
        <pc:spChg chg="mod">
          <ac:chgData name="Lucie Dvořáková" userId="ad1a254803ddf4a1" providerId="LiveId" clId="{80275E2B-EA42-470D-86EA-53A2DE6A9FEF}" dt="2022-10-03T11:15:24.282" v="905" actId="113"/>
          <ac:spMkLst>
            <pc:docMk/>
            <pc:sldMk cId="1246880771" sldId="263"/>
            <ac:spMk id="3" creationId="{9C1B9ECC-C8CC-4C10-7870-AFCDE21432CC}"/>
          </ac:spMkLst>
        </pc:spChg>
      </pc:sldChg>
      <pc:sldChg chg="modSp new mod ord">
        <pc:chgData name="Lucie Dvořáková" userId="ad1a254803ddf4a1" providerId="LiveId" clId="{80275E2B-EA42-470D-86EA-53A2DE6A9FEF}" dt="2022-10-03T11:23:58.858" v="1369" actId="20577"/>
        <pc:sldMkLst>
          <pc:docMk/>
          <pc:sldMk cId="2458196204" sldId="270"/>
        </pc:sldMkLst>
        <pc:spChg chg="mod">
          <ac:chgData name="Lucie Dvořáková" userId="ad1a254803ddf4a1" providerId="LiveId" clId="{80275E2B-EA42-470D-86EA-53A2DE6A9FEF}" dt="2022-10-03T11:22:41.487" v="1206" actId="20577"/>
          <ac:spMkLst>
            <pc:docMk/>
            <pc:sldMk cId="2458196204" sldId="270"/>
            <ac:spMk id="2" creationId="{9FD811B6-AB4E-29C1-7B72-C10506E7622B}"/>
          </ac:spMkLst>
        </pc:spChg>
        <pc:spChg chg="mod">
          <ac:chgData name="Lucie Dvořáková" userId="ad1a254803ddf4a1" providerId="LiveId" clId="{80275E2B-EA42-470D-86EA-53A2DE6A9FEF}" dt="2022-10-03T11:23:58.858" v="1369" actId="20577"/>
          <ac:spMkLst>
            <pc:docMk/>
            <pc:sldMk cId="2458196204" sldId="270"/>
            <ac:spMk id="3" creationId="{120EF3A4-931D-F485-F7F3-4F913BA064B8}"/>
          </ac:spMkLst>
        </pc:spChg>
      </pc:sldChg>
    </pc:docChg>
  </pc:docChgLst>
  <pc:docChgLst>
    <pc:chgData name="Darja Pelechová" userId="9af1c0b1549f7191" providerId="Windows Live" clId="Web-{F607A34A-8FB0-4D55-8A2F-99D43207D8F3}"/>
    <pc:docChg chg="modSld">
      <pc:chgData name="Darja Pelechová" userId="9af1c0b1549f7191" providerId="Windows Live" clId="Web-{F607A34A-8FB0-4D55-8A2F-99D43207D8F3}" dt="2022-10-03T09:46:05.088" v="475" actId="20577"/>
      <pc:docMkLst>
        <pc:docMk/>
      </pc:docMkLst>
      <pc:sldChg chg="modSp">
        <pc:chgData name="Darja Pelechová" userId="9af1c0b1549f7191" providerId="Windows Live" clId="Web-{F607A34A-8FB0-4D55-8A2F-99D43207D8F3}" dt="2022-10-03T09:46:05.088" v="475" actId="20577"/>
        <pc:sldMkLst>
          <pc:docMk/>
          <pc:sldMk cId="2983897286" sldId="264"/>
        </pc:sldMkLst>
        <pc:spChg chg="mod">
          <ac:chgData name="Darja Pelechová" userId="9af1c0b1549f7191" providerId="Windows Live" clId="Web-{F607A34A-8FB0-4D55-8A2F-99D43207D8F3}" dt="2022-10-03T08:00:44.756" v="0" actId="20577"/>
          <ac:spMkLst>
            <pc:docMk/>
            <pc:sldMk cId="2983897286" sldId="264"/>
            <ac:spMk id="2" creationId="{B106784D-B45A-19F4-1591-00258E1382EB}"/>
          </ac:spMkLst>
        </pc:spChg>
        <pc:spChg chg="mod">
          <ac:chgData name="Darja Pelechová" userId="9af1c0b1549f7191" providerId="Windows Live" clId="Web-{F607A34A-8FB0-4D55-8A2F-99D43207D8F3}" dt="2022-10-03T09:46:05.088" v="475" actId="20577"/>
          <ac:spMkLst>
            <pc:docMk/>
            <pc:sldMk cId="2983897286" sldId="264"/>
            <ac:spMk id="3" creationId="{DEBD326E-809D-ADF1-BD22-40EF23ED9F31}"/>
          </ac:spMkLst>
        </pc:spChg>
      </pc:sldChg>
      <pc:sldChg chg="modSp">
        <pc:chgData name="Darja Pelechová" userId="9af1c0b1549f7191" providerId="Windows Live" clId="Web-{F607A34A-8FB0-4D55-8A2F-99D43207D8F3}" dt="2022-10-03T09:45:11.584" v="452" actId="20577"/>
        <pc:sldMkLst>
          <pc:docMk/>
          <pc:sldMk cId="87482821" sldId="265"/>
        </pc:sldMkLst>
        <pc:spChg chg="mod">
          <ac:chgData name="Darja Pelechová" userId="9af1c0b1549f7191" providerId="Windows Live" clId="Web-{F607A34A-8FB0-4D55-8A2F-99D43207D8F3}" dt="2022-10-03T08:00:55.459" v="1" actId="20577"/>
          <ac:spMkLst>
            <pc:docMk/>
            <pc:sldMk cId="87482821" sldId="265"/>
            <ac:spMk id="2" creationId="{978E65E6-1D79-FF23-E8FE-07747D97B2E0}"/>
          </ac:spMkLst>
        </pc:spChg>
        <pc:spChg chg="mod">
          <ac:chgData name="Darja Pelechová" userId="9af1c0b1549f7191" providerId="Windows Live" clId="Web-{F607A34A-8FB0-4D55-8A2F-99D43207D8F3}" dt="2022-10-03T09:45:11.584" v="452" actId="20577"/>
          <ac:spMkLst>
            <pc:docMk/>
            <pc:sldMk cId="87482821" sldId="265"/>
            <ac:spMk id="3" creationId="{A99F8FB7-223A-D05D-A391-5E2A729A0E6F}"/>
          </ac:spMkLst>
        </pc:spChg>
      </pc:sldChg>
      <pc:sldChg chg="modSp">
        <pc:chgData name="Darja Pelechová" userId="9af1c0b1549f7191" providerId="Windows Live" clId="Web-{F607A34A-8FB0-4D55-8A2F-99D43207D8F3}" dt="2022-10-03T09:30:02.889" v="354" actId="20577"/>
        <pc:sldMkLst>
          <pc:docMk/>
          <pc:sldMk cId="2376299890" sldId="266"/>
        </pc:sldMkLst>
        <pc:spChg chg="mod">
          <ac:chgData name="Darja Pelechová" userId="9af1c0b1549f7191" providerId="Windows Live" clId="Web-{F607A34A-8FB0-4D55-8A2F-99D43207D8F3}" dt="2022-10-03T08:01:11.133" v="16" actId="20577"/>
          <ac:spMkLst>
            <pc:docMk/>
            <pc:sldMk cId="2376299890" sldId="266"/>
            <ac:spMk id="2" creationId="{E6616A65-892F-C06C-99E0-8283EB0933A0}"/>
          </ac:spMkLst>
        </pc:spChg>
        <pc:spChg chg="mod">
          <ac:chgData name="Darja Pelechová" userId="9af1c0b1549f7191" providerId="Windows Live" clId="Web-{F607A34A-8FB0-4D55-8A2F-99D43207D8F3}" dt="2022-10-03T09:30:02.889" v="354" actId="20577"/>
          <ac:spMkLst>
            <pc:docMk/>
            <pc:sldMk cId="2376299890" sldId="266"/>
            <ac:spMk id="3" creationId="{259755DC-46FC-53C1-0149-BBA1C280E8C2}"/>
          </ac:spMkLst>
        </pc:spChg>
      </pc:sldChg>
      <pc:sldChg chg="modSp">
        <pc:chgData name="Darja Pelechová" userId="9af1c0b1549f7191" providerId="Windows Live" clId="Web-{F607A34A-8FB0-4D55-8A2F-99D43207D8F3}" dt="2022-10-03T09:30:16.359" v="359" actId="20577"/>
        <pc:sldMkLst>
          <pc:docMk/>
          <pc:sldMk cId="3899339114" sldId="267"/>
        </pc:sldMkLst>
        <pc:spChg chg="mod">
          <ac:chgData name="Darja Pelechová" userId="9af1c0b1549f7191" providerId="Windows Live" clId="Web-{F607A34A-8FB0-4D55-8A2F-99D43207D8F3}" dt="2022-10-03T08:01:30.868" v="31" actId="20577"/>
          <ac:spMkLst>
            <pc:docMk/>
            <pc:sldMk cId="3899339114" sldId="267"/>
            <ac:spMk id="2" creationId="{F9A0B071-DB7C-10F9-C567-2181CF978DEA}"/>
          </ac:spMkLst>
        </pc:spChg>
        <pc:spChg chg="mod">
          <ac:chgData name="Darja Pelechová" userId="9af1c0b1549f7191" providerId="Windows Live" clId="Web-{F607A34A-8FB0-4D55-8A2F-99D43207D8F3}" dt="2022-10-03T09:30:16.359" v="359" actId="20577"/>
          <ac:spMkLst>
            <pc:docMk/>
            <pc:sldMk cId="3899339114" sldId="267"/>
            <ac:spMk id="3" creationId="{FFAEE76B-B1C5-8EC9-41F5-099A38F15363}"/>
          </ac:spMkLst>
        </pc:spChg>
      </pc:sldChg>
      <pc:sldChg chg="modSp">
        <pc:chgData name="Darja Pelechová" userId="9af1c0b1549f7191" providerId="Windows Live" clId="Web-{F607A34A-8FB0-4D55-8A2F-99D43207D8F3}" dt="2022-10-03T09:30:33.157" v="365" actId="20577"/>
        <pc:sldMkLst>
          <pc:docMk/>
          <pc:sldMk cId="3793408181" sldId="268"/>
        </pc:sldMkLst>
        <pc:spChg chg="mod">
          <ac:chgData name="Darja Pelechová" userId="9af1c0b1549f7191" providerId="Windows Live" clId="Web-{F607A34A-8FB0-4D55-8A2F-99D43207D8F3}" dt="2022-10-03T08:01:46.151" v="41" actId="20577"/>
          <ac:spMkLst>
            <pc:docMk/>
            <pc:sldMk cId="3793408181" sldId="268"/>
            <ac:spMk id="2" creationId="{D3B2874D-5690-4FC0-B6B9-69BC93941CD8}"/>
          </ac:spMkLst>
        </pc:spChg>
        <pc:spChg chg="mod">
          <ac:chgData name="Darja Pelechová" userId="9af1c0b1549f7191" providerId="Windows Live" clId="Web-{F607A34A-8FB0-4D55-8A2F-99D43207D8F3}" dt="2022-10-03T09:30:33.157" v="365" actId="20577"/>
          <ac:spMkLst>
            <pc:docMk/>
            <pc:sldMk cId="3793408181" sldId="268"/>
            <ac:spMk id="3" creationId="{5137A3B9-089B-F718-DFBF-04888A4D25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8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0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54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2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71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7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0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0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4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1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3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28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E9C13-E55B-5F2D-7475-E0F609460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/>
              <a:t>Narušená komunikační schopnost</a:t>
            </a:r>
            <a:br>
              <a:rPr lang="cs-CZ">
                <a:cs typeface="Calibri Light"/>
              </a:rPr>
            </a:br>
            <a:r>
              <a:rPr lang="cs-CZ" sz="3200"/>
              <a:t>definice, různá dělení a klasifikace</a:t>
            </a:r>
            <a:endParaRPr lang="cs-CZ" sz="3200">
              <a:cs typeface="Calibri Ligh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98633A-1955-EA77-208F-80ABE1A12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026" y="5338720"/>
            <a:ext cx="10996403" cy="43497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1500" b="1"/>
              <a:t>Kristýna Vlková, Kristýna Míčová, Magdaléna </a:t>
            </a:r>
            <a:r>
              <a:rPr lang="cs-CZ" sz="1500" b="1" err="1"/>
              <a:t>Hyánková</a:t>
            </a:r>
            <a:r>
              <a:rPr lang="cs-CZ" sz="1500" b="1"/>
              <a:t>, Darja Pelechová, Lucie Dvořáková, Alžběta Marie </a:t>
            </a:r>
            <a:r>
              <a:rPr lang="cs-CZ" sz="1500" b="1" err="1"/>
              <a:t>Rosíková</a:t>
            </a:r>
            <a:endParaRPr lang="cs-CZ" sz="1500" b="1"/>
          </a:p>
        </p:txBody>
      </p:sp>
    </p:spTree>
    <p:extLst>
      <p:ext uri="{BB962C8B-B14F-4D97-AF65-F5344CB8AC3E}">
        <p14:creationId xmlns:p14="http://schemas.microsoft.com/office/powerpoint/2010/main" val="151241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0B071-DB7C-10F9-C567-2181CF97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Klasifikace NKS dle symptomů (</a:t>
            </a:r>
            <a:r>
              <a:rPr lang="cs-CZ" err="1">
                <a:ea typeface="+mj-lt"/>
                <a:cs typeface="+mj-lt"/>
              </a:rPr>
              <a:t>Lechta</a:t>
            </a:r>
            <a:r>
              <a:rPr lang="cs-CZ">
                <a:ea typeface="+mj-lt"/>
                <a:cs typeface="+mj-lt"/>
              </a:rPr>
              <a:t>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AEE76B-B1C5-8EC9-41F5-099A38F15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7) Narušení grafické podoby řeči</a:t>
            </a:r>
          </a:p>
          <a:p>
            <a:r>
              <a:rPr lang="cs-CZ" sz="2000">
                <a:latin typeface="Calibri"/>
                <a:ea typeface="+mn-lt"/>
                <a:cs typeface="+mn-lt"/>
              </a:rPr>
              <a:t>SPU – dyslexie, dysgrafie, dysortografie, dyskalkulie... </a:t>
            </a:r>
          </a:p>
          <a:p>
            <a:endParaRPr lang="cs-CZ" sz="20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8) Symptomatické poruchy řeči</a:t>
            </a:r>
          </a:p>
          <a:p>
            <a:r>
              <a:rPr lang="cs-CZ" sz="2000">
                <a:latin typeface="Calibri"/>
                <a:ea typeface="+mn-lt"/>
                <a:cs typeface="+mn-lt"/>
              </a:rPr>
              <a:t>NKS provázející jiné dominantní postižení (MP, TP, ZP či jiné postižení nebo onemocnění)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nejčastěji MO + dysartrie</a:t>
            </a:r>
            <a:endParaRPr lang="cs-CZ" sz="200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9339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2874D-5690-4FC0-B6B9-69BC93941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Klasifikace NKS dle symptomů (</a:t>
            </a:r>
            <a:r>
              <a:rPr lang="cs-CZ" err="1">
                <a:ea typeface="+mj-lt"/>
                <a:cs typeface="+mj-lt"/>
              </a:rPr>
              <a:t>Lechta</a:t>
            </a:r>
            <a:r>
              <a:rPr lang="cs-CZ">
                <a:ea typeface="+mj-lt"/>
                <a:cs typeface="+mj-lt"/>
              </a:rPr>
              <a:t>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7A3B9-089B-F718-DFBF-04888A4D2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521300"/>
            <a:ext cx="10554574" cy="36365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9) Poruchy hlasu</a:t>
            </a:r>
          </a:p>
          <a:p>
            <a:r>
              <a:rPr lang="cs-CZ" sz="2000">
                <a:latin typeface="Calibri"/>
                <a:ea typeface="+mn-lt"/>
                <a:cs typeface="+mn-lt"/>
              </a:rPr>
              <a:t>patologická změna individuální struktury hlasu, změna v jeho akustických kvalitách, způsobu jeho tvoření a využívání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funkční porucha mluvního hlasu – </a:t>
            </a:r>
            <a:r>
              <a:rPr lang="cs-CZ" sz="2000" i="1">
                <a:latin typeface="Calibri"/>
                <a:ea typeface="+mn-lt"/>
                <a:cs typeface="+mn-lt"/>
              </a:rPr>
              <a:t>dysfonie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úplná ztráta hlasu – </a:t>
            </a:r>
            <a:r>
              <a:rPr lang="cs-CZ" sz="2000" i="1">
                <a:latin typeface="Calibri"/>
                <a:ea typeface="+mn-lt"/>
                <a:cs typeface="+mn-lt"/>
              </a:rPr>
              <a:t>afonie</a:t>
            </a:r>
            <a:endParaRPr lang="cs-CZ" sz="2000" i="1">
              <a:latin typeface="Calibri"/>
              <a:ea typeface="+mn-lt"/>
              <a:cs typeface="Calibri"/>
            </a:endParaRPr>
          </a:p>
          <a:p>
            <a:endParaRPr lang="cs-CZ" sz="2000" i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10) Kombinované vady a poruchy řeči</a:t>
            </a:r>
          </a:p>
          <a:p>
            <a:r>
              <a:rPr lang="cs-CZ" sz="2000">
                <a:latin typeface="Calibri"/>
                <a:ea typeface="+mn-lt"/>
                <a:cs typeface="+mn-lt"/>
              </a:rPr>
              <a:t>kombinace více druhů NKS </a:t>
            </a:r>
            <a:endParaRPr lang="cs-CZ" sz="2000">
              <a:latin typeface="Calibri"/>
              <a:ea typeface="+mn-lt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např. kombinace koktavosti, breptavosti a poruchy artikulace</a:t>
            </a:r>
            <a:endParaRPr lang="cs-CZ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3408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811B6-AB4E-29C1-7B72-C10506E7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nepokládáme za NKS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0EF3A4-931D-F485-F7F3-4F913BA06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fyziologická nemluvnost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fyziologická dyslalie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vývojová </a:t>
            </a:r>
            <a:r>
              <a:rPr lang="cs-CZ" sz="2000" err="1">
                <a:latin typeface="Calibri"/>
                <a:ea typeface="Calibri" panose="020F0502020204030204" pitchFamily="34" charset="0"/>
                <a:cs typeface="Calibri"/>
              </a:rPr>
              <a:t>dysfluence</a:t>
            </a:r>
            <a:endParaRPr lang="cs-CZ" sz="2000">
              <a:latin typeface="Calibri"/>
              <a:ea typeface="Calibri" panose="020F0502020204030204" pitchFamily="34" charset="0"/>
              <a:cs typeface="Calibri"/>
            </a:endParaRP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fyziologický dysgramatismus</a:t>
            </a:r>
          </a:p>
        </p:txBody>
      </p:sp>
    </p:spTree>
    <p:extLst>
      <p:ext uri="{BB962C8B-B14F-4D97-AF65-F5344CB8AC3E}">
        <p14:creationId xmlns:p14="http://schemas.microsoft.com/office/powerpoint/2010/main" val="245819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1A5BB-2593-7E3D-5796-FDE63FA5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Logopedické pomůcky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E86FE-ACB3-8FED-903E-DCFB00A5C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502008"/>
            <a:ext cx="10554574" cy="3636511"/>
          </a:xfrm>
        </p:spPr>
        <p:txBody>
          <a:bodyPr/>
          <a:lstStyle/>
          <a:p>
            <a:r>
              <a:rPr lang="cs-CZ" sz="2000" dirty="0">
                <a:latin typeface="Calibri"/>
                <a:cs typeface="Calibri"/>
              </a:rPr>
              <a:t>edukační – kartičky, pexeso, knížky (rozvoj paměti, pozornosti, hlásek)</a:t>
            </a:r>
          </a:p>
          <a:p>
            <a:r>
              <a:rPr lang="cs-CZ" sz="2000" dirty="0">
                <a:latin typeface="Calibri"/>
                <a:cs typeface="Calibri"/>
              </a:rPr>
              <a:t>pro poruchy polykání – </a:t>
            </a:r>
            <a:r>
              <a:rPr lang="cs-CZ" sz="2000" dirty="0">
                <a:latin typeface="Calibri"/>
                <a:ea typeface="+mn-lt"/>
                <a:cs typeface="+mn-lt"/>
              </a:rPr>
              <a:t>hrnky, lžíce</a:t>
            </a:r>
          </a:p>
          <a:p>
            <a:r>
              <a:rPr lang="cs-CZ" sz="2000" dirty="0">
                <a:latin typeface="Calibri"/>
                <a:cs typeface="Calibri"/>
              </a:rPr>
              <a:t>pro práci  s dechem – píšťalky, flétničky</a:t>
            </a:r>
          </a:p>
          <a:p>
            <a:r>
              <a:rPr lang="cs-CZ" sz="2000" dirty="0">
                <a:latin typeface="Calibri"/>
                <a:cs typeface="Calibri"/>
              </a:rPr>
              <a:t>žvýkací</a:t>
            </a:r>
          </a:p>
          <a:p>
            <a:r>
              <a:rPr lang="cs-CZ" sz="2000" dirty="0">
                <a:latin typeface="Calibri"/>
                <a:cs typeface="Calibri"/>
              </a:rPr>
              <a:t>ostatní – brčka, folie...</a:t>
            </a:r>
          </a:p>
          <a:p>
            <a:pPr marL="0" indent="0">
              <a:buNone/>
            </a:pPr>
            <a:endParaRPr lang="cs-CZ" sz="20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 b="1" dirty="0">
                <a:latin typeface="Calibri"/>
                <a:cs typeface="Calibri"/>
              </a:rPr>
              <a:t>moje-pomucky.cz</a:t>
            </a:r>
          </a:p>
        </p:txBody>
      </p:sp>
    </p:spTree>
    <p:extLst>
      <p:ext uri="{BB962C8B-B14F-4D97-AF65-F5344CB8AC3E}">
        <p14:creationId xmlns:p14="http://schemas.microsoft.com/office/powerpoint/2010/main" val="292518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C51DB-1A17-97EB-3F43-8495E5788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57D87-D912-1A09-297C-A1A4AE192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BYTEŠNÍKOVÁ, Ilona, Radka HORÁKOVÁ a Jiřina KLENKOVÁ, 2007. </a:t>
            </a:r>
            <a:r>
              <a:rPr lang="cs-CZ" sz="2000" i="1">
                <a:latin typeface="Calibri"/>
                <a:ea typeface="Calibri" panose="020F0502020204030204" pitchFamily="34" charset="0"/>
                <a:cs typeface="Calibri"/>
              </a:rPr>
              <a:t>Logopedie &amp; surdopedie: texty k distančnímu vzdělávání</a:t>
            </a:r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. Brno: </a:t>
            </a:r>
            <a:r>
              <a:rPr lang="cs-CZ" sz="2000" err="1">
                <a:latin typeface="Calibri"/>
                <a:ea typeface="Calibri" panose="020F0502020204030204" pitchFamily="34" charset="0"/>
                <a:cs typeface="Calibri"/>
              </a:rPr>
              <a:t>Paido</a:t>
            </a:r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. ISBN 978-80-7315-136-2.</a:t>
            </a:r>
          </a:p>
          <a:p>
            <a:r>
              <a:rPr lang="cs-CZ" sz="2000" b="0" i="0">
                <a:effectLst/>
                <a:latin typeface="Calibri"/>
                <a:ea typeface="Calibri" panose="020F0502020204030204" pitchFamily="34" charset="0"/>
                <a:cs typeface="Calibri"/>
              </a:rPr>
              <a:t>KLENKOVÁ, Jiřina. </a:t>
            </a:r>
            <a:r>
              <a:rPr lang="cs-CZ" sz="2000" b="0" i="1">
                <a:effectLst/>
                <a:latin typeface="Calibri"/>
                <a:ea typeface="Calibri" panose="020F0502020204030204" pitchFamily="34" charset="0"/>
                <a:cs typeface="Calibri"/>
              </a:rPr>
              <a:t>Logopedie: narušení komunikační schopnosti, logopedická prevence, logopedická intervence v ČR, příklady z praxe</a:t>
            </a:r>
            <a:r>
              <a:rPr lang="cs-CZ" sz="2000" b="0" i="0">
                <a:effectLst/>
                <a:latin typeface="Calibri"/>
                <a:ea typeface="Calibri" panose="020F0502020204030204" pitchFamily="34" charset="0"/>
                <a:cs typeface="Calibri"/>
              </a:rPr>
              <a:t>. Praha: Grada, 2006. Pedagogika (Grada). ISBN 9788024711102.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Calibri"/>
              </a:rPr>
              <a:t>LECHTA, Viktor. </a:t>
            </a:r>
            <a:r>
              <a:rPr lang="cs-CZ" sz="2000" i="1">
                <a:latin typeface="Calibri"/>
                <a:ea typeface="+mn-lt"/>
                <a:cs typeface="Calibri"/>
              </a:rPr>
              <a:t>Základy inkluzivní pedagogiky</a:t>
            </a:r>
            <a:r>
              <a:rPr lang="cs-CZ" sz="2000">
                <a:latin typeface="Calibri"/>
                <a:ea typeface="+mn-lt"/>
                <a:cs typeface="Calibri"/>
              </a:rPr>
              <a:t>. Praha: Portál, 2010, roč. 2010.</a:t>
            </a:r>
          </a:p>
        </p:txBody>
      </p:sp>
    </p:spTree>
    <p:extLst>
      <p:ext uri="{BB962C8B-B14F-4D97-AF65-F5344CB8AC3E}">
        <p14:creationId xmlns:p14="http://schemas.microsoft.com/office/powerpoint/2010/main" val="646320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1322E-69C9-D9E8-2ECD-CACCAC7C0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zajímavé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05729-6E1C-11C1-853E-3EBCBAF64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453781"/>
            <a:ext cx="10554574" cy="363651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>
                <a:latin typeface="Calibri"/>
                <a:cs typeface="Calibri"/>
              </a:rPr>
              <a:t>tištěné a elektronické publikace</a:t>
            </a:r>
          </a:p>
          <a:p>
            <a:r>
              <a:rPr lang="cs-CZ">
                <a:latin typeface="Calibri"/>
                <a:cs typeface="Calibri"/>
              </a:rPr>
              <a:t>bakalářské a diplomové práce</a:t>
            </a:r>
          </a:p>
          <a:p>
            <a:r>
              <a:rPr lang="cs-CZ">
                <a:latin typeface="Calibri"/>
                <a:cs typeface="Calibri"/>
              </a:rPr>
              <a:t>profily na Instagramu a skupiny na Facebooku</a:t>
            </a:r>
          </a:p>
          <a:p>
            <a:r>
              <a:rPr lang="cs-CZ">
                <a:latin typeface="Calibri"/>
                <a:cs typeface="Calibri"/>
              </a:rPr>
              <a:t>SPC pro žáky s NKS</a:t>
            </a:r>
          </a:p>
          <a:p>
            <a:r>
              <a:rPr lang="cs-CZ" b="1">
                <a:latin typeface="Calibri"/>
                <a:cs typeface="Calibri"/>
              </a:rPr>
              <a:t>videa </a:t>
            </a:r>
            <a:r>
              <a:rPr lang="cs-CZ">
                <a:latin typeface="Calibri"/>
                <a:cs typeface="Calibri"/>
              </a:rPr>
              <a:t>– Logopedie s úsměvem</a:t>
            </a:r>
            <a:endParaRPr lang="cs-CZ" b="1">
              <a:latin typeface="Calibri"/>
              <a:cs typeface="Calibri"/>
            </a:endParaRPr>
          </a:p>
          <a:p>
            <a:r>
              <a:rPr lang="cs-CZ" b="1" err="1">
                <a:latin typeface="Calibri"/>
                <a:cs typeface="Calibri"/>
              </a:rPr>
              <a:t>podcasty</a:t>
            </a:r>
            <a:r>
              <a:rPr lang="cs-CZ" b="1">
                <a:latin typeface="Calibri"/>
                <a:cs typeface="Calibri"/>
              </a:rPr>
              <a:t> </a:t>
            </a:r>
            <a:r>
              <a:rPr lang="cs-CZ">
                <a:latin typeface="Calibri"/>
                <a:cs typeface="Calibri"/>
              </a:rPr>
              <a:t>– Řeči o řeči</a:t>
            </a:r>
          </a:p>
          <a:p>
            <a:r>
              <a:rPr lang="cs-CZ" b="1">
                <a:latin typeface="Calibri"/>
                <a:cs typeface="Calibri"/>
              </a:rPr>
              <a:t>občanská sdružení </a:t>
            </a:r>
            <a:r>
              <a:rPr lang="cs-CZ">
                <a:latin typeface="Calibri"/>
                <a:cs typeface="Calibri"/>
              </a:rPr>
              <a:t>– OS </a:t>
            </a:r>
            <a:r>
              <a:rPr lang="cs-CZ" err="1">
                <a:latin typeface="Calibri"/>
                <a:cs typeface="Calibri"/>
              </a:rPr>
              <a:t>Balbutik</a:t>
            </a:r>
            <a:r>
              <a:rPr lang="cs-CZ">
                <a:latin typeface="Calibri"/>
                <a:cs typeface="Calibri"/>
              </a:rPr>
              <a:t>, OS Klub afasie, OS LOGO, OS Spolek </a:t>
            </a:r>
            <a:r>
              <a:rPr lang="cs-CZ" err="1">
                <a:latin typeface="Calibri"/>
                <a:cs typeface="Calibri"/>
              </a:rPr>
              <a:t>Prologopaed</a:t>
            </a:r>
            <a:r>
              <a:rPr lang="cs-CZ">
                <a:latin typeface="Calibri"/>
                <a:cs typeface="Calibri"/>
              </a:rPr>
              <a:t>, Sdružení pro augmentativní a alternativní komunikaci</a:t>
            </a:r>
          </a:p>
          <a:p>
            <a:r>
              <a:rPr lang="cs-CZ" b="1">
                <a:latin typeface="Calibri"/>
                <a:cs typeface="Calibri"/>
              </a:rPr>
              <a:t>organizace zabývající se NKS</a:t>
            </a:r>
            <a:r>
              <a:rPr lang="cs-CZ">
                <a:latin typeface="Calibri"/>
                <a:cs typeface="Calibri"/>
              </a:rPr>
              <a:t> – Asociace logopedů ve školství, Asociace klinických logopedů ČR, Asociace pracovníků </a:t>
            </a:r>
            <a:r>
              <a:rPr lang="cs-CZ" err="1">
                <a:latin typeface="Calibri"/>
                <a:cs typeface="Calibri"/>
              </a:rPr>
              <a:t>speciálněpedagogických</a:t>
            </a:r>
            <a:r>
              <a:rPr lang="cs-CZ">
                <a:latin typeface="Calibri"/>
                <a:cs typeface="Calibri"/>
              </a:rPr>
              <a:t> center, Společnost pro ranou péči, Česká společnost "Dyslexie"</a:t>
            </a:r>
          </a:p>
        </p:txBody>
      </p:sp>
    </p:spTree>
    <p:extLst>
      <p:ext uri="{BB962C8B-B14F-4D97-AF65-F5344CB8AC3E}">
        <p14:creationId xmlns:p14="http://schemas.microsoft.com/office/powerpoint/2010/main" val="339298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0EB60B-9A7B-D145-2DE7-09428547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NKS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49D14-A24A-78DC-9182-AA521D0CE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729" y="2557350"/>
            <a:ext cx="10662401" cy="35255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>
                <a:latin typeface="Calibri"/>
                <a:cs typeface="Calibri"/>
              </a:rPr>
              <a:t>"Stav, kdy některá rovina, nebo i několik rovin, komunikačního procesu působí interferenčně (rušivě) vzhledem ke komunikačnímu záměru jednotlivce".</a:t>
            </a:r>
            <a:r>
              <a:rPr lang="cs-CZ" sz="2000">
                <a:latin typeface="Calibri"/>
                <a:cs typeface="Calibri"/>
              </a:rPr>
              <a:t> (</a:t>
            </a:r>
            <a:r>
              <a:rPr lang="cs-CZ" sz="2000" err="1">
                <a:latin typeface="Calibri"/>
                <a:cs typeface="Calibri"/>
              </a:rPr>
              <a:t>Lechta</a:t>
            </a:r>
            <a:r>
              <a:rPr lang="cs-CZ" sz="2000">
                <a:latin typeface="Calibri"/>
                <a:cs typeface="Calibri"/>
              </a:rPr>
              <a:t>, 2003, s. 17).</a:t>
            </a:r>
          </a:p>
          <a:p>
            <a:pPr marL="0" indent="0">
              <a:buNone/>
            </a:pPr>
            <a:endParaRPr lang="cs-CZ" sz="2000">
              <a:latin typeface="Calibri"/>
              <a:cs typeface="Calibri"/>
            </a:endParaRPr>
          </a:p>
          <a:p>
            <a:pPr>
              <a:buFont typeface="Courier New" charset="2"/>
              <a:buChar char="o"/>
            </a:pPr>
            <a:r>
              <a:rPr lang="cs-CZ" sz="2000">
                <a:latin typeface="Calibri"/>
                <a:cs typeface="Calibri"/>
              </a:rPr>
              <a:t>Má různorodý charakter – od lehkých odchylek v artikulaci až po úplnou ztrátu schopnosti komunikovat.</a:t>
            </a:r>
          </a:p>
          <a:p>
            <a:pPr>
              <a:buFont typeface="Courier New" charset="2"/>
              <a:buChar char="o"/>
            </a:pPr>
            <a:r>
              <a:rPr lang="cs-CZ" sz="2000">
                <a:latin typeface="Calibri"/>
                <a:cs typeface="Calibri"/>
              </a:rPr>
              <a:t>Projevuje se v různém věku – od obtíží při osvojování řečových schopností až po poruchy komunikace v dospělém věku.</a:t>
            </a:r>
          </a:p>
        </p:txBody>
      </p:sp>
    </p:spTree>
    <p:extLst>
      <p:ext uri="{BB962C8B-B14F-4D97-AF65-F5344CB8AC3E}">
        <p14:creationId xmlns:p14="http://schemas.microsoft.com/office/powerpoint/2010/main" val="148684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CBD08C-B2D9-94A3-3A19-EE4BEC819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NKS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CE5E64-3315-C4B8-8233-2B578650C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88975"/>
            <a:ext cx="10756980" cy="39579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>
                <a:latin typeface="Calibri"/>
                <a:cs typeface="Calibri"/>
              </a:rPr>
              <a:t>Jedinec, u kterého se NKS vyskytuje, si ji může i nemusí uvědomovat.</a:t>
            </a:r>
          </a:p>
          <a:p>
            <a:r>
              <a:rPr lang="cs-CZ" sz="2000">
                <a:latin typeface="Calibri"/>
                <a:cs typeface="Calibri"/>
              </a:rPr>
              <a:t>Narušení může být dominantním projevem, nebo symptomem jiného dominantního postižení (symptomatická porucha řeči).</a:t>
            </a:r>
          </a:p>
          <a:p>
            <a:endParaRPr lang="cs-CZ" sz="20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>
                <a:latin typeface="Calibri"/>
                <a:cs typeface="Calibri"/>
              </a:rPr>
              <a:t>Narušená komunikační schopnost se týká:</a:t>
            </a:r>
          </a:p>
          <a:p>
            <a:pPr lvl="1" algn="just">
              <a:buFont typeface="Courier New" charset="2"/>
              <a:buChar char="o"/>
            </a:pPr>
            <a:r>
              <a:rPr lang="cs-CZ" sz="2000">
                <a:latin typeface="Calibri"/>
                <a:cs typeface="Calibri"/>
              </a:rPr>
              <a:t>verbální i neverbální stránky jazyka</a:t>
            </a:r>
          </a:p>
          <a:p>
            <a:pPr lvl="1" algn="just">
              <a:buFont typeface="Courier New" charset="2"/>
              <a:buChar char="o"/>
            </a:pPr>
            <a:r>
              <a:rPr lang="cs-CZ" sz="2000">
                <a:latin typeface="Calibri"/>
                <a:cs typeface="Calibri"/>
              </a:rPr>
              <a:t>grafické i mluvené stránky jazyka</a:t>
            </a:r>
          </a:p>
          <a:p>
            <a:pPr lvl="1" algn="just">
              <a:buFont typeface="Courier New" charset="2"/>
              <a:buChar char="o"/>
            </a:pPr>
            <a:r>
              <a:rPr lang="cs-CZ" sz="2000">
                <a:latin typeface="Calibri"/>
                <a:cs typeface="Calibri"/>
              </a:rPr>
              <a:t>expresivní i receptivní stránky jazyka</a:t>
            </a:r>
          </a:p>
        </p:txBody>
      </p:sp>
    </p:spTree>
    <p:extLst>
      <p:ext uri="{BB962C8B-B14F-4D97-AF65-F5344CB8AC3E}">
        <p14:creationId xmlns:p14="http://schemas.microsoft.com/office/powerpoint/2010/main" val="360003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CAFD8-0969-700A-6ED8-DE7C6795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NKS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55F08E-D45F-EA9F-4F6D-1708B8C5E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nelze se zabývat jen foneticko-fonologickou (zvukovou) stránkou řeči – musí se sledovat všechny roviny jazykových projevů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jazykové roviny –  foneticko-fonologická, lexikálně-sémantická (obsahová), morfologicko-syntaktická (gramatická), pragmatická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těžké vymezení normality – tzn. norma X narušení 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jazykové prostředí -&gt; jazykové zvláštnosti (ČJ X NJ, FJ – nosové zabarvení)</a:t>
            </a:r>
          </a:p>
        </p:txBody>
      </p:sp>
    </p:spTree>
    <p:extLst>
      <p:ext uri="{BB962C8B-B14F-4D97-AF65-F5344CB8AC3E}">
        <p14:creationId xmlns:p14="http://schemas.microsoft.com/office/powerpoint/2010/main" val="217286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F8007-14A9-1C98-5A0F-9EB3F00ED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Etiologie NKS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1B9ECC-C8CC-4C10-7870-AFCDE2143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cs-CZ" sz="20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>
                <a:latin typeface="Calibri"/>
                <a:ea typeface="Calibri" panose="020F0502020204030204" pitchFamily="34" charset="0"/>
                <a:cs typeface="Calibri"/>
              </a:rPr>
              <a:t>z časového hlediska</a:t>
            </a:r>
          </a:p>
          <a:p>
            <a:pPr lvl="1"/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prenatální, perinatální, postnatální</a:t>
            </a:r>
          </a:p>
          <a:p>
            <a:r>
              <a:rPr lang="cs-CZ" sz="2000" b="1">
                <a:latin typeface="Calibri"/>
                <a:ea typeface="Calibri" panose="020F0502020204030204" pitchFamily="34" charset="0"/>
                <a:cs typeface="Calibri"/>
              </a:rPr>
              <a:t>z lokalizačního hlediska</a:t>
            </a:r>
          </a:p>
          <a:p>
            <a:pPr lvl="1"/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genové mutace, aberace chromozomů, vývojové odchylky, orgánová poškození receptorů, poškození centrální části, poškození efektorů, nestimulující prostředí, narušení sociální interakce</a:t>
            </a:r>
          </a:p>
          <a:p>
            <a:r>
              <a:rPr lang="cs-CZ" sz="2000" b="1">
                <a:latin typeface="Calibri"/>
                <a:ea typeface="Calibri" panose="020F0502020204030204" pitchFamily="34" charset="0"/>
                <a:cs typeface="Calibri"/>
              </a:rPr>
              <a:t>dle stupně</a:t>
            </a:r>
          </a:p>
          <a:p>
            <a:pPr lvl="1"/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totální, parciální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8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8E98B-DD01-6C53-C006-D03BA5D5D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 NKS dle symptomů (</a:t>
            </a:r>
            <a:r>
              <a:rPr lang="cs-CZ" err="1"/>
              <a:t>Lechta</a:t>
            </a:r>
            <a:r>
              <a:rPr lang="cs-CZ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6AE579-E3A5-11AF-57A2-86CA822E3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388" y="2357325"/>
            <a:ext cx="11087974" cy="44502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cs-CZ" sz="20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 b="1">
                <a:latin typeface="Calibri"/>
                <a:ea typeface="Calibri" panose="020F0502020204030204" pitchFamily="34" charset="0"/>
                <a:cs typeface="Calibri"/>
              </a:rPr>
              <a:t>Symptomatická klasifikace</a:t>
            </a:r>
            <a:endParaRPr lang="cs-CZ" sz="2000">
              <a:latin typeface="Calibri"/>
              <a:ea typeface="Calibri" panose="020F0502020204030204" pitchFamily="34" charset="0"/>
              <a:cs typeface="Calibri"/>
            </a:endParaRP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narušený vývoj řeči (vývojová dysfázie)</a:t>
            </a:r>
            <a:endParaRPr lang="cs-CZ" sz="2000"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získaná orgánová nemluvnost (afázie)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získaná psychogenní nemluvnost (mutismus) 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narušení článkování řeči (dyslalie, dysartrie)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narušení zvuku řeči (</a:t>
            </a:r>
            <a:r>
              <a:rPr lang="cs-CZ" sz="2000" err="1">
                <a:latin typeface="Calibri"/>
                <a:ea typeface="Calibri" panose="020F0502020204030204" pitchFamily="34" charset="0"/>
                <a:cs typeface="Calibri"/>
              </a:rPr>
              <a:t>rinolalie</a:t>
            </a:r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, palatolalie)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narušení plynulosti řeči (koktavost, breptavost)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symptomatické poruchy řeči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poruchy hlasu</a:t>
            </a:r>
          </a:p>
          <a:p>
            <a:r>
              <a:rPr lang="cs-CZ" sz="2000">
                <a:latin typeface="Calibri"/>
                <a:ea typeface="Calibri" panose="020F0502020204030204" pitchFamily="34" charset="0"/>
                <a:cs typeface="Calibri"/>
              </a:rPr>
              <a:t>kombinované vady a poruchy řeči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67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6784D-B45A-19F4-1591-00258E13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Klasifikace NKS dle symptomů (</a:t>
            </a:r>
            <a:r>
              <a:rPr lang="cs-CZ" err="1">
                <a:ea typeface="+mj-lt"/>
                <a:cs typeface="+mj-lt"/>
              </a:rPr>
              <a:t>Lechta</a:t>
            </a:r>
            <a:r>
              <a:rPr lang="cs-CZ">
                <a:ea typeface="+mj-lt"/>
                <a:cs typeface="+mj-lt"/>
              </a:rPr>
              <a:t>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D326E-809D-ADF1-BD22-40EF23ED9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047" y="2522843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1) Vývojová nemluvnost (vývojová dysfázie)</a:t>
            </a:r>
            <a:endParaRPr lang="cs-CZ" sz="2000" b="1">
              <a:latin typeface="Calibri"/>
              <a:ea typeface="+mn-lt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neschopnost nebo snížená schopnost komunikovat, podmínky jsou dobré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zasahuje receptivní i expresivní složku řeči, příznaky i v oblastech neřečových</a:t>
            </a:r>
            <a:endParaRPr lang="cs-CZ" sz="2000">
              <a:latin typeface="Calibri"/>
              <a:cs typeface="Calibri"/>
            </a:endParaRPr>
          </a:p>
          <a:p>
            <a:endParaRPr lang="cs-CZ" sz="20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2) Získaná orgánová nemluvnost </a:t>
            </a:r>
            <a:endParaRPr lang="en-US" sz="2000" b="1">
              <a:latin typeface="Calibri"/>
              <a:cs typeface="Calibri"/>
            </a:endParaRPr>
          </a:p>
          <a:p>
            <a:r>
              <a:rPr lang="cs-CZ" sz="2000" b="1">
                <a:latin typeface="Calibri"/>
                <a:cs typeface="Calibri"/>
              </a:rPr>
              <a:t>Afázie </a:t>
            </a:r>
            <a:r>
              <a:rPr lang="cs-CZ" sz="2000">
                <a:latin typeface="Calibri"/>
                <a:cs typeface="Calibri"/>
              </a:rPr>
              <a:t>– vzniká na základě poškození CNS (CMP, úrazy mozku, mozkové nádory, intoxikace...)</a:t>
            </a:r>
            <a:endParaRPr lang="en-US" sz="2000">
              <a:latin typeface="Calibri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389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E65E6-1D79-FF23-E8FE-07747D97B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Klasifikace NKS dle symptomů (</a:t>
            </a:r>
            <a:r>
              <a:rPr lang="cs-CZ" err="1">
                <a:ea typeface="+mj-lt"/>
                <a:cs typeface="+mj-lt"/>
              </a:rPr>
              <a:t>Lechta</a:t>
            </a:r>
            <a:r>
              <a:rPr lang="cs-CZ">
                <a:ea typeface="+mj-lt"/>
                <a:cs typeface="+mj-lt"/>
              </a:rPr>
              <a:t>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9F8FB7-223A-D05D-A391-5E2A729A0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482717"/>
            <a:ext cx="10554574" cy="363651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3) Získaná psychogenní nemluvnost (mutismus)</a:t>
            </a:r>
            <a:endParaRPr lang="en-US" sz="2000" b="1">
              <a:latin typeface="Calibri"/>
              <a:ea typeface="+mn-lt"/>
              <a:cs typeface="+mn-lt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oněmění, ztráta již vyvinutých řečových projevů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není podmíněna organickým poškozením CNS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>
                <a:latin typeface="Calibri"/>
                <a:ea typeface="+mn-lt"/>
                <a:cs typeface="+mn-lt"/>
              </a:rPr>
              <a:t>elektivní mutismus – ztráta řeči pouze v určitých situacích</a:t>
            </a:r>
            <a:endParaRPr lang="cs-CZ" sz="2000">
              <a:latin typeface="Calibri"/>
              <a:cs typeface="Calibri"/>
            </a:endParaRPr>
          </a:p>
          <a:p>
            <a:endParaRPr lang="cs-CZ" sz="20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4) Narušení zvuku řeči </a:t>
            </a:r>
            <a:endParaRPr lang="en-US" sz="2000" b="1">
              <a:latin typeface="Calibri"/>
              <a:cs typeface="Calibri"/>
            </a:endParaRPr>
          </a:p>
          <a:p>
            <a:r>
              <a:rPr lang="cs-CZ" sz="2000" b="1" err="1">
                <a:latin typeface="Calibri"/>
                <a:cs typeface="Calibri"/>
              </a:rPr>
              <a:t>Rhinolalie</a:t>
            </a:r>
            <a:r>
              <a:rPr lang="cs-CZ" sz="2000" b="1">
                <a:latin typeface="Calibri"/>
                <a:cs typeface="Calibri"/>
              </a:rPr>
              <a:t> </a:t>
            </a:r>
            <a:r>
              <a:rPr lang="cs-CZ" sz="2000">
                <a:latin typeface="Calibri"/>
                <a:ea typeface="+mn-lt"/>
                <a:cs typeface="+mn-lt"/>
              </a:rPr>
              <a:t>= huhňavost, zvuk hlasu každého jedince individuální, narušení rovnováhy mezi </a:t>
            </a:r>
            <a:r>
              <a:rPr lang="cs-CZ" sz="2000" err="1">
                <a:latin typeface="Calibri"/>
                <a:ea typeface="+mn-lt"/>
                <a:cs typeface="+mn-lt"/>
              </a:rPr>
              <a:t>oralitou</a:t>
            </a:r>
            <a:r>
              <a:rPr lang="cs-CZ" sz="2000">
                <a:latin typeface="Calibri"/>
                <a:ea typeface="+mn-lt"/>
                <a:cs typeface="+mn-lt"/>
              </a:rPr>
              <a:t> a </a:t>
            </a:r>
            <a:r>
              <a:rPr lang="cs-CZ" sz="2000" err="1">
                <a:latin typeface="Calibri"/>
                <a:ea typeface="+mn-lt"/>
                <a:cs typeface="+mn-lt"/>
              </a:rPr>
              <a:t>nazalitou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 b="1">
                <a:latin typeface="Calibri"/>
                <a:cs typeface="Calibri"/>
              </a:rPr>
              <a:t>Palatolalie </a:t>
            </a:r>
            <a:r>
              <a:rPr lang="cs-CZ" sz="2000">
                <a:latin typeface="Calibri"/>
                <a:cs typeface="Calibri"/>
              </a:rPr>
              <a:t>– vývojová porucha, těžká kongenitální vada – </a:t>
            </a:r>
            <a:r>
              <a:rPr lang="cs-CZ" sz="2000" err="1">
                <a:latin typeface="Calibri"/>
                <a:cs typeface="Calibri"/>
              </a:rPr>
              <a:t>orofaciální</a:t>
            </a:r>
            <a:r>
              <a:rPr lang="cs-CZ" sz="2000">
                <a:latin typeface="Calibri"/>
                <a:cs typeface="Calibri"/>
              </a:rPr>
              <a:t> rozštěpy (</a:t>
            </a:r>
            <a:r>
              <a:rPr lang="cs-CZ" sz="2000" err="1">
                <a:latin typeface="Calibri"/>
                <a:cs typeface="Calibri"/>
              </a:rPr>
              <a:t>hypernazalita</a:t>
            </a:r>
            <a:r>
              <a:rPr lang="cs-CZ" sz="2000">
                <a:latin typeface="Calibri"/>
                <a:cs typeface="Calibri"/>
              </a:rPr>
              <a:t>)</a:t>
            </a:r>
            <a:endParaRPr lang="en-US" sz="2000" b="1">
              <a:latin typeface="Calibri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48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16A65-892F-C06C-99E0-8283EB093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Klasifikace NKS dle symptomů (</a:t>
            </a:r>
            <a:r>
              <a:rPr lang="cs-CZ" err="1">
                <a:ea typeface="+mj-lt"/>
                <a:cs typeface="+mj-lt"/>
              </a:rPr>
              <a:t>Lechta</a:t>
            </a:r>
            <a:r>
              <a:rPr lang="cs-CZ">
                <a:ea typeface="+mj-lt"/>
                <a:cs typeface="+mj-lt"/>
              </a:rPr>
              <a:t>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755DC-46FC-53C1-0149-BBA1C280E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66971"/>
            <a:ext cx="10554574" cy="3636511"/>
          </a:xfrm>
        </p:spPr>
        <p:txBody>
          <a:bodyPr/>
          <a:lstStyle/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5) Narušení plynulosti řeči</a:t>
            </a:r>
          </a:p>
          <a:p>
            <a:r>
              <a:rPr lang="cs-CZ" sz="2000" b="1">
                <a:latin typeface="Calibri"/>
                <a:cs typeface="Calibri"/>
              </a:rPr>
              <a:t>Koktavost </a:t>
            </a:r>
            <a:r>
              <a:rPr lang="cs-CZ" sz="2000">
                <a:latin typeface="Calibri"/>
                <a:cs typeface="Calibri"/>
              </a:rPr>
              <a:t>–</a:t>
            </a:r>
            <a:r>
              <a:rPr lang="cs-CZ" sz="2000" b="1">
                <a:latin typeface="Calibri"/>
                <a:cs typeface="Calibri"/>
              </a:rPr>
              <a:t> </a:t>
            </a:r>
            <a:r>
              <a:rPr lang="cs-CZ" sz="2000">
                <a:latin typeface="Calibri"/>
                <a:ea typeface="+mn-lt"/>
                <a:cs typeface="+mn-lt"/>
              </a:rPr>
              <a:t>syndrom komplexního narušení koordinace orgánů participujících na mluvení, nedobrovolné pauzy v řeči narušující plynulost mluvení</a:t>
            </a:r>
            <a:endParaRPr lang="cs-CZ" sz="2000">
              <a:latin typeface="Calibri"/>
              <a:cs typeface="Calibri"/>
            </a:endParaRPr>
          </a:p>
          <a:p>
            <a:r>
              <a:rPr lang="cs-CZ" sz="2000" b="1">
                <a:latin typeface="Calibri"/>
                <a:cs typeface="Calibri"/>
              </a:rPr>
              <a:t>Breptavost </a:t>
            </a:r>
            <a:r>
              <a:rPr lang="cs-CZ" sz="2000">
                <a:latin typeface="Calibri"/>
                <a:cs typeface="Calibri"/>
              </a:rPr>
              <a:t>– velmi zrychlené tempo řeči</a:t>
            </a:r>
          </a:p>
          <a:p>
            <a:endParaRPr lang="cs-CZ" sz="20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cs-CZ" sz="2000" b="1">
                <a:latin typeface="Calibri"/>
                <a:cs typeface="Calibri"/>
              </a:rPr>
              <a:t>6) Narušení článkování řeči </a:t>
            </a:r>
          </a:p>
          <a:p>
            <a:r>
              <a:rPr lang="cs-CZ" sz="2000" b="1">
                <a:latin typeface="Calibri"/>
                <a:cs typeface="Calibri"/>
              </a:rPr>
              <a:t>Dyslalie </a:t>
            </a:r>
            <a:r>
              <a:rPr lang="cs-CZ" sz="2000">
                <a:latin typeface="Calibri"/>
                <a:cs typeface="Calibri"/>
              </a:rPr>
              <a:t>– neschopnost používat jednotlivé hlásky nebo skupiny hlásek </a:t>
            </a:r>
            <a:endParaRPr lang="cs-CZ" sz="2000"/>
          </a:p>
          <a:p>
            <a:r>
              <a:rPr lang="cs-CZ" sz="2000" b="1">
                <a:latin typeface="Calibri"/>
                <a:cs typeface="Calibri"/>
              </a:rPr>
              <a:t>Dysartrie </a:t>
            </a:r>
            <a:r>
              <a:rPr lang="cs-CZ" sz="2000">
                <a:latin typeface="Calibri"/>
                <a:cs typeface="Calibri"/>
              </a:rPr>
              <a:t>– porucha procesu artikulace v důsledku organického poškození CNS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376299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15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Quotable</vt:lpstr>
      <vt:lpstr>Narušená komunikační schopnost definice, různá dělení a klasifikace</vt:lpstr>
      <vt:lpstr>Definice NKS</vt:lpstr>
      <vt:lpstr>Definice NKS</vt:lpstr>
      <vt:lpstr>Definice NKS</vt:lpstr>
      <vt:lpstr>Etiologie NKS</vt:lpstr>
      <vt:lpstr>Klasifikace NKS dle symptomů (Lechta)</vt:lpstr>
      <vt:lpstr>Klasifikace NKS dle symptomů (Lechta)</vt:lpstr>
      <vt:lpstr>Klasifikace NKS dle symptomů (Lechta)</vt:lpstr>
      <vt:lpstr>Klasifikace NKS dle symptomů (Lechta)</vt:lpstr>
      <vt:lpstr>Klasifikace NKS dle symptomů (Lechta)</vt:lpstr>
      <vt:lpstr>Klasifikace NKS dle symptomů (Lechta)</vt:lpstr>
      <vt:lpstr>Co nepokládáme za NKS</vt:lpstr>
      <vt:lpstr>Logopedické pomůcky</vt:lpstr>
      <vt:lpstr>Použité zdroje</vt:lpstr>
      <vt:lpstr>Další zajímavé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Dvořáková</dc:creator>
  <cp:revision>9</cp:revision>
  <dcterms:created xsi:type="dcterms:W3CDTF">2022-09-27T08:23:58Z</dcterms:created>
  <dcterms:modified xsi:type="dcterms:W3CDTF">2022-10-03T15:45:02Z</dcterms:modified>
</cp:coreProperties>
</file>