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7" r:id="rId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30" d="100"/>
          <a:sy n="30" d="100"/>
        </p:scale>
        <p:origin x="1988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Wednesday, October 26,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297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Wednesday, October 26,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58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Wednesday, October 26,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07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Wednesday, October 26,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897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Wednesday, October 26,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41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Wednesday, October 26,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365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Wednesday, October 26,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691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Wednesday, October 26,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96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Wednesday, October 26, 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Wednesday, October 26,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34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Wednesday, October 26,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28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Wednesday, October 26, 2022</a:t>
            </a:fld>
            <a:endParaRPr lang="en-US" cap="al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009090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75" r:id="rId4"/>
    <p:sldLayoutId id="2147483676" r:id="rId5"/>
    <p:sldLayoutId id="2147483681" r:id="rId6"/>
    <p:sldLayoutId id="2147483677" r:id="rId7"/>
    <p:sldLayoutId id="2147483678" r:id="rId8"/>
    <p:sldLayoutId id="2147483679" r:id="rId9"/>
    <p:sldLayoutId id="2147483680" r:id="rId10"/>
    <p:sldLayoutId id="2147483682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04E292-5FAB-47E8-A663-A07530CED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0FF8ED-64CE-400C-A4D5-9F943FC26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0"/>
            <a:ext cx="12191999" cy="6858000"/>
          </a:xfrm>
          <a:prstGeom prst="rect">
            <a:avLst/>
          </a:prstGeom>
          <a:gradFill>
            <a:gsLst>
              <a:gs pos="0">
                <a:schemeClr val="accent5">
                  <a:alpha val="75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68868AD-100D-45F3-B11E-8A2936712B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12191999" cy="6858000"/>
          </a:xfrm>
          <a:prstGeom prst="rect">
            <a:avLst/>
          </a:prstGeom>
          <a:gradFill>
            <a:gsLst>
              <a:gs pos="49000">
                <a:schemeClr val="accent5">
                  <a:alpha val="50000"/>
                </a:schemeClr>
              </a:gs>
              <a:gs pos="100000">
                <a:schemeClr val="accent2">
                  <a:alpha val="74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4742CC-05F9-44AC-AF98-AB6EF810E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96001" cy="6858000"/>
          </a:xfrm>
          <a:prstGeom prst="rect">
            <a:avLst/>
          </a:prstGeom>
          <a:gradFill>
            <a:gsLst>
              <a:gs pos="0">
                <a:schemeClr val="accent2">
                  <a:alpha val="17000"/>
                </a:schemeClr>
              </a:gs>
              <a:gs pos="85000">
                <a:schemeClr val="accent4">
                  <a:alpha val="40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3">
            <a:extLst>
              <a:ext uri="{FF2B5EF4-FFF2-40B4-BE49-F238E27FC236}">
                <a16:creationId xmlns:a16="http://schemas.microsoft.com/office/drawing/2014/main" id="{853C77DB-C7E3-4B1F-9AD0-1EB2982A8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460656" y="-2569189"/>
            <a:ext cx="5115722" cy="10255626"/>
          </a:xfrm>
          <a:custGeom>
            <a:avLst/>
            <a:gdLst>
              <a:gd name="connsiteX0" fmla="*/ 2065105 w 2065105"/>
              <a:gd name="connsiteY0" fmla="*/ 0 h 4139967"/>
              <a:gd name="connsiteX1" fmla="*/ 2065105 w 2065105"/>
              <a:gd name="connsiteY1" fmla="*/ 4139967 h 4139967"/>
              <a:gd name="connsiteX2" fmla="*/ 1858573 w 2065105"/>
              <a:gd name="connsiteY2" fmla="*/ 4129538 h 4139967"/>
              <a:gd name="connsiteX3" fmla="*/ 0 w 2065105"/>
              <a:gd name="connsiteY3" fmla="*/ 2069983 h 4139967"/>
              <a:gd name="connsiteX4" fmla="*/ 1858573 w 2065105"/>
              <a:gd name="connsiteY4" fmla="*/ 10428 h 413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105" h="4139967">
                <a:moveTo>
                  <a:pt x="2065105" y="0"/>
                </a:moveTo>
                <a:lnTo>
                  <a:pt x="2065105" y="4139967"/>
                </a:lnTo>
                <a:lnTo>
                  <a:pt x="1858573" y="4129538"/>
                </a:lnTo>
                <a:cubicBezTo>
                  <a:pt x="814640" y="4023521"/>
                  <a:pt x="0" y="3141887"/>
                  <a:pt x="0" y="2069983"/>
                </a:cubicBezTo>
                <a:cubicBezTo>
                  <a:pt x="0" y="998079"/>
                  <a:pt x="814640" y="116446"/>
                  <a:pt x="1858573" y="10428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4">
                  <a:lumMod val="60000"/>
                  <a:lumOff val="40000"/>
                  <a:alpha val="3000"/>
                </a:schemeClr>
              </a:gs>
              <a:gs pos="100000">
                <a:schemeClr val="accent4">
                  <a:lumMod val="60000"/>
                  <a:lumOff val="40000"/>
                  <a:alpha val="37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Human eye">
                <a:extLst>
                  <a:ext uri="{FF2B5EF4-FFF2-40B4-BE49-F238E27FC236}">
                    <a16:creationId xmlns:a16="http://schemas.microsoft.com/office/drawing/2014/main" id="{F203618E-6F80-DDFB-8185-FB1FC3C94AA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8545413"/>
                  </p:ext>
                </p:extLst>
              </p:nvPr>
            </p:nvGraphicFramePr>
            <p:xfrm>
              <a:off x="1917960" y="-164138"/>
              <a:ext cx="5904299" cy="623091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904299" cy="6230918"/>
                    </a:xfrm>
                    <a:prstGeom prst="rect">
                      <a:avLst/>
                    </a:prstGeom>
                  </am3d:spPr>
                  <am3d:camera>
                    <am3d:pos x="0" y="0" z="7242917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019989" d="1000000"/>
                    <am3d:preTrans dx="-79808" dy="-15154784" dz="491211"/>
                    <am3d:scale>
                      <am3d:sx n="1000000" d="1000000"/>
                      <am3d:sy n="1000000" d="1000000"/>
                      <am3d:sz n="1000000" d="1000000"/>
                    </am3d:scale>
                    <am3d:rot ax="1285850" ay="1854697" az="68394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714101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Human eye">
                <a:extLst>
                  <a:ext uri="{FF2B5EF4-FFF2-40B4-BE49-F238E27FC236}">
                    <a16:creationId xmlns:a16="http://schemas.microsoft.com/office/drawing/2014/main" id="{F203618E-6F80-DDFB-8185-FB1FC3C94AA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17960" y="-164138"/>
                <a:ext cx="5904299" cy="6230918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ovéPole 4">
            <a:extLst>
              <a:ext uri="{FF2B5EF4-FFF2-40B4-BE49-F238E27FC236}">
                <a16:creationId xmlns:a16="http://schemas.microsoft.com/office/drawing/2014/main" id="{717DC8BF-B931-FAC6-27B3-88621FE21E2D}"/>
              </a:ext>
            </a:extLst>
          </p:cNvPr>
          <p:cNvSpPr txBox="1"/>
          <p:nvPr/>
        </p:nvSpPr>
        <p:spPr>
          <a:xfrm>
            <a:off x="435352" y="565873"/>
            <a:ext cx="3773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MODEL OKA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76B0F4-A568-38F5-509F-DAD2000150C7}"/>
              </a:ext>
            </a:extLst>
          </p:cNvPr>
          <p:cNvSpPr txBox="1"/>
          <p:nvPr/>
        </p:nvSpPr>
        <p:spPr>
          <a:xfrm>
            <a:off x="5101247" y="5154303"/>
            <a:ext cx="6574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 KLIKNUTÍ NA MODEL </a:t>
            </a:r>
            <a:b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MOŽNÉ S OKEM LIBOVOLNĚ OTÁČET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BEBD4C9-6F93-7AA3-027A-E0E00C5AE8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9420" t="50608" r="46055" b="41481"/>
          <a:stretch/>
        </p:blipFill>
        <p:spPr>
          <a:xfrm>
            <a:off x="10377153" y="5068249"/>
            <a:ext cx="468000" cy="4602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35537879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AnalogousFromLightSeedRightStep">
      <a:dk1>
        <a:srgbClr val="000000"/>
      </a:dk1>
      <a:lt1>
        <a:srgbClr val="FFFFFF"/>
      </a:lt1>
      <a:dk2>
        <a:srgbClr val="412440"/>
      </a:dk2>
      <a:lt2>
        <a:srgbClr val="E8E4E2"/>
      </a:lt2>
      <a:accent1>
        <a:srgbClr val="81A7BB"/>
      </a:accent1>
      <a:accent2>
        <a:srgbClr val="7F8DBA"/>
      </a:accent2>
      <a:accent3>
        <a:srgbClr val="9F96C6"/>
      </a:accent3>
      <a:accent4>
        <a:srgbClr val="A27FBA"/>
      </a:accent4>
      <a:accent5>
        <a:srgbClr val="C492C3"/>
      </a:accent5>
      <a:accent6>
        <a:srgbClr val="BA7FA0"/>
      </a:accent6>
      <a:hlink>
        <a:srgbClr val="A7775C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14</Words>
  <Application>Microsoft Office PowerPoint</Application>
  <PresentationFormat>Širokoúhlá obrazovka</PresentationFormat>
  <Paragraphs>2</Paragraphs>
  <Slides>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</vt:i4>
      </vt:variant>
    </vt:vector>
  </HeadingPairs>
  <TitlesOfParts>
    <vt:vector size="4" baseType="lpstr">
      <vt:lpstr>Arial</vt:lpstr>
      <vt:lpstr>Avenir Next LT Pro</vt:lpstr>
      <vt:lpstr>GradientRiseVTI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Jitka Šťastná</dc:creator>
  <cp:lastModifiedBy>Jitka Šťastná</cp:lastModifiedBy>
  <cp:revision>1</cp:revision>
  <dcterms:created xsi:type="dcterms:W3CDTF">2022-10-25T22:06:48Z</dcterms:created>
  <dcterms:modified xsi:type="dcterms:W3CDTF">2022-10-25T22:12:05Z</dcterms:modified>
</cp:coreProperties>
</file>