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9" r:id="rId4"/>
    <p:sldId id="263" r:id="rId5"/>
    <p:sldId id="271" r:id="rId6"/>
    <p:sldId id="273" r:id="rId7"/>
    <p:sldId id="274" r:id="rId8"/>
    <p:sldId id="276" r:id="rId9"/>
    <p:sldId id="275" r:id="rId10"/>
    <p:sldId id="267" r:id="rId11"/>
    <p:sldId id="279" r:id="rId12"/>
    <p:sldId id="282" r:id="rId13"/>
    <p:sldId id="281" r:id="rId14"/>
    <p:sldId id="258" r:id="rId15"/>
    <p:sldId id="266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4624" autoAdjust="0"/>
  </p:normalViewPr>
  <p:slideViewPr>
    <p:cSldViewPr>
      <p:cViewPr varScale="1">
        <p:scale>
          <a:sx n="79" d="100"/>
          <a:sy n="79" d="100"/>
        </p:scale>
        <p:origin x="154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C47760-5249-4517-9099-137E7BA11B07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218ACC4-9907-410B-AF6B-40024C58DCAA}">
      <dgm:prSet/>
      <dgm:spPr/>
      <dgm:t>
        <a:bodyPr/>
        <a:lstStyle/>
        <a:p>
          <a:r>
            <a:rPr lang="cs-CZ"/>
            <a:t>Každý jedinec má specifické potřeby (úprava učebních materiálů, podmínek učení atd.) – identifikovat je</a:t>
          </a:r>
          <a:endParaRPr lang="en-US"/>
        </a:p>
      </dgm:t>
    </dgm:pt>
    <dgm:pt modelId="{DC79DE70-9712-45F9-BEE1-5B60F28BC8D8}" type="parTrans" cxnId="{DB36F604-EAAD-4634-A94A-97569BA0F293}">
      <dgm:prSet/>
      <dgm:spPr/>
      <dgm:t>
        <a:bodyPr/>
        <a:lstStyle/>
        <a:p>
          <a:endParaRPr lang="en-US"/>
        </a:p>
      </dgm:t>
    </dgm:pt>
    <dgm:pt modelId="{28C294DA-843E-477E-8CF0-D513091B0242}" type="sibTrans" cxnId="{DB36F604-EAAD-4634-A94A-97569BA0F293}">
      <dgm:prSet/>
      <dgm:spPr/>
      <dgm:t>
        <a:bodyPr/>
        <a:lstStyle/>
        <a:p>
          <a:endParaRPr lang="en-US"/>
        </a:p>
      </dgm:t>
    </dgm:pt>
    <dgm:pt modelId="{61E01D4A-956F-4511-B48A-C4E902192D76}">
      <dgm:prSet/>
      <dgm:spPr/>
      <dgm:t>
        <a:bodyPr/>
        <a:lstStyle/>
        <a:p>
          <a:r>
            <a:rPr lang="cs-CZ"/>
            <a:t>Hledání pozice ve skupině</a:t>
          </a:r>
          <a:endParaRPr lang="en-US"/>
        </a:p>
      </dgm:t>
    </dgm:pt>
    <dgm:pt modelId="{5E6D780E-3DB1-4934-8954-59245C0E0E79}" type="parTrans" cxnId="{89D9F370-6F0A-4799-8C0E-1B2B206611B0}">
      <dgm:prSet/>
      <dgm:spPr/>
      <dgm:t>
        <a:bodyPr/>
        <a:lstStyle/>
        <a:p>
          <a:endParaRPr lang="en-US"/>
        </a:p>
      </dgm:t>
    </dgm:pt>
    <dgm:pt modelId="{7944E199-1EC9-4F3C-9461-495F1E82E27E}" type="sibTrans" cxnId="{89D9F370-6F0A-4799-8C0E-1B2B206611B0}">
      <dgm:prSet/>
      <dgm:spPr/>
      <dgm:t>
        <a:bodyPr/>
        <a:lstStyle/>
        <a:p>
          <a:endParaRPr lang="en-US"/>
        </a:p>
      </dgm:t>
    </dgm:pt>
    <dgm:pt modelId="{D8168CFA-F20C-44BE-B0AD-291152C27B60}">
      <dgm:prSet/>
      <dgm:spPr/>
      <dgm:t>
        <a:bodyPr/>
        <a:lstStyle/>
        <a:p>
          <a:r>
            <a:rPr lang="cs-CZ"/>
            <a:t>Co je třeba znát?</a:t>
          </a:r>
          <a:endParaRPr lang="en-US"/>
        </a:p>
      </dgm:t>
    </dgm:pt>
    <dgm:pt modelId="{98434574-BB80-4B60-9BF6-37AEFED6116A}" type="parTrans" cxnId="{348CF8B4-324D-4E6B-8625-1DF8B5DB6532}">
      <dgm:prSet/>
      <dgm:spPr/>
      <dgm:t>
        <a:bodyPr/>
        <a:lstStyle/>
        <a:p>
          <a:endParaRPr lang="en-US"/>
        </a:p>
      </dgm:t>
    </dgm:pt>
    <dgm:pt modelId="{92EC452B-20CD-4534-B15D-0C1CCA9D8C63}" type="sibTrans" cxnId="{348CF8B4-324D-4E6B-8625-1DF8B5DB6532}">
      <dgm:prSet/>
      <dgm:spPr/>
      <dgm:t>
        <a:bodyPr/>
        <a:lstStyle/>
        <a:p>
          <a:endParaRPr lang="en-US"/>
        </a:p>
      </dgm:t>
    </dgm:pt>
    <dgm:pt modelId="{3CC7FF13-0582-44B8-8FAA-1DE70A13DE5C}">
      <dgm:prSet/>
      <dgm:spPr/>
      <dgm:t>
        <a:bodyPr/>
        <a:lstStyle/>
        <a:p>
          <a:r>
            <a:rPr lang="cs-CZ"/>
            <a:t>Historii skupiny</a:t>
          </a:r>
          <a:endParaRPr lang="en-US"/>
        </a:p>
      </dgm:t>
    </dgm:pt>
    <dgm:pt modelId="{DB022DC6-DDFC-41CF-9B04-D25AE162A0B6}" type="parTrans" cxnId="{EBE193C7-0CC2-4CA5-AA36-147921896A9A}">
      <dgm:prSet/>
      <dgm:spPr/>
      <dgm:t>
        <a:bodyPr/>
        <a:lstStyle/>
        <a:p>
          <a:endParaRPr lang="en-US"/>
        </a:p>
      </dgm:t>
    </dgm:pt>
    <dgm:pt modelId="{2B816374-9270-4D08-92B1-2B8EE4F0A5F6}" type="sibTrans" cxnId="{EBE193C7-0CC2-4CA5-AA36-147921896A9A}">
      <dgm:prSet/>
      <dgm:spPr/>
      <dgm:t>
        <a:bodyPr/>
        <a:lstStyle/>
        <a:p>
          <a:endParaRPr lang="en-US"/>
        </a:p>
      </dgm:t>
    </dgm:pt>
    <dgm:pt modelId="{52093B3D-1948-445E-A846-00CFE2374318}">
      <dgm:prSet/>
      <dgm:spPr/>
      <dgm:t>
        <a:bodyPr/>
        <a:lstStyle/>
        <a:p>
          <a:r>
            <a:rPr lang="cs-CZ"/>
            <a:t>Rozdíly mezi žáky</a:t>
          </a:r>
          <a:endParaRPr lang="en-US"/>
        </a:p>
      </dgm:t>
    </dgm:pt>
    <dgm:pt modelId="{48C3CDB3-DAD8-4DBF-AF2E-0380CA4AB526}" type="parTrans" cxnId="{73FBE2DA-5202-433E-9547-0E3AF356F37B}">
      <dgm:prSet/>
      <dgm:spPr/>
      <dgm:t>
        <a:bodyPr/>
        <a:lstStyle/>
        <a:p>
          <a:endParaRPr lang="en-US"/>
        </a:p>
      </dgm:t>
    </dgm:pt>
    <dgm:pt modelId="{3E88797B-B015-4EA7-A26D-F6BA125E5F8C}" type="sibTrans" cxnId="{73FBE2DA-5202-433E-9547-0E3AF356F37B}">
      <dgm:prSet/>
      <dgm:spPr/>
      <dgm:t>
        <a:bodyPr/>
        <a:lstStyle/>
        <a:p>
          <a:endParaRPr lang="en-US"/>
        </a:p>
      </dgm:t>
    </dgm:pt>
    <dgm:pt modelId="{0AB0FC7E-668C-409A-A634-3B50718C56E1}">
      <dgm:prSet/>
      <dgm:spPr/>
      <dgm:t>
        <a:bodyPr/>
        <a:lstStyle/>
        <a:p>
          <a:r>
            <a:rPr lang="cs-CZ"/>
            <a:t>Kdo má jakou pozici (Psychodynamický model)</a:t>
          </a:r>
          <a:endParaRPr lang="en-US"/>
        </a:p>
      </dgm:t>
    </dgm:pt>
    <dgm:pt modelId="{1B88DF4C-A4B6-4CF8-9A8B-CF307C7A2061}" type="parTrans" cxnId="{98EB46C9-2D51-4526-83CD-4050BF75E382}">
      <dgm:prSet/>
      <dgm:spPr/>
      <dgm:t>
        <a:bodyPr/>
        <a:lstStyle/>
        <a:p>
          <a:endParaRPr lang="en-US"/>
        </a:p>
      </dgm:t>
    </dgm:pt>
    <dgm:pt modelId="{F9BA9816-AE32-4862-9694-E8E277DBD420}" type="sibTrans" cxnId="{98EB46C9-2D51-4526-83CD-4050BF75E382}">
      <dgm:prSet/>
      <dgm:spPr/>
      <dgm:t>
        <a:bodyPr/>
        <a:lstStyle/>
        <a:p>
          <a:endParaRPr lang="en-US"/>
        </a:p>
      </dgm:t>
    </dgm:pt>
    <dgm:pt modelId="{1DDE696B-799B-491E-8059-CB0ED9E19A89}" type="pres">
      <dgm:prSet presAssocID="{B3C47760-5249-4517-9099-137E7BA11B0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4450FA5-B663-49E2-BEE5-9002570A80A9}" type="pres">
      <dgm:prSet presAssocID="{F218ACC4-9907-410B-AF6B-40024C58DCAA}" presName="root1" presStyleCnt="0"/>
      <dgm:spPr/>
    </dgm:pt>
    <dgm:pt modelId="{70AD08A3-A89B-4003-A337-3239384DAAF3}" type="pres">
      <dgm:prSet presAssocID="{F218ACC4-9907-410B-AF6B-40024C58DCAA}" presName="LevelOneTextNode" presStyleLbl="node0" presStyleIdx="0" presStyleCnt="3">
        <dgm:presLayoutVars>
          <dgm:chPref val="3"/>
        </dgm:presLayoutVars>
      </dgm:prSet>
      <dgm:spPr/>
    </dgm:pt>
    <dgm:pt modelId="{6B72789C-33BB-4B44-A7F4-7A491C02F15E}" type="pres">
      <dgm:prSet presAssocID="{F218ACC4-9907-410B-AF6B-40024C58DCAA}" presName="level2hierChild" presStyleCnt="0"/>
      <dgm:spPr/>
    </dgm:pt>
    <dgm:pt modelId="{4DE5DB36-9174-43AD-A07E-D01202973C53}" type="pres">
      <dgm:prSet presAssocID="{61E01D4A-956F-4511-B48A-C4E902192D76}" presName="root1" presStyleCnt="0"/>
      <dgm:spPr/>
    </dgm:pt>
    <dgm:pt modelId="{D6247BF8-8063-4317-885E-F1855E78DB3C}" type="pres">
      <dgm:prSet presAssocID="{61E01D4A-956F-4511-B48A-C4E902192D76}" presName="LevelOneTextNode" presStyleLbl="node0" presStyleIdx="1" presStyleCnt="3">
        <dgm:presLayoutVars>
          <dgm:chPref val="3"/>
        </dgm:presLayoutVars>
      </dgm:prSet>
      <dgm:spPr/>
    </dgm:pt>
    <dgm:pt modelId="{C72B0753-2ACE-4F8B-9351-A83B60B96225}" type="pres">
      <dgm:prSet presAssocID="{61E01D4A-956F-4511-B48A-C4E902192D76}" presName="level2hierChild" presStyleCnt="0"/>
      <dgm:spPr/>
    </dgm:pt>
    <dgm:pt modelId="{237E0CA9-29C1-4E8D-A30B-EF58CD2FAA0E}" type="pres">
      <dgm:prSet presAssocID="{D8168CFA-F20C-44BE-B0AD-291152C27B60}" presName="root1" presStyleCnt="0"/>
      <dgm:spPr/>
    </dgm:pt>
    <dgm:pt modelId="{C2060B8A-B785-465F-B49F-48A2A06371F1}" type="pres">
      <dgm:prSet presAssocID="{D8168CFA-F20C-44BE-B0AD-291152C27B60}" presName="LevelOneTextNode" presStyleLbl="node0" presStyleIdx="2" presStyleCnt="3">
        <dgm:presLayoutVars>
          <dgm:chPref val="3"/>
        </dgm:presLayoutVars>
      </dgm:prSet>
      <dgm:spPr/>
    </dgm:pt>
    <dgm:pt modelId="{A971FA5E-E893-460D-8570-A2CA39E10C7D}" type="pres">
      <dgm:prSet presAssocID="{D8168CFA-F20C-44BE-B0AD-291152C27B60}" presName="level2hierChild" presStyleCnt="0"/>
      <dgm:spPr/>
    </dgm:pt>
    <dgm:pt modelId="{CC121AC1-F61C-4754-9DC7-4380F4BCE920}" type="pres">
      <dgm:prSet presAssocID="{DB022DC6-DDFC-41CF-9B04-D25AE162A0B6}" presName="conn2-1" presStyleLbl="parChTrans1D2" presStyleIdx="0" presStyleCnt="3"/>
      <dgm:spPr/>
    </dgm:pt>
    <dgm:pt modelId="{DCD189A4-2831-4F1A-83DB-BF36675B7B72}" type="pres">
      <dgm:prSet presAssocID="{DB022DC6-DDFC-41CF-9B04-D25AE162A0B6}" presName="connTx" presStyleLbl="parChTrans1D2" presStyleIdx="0" presStyleCnt="3"/>
      <dgm:spPr/>
    </dgm:pt>
    <dgm:pt modelId="{F6B82C46-8EDA-4BE9-BB95-7B2430427CD7}" type="pres">
      <dgm:prSet presAssocID="{3CC7FF13-0582-44B8-8FAA-1DE70A13DE5C}" presName="root2" presStyleCnt="0"/>
      <dgm:spPr/>
    </dgm:pt>
    <dgm:pt modelId="{52B676F8-CE04-4933-9B68-4E219E855E95}" type="pres">
      <dgm:prSet presAssocID="{3CC7FF13-0582-44B8-8FAA-1DE70A13DE5C}" presName="LevelTwoTextNode" presStyleLbl="node2" presStyleIdx="0" presStyleCnt="3">
        <dgm:presLayoutVars>
          <dgm:chPref val="3"/>
        </dgm:presLayoutVars>
      </dgm:prSet>
      <dgm:spPr/>
    </dgm:pt>
    <dgm:pt modelId="{5FA1B8D4-8B36-4115-9587-78895E236661}" type="pres">
      <dgm:prSet presAssocID="{3CC7FF13-0582-44B8-8FAA-1DE70A13DE5C}" presName="level3hierChild" presStyleCnt="0"/>
      <dgm:spPr/>
    </dgm:pt>
    <dgm:pt modelId="{F943EA88-9965-4686-97AE-5F9762260FD5}" type="pres">
      <dgm:prSet presAssocID="{48C3CDB3-DAD8-4DBF-AF2E-0380CA4AB526}" presName="conn2-1" presStyleLbl="parChTrans1D2" presStyleIdx="1" presStyleCnt="3"/>
      <dgm:spPr/>
    </dgm:pt>
    <dgm:pt modelId="{A45866D5-9219-410D-B780-A9F53047B074}" type="pres">
      <dgm:prSet presAssocID="{48C3CDB3-DAD8-4DBF-AF2E-0380CA4AB526}" presName="connTx" presStyleLbl="parChTrans1D2" presStyleIdx="1" presStyleCnt="3"/>
      <dgm:spPr/>
    </dgm:pt>
    <dgm:pt modelId="{476F5A55-43EA-4DE1-8AD6-CDAD162DE2DB}" type="pres">
      <dgm:prSet presAssocID="{52093B3D-1948-445E-A846-00CFE2374318}" presName="root2" presStyleCnt="0"/>
      <dgm:spPr/>
    </dgm:pt>
    <dgm:pt modelId="{6D35719D-6B83-458F-8B44-A5D0068AECB8}" type="pres">
      <dgm:prSet presAssocID="{52093B3D-1948-445E-A846-00CFE2374318}" presName="LevelTwoTextNode" presStyleLbl="node2" presStyleIdx="1" presStyleCnt="3">
        <dgm:presLayoutVars>
          <dgm:chPref val="3"/>
        </dgm:presLayoutVars>
      </dgm:prSet>
      <dgm:spPr/>
    </dgm:pt>
    <dgm:pt modelId="{989D2641-D4DF-4EEC-A4F3-3C058E9E27AE}" type="pres">
      <dgm:prSet presAssocID="{52093B3D-1948-445E-A846-00CFE2374318}" presName="level3hierChild" presStyleCnt="0"/>
      <dgm:spPr/>
    </dgm:pt>
    <dgm:pt modelId="{C7FFE730-C7EB-4F37-B1D3-8D043B50C9C8}" type="pres">
      <dgm:prSet presAssocID="{1B88DF4C-A4B6-4CF8-9A8B-CF307C7A2061}" presName="conn2-1" presStyleLbl="parChTrans1D2" presStyleIdx="2" presStyleCnt="3"/>
      <dgm:spPr/>
    </dgm:pt>
    <dgm:pt modelId="{500F5E59-CBF2-4838-8D24-E4F70696CADD}" type="pres">
      <dgm:prSet presAssocID="{1B88DF4C-A4B6-4CF8-9A8B-CF307C7A2061}" presName="connTx" presStyleLbl="parChTrans1D2" presStyleIdx="2" presStyleCnt="3"/>
      <dgm:spPr/>
    </dgm:pt>
    <dgm:pt modelId="{C93E1118-11CD-47FA-B98A-EF6962FBEB37}" type="pres">
      <dgm:prSet presAssocID="{0AB0FC7E-668C-409A-A634-3B50718C56E1}" presName="root2" presStyleCnt="0"/>
      <dgm:spPr/>
    </dgm:pt>
    <dgm:pt modelId="{68042B34-27B1-42E4-B0DD-B0EB65329991}" type="pres">
      <dgm:prSet presAssocID="{0AB0FC7E-668C-409A-A634-3B50718C56E1}" presName="LevelTwoTextNode" presStyleLbl="node2" presStyleIdx="2" presStyleCnt="3">
        <dgm:presLayoutVars>
          <dgm:chPref val="3"/>
        </dgm:presLayoutVars>
      </dgm:prSet>
      <dgm:spPr/>
    </dgm:pt>
    <dgm:pt modelId="{061A32D1-1693-4B7C-8303-4F9D863C203D}" type="pres">
      <dgm:prSet presAssocID="{0AB0FC7E-668C-409A-A634-3B50718C56E1}" presName="level3hierChild" presStyleCnt="0"/>
      <dgm:spPr/>
    </dgm:pt>
  </dgm:ptLst>
  <dgm:cxnLst>
    <dgm:cxn modelId="{DB36F604-EAAD-4634-A94A-97569BA0F293}" srcId="{B3C47760-5249-4517-9099-137E7BA11B07}" destId="{F218ACC4-9907-410B-AF6B-40024C58DCAA}" srcOrd="0" destOrd="0" parTransId="{DC79DE70-9712-45F9-BEE1-5B60F28BC8D8}" sibTransId="{28C294DA-843E-477E-8CF0-D513091B0242}"/>
    <dgm:cxn modelId="{1C589514-CB09-431E-95F7-6DF1B136B10D}" type="presOf" srcId="{D8168CFA-F20C-44BE-B0AD-291152C27B60}" destId="{C2060B8A-B785-465F-B49F-48A2A06371F1}" srcOrd="0" destOrd="0" presId="urn:microsoft.com/office/officeart/2005/8/layout/hierarchy2"/>
    <dgm:cxn modelId="{B3DFFD1C-720A-43D3-A3D3-3E56EC8E16E5}" type="presOf" srcId="{F218ACC4-9907-410B-AF6B-40024C58DCAA}" destId="{70AD08A3-A89B-4003-A337-3239384DAAF3}" srcOrd="0" destOrd="0" presId="urn:microsoft.com/office/officeart/2005/8/layout/hierarchy2"/>
    <dgm:cxn modelId="{CC925920-1908-4842-BDA5-4416DB2D9FD9}" type="presOf" srcId="{1B88DF4C-A4B6-4CF8-9A8B-CF307C7A2061}" destId="{500F5E59-CBF2-4838-8D24-E4F70696CADD}" srcOrd="1" destOrd="0" presId="urn:microsoft.com/office/officeart/2005/8/layout/hierarchy2"/>
    <dgm:cxn modelId="{86D15E4B-D846-44EA-BC56-280031649C80}" type="presOf" srcId="{B3C47760-5249-4517-9099-137E7BA11B07}" destId="{1DDE696B-799B-491E-8059-CB0ED9E19A89}" srcOrd="0" destOrd="0" presId="urn:microsoft.com/office/officeart/2005/8/layout/hierarchy2"/>
    <dgm:cxn modelId="{89D9F370-6F0A-4799-8C0E-1B2B206611B0}" srcId="{B3C47760-5249-4517-9099-137E7BA11B07}" destId="{61E01D4A-956F-4511-B48A-C4E902192D76}" srcOrd="1" destOrd="0" parTransId="{5E6D780E-3DB1-4934-8954-59245C0E0E79}" sibTransId="{7944E199-1EC9-4F3C-9461-495F1E82E27E}"/>
    <dgm:cxn modelId="{A66ABC53-7FEF-4ECB-84FC-ED6F7E918074}" type="presOf" srcId="{48C3CDB3-DAD8-4DBF-AF2E-0380CA4AB526}" destId="{F943EA88-9965-4686-97AE-5F9762260FD5}" srcOrd="0" destOrd="0" presId="urn:microsoft.com/office/officeart/2005/8/layout/hierarchy2"/>
    <dgm:cxn modelId="{F97B3958-A9C5-4CF6-B205-C38F269AC197}" type="presOf" srcId="{48C3CDB3-DAD8-4DBF-AF2E-0380CA4AB526}" destId="{A45866D5-9219-410D-B780-A9F53047B074}" srcOrd="1" destOrd="0" presId="urn:microsoft.com/office/officeart/2005/8/layout/hierarchy2"/>
    <dgm:cxn modelId="{3516B089-AE56-4CF6-A856-7AF708691E1B}" type="presOf" srcId="{61E01D4A-956F-4511-B48A-C4E902192D76}" destId="{D6247BF8-8063-4317-885E-F1855E78DB3C}" srcOrd="0" destOrd="0" presId="urn:microsoft.com/office/officeart/2005/8/layout/hierarchy2"/>
    <dgm:cxn modelId="{8F47088B-0197-4B5A-862B-7532CAB25E80}" type="presOf" srcId="{DB022DC6-DDFC-41CF-9B04-D25AE162A0B6}" destId="{DCD189A4-2831-4F1A-83DB-BF36675B7B72}" srcOrd="1" destOrd="0" presId="urn:microsoft.com/office/officeart/2005/8/layout/hierarchy2"/>
    <dgm:cxn modelId="{B84E3699-940C-4682-929E-28F1E5611D76}" type="presOf" srcId="{DB022DC6-DDFC-41CF-9B04-D25AE162A0B6}" destId="{CC121AC1-F61C-4754-9DC7-4380F4BCE920}" srcOrd="0" destOrd="0" presId="urn:microsoft.com/office/officeart/2005/8/layout/hierarchy2"/>
    <dgm:cxn modelId="{348CF8B4-324D-4E6B-8625-1DF8B5DB6532}" srcId="{B3C47760-5249-4517-9099-137E7BA11B07}" destId="{D8168CFA-F20C-44BE-B0AD-291152C27B60}" srcOrd="2" destOrd="0" parTransId="{98434574-BB80-4B60-9BF6-37AEFED6116A}" sibTransId="{92EC452B-20CD-4534-B15D-0C1CCA9D8C63}"/>
    <dgm:cxn modelId="{0A9C86B9-F083-4395-9226-7716A4AF65DA}" type="presOf" srcId="{3CC7FF13-0582-44B8-8FAA-1DE70A13DE5C}" destId="{52B676F8-CE04-4933-9B68-4E219E855E95}" srcOrd="0" destOrd="0" presId="urn:microsoft.com/office/officeart/2005/8/layout/hierarchy2"/>
    <dgm:cxn modelId="{BC99A9BE-89D2-4E2F-9E85-7A9449C1248F}" type="presOf" srcId="{1B88DF4C-A4B6-4CF8-9A8B-CF307C7A2061}" destId="{C7FFE730-C7EB-4F37-B1D3-8D043B50C9C8}" srcOrd="0" destOrd="0" presId="urn:microsoft.com/office/officeart/2005/8/layout/hierarchy2"/>
    <dgm:cxn modelId="{EBE193C7-0CC2-4CA5-AA36-147921896A9A}" srcId="{D8168CFA-F20C-44BE-B0AD-291152C27B60}" destId="{3CC7FF13-0582-44B8-8FAA-1DE70A13DE5C}" srcOrd="0" destOrd="0" parTransId="{DB022DC6-DDFC-41CF-9B04-D25AE162A0B6}" sibTransId="{2B816374-9270-4D08-92B1-2B8EE4F0A5F6}"/>
    <dgm:cxn modelId="{98EB46C9-2D51-4526-83CD-4050BF75E382}" srcId="{D8168CFA-F20C-44BE-B0AD-291152C27B60}" destId="{0AB0FC7E-668C-409A-A634-3B50718C56E1}" srcOrd="2" destOrd="0" parTransId="{1B88DF4C-A4B6-4CF8-9A8B-CF307C7A2061}" sibTransId="{F9BA9816-AE32-4862-9694-E8E277DBD420}"/>
    <dgm:cxn modelId="{73FBE2DA-5202-433E-9547-0E3AF356F37B}" srcId="{D8168CFA-F20C-44BE-B0AD-291152C27B60}" destId="{52093B3D-1948-445E-A846-00CFE2374318}" srcOrd="1" destOrd="0" parTransId="{48C3CDB3-DAD8-4DBF-AF2E-0380CA4AB526}" sibTransId="{3E88797B-B015-4EA7-A26D-F6BA125E5F8C}"/>
    <dgm:cxn modelId="{8E5FD2F8-F427-478A-B470-F85A027F1803}" type="presOf" srcId="{0AB0FC7E-668C-409A-A634-3B50718C56E1}" destId="{68042B34-27B1-42E4-B0DD-B0EB65329991}" srcOrd="0" destOrd="0" presId="urn:microsoft.com/office/officeart/2005/8/layout/hierarchy2"/>
    <dgm:cxn modelId="{FC945EFC-566D-472D-9202-594E37E95620}" type="presOf" srcId="{52093B3D-1948-445E-A846-00CFE2374318}" destId="{6D35719D-6B83-458F-8B44-A5D0068AECB8}" srcOrd="0" destOrd="0" presId="urn:microsoft.com/office/officeart/2005/8/layout/hierarchy2"/>
    <dgm:cxn modelId="{55E07C0F-9952-4C3E-8095-6340E2D411E5}" type="presParOf" srcId="{1DDE696B-799B-491E-8059-CB0ED9E19A89}" destId="{44450FA5-B663-49E2-BEE5-9002570A80A9}" srcOrd="0" destOrd="0" presId="urn:microsoft.com/office/officeart/2005/8/layout/hierarchy2"/>
    <dgm:cxn modelId="{630FD60C-4C21-4FD3-9AD6-C9CD75A1EBA3}" type="presParOf" srcId="{44450FA5-B663-49E2-BEE5-9002570A80A9}" destId="{70AD08A3-A89B-4003-A337-3239384DAAF3}" srcOrd="0" destOrd="0" presId="urn:microsoft.com/office/officeart/2005/8/layout/hierarchy2"/>
    <dgm:cxn modelId="{18C28AC7-3C12-487A-BBBD-7899C77EA89B}" type="presParOf" srcId="{44450FA5-B663-49E2-BEE5-9002570A80A9}" destId="{6B72789C-33BB-4B44-A7F4-7A491C02F15E}" srcOrd="1" destOrd="0" presId="urn:microsoft.com/office/officeart/2005/8/layout/hierarchy2"/>
    <dgm:cxn modelId="{E27EBD7C-5E0A-4DD6-A95E-CAAC59E0761F}" type="presParOf" srcId="{1DDE696B-799B-491E-8059-CB0ED9E19A89}" destId="{4DE5DB36-9174-43AD-A07E-D01202973C53}" srcOrd="1" destOrd="0" presId="urn:microsoft.com/office/officeart/2005/8/layout/hierarchy2"/>
    <dgm:cxn modelId="{52497B04-9677-4BB1-956D-6F13FFD3ED84}" type="presParOf" srcId="{4DE5DB36-9174-43AD-A07E-D01202973C53}" destId="{D6247BF8-8063-4317-885E-F1855E78DB3C}" srcOrd="0" destOrd="0" presId="urn:microsoft.com/office/officeart/2005/8/layout/hierarchy2"/>
    <dgm:cxn modelId="{877BB492-5CE8-4CFF-AB72-BC207CD89439}" type="presParOf" srcId="{4DE5DB36-9174-43AD-A07E-D01202973C53}" destId="{C72B0753-2ACE-4F8B-9351-A83B60B96225}" srcOrd="1" destOrd="0" presId="urn:microsoft.com/office/officeart/2005/8/layout/hierarchy2"/>
    <dgm:cxn modelId="{D773A1FA-9C92-405C-A916-16808CFD4C97}" type="presParOf" srcId="{1DDE696B-799B-491E-8059-CB0ED9E19A89}" destId="{237E0CA9-29C1-4E8D-A30B-EF58CD2FAA0E}" srcOrd="2" destOrd="0" presId="urn:microsoft.com/office/officeart/2005/8/layout/hierarchy2"/>
    <dgm:cxn modelId="{B8EA2E97-D231-48FF-8A31-617FE06846FE}" type="presParOf" srcId="{237E0CA9-29C1-4E8D-A30B-EF58CD2FAA0E}" destId="{C2060B8A-B785-465F-B49F-48A2A06371F1}" srcOrd="0" destOrd="0" presId="urn:microsoft.com/office/officeart/2005/8/layout/hierarchy2"/>
    <dgm:cxn modelId="{066A48D3-2133-44BA-BBA0-B0AA7B39865D}" type="presParOf" srcId="{237E0CA9-29C1-4E8D-A30B-EF58CD2FAA0E}" destId="{A971FA5E-E893-460D-8570-A2CA39E10C7D}" srcOrd="1" destOrd="0" presId="urn:microsoft.com/office/officeart/2005/8/layout/hierarchy2"/>
    <dgm:cxn modelId="{863EC103-D1AF-4585-A51A-CD530C1E3B74}" type="presParOf" srcId="{A971FA5E-E893-460D-8570-A2CA39E10C7D}" destId="{CC121AC1-F61C-4754-9DC7-4380F4BCE920}" srcOrd="0" destOrd="0" presId="urn:microsoft.com/office/officeart/2005/8/layout/hierarchy2"/>
    <dgm:cxn modelId="{F28040BE-1506-4C14-B9D9-6D149C6C2392}" type="presParOf" srcId="{CC121AC1-F61C-4754-9DC7-4380F4BCE920}" destId="{DCD189A4-2831-4F1A-83DB-BF36675B7B72}" srcOrd="0" destOrd="0" presId="urn:microsoft.com/office/officeart/2005/8/layout/hierarchy2"/>
    <dgm:cxn modelId="{BEA19458-655E-471F-9385-68EA1D631D2B}" type="presParOf" srcId="{A971FA5E-E893-460D-8570-A2CA39E10C7D}" destId="{F6B82C46-8EDA-4BE9-BB95-7B2430427CD7}" srcOrd="1" destOrd="0" presId="urn:microsoft.com/office/officeart/2005/8/layout/hierarchy2"/>
    <dgm:cxn modelId="{56BD6CC3-3135-4046-8688-5344DD01F024}" type="presParOf" srcId="{F6B82C46-8EDA-4BE9-BB95-7B2430427CD7}" destId="{52B676F8-CE04-4933-9B68-4E219E855E95}" srcOrd="0" destOrd="0" presId="urn:microsoft.com/office/officeart/2005/8/layout/hierarchy2"/>
    <dgm:cxn modelId="{48E8CD26-42C4-4179-8DB8-06FDC7A673FF}" type="presParOf" srcId="{F6B82C46-8EDA-4BE9-BB95-7B2430427CD7}" destId="{5FA1B8D4-8B36-4115-9587-78895E236661}" srcOrd="1" destOrd="0" presId="urn:microsoft.com/office/officeart/2005/8/layout/hierarchy2"/>
    <dgm:cxn modelId="{7DE6B561-69AB-4F9B-BD22-0866496A52F7}" type="presParOf" srcId="{A971FA5E-E893-460D-8570-A2CA39E10C7D}" destId="{F943EA88-9965-4686-97AE-5F9762260FD5}" srcOrd="2" destOrd="0" presId="urn:microsoft.com/office/officeart/2005/8/layout/hierarchy2"/>
    <dgm:cxn modelId="{583BC208-5F94-4393-846D-5DF91F90C56C}" type="presParOf" srcId="{F943EA88-9965-4686-97AE-5F9762260FD5}" destId="{A45866D5-9219-410D-B780-A9F53047B074}" srcOrd="0" destOrd="0" presId="urn:microsoft.com/office/officeart/2005/8/layout/hierarchy2"/>
    <dgm:cxn modelId="{663FA047-1D24-4460-B06C-A84FC2259866}" type="presParOf" srcId="{A971FA5E-E893-460D-8570-A2CA39E10C7D}" destId="{476F5A55-43EA-4DE1-8AD6-CDAD162DE2DB}" srcOrd="3" destOrd="0" presId="urn:microsoft.com/office/officeart/2005/8/layout/hierarchy2"/>
    <dgm:cxn modelId="{068AFF9A-46FE-416C-988F-B23D2D04A5D1}" type="presParOf" srcId="{476F5A55-43EA-4DE1-8AD6-CDAD162DE2DB}" destId="{6D35719D-6B83-458F-8B44-A5D0068AECB8}" srcOrd="0" destOrd="0" presId="urn:microsoft.com/office/officeart/2005/8/layout/hierarchy2"/>
    <dgm:cxn modelId="{3C68369F-BDBF-45B9-9ECD-B6CE1AD222CE}" type="presParOf" srcId="{476F5A55-43EA-4DE1-8AD6-CDAD162DE2DB}" destId="{989D2641-D4DF-4EEC-A4F3-3C058E9E27AE}" srcOrd="1" destOrd="0" presId="urn:microsoft.com/office/officeart/2005/8/layout/hierarchy2"/>
    <dgm:cxn modelId="{86FFE619-078B-4DCD-92FA-68B761E74726}" type="presParOf" srcId="{A971FA5E-E893-460D-8570-A2CA39E10C7D}" destId="{C7FFE730-C7EB-4F37-B1D3-8D043B50C9C8}" srcOrd="4" destOrd="0" presId="urn:microsoft.com/office/officeart/2005/8/layout/hierarchy2"/>
    <dgm:cxn modelId="{0914A7A8-CD64-43FC-A31A-CD1779554AD9}" type="presParOf" srcId="{C7FFE730-C7EB-4F37-B1D3-8D043B50C9C8}" destId="{500F5E59-CBF2-4838-8D24-E4F70696CADD}" srcOrd="0" destOrd="0" presId="urn:microsoft.com/office/officeart/2005/8/layout/hierarchy2"/>
    <dgm:cxn modelId="{659789A5-B069-475A-9CF6-13642D3891C8}" type="presParOf" srcId="{A971FA5E-E893-460D-8570-A2CA39E10C7D}" destId="{C93E1118-11CD-47FA-B98A-EF6962FBEB37}" srcOrd="5" destOrd="0" presId="urn:microsoft.com/office/officeart/2005/8/layout/hierarchy2"/>
    <dgm:cxn modelId="{43596D3D-DAA0-4C82-B748-72CF2B7D9A25}" type="presParOf" srcId="{C93E1118-11CD-47FA-B98A-EF6962FBEB37}" destId="{68042B34-27B1-42E4-B0DD-B0EB65329991}" srcOrd="0" destOrd="0" presId="urn:microsoft.com/office/officeart/2005/8/layout/hierarchy2"/>
    <dgm:cxn modelId="{234F0FAC-53B1-46DB-8C92-2C4FF992E7C3}" type="presParOf" srcId="{C93E1118-11CD-47FA-B98A-EF6962FBEB37}" destId="{061A32D1-1693-4B7C-8303-4F9D863C203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2AFB19-8BCF-43A7-85B4-B759CBBFCC0F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93956F7-F950-4413-879D-6F1108D68784}">
      <dgm:prSet/>
      <dgm:spPr/>
      <dgm:t>
        <a:bodyPr/>
        <a:lstStyle/>
        <a:p>
          <a:r>
            <a:rPr lang="cs-CZ"/>
            <a:t>Vizuální </a:t>
          </a:r>
          <a:endParaRPr lang="en-US"/>
        </a:p>
      </dgm:t>
    </dgm:pt>
    <dgm:pt modelId="{5BB8F6EB-A3A6-466B-8A2A-B7A407C26FA5}" type="parTrans" cxnId="{5069BFDB-7FF0-4B74-A534-ADCE5FB69946}">
      <dgm:prSet/>
      <dgm:spPr/>
      <dgm:t>
        <a:bodyPr/>
        <a:lstStyle/>
        <a:p>
          <a:endParaRPr lang="en-US"/>
        </a:p>
      </dgm:t>
    </dgm:pt>
    <dgm:pt modelId="{F63A2270-9B09-4180-BAC2-F9B35B374784}" type="sibTrans" cxnId="{5069BFDB-7FF0-4B74-A534-ADCE5FB69946}">
      <dgm:prSet/>
      <dgm:spPr/>
      <dgm:t>
        <a:bodyPr/>
        <a:lstStyle/>
        <a:p>
          <a:endParaRPr lang="en-US"/>
        </a:p>
      </dgm:t>
    </dgm:pt>
    <dgm:pt modelId="{A4669545-2A52-4AF8-AD25-A5E820E19D07}">
      <dgm:prSet/>
      <dgm:spPr/>
      <dgm:t>
        <a:bodyPr/>
        <a:lstStyle/>
        <a:p>
          <a:r>
            <a:rPr lang="cs-CZ"/>
            <a:t>Auditivní</a:t>
          </a:r>
          <a:endParaRPr lang="en-US"/>
        </a:p>
      </dgm:t>
    </dgm:pt>
    <dgm:pt modelId="{5BF7EBB8-8E8D-4902-9C37-C89BC53CA0A2}" type="parTrans" cxnId="{206510B9-5588-4BFE-8128-AC9F483BFDFF}">
      <dgm:prSet/>
      <dgm:spPr/>
      <dgm:t>
        <a:bodyPr/>
        <a:lstStyle/>
        <a:p>
          <a:endParaRPr lang="en-US"/>
        </a:p>
      </dgm:t>
    </dgm:pt>
    <dgm:pt modelId="{994E66D4-69B2-4404-ADE1-928D03B3D7E5}" type="sibTrans" cxnId="{206510B9-5588-4BFE-8128-AC9F483BFDFF}">
      <dgm:prSet/>
      <dgm:spPr/>
      <dgm:t>
        <a:bodyPr/>
        <a:lstStyle/>
        <a:p>
          <a:endParaRPr lang="en-US"/>
        </a:p>
      </dgm:t>
    </dgm:pt>
    <dgm:pt modelId="{AAEA2B4D-EDEE-4771-B2C4-19671E15391E}">
      <dgm:prSet/>
      <dgm:spPr/>
      <dgm:t>
        <a:bodyPr/>
        <a:lstStyle/>
        <a:p>
          <a:r>
            <a:rPr lang="cs-CZ"/>
            <a:t>Verbální</a:t>
          </a:r>
          <a:endParaRPr lang="en-US"/>
        </a:p>
      </dgm:t>
    </dgm:pt>
    <dgm:pt modelId="{46DA0391-AF41-441F-B501-97220DC04621}" type="parTrans" cxnId="{1CB39C54-8F86-491C-85AC-FF2B56AA2C45}">
      <dgm:prSet/>
      <dgm:spPr/>
      <dgm:t>
        <a:bodyPr/>
        <a:lstStyle/>
        <a:p>
          <a:endParaRPr lang="en-US"/>
        </a:p>
      </dgm:t>
    </dgm:pt>
    <dgm:pt modelId="{3CCB89E8-2CFE-4437-ADC8-21E82F833A81}" type="sibTrans" cxnId="{1CB39C54-8F86-491C-85AC-FF2B56AA2C45}">
      <dgm:prSet/>
      <dgm:spPr/>
      <dgm:t>
        <a:bodyPr/>
        <a:lstStyle/>
        <a:p>
          <a:endParaRPr lang="en-US"/>
        </a:p>
      </dgm:t>
    </dgm:pt>
    <dgm:pt modelId="{733E09C1-F96B-491B-85AF-AC58BEFAFF2B}">
      <dgm:prSet/>
      <dgm:spPr/>
      <dgm:t>
        <a:bodyPr/>
        <a:lstStyle/>
        <a:p>
          <a:r>
            <a:rPr lang="cs-CZ"/>
            <a:t>Tělesný – pohybový</a:t>
          </a:r>
          <a:endParaRPr lang="en-US"/>
        </a:p>
      </dgm:t>
    </dgm:pt>
    <dgm:pt modelId="{91B56200-0251-44AC-8957-1D90D324FD0D}" type="parTrans" cxnId="{A3C312B6-99D7-4795-84D8-6795C538553D}">
      <dgm:prSet/>
      <dgm:spPr/>
      <dgm:t>
        <a:bodyPr/>
        <a:lstStyle/>
        <a:p>
          <a:endParaRPr lang="en-US"/>
        </a:p>
      </dgm:t>
    </dgm:pt>
    <dgm:pt modelId="{DF7C0366-6868-4BF7-AF95-A93E45E73AB9}" type="sibTrans" cxnId="{A3C312B6-99D7-4795-84D8-6795C538553D}">
      <dgm:prSet/>
      <dgm:spPr/>
      <dgm:t>
        <a:bodyPr/>
        <a:lstStyle/>
        <a:p>
          <a:endParaRPr lang="en-US"/>
        </a:p>
      </dgm:t>
    </dgm:pt>
    <dgm:pt modelId="{0E65BE88-A86B-411E-8EC4-29ADF1298261}">
      <dgm:prSet/>
      <dgm:spPr/>
      <dgm:t>
        <a:bodyPr/>
        <a:lstStyle/>
        <a:p>
          <a:r>
            <a:rPr lang="cs-CZ"/>
            <a:t>Logický</a:t>
          </a:r>
          <a:endParaRPr lang="en-US"/>
        </a:p>
      </dgm:t>
    </dgm:pt>
    <dgm:pt modelId="{BB8616A2-566F-4D54-AA38-45E02AA1E999}" type="parTrans" cxnId="{865CEE08-3666-4475-93E0-AA83D3D61077}">
      <dgm:prSet/>
      <dgm:spPr/>
      <dgm:t>
        <a:bodyPr/>
        <a:lstStyle/>
        <a:p>
          <a:endParaRPr lang="en-US"/>
        </a:p>
      </dgm:t>
    </dgm:pt>
    <dgm:pt modelId="{399276ED-1483-4283-A8D1-73BFD23DBFB8}" type="sibTrans" cxnId="{865CEE08-3666-4475-93E0-AA83D3D61077}">
      <dgm:prSet/>
      <dgm:spPr/>
      <dgm:t>
        <a:bodyPr/>
        <a:lstStyle/>
        <a:p>
          <a:endParaRPr lang="en-US"/>
        </a:p>
      </dgm:t>
    </dgm:pt>
    <dgm:pt modelId="{D1F06966-119E-4E36-942B-222FF035E711}">
      <dgm:prSet/>
      <dgm:spPr/>
      <dgm:t>
        <a:bodyPr/>
        <a:lstStyle/>
        <a:p>
          <a:r>
            <a:rPr lang="cs-CZ"/>
            <a:t>Sociální – interpersonální</a:t>
          </a:r>
          <a:endParaRPr lang="en-US"/>
        </a:p>
      </dgm:t>
    </dgm:pt>
    <dgm:pt modelId="{50D6B49A-59A3-483F-AE26-02A60E0E1AF0}" type="parTrans" cxnId="{3C724EFF-4E65-48A8-AF00-984A8965AA46}">
      <dgm:prSet/>
      <dgm:spPr/>
      <dgm:t>
        <a:bodyPr/>
        <a:lstStyle/>
        <a:p>
          <a:endParaRPr lang="en-US"/>
        </a:p>
      </dgm:t>
    </dgm:pt>
    <dgm:pt modelId="{B02F239F-99B1-453F-B46C-9C32A4A8ACFF}" type="sibTrans" cxnId="{3C724EFF-4E65-48A8-AF00-984A8965AA46}">
      <dgm:prSet/>
      <dgm:spPr/>
      <dgm:t>
        <a:bodyPr/>
        <a:lstStyle/>
        <a:p>
          <a:endParaRPr lang="en-US"/>
        </a:p>
      </dgm:t>
    </dgm:pt>
    <dgm:pt modelId="{3FF5C234-BB8B-4EBA-B3A4-2F491D419073}">
      <dgm:prSet/>
      <dgm:spPr/>
      <dgm:t>
        <a:bodyPr/>
        <a:lstStyle/>
        <a:p>
          <a:r>
            <a:rPr lang="cs-CZ"/>
            <a:t>Sociální – intrapersonální</a:t>
          </a:r>
          <a:endParaRPr lang="en-US"/>
        </a:p>
      </dgm:t>
    </dgm:pt>
    <dgm:pt modelId="{750B5EC3-DC7D-41FF-A7AE-7DFFFFCA9730}" type="parTrans" cxnId="{EB5B27DD-188D-40EB-BEA4-41CC548C70F0}">
      <dgm:prSet/>
      <dgm:spPr/>
      <dgm:t>
        <a:bodyPr/>
        <a:lstStyle/>
        <a:p>
          <a:endParaRPr lang="en-US"/>
        </a:p>
      </dgm:t>
    </dgm:pt>
    <dgm:pt modelId="{927F7CBE-FEBA-459A-AF21-FECEE3990C2E}" type="sibTrans" cxnId="{EB5B27DD-188D-40EB-BEA4-41CC548C70F0}">
      <dgm:prSet/>
      <dgm:spPr/>
      <dgm:t>
        <a:bodyPr/>
        <a:lstStyle/>
        <a:p>
          <a:endParaRPr lang="en-US"/>
        </a:p>
      </dgm:t>
    </dgm:pt>
    <dgm:pt modelId="{7D3C3744-CE41-433E-B3CE-B2A74711790C}" type="pres">
      <dgm:prSet presAssocID="{B42AFB19-8BCF-43A7-85B4-B759CBBFCC0F}" presName="diagram" presStyleCnt="0">
        <dgm:presLayoutVars>
          <dgm:dir/>
          <dgm:resizeHandles val="exact"/>
        </dgm:presLayoutVars>
      </dgm:prSet>
      <dgm:spPr/>
    </dgm:pt>
    <dgm:pt modelId="{945C4938-A94A-4804-9F55-36A669DA1FF5}" type="pres">
      <dgm:prSet presAssocID="{793956F7-F950-4413-879D-6F1108D68784}" presName="node" presStyleLbl="node1" presStyleIdx="0" presStyleCnt="7">
        <dgm:presLayoutVars>
          <dgm:bulletEnabled val="1"/>
        </dgm:presLayoutVars>
      </dgm:prSet>
      <dgm:spPr/>
    </dgm:pt>
    <dgm:pt modelId="{D0FE9FF9-3B7A-458F-9658-8664FD0A2388}" type="pres">
      <dgm:prSet presAssocID="{F63A2270-9B09-4180-BAC2-F9B35B374784}" presName="sibTrans" presStyleCnt="0"/>
      <dgm:spPr/>
    </dgm:pt>
    <dgm:pt modelId="{1947B470-2AC2-456C-974B-6951E805650B}" type="pres">
      <dgm:prSet presAssocID="{A4669545-2A52-4AF8-AD25-A5E820E19D07}" presName="node" presStyleLbl="node1" presStyleIdx="1" presStyleCnt="7">
        <dgm:presLayoutVars>
          <dgm:bulletEnabled val="1"/>
        </dgm:presLayoutVars>
      </dgm:prSet>
      <dgm:spPr/>
    </dgm:pt>
    <dgm:pt modelId="{9474C8FE-AD5A-41FA-9F08-49580A9A9E29}" type="pres">
      <dgm:prSet presAssocID="{994E66D4-69B2-4404-ADE1-928D03B3D7E5}" presName="sibTrans" presStyleCnt="0"/>
      <dgm:spPr/>
    </dgm:pt>
    <dgm:pt modelId="{D0679002-9E3E-4F79-92B2-7B1E47AAB96C}" type="pres">
      <dgm:prSet presAssocID="{AAEA2B4D-EDEE-4771-B2C4-19671E15391E}" presName="node" presStyleLbl="node1" presStyleIdx="2" presStyleCnt="7">
        <dgm:presLayoutVars>
          <dgm:bulletEnabled val="1"/>
        </dgm:presLayoutVars>
      </dgm:prSet>
      <dgm:spPr/>
    </dgm:pt>
    <dgm:pt modelId="{59DD32B4-3D21-4AC1-BADC-5735904958E8}" type="pres">
      <dgm:prSet presAssocID="{3CCB89E8-2CFE-4437-ADC8-21E82F833A81}" presName="sibTrans" presStyleCnt="0"/>
      <dgm:spPr/>
    </dgm:pt>
    <dgm:pt modelId="{7E330B57-6E7E-4950-9FF0-F6E324695770}" type="pres">
      <dgm:prSet presAssocID="{733E09C1-F96B-491B-85AF-AC58BEFAFF2B}" presName="node" presStyleLbl="node1" presStyleIdx="3" presStyleCnt="7">
        <dgm:presLayoutVars>
          <dgm:bulletEnabled val="1"/>
        </dgm:presLayoutVars>
      </dgm:prSet>
      <dgm:spPr/>
    </dgm:pt>
    <dgm:pt modelId="{F2B71634-DA57-4306-886E-04AD793384C7}" type="pres">
      <dgm:prSet presAssocID="{DF7C0366-6868-4BF7-AF95-A93E45E73AB9}" presName="sibTrans" presStyleCnt="0"/>
      <dgm:spPr/>
    </dgm:pt>
    <dgm:pt modelId="{8E9F0812-FA51-4CB7-8C39-1C2D10112389}" type="pres">
      <dgm:prSet presAssocID="{0E65BE88-A86B-411E-8EC4-29ADF1298261}" presName="node" presStyleLbl="node1" presStyleIdx="4" presStyleCnt="7">
        <dgm:presLayoutVars>
          <dgm:bulletEnabled val="1"/>
        </dgm:presLayoutVars>
      </dgm:prSet>
      <dgm:spPr/>
    </dgm:pt>
    <dgm:pt modelId="{A5BC4C57-2C9C-4D97-BD7B-C7DB4993CC85}" type="pres">
      <dgm:prSet presAssocID="{399276ED-1483-4283-A8D1-73BFD23DBFB8}" presName="sibTrans" presStyleCnt="0"/>
      <dgm:spPr/>
    </dgm:pt>
    <dgm:pt modelId="{65CFC50F-C8C4-4C81-B91E-18C1E648AE93}" type="pres">
      <dgm:prSet presAssocID="{D1F06966-119E-4E36-942B-222FF035E711}" presName="node" presStyleLbl="node1" presStyleIdx="5" presStyleCnt="7">
        <dgm:presLayoutVars>
          <dgm:bulletEnabled val="1"/>
        </dgm:presLayoutVars>
      </dgm:prSet>
      <dgm:spPr/>
    </dgm:pt>
    <dgm:pt modelId="{647713FD-3081-4C64-B164-957A677E96F4}" type="pres">
      <dgm:prSet presAssocID="{B02F239F-99B1-453F-B46C-9C32A4A8ACFF}" presName="sibTrans" presStyleCnt="0"/>
      <dgm:spPr/>
    </dgm:pt>
    <dgm:pt modelId="{2691FFAD-F42B-4D33-A59D-7645CCBC158B}" type="pres">
      <dgm:prSet presAssocID="{3FF5C234-BB8B-4EBA-B3A4-2F491D419073}" presName="node" presStyleLbl="node1" presStyleIdx="6" presStyleCnt="7">
        <dgm:presLayoutVars>
          <dgm:bulletEnabled val="1"/>
        </dgm:presLayoutVars>
      </dgm:prSet>
      <dgm:spPr/>
    </dgm:pt>
  </dgm:ptLst>
  <dgm:cxnLst>
    <dgm:cxn modelId="{865CEE08-3666-4475-93E0-AA83D3D61077}" srcId="{B42AFB19-8BCF-43A7-85B4-B759CBBFCC0F}" destId="{0E65BE88-A86B-411E-8EC4-29ADF1298261}" srcOrd="4" destOrd="0" parTransId="{BB8616A2-566F-4D54-AA38-45E02AA1E999}" sibTransId="{399276ED-1483-4283-A8D1-73BFD23DBFB8}"/>
    <dgm:cxn modelId="{A51D7139-6881-4038-A014-4DDAD40A74A6}" type="presOf" srcId="{733E09C1-F96B-491B-85AF-AC58BEFAFF2B}" destId="{7E330B57-6E7E-4950-9FF0-F6E324695770}" srcOrd="0" destOrd="0" presId="urn:microsoft.com/office/officeart/2005/8/layout/default"/>
    <dgm:cxn modelId="{1CB39C54-8F86-491C-85AC-FF2B56AA2C45}" srcId="{B42AFB19-8BCF-43A7-85B4-B759CBBFCC0F}" destId="{AAEA2B4D-EDEE-4771-B2C4-19671E15391E}" srcOrd="2" destOrd="0" parTransId="{46DA0391-AF41-441F-B501-97220DC04621}" sibTransId="{3CCB89E8-2CFE-4437-ADC8-21E82F833A81}"/>
    <dgm:cxn modelId="{5FE77E87-04C3-4DE6-A559-911DC72DDC62}" type="presOf" srcId="{AAEA2B4D-EDEE-4771-B2C4-19671E15391E}" destId="{D0679002-9E3E-4F79-92B2-7B1E47AAB96C}" srcOrd="0" destOrd="0" presId="urn:microsoft.com/office/officeart/2005/8/layout/default"/>
    <dgm:cxn modelId="{A3C312B6-99D7-4795-84D8-6795C538553D}" srcId="{B42AFB19-8BCF-43A7-85B4-B759CBBFCC0F}" destId="{733E09C1-F96B-491B-85AF-AC58BEFAFF2B}" srcOrd="3" destOrd="0" parTransId="{91B56200-0251-44AC-8957-1D90D324FD0D}" sibTransId="{DF7C0366-6868-4BF7-AF95-A93E45E73AB9}"/>
    <dgm:cxn modelId="{206510B9-5588-4BFE-8128-AC9F483BFDFF}" srcId="{B42AFB19-8BCF-43A7-85B4-B759CBBFCC0F}" destId="{A4669545-2A52-4AF8-AD25-A5E820E19D07}" srcOrd="1" destOrd="0" parTransId="{5BF7EBB8-8E8D-4902-9C37-C89BC53CA0A2}" sibTransId="{994E66D4-69B2-4404-ADE1-928D03B3D7E5}"/>
    <dgm:cxn modelId="{342EB4CA-2F55-4A5D-94B9-1C858DD7F5A7}" type="presOf" srcId="{A4669545-2A52-4AF8-AD25-A5E820E19D07}" destId="{1947B470-2AC2-456C-974B-6951E805650B}" srcOrd="0" destOrd="0" presId="urn:microsoft.com/office/officeart/2005/8/layout/default"/>
    <dgm:cxn modelId="{94DA57CE-1DE8-4470-B117-43B7522DA76C}" type="presOf" srcId="{B42AFB19-8BCF-43A7-85B4-B759CBBFCC0F}" destId="{7D3C3744-CE41-433E-B3CE-B2A74711790C}" srcOrd="0" destOrd="0" presId="urn:microsoft.com/office/officeart/2005/8/layout/default"/>
    <dgm:cxn modelId="{5069BFDB-7FF0-4B74-A534-ADCE5FB69946}" srcId="{B42AFB19-8BCF-43A7-85B4-B759CBBFCC0F}" destId="{793956F7-F950-4413-879D-6F1108D68784}" srcOrd="0" destOrd="0" parTransId="{5BB8F6EB-A3A6-466B-8A2A-B7A407C26FA5}" sibTransId="{F63A2270-9B09-4180-BAC2-F9B35B374784}"/>
    <dgm:cxn modelId="{EB5B27DD-188D-40EB-BEA4-41CC548C70F0}" srcId="{B42AFB19-8BCF-43A7-85B4-B759CBBFCC0F}" destId="{3FF5C234-BB8B-4EBA-B3A4-2F491D419073}" srcOrd="6" destOrd="0" parTransId="{750B5EC3-DC7D-41FF-A7AE-7DFFFFCA9730}" sibTransId="{927F7CBE-FEBA-459A-AF21-FECEE3990C2E}"/>
    <dgm:cxn modelId="{F09A60E9-660F-40F7-AE65-110494840628}" type="presOf" srcId="{D1F06966-119E-4E36-942B-222FF035E711}" destId="{65CFC50F-C8C4-4C81-B91E-18C1E648AE93}" srcOrd="0" destOrd="0" presId="urn:microsoft.com/office/officeart/2005/8/layout/default"/>
    <dgm:cxn modelId="{DABF72EA-2B0F-4367-9AC9-AA5E3D93C05D}" type="presOf" srcId="{3FF5C234-BB8B-4EBA-B3A4-2F491D419073}" destId="{2691FFAD-F42B-4D33-A59D-7645CCBC158B}" srcOrd="0" destOrd="0" presId="urn:microsoft.com/office/officeart/2005/8/layout/default"/>
    <dgm:cxn modelId="{00A175F0-8356-417F-9638-C00A29FD7F43}" type="presOf" srcId="{0E65BE88-A86B-411E-8EC4-29ADF1298261}" destId="{8E9F0812-FA51-4CB7-8C39-1C2D10112389}" srcOrd="0" destOrd="0" presId="urn:microsoft.com/office/officeart/2005/8/layout/default"/>
    <dgm:cxn modelId="{008112F4-6D4E-4B1D-851F-85BF7DAA0345}" type="presOf" srcId="{793956F7-F950-4413-879D-6F1108D68784}" destId="{945C4938-A94A-4804-9F55-36A669DA1FF5}" srcOrd="0" destOrd="0" presId="urn:microsoft.com/office/officeart/2005/8/layout/default"/>
    <dgm:cxn modelId="{3C724EFF-4E65-48A8-AF00-984A8965AA46}" srcId="{B42AFB19-8BCF-43A7-85B4-B759CBBFCC0F}" destId="{D1F06966-119E-4E36-942B-222FF035E711}" srcOrd="5" destOrd="0" parTransId="{50D6B49A-59A3-483F-AE26-02A60E0E1AF0}" sibTransId="{B02F239F-99B1-453F-B46C-9C32A4A8ACFF}"/>
    <dgm:cxn modelId="{966379ED-2F3D-4E8C-B70A-6F3D4A2923D7}" type="presParOf" srcId="{7D3C3744-CE41-433E-B3CE-B2A74711790C}" destId="{945C4938-A94A-4804-9F55-36A669DA1FF5}" srcOrd="0" destOrd="0" presId="urn:microsoft.com/office/officeart/2005/8/layout/default"/>
    <dgm:cxn modelId="{C042F56E-2980-4E71-BA8D-8F9DFC73AB76}" type="presParOf" srcId="{7D3C3744-CE41-433E-B3CE-B2A74711790C}" destId="{D0FE9FF9-3B7A-458F-9658-8664FD0A2388}" srcOrd="1" destOrd="0" presId="urn:microsoft.com/office/officeart/2005/8/layout/default"/>
    <dgm:cxn modelId="{AE1B604C-58AB-438F-B8F9-966F1C6FC104}" type="presParOf" srcId="{7D3C3744-CE41-433E-B3CE-B2A74711790C}" destId="{1947B470-2AC2-456C-974B-6951E805650B}" srcOrd="2" destOrd="0" presId="urn:microsoft.com/office/officeart/2005/8/layout/default"/>
    <dgm:cxn modelId="{87635DC7-8DD3-4E34-960C-359B82024134}" type="presParOf" srcId="{7D3C3744-CE41-433E-B3CE-B2A74711790C}" destId="{9474C8FE-AD5A-41FA-9F08-49580A9A9E29}" srcOrd="3" destOrd="0" presId="urn:microsoft.com/office/officeart/2005/8/layout/default"/>
    <dgm:cxn modelId="{0497A2DE-87E3-4AA2-890C-6559FFDFCBD0}" type="presParOf" srcId="{7D3C3744-CE41-433E-B3CE-B2A74711790C}" destId="{D0679002-9E3E-4F79-92B2-7B1E47AAB96C}" srcOrd="4" destOrd="0" presId="urn:microsoft.com/office/officeart/2005/8/layout/default"/>
    <dgm:cxn modelId="{515523E0-3377-444B-98A5-69D2FCF3C104}" type="presParOf" srcId="{7D3C3744-CE41-433E-B3CE-B2A74711790C}" destId="{59DD32B4-3D21-4AC1-BADC-5735904958E8}" srcOrd="5" destOrd="0" presId="urn:microsoft.com/office/officeart/2005/8/layout/default"/>
    <dgm:cxn modelId="{414D4C2F-C10F-4243-B01A-E1866C50E853}" type="presParOf" srcId="{7D3C3744-CE41-433E-B3CE-B2A74711790C}" destId="{7E330B57-6E7E-4950-9FF0-F6E324695770}" srcOrd="6" destOrd="0" presId="urn:microsoft.com/office/officeart/2005/8/layout/default"/>
    <dgm:cxn modelId="{575D0986-6DCA-4BD2-8176-F936536D3EDA}" type="presParOf" srcId="{7D3C3744-CE41-433E-B3CE-B2A74711790C}" destId="{F2B71634-DA57-4306-886E-04AD793384C7}" srcOrd="7" destOrd="0" presId="urn:microsoft.com/office/officeart/2005/8/layout/default"/>
    <dgm:cxn modelId="{8B23E6FC-9336-44A1-A194-60299FCF8F48}" type="presParOf" srcId="{7D3C3744-CE41-433E-B3CE-B2A74711790C}" destId="{8E9F0812-FA51-4CB7-8C39-1C2D10112389}" srcOrd="8" destOrd="0" presId="urn:microsoft.com/office/officeart/2005/8/layout/default"/>
    <dgm:cxn modelId="{9B6D5056-D471-43DD-8CA2-E15A5758F303}" type="presParOf" srcId="{7D3C3744-CE41-433E-B3CE-B2A74711790C}" destId="{A5BC4C57-2C9C-4D97-BD7B-C7DB4993CC85}" srcOrd="9" destOrd="0" presId="urn:microsoft.com/office/officeart/2005/8/layout/default"/>
    <dgm:cxn modelId="{C41DD2DC-C5D8-43D5-90F3-288FB31200AC}" type="presParOf" srcId="{7D3C3744-CE41-433E-B3CE-B2A74711790C}" destId="{65CFC50F-C8C4-4C81-B91E-18C1E648AE93}" srcOrd="10" destOrd="0" presId="urn:microsoft.com/office/officeart/2005/8/layout/default"/>
    <dgm:cxn modelId="{A18BF6EE-DB54-4B40-8175-4B6617213AA8}" type="presParOf" srcId="{7D3C3744-CE41-433E-B3CE-B2A74711790C}" destId="{647713FD-3081-4C64-B164-957A677E96F4}" srcOrd="11" destOrd="0" presId="urn:microsoft.com/office/officeart/2005/8/layout/default"/>
    <dgm:cxn modelId="{DBA33659-CDEB-49B9-88FF-DFC483BB466B}" type="presParOf" srcId="{7D3C3744-CE41-433E-B3CE-B2A74711790C}" destId="{2691FFAD-F42B-4D33-A59D-7645CCBC158B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D08A3-A89B-4003-A337-3239384DAAF3}">
      <dsp:nvSpPr>
        <dsp:cNvPr id="0" name=""/>
        <dsp:cNvSpPr/>
      </dsp:nvSpPr>
      <dsp:spPr>
        <a:xfrm>
          <a:off x="1553" y="124713"/>
          <a:ext cx="2158201" cy="1079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Každý jedinec má specifické potřeby (úprava učebních materiálů, podmínek učení atd.) – identifikovat je</a:t>
          </a:r>
          <a:endParaRPr lang="en-US" sz="1400" kern="1200"/>
        </a:p>
      </dsp:txBody>
      <dsp:txXfrm>
        <a:off x="33159" y="156319"/>
        <a:ext cx="2094989" cy="1015888"/>
      </dsp:txXfrm>
    </dsp:sp>
    <dsp:sp modelId="{D6247BF8-8063-4317-885E-F1855E78DB3C}">
      <dsp:nvSpPr>
        <dsp:cNvPr id="0" name=""/>
        <dsp:cNvSpPr/>
      </dsp:nvSpPr>
      <dsp:spPr>
        <a:xfrm>
          <a:off x="1553" y="1365679"/>
          <a:ext cx="2158201" cy="1079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Hledání pozice ve skupině</a:t>
          </a:r>
          <a:endParaRPr lang="en-US" sz="1400" kern="1200"/>
        </a:p>
      </dsp:txBody>
      <dsp:txXfrm>
        <a:off x="33159" y="1397285"/>
        <a:ext cx="2094989" cy="1015888"/>
      </dsp:txXfrm>
    </dsp:sp>
    <dsp:sp modelId="{C2060B8A-B785-465F-B49F-48A2A06371F1}">
      <dsp:nvSpPr>
        <dsp:cNvPr id="0" name=""/>
        <dsp:cNvSpPr/>
      </dsp:nvSpPr>
      <dsp:spPr>
        <a:xfrm>
          <a:off x="1553" y="2606645"/>
          <a:ext cx="2158201" cy="1079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Co je třeba znát?</a:t>
          </a:r>
          <a:endParaRPr lang="en-US" sz="1400" kern="1200"/>
        </a:p>
      </dsp:txBody>
      <dsp:txXfrm>
        <a:off x="33159" y="2638251"/>
        <a:ext cx="2094989" cy="1015888"/>
      </dsp:txXfrm>
    </dsp:sp>
    <dsp:sp modelId="{CC121AC1-F61C-4754-9DC7-4380F4BCE920}">
      <dsp:nvSpPr>
        <dsp:cNvPr id="0" name=""/>
        <dsp:cNvSpPr/>
      </dsp:nvSpPr>
      <dsp:spPr>
        <a:xfrm rot="18289469">
          <a:off x="1835543" y="2506486"/>
          <a:ext cx="1511704" cy="38452"/>
        </a:xfrm>
        <a:custGeom>
          <a:avLst/>
          <a:gdLst/>
          <a:ahLst/>
          <a:cxnLst/>
          <a:rect l="0" t="0" r="0" b="0"/>
          <a:pathLst>
            <a:path>
              <a:moveTo>
                <a:pt x="0" y="19226"/>
              </a:moveTo>
              <a:lnTo>
                <a:pt x="1511704" y="19226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53602" y="2487919"/>
        <a:ext cx="75585" cy="75585"/>
      </dsp:txXfrm>
    </dsp:sp>
    <dsp:sp modelId="{52B676F8-CE04-4933-9B68-4E219E855E95}">
      <dsp:nvSpPr>
        <dsp:cNvPr id="0" name=""/>
        <dsp:cNvSpPr/>
      </dsp:nvSpPr>
      <dsp:spPr>
        <a:xfrm>
          <a:off x="3023035" y="1365679"/>
          <a:ext cx="2158201" cy="10791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Historii skupiny</a:t>
          </a:r>
          <a:endParaRPr lang="en-US" sz="1400" kern="1200"/>
        </a:p>
      </dsp:txBody>
      <dsp:txXfrm>
        <a:off x="3054641" y="1397285"/>
        <a:ext cx="2094989" cy="1015888"/>
      </dsp:txXfrm>
    </dsp:sp>
    <dsp:sp modelId="{F943EA88-9965-4686-97AE-5F9762260FD5}">
      <dsp:nvSpPr>
        <dsp:cNvPr id="0" name=""/>
        <dsp:cNvSpPr/>
      </dsp:nvSpPr>
      <dsp:spPr>
        <a:xfrm>
          <a:off x="2159755" y="3126969"/>
          <a:ext cx="863280" cy="38452"/>
        </a:xfrm>
        <a:custGeom>
          <a:avLst/>
          <a:gdLst/>
          <a:ahLst/>
          <a:cxnLst/>
          <a:rect l="0" t="0" r="0" b="0"/>
          <a:pathLst>
            <a:path>
              <a:moveTo>
                <a:pt x="0" y="19226"/>
              </a:moveTo>
              <a:lnTo>
                <a:pt x="863280" y="19226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69813" y="3124613"/>
        <a:ext cx="43164" cy="43164"/>
      </dsp:txXfrm>
    </dsp:sp>
    <dsp:sp modelId="{6D35719D-6B83-458F-8B44-A5D0068AECB8}">
      <dsp:nvSpPr>
        <dsp:cNvPr id="0" name=""/>
        <dsp:cNvSpPr/>
      </dsp:nvSpPr>
      <dsp:spPr>
        <a:xfrm>
          <a:off x="3023035" y="2606645"/>
          <a:ext cx="2158201" cy="10791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Rozdíly mezi žáky</a:t>
          </a:r>
          <a:endParaRPr lang="en-US" sz="1400" kern="1200"/>
        </a:p>
      </dsp:txBody>
      <dsp:txXfrm>
        <a:off x="3054641" y="2638251"/>
        <a:ext cx="2094989" cy="1015888"/>
      </dsp:txXfrm>
    </dsp:sp>
    <dsp:sp modelId="{C7FFE730-C7EB-4F37-B1D3-8D043B50C9C8}">
      <dsp:nvSpPr>
        <dsp:cNvPr id="0" name=""/>
        <dsp:cNvSpPr/>
      </dsp:nvSpPr>
      <dsp:spPr>
        <a:xfrm rot="3310531">
          <a:off x="1835543" y="3747452"/>
          <a:ext cx="1511704" cy="38452"/>
        </a:xfrm>
        <a:custGeom>
          <a:avLst/>
          <a:gdLst/>
          <a:ahLst/>
          <a:cxnLst/>
          <a:rect l="0" t="0" r="0" b="0"/>
          <a:pathLst>
            <a:path>
              <a:moveTo>
                <a:pt x="0" y="19226"/>
              </a:moveTo>
              <a:lnTo>
                <a:pt x="1511704" y="19226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53602" y="3728885"/>
        <a:ext cx="75585" cy="75585"/>
      </dsp:txXfrm>
    </dsp:sp>
    <dsp:sp modelId="{68042B34-27B1-42E4-B0DD-B0EB65329991}">
      <dsp:nvSpPr>
        <dsp:cNvPr id="0" name=""/>
        <dsp:cNvSpPr/>
      </dsp:nvSpPr>
      <dsp:spPr>
        <a:xfrm>
          <a:off x="3023035" y="3847610"/>
          <a:ext cx="2158201" cy="10791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Kdo má jakou pozici (Psychodynamický model)</a:t>
          </a:r>
          <a:endParaRPr lang="en-US" sz="1400" kern="1200"/>
        </a:p>
      </dsp:txBody>
      <dsp:txXfrm>
        <a:off x="3054641" y="3879216"/>
        <a:ext cx="2094989" cy="10158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C4938-A94A-4804-9F55-36A669DA1FF5}">
      <dsp:nvSpPr>
        <dsp:cNvPr id="0" name=""/>
        <dsp:cNvSpPr/>
      </dsp:nvSpPr>
      <dsp:spPr>
        <a:xfrm>
          <a:off x="748486" y="3406"/>
          <a:ext cx="1889633" cy="11337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Vizuální </a:t>
          </a:r>
          <a:endParaRPr lang="en-US" sz="2100" kern="1200"/>
        </a:p>
      </dsp:txBody>
      <dsp:txXfrm>
        <a:off x="748486" y="3406"/>
        <a:ext cx="1889633" cy="1133780"/>
      </dsp:txXfrm>
    </dsp:sp>
    <dsp:sp modelId="{1947B470-2AC2-456C-974B-6951E805650B}">
      <dsp:nvSpPr>
        <dsp:cNvPr id="0" name=""/>
        <dsp:cNvSpPr/>
      </dsp:nvSpPr>
      <dsp:spPr>
        <a:xfrm>
          <a:off x="2827083" y="3406"/>
          <a:ext cx="1889633" cy="1133780"/>
        </a:xfrm>
        <a:prstGeom prst="rect">
          <a:avLst/>
        </a:prstGeom>
        <a:solidFill>
          <a:schemeClr val="accent2">
            <a:hueOff val="6506"/>
            <a:satOff val="-4479"/>
            <a:lumOff val="-114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Auditivní</a:t>
          </a:r>
          <a:endParaRPr lang="en-US" sz="2100" kern="1200"/>
        </a:p>
      </dsp:txBody>
      <dsp:txXfrm>
        <a:off x="2827083" y="3406"/>
        <a:ext cx="1889633" cy="1133780"/>
      </dsp:txXfrm>
    </dsp:sp>
    <dsp:sp modelId="{D0679002-9E3E-4F79-92B2-7B1E47AAB96C}">
      <dsp:nvSpPr>
        <dsp:cNvPr id="0" name=""/>
        <dsp:cNvSpPr/>
      </dsp:nvSpPr>
      <dsp:spPr>
        <a:xfrm>
          <a:off x="4905680" y="3406"/>
          <a:ext cx="1889633" cy="1133780"/>
        </a:xfrm>
        <a:prstGeom prst="rect">
          <a:avLst/>
        </a:prstGeom>
        <a:solidFill>
          <a:schemeClr val="accent2">
            <a:hueOff val="13013"/>
            <a:satOff val="-8959"/>
            <a:lumOff val="-22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Verbální</a:t>
          </a:r>
          <a:endParaRPr lang="en-US" sz="2100" kern="1200"/>
        </a:p>
      </dsp:txBody>
      <dsp:txXfrm>
        <a:off x="4905680" y="3406"/>
        <a:ext cx="1889633" cy="1133780"/>
      </dsp:txXfrm>
    </dsp:sp>
    <dsp:sp modelId="{7E330B57-6E7E-4950-9FF0-F6E324695770}">
      <dsp:nvSpPr>
        <dsp:cNvPr id="0" name=""/>
        <dsp:cNvSpPr/>
      </dsp:nvSpPr>
      <dsp:spPr>
        <a:xfrm>
          <a:off x="748486" y="1326149"/>
          <a:ext cx="1889633" cy="1133780"/>
        </a:xfrm>
        <a:prstGeom prst="rect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Tělesný – pohybový</a:t>
          </a:r>
          <a:endParaRPr lang="en-US" sz="2100" kern="1200"/>
        </a:p>
      </dsp:txBody>
      <dsp:txXfrm>
        <a:off x="748486" y="1326149"/>
        <a:ext cx="1889633" cy="1133780"/>
      </dsp:txXfrm>
    </dsp:sp>
    <dsp:sp modelId="{8E9F0812-FA51-4CB7-8C39-1C2D10112389}">
      <dsp:nvSpPr>
        <dsp:cNvPr id="0" name=""/>
        <dsp:cNvSpPr/>
      </dsp:nvSpPr>
      <dsp:spPr>
        <a:xfrm>
          <a:off x="2827083" y="1326149"/>
          <a:ext cx="1889633" cy="1133780"/>
        </a:xfrm>
        <a:prstGeom prst="rect">
          <a:avLst/>
        </a:prstGeom>
        <a:solidFill>
          <a:schemeClr val="accent2">
            <a:hueOff val="26025"/>
            <a:satOff val="-17917"/>
            <a:lumOff val="-45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Logický</a:t>
          </a:r>
          <a:endParaRPr lang="en-US" sz="2100" kern="1200"/>
        </a:p>
      </dsp:txBody>
      <dsp:txXfrm>
        <a:off x="2827083" y="1326149"/>
        <a:ext cx="1889633" cy="1133780"/>
      </dsp:txXfrm>
    </dsp:sp>
    <dsp:sp modelId="{65CFC50F-C8C4-4C81-B91E-18C1E648AE93}">
      <dsp:nvSpPr>
        <dsp:cNvPr id="0" name=""/>
        <dsp:cNvSpPr/>
      </dsp:nvSpPr>
      <dsp:spPr>
        <a:xfrm>
          <a:off x="4905680" y="1326149"/>
          <a:ext cx="1889633" cy="1133780"/>
        </a:xfrm>
        <a:prstGeom prst="rect">
          <a:avLst/>
        </a:prstGeom>
        <a:solidFill>
          <a:schemeClr val="accent2">
            <a:hueOff val="32532"/>
            <a:satOff val="-22397"/>
            <a:lumOff val="-571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Sociální – interpersonální</a:t>
          </a:r>
          <a:endParaRPr lang="en-US" sz="2100" kern="1200"/>
        </a:p>
      </dsp:txBody>
      <dsp:txXfrm>
        <a:off x="4905680" y="1326149"/>
        <a:ext cx="1889633" cy="1133780"/>
      </dsp:txXfrm>
    </dsp:sp>
    <dsp:sp modelId="{2691FFAD-F42B-4D33-A59D-7645CCBC158B}">
      <dsp:nvSpPr>
        <dsp:cNvPr id="0" name=""/>
        <dsp:cNvSpPr/>
      </dsp:nvSpPr>
      <dsp:spPr>
        <a:xfrm>
          <a:off x="2827083" y="2648893"/>
          <a:ext cx="1889633" cy="1133780"/>
        </a:xfrm>
        <a:prstGeom prst="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Sociální – intrapersonální</a:t>
          </a:r>
          <a:endParaRPr lang="en-US" sz="2100" kern="1200"/>
        </a:p>
      </dsp:txBody>
      <dsp:txXfrm>
        <a:off x="2827083" y="2648893"/>
        <a:ext cx="1889633" cy="1133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961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9864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1086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0209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358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1713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23.10.2022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656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23.10.2022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5807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23.10.2022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72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8A2481B-5154-415F-B752-558547769AA3}" type="datetimeFigureOut">
              <a:rPr lang="cs-CZ" smtClean="0"/>
              <a:pPr/>
              <a:t>23.10.2022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6526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7304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412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o.cz/download/skoly/Zdarma_materialy/Napadnik_pro_vyuku_dle_ucebnich_stylu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cscJcRKYx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hyperlink" Target="https://www.youtube.com/watch?v=rhgwIhB58PA&amp;ab_channel=Veritasium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3B3B6C5-748F-437C-AE76-DB11FEA99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7CEB5D-9BB2-475C-BA8D-AC88BB8C9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24254" y="-1352879"/>
            <a:ext cx="8136904" cy="4927601"/>
          </a:xfrm>
        </p:spPr>
        <p:txBody>
          <a:bodyPr anchor="ctr">
            <a:normAutofit/>
          </a:bodyPr>
          <a:lstStyle/>
          <a:p>
            <a:r>
              <a:rPr lang="cs-CZ" sz="4700" b="1" dirty="0"/>
              <a:t>Práce s heterogenní skupinou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14AD1F-ADD5-46E7-966F-4C0290232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1918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>
            <a:extLst>
              <a:ext uri="{FF2B5EF4-FFF2-40B4-BE49-F238E27FC236}">
                <a16:creationId xmlns:a16="http://schemas.microsoft.com/office/drawing/2014/main" id="{37EA1D66-3009-41E9-81F6-00A6DB6A2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772816"/>
            <a:ext cx="5746273" cy="46817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https://www.scio.cz/download/skoly/Zdarma_materialy/Napadnik_pro_vyuku_dle_ucebnich_stylu.pdf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B242C4-BC30-DE0E-2140-7A948DF0B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3132035"/>
            <a:ext cx="7277433" cy="512989"/>
          </a:xfrm>
        </p:spPr>
        <p:txBody>
          <a:bodyPr>
            <a:normAutofit fontScale="90000"/>
          </a:bodyPr>
          <a:lstStyle/>
          <a:p>
            <a:r>
              <a:rPr lang="cs-CZ" b="1" i="0" dirty="0">
                <a:solidFill>
                  <a:srgbClr val="212529"/>
                </a:solidFill>
                <a:effectLst/>
                <a:latin typeface="PT Sans" panose="020B0604020202020204" pitchFamily="34" charset="-18"/>
              </a:rPr>
              <a:t>Dobrý učitel vytváří podmínky pro to, aby co nejčastěji žáky v hodině „přistihl při úspěchu“.</a:t>
            </a:r>
            <a:br>
              <a:rPr lang="cs-CZ" b="0" i="0" dirty="0">
                <a:solidFill>
                  <a:srgbClr val="212529"/>
                </a:solidFill>
                <a:effectLst/>
                <a:latin typeface="PT Sans" panose="020B0604020202020204" pitchFamily="34" charset="-18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2546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A66734B-7257-571F-BC7F-6D14BA6F61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244453"/>
            <a:ext cx="7359055" cy="597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48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C1310D-39A0-3858-CC66-C11217DFA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2B8BFE-7A58-DBB9-0FB3-9AAAF9C27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447" y="5373216"/>
            <a:ext cx="7543801" cy="4023360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B2466AB-E5E6-59DC-9B5B-E74B7D443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76" y="817555"/>
            <a:ext cx="8441372" cy="455566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19F22A5-E12E-F636-446C-1A7159842C54}"/>
              </a:ext>
            </a:extLst>
          </p:cNvPr>
          <p:cNvSpPr txBox="1"/>
          <p:nvPr/>
        </p:nvSpPr>
        <p:spPr>
          <a:xfrm>
            <a:off x="6516216" y="6040445"/>
            <a:ext cx="2556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Zdroj: zapojmevsechny.cz</a:t>
            </a:r>
          </a:p>
        </p:txBody>
      </p:sp>
    </p:spTree>
    <p:extLst>
      <p:ext uri="{BB962C8B-B14F-4D97-AF65-F5344CB8AC3E}">
        <p14:creationId xmlns:p14="http://schemas.microsoft.com/office/powerpoint/2010/main" val="3910609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cs-CZ" dirty="0"/>
              <a:t>Individualizace, diferenciace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A25CF6D-40D2-E6EB-AB13-D775B6D06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2855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https://www.youtube.com/watch?v=4cscJcRKYxA</a:t>
            </a: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30171B11-DEBC-41F8-16F2-4CA01A30AE4E}"/>
              </a:ext>
            </a:extLst>
          </p:cNvPr>
          <p:cNvSpPr txBox="1">
            <a:spLocks/>
          </p:cNvSpPr>
          <p:nvPr/>
        </p:nvSpPr>
        <p:spPr>
          <a:xfrm>
            <a:off x="822960" y="263527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8D0DE514-8876-4D18-A995-61A5C1F81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904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9DA791C-FFCF-422E-8775-BDA6C0E5E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8897" y="5120640"/>
            <a:ext cx="75438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DĚKUJI ZA POZORNOST </a:t>
            </a:r>
            <a:r>
              <a:rPr lang="en-US" sz="3100">
                <a:solidFill>
                  <a:srgbClr val="FFFFFF"/>
                </a:solidFill>
                <a:sym typeface="Wingdings" pitchFamily="2" charset="2"/>
              </a:rPr>
              <a:t> </a:t>
            </a:r>
            <a:endParaRPr lang="en-US" sz="3100">
              <a:solidFill>
                <a:srgbClr val="FFFFFF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DCF8855-3530-4F46-A4CB-3B6686EEE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HERMOCHOVÁ, S. </a:t>
            </a:r>
            <a:r>
              <a:rPr lang="cs-CZ" i="1" dirty="0"/>
              <a:t>Skupinová dynamika ve školní třídě</a:t>
            </a:r>
            <a:r>
              <a:rPr lang="cs-CZ" dirty="0"/>
              <a:t>. Kladno : AISIS, 2005.</a:t>
            </a:r>
          </a:p>
          <a:p>
            <a:r>
              <a:rPr lang="cs-CZ" dirty="0"/>
              <a:t>KOŽNAR, J. </a:t>
            </a:r>
            <a:r>
              <a:rPr lang="cs-CZ" i="1" dirty="0"/>
              <a:t>Skupinová dynamika (teorie a výzkum</a:t>
            </a:r>
            <a:r>
              <a:rPr lang="cs-CZ" dirty="0"/>
              <a:t>). Praha: Univerzita Karlova, 1992. 219 s. ISBN 80-7066-632-3</a:t>
            </a:r>
          </a:p>
          <a:p>
            <a:r>
              <a:rPr lang="cs-CZ" dirty="0"/>
              <a:t>MAREŠ, J. </a:t>
            </a:r>
            <a:r>
              <a:rPr lang="cs-CZ" i="1" dirty="0"/>
              <a:t>Pedagogická psychologie</a:t>
            </a:r>
            <a:r>
              <a:rPr lang="cs-CZ" dirty="0"/>
              <a:t>. Praha: Portál, 2013.</a:t>
            </a:r>
          </a:p>
          <a:p>
            <a:r>
              <a:rPr lang="cs-CZ" dirty="0"/>
              <a:t>MAŠÁT, V. </a:t>
            </a:r>
            <a:r>
              <a:rPr lang="cs-CZ" i="1" dirty="0"/>
              <a:t>Vybrané postupy sociální práce se skupinou. </a:t>
            </a:r>
            <a:r>
              <a:rPr lang="cs-CZ" dirty="0" err="1"/>
              <a:t>Středokluky</a:t>
            </a:r>
            <a:r>
              <a:rPr lang="cs-CZ" dirty="0"/>
              <a:t>: Zdeněk </a:t>
            </a:r>
            <a:r>
              <a:rPr lang="cs-CZ" dirty="0" err="1"/>
              <a:t>Susa</a:t>
            </a:r>
            <a:r>
              <a:rPr lang="cs-CZ" dirty="0"/>
              <a:t>, 2012.</a:t>
            </a:r>
          </a:p>
          <a:p>
            <a:r>
              <a:rPr lang="cs-CZ" dirty="0"/>
              <a:t>MICHALÍK, J. a kol</a:t>
            </a:r>
            <a:r>
              <a:rPr lang="cs-CZ" i="1" dirty="0"/>
              <a:t>. Katalog podpůrných opatření: pro žáky s potřebou podpory ve vzdělávání z důvodu zdravotního nebo sociálního znevýhodnění. </a:t>
            </a:r>
            <a:r>
              <a:rPr lang="cs-CZ" dirty="0"/>
              <a:t>Olomouc: Univerzita Palackého v Olomouci, 2015.</a:t>
            </a:r>
          </a:p>
          <a:p>
            <a:r>
              <a:rPr lang="cs-CZ" i="1" dirty="0"/>
              <a:t>Skupinová práce</a:t>
            </a:r>
            <a:r>
              <a:rPr lang="cs-CZ" dirty="0"/>
              <a:t>. </a:t>
            </a:r>
            <a:r>
              <a:rPr lang="cs-CZ" dirty="0" err="1"/>
              <a:t>Minimetodika</a:t>
            </a:r>
            <a:r>
              <a:rPr lang="cs-CZ" dirty="0"/>
              <a:t> VÚP [online]. [2018-09-09]. Dostupné z: https://www.inkluzivniskola.cz/sites/default/files/uploaded/skupinova_prace_-_minimetodika_vup.pdf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403648" y="1412776"/>
            <a:ext cx="3600400" cy="48245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88860" y="332656"/>
            <a:ext cx="7231611" cy="72008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accent2">
                    <a:lumMod val="75000"/>
                  </a:schemeClr>
                </a:solidFill>
              </a:rPr>
              <a:t>Heterogenní skupina</a:t>
            </a:r>
            <a:r>
              <a:rPr lang="cs-CZ" sz="3200" b="1" dirty="0"/>
              <a:t> </a:t>
            </a:r>
            <a:r>
              <a:rPr lang="cs-CZ" sz="3200" b="1" dirty="0">
                <a:solidFill>
                  <a:schemeClr val="tx1"/>
                </a:solidFill>
              </a:rPr>
              <a:t>x</a:t>
            </a:r>
            <a:r>
              <a:rPr lang="cs-CZ" sz="3200" b="1" dirty="0"/>
              <a:t> </a:t>
            </a:r>
            <a:r>
              <a:rPr lang="cs-CZ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homogenní skupina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691680" y="1556792"/>
            <a:ext cx="331236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sz="2000" dirty="0"/>
              <a:t>Členové se nějakým způsobem odlišují (věk, pohlaví, životní zkušenost, zážitek, sociální vrstva, rasa, víra, apod.)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cs-CZ" sz="20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Větší stimulace jedinců, kooperace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cs-CZ" sz="20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Variabilita interakcí </a:t>
            </a:r>
          </a:p>
          <a:p>
            <a:pPr algn="just">
              <a:buFont typeface="Arial" pitchFamily="34" charset="0"/>
              <a:buChar char="•"/>
            </a:pPr>
            <a:endParaRPr lang="cs-CZ" sz="2000" dirty="0"/>
          </a:p>
          <a:p>
            <a:pPr algn="just">
              <a:buFont typeface="Arial" pitchFamily="34" charset="0"/>
              <a:buChar char="•"/>
            </a:pPr>
            <a:endParaRPr lang="cs-CZ" sz="2000" dirty="0"/>
          </a:p>
          <a:p>
            <a:pPr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292080" y="1435998"/>
            <a:ext cx="3456384" cy="43396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sz="2000" dirty="0"/>
              <a:t>Členové mají nějakou společnou charakteristiku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cs-CZ" sz="20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Soudržnost, méně konfliktů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cs-CZ" sz="20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Stejnorodá skupina – žáci s přibližně stejnou úrovní schopností apod.</a:t>
            </a:r>
          </a:p>
          <a:p>
            <a:pPr>
              <a:buFont typeface="Arial" pitchFamily="34" charset="0"/>
              <a:buChar char="•"/>
            </a:pPr>
            <a:endParaRPr lang="cs-CZ" dirty="0"/>
          </a:p>
          <a:p>
            <a:pPr>
              <a:buFont typeface="Arial" pitchFamily="34" charset="0"/>
              <a:buChar char="•"/>
            </a:pP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7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B16355-27FB-445B-B646-02AB73637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32909" y="634946"/>
            <a:ext cx="2529396" cy="5055904"/>
          </a:xfrm>
        </p:spPr>
        <p:txBody>
          <a:bodyPr anchor="ctr">
            <a:normAutofit/>
          </a:bodyPr>
          <a:lstStyle/>
          <a:p>
            <a:r>
              <a:rPr lang="cs-CZ" dirty="0"/>
              <a:t>Dítě ve skupině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DA680F-F6AC-453E-A8BF-C5BDED285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92733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B3BF2E5-C3AB-441F-A430-491119C56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07C90B-B81A-473B-8919-CA924E61F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C361B90C-0802-43C2-8377-59E6E68087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6877562"/>
              </p:ext>
            </p:extLst>
          </p:nvPr>
        </p:nvGraphicFramePr>
        <p:xfrm>
          <a:off x="475059" y="639763"/>
          <a:ext cx="5182791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cs-CZ" dirty="0">
                <a:hlinkClick r:id="rId2"/>
              </a:rPr>
              <a:t>Styly učení </a:t>
            </a:r>
            <a:r>
              <a:rPr lang="cs-CZ" dirty="0"/>
              <a:t> </a:t>
            </a:r>
            <a:r>
              <a:rPr lang="cs-CZ" sz="1000" dirty="0"/>
              <a:t>(0:24-10:00, 11:15)</a:t>
            </a:r>
            <a:endParaRPr lang="cs-CZ" dirty="0"/>
          </a:p>
        </p:txBody>
      </p:sp>
      <p:graphicFrame>
        <p:nvGraphicFramePr>
          <p:cNvPr id="14" name="Zástupný symbol pro obsah 2">
            <a:extLst>
              <a:ext uri="{FF2B5EF4-FFF2-40B4-BE49-F238E27FC236}">
                <a16:creationId xmlns:a16="http://schemas.microsoft.com/office/drawing/2014/main" id="{49ACF49D-D3BE-4E29-9571-E460CF4B12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5017075"/>
              </p:ext>
            </p:extLst>
          </p:nvPr>
        </p:nvGraphicFramePr>
        <p:xfrm>
          <a:off x="822722" y="2098515"/>
          <a:ext cx="75438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8D11C14-0417-4871-B597-FE29FE117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cs-CZ" sz="3100">
                <a:solidFill>
                  <a:srgbClr val="FFFFFF"/>
                </a:solidFill>
              </a:rPr>
              <a:t>Jak pomoci žákům při poznávání toho, jak se učí?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CE6379-A244-4BDE-99B7-3D0BBF25A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5248" y="476672"/>
            <a:ext cx="5579240" cy="6120680"/>
          </a:xfrm>
        </p:spPr>
        <p:txBody>
          <a:bodyPr anchor="ctr">
            <a:normAutofit/>
          </a:bodyPr>
          <a:lstStyle/>
          <a:p>
            <a:r>
              <a:rPr lang="cs-CZ" b="1" dirty="0"/>
              <a:t>Aktivita „OSA“</a:t>
            </a:r>
          </a:p>
          <a:p>
            <a:r>
              <a:rPr lang="cs-CZ" dirty="0"/>
              <a:t>- uděláme v prostoru pomyslnou čáru (osu)</a:t>
            </a:r>
          </a:p>
          <a:p>
            <a:r>
              <a:rPr lang="cs-CZ" dirty="0"/>
              <a:t>- úplný souhlas na jednom konci a úplný nesouhlas na druhém</a:t>
            </a:r>
          </a:p>
          <a:p>
            <a:r>
              <a:rPr lang="cs-CZ" dirty="0"/>
              <a:t>- aktivita představí studentům učební styly, iniciuje je v přemýšlení o tom, jak se učí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5313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DBB9E2F-CFBC-4425-9E23-AF178402C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900">
                <a:solidFill>
                  <a:srgbClr val="FFFFFF"/>
                </a:solidFill>
              </a:rPr>
              <a:t>Na co se zaměřujeme…</a:t>
            </a: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CBDCF22-F1D6-4FFC-8525-6D5D5EF3556C}"/>
              </a:ext>
            </a:extLst>
          </p:cNvPr>
          <p:cNvSpPr txBox="1"/>
          <p:nvPr/>
        </p:nvSpPr>
        <p:spPr>
          <a:xfrm>
            <a:off x="3556512" y="605896"/>
            <a:ext cx="4810247" cy="5646208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pPr marL="457200" indent="-4572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zvuky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teplota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osvětlení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pracovní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místo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motivace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zodpovědnost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vytrvalost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sociální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potřeby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přítomnost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dospělé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osoby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smysly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preference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denní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doby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pohyb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268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882A4A-7AC7-4985-93BA-FC50B7A3F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12F309-99C3-4D55-B467-71851A818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D46A9B-0E11-4933-B203-8B48204EA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" y="1838149"/>
            <a:ext cx="9144000" cy="420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90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2454AF-C3D1-4758-87C5-901B4CD4A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64BB0C-8807-41AD-9272-A75EADD98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B04DA50-650A-4B03-93CD-879A0E90D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4513"/>
            <a:ext cx="9144000" cy="522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00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A2BE84-2A5D-423C-AFED-75E552B26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93C22A-CD5D-4839-8EC2-1284C9CCC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www.katalog.upol.cz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962B156-92D2-4288-BEEF-C7985569F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19" y="1628800"/>
            <a:ext cx="9144000" cy="339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0478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17331</TotalTime>
  <Words>428</Words>
  <Application>Microsoft Office PowerPoint</Application>
  <PresentationFormat>Předvádění na obrazovce (4:3)</PresentationFormat>
  <Paragraphs>72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PT Sans</vt:lpstr>
      <vt:lpstr>Retrospektiva</vt:lpstr>
      <vt:lpstr>Práce s heterogenní skupinou</vt:lpstr>
      <vt:lpstr>Heterogenní skupina x homogenní skupina</vt:lpstr>
      <vt:lpstr>Dítě ve skupině</vt:lpstr>
      <vt:lpstr>Styly učení  (0:24-10:00, 11:15)</vt:lpstr>
      <vt:lpstr>Jak pomoci žákům při poznávání toho, jak se učí?</vt:lpstr>
      <vt:lpstr>Na co se zaměřujeme…</vt:lpstr>
      <vt:lpstr>Příklad</vt:lpstr>
      <vt:lpstr>Prezentace aplikace PowerPoint</vt:lpstr>
      <vt:lpstr>Prezentace aplikace PowerPoint</vt:lpstr>
      <vt:lpstr>Prezentace aplikace PowerPoint</vt:lpstr>
      <vt:lpstr>Dobrý učitel vytváří podmínky pro to, aby co nejčastěji žáky v hodině „přistihl při úspěchu“. </vt:lpstr>
      <vt:lpstr>Prezentace aplikace PowerPoint</vt:lpstr>
      <vt:lpstr>Prezentace aplikace PowerPoint</vt:lpstr>
      <vt:lpstr>Individualizace, diferenciace</vt:lpstr>
      <vt:lpstr>Prezentace aplikace PowerPoint</vt:lpstr>
      <vt:lpstr>DĚKUJI ZA POZORNOST  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Práce s heterogenní skupinou</dc:title>
  <dc:creator>Šárka Hlubocká</dc:creator>
  <cp:lastModifiedBy>Šárka Hlubocká</cp:lastModifiedBy>
  <cp:revision>10</cp:revision>
  <dcterms:created xsi:type="dcterms:W3CDTF">2020-10-18T15:59:56Z</dcterms:created>
  <dcterms:modified xsi:type="dcterms:W3CDTF">2022-10-23T17:55:00Z</dcterms:modified>
</cp:coreProperties>
</file>