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7" r:id="rId4"/>
    <p:sldId id="265" r:id="rId5"/>
    <p:sldId id="260" r:id="rId6"/>
    <p:sldId id="268" r:id="rId7"/>
    <p:sldId id="269" r:id="rId8"/>
    <p:sldId id="270" r:id="rId9"/>
    <p:sldId id="290" r:id="rId10"/>
    <p:sldId id="271" r:id="rId11"/>
    <p:sldId id="272" r:id="rId12"/>
    <p:sldId id="273" r:id="rId13"/>
    <p:sldId id="275" r:id="rId14"/>
    <p:sldId id="274" r:id="rId15"/>
    <p:sldId id="283" r:id="rId16"/>
    <p:sldId id="280" r:id="rId17"/>
    <p:sldId id="293" r:id="rId18"/>
    <p:sldId id="261" r:id="rId19"/>
    <p:sldId id="298" r:id="rId20"/>
    <p:sldId id="300" r:id="rId21"/>
    <p:sldId id="258" r:id="rId22"/>
    <p:sldId id="276" r:id="rId23"/>
    <p:sldId id="288" r:id="rId24"/>
    <p:sldId id="289" r:id="rId25"/>
    <p:sldId id="277" r:id="rId26"/>
    <p:sldId id="284" r:id="rId27"/>
    <p:sldId id="282" r:id="rId28"/>
    <p:sldId id="285" r:id="rId29"/>
    <p:sldId id="28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EB540-EFED-4825-B614-050561F547B4}" v="45" dt="2019-10-13T16:55:09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4484B-3F35-402E-BB09-8E0E6EED6F1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6F9D03-A6B0-431B-81D1-7FE61315326C}">
      <dgm:prSet/>
      <dgm:spPr/>
      <dgm:t>
        <a:bodyPr/>
        <a:lstStyle/>
        <a:p>
          <a:r>
            <a:rPr lang="cs-CZ" dirty="0"/>
            <a:t>Převažující nebo trvalé nápadnosti v pohybových schopnostech, které mají značný vliv na kognitivní, emocionální a sociální výkony</a:t>
          </a:r>
          <a:endParaRPr lang="en-US" dirty="0"/>
        </a:p>
      </dgm:t>
    </dgm:pt>
    <dgm:pt modelId="{69C1D912-F2A6-4D10-9B89-1A1E884585ED}" type="parTrans" cxnId="{401DBAFC-1F36-41BE-AC09-CEB447D1CB82}">
      <dgm:prSet/>
      <dgm:spPr/>
      <dgm:t>
        <a:bodyPr/>
        <a:lstStyle/>
        <a:p>
          <a:endParaRPr lang="en-US"/>
        </a:p>
      </dgm:t>
    </dgm:pt>
    <dgm:pt modelId="{FFC3DEF4-B9C7-4409-B65F-1B7FE8B7E9CF}" type="sibTrans" cxnId="{401DBAFC-1F36-41BE-AC09-CEB447D1CB82}">
      <dgm:prSet/>
      <dgm:spPr/>
      <dgm:t>
        <a:bodyPr/>
        <a:lstStyle/>
        <a:p>
          <a:endParaRPr lang="en-US"/>
        </a:p>
      </dgm:t>
    </dgm:pt>
    <dgm:pt modelId="{60FF9D67-6239-4791-89C3-EC7082279C29}">
      <dgm:prSet/>
      <dgm:spPr>
        <a:solidFill>
          <a:schemeClr val="accent1"/>
        </a:solidFill>
      </dgm:spPr>
      <dgm:t>
        <a:bodyPr/>
        <a:lstStyle/>
        <a:p>
          <a:r>
            <a:rPr lang="cs-CZ" dirty="0"/>
            <a:t>Příčinou je poškození podpůrného nebo pohybového aparátu či jiné organické poškození</a:t>
          </a:r>
          <a:endParaRPr lang="en-US" dirty="0"/>
        </a:p>
      </dgm:t>
    </dgm:pt>
    <dgm:pt modelId="{8D17860B-55E1-42B5-96C6-9EBB3402D8C8}" type="parTrans" cxnId="{04AE57AE-FB22-499E-A028-D72B765ACB76}">
      <dgm:prSet/>
      <dgm:spPr/>
      <dgm:t>
        <a:bodyPr/>
        <a:lstStyle/>
        <a:p>
          <a:endParaRPr lang="en-US"/>
        </a:p>
      </dgm:t>
    </dgm:pt>
    <dgm:pt modelId="{B2F3F17C-4D42-4930-9C1D-75BCF3DE61E9}" type="sibTrans" cxnId="{04AE57AE-FB22-499E-A028-D72B765ACB76}">
      <dgm:prSet/>
      <dgm:spPr/>
      <dgm:t>
        <a:bodyPr/>
        <a:lstStyle/>
        <a:p>
          <a:endParaRPr lang="en-US"/>
        </a:p>
      </dgm:t>
    </dgm:pt>
    <dgm:pt modelId="{136F1E17-F324-439A-AB37-2088A4E10E7D}">
      <dgm:prSet/>
      <dgm:spPr>
        <a:solidFill>
          <a:schemeClr val="accent2"/>
        </a:solidFill>
      </dgm:spPr>
      <dgm:t>
        <a:bodyPr/>
        <a:lstStyle/>
        <a:p>
          <a:r>
            <a:rPr lang="cs-CZ" noProof="0" dirty="0"/>
            <a:t>Postihuje jedince ve všech složkách osobnosti</a:t>
          </a:r>
        </a:p>
      </dgm:t>
    </dgm:pt>
    <dgm:pt modelId="{A66F2163-FA00-49D4-9F21-DCBA9452B9FF}" type="parTrans" cxnId="{184AD7C3-F7D4-49BD-8CB9-50B776B058B0}">
      <dgm:prSet/>
      <dgm:spPr/>
      <dgm:t>
        <a:bodyPr/>
        <a:lstStyle/>
        <a:p>
          <a:endParaRPr lang="en-US"/>
        </a:p>
      </dgm:t>
    </dgm:pt>
    <dgm:pt modelId="{479EC208-7EF5-44AA-9B19-F27311AD3B33}" type="sibTrans" cxnId="{184AD7C3-F7D4-49BD-8CB9-50B776B058B0}">
      <dgm:prSet/>
      <dgm:spPr/>
      <dgm:t>
        <a:bodyPr/>
        <a:lstStyle/>
        <a:p>
          <a:endParaRPr lang="en-US"/>
        </a:p>
      </dgm:t>
    </dgm:pt>
    <dgm:pt modelId="{3D0AE839-0B13-4D98-9BBB-0DED60859AE9}" type="pres">
      <dgm:prSet presAssocID="{C6E4484B-3F35-402E-BB09-8E0E6EED6F1C}" presName="Name0" presStyleCnt="0">
        <dgm:presLayoutVars>
          <dgm:chMax val="7"/>
          <dgm:chPref val="7"/>
          <dgm:dir/>
        </dgm:presLayoutVars>
      </dgm:prSet>
      <dgm:spPr/>
    </dgm:pt>
    <dgm:pt modelId="{5C9970BC-55F5-4D44-B761-5870AEEEF21D}" type="pres">
      <dgm:prSet presAssocID="{C6E4484B-3F35-402E-BB09-8E0E6EED6F1C}" presName="Name1" presStyleCnt="0"/>
      <dgm:spPr/>
    </dgm:pt>
    <dgm:pt modelId="{C73F6634-44A7-41BA-99D5-308E2B7811B7}" type="pres">
      <dgm:prSet presAssocID="{C6E4484B-3F35-402E-BB09-8E0E6EED6F1C}" presName="cycle" presStyleCnt="0"/>
      <dgm:spPr/>
    </dgm:pt>
    <dgm:pt modelId="{F0C8AB4D-F48F-4BCF-A782-02DE785001B7}" type="pres">
      <dgm:prSet presAssocID="{C6E4484B-3F35-402E-BB09-8E0E6EED6F1C}" presName="srcNode" presStyleLbl="node1" presStyleIdx="0" presStyleCnt="3"/>
      <dgm:spPr/>
    </dgm:pt>
    <dgm:pt modelId="{823D7365-2BC4-4E18-B69E-D84E6411672B}" type="pres">
      <dgm:prSet presAssocID="{C6E4484B-3F35-402E-BB09-8E0E6EED6F1C}" presName="conn" presStyleLbl="parChTrans1D2" presStyleIdx="0" presStyleCnt="1"/>
      <dgm:spPr/>
    </dgm:pt>
    <dgm:pt modelId="{702AE278-DC74-4E82-ADF0-A81AC341ABF5}" type="pres">
      <dgm:prSet presAssocID="{C6E4484B-3F35-402E-BB09-8E0E6EED6F1C}" presName="extraNode" presStyleLbl="node1" presStyleIdx="0" presStyleCnt="3"/>
      <dgm:spPr/>
    </dgm:pt>
    <dgm:pt modelId="{5EC88872-FA55-4C03-9AAB-B28F351A7B1D}" type="pres">
      <dgm:prSet presAssocID="{C6E4484B-3F35-402E-BB09-8E0E6EED6F1C}" presName="dstNode" presStyleLbl="node1" presStyleIdx="0" presStyleCnt="3"/>
      <dgm:spPr/>
    </dgm:pt>
    <dgm:pt modelId="{35C7028B-F42F-4AC7-B19E-97C8A7CC650F}" type="pres">
      <dgm:prSet presAssocID="{AE6F9D03-A6B0-431B-81D1-7FE61315326C}" presName="text_1" presStyleLbl="node1" presStyleIdx="0" presStyleCnt="3">
        <dgm:presLayoutVars>
          <dgm:bulletEnabled val="1"/>
        </dgm:presLayoutVars>
      </dgm:prSet>
      <dgm:spPr/>
    </dgm:pt>
    <dgm:pt modelId="{4C7CE7F3-147C-499C-97B8-A493BC1AC7A0}" type="pres">
      <dgm:prSet presAssocID="{AE6F9D03-A6B0-431B-81D1-7FE61315326C}" presName="accent_1" presStyleCnt="0"/>
      <dgm:spPr/>
    </dgm:pt>
    <dgm:pt modelId="{4F577E84-D47C-4417-96DE-0DDD343DC55E}" type="pres">
      <dgm:prSet presAssocID="{AE6F9D03-A6B0-431B-81D1-7FE61315326C}" presName="accentRepeatNode" presStyleLbl="solidFgAcc1" presStyleIdx="0" presStyleCnt="3"/>
      <dgm:spPr/>
    </dgm:pt>
    <dgm:pt modelId="{41E18193-48B2-40EC-AA6B-4A89A5FA5A72}" type="pres">
      <dgm:prSet presAssocID="{60FF9D67-6239-4791-89C3-EC7082279C29}" presName="text_2" presStyleLbl="node1" presStyleIdx="1" presStyleCnt="3">
        <dgm:presLayoutVars>
          <dgm:bulletEnabled val="1"/>
        </dgm:presLayoutVars>
      </dgm:prSet>
      <dgm:spPr/>
    </dgm:pt>
    <dgm:pt modelId="{52AD8C17-00E1-43A3-A736-71E929D32C25}" type="pres">
      <dgm:prSet presAssocID="{60FF9D67-6239-4791-89C3-EC7082279C29}" presName="accent_2" presStyleCnt="0"/>
      <dgm:spPr/>
    </dgm:pt>
    <dgm:pt modelId="{A2B22C4A-5382-4F56-AFA9-4C1310449650}" type="pres">
      <dgm:prSet presAssocID="{60FF9D67-6239-4791-89C3-EC7082279C29}" presName="accentRepeatNode" presStyleLbl="solidFgAcc1" presStyleIdx="1" presStyleCnt="3"/>
      <dgm:spPr/>
    </dgm:pt>
    <dgm:pt modelId="{A945D6AC-DB5F-4298-B4E2-07432D48BB16}" type="pres">
      <dgm:prSet presAssocID="{136F1E17-F324-439A-AB37-2088A4E10E7D}" presName="text_3" presStyleLbl="node1" presStyleIdx="2" presStyleCnt="3">
        <dgm:presLayoutVars>
          <dgm:bulletEnabled val="1"/>
        </dgm:presLayoutVars>
      </dgm:prSet>
      <dgm:spPr/>
    </dgm:pt>
    <dgm:pt modelId="{645F8EBF-3638-4386-B81E-AB0B65B007AE}" type="pres">
      <dgm:prSet presAssocID="{136F1E17-F324-439A-AB37-2088A4E10E7D}" presName="accent_3" presStyleCnt="0"/>
      <dgm:spPr/>
    </dgm:pt>
    <dgm:pt modelId="{9827D9C5-2C22-454C-8F83-3B06DA616A92}" type="pres">
      <dgm:prSet presAssocID="{136F1E17-F324-439A-AB37-2088A4E10E7D}" presName="accentRepeatNode" presStyleLbl="solidFgAcc1" presStyleIdx="2" presStyleCnt="3"/>
      <dgm:spPr/>
    </dgm:pt>
  </dgm:ptLst>
  <dgm:cxnLst>
    <dgm:cxn modelId="{9FF27A09-1448-438D-8D84-92B8C4517F13}" type="presOf" srcId="{C6E4484B-3F35-402E-BB09-8E0E6EED6F1C}" destId="{3D0AE839-0B13-4D98-9BBB-0DED60859AE9}" srcOrd="0" destOrd="0" presId="urn:microsoft.com/office/officeart/2008/layout/VerticalCurvedList"/>
    <dgm:cxn modelId="{C9280663-815B-43FD-98CA-91E75233AA6C}" type="presOf" srcId="{60FF9D67-6239-4791-89C3-EC7082279C29}" destId="{41E18193-48B2-40EC-AA6B-4A89A5FA5A72}" srcOrd="0" destOrd="0" presId="urn:microsoft.com/office/officeart/2008/layout/VerticalCurvedList"/>
    <dgm:cxn modelId="{3B5CA556-BB41-46D1-A2DF-AA8E6DDC4684}" type="presOf" srcId="{FFC3DEF4-B9C7-4409-B65F-1B7FE8B7E9CF}" destId="{823D7365-2BC4-4E18-B69E-D84E6411672B}" srcOrd="0" destOrd="0" presId="urn:microsoft.com/office/officeart/2008/layout/VerticalCurvedList"/>
    <dgm:cxn modelId="{F4400CAD-4155-4878-AADB-4BA777247634}" type="presOf" srcId="{AE6F9D03-A6B0-431B-81D1-7FE61315326C}" destId="{35C7028B-F42F-4AC7-B19E-97C8A7CC650F}" srcOrd="0" destOrd="0" presId="urn:microsoft.com/office/officeart/2008/layout/VerticalCurvedList"/>
    <dgm:cxn modelId="{04AE57AE-FB22-499E-A028-D72B765ACB76}" srcId="{C6E4484B-3F35-402E-BB09-8E0E6EED6F1C}" destId="{60FF9D67-6239-4791-89C3-EC7082279C29}" srcOrd="1" destOrd="0" parTransId="{8D17860B-55E1-42B5-96C6-9EBB3402D8C8}" sibTransId="{B2F3F17C-4D42-4930-9C1D-75BCF3DE61E9}"/>
    <dgm:cxn modelId="{D5CC10AF-BA81-4CA5-B42E-A463D3B4FE18}" type="presOf" srcId="{136F1E17-F324-439A-AB37-2088A4E10E7D}" destId="{A945D6AC-DB5F-4298-B4E2-07432D48BB16}" srcOrd="0" destOrd="0" presId="urn:microsoft.com/office/officeart/2008/layout/VerticalCurvedList"/>
    <dgm:cxn modelId="{184AD7C3-F7D4-49BD-8CB9-50B776B058B0}" srcId="{C6E4484B-3F35-402E-BB09-8E0E6EED6F1C}" destId="{136F1E17-F324-439A-AB37-2088A4E10E7D}" srcOrd="2" destOrd="0" parTransId="{A66F2163-FA00-49D4-9F21-DCBA9452B9FF}" sibTransId="{479EC208-7EF5-44AA-9B19-F27311AD3B33}"/>
    <dgm:cxn modelId="{401DBAFC-1F36-41BE-AC09-CEB447D1CB82}" srcId="{C6E4484B-3F35-402E-BB09-8E0E6EED6F1C}" destId="{AE6F9D03-A6B0-431B-81D1-7FE61315326C}" srcOrd="0" destOrd="0" parTransId="{69C1D912-F2A6-4D10-9B89-1A1E884585ED}" sibTransId="{FFC3DEF4-B9C7-4409-B65F-1B7FE8B7E9CF}"/>
    <dgm:cxn modelId="{893A9118-E44A-4F57-AB17-74D7DC13BB0B}" type="presParOf" srcId="{3D0AE839-0B13-4D98-9BBB-0DED60859AE9}" destId="{5C9970BC-55F5-4D44-B761-5870AEEEF21D}" srcOrd="0" destOrd="0" presId="urn:microsoft.com/office/officeart/2008/layout/VerticalCurvedList"/>
    <dgm:cxn modelId="{AAA0E28E-A65A-44D2-BCF6-0698C429EB90}" type="presParOf" srcId="{5C9970BC-55F5-4D44-B761-5870AEEEF21D}" destId="{C73F6634-44A7-41BA-99D5-308E2B7811B7}" srcOrd="0" destOrd="0" presId="urn:microsoft.com/office/officeart/2008/layout/VerticalCurvedList"/>
    <dgm:cxn modelId="{4B7B82A0-8D80-4CF5-B021-4D59E1042AE9}" type="presParOf" srcId="{C73F6634-44A7-41BA-99D5-308E2B7811B7}" destId="{F0C8AB4D-F48F-4BCF-A782-02DE785001B7}" srcOrd="0" destOrd="0" presId="urn:microsoft.com/office/officeart/2008/layout/VerticalCurvedList"/>
    <dgm:cxn modelId="{60371422-7B7E-4F9C-A2AE-FAE1A3783044}" type="presParOf" srcId="{C73F6634-44A7-41BA-99D5-308E2B7811B7}" destId="{823D7365-2BC4-4E18-B69E-D84E6411672B}" srcOrd="1" destOrd="0" presId="urn:microsoft.com/office/officeart/2008/layout/VerticalCurvedList"/>
    <dgm:cxn modelId="{6D7FA893-CE0D-4462-A687-2E1BF2478E76}" type="presParOf" srcId="{C73F6634-44A7-41BA-99D5-308E2B7811B7}" destId="{702AE278-DC74-4E82-ADF0-A81AC341ABF5}" srcOrd="2" destOrd="0" presId="urn:microsoft.com/office/officeart/2008/layout/VerticalCurvedList"/>
    <dgm:cxn modelId="{83E8EFF2-01E8-40F6-AA52-332ED91DAABD}" type="presParOf" srcId="{C73F6634-44A7-41BA-99D5-308E2B7811B7}" destId="{5EC88872-FA55-4C03-9AAB-B28F351A7B1D}" srcOrd="3" destOrd="0" presId="urn:microsoft.com/office/officeart/2008/layout/VerticalCurvedList"/>
    <dgm:cxn modelId="{6B6EBEB3-C470-4DB8-A165-28091921C50E}" type="presParOf" srcId="{5C9970BC-55F5-4D44-B761-5870AEEEF21D}" destId="{35C7028B-F42F-4AC7-B19E-97C8A7CC650F}" srcOrd="1" destOrd="0" presId="urn:microsoft.com/office/officeart/2008/layout/VerticalCurvedList"/>
    <dgm:cxn modelId="{9449405D-E0EF-4C3B-B340-39D588700C7A}" type="presParOf" srcId="{5C9970BC-55F5-4D44-B761-5870AEEEF21D}" destId="{4C7CE7F3-147C-499C-97B8-A493BC1AC7A0}" srcOrd="2" destOrd="0" presId="urn:microsoft.com/office/officeart/2008/layout/VerticalCurvedList"/>
    <dgm:cxn modelId="{BFF8F095-9B23-487C-BBA1-EBF8D4BCA77B}" type="presParOf" srcId="{4C7CE7F3-147C-499C-97B8-A493BC1AC7A0}" destId="{4F577E84-D47C-4417-96DE-0DDD343DC55E}" srcOrd="0" destOrd="0" presId="urn:microsoft.com/office/officeart/2008/layout/VerticalCurvedList"/>
    <dgm:cxn modelId="{D1D6F592-C283-440C-93DB-50C28B281B7A}" type="presParOf" srcId="{5C9970BC-55F5-4D44-B761-5870AEEEF21D}" destId="{41E18193-48B2-40EC-AA6B-4A89A5FA5A72}" srcOrd="3" destOrd="0" presId="urn:microsoft.com/office/officeart/2008/layout/VerticalCurvedList"/>
    <dgm:cxn modelId="{51181A7B-AC55-4105-BCFC-1848E80596F0}" type="presParOf" srcId="{5C9970BC-55F5-4D44-B761-5870AEEEF21D}" destId="{52AD8C17-00E1-43A3-A736-71E929D32C25}" srcOrd="4" destOrd="0" presId="urn:microsoft.com/office/officeart/2008/layout/VerticalCurvedList"/>
    <dgm:cxn modelId="{7D217DCD-52EA-4FD5-B542-784AC9E93653}" type="presParOf" srcId="{52AD8C17-00E1-43A3-A736-71E929D32C25}" destId="{A2B22C4A-5382-4F56-AFA9-4C1310449650}" srcOrd="0" destOrd="0" presId="urn:microsoft.com/office/officeart/2008/layout/VerticalCurvedList"/>
    <dgm:cxn modelId="{9E580327-1E1A-4A85-89D1-FD3BE0858198}" type="presParOf" srcId="{5C9970BC-55F5-4D44-B761-5870AEEEF21D}" destId="{A945D6AC-DB5F-4298-B4E2-07432D48BB16}" srcOrd="5" destOrd="0" presId="urn:microsoft.com/office/officeart/2008/layout/VerticalCurvedList"/>
    <dgm:cxn modelId="{0DB30A4E-B481-461E-9A61-CFA084B1B7EE}" type="presParOf" srcId="{5C9970BC-55F5-4D44-B761-5870AEEEF21D}" destId="{645F8EBF-3638-4386-B81E-AB0B65B007AE}" srcOrd="6" destOrd="0" presId="urn:microsoft.com/office/officeart/2008/layout/VerticalCurvedList"/>
    <dgm:cxn modelId="{E668296D-4E02-400F-9880-2AA92CCB2C67}" type="presParOf" srcId="{645F8EBF-3638-4386-B81E-AB0B65B007AE}" destId="{9827D9C5-2C22-454C-8F83-3B06DA616A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244C9-E42A-414A-9A61-EBB23D40A92C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6C0BC67-9CC4-403F-BC54-5DFE778F7337}">
      <dgm:prSet/>
      <dgm:spPr/>
      <dgm:t>
        <a:bodyPr/>
        <a:lstStyle/>
        <a:p>
          <a:r>
            <a:rPr lang="cs-CZ" dirty="0"/>
            <a:t>Vrozené</a:t>
          </a:r>
          <a:endParaRPr lang="en-US" dirty="0"/>
        </a:p>
      </dgm:t>
    </dgm:pt>
    <dgm:pt modelId="{4ABFBE5C-E479-4BE4-B51F-507947039DCA}" type="parTrans" cxnId="{51CA9A7A-E981-4C39-B9D5-5D08B3A50E95}">
      <dgm:prSet/>
      <dgm:spPr/>
      <dgm:t>
        <a:bodyPr/>
        <a:lstStyle/>
        <a:p>
          <a:endParaRPr lang="en-US"/>
        </a:p>
      </dgm:t>
    </dgm:pt>
    <dgm:pt modelId="{56D60CE3-375A-4D26-9D04-B55EFD02E695}" type="sibTrans" cxnId="{51CA9A7A-E981-4C39-B9D5-5D08B3A50E95}">
      <dgm:prSet/>
      <dgm:spPr/>
      <dgm:t>
        <a:bodyPr/>
        <a:lstStyle/>
        <a:p>
          <a:endParaRPr lang="en-US"/>
        </a:p>
      </dgm:t>
    </dgm:pt>
    <dgm:pt modelId="{31093DED-A917-4BCE-A975-CB11FBC2E15A}">
      <dgm:prSet/>
      <dgm:spPr/>
      <dgm:t>
        <a:bodyPr/>
        <a:lstStyle/>
        <a:p>
          <a:r>
            <a:rPr lang="cs-CZ" dirty="0"/>
            <a:t>Genetické</a:t>
          </a:r>
          <a:endParaRPr lang="en-US" dirty="0"/>
        </a:p>
      </dgm:t>
    </dgm:pt>
    <dgm:pt modelId="{483760D9-D164-48DA-9A35-84E0250E05BE}" type="parTrans" cxnId="{33029112-6243-4901-962D-082AEACBD3CF}">
      <dgm:prSet/>
      <dgm:spPr/>
      <dgm:t>
        <a:bodyPr/>
        <a:lstStyle/>
        <a:p>
          <a:endParaRPr lang="en-US"/>
        </a:p>
      </dgm:t>
    </dgm:pt>
    <dgm:pt modelId="{7CE4546C-4C6D-49FA-A055-9368C3ED550F}" type="sibTrans" cxnId="{33029112-6243-4901-962D-082AEACBD3CF}">
      <dgm:prSet/>
      <dgm:spPr/>
      <dgm:t>
        <a:bodyPr/>
        <a:lstStyle/>
        <a:p>
          <a:endParaRPr lang="en-US"/>
        </a:p>
      </dgm:t>
    </dgm:pt>
    <dgm:pt modelId="{D8A6FE3F-5CE1-4DE2-84B4-1A28DD9A830A}">
      <dgm:prSet/>
      <dgm:spPr>
        <a:solidFill>
          <a:schemeClr val="accent1"/>
        </a:solidFill>
      </dgm:spPr>
      <dgm:t>
        <a:bodyPr/>
        <a:lstStyle/>
        <a:p>
          <a:r>
            <a:rPr lang="cs-CZ" dirty="0"/>
            <a:t>Získané</a:t>
          </a:r>
          <a:endParaRPr lang="en-US" dirty="0"/>
        </a:p>
      </dgm:t>
    </dgm:pt>
    <dgm:pt modelId="{15641C9B-8FF6-4554-8A84-2C80ABDAADF5}" type="parTrans" cxnId="{576E2E3B-1486-4396-A9B5-F209CFF31806}">
      <dgm:prSet/>
      <dgm:spPr/>
      <dgm:t>
        <a:bodyPr/>
        <a:lstStyle/>
        <a:p>
          <a:endParaRPr lang="en-US"/>
        </a:p>
      </dgm:t>
    </dgm:pt>
    <dgm:pt modelId="{494CFC8E-D818-4136-BE06-B0C7A330E76A}" type="sibTrans" cxnId="{576E2E3B-1486-4396-A9B5-F209CFF31806}">
      <dgm:prSet/>
      <dgm:spPr/>
      <dgm:t>
        <a:bodyPr/>
        <a:lstStyle/>
        <a:p>
          <a:endParaRPr lang="en-US"/>
        </a:p>
      </dgm:t>
    </dgm:pt>
    <dgm:pt modelId="{D61146BC-67D6-452D-9557-20E9E588916C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cs-CZ" dirty="0"/>
            <a:t>Úraz</a:t>
          </a:r>
          <a:endParaRPr lang="en-US" dirty="0"/>
        </a:p>
      </dgm:t>
    </dgm:pt>
    <dgm:pt modelId="{5F605D83-AB68-498A-A98F-A4D3A56F16FE}" type="parTrans" cxnId="{6C074D92-3EEC-43E7-9683-A4959BA8F7B1}">
      <dgm:prSet/>
      <dgm:spPr/>
      <dgm:t>
        <a:bodyPr/>
        <a:lstStyle/>
        <a:p>
          <a:endParaRPr lang="en-US"/>
        </a:p>
      </dgm:t>
    </dgm:pt>
    <dgm:pt modelId="{FDB788CD-14C3-428B-A376-CF8A4BC02A76}" type="sibTrans" cxnId="{6C074D92-3EEC-43E7-9683-A4959BA8F7B1}">
      <dgm:prSet/>
      <dgm:spPr/>
      <dgm:t>
        <a:bodyPr/>
        <a:lstStyle/>
        <a:p>
          <a:endParaRPr lang="en-US"/>
        </a:p>
      </dgm:t>
    </dgm:pt>
    <dgm:pt modelId="{9E8D4571-D703-4541-9AAD-D97806ABA786}">
      <dgm:prSet/>
      <dgm:spPr/>
      <dgm:t>
        <a:bodyPr/>
        <a:lstStyle/>
        <a:p>
          <a:r>
            <a:rPr lang="cs-CZ" dirty="0"/>
            <a:t>Vzniklé v průběhu prenatálního vývoje a během porodu</a:t>
          </a:r>
          <a:endParaRPr lang="en-US" dirty="0"/>
        </a:p>
      </dgm:t>
    </dgm:pt>
    <dgm:pt modelId="{00992E4B-43FF-486C-83C5-32670875F7B2}" type="parTrans" cxnId="{85607037-5C7F-495E-8A7E-6DD0CFD66684}">
      <dgm:prSet/>
      <dgm:spPr/>
      <dgm:t>
        <a:bodyPr/>
        <a:lstStyle/>
        <a:p>
          <a:endParaRPr lang="cs-CZ"/>
        </a:p>
      </dgm:t>
    </dgm:pt>
    <dgm:pt modelId="{83BBC835-9C5B-497E-ADBD-5D5F993B1F1D}" type="sibTrans" cxnId="{85607037-5C7F-495E-8A7E-6DD0CFD66684}">
      <dgm:prSet/>
      <dgm:spPr/>
      <dgm:t>
        <a:bodyPr/>
        <a:lstStyle/>
        <a:p>
          <a:endParaRPr lang="cs-CZ"/>
        </a:p>
      </dgm:t>
    </dgm:pt>
    <dgm:pt modelId="{03CF9993-3B06-48D6-BC0F-D215DE1E51B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cs-CZ" dirty="0"/>
            <a:t>Nemoc</a:t>
          </a:r>
          <a:endParaRPr lang="en-US" dirty="0"/>
        </a:p>
      </dgm:t>
    </dgm:pt>
    <dgm:pt modelId="{949C67DE-C66F-4002-AD94-C1A1AAAE0D01}" type="parTrans" cxnId="{C920BAC1-43D7-4262-A474-29AC1B9F97F0}">
      <dgm:prSet/>
      <dgm:spPr/>
      <dgm:t>
        <a:bodyPr/>
        <a:lstStyle/>
        <a:p>
          <a:endParaRPr lang="cs-CZ"/>
        </a:p>
      </dgm:t>
    </dgm:pt>
    <dgm:pt modelId="{8EE736F2-28B1-4770-AFD5-FA6AACD2AB53}" type="sibTrans" cxnId="{C920BAC1-43D7-4262-A474-29AC1B9F97F0}">
      <dgm:prSet/>
      <dgm:spPr/>
      <dgm:t>
        <a:bodyPr/>
        <a:lstStyle/>
        <a:p>
          <a:endParaRPr lang="cs-CZ"/>
        </a:p>
      </dgm:t>
    </dgm:pt>
    <dgm:pt modelId="{B5493BCA-D341-4BE6-913D-2D0B7C2D7A40}" type="pres">
      <dgm:prSet presAssocID="{261244C9-E42A-414A-9A61-EBB23D40A92C}" presName="linear" presStyleCnt="0">
        <dgm:presLayoutVars>
          <dgm:dir/>
          <dgm:animLvl val="lvl"/>
          <dgm:resizeHandles val="exact"/>
        </dgm:presLayoutVars>
      </dgm:prSet>
      <dgm:spPr/>
    </dgm:pt>
    <dgm:pt modelId="{FD167DE8-A561-4988-A069-936C68639B86}" type="pres">
      <dgm:prSet presAssocID="{06C0BC67-9CC4-403F-BC54-5DFE778F7337}" presName="parentLin" presStyleCnt="0"/>
      <dgm:spPr/>
    </dgm:pt>
    <dgm:pt modelId="{4D354D8F-D761-46C0-A901-63461C32689D}" type="pres">
      <dgm:prSet presAssocID="{06C0BC67-9CC4-403F-BC54-5DFE778F7337}" presName="parentLeftMargin" presStyleLbl="node1" presStyleIdx="0" presStyleCnt="2"/>
      <dgm:spPr/>
    </dgm:pt>
    <dgm:pt modelId="{0B941FDA-0FE3-4BD6-B80C-E2D55842798E}" type="pres">
      <dgm:prSet presAssocID="{06C0BC67-9CC4-403F-BC54-5DFE778F73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904B36-6DEC-48EF-B59D-DEFB5BE7964F}" type="pres">
      <dgm:prSet presAssocID="{06C0BC67-9CC4-403F-BC54-5DFE778F7337}" presName="negativeSpace" presStyleCnt="0"/>
      <dgm:spPr/>
    </dgm:pt>
    <dgm:pt modelId="{AE7DD513-E8BC-451C-B52D-2BD66064FE53}" type="pres">
      <dgm:prSet presAssocID="{06C0BC67-9CC4-403F-BC54-5DFE778F7337}" presName="childText" presStyleLbl="conFgAcc1" presStyleIdx="0" presStyleCnt="2">
        <dgm:presLayoutVars>
          <dgm:bulletEnabled val="1"/>
        </dgm:presLayoutVars>
      </dgm:prSet>
      <dgm:spPr/>
    </dgm:pt>
    <dgm:pt modelId="{96075950-44E7-4FF2-90FA-0B4A4CC8823E}" type="pres">
      <dgm:prSet presAssocID="{56D60CE3-375A-4D26-9D04-B55EFD02E695}" presName="spaceBetweenRectangles" presStyleCnt="0"/>
      <dgm:spPr/>
    </dgm:pt>
    <dgm:pt modelId="{D368B96C-5509-4EFD-ABE9-76E6A7F4B497}" type="pres">
      <dgm:prSet presAssocID="{D8A6FE3F-5CE1-4DE2-84B4-1A28DD9A830A}" presName="parentLin" presStyleCnt="0"/>
      <dgm:spPr/>
    </dgm:pt>
    <dgm:pt modelId="{B515B657-A71C-4580-B635-4B137726F5DB}" type="pres">
      <dgm:prSet presAssocID="{D8A6FE3F-5CE1-4DE2-84B4-1A28DD9A830A}" presName="parentLeftMargin" presStyleLbl="node1" presStyleIdx="0" presStyleCnt="2"/>
      <dgm:spPr/>
    </dgm:pt>
    <dgm:pt modelId="{114C0F57-F1C1-46C5-90D3-83913BD0E7D7}" type="pres">
      <dgm:prSet presAssocID="{D8A6FE3F-5CE1-4DE2-84B4-1A28DD9A830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E6FC0C-33BB-4ED2-8490-6D76680FDA7A}" type="pres">
      <dgm:prSet presAssocID="{D8A6FE3F-5CE1-4DE2-84B4-1A28DD9A830A}" presName="negativeSpace" presStyleCnt="0"/>
      <dgm:spPr/>
    </dgm:pt>
    <dgm:pt modelId="{3605F5B7-C514-4945-8F71-5C1F45C99E0F}" type="pres">
      <dgm:prSet presAssocID="{D8A6FE3F-5CE1-4DE2-84B4-1A28DD9A830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D902F07-33EF-4540-B5DE-2F730A84D91B}" type="presOf" srcId="{D61146BC-67D6-452D-9557-20E9E588916C}" destId="{3605F5B7-C514-4945-8F71-5C1F45C99E0F}" srcOrd="0" destOrd="0" presId="urn:microsoft.com/office/officeart/2005/8/layout/list1"/>
    <dgm:cxn modelId="{33029112-6243-4901-962D-082AEACBD3CF}" srcId="{06C0BC67-9CC4-403F-BC54-5DFE778F7337}" destId="{31093DED-A917-4BCE-A975-CB11FBC2E15A}" srcOrd="0" destOrd="0" parTransId="{483760D9-D164-48DA-9A35-84E0250E05BE}" sibTransId="{7CE4546C-4C6D-49FA-A055-9368C3ED550F}"/>
    <dgm:cxn modelId="{90BA831B-B306-4205-A98F-7819DDDCE89E}" type="presOf" srcId="{9E8D4571-D703-4541-9AAD-D97806ABA786}" destId="{AE7DD513-E8BC-451C-B52D-2BD66064FE53}" srcOrd="0" destOrd="1" presId="urn:microsoft.com/office/officeart/2005/8/layout/list1"/>
    <dgm:cxn modelId="{11AB441D-C48A-4A10-8304-8927DEB51205}" type="presOf" srcId="{D8A6FE3F-5CE1-4DE2-84B4-1A28DD9A830A}" destId="{114C0F57-F1C1-46C5-90D3-83913BD0E7D7}" srcOrd="1" destOrd="0" presId="urn:microsoft.com/office/officeart/2005/8/layout/list1"/>
    <dgm:cxn modelId="{A79B0936-7BBB-4CF4-9BDD-3B6090EAAE23}" type="presOf" srcId="{06C0BC67-9CC4-403F-BC54-5DFE778F7337}" destId="{4D354D8F-D761-46C0-A901-63461C32689D}" srcOrd="0" destOrd="0" presId="urn:microsoft.com/office/officeart/2005/8/layout/list1"/>
    <dgm:cxn modelId="{85607037-5C7F-495E-8A7E-6DD0CFD66684}" srcId="{06C0BC67-9CC4-403F-BC54-5DFE778F7337}" destId="{9E8D4571-D703-4541-9AAD-D97806ABA786}" srcOrd="1" destOrd="0" parTransId="{00992E4B-43FF-486C-83C5-32670875F7B2}" sibTransId="{83BBC835-9C5B-497E-ADBD-5D5F993B1F1D}"/>
    <dgm:cxn modelId="{576E2E3B-1486-4396-A9B5-F209CFF31806}" srcId="{261244C9-E42A-414A-9A61-EBB23D40A92C}" destId="{D8A6FE3F-5CE1-4DE2-84B4-1A28DD9A830A}" srcOrd="1" destOrd="0" parTransId="{15641C9B-8FF6-4554-8A84-2C80ABDAADF5}" sibTransId="{494CFC8E-D818-4136-BE06-B0C7A330E76A}"/>
    <dgm:cxn modelId="{39D5C54A-FF3A-405B-8686-DF14BEC09477}" type="presOf" srcId="{261244C9-E42A-414A-9A61-EBB23D40A92C}" destId="{B5493BCA-D341-4BE6-913D-2D0B7C2D7A40}" srcOrd="0" destOrd="0" presId="urn:microsoft.com/office/officeart/2005/8/layout/list1"/>
    <dgm:cxn modelId="{0BD6D26D-44B1-4D36-A5B3-E9C9633ADE64}" type="presOf" srcId="{06C0BC67-9CC4-403F-BC54-5DFE778F7337}" destId="{0B941FDA-0FE3-4BD6-B80C-E2D55842798E}" srcOrd="1" destOrd="0" presId="urn:microsoft.com/office/officeart/2005/8/layout/list1"/>
    <dgm:cxn modelId="{51CA9A7A-E981-4C39-B9D5-5D08B3A50E95}" srcId="{261244C9-E42A-414A-9A61-EBB23D40A92C}" destId="{06C0BC67-9CC4-403F-BC54-5DFE778F7337}" srcOrd="0" destOrd="0" parTransId="{4ABFBE5C-E479-4BE4-B51F-507947039DCA}" sibTransId="{56D60CE3-375A-4D26-9D04-B55EFD02E695}"/>
    <dgm:cxn modelId="{4805118E-D5FB-42CB-8B7B-8AD0A400D1AF}" type="presOf" srcId="{03CF9993-3B06-48D6-BC0F-D215DE1E51B2}" destId="{3605F5B7-C514-4945-8F71-5C1F45C99E0F}" srcOrd="0" destOrd="1" presId="urn:microsoft.com/office/officeart/2005/8/layout/list1"/>
    <dgm:cxn modelId="{28130B90-62C1-446A-97DB-2984181A80B9}" type="presOf" srcId="{31093DED-A917-4BCE-A975-CB11FBC2E15A}" destId="{AE7DD513-E8BC-451C-B52D-2BD66064FE53}" srcOrd="0" destOrd="0" presId="urn:microsoft.com/office/officeart/2005/8/layout/list1"/>
    <dgm:cxn modelId="{6C074D92-3EEC-43E7-9683-A4959BA8F7B1}" srcId="{D8A6FE3F-5CE1-4DE2-84B4-1A28DD9A830A}" destId="{D61146BC-67D6-452D-9557-20E9E588916C}" srcOrd="0" destOrd="0" parTransId="{5F605D83-AB68-498A-A98F-A4D3A56F16FE}" sibTransId="{FDB788CD-14C3-428B-A376-CF8A4BC02A76}"/>
    <dgm:cxn modelId="{C920BAC1-43D7-4262-A474-29AC1B9F97F0}" srcId="{D8A6FE3F-5CE1-4DE2-84B4-1A28DD9A830A}" destId="{03CF9993-3B06-48D6-BC0F-D215DE1E51B2}" srcOrd="1" destOrd="0" parTransId="{949C67DE-C66F-4002-AD94-C1A1AAAE0D01}" sibTransId="{8EE736F2-28B1-4770-AFD5-FA6AACD2AB53}"/>
    <dgm:cxn modelId="{E325C8DA-269E-4DA1-94B9-39E863B46DAB}" type="presOf" srcId="{D8A6FE3F-5CE1-4DE2-84B4-1A28DD9A830A}" destId="{B515B657-A71C-4580-B635-4B137726F5DB}" srcOrd="0" destOrd="0" presId="urn:microsoft.com/office/officeart/2005/8/layout/list1"/>
    <dgm:cxn modelId="{366134B4-7391-461D-B40D-C7BF78B7EC38}" type="presParOf" srcId="{B5493BCA-D341-4BE6-913D-2D0B7C2D7A40}" destId="{FD167DE8-A561-4988-A069-936C68639B86}" srcOrd="0" destOrd="0" presId="urn:microsoft.com/office/officeart/2005/8/layout/list1"/>
    <dgm:cxn modelId="{BB7466E2-5CC1-4480-B319-E02183271C56}" type="presParOf" srcId="{FD167DE8-A561-4988-A069-936C68639B86}" destId="{4D354D8F-D761-46C0-A901-63461C32689D}" srcOrd="0" destOrd="0" presId="urn:microsoft.com/office/officeart/2005/8/layout/list1"/>
    <dgm:cxn modelId="{8E3CE028-F679-4837-9F0D-9204650E00D4}" type="presParOf" srcId="{FD167DE8-A561-4988-A069-936C68639B86}" destId="{0B941FDA-0FE3-4BD6-B80C-E2D55842798E}" srcOrd="1" destOrd="0" presId="urn:microsoft.com/office/officeart/2005/8/layout/list1"/>
    <dgm:cxn modelId="{D7EFC953-933F-44A3-B38D-37E9DF30AC0D}" type="presParOf" srcId="{B5493BCA-D341-4BE6-913D-2D0B7C2D7A40}" destId="{E4904B36-6DEC-48EF-B59D-DEFB5BE7964F}" srcOrd="1" destOrd="0" presId="urn:microsoft.com/office/officeart/2005/8/layout/list1"/>
    <dgm:cxn modelId="{C6CE559F-0E18-4C56-B9D6-34C10DE5F77C}" type="presParOf" srcId="{B5493BCA-D341-4BE6-913D-2D0B7C2D7A40}" destId="{AE7DD513-E8BC-451C-B52D-2BD66064FE53}" srcOrd="2" destOrd="0" presId="urn:microsoft.com/office/officeart/2005/8/layout/list1"/>
    <dgm:cxn modelId="{02F48C1D-487F-471A-8C0A-AC557F8E09E1}" type="presParOf" srcId="{B5493BCA-D341-4BE6-913D-2D0B7C2D7A40}" destId="{96075950-44E7-4FF2-90FA-0B4A4CC8823E}" srcOrd="3" destOrd="0" presId="urn:microsoft.com/office/officeart/2005/8/layout/list1"/>
    <dgm:cxn modelId="{1E7EDF7B-18B6-409D-A2EE-4C92A93E2D51}" type="presParOf" srcId="{B5493BCA-D341-4BE6-913D-2D0B7C2D7A40}" destId="{D368B96C-5509-4EFD-ABE9-76E6A7F4B497}" srcOrd="4" destOrd="0" presId="urn:microsoft.com/office/officeart/2005/8/layout/list1"/>
    <dgm:cxn modelId="{C81492AA-9DF3-4290-83ED-D27ABA725258}" type="presParOf" srcId="{D368B96C-5509-4EFD-ABE9-76E6A7F4B497}" destId="{B515B657-A71C-4580-B635-4B137726F5DB}" srcOrd="0" destOrd="0" presId="urn:microsoft.com/office/officeart/2005/8/layout/list1"/>
    <dgm:cxn modelId="{6E060D2B-229D-49E2-B758-4C933F0CB8FF}" type="presParOf" srcId="{D368B96C-5509-4EFD-ABE9-76E6A7F4B497}" destId="{114C0F57-F1C1-46C5-90D3-83913BD0E7D7}" srcOrd="1" destOrd="0" presId="urn:microsoft.com/office/officeart/2005/8/layout/list1"/>
    <dgm:cxn modelId="{5B71042E-F217-4A0A-A19C-891113CEB480}" type="presParOf" srcId="{B5493BCA-D341-4BE6-913D-2D0B7C2D7A40}" destId="{63E6FC0C-33BB-4ED2-8490-6D76680FDA7A}" srcOrd="5" destOrd="0" presId="urn:microsoft.com/office/officeart/2005/8/layout/list1"/>
    <dgm:cxn modelId="{E01D8CEE-403C-44B2-B9C1-590C810E937A}" type="presParOf" srcId="{B5493BCA-D341-4BE6-913D-2D0B7C2D7A40}" destId="{3605F5B7-C514-4945-8F71-5C1F45C99E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F86E5-E427-4423-B84E-0DAD424B15F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5429BB-79A8-4649-B195-A663FF342896}">
      <dgm:prSet/>
      <dgm:spPr/>
      <dgm:t>
        <a:bodyPr/>
        <a:lstStyle/>
        <a:p>
          <a:r>
            <a:rPr lang="cs-CZ" dirty="0"/>
            <a:t>Obrny </a:t>
          </a:r>
          <a:endParaRPr lang="en-US" dirty="0"/>
        </a:p>
      </dgm:t>
    </dgm:pt>
    <dgm:pt modelId="{BBFDAFE0-AFA5-4AAF-BC31-23FEFE9238E2}" type="parTrans" cxnId="{4760F71F-2B2D-4226-AE3C-C2B19471EC54}">
      <dgm:prSet/>
      <dgm:spPr/>
      <dgm:t>
        <a:bodyPr/>
        <a:lstStyle/>
        <a:p>
          <a:endParaRPr lang="en-US"/>
        </a:p>
      </dgm:t>
    </dgm:pt>
    <dgm:pt modelId="{99C07D75-5A45-4ED4-A2D0-AF6FFAB43720}" type="sibTrans" cxnId="{4760F71F-2B2D-4226-AE3C-C2B19471EC54}">
      <dgm:prSet/>
      <dgm:spPr/>
      <dgm:t>
        <a:bodyPr/>
        <a:lstStyle/>
        <a:p>
          <a:endParaRPr lang="en-US"/>
        </a:p>
      </dgm:t>
    </dgm:pt>
    <dgm:pt modelId="{D2716EE7-71A8-44C4-883D-EAFEC6E713E8}">
      <dgm:prSet/>
      <dgm:spPr/>
      <dgm:t>
        <a:bodyPr/>
        <a:lstStyle/>
        <a:p>
          <a:r>
            <a:rPr lang="cs-CZ" dirty="0"/>
            <a:t>Centrální</a:t>
          </a:r>
          <a:endParaRPr lang="en-US" dirty="0"/>
        </a:p>
      </dgm:t>
    </dgm:pt>
    <dgm:pt modelId="{95484945-BB86-4822-B7AC-2CC6D8CB8D05}" type="parTrans" cxnId="{8DB1BE94-9D5F-4E4D-A002-28F4F99BFBBB}">
      <dgm:prSet/>
      <dgm:spPr/>
      <dgm:t>
        <a:bodyPr/>
        <a:lstStyle/>
        <a:p>
          <a:endParaRPr lang="en-US"/>
        </a:p>
      </dgm:t>
    </dgm:pt>
    <dgm:pt modelId="{8DE153C9-8558-43AF-910C-B7BABD0AD867}" type="sibTrans" cxnId="{8DB1BE94-9D5F-4E4D-A002-28F4F99BFBBB}">
      <dgm:prSet/>
      <dgm:spPr/>
      <dgm:t>
        <a:bodyPr/>
        <a:lstStyle/>
        <a:p>
          <a:endParaRPr lang="en-US"/>
        </a:p>
      </dgm:t>
    </dgm:pt>
    <dgm:pt modelId="{1EFD57BB-A60A-4577-BCEC-7A89C624A691}">
      <dgm:prSet/>
      <dgm:spPr/>
      <dgm:t>
        <a:bodyPr/>
        <a:lstStyle/>
        <a:p>
          <a:r>
            <a:rPr lang="cs-CZ" dirty="0"/>
            <a:t>Periferní</a:t>
          </a:r>
          <a:endParaRPr lang="en-US" dirty="0"/>
        </a:p>
      </dgm:t>
    </dgm:pt>
    <dgm:pt modelId="{8F2DB784-0200-47AB-A269-2EC23B207B9E}" type="parTrans" cxnId="{3921F154-9EE7-4FFC-B61C-805D85CB3C7E}">
      <dgm:prSet/>
      <dgm:spPr/>
      <dgm:t>
        <a:bodyPr/>
        <a:lstStyle/>
        <a:p>
          <a:endParaRPr lang="en-US"/>
        </a:p>
      </dgm:t>
    </dgm:pt>
    <dgm:pt modelId="{0632A48C-2AA7-4092-ABFA-B763002D686A}" type="sibTrans" cxnId="{3921F154-9EE7-4FFC-B61C-805D85CB3C7E}">
      <dgm:prSet/>
      <dgm:spPr/>
      <dgm:t>
        <a:bodyPr/>
        <a:lstStyle/>
        <a:p>
          <a:endParaRPr lang="en-US"/>
        </a:p>
      </dgm:t>
    </dgm:pt>
    <dgm:pt modelId="{9DDC1454-AA8C-4F36-87B1-629DF8289B8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Deformace</a:t>
          </a:r>
          <a:endParaRPr lang="en-US" dirty="0"/>
        </a:p>
      </dgm:t>
    </dgm:pt>
    <dgm:pt modelId="{43EDB5F6-31C2-47F4-8A71-6FE82592A59A}" type="parTrans" cxnId="{20636961-D95E-44C3-9040-C25ABD45F4E7}">
      <dgm:prSet/>
      <dgm:spPr/>
      <dgm:t>
        <a:bodyPr/>
        <a:lstStyle/>
        <a:p>
          <a:endParaRPr lang="en-US"/>
        </a:p>
      </dgm:t>
    </dgm:pt>
    <dgm:pt modelId="{D7816F74-D9E5-4910-9692-3F7299E6168A}" type="sibTrans" cxnId="{20636961-D95E-44C3-9040-C25ABD45F4E7}">
      <dgm:prSet/>
      <dgm:spPr/>
      <dgm:t>
        <a:bodyPr/>
        <a:lstStyle/>
        <a:p>
          <a:endParaRPr lang="en-US"/>
        </a:p>
      </dgm:t>
    </dgm:pt>
    <dgm:pt modelId="{32273142-EEAC-4EFC-8A35-E8E7443DC85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dirty="0"/>
            <a:t>Malformace</a:t>
          </a:r>
          <a:endParaRPr lang="en-US" dirty="0"/>
        </a:p>
      </dgm:t>
    </dgm:pt>
    <dgm:pt modelId="{6AB6023F-B3FF-474E-8313-6DDAB8A27301}" type="parTrans" cxnId="{912D4C41-42C0-4977-92C0-79514166F9D1}">
      <dgm:prSet/>
      <dgm:spPr/>
      <dgm:t>
        <a:bodyPr/>
        <a:lstStyle/>
        <a:p>
          <a:endParaRPr lang="en-US"/>
        </a:p>
      </dgm:t>
    </dgm:pt>
    <dgm:pt modelId="{FB537CB1-096D-432E-9E48-4AF85D2B7CB9}" type="sibTrans" cxnId="{912D4C41-42C0-4977-92C0-79514166F9D1}">
      <dgm:prSet/>
      <dgm:spPr/>
      <dgm:t>
        <a:bodyPr/>
        <a:lstStyle/>
        <a:p>
          <a:endParaRPr lang="en-US"/>
        </a:p>
      </dgm:t>
    </dgm:pt>
    <dgm:pt modelId="{43732C3B-AAC2-48D4-9C40-E6D3E25158FE}">
      <dgm:prSet/>
      <dgm:spPr>
        <a:solidFill>
          <a:schemeClr val="accent1"/>
        </a:solidFill>
      </dgm:spPr>
      <dgm:t>
        <a:bodyPr/>
        <a:lstStyle/>
        <a:p>
          <a:r>
            <a:rPr lang="cs-CZ" dirty="0"/>
            <a:t>Amputace</a:t>
          </a:r>
          <a:endParaRPr lang="en-US" dirty="0"/>
        </a:p>
      </dgm:t>
    </dgm:pt>
    <dgm:pt modelId="{C084DC58-9AA7-48F3-8AF6-E28D275CF5F4}" type="parTrans" cxnId="{0DEE68A1-0F18-4096-A8AD-C35D62ED37F1}">
      <dgm:prSet/>
      <dgm:spPr/>
      <dgm:t>
        <a:bodyPr/>
        <a:lstStyle/>
        <a:p>
          <a:endParaRPr lang="en-US"/>
        </a:p>
      </dgm:t>
    </dgm:pt>
    <dgm:pt modelId="{69AD3C8D-9E6C-402B-A33C-1C6D00643BD5}" type="sibTrans" cxnId="{0DEE68A1-0F18-4096-A8AD-C35D62ED37F1}">
      <dgm:prSet/>
      <dgm:spPr/>
      <dgm:t>
        <a:bodyPr/>
        <a:lstStyle/>
        <a:p>
          <a:endParaRPr lang="en-US"/>
        </a:p>
      </dgm:t>
    </dgm:pt>
    <dgm:pt modelId="{22FBC776-0CDC-48CA-816E-4673E230901F}" type="pres">
      <dgm:prSet presAssocID="{2F6F86E5-E427-4423-B84E-0DAD424B15F4}" presName="linear" presStyleCnt="0">
        <dgm:presLayoutVars>
          <dgm:dir/>
          <dgm:animLvl val="lvl"/>
          <dgm:resizeHandles val="exact"/>
        </dgm:presLayoutVars>
      </dgm:prSet>
      <dgm:spPr/>
    </dgm:pt>
    <dgm:pt modelId="{59085B29-8F6C-4BF4-8303-5BA5274FAED7}" type="pres">
      <dgm:prSet presAssocID="{825429BB-79A8-4649-B195-A663FF342896}" presName="parentLin" presStyleCnt="0"/>
      <dgm:spPr/>
    </dgm:pt>
    <dgm:pt modelId="{7C3D5571-DA54-4E11-B032-B017DB299C6A}" type="pres">
      <dgm:prSet presAssocID="{825429BB-79A8-4649-B195-A663FF342896}" presName="parentLeftMargin" presStyleLbl="node1" presStyleIdx="0" presStyleCnt="4"/>
      <dgm:spPr/>
    </dgm:pt>
    <dgm:pt modelId="{CA55A0A2-4324-448B-A293-BB060C453EF8}" type="pres">
      <dgm:prSet presAssocID="{825429BB-79A8-4649-B195-A663FF3428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8F9553-0F13-4BFD-8CA9-AE5F51562B51}" type="pres">
      <dgm:prSet presAssocID="{825429BB-79A8-4649-B195-A663FF342896}" presName="negativeSpace" presStyleCnt="0"/>
      <dgm:spPr/>
    </dgm:pt>
    <dgm:pt modelId="{6FA18AC1-AE30-43A2-AEFE-1F5CE3D92306}" type="pres">
      <dgm:prSet presAssocID="{825429BB-79A8-4649-B195-A663FF342896}" presName="childText" presStyleLbl="conFgAcc1" presStyleIdx="0" presStyleCnt="4">
        <dgm:presLayoutVars>
          <dgm:bulletEnabled val="1"/>
        </dgm:presLayoutVars>
      </dgm:prSet>
      <dgm:spPr/>
    </dgm:pt>
    <dgm:pt modelId="{7A81EEF3-DCC7-45E3-BAE7-8E0E337E1DFC}" type="pres">
      <dgm:prSet presAssocID="{99C07D75-5A45-4ED4-A2D0-AF6FFAB43720}" presName="spaceBetweenRectangles" presStyleCnt="0"/>
      <dgm:spPr/>
    </dgm:pt>
    <dgm:pt modelId="{783CB4E3-7105-479E-91CD-C35288CC63EF}" type="pres">
      <dgm:prSet presAssocID="{9DDC1454-AA8C-4F36-87B1-629DF8289B85}" presName="parentLin" presStyleCnt="0"/>
      <dgm:spPr/>
    </dgm:pt>
    <dgm:pt modelId="{66F4474D-1883-4A47-8D71-4D47043A8A53}" type="pres">
      <dgm:prSet presAssocID="{9DDC1454-AA8C-4F36-87B1-629DF8289B85}" presName="parentLeftMargin" presStyleLbl="node1" presStyleIdx="0" presStyleCnt="4"/>
      <dgm:spPr/>
    </dgm:pt>
    <dgm:pt modelId="{C5990BCE-B18E-4734-981B-C0EFA48219B4}" type="pres">
      <dgm:prSet presAssocID="{9DDC1454-AA8C-4F36-87B1-629DF8289B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595767-45AA-4AEE-8FFE-D6CF7287ACC3}" type="pres">
      <dgm:prSet presAssocID="{9DDC1454-AA8C-4F36-87B1-629DF8289B85}" presName="negativeSpace" presStyleCnt="0"/>
      <dgm:spPr/>
    </dgm:pt>
    <dgm:pt modelId="{89399FCA-E3B6-4E28-9429-32EC28290BFB}" type="pres">
      <dgm:prSet presAssocID="{9DDC1454-AA8C-4F36-87B1-629DF8289B85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2">
              <a:lumMod val="75000"/>
            </a:schemeClr>
          </a:solidFill>
        </a:ln>
      </dgm:spPr>
    </dgm:pt>
    <dgm:pt modelId="{4AE47262-DD33-40AD-AC2D-A71B9CDC2A5E}" type="pres">
      <dgm:prSet presAssocID="{D7816F74-D9E5-4910-9692-3F7299E6168A}" presName="spaceBetweenRectangles" presStyleCnt="0"/>
      <dgm:spPr/>
    </dgm:pt>
    <dgm:pt modelId="{67D0F51A-E244-4A15-9FBE-9D68608D0F98}" type="pres">
      <dgm:prSet presAssocID="{32273142-EEAC-4EFC-8A35-E8E7443DC856}" presName="parentLin" presStyleCnt="0"/>
      <dgm:spPr/>
    </dgm:pt>
    <dgm:pt modelId="{51285CE1-18EC-4751-A47F-1B9118F71F4A}" type="pres">
      <dgm:prSet presAssocID="{32273142-EEAC-4EFC-8A35-E8E7443DC856}" presName="parentLeftMargin" presStyleLbl="node1" presStyleIdx="1" presStyleCnt="4"/>
      <dgm:spPr/>
    </dgm:pt>
    <dgm:pt modelId="{BBEE0B77-16E0-4FD0-9DF5-6DB9E1A02BA7}" type="pres">
      <dgm:prSet presAssocID="{32273142-EEAC-4EFC-8A35-E8E7443DC8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E738C5-B26B-4A91-86AC-932B2821D70C}" type="pres">
      <dgm:prSet presAssocID="{32273142-EEAC-4EFC-8A35-E8E7443DC856}" presName="negativeSpace" presStyleCnt="0"/>
      <dgm:spPr/>
    </dgm:pt>
    <dgm:pt modelId="{B88CE236-D01C-445C-967B-DFD5B71AD5EB}" type="pres">
      <dgm:prSet presAssocID="{32273142-EEAC-4EFC-8A35-E8E7443DC856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</dgm:pt>
    <dgm:pt modelId="{E1C84112-7871-41A2-B3FE-2FCBF626C25B}" type="pres">
      <dgm:prSet presAssocID="{FB537CB1-096D-432E-9E48-4AF85D2B7CB9}" presName="spaceBetweenRectangles" presStyleCnt="0"/>
      <dgm:spPr/>
    </dgm:pt>
    <dgm:pt modelId="{62160955-C414-450E-87AD-76559FF52820}" type="pres">
      <dgm:prSet presAssocID="{43732C3B-AAC2-48D4-9C40-E6D3E25158FE}" presName="parentLin" presStyleCnt="0"/>
      <dgm:spPr/>
    </dgm:pt>
    <dgm:pt modelId="{1A54AA98-FF92-402A-94E4-8F47621B63AA}" type="pres">
      <dgm:prSet presAssocID="{43732C3B-AAC2-48D4-9C40-E6D3E25158FE}" presName="parentLeftMargin" presStyleLbl="node1" presStyleIdx="2" presStyleCnt="4"/>
      <dgm:spPr/>
    </dgm:pt>
    <dgm:pt modelId="{637DA7DB-91ED-4B58-9872-C0D01D60166D}" type="pres">
      <dgm:prSet presAssocID="{43732C3B-AAC2-48D4-9C40-E6D3E25158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9799B24-3976-4D85-B016-92282A8158DF}" type="pres">
      <dgm:prSet presAssocID="{43732C3B-AAC2-48D4-9C40-E6D3E25158FE}" presName="negativeSpace" presStyleCnt="0"/>
      <dgm:spPr/>
    </dgm:pt>
    <dgm:pt modelId="{3D47E03E-542C-4127-8EBF-D71E252204E0}" type="pres">
      <dgm:prSet presAssocID="{43732C3B-AAC2-48D4-9C40-E6D3E25158FE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</dgm:ptLst>
  <dgm:cxnLst>
    <dgm:cxn modelId="{4760F71F-2B2D-4226-AE3C-C2B19471EC54}" srcId="{2F6F86E5-E427-4423-B84E-0DAD424B15F4}" destId="{825429BB-79A8-4649-B195-A663FF342896}" srcOrd="0" destOrd="0" parTransId="{BBFDAFE0-AFA5-4AAF-BC31-23FEFE9238E2}" sibTransId="{99C07D75-5A45-4ED4-A2D0-AF6FFAB43720}"/>
    <dgm:cxn modelId="{BE44F621-4E03-4DDA-908D-463647BC014A}" type="presOf" srcId="{1EFD57BB-A60A-4577-BCEC-7A89C624A691}" destId="{6FA18AC1-AE30-43A2-AEFE-1F5CE3D92306}" srcOrd="0" destOrd="1" presId="urn:microsoft.com/office/officeart/2005/8/layout/list1"/>
    <dgm:cxn modelId="{20636961-D95E-44C3-9040-C25ABD45F4E7}" srcId="{2F6F86E5-E427-4423-B84E-0DAD424B15F4}" destId="{9DDC1454-AA8C-4F36-87B1-629DF8289B85}" srcOrd="1" destOrd="0" parTransId="{43EDB5F6-31C2-47F4-8A71-6FE82592A59A}" sibTransId="{D7816F74-D9E5-4910-9692-3F7299E6168A}"/>
    <dgm:cxn modelId="{912D4C41-42C0-4977-92C0-79514166F9D1}" srcId="{2F6F86E5-E427-4423-B84E-0DAD424B15F4}" destId="{32273142-EEAC-4EFC-8A35-E8E7443DC856}" srcOrd="2" destOrd="0" parTransId="{6AB6023F-B3FF-474E-8313-6DDAB8A27301}" sibTransId="{FB537CB1-096D-432E-9E48-4AF85D2B7CB9}"/>
    <dgm:cxn modelId="{DCFC114F-9C24-4B45-8581-94BB05285086}" type="presOf" srcId="{43732C3B-AAC2-48D4-9C40-E6D3E25158FE}" destId="{637DA7DB-91ED-4B58-9872-C0D01D60166D}" srcOrd="1" destOrd="0" presId="urn:microsoft.com/office/officeart/2005/8/layout/list1"/>
    <dgm:cxn modelId="{3921F154-9EE7-4FFC-B61C-805D85CB3C7E}" srcId="{825429BB-79A8-4649-B195-A663FF342896}" destId="{1EFD57BB-A60A-4577-BCEC-7A89C624A691}" srcOrd="1" destOrd="0" parTransId="{8F2DB784-0200-47AB-A269-2EC23B207B9E}" sibTransId="{0632A48C-2AA7-4092-ABFA-B763002D686A}"/>
    <dgm:cxn modelId="{1B7FB255-F9E2-431D-A3A1-36F4BC662A74}" type="presOf" srcId="{D2716EE7-71A8-44C4-883D-EAFEC6E713E8}" destId="{6FA18AC1-AE30-43A2-AEFE-1F5CE3D92306}" srcOrd="0" destOrd="0" presId="urn:microsoft.com/office/officeart/2005/8/layout/list1"/>
    <dgm:cxn modelId="{8DB1BE94-9D5F-4E4D-A002-28F4F99BFBBB}" srcId="{825429BB-79A8-4649-B195-A663FF342896}" destId="{D2716EE7-71A8-44C4-883D-EAFEC6E713E8}" srcOrd="0" destOrd="0" parTransId="{95484945-BB86-4822-B7AC-2CC6D8CB8D05}" sibTransId="{8DE153C9-8558-43AF-910C-B7BABD0AD867}"/>
    <dgm:cxn modelId="{3F9BF99B-837E-4F48-A566-6BB376D7118E}" type="presOf" srcId="{43732C3B-AAC2-48D4-9C40-E6D3E25158FE}" destId="{1A54AA98-FF92-402A-94E4-8F47621B63AA}" srcOrd="0" destOrd="0" presId="urn:microsoft.com/office/officeart/2005/8/layout/list1"/>
    <dgm:cxn modelId="{0DEE68A1-0F18-4096-A8AD-C35D62ED37F1}" srcId="{2F6F86E5-E427-4423-B84E-0DAD424B15F4}" destId="{43732C3B-AAC2-48D4-9C40-E6D3E25158FE}" srcOrd="3" destOrd="0" parTransId="{C084DC58-9AA7-48F3-8AF6-E28D275CF5F4}" sibTransId="{69AD3C8D-9E6C-402B-A33C-1C6D00643BD5}"/>
    <dgm:cxn modelId="{B978FAA1-B855-4EF2-8C58-5B3DD23E6BBB}" type="presOf" srcId="{2F6F86E5-E427-4423-B84E-0DAD424B15F4}" destId="{22FBC776-0CDC-48CA-816E-4673E230901F}" srcOrd="0" destOrd="0" presId="urn:microsoft.com/office/officeart/2005/8/layout/list1"/>
    <dgm:cxn modelId="{9D4927BD-5D47-4CC6-9C0A-8D062832FC52}" type="presOf" srcId="{825429BB-79A8-4649-B195-A663FF342896}" destId="{CA55A0A2-4324-448B-A293-BB060C453EF8}" srcOrd="1" destOrd="0" presId="urn:microsoft.com/office/officeart/2005/8/layout/list1"/>
    <dgm:cxn modelId="{67497DC5-15E8-46C8-A6AE-B03CBB1A5A0B}" type="presOf" srcId="{32273142-EEAC-4EFC-8A35-E8E7443DC856}" destId="{51285CE1-18EC-4751-A47F-1B9118F71F4A}" srcOrd="0" destOrd="0" presId="urn:microsoft.com/office/officeart/2005/8/layout/list1"/>
    <dgm:cxn modelId="{FF30F8C9-88B8-4F10-A337-AEC204CA5BA7}" type="presOf" srcId="{825429BB-79A8-4649-B195-A663FF342896}" destId="{7C3D5571-DA54-4E11-B032-B017DB299C6A}" srcOrd="0" destOrd="0" presId="urn:microsoft.com/office/officeart/2005/8/layout/list1"/>
    <dgm:cxn modelId="{87C939D2-A080-465B-B63B-EDEF5092649C}" type="presOf" srcId="{9DDC1454-AA8C-4F36-87B1-629DF8289B85}" destId="{C5990BCE-B18E-4734-981B-C0EFA48219B4}" srcOrd="1" destOrd="0" presId="urn:microsoft.com/office/officeart/2005/8/layout/list1"/>
    <dgm:cxn modelId="{D0C167F9-77EA-4C6F-B71B-045A0A4920DA}" type="presOf" srcId="{32273142-EEAC-4EFC-8A35-E8E7443DC856}" destId="{BBEE0B77-16E0-4FD0-9DF5-6DB9E1A02BA7}" srcOrd="1" destOrd="0" presId="urn:microsoft.com/office/officeart/2005/8/layout/list1"/>
    <dgm:cxn modelId="{C2CF4DF9-E5DC-45AB-9467-09070751A69A}" type="presOf" srcId="{9DDC1454-AA8C-4F36-87B1-629DF8289B85}" destId="{66F4474D-1883-4A47-8D71-4D47043A8A53}" srcOrd="0" destOrd="0" presId="urn:microsoft.com/office/officeart/2005/8/layout/list1"/>
    <dgm:cxn modelId="{50ED7088-5656-4FE7-8F91-2A439E57A792}" type="presParOf" srcId="{22FBC776-0CDC-48CA-816E-4673E230901F}" destId="{59085B29-8F6C-4BF4-8303-5BA5274FAED7}" srcOrd="0" destOrd="0" presId="urn:microsoft.com/office/officeart/2005/8/layout/list1"/>
    <dgm:cxn modelId="{F3B4B240-21ED-417D-AAB5-5CB338FC7AB8}" type="presParOf" srcId="{59085B29-8F6C-4BF4-8303-5BA5274FAED7}" destId="{7C3D5571-DA54-4E11-B032-B017DB299C6A}" srcOrd="0" destOrd="0" presId="urn:microsoft.com/office/officeart/2005/8/layout/list1"/>
    <dgm:cxn modelId="{02959C7B-2A17-4BEE-9E6F-8AA85C7F5F14}" type="presParOf" srcId="{59085B29-8F6C-4BF4-8303-5BA5274FAED7}" destId="{CA55A0A2-4324-448B-A293-BB060C453EF8}" srcOrd="1" destOrd="0" presId="urn:microsoft.com/office/officeart/2005/8/layout/list1"/>
    <dgm:cxn modelId="{80701EED-9C47-47EF-8ADC-822D1326CC38}" type="presParOf" srcId="{22FBC776-0CDC-48CA-816E-4673E230901F}" destId="{9D8F9553-0F13-4BFD-8CA9-AE5F51562B51}" srcOrd="1" destOrd="0" presId="urn:microsoft.com/office/officeart/2005/8/layout/list1"/>
    <dgm:cxn modelId="{DB861A27-E713-4DF1-B115-0E40B5D532C0}" type="presParOf" srcId="{22FBC776-0CDC-48CA-816E-4673E230901F}" destId="{6FA18AC1-AE30-43A2-AEFE-1F5CE3D92306}" srcOrd="2" destOrd="0" presId="urn:microsoft.com/office/officeart/2005/8/layout/list1"/>
    <dgm:cxn modelId="{34809B24-D6B0-48BA-B84C-9BDA0BD7D747}" type="presParOf" srcId="{22FBC776-0CDC-48CA-816E-4673E230901F}" destId="{7A81EEF3-DCC7-45E3-BAE7-8E0E337E1DFC}" srcOrd="3" destOrd="0" presId="urn:microsoft.com/office/officeart/2005/8/layout/list1"/>
    <dgm:cxn modelId="{AE7F69AF-0D65-479D-A826-E76678B50A4D}" type="presParOf" srcId="{22FBC776-0CDC-48CA-816E-4673E230901F}" destId="{783CB4E3-7105-479E-91CD-C35288CC63EF}" srcOrd="4" destOrd="0" presId="urn:microsoft.com/office/officeart/2005/8/layout/list1"/>
    <dgm:cxn modelId="{0C7B54D2-4EAC-42D0-8B7D-C2B9FE3E6351}" type="presParOf" srcId="{783CB4E3-7105-479E-91CD-C35288CC63EF}" destId="{66F4474D-1883-4A47-8D71-4D47043A8A53}" srcOrd="0" destOrd="0" presId="urn:microsoft.com/office/officeart/2005/8/layout/list1"/>
    <dgm:cxn modelId="{F2CF0594-5B3D-47CB-AFF0-FC8878617477}" type="presParOf" srcId="{783CB4E3-7105-479E-91CD-C35288CC63EF}" destId="{C5990BCE-B18E-4734-981B-C0EFA48219B4}" srcOrd="1" destOrd="0" presId="urn:microsoft.com/office/officeart/2005/8/layout/list1"/>
    <dgm:cxn modelId="{5690C691-28E7-40E0-B77B-81B35F49432C}" type="presParOf" srcId="{22FBC776-0CDC-48CA-816E-4673E230901F}" destId="{29595767-45AA-4AEE-8FFE-D6CF7287ACC3}" srcOrd="5" destOrd="0" presId="urn:microsoft.com/office/officeart/2005/8/layout/list1"/>
    <dgm:cxn modelId="{CAD53AB4-1A50-44A4-BA8B-2326E2DACC6F}" type="presParOf" srcId="{22FBC776-0CDC-48CA-816E-4673E230901F}" destId="{89399FCA-E3B6-4E28-9429-32EC28290BFB}" srcOrd="6" destOrd="0" presId="urn:microsoft.com/office/officeart/2005/8/layout/list1"/>
    <dgm:cxn modelId="{621606B3-4B21-4F24-ACF9-0C3BB59A70E5}" type="presParOf" srcId="{22FBC776-0CDC-48CA-816E-4673E230901F}" destId="{4AE47262-DD33-40AD-AC2D-A71B9CDC2A5E}" srcOrd="7" destOrd="0" presId="urn:microsoft.com/office/officeart/2005/8/layout/list1"/>
    <dgm:cxn modelId="{92C7E3A5-19E1-4A7E-BBEF-5099FB58D2C3}" type="presParOf" srcId="{22FBC776-0CDC-48CA-816E-4673E230901F}" destId="{67D0F51A-E244-4A15-9FBE-9D68608D0F98}" srcOrd="8" destOrd="0" presId="urn:microsoft.com/office/officeart/2005/8/layout/list1"/>
    <dgm:cxn modelId="{1FACFF03-4F13-4773-B076-07235D9048C5}" type="presParOf" srcId="{67D0F51A-E244-4A15-9FBE-9D68608D0F98}" destId="{51285CE1-18EC-4751-A47F-1B9118F71F4A}" srcOrd="0" destOrd="0" presId="urn:microsoft.com/office/officeart/2005/8/layout/list1"/>
    <dgm:cxn modelId="{EABF805F-CA21-4CD5-9E88-BF934B8F67AD}" type="presParOf" srcId="{67D0F51A-E244-4A15-9FBE-9D68608D0F98}" destId="{BBEE0B77-16E0-4FD0-9DF5-6DB9E1A02BA7}" srcOrd="1" destOrd="0" presId="urn:microsoft.com/office/officeart/2005/8/layout/list1"/>
    <dgm:cxn modelId="{0B60C4A7-9FE5-412F-B38F-674198E27E71}" type="presParOf" srcId="{22FBC776-0CDC-48CA-816E-4673E230901F}" destId="{C5E738C5-B26B-4A91-86AC-932B2821D70C}" srcOrd="9" destOrd="0" presId="urn:microsoft.com/office/officeart/2005/8/layout/list1"/>
    <dgm:cxn modelId="{E331855A-A10D-4F0B-B5B2-5A4A7B191C08}" type="presParOf" srcId="{22FBC776-0CDC-48CA-816E-4673E230901F}" destId="{B88CE236-D01C-445C-967B-DFD5B71AD5EB}" srcOrd="10" destOrd="0" presId="urn:microsoft.com/office/officeart/2005/8/layout/list1"/>
    <dgm:cxn modelId="{2B573468-668B-400C-9FF6-21028CF0AE38}" type="presParOf" srcId="{22FBC776-0CDC-48CA-816E-4673E230901F}" destId="{E1C84112-7871-41A2-B3FE-2FCBF626C25B}" srcOrd="11" destOrd="0" presId="urn:microsoft.com/office/officeart/2005/8/layout/list1"/>
    <dgm:cxn modelId="{600F459F-C746-4FC1-83F1-736B976CBEF1}" type="presParOf" srcId="{22FBC776-0CDC-48CA-816E-4673E230901F}" destId="{62160955-C414-450E-87AD-76559FF52820}" srcOrd="12" destOrd="0" presId="urn:microsoft.com/office/officeart/2005/8/layout/list1"/>
    <dgm:cxn modelId="{F0A58422-3E40-4ACB-87CC-3BADDCD29367}" type="presParOf" srcId="{62160955-C414-450E-87AD-76559FF52820}" destId="{1A54AA98-FF92-402A-94E4-8F47621B63AA}" srcOrd="0" destOrd="0" presId="urn:microsoft.com/office/officeart/2005/8/layout/list1"/>
    <dgm:cxn modelId="{94F25194-4814-4E01-A147-72F7E1C0B291}" type="presParOf" srcId="{62160955-C414-450E-87AD-76559FF52820}" destId="{637DA7DB-91ED-4B58-9872-C0D01D60166D}" srcOrd="1" destOrd="0" presId="urn:microsoft.com/office/officeart/2005/8/layout/list1"/>
    <dgm:cxn modelId="{0588FBB6-2ED4-4993-882C-00676332197D}" type="presParOf" srcId="{22FBC776-0CDC-48CA-816E-4673E230901F}" destId="{29799B24-3976-4D85-B016-92282A8158DF}" srcOrd="13" destOrd="0" presId="urn:microsoft.com/office/officeart/2005/8/layout/list1"/>
    <dgm:cxn modelId="{50C75040-9DBA-43FD-B707-EDE0BE2A1865}" type="presParOf" srcId="{22FBC776-0CDC-48CA-816E-4673E230901F}" destId="{3D47E03E-542C-4127-8EBF-D71E252204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4C7BDC-F59F-4266-8B84-9AB2AE526AB8}" type="doc">
      <dgm:prSet loTypeId="urn:microsoft.com/office/officeart/2005/8/layout/list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1D7AD59-3775-49D8-948E-175FDD1A2BF9}">
      <dgm:prSet custT="1"/>
      <dgm:spPr/>
      <dgm:t>
        <a:bodyPr/>
        <a:lstStyle/>
        <a:p>
          <a:r>
            <a:rPr lang="pt-BR" sz="2600" dirty="0"/>
            <a:t>Obrny se týkají centrální a periferní nervové soustavy</a:t>
          </a:r>
          <a:endParaRPr lang="en-US" sz="2600" dirty="0"/>
        </a:p>
      </dgm:t>
    </dgm:pt>
    <dgm:pt modelId="{7567AD06-9C96-4476-9405-283083550FE6}" type="parTrans" cxnId="{0714493D-8B8F-420C-AE3D-4CD50D82147D}">
      <dgm:prSet/>
      <dgm:spPr/>
      <dgm:t>
        <a:bodyPr/>
        <a:lstStyle/>
        <a:p>
          <a:endParaRPr lang="en-US"/>
        </a:p>
      </dgm:t>
    </dgm:pt>
    <dgm:pt modelId="{3067690B-A633-4D88-AA57-D66513765B1D}" type="sibTrans" cxnId="{0714493D-8B8F-420C-AE3D-4CD50D82147D}">
      <dgm:prSet/>
      <dgm:spPr/>
      <dgm:t>
        <a:bodyPr/>
        <a:lstStyle/>
        <a:p>
          <a:endParaRPr lang="en-US"/>
        </a:p>
      </dgm:t>
    </dgm:pt>
    <dgm:pt modelId="{6645AC7B-5CB0-495A-8F5A-BEFD802DB899}">
      <dgm:prSet custT="1"/>
      <dgm:spPr/>
      <dgm:t>
        <a:bodyPr/>
        <a:lstStyle/>
        <a:p>
          <a:r>
            <a:rPr lang="cs-CZ" sz="2600" dirty="0"/>
            <a:t>Parézy (částečné ochrnutí)</a:t>
          </a:r>
          <a:endParaRPr lang="en-US" sz="2600" dirty="0"/>
        </a:p>
      </dgm:t>
    </dgm:pt>
    <dgm:pt modelId="{23D18A52-D442-40EB-ADBD-E1D2D71DBCE5}" type="parTrans" cxnId="{688121E9-3857-45B3-9E88-AB6E33BC211F}">
      <dgm:prSet/>
      <dgm:spPr/>
      <dgm:t>
        <a:bodyPr/>
        <a:lstStyle/>
        <a:p>
          <a:endParaRPr lang="en-US"/>
        </a:p>
      </dgm:t>
    </dgm:pt>
    <dgm:pt modelId="{0DD461C9-5706-4CC0-BD02-D21B71C63365}" type="sibTrans" cxnId="{688121E9-3857-45B3-9E88-AB6E33BC211F}">
      <dgm:prSet/>
      <dgm:spPr/>
      <dgm:t>
        <a:bodyPr/>
        <a:lstStyle/>
        <a:p>
          <a:endParaRPr lang="en-US"/>
        </a:p>
      </dgm:t>
    </dgm:pt>
    <dgm:pt modelId="{D6C6ACF8-5BE2-4B13-938B-58D6F90C6F45}">
      <dgm:prSet custT="1"/>
      <dgm:spPr/>
      <dgm:t>
        <a:bodyPr/>
        <a:lstStyle/>
        <a:p>
          <a:r>
            <a:rPr lang="cs-CZ" sz="2600" dirty="0"/>
            <a:t>Plegie (úplné ochrnutí)</a:t>
          </a:r>
          <a:endParaRPr lang="en-US" sz="2600" dirty="0"/>
        </a:p>
      </dgm:t>
    </dgm:pt>
    <dgm:pt modelId="{5F6D6739-3E84-427E-8ECB-4DF268AC7B4C}" type="parTrans" cxnId="{91F9D3F8-F2FF-45E4-8E58-854F1C7D7385}">
      <dgm:prSet/>
      <dgm:spPr/>
      <dgm:t>
        <a:bodyPr/>
        <a:lstStyle/>
        <a:p>
          <a:endParaRPr lang="en-US"/>
        </a:p>
      </dgm:t>
    </dgm:pt>
    <dgm:pt modelId="{C1593A5D-BF82-4C1A-8BB8-613F5DD76865}" type="sibTrans" cxnId="{91F9D3F8-F2FF-45E4-8E58-854F1C7D7385}">
      <dgm:prSet/>
      <dgm:spPr/>
      <dgm:t>
        <a:bodyPr/>
        <a:lstStyle/>
        <a:p>
          <a:endParaRPr lang="en-US"/>
        </a:p>
      </dgm:t>
    </dgm:pt>
    <dgm:pt modelId="{E845CB5D-DB40-490F-A5A8-FF034EA18859}">
      <dgm:prSet custT="1"/>
      <dgm:spPr>
        <a:solidFill>
          <a:schemeClr val="accent2"/>
        </a:solidFill>
      </dgm:spPr>
      <dgm:t>
        <a:bodyPr/>
        <a:lstStyle/>
        <a:p>
          <a:r>
            <a:rPr lang="cs-CZ" sz="2600" dirty="0"/>
            <a:t>Postižena může být:</a:t>
          </a:r>
          <a:endParaRPr lang="en-US" sz="2600" dirty="0"/>
        </a:p>
      </dgm:t>
    </dgm:pt>
    <dgm:pt modelId="{87AE0AFD-F89A-4FD8-9F49-C001DBDDDA0C}" type="sibTrans" cxnId="{C52D31EF-A2E4-4819-80E8-2030689FA898}">
      <dgm:prSet/>
      <dgm:spPr/>
      <dgm:t>
        <a:bodyPr/>
        <a:lstStyle/>
        <a:p>
          <a:endParaRPr lang="en-US"/>
        </a:p>
      </dgm:t>
    </dgm:pt>
    <dgm:pt modelId="{DA238EC0-EBB8-4680-9291-A3ABECFC21FA}" type="parTrans" cxnId="{C52D31EF-A2E4-4819-80E8-2030689FA898}">
      <dgm:prSet/>
      <dgm:spPr/>
      <dgm:t>
        <a:bodyPr/>
        <a:lstStyle/>
        <a:p>
          <a:endParaRPr lang="en-US"/>
        </a:p>
      </dgm:t>
    </dgm:pt>
    <dgm:pt modelId="{F26ACE5B-BC35-443F-964A-2F6C5EF0DB11}">
      <dgm:prSet custT="1"/>
      <dgm:spPr/>
      <dgm:t>
        <a:bodyPr/>
        <a:lstStyle/>
        <a:p>
          <a:r>
            <a:rPr lang="cs-CZ" sz="2600" dirty="0"/>
            <a:t>Centrální nervová soustava</a:t>
          </a:r>
          <a:endParaRPr lang="en-US" sz="2600" dirty="0"/>
        </a:p>
      </dgm:t>
    </dgm:pt>
    <dgm:pt modelId="{B42825CD-05F9-496A-BFC2-A44738416EBD}" type="sibTrans" cxnId="{A1A020B2-D87A-47DB-845E-ADAACDB0131D}">
      <dgm:prSet/>
      <dgm:spPr/>
      <dgm:t>
        <a:bodyPr/>
        <a:lstStyle/>
        <a:p>
          <a:endParaRPr lang="en-US"/>
        </a:p>
      </dgm:t>
    </dgm:pt>
    <dgm:pt modelId="{734399D1-6733-40DE-A15B-AC1056D8D3E0}" type="parTrans" cxnId="{A1A020B2-D87A-47DB-845E-ADAACDB0131D}">
      <dgm:prSet/>
      <dgm:spPr/>
      <dgm:t>
        <a:bodyPr/>
        <a:lstStyle/>
        <a:p>
          <a:endParaRPr lang="en-US"/>
        </a:p>
      </dgm:t>
    </dgm:pt>
    <dgm:pt modelId="{BE3D36FD-F491-48C2-A5FC-6CA5F26E6863}">
      <dgm:prSet custT="1"/>
      <dgm:spPr/>
      <dgm:t>
        <a:bodyPr/>
        <a:lstStyle/>
        <a:p>
          <a:r>
            <a:rPr lang="cs-CZ" sz="2600" dirty="0"/>
            <a:t>Tonus</a:t>
          </a:r>
          <a:endParaRPr lang="en-US" sz="2600" dirty="0"/>
        </a:p>
      </dgm:t>
    </dgm:pt>
    <dgm:pt modelId="{01F8D191-4FC3-47BF-90DA-B8AD6BA5E1EB}" type="sibTrans" cxnId="{0F4AF9FB-5317-477A-ADC7-A7B774D4103E}">
      <dgm:prSet/>
      <dgm:spPr/>
      <dgm:t>
        <a:bodyPr/>
        <a:lstStyle/>
        <a:p>
          <a:endParaRPr lang="en-US"/>
        </a:p>
      </dgm:t>
    </dgm:pt>
    <dgm:pt modelId="{F59A87E6-B71B-49CD-A385-E382962FBCDD}" type="parTrans" cxnId="{0F4AF9FB-5317-477A-ADC7-A7B774D4103E}">
      <dgm:prSet/>
      <dgm:spPr/>
      <dgm:t>
        <a:bodyPr/>
        <a:lstStyle/>
        <a:p>
          <a:endParaRPr lang="en-US"/>
        </a:p>
      </dgm:t>
    </dgm:pt>
    <dgm:pt modelId="{C4CD1B1B-E4BA-47F8-8E9C-B99E50CBB699}">
      <dgm:prSet custT="1"/>
      <dgm:spPr/>
      <dgm:t>
        <a:bodyPr/>
        <a:lstStyle/>
        <a:p>
          <a:r>
            <a:rPr lang="cs-CZ" sz="2600" dirty="0"/>
            <a:t>Koordinace</a:t>
          </a:r>
          <a:endParaRPr lang="en-US" sz="2600" dirty="0"/>
        </a:p>
      </dgm:t>
    </dgm:pt>
    <dgm:pt modelId="{BE28623C-F3CF-4A3E-891E-CC3070A6C6A3}" type="sibTrans" cxnId="{3B2D3AED-7639-4FDB-8449-C330B0FC7CAE}">
      <dgm:prSet/>
      <dgm:spPr/>
      <dgm:t>
        <a:bodyPr/>
        <a:lstStyle/>
        <a:p>
          <a:endParaRPr lang="en-US"/>
        </a:p>
      </dgm:t>
    </dgm:pt>
    <dgm:pt modelId="{CA49109B-60B4-4ED9-8F4B-19FDCA2D71BD}" type="parTrans" cxnId="{3B2D3AED-7639-4FDB-8449-C330B0FC7CAE}">
      <dgm:prSet/>
      <dgm:spPr/>
      <dgm:t>
        <a:bodyPr/>
        <a:lstStyle/>
        <a:p>
          <a:endParaRPr lang="en-US"/>
        </a:p>
      </dgm:t>
    </dgm:pt>
    <dgm:pt modelId="{9928B6B9-9963-411A-9B94-E329D198817F}" type="pres">
      <dgm:prSet presAssocID="{794C7BDC-F59F-4266-8B84-9AB2AE526AB8}" presName="linear" presStyleCnt="0">
        <dgm:presLayoutVars>
          <dgm:dir/>
          <dgm:animLvl val="lvl"/>
          <dgm:resizeHandles val="exact"/>
        </dgm:presLayoutVars>
      </dgm:prSet>
      <dgm:spPr/>
    </dgm:pt>
    <dgm:pt modelId="{6F71C9F2-19D7-4A49-A3EA-EE02DF103D89}" type="pres">
      <dgm:prSet presAssocID="{D1D7AD59-3775-49D8-948E-175FDD1A2BF9}" presName="parentLin" presStyleCnt="0"/>
      <dgm:spPr/>
    </dgm:pt>
    <dgm:pt modelId="{C1DF80BC-4025-4AAA-AF17-5C809E1FC98B}" type="pres">
      <dgm:prSet presAssocID="{D1D7AD59-3775-49D8-948E-175FDD1A2BF9}" presName="parentLeftMargin" presStyleLbl="node1" presStyleIdx="0" presStyleCnt="2"/>
      <dgm:spPr/>
    </dgm:pt>
    <dgm:pt modelId="{127380F7-84BA-457B-A14E-44FFCE6E36BC}" type="pres">
      <dgm:prSet presAssocID="{D1D7AD59-3775-49D8-948E-175FDD1A2B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DB4205-0D88-48BF-8B4E-0848BC64B95B}" type="pres">
      <dgm:prSet presAssocID="{D1D7AD59-3775-49D8-948E-175FDD1A2BF9}" presName="negativeSpace" presStyleCnt="0"/>
      <dgm:spPr/>
    </dgm:pt>
    <dgm:pt modelId="{BCDECD47-FFEB-4314-BA88-9B6F3D643274}" type="pres">
      <dgm:prSet presAssocID="{D1D7AD59-3775-49D8-948E-175FDD1A2BF9}" presName="childText" presStyleLbl="conFgAcc1" presStyleIdx="0" presStyleCnt="2">
        <dgm:presLayoutVars>
          <dgm:bulletEnabled val="1"/>
        </dgm:presLayoutVars>
      </dgm:prSet>
      <dgm:spPr/>
    </dgm:pt>
    <dgm:pt modelId="{5756BED6-FEDB-49DF-A86A-88081B45542C}" type="pres">
      <dgm:prSet presAssocID="{3067690B-A633-4D88-AA57-D66513765B1D}" presName="spaceBetweenRectangles" presStyleCnt="0"/>
      <dgm:spPr/>
    </dgm:pt>
    <dgm:pt modelId="{AAADCA6C-2758-4322-B79E-6DDE74709A30}" type="pres">
      <dgm:prSet presAssocID="{E845CB5D-DB40-490F-A5A8-FF034EA18859}" presName="parentLin" presStyleCnt="0"/>
      <dgm:spPr/>
    </dgm:pt>
    <dgm:pt modelId="{14DC2DB9-8C0A-4DD9-9B6D-13B485688FA1}" type="pres">
      <dgm:prSet presAssocID="{E845CB5D-DB40-490F-A5A8-FF034EA18859}" presName="parentLeftMargin" presStyleLbl="node1" presStyleIdx="0" presStyleCnt="2"/>
      <dgm:spPr/>
    </dgm:pt>
    <dgm:pt modelId="{7EB4F31C-D674-4B15-8262-1C6B043A4C9C}" type="pres">
      <dgm:prSet presAssocID="{E845CB5D-DB40-490F-A5A8-FF034EA1885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BF9477-C976-4B30-B482-9DCC8067A292}" type="pres">
      <dgm:prSet presAssocID="{E845CB5D-DB40-490F-A5A8-FF034EA18859}" presName="negativeSpace" presStyleCnt="0"/>
      <dgm:spPr/>
    </dgm:pt>
    <dgm:pt modelId="{29967125-DEEE-420D-8A7C-EA479CDF5D8D}" type="pres">
      <dgm:prSet presAssocID="{E845CB5D-DB40-490F-A5A8-FF034EA1885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EA64E01-C1CB-4E09-8418-70EF02957F9A}" type="presOf" srcId="{D1D7AD59-3775-49D8-948E-175FDD1A2BF9}" destId="{127380F7-84BA-457B-A14E-44FFCE6E36BC}" srcOrd="1" destOrd="0" presId="urn:microsoft.com/office/officeart/2005/8/layout/list1"/>
    <dgm:cxn modelId="{B8608804-F857-4D74-A144-B1805F198A67}" type="presOf" srcId="{BE3D36FD-F491-48C2-A5FC-6CA5F26E6863}" destId="{29967125-DEEE-420D-8A7C-EA479CDF5D8D}" srcOrd="0" destOrd="1" presId="urn:microsoft.com/office/officeart/2005/8/layout/list1"/>
    <dgm:cxn modelId="{F4992910-27D8-4D36-89EC-AA6732A6E0E0}" type="presOf" srcId="{F26ACE5B-BC35-443F-964A-2F6C5EF0DB11}" destId="{29967125-DEEE-420D-8A7C-EA479CDF5D8D}" srcOrd="0" destOrd="0" presId="urn:microsoft.com/office/officeart/2005/8/layout/list1"/>
    <dgm:cxn modelId="{0714493D-8B8F-420C-AE3D-4CD50D82147D}" srcId="{794C7BDC-F59F-4266-8B84-9AB2AE526AB8}" destId="{D1D7AD59-3775-49D8-948E-175FDD1A2BF9}" srcOrd="0" destOrd="0" parTransId="{7567AD06-9C96-4476-9405-283083550FE6}" sibTransId="{3067690B-A633-4D88-AA57-D66513765B1D}"/>
    <dgm:cxn modelId="{3DE50B66-0EDF-4F95-9AC5-CECDDDD86C9B}" type="presOf" srcId="{D1D7AD59-3775-49D8-948E-175FDD1A2BF9}" destId="{C1DF80BC-4025-4AAA-AF17-5C809E1FC98B}" srcOrd="0" destOrd="0" presId="urn:microsoft.com/office/officeart/2005/8/layout/list1"/>
    <dgm:cxn modelId="{99077C69-4701-4E26-AB7B-CE33F24DD607}" type="presOf" srcId="{D6C6ACF8-5BE2-4B13-938B-58D6F90C6F45}" destId="{BCDECD47-FFEB-4314-BA88-9B6F3D643274}" srcOrd="0" destOrd="1" presId="urn:microsoft.com/office/officeart/2005/8/layout/list1"/>
    <dgm:cxn modelId="{0267424C-7540-4951-8636-570F058FBFD6}" type="presOf" srcId="{E845CB5D-DB40-490F-A5A8-FF034EA18859}" destId="{7EB4F31C-D674-4B15-8262-1C6B043A4C9C}" srcOrd="1" destOrd="0" presId="urn:microsoft.com/office/officeart/2005/8/layout/list1"/>
    <dgm:cxn modelId="{A1A020B2-D87A-47DB-845E-ADAACDB0131D}" srcId="{E845CB5D-DB40-490F-A5A8-FF034EA18859}" destId="{F26ACE5B-BC35-443F-964A-2F6C5EF0DB11}" srcOrd="0" destOrd="0" parTransId="{734399D1-6733-40DE-A15B-AC1056D8D3E0}" sibTransId="{B42825CD-05F9-496A-BFC2-A44738416EBD}"/>
    <dgm:cxn modelId="{91291BB3-3B9E-4DDD-90A6-09F0A3839A44}" type="presOf" srcId="{C4CD1B1B-E4BA-47F8-8E9C-B99E50CBB699}" destId="{29967125-DEEE-420D-8A7C-EA479CDF5D8D}" srcOrd="0" destOrd="2" presId="urn:microsoft.com/office/officeart/2005/8/layout/list1"/>
    <dgm:cxn modelId="{65F5E3B6-DA6E-4B48-8489-165CFEB8175A}" type="presOf" srcId="{794C7BDC-F59F-4266-8B84-9AB2AE526AB8}" destId="{9928B6B9-9963-411A-9B94-E329D198817F}" srcOrd="0" destOrd="0" presId="urn:microsoft.com/office/officeart/2005/8/layout/list1"/>
    <dgm:cxn modelId="{688121E9-3857-45B3-9E88-AB6E33BC211F}" srcId="{D1D7AD59-3775-49D8-948E-175FDD1A2BF9}" destId="{6645AC7B-5CB0-495A-8F5A-BEFD802DB899}" srcOrd="0" destOrd="0" parTransId="{23D18A52-D442-40EB-ADBD-E1D2D71DBCE5}" sibTransId="{0DD461C9-5706-4CC0-BD02-D21B71C63365}"/>
    <dgm:cxn modelId="{8180E0EB-2643-4BFE-A7AA-0D35E6110BB5}" type="presOf" srcId="{6645AC7B-5CB0-495A-8F5A-BEFD802DB899}" destId="{BCDECD47-FFEB-4314-BA88-9B6F3D643274}" srcOrd="0" destOrd="0" presId="urn:microsoft.com/office/officeart/2005/8/layout/list1"/>
    <dgm:cxn modelId="{3B2D3AED-7639-4FDB-8449-C330B0FC7CAE}" srcId="{E845CB5D-DB40-490F-A5A8-FF034EA18859}" destId="{C4CD1B1B-E4BA-47F8-8E9C-B99E50CBB699}" srcOrd="2" destOrd="0" parTransId="{CA49109B-60B4-4ED9-8F4B-19FDCA2D71BD}" sibTransId="{BE28623C-F3CF-4A3E-891E-CC3070A6C6A3}"/>
    <dgm:cxn modelId="{C52D31EF-A2E4-4819-80E8-2030689FA898}" srcId="{794C7BDC-F59F-4266-8B84-9AB2AE526AB8}" destId="{E845CB5D-DB40-490F-A5A8-FF034EA18859}" srcOrd="1" destOrd="0" parTransId="{DA238EC0-EBB8-4680-9291-A3ABECFC21FA}" sibTransId="{87AE0AFD-F89A-4FD8-9F49-C001DBDDDA0C}"/>
    <dgm:cxn modelId="{4BB9DCF1-B973-48F0-AD27-8FFE480EC543}" type="presOf" srcId="{E845CB5D-DB40-490F-A5A8-FF034EA18859}" destId="{14DC2DB9-8C0A-4DD9-9B6D-13B485688FA1}" srcOrd="0" destOrd="0" presId="urn:microsoft.com/office/officeart/2005/8/layout/list1"/>
    <dgm:cxn modelId="{91F9D3F8-F2FF-45E4-8E58-854F1C7D7385}" srcId="{D1D7AD59-3775-49D8-948E-175FDD1A2BF9}" destId="{D6C6ACF8-5BE2-4B13-938B-58D6F90C6F45}" srcOrd="1" destOrd="0" parTransId="{5F6D6739-3E84-427E-8ECB-4DF268AC7B4C}" sibTransId="{C1593A5D-BF82-4C1A-8BB8-613F5DD76865}"/>
    <dgm:cxn modelId="{0F4AF9FB-5317-477A-ADC7-A7B774D4103E}" srcId="{E845CB5D-DB40-490F-A5A8-FF034EA18859}" destId="{BE3D36FD-F491-48C2-A5FC-6CA5F26E6863}" srcOrd="1" destOrd="0" parTransId="{F59A87E6-B71B-49CD-A385-E382962FBCDD}" sibTransId="{01F8D191-4FC3-47BF-90DA-B8AD6BA5E1EB}"/>
    <dgm:cxn modelId="{4F62CA3B-92CD-410A-B491-03E9D5E9E36D}" type="presParOf" srcId="{9928B6B9-9963-411A-9B94-E329D198817F}" destId="{6F71C9F2-19D7-4A49-A3EA-EE02DF103D89}" srcOrd="0" destOrd="0" presId="urn:microsoft.com/office/officeart/2005/8/layout/list1"/>
    <dgm:cxn modelId="{9DBF2C38-CF83-4F33-8CEB-5109D766BC23}" type="presParOf" srcId="{6F71C9F2-19D7-4A49-A3EA-EE02DF103D89}" destId="{C1DF80BC-4025-4AAA-AF17-5C809E1FC98B}" srcOrd="0" destOrd="0" presId="urn:microsoft.com/office/officeart/2005/8/layout/list1"/>
    <dgm:cxn modelId="{CE734623-7D13-4656-9C6C-ED3D84651801}" type="presParOf" srcId="{6F71C9F2-19D7-4A49-A3EA-EE02DF103D89}" destId="{127380F7-84BA-457B-A14E-44FFCE6E36BC}" srcOrd="1" destOrd="0" presId="urn:microsoft.com/office/officeart/2005/8/layout/list1"/>
    <dgm:cxn modelId="{9FF30E2B-0F6B-433F-9C99-DDC07CC473EE}" type="presParOf" srcId="{9928B6B9-9963-411A-9B94-E329D198817F}" destId="{BEDB4205-0D88-48BF-8B4E-0848BC64B95B}" srcOrd="1" destOrd="0" presId="urn:microsoft.com/office/officeart/2005/8/layout/list1"/>
    <dgm:cxn modelId="{2602109A-A6AD-4262-AE02-7DD9A7308ABA}" type="presParOf" srcId="{9928B6B9-9963-411A-9B94-E329D198817F}" destId="{BCDECD47-FFEB-4314-BA88-9B6F3D643274}" srcOrd="2" destOrd="0" presId="urn:microsoft.com/office/officeart/2005/8/layout/list1"/>
    <dgm:cxn modelId="{2E5A62A8-3B22-435C-95CD-8F97638AE89D}" type="presParOf" srcId="{9928B6B9-9963-411A-9B94-E329D198817F}" destId="{5756BED6-FEDB-49DF-A86A-88081B45542C}" srcOrd="3" destOrd="0" presId="urn:microsoft.com/office/officeart/2005/8/layout/list1"/>
    <dgm:cxn modelId="{D9972927-5BA9-40BC-A02D-8789A2745584}" type="presParOf" srcId="{9928B6B9-9963-411A-9B94-E329D198817F}" destId="{AAADCA6C-2758-4322-B79E-6DDE74709A30}" srcOrd="4" destOrd="0" presId="urn:microsoft.com/office/officeart/2005/8/layout/list1"/>
    <dgm:cxn modelId="{446FF8F2-90F1-4ABD-8BC8-6F172BA35258}" type="presParOf" srcId="{AAADCA6C-2758-4322-B79E-6DDE74709A30}" destId="{14DC2DB9-8C0A-4DD9-9B6D-13B485688FA1}" srcOrd="0" destOrd="0" presId="urn:microsoft.com/office/officeart/2005/8/layout/list1"/>
    <dgm:cxn modelId="{CE6C11D4-A067-40F2-850E-C342EA7DC2DA}" type="presParOf" srcId="{AAADCA6C-2758-4322-B79E-6DDE74709A30}" destId="{7EB4F31C-D674-4B15-8262-1C6B043A4C9C}" srcOrd="1" destOrd="0" presId="urn:microsoft.com/office/officeart/2005/8/layout/list1"/>
    <dgm:cxn modelId="{C041CDD1-7BD3-4251-BE75-492327046071}" type="presParOf" srcId="{9928B6B9-9963-411A-9B94-E329D198817F}" destId="{44BF9477-C976-4B30-B482-9DCC8067A292}" srcOrd="5" destOrd="0" presId="urn:microsoft.com/office/officeart/2005/8/layout/list1"/>
    <dgm:cxn modelId="{80C88042-F58D-44F8-A3D4-F3FBB21386C7}" type="presParOf" srcId="{9928B6B9-9963-411A-9B94-E329D198817F}" destId="{29967125-DEEE-420D-8A7C-EA479CDF5D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995D75-9AF0-42B3-BC9E-3EBB50FAC0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B196FC-0CBF-4511-BA2A-2A67A61886D7}">
      <dgm:prSet/>
      <dgm:spPr/>
      <dgm:t>
        <a:bodyPr/>
        <a:lstStyle/>
        <a:p>
          <a:r>
            <a:rPr lang="cs-CZ" dirty="0"/>
            <a:t>Umělé odnětí části končetiny od trupu </a:t>
          </a:r>
          <a:endParaRPr lang="en-US" dirty="0"/>
        </a:p>
      </dgm:t>
    </dgm:pt>
    <dgm:pt modelId="{C48E81D2-DEC4-4A53-B0DC-230BBD4C0977}" type="parTrans" cxnId="{A62A42F9-3C17-438B-9501-3A5C585EC0B4}">
      <dgm:prSet/>
      <dgm:spPr/>
      <dgm:t>
        <a:bodyPr/>
        <a:lstStyle/>
        <a:p>
          <a:endParaRPr lang="en-US"/>
        </a:p>
      </dgm:t>
    </dgm:pt>
    <dgm:pt modelId="{E729647F-3076-4A35-B95C-69C62E0FB842}" type="sibTrans" cxnId="{A62A42F9-3C17-438B-9501-3A5C585EC0B4}">
      <dgm:prSet/>
      <dgm:spPr/>
      <dgm:t>
        <a:bodyPr/>
        <a:lstStyle/>
        <a:p>
          <a:endParaRPr lang="en-US"/>
        </a:p>
      </dgm:t>
    </dgm:pt>
    <dgm:pt modelId="{D85FB612-FD9D-4E98-8A94-24A02F35013E}">
      <dgm:prSet/>
      <dgm:spPr>
        <a:solidFill>
          <a:schemeClr val="accent1"/>
        </a:solidFill>
      </dgm:spPr>
      <dgm:t>
        <a:bodyPr/>
        <a:lstStyle/>
        <a:p>
          <a:r>
            <a:rPr lang="cs-CZ"/>
            <a:t>Příčiny: </a:t>
          </a:r>
          <a:endParaRPr lang="en-US"/>
        </a:p>
      </dgm:t>
    </dgm:pt>
    <dgm:pt modelId="{F1EB6165-3AE4-40C6-AD75-E63E26271723}" type="parTrans" cxnId="{70184017-7938-45A1-94FB-EEE25ABF05F0}">
      <dgm:prSet/>
      <dgm:spPr/>
      <dgm:t>
        <a:bodyPr/>
        <a:lstStyle/>
        <a:p>
          <a:endParaRPr lang="en-US"/>
        </a:p>
      </dgm:t>
    </dgm:pt>
    <dgm:pt modelId="{EBC41F38-CE59-48A4-9B6E-55180292559C}" type="sibTrans" cxnId="{70184017-7938-45A1-94FB-EEE25ABF05F0}">
      <dgm:prSet/>
      <dgm:spPr/>
      <dgm:t>
        <a:bodyPr/>
        <a:lstStyle/>
        <a:p>
          <a:endParaRPr lang="en-US"/>
        </a:p>
      </dgm:t>
    </dgm:pt>
    <dgm:pt modelId="{42C03179-8F85-4C10-8A49-65FF4A2DC7EE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cs-CZ"/>
            <a:t>úrazy</a:t>
          </a:r>
          <a:endParaRPr lang="en-US"/>
        </a:p>
      </dgm:t>
    </dgm:pt>
    <dgm:pt modelId="{6412E60A-5031-4940-BB55-6BDC9F91EDB8}" type="parTrans" cxnId="{E4C23F30-5981-4192-94C0-676667EA25A8}">
      <dgm:prSet/>
      <dgm:spPr/>
      <dgm:t>
        <a:bodyPr/>
        <a:lstStyle/>
        <a:p>
          <a:endParaRPr lang="en-US"/>
        </a:p>
      </dgm:t>
    </dgm:pt>
    <dgm:pt modelId="{2F46B760-6260-4823-A1E9-1BDBEC6D25CC}" type="sibTrans" cxnId="{E4C23F30-5981-4192-94C0-676667EA25A8}">
      <dgm:prSet/>
      <dgm:spPr/>
      <dgm:t>
        <a:bodyPr/>
        <a:lstStyle/>
        <a:p>
          <a:endParaRPr lang="en-US"/>
        </a:p>
      </dgm:t>
    </dgm:pt>
    <dgm:pt modelId="{D79BFA77-D8D1-41A9-B2E7-E34E55307E7A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cs-CZ"/>
            <a:t>cévní onemocnění, například akutní zánět žil vedoucí k postupující trombóze</a:t>
          </a:r>
          <a:endParaRPr lang="en-US"/>
        </a:p>
      </dgm:t>
    </dgm:pt>
    <dgm:pt modelId="{060566FE-DBA4-440D-A8DE-C5228BD2D9FA}" type="parTrans" cxnId="{41927FBC-1E14-4EB0-B24B-4D17BC40028A}">
      <dgm:prSet/>
      <dgm:spPr/>
      <dgm:t>
        <a:bodyPr/>
        <a:lstStyle/>
        <a:p>
          <a:endParaRPr lang="en-US"/>
        </a:p>
      </dgm:t>
    </dgm:pt>
    <dgm:pt modelId="{E27B9D34-24E2-43AF-A5DB-2BC7FA37E353}" type="sibTrans" cxnId="{41927FBC-1E14-4EB0-B24B-4D17BC40028A}">
      <dgm:prSet/>
      <dgm:spPr/>
      <dgm:t>
        <a:bodyPr/>
        <a:lstStyle/>
        <a:p>
          <a:endParaRPr lang="en-US"/>
        </a:p>
      </dgm:t>
    </dgm:pt>
    <dgm:pt modelId="{F7B9925F-8DC0-4477-B691-68C97E82BB93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cs-CZ"/>
            <a:t>zhoubné nádory na končetinách </a:t>
          </a:r>
          <a:endParaRPr lang="en-US"/>
        </a:p>
      </dgm:t>
    </dgm:pt>
    <dgm:pt modelId="{4163CF37-732E-488D-B54E-778E999D15C1}" type="parTrans" cxnId="{CC60F3F3-5195-4D5F-9AA8-2135A50BC50A}">
      <dgm:prSet/>
      <dgm:spPr/>
      <dgm:t>
        <a:bodyPr/>
        <a:lstStyle/>
        <a:p>
          <a:endParaRPr lang="en-US"/>
        </a:p>
      </dgm:t>
    </dgm:pt>
    <dgm:pt modelId="{C08BDAF6-994B-4AF5-8AC7-1466ECEF1B0B}" type="sibTrans" cxnId="{CC60F3F3-5195-4D5F-9AA8-2135A50BC50A}">
      <dgm:prSet/>
      <dgm:spPr/>
      <dgm:t>
        <a:bodyPr/>
        <a:lstStyle/>
        <a:p>
          <a:endParaRPr lang="en-US"/>
        </a:p>
      </dgm:t>
    </dgm:pt>
    <dgm:pt modelId="{472B0226-4B8B-4A80-AE2F-14EF6D3956DA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cs-CZ"/>
            <a:t>infekční onemocnění se sepsí, kterou nejde zvládnout konzervativními prostředky</a:t>
          </a:r>
          <a:endParaRPr lang="en-US"/>
        </a:p>
      </dgm:t>
    </dgm:pt>
    <dgm:pt modelId="{170D9A32-442A-44D7-A864-BF0C32E2035B}" type="parTrans" cxnId="{139FAB0C-F448-4FC2-823A-4AD096B18E3F}">
      <dgm:prSet/>
      <dgm:spPr/>
      <dgm:t>
        <a:bodyPr/>
        <a:lstStyle/>
        <a:p>
          <a:endParaRPr lang="en-US"/>
        </a:p>
      </dgm:t>
    </dgm:pt>
    <dgm:pt modelId="{11C2068D-43DA-47B2-9C93-FA79ACAF2967}" type="sibTrans" cxnId="{139FAB0C-F448-4FC2-823A-4AD096B18E3F}">
      <dgm:prSet/>
      <dgm:spPr/>
      <dgm:t>
        <a:bodyPr/>
        <a:lstStyle/>
        <a:p>
          <a:endParaRPr lang="en-US"/>
        </a:p>
      </dgm:t>
    </dgm:pt>
    <dgm:pt modelId="{109D839E-9543-45C6-AAC7-D4A128B3329D}" type="pres">
      <dgm:prSet presAssocID="{62995D75-9AF0-42B3-BC9E-3EBB50FAC021}" presName="linear" presStyleCnt="0">
        <dgm:presLayoutVars>
          <dgm:dir/>
          <dgm:animLvl val="lvl"/>
          <dgm:resizeHandles val="exact"/>
        </dgm:presLayoutVars>
      </dgm:prSet>
      <dgm:spPr/>
    </dgm:pt>
    <dgm:pt modelId="{BD10BE5D-CF22-49D5-A602-F7B71206959F}" type="pres">
      <dgm:prSet presAssocID="{03B196FC-0CBF-4511-BA2A-2A67A61886D7}" presName="parentLin" presStyleCnt="0"/>
      <dgm:spPr/>
    </dgm:pt>
    <dgm:pt modelId="{AF96CF2E-4AF2-4527-95AB-1E1B78D7E6EC}" type="pres">
      <dgm:prSet presAssocID="{03B196FC-0CBF-4511-BA2A-2A67A61886D7}" presName="parentLeftMargin" presStyleLbl="node1" presStyleIdx="0" presStyleCnt="2"/>
      <dgm:spPr/>
    </dgm:pt>
    <dgm:pt modelId="{5F7B32C1-7CA7-4988-B9DF-0C779E794C8B}" type="pres">
      <dgm:prSet presAssocID="{03B196FC-0CBF-4511-BA2A-2A67A61886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3BBEB2-890A-4D9A-93F0-497C1FF92484}" type="pres">
      <dgm:prSet presAssocID="{03B196FC-0CBF-4511-BA2A-2A67A61886D7}" presName="negativeSpace" presStyleCnt="0"/>
      <dgm:spPr/>
    </dgm:pt>
    <dgm:pt modelId="{377F59CD-D482-4138-93F8-648DD520CF56}" type="pres">
      <dgm:prSet presAssocID="{03B196FC-0CBF-4511-BA2A-2A67A61886D7}" presName="childText" presStyleLbl="conFgAcc1" presStyleIdx="0" presStyleCnt="2">
        <dgm:presLayoutVars>
          <dgm:bulletEnabled val="1"/>
        </dgm:presLayoutVars>
      </dgm:prSet>
      <dgm:spPr/>
    </dgm:pt>
    <dgm:pt modelId="{7B47F9F8-7E64-474D-9BE4-720FDFC1569E}" type="pres">
      <dgm:prSet presAssocID="{E729647F-3076-4A35-B95C-69C62E0FB842}" presName="spaceBetweenRectangles" presStyleCnt="0"/>
      <dgm:spPr/>
    </dgm:pt>
    <dgm:pt modelId="{D19621BE-8658-4AA9-8375-84EC13D829C3}" type="pres">
      <dgm:prSet presAssocID="{D85FB612-FD9D-4E98-8A94-24A02F35013E}" presName="parentLin" presStyleCnt="0"/>
      <dgm:spPr/>
    </dgm:pt>
    <dgm:pt modelId="{1D198B97-63EF-4E9D-AF13-A2699C1C0B89}" type="pres">
      <dgm:prSet presAssocID="{D85FB612-FD9D-4E98-8A94-24A02F35013E}" presName="parentLeftMargin" presStyleLbl="node1" presStyleIdx="0" presStyleCnt="2"/>
      <dgm:spPr/>
    </dgm:pt>
    <dgm:pt modelId="{C8862DCF-4D1B-46DD-B657-DC48DD31266B}" type="pres">
      <dgm:prSet presAssocID="{D85FB612-FD9D-4E98-8A94-24A02F3501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717AC9-EFDC-4CAB-B63B-855A5B250823}" type="pres">
      <dgm:prSet presAssocID="{D85FB612-FD9D-4E98-8A94-24A02F35013E}" presName="negativeSpace" presStyleCnt="0"/>
      <dgm:spPr/>
    </dgm:pt>
    <dgm:pt modelId="{B935E6C7-BDB0-4652-8410-C077927E14B7}" type="pres">
      <dgm:prSet presAssocID="{D85FB612-FD9D-4E98-8A94-24A02F3501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9A2307-04B9-4F7F-B288-249D37390F51}" type="presOf" srcId="{03B196FC-0CBF-4511-BA2A-2A67A61886D7}" destId="{AF96CF2E-4AF2-4527-95AB-1E1B78D7E6EC}" srcOrd="0" destOrd="0" presId="urn:microsoft.com/office/officeart/2005/8/layout/list1"/>
    <dgm:cxn modelId="{139FAB0C-F448-4FC2-823A-4AD096B18E3F}" srcId="{D85FB612-FD9D-4E98-8A94-24A02F35013E}" destId="{472B0226-4B8B-4A80-AE2F-14EF6D3956DA}" srcOrd="3" destOrd="0" parTransId="{170D9A32-442A-44D7-A864-BF0C32E2035B}" sibTransId="{11C2068D-43DA-47B2-9C93-FA79ACAF2967}"/>
    <dgm:cxn modelId="{70184017-7938-45A1-94FB-EEE25ABF05F0}" srcId="{62995D75-9AF0-42B3-BC9E-3EBB50FAC021}" destId="{D85FB612-FD9D-4E98-8A94-24A02F35013E}" srcOrd="1" destOrd="0" parTransId="{F1EB6165-3AE4-40C6-AD75-E63E26271723}" sibTransId="{EBC41F38-CE59-48A4-9B6E-55180292559C}"/>
    <dgm:cxn modelId="{E4C23F30-5981-4192-94C0-676667EA25A8}" srcId="{D85FB612-FD9D-4E98-8A94-24A02F35013E}" destId="{42C03179-8F85-4C10-8A49-65FF4A2DC7EE}" srcOrd="0" destOrd="0" parTransId="{6412E60A-5031-4940-BB55-6BDC9F91EDB8}" sibTransId="{2F46B760-6260-4823-A1E9-1BDBEC6D25CC}"/>
    <dgm:cxn modelId="{B4B4D431-80C3-4898-9E8C-7812B85C1875}" type="presOf" srcId="{D85FB612-FD9D-4E98-8A94-24A02F35013E}" destId="{C8862DCF-4D1B-46DD-B657-DC48DD31266B}" srcOrd="1" destOrd="0" presId="urn:microsoft.com/office/officeart/2005/8/layout/list1"/>
    <dgm:cxn modelId="{1988485F-AAE6-417C-BCF3-AFBEF60DE493}" type="presOf" srcId="{D79BFA77-D8D1-41A9-B2E7-E34E55307E7A}" destId="{B935E6C7-BDB0-4652-8410-C077927E14B7}" srcOrd="0" destOrd="1" presId="urn:microsoft.com/office/officeart/2005/8/layout/list1"/>
    <dgm:cxn modelId="{522E1373-CA82-43DF-A64F-F7E9884028E0}" type="presOf" srcId="{62995D75-9AF0-42B3-BC9E-3EBB50FAC021}" destId="{109D839E-9543-45C6-AAC7-D4A128B3329D}" srcOrd="0" destOrd="0" presId="urn:microsoft.com/office/officeart/2005/8/layout/list1"/>
    <dgm:cxn modelId="{2C6B9E94-8CEF-475E-A5CC-B433C81C8549}" type="presOf" srcId="{03B196FC-0CBF-4511-BA2A-2A67A61886D7}" destId="{5F7B32C1-7CA7-4988-B9DF-0C779E794C8B}" srcOrd="1" destOrd="0" presId="urn:microsoft.com/office/officeart/2005/8/layout/list1"/>
    <dgm:cxn modelId="{1B8F669D-05B2-4A97-808F-A53F6A3C4CD6}" type="presOf" srcId="{D85FB612-FD9D-4E98-8A94-24A02F35013E}" destId="{1D198B97-63EF-4E9D-AF13-A2699C1C0B89}" srcOrd="0" destOrd="0" presId="urn:microsoft.com/office/officeart/2005/8/layout/list1"/>
    <dgm:cxn modelId="{2B0076B2-3A80-42BD-A7F4-C8C3FF6C34D5}" type="presOf" srcId="{42C03179-8F85-4C10-8A49-65FF4A2DC7EE}" destId="{B935E6C7-BDB0-4652-8410-C077927E14B7}" srcOrd="0" destOrd="0" presId="urn:microsoft.com/office/officeart/2005/8/layout/list1"/>
    <dgm:cxn modelId="{C92D01BB-3BC4-4033-9923-E904884E8F5D}" type="presOf" srcId="{472B0226-4B8B-4A80-AE2F-14EF6D3956DA}" destId="{B935E6C7-BDB0-4652-8410-C077927E14B7}" srcOrd="0" destOrd="3" presId="urn:microsoft.com/office/officeart/2005/8/layout/list1"/>
    <dgm:cxn modelId="{41927FBC-1E14-4EB0-B24B-4D17BC40028A}" srcId="{D85FB612-FD9D-4E98-8A94-24A02F35013E}" destId="{D79BFA77-D8D1-41A9-B2E7-E34E55307E7A}" srcOrd="1" destOrd="0" parTransId="{060566FE-DBA4-440D-A8DE-C5228BD2D9FA}" sibTransId="{E27B9D34-24E2-43AF-A5DB-2BC7FA37E353}"/>
    <dgm:cxn modelId="{D36AD6D5-89F5-4B72-82B7-7C605DB4D2D6}" type="presOf" srcId="{F7B9925F-8DC0-4477-B691-68C97E82BB93}" destId="{B935E6C7-BDB0-4652-8410-C077927E14B7}" srcOrd="0" destOrd="2" presId="urn:microsoft.com/office/officeart/2005/8/layout/list1"/>
    <dgm:cxn modelId="{CC60F3F3-5195-4D5F-9AA8-2135A50BC50A}" srcId="{D85FB612-FD9D-4E98-8A94-24A02F35013E}" destId="{F7B9925F-8DC0-4477-B691-68C97E82BB93}" srcOrd="2" destOrd="0" parTransId="{4163CF37-732E-488D-B54E-778E999D15C1}" sibTransId="{C08BDAF6-994B-4AF5-8AC7-1466ECEF1B0B}"/>
    <dgm:cxn modelId="{A62A42F9-3C17-438B-9501-3A5C585EC0B4}" srcId="{62995D75-9AF0-42B3-BC9E-3EBB50FAC021}" destId="{03B196FC-0CBF-4511-BA2A-2A67A61886D7}" srcOrd="0" destOrd="0" parTransId="{C48E81D2-DEC4-4A53-B0DC-230BBD4C0977}" sibTransId="{E729647F-3076-4A35-B95C-69C62E0FB842}"/>
    <dgm:cxn modelId="{4B774D62-CA94-4922-9470-9789B39C6F7A}" type="presParOf" srcId="{109D839E-9543-45C6-AAC7-D4A128B3329D}" destId="{BD10BE5D-CF22-49D5-A602-F7B71206959F}" srcOrd="0" destOrd="0" presId="urn:microsoft.com/office/officeart/2005/8/layout/list1"/>
    <dgm:cxn modelId="{6FC4141B-B1AB-459C-AEA7-3CC7146F8479}" type="presParOf" srcId="{BD10BE5D-CF22-49D5-A602-F7B71206959F}" destId="{AF96CF2E-4AF2-4527-95AB-1E1B78D7E6EC}" srcOrd="0" destOrd="0" presId="urn:microsoft.com/office/officeart/2005/8/layout/list1"/>
    <dgm:cxn modelId="{09AF0197-0A77-405D-9275-1C1A95B96832}" type="presParOf" srcId="{BD10BE5D-CF22-49D5-A602-F7B71206959F}" destId="{5F7B32C1-7CA7-4988-B9DF-0C779E794C8B}" srcOrd="1" destOrd="0" presId="urn:microsoft.com/office/officeart/2005/8/layout/list1"/>
    <dgm:cxn modelId="{47B1721F-BB80-4FEE-9875-39772CD48B2E}" type="presParOf" srcId="{109D839E-9543-45C6-AAC7-D4A128B3329D}" destId="{4D3BBEB2-890A-4D9A-93F0-497C1FF92484}" srcOrd="1" destOrd="0" presId="urn:microsoft.com/office/officeart/2005/8/layout/list1"/>
    <dgm:cxn modelId="{C7B01A78-B56B-4204-8E37-059700908088}" type="presParOf" srcId="{109D839E-9543-45C6-AAC7-D4A128B3329D}" destId="{377F59CD-D482-4138-93F8-648DD520CF56}" srcOrd="2" destOrd="0" presId="urn:microsoft.com/office/officeart/2005/8/layout/list1"/>
    <dgm:cxn modelId="{856A055F-DBCF-4094-8175-EA46F6F85531}" type="presParOf" srcId="{109D839E-9543-45C6-AAC7-D4A128B3329D}" destId="{7B47F9F8-7E64-474D-9BE4-720FDFC1569E}" srcOrd="3" destOrd="0" presId="urn:microsoft.com/office/officeart/2005/8/layout/list1"/>
    <dgm:cxn modelId="{1CD62600-5BBC-4B88-8616-75D2983F6EB9}" type="presParOf" srcId="{109D839E-9543-45C6-AAC7-D4A128B3329D}" destId="{D19621BE-8658-4AA9-8375-84EC13D829C3}" srcOrd="4" destOrd="0" presId="urn:microsoft.com/office/officeart/2005/8/layout/list1"/>
    <dgm:cxn modelId="{8C2EA6E9-352B-434B-B283-B419E8E4B38D}" type="presParOf" srcId="{D19621BE-8658-4AA9-8375-84EC13D829C3}" destId="{1D198B97-63EF-4E9D-AF13-A2699C1C0B89}" srcOrd="0" destOrd="0" presId="urn:microsoft.com/office/officeart/2005/8/layout/list1"/>
    <dgm:cxn modelId="{30806312-E9EC-45DE-B916-5725B02FFE0D}" type="presParOf" srcId="{D19621BE-8658-4AA9-8375-84EC13D829C3}" destId="{C8862DCF-4D1B-46DD-B657-DC48DD31266B}" srcOrd="1" destOrd="0" presId="urn:microsoft.com/office/officeart/2005/8/layout/list1"/>
    <dgm:cxn modelId="{465FE76C-7BDD-4F4C-B1F9-FB537840BE7C}" type="presParOf" srcId="{109D839E-9543-45C6-AAC7-D4A128B3329D}" destId="{9B717AC9-EFDC-4CAB-B63B-855A5B250823}" srcOrd="5" destOrd="0" presId="urn:microsoft.com/office/officeart/2005/8/layout/list1"/>
    <dgm:cxn modelId="{0860B3F2-97ED-48F3-B4AD-443613E4813D}" type="presParOf" srcId="{109D839E-9543-45C6-AAC7-D4A128B3329D}" destId="{B935E6C7-BDB0-4652-8410-C077927E14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83DBB3-5616-4A32-85BD-4C24A30458F5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2C3BE06-BC6E-4961-B8CD-EB5E0194AE58}">
      <dgm:prSet custT="1"/>
      <dgm:spPr/>
      <dgm:t>
        <a:bodyPr/>
        <a:lstStyle/>
        <a:p>
          <a:r>
            <a:rPr lang="cs-CZ" sz="2000" dirty="0"/>
            <a:t>Snížená odolnost vůči nemocem a zvýšený sklon k jejich opakování</a:t>
          </a:r>
          <a:endParaRPr lang="en-US" sz="2000" dirty="0"/>
        </a:p>
      </dgm:t>
    </dgm:pt>
    <dgm:pt modelId="{033A5386-DDFF-42D8-8742-EEA29A8B8BD4}" type="parTrans" cxnId="{33E732F6-EFE1-49DB-ABA5-B187F3C2160B}">
      <dgm:prSet/>
      <dgm:spPr/>
      <dgm:t>
        <a:bodyPr/>
        <a:lstStyle/>
        <a:p>
          <a:endParaRPr lang="en-US"/>
        </a:p>
      </dgm:t>
    </dgm:pt>
    <dgm:pt modelId="{4003E464-ED93-482D-B3CE-465391060555}" type="sibTrans" cxnId="{33E732F6-EFE1-49DB-ABA5-B187F3C2160B}">
      <dgm:prSet/>
      <dgm:spPr/>
      <dgm:t>
        <a:bodyPr/>
        <a:lstStyle/>
        <a:p>
          <a:endParaRPr lang="en-US"/>
        </a:p>
      </dgm:t>
    </dgm:pt>
    <dgm:pt modelId="{B45C19AA-09F9-4E15-8A5C-813C02627FF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sz="2000" dirty="0"/>
            <a:t>Zdravotní stav je ohrožený:</a:t>
          </a:r>
          <a:endParaRPr lang="en-US" sz="2000" dirty="0"/>
        </a:p>
      </dgm:t>
    </dgm:pt>
    <dgm:pt modelId="{EB0C6333-2952-47A5-ABDE-3D88B3959794}" type="parTrans" cxnId="{74EB84CC-FBC3-45E2-BEC7-0334A156C0D8}">
      <dgm:prSet/>
      <dgm:spPr/>
      <dgm:t>
        <a:bodyPr/>
        <a:lstStyle/>
        <a:p>
          <a:endParaRPr lang="en-US"/>
        </a:p>
      </dgm:t>
    </dgm:pt>
    <dgm:pt modelId="{86ECE599-FDCF-42F4-A8E7-75D433EA8946}" type="sibTrans" cxnId="{74EB84CC-FBC3-45E2-BEC7-0334A156C0D8}">
      <dgm:prSet/>
      <dgm:spPr/>
      <dgm:t>
        <a:bodyPr/>
        <a:lstStyle/>
        <a:p>
          <a:endParaRPr lang="en-US"/>
        </a:p>
      </dgm:t>
    </dgm:pt>
    <dgm:pt modelId="{EE3A8108-1E7D-4FF1-9852-37F68E04723F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000" dirty="0"/>
            <a:t>oslabením celého organismu, </a:t>
          </a:r>
          <a:endParaRPr lang="en-US" sz="2000" dirty="0"/>
        </a:p>
      </dgm:t>
    </dgm:pt>
    <dgm:pt modelId="{BD6A32D0-E889-4FEE-B652-A4F735758F6C}" type="parTrans" cxnId="{11C6EA87-140C-45FC-800D-5E6939518C73}">
      <dgm:prSet/>
      <dgm:spPr/>
      <dgm:t>
        <a:bodyPr/>
        <a:lstStyle/>
        <a:p>
          <a:endParaRPr lang="en-US"/>
        </a:p>
      </dgm:t>
    </dgm:pt>
    <dgm:pt modelId="{01FC523E-E768-4152-B3F6-7DE991B5D1C0}" type="sibTrans" cxnId="{11C6EA87-140C-45FC-800D-5E6939518C73}">
      <dgm:prSet/>
      <dgm:spPr/>
      <dgm:t>
        <a:bodyPr/>
        <a:lstStyle/>
        <a:p>
          <a:endParaRPr lang="en-US"/>
        </a:p>
      </dgm:t>
    </dgm:pt>
    <dgm:pt modelId="{FD48CD31-FFC4-4C45-A720-ABA31F6022F7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000" dirty="0"/>
            <a:t>působením nevhodného přírodního prostředí, </a:t>
          </a:r>
          <a:endParaRPr lang="en-US" sz="2000" dirty="0"/>
        </a:p>
      </dgm:t>
    </dgm:pt>
    <dgm:pt modelId="{437E116E-A9FB-422E-A566-CE1FE1700938}" type="parTrans" cxnId="{088E81BC-50B8-4517-BEB3-523BC23ADA32}">
      <dgm:prSet/>
      <dgm:spPr/>
      <dgm:t>
        <a:bodyPr/>
        <a:lstStyle/>
        <a:p>
          <a:endParaRPr lang="en-US"/>
        </a:p>
      </dgm:t>
    </dgm:pt>
    <dgm:pt modelId="{53C0E40C-56BA-4E40-A4F5-FA0286DF3F23}" type="sibTrans" cxnId="{088E81BC-50B8-4517-BEB3-523BC23ADA32}">
      <dgm:prSet/>
      <dgm:spPr/>
      <dgm:t>
        <a:bodyPr/>
        <a:lstStyle/>
        <a:p>
          <a:endParaRPr lang="en-US"/>
        </a:p>
      </dgm:t>
    </dgm:pt>
    <dgm:pt modelId="{6ED4FDBE-38CE-4389-8F0B-D741BD02654B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000" dirty="0"/>
            <a:t>špatným životním režimem, </a:t>
          </a:r>
          <a:endParaRPr lang="en-US" sz="2000" dirty="0"/>
        </a:p>
      </dgm:t>
    </dgm:pt>
    <dgm:pt modelId="{248F51DF-1CB2-4C91-A4B2-7B7CE5289831}" type="parTrans" cxnId="{FE4D34D9-1867-4EB5-A506-BDDA9D30CD83}">
      <dgm:prSet/>
      <dgm:spPr/>
      <dgm:t>
        <a:bodyPr/>
        <a:lstStyle/>
        <a:p>
          <a:endParaRPr lang="en-US"/>
        </a:p>
      </dgm:t>
    </dgm:pt>
    <dgm:pt modelId="{3D38ECD5-7AFA-4F80-908A-90B57ED56F9D}" type="sibTrans" cxnId="{FE4D34D9-1867-4EB5-A506-BDDA9D30CD83}">
      <dgm:prSet/>
      <dgm:spPr/>
      <dgm:t>
        <a:bodyPr/>
        <a:lstStyle/>
        <a:p>
          <a:endParaRPr lang="en-US"/>
        </a:p>
      </dgm:t>
    </dgm:pt>
    <dgm:pt modelId="{422CC1BA-B647-4129-9DC1-CA26737187F0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000" dirty="0"/>
            <a:t>nedostatečnou nebo nesprávnou výživou </a:t>
          </a:r>
          <a:endParaRPr lang="en-US" sz="2000" dirty="0"/>
        </a:p>
      </dgm:t>
    </dgm:pt>
    <dgm:pt modelId="{5F3EAFED-ACCD-4DDF-9DB5-7E7840A7811A}" type="parTrans" cxnId="{CBF1DD83-4E11-4C06-881D-4BB3DC899063}">
      <dgm:prSet/>
      <dgm:spPr/>
      <dgm:t>
        <a:bodyPr/>
        <a:lstStyle/>
        <a:p>
          <a:endParaRPr lang="en-US"/>
        </a:p>
      </dgm:t>
    </dgm:pt>
    <dgm:pt modelId="{4F50F9A7-8ECA-4674-AB7E-8E2DFDE79872}" type="sibTrans" cxnId="{CBF1DD83-4E11-4C06-881D-4BB3DC899063}">
      <dgm:prSet/>
      <dgm:spPr/>
      <dgm:t>
        <a:bodyPr/>
        <a:lstStyle/>
        <a:p>
          <a:endParaRPr lang="en-US"/>
        </a:p>
      </dgm:t>
    </dgm:pt>
    <dgm:pt modelId="{E119E0F3-E38E-43F5-A041-E8C9B72E4766}">
      <dgm:prSet custT="1"/>
      <dgm:spPr>
        <a:solidFill>
          <a:schemeClr val="accent1"/>
        </a:solidFill>
      </dgm:spPr>
      <dgm:t>
        <a:bodyPr/>
        <a:lstStyle/>
        <a:p>
          <a:r>
            <a:rPr lang="cs-CZ" sz="2000" dirty="0"/>
            <a:t>Také osoby ve stavu rekonvalescence</a:t>
          </a:r>
          <a:endParaRPr lang="en-US" sz="2000" dirty="0"/>
        </a:p>
      </dgm:t>
    </dgm:pt>
    <dgm:pt modelId="{A741E053-5567-47DA-9BD9-AD74722365C6}" type="parTrans" cxnId="{F2BAA27C-3E12-4332-8CF7-B983CC307986}">
      <dgm:prSet/>
      <dgm:spPr/>
      <dgm:t>
        <a:bodyPr/>
        <a:lstStyle/>
        <a:p>
          <a:endParaRPr lang="en-US"/>
        </a:p>
      </dgm:t>
    </dgm:pt>
    <dgm:pt modelId="{2D0AE4BB-9EC7-47FD-AE5B-32B587A181A9}" type="sibTrans" cxnId="{F2BAA27C-3E12-4332-8CF7-B983CC307986}">
      <dgm:prSet/>
      <dgm:spPr/>
      <dgm:t>
        <a:bodyPr/>
        <a:lstStyle/>
        <a:p>
          <a:endParaRPr lang="en-US"/>
        </a:p>
      </dgm:t>
    </dgm:pt>
    <dgm:pt modelId="{B14F0A5E-325B-4038-87A2-DBF392B749CD}" type="pres">
      <dgm:prSet presAssocID="{DF83DBB3-5616-4A32-85BD-4C24A30458F5}" presName="linear" presStyleCnt="0">
        <dgm:presLayoutVars>
          <dgm:dir/>
          <dgm:animLvl val="lvl"/>
          <dgm:resizeHandles val="exact"/>
        </dgm:presLayoutVars>
      </dgm:prSet>
      <dgm:spPr/>
    </dgm:pt>
    <dgm:pt modelId="{6FED021D-FF9E-4783-8D0B-11F7238A2A63}" type="pres">
      <dgm:prSet presAssocID="{B2C3BE06-BC6E-4961-B8CD-EB5E0194AE58}" presName="parentLin" presStyleCnt="0"/>
      <dgm:spPr/>
    </dgm:pt>
    <dgm:pt modelId="{23E5A155-95ED-459F-9BAC-CCF24029701D}" type="pres">
      <dgm:prSet presAssocID="{B2C3BE06-BC6E-4961-B8CD-EB5E0194AE58}" presName="parentLeftMargin" presStyleLbl="node1" presStyleIdx="0" presStyleCnt="3"/>
      <dgm:spPr/>
    </dgm:pt>
    <dgm:pt modelId="{A86F0677-652D-427F-8BE8-4AFCF60DC9A2}" type="pres">
      <dgm:prSet presAssocID="{B2C3BE06-BC6E-4961-B8CD-EB5E0194AE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11F27-B6CC-41AF-BA29-D844F15D6EEE}" type="pres">
      <dgm:prSet presAssocID="{B2C3BE06-BC6E-4961-B8CD-EB5E0194AE58}" presName="negativeSpace" presStyleCnt="0"/>
      <dgm:spPr/>
    </dgm:pt>
    <dgm:pt modelId="{9189AFBC-F82D-435E-B6EB-850B75FE3314}" type="pres">
      <dgm:prSet presAssocID="{B2C3BE06-BC6E-4961-B8CD-EB5E0194AE58}" presName="childText" presStyleLbl="conFgAcc1" presStyleIdx="0" presStyleCnt="3">
        <dgm:presLayoutVars>
          <dgm:bulletEnabled val="1"/>
        </dgm:presLayoutVars>
      </dgm:prSet>
      <dgm:spPr/>
    </dgm:pt>
    <dgm:pt modelId="{787B89A1-8C6F-445C-A009-9EDF8CEADCC2}" type="pres">
      <dgm:prSet presAssocID="{4003E464-ED93-482D-B3CE-465391060555}" presName="spaceBetweenRectangles" presStyleCnt="0"/>
      <dgm:spPr/>
    </dgm:pt>
    <dgm:pt modelId="{31775B6C-73F2-4FC5-82F2-0F208778F7F5}" type="pres">
      <dgm:prSet presAssocID="{B45C19AA-09F9-4E15-8A5C-813C02627FF1}" presName="parentLin" presStyleCnt="0"/>
      <dgm:spPr/>
    </dgm:pt>
    <dgm:pt modelId="{A07E0872-EB7D-4323-9F57-D486A6EFAE0F}" type="pres">
      <dgm:prSet presAssocID="{B45C19AA-09F9-4E15-8A5C-813C02627FF1}" presName="parentLeftMargin" presStyleLbl="node1" presStyleIdx="0" presStyleCnt="3"/>
      <dgm:spPr/>
    </dgm:pt>
    <dgm:pt modelId="{5C6876E7-58DF-424D-B9EF-5FA2103823E1}" type="pres">
      <dgm:prSet presAssocID="{B45C19AA-09F9-4E15-8A5C-813C02627F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7A3C13-E084-4568-AB3A-F075E7212495}" type="pres">
      <dgm:prSet presAssocID="{B45C19AA-09F9-4E15-8A5C-813C02627FF1}" presName="negativeSpace" presStyleCnt="0"/>
      <dgm:spPr/>
    </dgm:pt>
    <dgm:pt modelId="{16C1BDC8-F620-4931-BAC9-42B128389203}" type="pres">
      <dgm:prSet presAssocID="{B45C19AA-09F9-4E15-8A5C-813C02627FF1}" presName="childText" presStyleLbl="conFgAcc1" presStyleIdx="1" presStyleCnt="3">
        <dgm:presLayoutVars>
          <dgm:bulletEnabled val="1"/>
        </dgm:presLayoutVars>
      </dgm:prSet>
      <dgm:spPr/>
    </dgm:pt>
    <dgm:pt modelId="{8BF2342B-38BB-4909-8011-E4386642F2B8}" type="pres">
      <dgm:prSet presAssocID="{86ECE599-FDCF-42F4-A8E7-75D433EA8946}" presName="spaceBetweenRectangles" presStyleCnt="0"/>
      <dgm:spPr/>
    </dgm:pt>
    <dgm:pt modelId="{46FB62A2-7AFD-4D87-A702-705C99455193}" type="pres">
      <dgm:prSet presAssocID="{E119E0F3-E38E-43F5-A041-E8C9B72E4766}" presName="parentLin" presStyleCnt="0"/>
      <dgm:spPr/>
    </dgm:pt>
    <dgm:pt modelId="{B20870AC-3181-4149-B56B-21C7368E74A7}" type="pres">
      <dgm:prSet presAssocID="{E119E0F3-E38E-43F5-A041-E8C9B72E4766}" presName="parentLeftMargin" presStyleLbl="node1" presStyleIdx="1" presStyleCnt="3"/>
      <dgm:spPr/>
    </dgm:pt>
    <dgm:pt modelId="{5450ECC8-38AB-4D32-B32D-38D3F2C3A984}" type="pres">
      <dgm:prSet presAssocID="{E119E0F3-E38E-43F5-A041-E8C9B72E47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1D0940-BE40-4209-8655-0844276C8356}" type="pres">
      <dgm:prSet presAssocID="{E119E0F3-E38E-43F5-A041-E8C9B72E4766}" presName="negativeSpace" presStyleCnt="0"/>
      <dgm:spPr/>
    </dgm:pt>
    <dgm:pt modelId="{47A20393-DFA3-4487-909D-104F9BB81EE2}" type="pres">
      <dgm:prSet presAssocID="{E119E0F3-E38E-43F5-A041-E8C9B72E4766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</dgm:ptLst>
  <dgm:cxnLst>
    <dgm:cxn modelId="{69229560-F4DA-4608-BD9C-B49A2BD4A418}" type="presOf" srcId="{B2C3BE06-BC6E-4961-B8CD-EB5E0194AE58}" destId="{A86F0677-652D-427F-8BE8-4AFCF60DC9A2}" srcOrd="1" destOrd="0" presId="urn:microsoft.com/office/officeart/2005/8/layout/list1"/>
    <dgm:cxn modelId="{5ADEEC49-90CA-4CD7-812D-44CE567417D2}" type="presOf" srcId="{E119E0F3-E38E-43F5-A041-E8C9B72E4766}" destId="{5450ECC8-38AB-4D32-B32D-38D3F2C3A984}" srcOrd="1" destOrd="0" presId="urn:microsoft.com/office/officeart/2005/8/layout/list1"/>
    <dgm:cxn modelId="{F2BAA27C-3E12-4332-8CF7-B983CC307986}" srcId="{DF83DBB3-5616-4A32-85BD-4C24A30458F5}" destId="{E119E0F3-E38E-43F5-A041-E8C9B72E4766}" srcOrd="2" destOrd="0" parTransId="{A741E053-5567-47DA-9BD9-AD74722365C6}" sibTransId="{2D0AE4BB-9EC7-47FD-AE5B-32B587A181A9}"/>
    <dgm:cxn modelId="{CBF1DD83-4E11-4C06-881D-4BB3DC899063}" srcId="{B45C19AA-09F9-4E15-8A5C-813C02627FF1}" destId="{422CC1BA-B647-4129-9DC1-CA26737187F0}" srcOrd="3" destOrd="0" parTransId="{5F3EAFED-ACCD-4DDF-9DB5-7E7840A7811A}" sibTransId="{4F50F9A7-8ECA-4674-AB7E-8E2DFDE79872}"/>
    <dgm:cxn modelId="{11C6EA87-140C-45FC-800D-5E6939518C73}" srcId="{B45C19AA-09F9-4E15-8A5C-813C02627FF1}" destId="{EE3A8108-1E7D-4FF1-9852-37F68E04723F}" srcOrd="0" destOrd="0" parTransId="{BD6A32D0-E889-4FEE-B652-A4F735758F6C}" sibTransId="{01FC523E-E768-4152-B3F6-7DE991B5D1C0}"/>
    <dgm:cxn modelId="{6BD5958A-837B-45D8-8F76-198E33302BC5}" type="presOf" srcId="{6ED4FDBE-38CE-4389-8F0B-D741BD02654B}" destId="{16C1BDC8-F620-4931-BAC9-42B128389203}" srcOrd="0" destOrd="2" presId="urn:microsoft.com/office/officeart/2005/8/layout/list1"/>
    <dgm:cxn modelId="{088E81BC-50B8-4517-BEB3-523BC23ADA32}" srcId="{B45C19AA-09F9-4E15-8A5C-813C02627FF1}" destId="{FD48CD31-FFC4-4C45-A720-ABA31F6022F7}" srcOrd="1" destOrd="0" parTransId="{437E116E-A9FB-422E-A566-CE1FE1700938}" sibTransId="{53C0E40C-56BA-4E40-A4F5-FA0286DF3F23}"/>
    <dgm:cxn modelId="{74EB84CC-FBC3-45E2-BEC7-0334A156C0D8}" srcId="{DF83DBB3-5616-4A32-85BD-4C24A30458F5}" destId="{B45C19AA-09F9-4E15-8A5C-813C02627FF1}" srcOrd="1" destOrd="0" parTransId="{EB0C6333-2952-47A5-ABDE-3D88B3959794}" sibTransId="{86ECE599-FDCF-42F4-A8E7-75D433EA8946}"/>
    <dgm:cxn modelId="{D72CD9D3-CD0B-4CD4-80C0-9F230E33CB09}" type="presOf" srcId="{E119E0F3-E38E-43F5-A041-E8C9B72E4766}" destId="{B20870AC-3181-4149-B56B-21C7368E74A7}" srcOrd="0" destOrd="0" presId="urn:microsoft.com/office/officeart/2005/8/layout/list1"/>
    <dgm:cxn modelId="{FE4D34D9-1867-4EB5-A506-BDDA9D30CD83}" srcId="{B45C19AA-09F9-4E15-8A5C-813C02627FF1}" destId="{6ED4FDBE-38CE-4389-8F0B-D741BD02654B}" srcOrd="2" destOrd="0" parTransId="{248F51DF-1CB2-4C91-A4B2-7B7CE5289831}" sibTransId="{3D38ECD5-7AFA-4F80-908A-90B57ED56F9D}"/>
    <dgm:cxn modelId="{E9A3EDD9-8507-4003-A25C-A5A2905AA2CF}" type="presOf" srcId="{B45C19AA-09F9-4E15-8A5C-813C02627FF1}" destId="{5C6876E7-58DF-424D-B9EF-5FA2103823E1}" srcOrd="1" destOrd="0" presId="urn:microsoft.com/office/officeart/2005/8/layout/list1"/>
    <dgm:cxn modelId="{F70498DD-7B35-45AE-95F4-492D35848E73}" type="presOf" srcId="{B45C19AA-09F9-4E15-8A5C-813C02627FF1}" destId="{A07E0872-EB7D-4323-9F57-D486A6EFAE0F}" srcOrd="0" destOrd="0" presId="urn:microsoft.com/office/officeart/2005/8/layout/list1"/>
    <dgm:cxn modelId="{3DC83EE3-5CD3-4FFC-94A3-B3C9B5FEF2F4}" type="presOf" srcId="{B2C3BE06-BC6E-4961-B8CD-EB5E0194AE58}" destId="{23E5A155-95ED-459F-9BAC-CCF24029701D}" srcOrd="0" destOrd="0" presId="urn:microsoft.com/office/officeart/2005/8/layout/list1"/>
    <dgm:cxn modelId="{A79BE7E6-34DC-48E8-9740-F69DCF16CC1C}" type="presOf" srcId="{422CC1BA-B647-4129-9DC1-CA26737187F0}" destId="{16C1BDC8-F620-4931-BAC9-42B128389203}" srcOrd="0" destOrd="3" presId="urn:microsoft.com/office/officeart/2005/8/layout/list1"/>
    <dgm:cxn modelId="{33E732F6-EFE1-49DB-ABA5-B187F3C2160B}" srcId="{DF83DBB3-5616-4A32-85BD-4C24A30458F5}" destId="{B2C3BE06-BC6E-4961-B8CD-EB5E0194AE58}" srcOrd="0" destOrd="0" parTransId="{033A5386-DDFF-42D8-8742-EEA29A8B8BD4}" sibTransId="{4003E464-ED93-482D-B3CE-465391060555}"/>
    <dgm:cxn modelId="{EEBEEDF6-4E05-4472-8288-4BA4D054231C}" type="presOf" srcId="{FD48CD31-FFC4-4C45-A720-ABA31F6022F7}" destId="{16C1BDC8-F620-4931-BAC9-42B128389203}" srcOrd="0" destOrd="1" presId="urn:microsoft.com/office/officeart/2005/8/layout/list1"/>
    <dgm:cxn modelId="{4D4CACFA-7B7D-4B22-991C-205E7E0F238A}" type="presOf" srcId="{EE3A8108-1E7D-4FF1-9852-37F68E04723F}" destId="{16C1BDC8-F620-4931-BAC9-42B128389203}" srcOrd="0" destOrd="0" presId="urn:microsoft.com/office/officeart/2005/8/layout/list1"/>
    <dgm:cxn modelId="{24EF55FB-6EF7-4D93-AA13-4A42F16D4F4F}" type="presOf" srcId="{DF83DBB3-5616-4A32-85BD-4C24A30458F5}" destId="{B14F0A5E-325B-4038-87A2-DBF392B749CD}" srcOrd="0" destOrd="0" presId="urn:microsoft.com/office/officeart/2005/8/layout/list1"/>
    <dgm:cxn modelId="{4946CC70-5BFA-44FB-A861-EF52C9044AAF}" type="presParOf" srcId="{B14F0A5E-325B-4038-87A2-DBF392B749CD}" destId="{6FED021D-FF9E-4783-8D0B-11F7238A2A63}" srcOrd="0" destOrd="0" presId="urn:microsoft.com/office/officeart/2005/8/layout/list1"/>
    <dgm:cxn modelId="{15A75FEB-D733-480F-840D-E4D8D8AFCD66}" type="presParOf" srcId="{6FED021D-FF9E-4783-8D0B-11F7238A2A63}" destId="{23E5A155-95ED-459F-9BAC-CCF24029701D}" srcOrd="0" destOrd="0" presId="urn:microsoft.com/office/officeart/2005/8/layout/list1"/>
    <dgm:cxn modelId="{89AD5AAD-031E-4100-A077-F3AECB5C53C2}" type="presParOf" srcId="{6FED021D-FF9E-4783-8D0B-11F7238A2A63}" destId="{A86F0677-652D-427F-8BE8-4AFCF60DC9A2}" srcOrd="1" destOrd="0" presId="urn:microsoft.com/office/officeart/2005/8/layout/list1"/>
    <dgm:cxn modelId="{893C3F3C-E260-4965-A079-16569F96D091}" type="presParOf" srcId="{B14F0A5E-325B-4038-87A2-DBF392B749CD}" destId="{7F111F27-B6CC-41AF-BA29-D844F15D6EEE}" srcOrd="1" destOrd="0" presId="urn:microsoft.com/office/officeart/2005/8/layout/list1"/>
    <dgm:cxn modelId="{62B424EA-B3B3-4FFD-A21C-EBE058CD5413}" type="presParOf" srcId="{B14F0A5E-325B-4038-87A2-DBF392B749CD}" destId="{9189AFBC-F82D-435E-B6EB-850B75FE3314}" srcOrd="2" destOrd="0" presId="urn:microsoft.com/office/officeart/2005/8/layout/list1"/>
    <dgm:cxn modelId="{FA38628B-A396-48C1-BAFC-2ED6870E9506}" type="presParOf" srcId="{B14F0A5E-325B-4038-87A2-DBF392B749CD}" destId="{787B89A1-8C6F-445C-A009-9EDF8CEADCC2}" srcOrd="3" destOrd="0" presId="urn:microsoft.com/office/officeart/2005/8/layout/list1"/>
    <dgm:cxn modelId="{3098A9AD-17FF-41AF-BFC3-A1FA8DA717CA}" type="presParOf" srcId="{B14F0A5E-325B-4038-87A2-DBF392B749CD}" destId="{31775B6C-73F2-4FC5-82F2-0F208778F7F5}" srcOrd="4" destOrd="0" presId="urn:microsoft.com/office/officeart/2005/8/layout/list1"/>
    <dgm:cxn modelId="{3E442678-4E0D-41B6-9E80-0C5D8FCE9957}" type="presParOf" srcId="{31775B6C-73F2-4FC5-82F2-0F208778F7F5}" destId="{A07E0872-EB7D-4323-9F57-D486A6EFAE0F}" srcOrd="0" destOrd="0" presId="urn:microsoft.com/office/officeart/2005/8/layout/list1"/>
    <dgm:cxn modelId="{6A52F6EB-FB52-424F-9639-171BB130812A}" type="presParOf" srcId="{31775B6C-73F2-4FC5-82F2-0F208778F7F5}" destId="{5C6876E7-58DF-424D-B9EF-5FA2103823E1}" srcOrd="1" destOrd="0" presId="urn:microsoft.com/office/officeart/2005/8/layout/list1"/>
    <dgm:cxn modelId="{F1E114BC-A0D4-4B49-9D88-B3D530F59E59}" type="presParOf" srcId="{B14F0A5E-325B-4038-87A2-DBF392B749CD}" destId="{B17A3C13-E084-4568-AB3A-F075E7212495}" srcOrd="5" destOrd="0" presId="urn:microsoft.com/office/officeart/2005/8/layout/list1"/>
    <dgm:cxn modelId="{A3EA5312-CD27-4587-BD8A-ED143F35BE07}" type="presParOf" srcId="{B14F0A5E-325B-4038-87A2-DBF392B749CD}" destId="{16C1BDC8-F620-4931-BAC9-42B128389203}" srcOrd="6" destOrd="0" presId="urn:microsoft.com/office/officeart/2005/8/layout/list1"/>
    <dgm:cxn modelId="{4D6EFCDB-549D-4A8B-B60A-284C8C54C5F2}" type="presParOf" srcId="{B14F0A5E-325B-4038-87A2-DBF392B749CD}" destId="{8BF2342B-38BB-4909-8011-E4386642F2B8}" srcOrd="7" destOrd="0" presId="urn:microsoft.com/office/officeart/2005/8/layout/list1"/>
    <dgm:cxn modelId="{5CFC589A-C10D-4336-B8D8-118B4B889242}" type="presParOf" srcId="{B14F0A5E-325B-4038-87A2-DBF392B749CD}" destId="{46FB62A2-7AFD-4D87-A702-705C99455193}" srcOrd="8" destOrd="0" presId="urn:microsoft.com/office/officeart/2005/8/layout/list1"/>
    <dgm:cxn modelId="{5F404E10-3A3E-48B7-B59F-83FEF7711CD7}" type="presParOf" srcId="{46FB62A2-7AFD-4D87-A702-705C99455193}" destId="{B20870AC-3181-4149-B56B-21C7368E74A7}" srcOrd="0" destOrd="0" presId="urn:microsoft.com/office/officeart/2005/8/layout/list1"/>
    <dgm:cxn modelId="{98F30E88-F8A1-44B0-852A-883EA91CC3FA}" type="presParOf" srcId="{46FB62A2-7AFD-4D87-A702-705C99455193}" destId="{5450ECC8-38AB-4D32-B32D-38D3F2C3A984}" srcOrd="1" destOrd="0" presId="urn:microsoft.com/office/officeart/2005/8/layout/list1"/>
    <dgm:cxn modelId="{AF84AD73-5D51-4ED3-B486-34CD3ECF889A}" type="presParOf" srcId="{B14F0A5E-325B-4038-87A2-DBF392B749CD}" destId="{871D0940-BE40-4209-8655-0844276C8356}" srcOrd="9" destOrd="0" presId="urn:microsoft.com/office/officeart/2005/8/layout/list1"/>
    <dgm:cxn modelId="{AF64A286-59F9-4DD7-8EFD-D07F81EC900E}" type="presParOf" srcId="{B14F0A5E-325B-4038-87A2-DBF392B749CD}" destId="{47A20393-DFA3-4487-909D-104F9BB81E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D7365-2BC4-4E18-B69E-D84E6411672B}">
      <dsp:nvSpPr>
        <dsp:cNvPr id="0" name=""/>
        <dsp:cNvSpPr/>
      </dsp:nvSpPr>
      <dsp:spPr>
        <a:xfrm>
          <a:off x="-5244145" y="-803234"/>
          <a:ext cx="6245039" cy="624503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028B-F42F-4AC7-B19E-97C8A7CC650F}">
      <dsp:nvSpPr>
        <dsp:cNvPr id="0" name=""/>
        <dsp:cNvSpPr/>
      </dsp:nvSpPr>
      <dsp:spPr>
        <a:xfrm>
          <a:off x="643833" y="463857"/>
          <a:ext cx="9354789" cy="9277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7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Převažující nebo trvalé nápadnosti v pohybových schopnostech, které mají značný vliv na kognitivní, emocionální a sociální výkony</a:t>
          </a:r>
          <a:endParaRPr lang="en-US" sz="2200" kern="1200" dirty="0"/>
        </a:p>
      </dsp:txBody>
      <dsp:txXfrm>
        <a:off x="643833" y="463857"/>
        <a:ext cx="9354789" cy="927714"/>
      </dsp:txXfrm>
    </dsp:sp>
    <dsp:sp modelId="{4F577E84-D47C-4417-96DE-0DDD343DC55E}">
      <dsp:nvSpPr>
        <dsp:cNvPr id="0" name=""/>
        <dsp:cNvSpPr/>
      </dsp:nvSpPr>
      <dsp:spPr>
        <a:xfrm>
          <a:off x="64012" y="347892"/>
          <a:ext cx="1159642" cy="1159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18193-48B2-40EC-AA6B-4A89A5FA5A72}">
      <dsp:nvSpPr>
        <dsp:cNvPr id="0" name=""/>
        <dsp:cNvSpPr/>
      </dsp:nvSpPr>
      <dsp:spPr>
        <a:xfrm>
          <a:off x="981057" y="1855428"/>
          <a:ext cx="9017564" cy="927714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7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Příčinou je poškození podpůrného nebo pohybového aparátu či jiné organické poškození</a:t>
          </a:r>
          <a:endParaRPr lang="en-US" sz="2200" kern="1200" dirty="0"/>
        </a:p>
      </dsp:txBody>
      <dsp:txXfrm>
        <a:off x="981057" y="1855428"/>
        <a:ext cx="9017564" cy="927714"/>
      </dsp:txXfrm>
    </dsp:sp>
    <dsp:sp modelId="{A2B22C4A-5382-4F56-AFA9-4C1310449650}">
      <dsp:nvSpPr>
        <dsp:cNvPr id="0" name=""/>
        <dsp:cNvSpPr/>
      </dsp:nvSpPr>
      <dsp:spPr>
        <a:xfrm>
          <a:off x="401236" y="1739464"/>
          <a:ext cx="1159642" cy="1159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5D6AC-DB5F-4298-B4E2-07432D48BB16}">
      <dsp:nvSpPr>
        <dsp:cNvPr id="0" name=""/>
        <dsp:cNvSpPr/>
      </dsp:nvSpPr>
      <dsp:spPr>
        <a:xfrm>
          <a:off x="643833" y="3246999"/>
          <a:ext cx="9354789" cy="927714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7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/>
            <a:t>Postihuje jedince ve všech složkách osobnosti</a:t>
          </a:r>
        </a:p>
      </dsp:txBody>
      <dsp:txXfrm>
        <a:off x="643833" y="3246999"/>
        <a:ext cx="9354789" cy="927714"/>
      </dsp:txXfrm>
    </dsp:sp>
    <dsp:sp modelId="{9827D9C5-2C22-454C-8F83-3B06DA616A92}">
      <dsp:nvSpPr>
        <dsp:cNvPr id="0" name=""/>
        <dsp:cNvSpPr/>
      </dsp:nvSpPr>
      <dsp:spPr>
        <a:xfrm>
          <a:off x="64012" y="3131035"/>
          <a:ext cx="1159642" cy="1159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DD513-E8BC-451C-B52D-2BD66064FE53}">
      <dsp:nvSpPr>
        <dsp:cNvPr id="0" name=""/>
        <dsp:cNvSpPr/>
      </dsp:nvSpPr>
      <dsp:spPr>
        <a:xfrm>
          <a:off x="0" y="411506"/>
          <a:ext cx="8596312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479044" rIns="66716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Genetické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Vzniklé v průběhu prenatálního vývoje a během porodu</a:t>
          </a:r>
          <a:endParaRPr lang="en-US" sz="2300" kern="1200" dirty="0"/>
        </a:p>
      </dsp:txBody>
      <dsp:txXfrm>
        <a:off x="0" y="411506"/>
        <a:ext cx="8596312" cy="1630125"/>
      </dsp:txXfrm>
    </dsp:sp>
    <dsp:sp modelId="{0B941FDA-0FE3-4BD6-B80C-E2D55842798E}">
      <dsp:nvSpPr>
        <dsp:cNvPr id="0" name=""/>
        <dsp:cNvSpPr/>
      </dsp:nvSpPr>
      <dsp:spPr>
        <a:xfrm>
          <a:off x="429815" y="72026"/>
          <a:ext cx="6017418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Vrozené</a:t>
          </a:r>
          <a:endParaRPr lang="en-US" sz="2300" kern="1200" dirty="0"/>
        </a:p>
      </dsp:txBody>
      <dsp:txXfrm>
        <a:off x="462959" y="105170"/>
        <a:ext cx="5951130" cy="612672"/>
      </dsp:txXfrm>
    </dsp:sp>
    <dsp:sp modelId="{3605F5B7-C514-4945-8F71-5C1F45C99E0F}">
      <dsp:nvSpPr>
        <dsp:cNvPr id="0" name=""/>
        <dsp:cNvSpPr/>
      </dsp:nvSpPr>
      <dsp:spPr>
        <a:xfrm>
          <a:off x="0" y="2505311"/>
          <a:ext cx="8596312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479044" rIns="66716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Úraz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Nemoc</a:t>
          </a:r>
          <a:endParaRPr lang="en-US" sz="2300" kern="1200" dirty="0"/>
        </a:p>
      </dsp:txBody>
      <dsp:txXfrm>
        <a:off x="0" y="2505311"/>
        <a:ext cx="8596312" cy="1304100"/>
      </dsp:txXfrm>
    </dsp:sp>
    <dsp:sp modelId="{114C0F57-F1C1-46C5-90D3-83913BD0E7D7}">
      <dsp:nvSpPr>
        <dsp:cNvPr id="0" name=""/>
        <dsp:cNvSpPr/>
      </dsp:nvSpPr>
      <dsp:spPr>
        <a:xfrm>
          <a:off x="429815" y="2165831"/>
          <a:ext cx="6017418" cy="67896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Získané</a:t>
          </a:r>
          <a:endParaRPr lang="en-US" sz="2300" kern="1200" dirty="0"/>
        </a:p>
      </dsp:txBody>
      <dsp:txXfrm>
        <a:off x="462959" y="2198975"/>
        <a:ext cx="5951130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18AC1-AE30-43A2-AEFE-1F5CE3D92306}">
      <dsp:nvSpPr>
        <dsp:cNvPr id="0" name=""/>
        <dsp:cNvSpPr/>
      </dsp:nvSpPr>
      <dsp:spPr>
        <a:xfrm>
          <a:off x="0" y="355551"/>
          <a:ext cx="9618133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95732" rIns="74647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Centrální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Periferní</a:t>
          </a:r>
          <a:endParaRPr lang="en-US" sz="1900" kern="1200" dirty="0"/>
        </a:p>
      </dsp:txBody>
      <dsp:txXfrm>
        <a:off x="0" y="355551"/>
        <a:ext cx="9618133" cy="1077300"/>
      </dsp:txXfrm>
    </dsp:sp>
    <dsp:sp modelId="{CA55A0A2-4324-448B-A293-BB060C453EF8}">
      <dsp:nvSpPr>
        <dsp:cNvPr id="0" name=""/>
        <dsp:cNvSpPr/>
      </dsp:nvSpPr>
      <dsp:spPr>
        <a:xfrm>
          <a:off x="480906" y="75111"/>
          <a:ext cx="673269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Obrny </a:t>
          </a:r>
          <a:endParaRPr lang="en-US" sz="1900" kern="1200" dirty="0"/>
        </a:p>
      </dsp:txBody>
      <dsp:txXfrm>
        <a:off x="508286" y="102491"/>
        <a:ext cx="6677933" cy="506120"/>
      </dsp:txXfrm>
    </dsp:sp>
    <dsp:sp modelId="{89399FCA-E3B6-4E28-9429-32EC28290BFB}">
      <dsp:nvSpPr>
        <dsp:cNvPr id="0" name=""/>
        <dsp:cNvSpPr/>
      </dsp:nvSpPr>
      <dsp:spPr>
        <a:xfrm>
          <a:off x="0" y="1815891"/>
          <a:ext cx="96181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90BCE-B18E-4734-981B-C0EFA48219B4}">
      <dsp:nvSpPr>
        <dsp:cNvPr id="0" name=""/>
        <dsp:cNvSpPr/>
      </dsp:nvSpPr>
      <dsp:spPr>
        <a:xfrm>
          <a:off x="480906" y="1535451"/>
          <a:ext cx="6732693" cy="560880"/>
        </a:xfrm>
        <a:prstGeom prst="round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Deformace</a:t>
          </a:r>
          <a:endParaRPr lang="en-US" sz="1900" kern="1200" dirty="0"/>
        </a:p>
      </dsp:txBody>
      <dsp:txXfrm>
        <a:off x="508286" y="1562831"/>
        <a:ext cx="6677933" cy="506120"/>
      </dsp:txXfrm>
    </dsp:sp>
    <dsp:sp modelId="{B88CE236-D01C-445C-967B-DFD5B71AD5EB}">
      <dsp:nvSpPr>
        <dsp:cNvPr id="0" name=""/>
        <dsp:cNvSpPr/>
      </dsp:nvSpPr>
      <dsp:spPr>
        <a:xfrm>
          <a:off x="0" y="2677731"/>
          <a:ext cx="96181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E0B77-16E0-4FD0-9DF5-6DB9E1A02BA7}">
      <dsp:nvSpPr>
        <dsp:cNvPr id="0" name=""/>
        <dsp:cNvSpPr/>
      </dsp:nvSpPr>
      <dsp:spPr>
        <a:xfrm>
          <a:off x="480906" y="2397291"/>
          <a:ext cx="6732693" cy="56088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Malformace</a:t>
          </a:r>
          <a:endParaRPr lang="en-US" sz="1900" kern="1200" dirty="0"/>
        </a:p>
      </dsp:txBody>
      <dsp:txXfrm>
        <a:off x="508286" y="2424671"/>
        <a:ext cx="6677933" cy="506120"/>
      </dsp:txXfrm>
    </dsp:sp>
    <dsp:sp modelId="{3D47E03E-542C-4127-8EBF-D71E252204E0}">
      <dsp:nvSpPr>
        <dsp:cNvPr id="0" name=""/>
        <dsp:cNvSpPr/>
      </dsp:nvSpPr>
      <dsp:spPr>
        <a:xfrm>
          <a:off x="0" y="3539571"/>
          <a:ext cx="96181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DA7DB-91ED-4B58-9872-C0D01D60166D}">
      <dsp:nvSpPr>
        <dsp:cNvPr id="0" name=""/>
        <dsp:cNvSpPr/>
      </dsp:nvSpPr>
      <dsp:spPr>
        <a:xfrm>
          <a:off x="480906" y="3259131"/>
          <a:ext cx="6732693" cy="56088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Amputace</a:t>
          </a:r>
          <a:endParaRPr lang="en-US" sz="1900" kern="1200" dirty="0"/>
        </a:p>
      </dsp:txBody>
      <dsp:txXfrm>
        <a:off x="508286" y="3286511"/>
        <a:ext cx="6677933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ECD47-FFEB-4314-BA88-9B6F3D643274}">
      <dsp:nvSpPr>
        <dsp:cNvPr id="0" name=""/>
        <dsp:cNvSpPr/>
      </dsp:nvSpPr>
      <dsp:spPr>
        <a:xfrm>
          <a:off x="0" y="523740"/>
          <a:ext cx="7192271" cy="166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200" tIns="708152" rIns="55820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Parézy (částečné ochrnutí)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Plegie (úplné ochrnutí)</a:t>
          </a:r>
          <a:endParaRPr lang="en-US" sz="2600" kern="1200" dirty="0"/>
        </a:p>
      </dsp:txBody>
      <dsp:txXfrm>
        <a:off x="0" y="523740"/>
        <a:ext cx="7192271" cy="1660050"/>
      </dsp:txXfrm>
    </dsp:sp>
    <dsp:sp modelId="{127380F7-84BA-457B-A14E-44FFCE6E36BC}">
      <dsp:nvSpPr>
        <dsp:cNvPr id="0" name=""/>
        <dsp:cNvSpPr/>
      </dsp:nvSpPr>
      <dsp:spPr>
        <a:xfrm>
          <a:off x="359613" y="21900"/>
          <a:ext cx="5034589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6" tIns="0" rIns="19029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Obrny se týkají centrální a periferní nervové soustavy</a:t>
          </a:r>
          <a:endParaRPr lang="en-US" sz="2600" kern="1200" dirty="0"/>
        </a:p>
      </dsp:txBody>
      <dsp:txXfrm>
        <a:off x="408609" y="70896"/>
        <a:ext cx="4936597" cy="905688"/>
      </dsp:txXfrm>
    </dsp:sp>
    <dsp:sp modelId="{29967125-DEEE-420D-8A7C-EA479CDF5D8D}">
      <dsp:nvSpPr>
        <dsp:cNvPr id="0" name=""/>
        <dsp:cNvSpPr/>
      </dsp:nvSpPr>
      <dsp:spPr>
        <a:xfrm>
          <a:off x="0" y="2869230"/>
          <a:ext cx="7192271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200" tIns="708152" rIns="55820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Centrální nervová soustava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Tonus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Koordinace</a:t>
          </a:r>
          <a:endParaRPr lang="en-US" sz="2600" kern="1200" dirty="0"/>
        </a:p>
      </dsp:txBody>
      <dsp:txXfrm>
        <a:off x="0" y="2869230"/>
        <a:ext cx="7192271" cy="2088450"/>
      </dsp:txXfrm>
    </dsp:sp>
    <dsp:sp modelId="{7EB4F31C-D674-4B15-8262-1C6B043A4C9C}">
      <dsp:nvSpPr>
        <dsp:cNvPr id="0" name=""/>
        <dsp:cNvSpPr/>
      </dsp:nvSpPr>
      <dsp:spPr>
        <a:xfrm>
          <a:off x="359613" y="2367390"/>
          <a:ext cx="5034589" cy="100368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6" tIns="0" rIns="19029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Postižena může být:</a:t>
          </a:r>
          <a:endParaRPr lang="en-US" sz="2600" kern="1200" dirty="0"/>
        </a:p>
      </dsp:txBody>
      <dsp:txXfrm>
        <a:off x="408609" y="2416386"/>
        <a:ext cx="4936597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59CD-D482-4138-93F8-648DD520CF56}">
      <dsp:nvSpPr>
        <dsp:cNvPr id="0" name=""/>
        <dsp:cNvSpPr/>
      </dsp:nvSpPr>
      <dsp:spPr>
        <a:xfrm>
          <a:off x="0" y="354516"/>
          <a:ext cx="961813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B32C1-7CA7-4988-B9DF-0C779E794C8B}">
      <dsp:nvSpPr>
        <dsp:cNvPr id="0" name=""/>
        <dsp:cNvSpPr/>
      </dsp:nvSpPr>
      <dsp:spPr>
        <a:xfrm>
          <a:off x="480906" y="15036"/>
          <a:ext cx="6732693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Umělé odnětí části končetiny od trupu </a:t>
          </a:r>
          <a:endParaRPr lang="en-US" sz="2300" kern="1200" dirty="0"/>
        </a:p>
      </dsp:txBody>
      <dsp:txXfrm>
        <a:off x="514050" y="48180"/>
        <a:ext cx="6666405" cy="612672"/>
      </dsp:txXfrm>
    </dsp:sp>
    <dsp:sp modelId="{B935E6C7-BDB0-4652-8410-C077927E14B7}">
      <dsp:nvSpPr>
        <dsp:cNvPr id="0" name=""/>
        <dsp:cNvSpPr/>
      </dsp:nvSpPr>
      <dsp:spPr>
        <a:xfrm>
          <a:off x="0" y="1397796"/>
          <a:ext cx="9618133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479044" rIns="74647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úrazy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cévní onemocnění, například akutní zánět žil vedoucí k postupující trombóze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zhoubné nádory na končetinách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infekční onemocnění se sepsí, kterou nejde zvládnout konzervativními prostředky</a:t>
          </a:r>
          <a:endParaRPr lang="en-US" sz="2300" kern="1200"/>
        </a:p>
      </dsp:txBody>
      <dsp:txXfrm>
        <a:off x="0" y="1397796"/>
        <a:ext cx="9618133" cy="2680650"/>
      </dsp:txXfrm>
    </dsp:sp>
    <dsp:sp modelId="{C8862DCF-4D1B-46DD-B657-DC48DD31266B}">
      <dsp:nvSpPr>
        <dsp:cNvPr id="0" name=""/>
        <dsp:cNvSpPr/>
      </dsp:nvSpPr>
      <dsp:spPr>
        <a:xfrm>
          <a:off x="480906" y="1058316"/>
          <a:ext cx="6732693" cy="67896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Příčiny: </a:t>
          </a:r>
          <a:endParaRPr lang="en-US" sz="2300" kern="1200"/>
        </a:p>
      </dsp:txBody>
      <dsp:txXfrm>
        <a:off x="514050" y="1091460"/>
        <a:ext cx="6666405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AFBC-F82D-435E-B6EB-850B75FE3314}">
      <dsp:nvSpPr>
        <dsp:cNvPr id="0" name=""/>
        <dsp:cNvSpPr/>
      </dsp:nvSpPr>
      <dsp:spPr>
        <a:xfrm>
          <a:off x="0" y="356135"/>
          <a:ext cx="96181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0677-652D-427F-8BE8-4AFCF60DC9A2}">
      <dsp:nvSpPr>
        <dsp:cNvPr id="0" name=""/>
        <dsp:cNvSpPr/>
      </dsp:nvSpPr>
      <dsp:spPr>
        <a:xfrm>
          <a:off x="480906" y="46175"/>
          <a:ext cx="673269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Snížená odolnost vůči nemocem a zvýšený sklon k jejich opakování</a:t>
          </a:r>
          <a:endParaRPr lang="en-US" sz="2000" kern="1200" dirty="0"/>
        </a:p>
      </dsp:txBody>
      <dsp:txXfrm>
        <a:off x="511168" y="76437"/>
        <a:ext cx="6672169" cy="559396"/>
      </dsp:txXfrm>
    </dsp:sp>
    <dsp:sp modelId="{16C1BDC8-F620-4931-BAC9-42B128389203}">
      <dsp:nvSpPr>
        <dsp:cNvPr id="0" name=""/>
        <dsp:cNvSpPr/>
      </dsp:nvSpPr>
      <dsp:spPr>
        <a:xfrm>
          <a:off x="0" y="1308696"/>
          <a:ext cx="9618133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437388" rIns="7464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oslabením celého organismu,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působením nevhodného přírodního prostředí,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špatným životním režimem,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nedostatečnou nebo nesprávnou výživou </a:t>
          </a:r>
          <a:endParaRPr lang="en-US" sz="2000" kern="1200" dirty="0"/>
        </a:p>
      </dsp:txBody>
      <dsp:txXfrm>
        <a:off x="0" y="1308696"/>
        <a:ext cx="9618133" cy="1786050"/>
      </dsp:txXfrm>
    </dsp:sp>
    <dsp:sp modelId="{5C6876E7-58DF-424D-B9EF-5FA2103823E1}">
      <dsp:nvSpPr>
        <dsp:cNvPr id="0" name=""/>
        <dsp:cNvSpPr/>
      </dsp:nvSpPr>
      <dsp:spPr>
        <a:xfrm>
          <a:off x="480906" y="998736"/>
          <a:ext cx="6732693" cy="61992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Zdravotní stav je ohrožený:</a:t>
          </a:r>
          <a:endParaRPr lang="en-US" sz="2000" kern="1200" dirty="0"/>
        </a:p>
      </dsp:txBody>
      <dsp:txXfrm>
        <a:off x="511168" y="1028998"/>
        <a:ext cx="6672169" cy="559396"/>
      </dsp:txXfrm>
    </dsp:sp>
    <dsp:sp modelId="{47A20393-DFA3-4487-909D-104F9BB81EE2}">
      <dsp:nvSpPr>
        <dsp:cNvPr id="0" name=""/>
        <dsp:cNvSpPr/>
      </dsp:nvSpPr>
      <dsp:spPr>
        <a:xfrm>
          <a:off x="0" y="3518106"/>
          <a:ext cx="961813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0ECC8-38AB-4D32-B32D-38D3F2C3A984}">
      <dsp:nvSpPr>
        <dsp:cNvPr id="0" name=""/>
        <dsp:cNvSpPr/>
      </dsp:nvSpPr>
      <dsp:spPr>
        <a:xfrm>
          <a:off x="480906" y="3208146"/>
          <a:ext cx="6732693" cy="61992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Také osoby ve stavu rekonvalescence</a:t>
          </a:r>
          <a:endParaRPr lang="en-US" sz="2000" kern="1200" dirty="0"/>
        </a:p>
      </dsp:txBody>
      <dsp:txXfrm>
        <a:off x="511168" y="3238408"/>
        <a:ext cx="667216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05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68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47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48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71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9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46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66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87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3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06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75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2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05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20F4-F37B-4C54-A7E8-A38D9DF047E3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0A06BA-D516-4C56-A11A-4B96EABB05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8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OHvrDI7i2z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pNlvQLgsA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7bNJTgN5jA&amp;ab_channel=Lid%C3%A9odvedl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VMt_s7ncCw&amp;ab_channel=Lid%C3%A9odved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JI2ovcUINY&amp;t=233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po.upol.cz/telesne-postizeni-a-zavazna-onemocneni/uvod-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D35D9-91B0-401E-BA69-40889D59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735" y="1572125"/>
            <a:ext cx="5306202" cy="247563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3400" dirty="0"/>
              <a:t>Podpora žáků s tělesným postižením a zdravotním oslabením</a:t>
            </a:r>
            <a:endParaRPr lang="cs-CZ" sz="3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4F1097-A077-4BCC-A536-FAEEFBB3C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283" y="4047760"/>
            <a:ext cx="4410719" cy="155289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Physical Impairment Vector Images (over 1,000)">
            <a:extLst>
              <a:ext uri="{FF2B5EF4-FFF2-40B4-BE49-F238E27FC236}">
                <a16:creationId xmlns:a16="http://schemas.microsoft.com/office/drawing/2014/main" id="{DAC2A2D9-8FDD-42A0-9ECF-7E777B42C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"/>
          <a:stretch/>
        </p:blipFill>
        <p:spPr bwMode="auto">
          <a:xfrm>
            <a:off x="794084" y="1572125"/>
            <a:ext cx="3841230" cy="40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ovéPole 2"/>
          <p:cNvSpPr txBox="1"/>
          <p:nvPr/>
        </p:nvSpPr>
        <p:spPr>
          <a:xfrm>
            <a:off x="4974337" y="1265314"/>
            <a:ext cx="4299666" cy="324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2"/>
              </a:rPr>
              <a:t>VIDEO</a:t>
            </a:r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Video">
            <a:extLst>
              <a:ext uri="{FF2B5EF4-FFF2-40B4-BE49-F238E27FC236}">
                <a16:creationId xmlns:a16="http://schemas.microsoft.com/office/drawing/2014/main" id="{4ADCBE0A-C4D8-4AA5-AE6E-0F06AFB0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0935BB-A8E2-48F3-9004-0585835F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Deformace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B0688-6ABD-4732-A3EB-A59A087C3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Vrozené nebo získané vady vyznačující se nesprávným tvarem některého orgánu nebo části těla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Vrozené 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cs-CZ" dirty="0">
                <a:solidFill>
                  <a:schemeClr val="bg1"/>
                </a:solidFill>
              </a:rPr>
              <a:t> deformity lebky, hrudníku, končetin, kloubů a svalů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Získané 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cs-CZ" dirty="0">
                <a:solidFill>
                  <a:schemeClr val="bg1"/>
                </a:solidFill>
              </a:rPr>
              <a:t> nesprávné držení těla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Skoliózy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Kyfózy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Lordózy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E0224377-3FF0-46EB-AB02-3D51B4AC6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77" y="1338095"/>
            <a:ext cx="6332019" cy="479650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2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40E7350-0ED1-49C3-B198-637B5644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389" r="2" b="2"/>
          <a:stretch/>
        </p:blipFill>
        <p:spPr>
          <a:xfrm>
            <a:off x="322048" y="-1"/>
            <a:ext cx="4551305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EDEB76-1B5F-48EE-9941-94745E62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sk-SK" dirty="0" err="1"/>
              <a:t>Malformace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8E2B10-1869-4437-A328-DEAD8E02D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3" b="31943"/>
          <a:stretch/>
        </p:blipFill>
        <p:spPr>
          <a:xfrm>
            <a:off x="-10633" y="3428999"/>
            <a:ext cx="3514376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A5E1D-349D-481F-8ED6-2B1A6F8F2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cs-CZ" dirty="0"/>
              <a:t>Malformací rozumíme patologické vyvinutí různých částí těla, nejčastěji končetin. </a:t>
            </a:r>
          </a:p>
          <a:p>
            <a:r>
              <a:rPr lang="cs-CZ" dirty="0"/>
              <a:t>Amélie </a:t>
            </a:r>
            <a:r>
              <a:rPr lang="cs-CZ" dirty="0">
                <a:sym typeface="Wingdings" panose="05000000000000000000" pitchFamily="2" charset="2"/>
              </a:rPr>
              <a:t> č</a:t>
            </a:r>
            <a:r>
              <a:rPr lang="cs-CZ" dirty="0"/>
              <a:t>ástečné chybění končetiny</a:t>
            </a:r>
          </a:p>
          <a:p>
            <a:r>
              <a:rPr lang="cs-CZ" dirty="0" err="1"/>
              <a:t>Fokomélie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pl-PL" dirty="0">
                <a:sym typeface="Wingdings" panose="05000000000000000000" pitchFamily="2" charset="2"/>
              </a:rPr>
              <a:t>stav, kdy končetina navazuje přímo na trup</a:t>
            </a:r>
          </a:p>
          <a:p>
            <a:r>
              <a:rPr lang="cs-CZ" dirty="0"/>
              <a:t>Malformace patří do skupiny vrozených vývojových vad </a:t>
            </a:r>
            <a:r>
              <a:rPr lang="cs-CZ" dirty="0">
                <a:sym typeface="Wingdings" panose="05000000000000000000" pitchFamily="2" charset="2"/>
              </a:rPr>
              <a:t> screening ultrazvukem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44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55816" y="173736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61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8098ED-1851-4F35-B623-40C646C1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sk-SK"/>
              <a:t>Amputace</a:t>
            </a:r>
            <a:endParaRPr lang="cs-CZ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FCF152E-DEBE-420C-8F5E-54BF40ED4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66911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16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3DE9C-824F-4106-8955-1270C05D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Kompenzační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86329A-3856-4C23-96C7-69FC308F6D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Pomůcky pro mobilitu </a:t>
            </a:r>
          </a:p>
          <a:p>
            <a:r>
              <a:rPr lang="cs-CZ" dirty="0"/>
              <a:t>Pomůcky denní potřeby </a:t>
            </a:r>
          </a:p>
          <a:p>
            <a:r>
              <a:rPr lang="cs-CZ" dirty="0"/>
              <a:t>Pomůcky pro ovládání PC </a:t>
            </a:r>
          </a:p>
          <a:p>
            <a:r>
              <a:rPr lang="cs-CZ" dirty="0"/>
              <a:t>Pomůcky pro sport a volný čas </a:t>
            </a:r>
          </a:p>
          <a:p>
            <a:r>
              <a:rPr lang="cs-CZ" dirty="0"/>
              <a:t>Pomůcky pro úpravu prostředí 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311862-FDCB-4031-A20C-96663A9723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Pomůcky pro psaní, kreslení a malování </a:t>
            </a:r>
          </a:p>
          <a:p>
            <a:r>
              <a:rPr lang="cs-CZ" dirty="0"/>
              <a:t>Pomůcky pro alternativní komunikaci </a:t>
            </a:r>
          </a:p>
          <a:p>
            <a:r>
              <a:rPr lang="cs-CZ" dirty="0"/>
              <a:t>Pomůcky protetické a ortopedické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E0D88E-E7BF-4AAC-9E8C-36DA747C62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12019" r="-7" b="5614"/>
          <a:stretch/>
        </p:blipFill>
        <p:spPr>
          <a:xfrm>
            <a:off x="86618" y="4574103"/>
            <a:ext cx="2648210" cy="2283897"/>
          </a:xfrm>
          <a:custGeom>
            <a:avLst/>
            <a:gdLst>
              <a:gd name="connsiteX0" fmla="*/ 0 w 2648210"/>
              <a:gd name="connsiteY0" fmla="*/ 0 h 2283897"/>
              <a:gd name="connsiteX1" fmla="*/ 2292570 w 2648210"/>
              <a:gd name="connsiteY1" fmla="*/ 0 h 2283897"/>
              <a:gd name="connsiteX2" fmla="*/ 2630980 w 2648210"/>
              <a:gd name="connsiteY2" fmla="*/ 2175293 h 2283897"/>
              <a:gd name="connsiteX3" fmla="*/ 2631314 w 2648210"/>
              <a:gd name="connsiteY3" fmla="*/ 2175293 h 2283897"/>
              <a:gd name="connsiteX4" fmla="*/ 2648210 w 2648210"/>
              <a:gd name="connsiteY4" fmla="*/ 2283897 h 2283897"/>
              <a:gd name="connsiteX5" fmla="*/ 382674 w 2648210"/>
              <a:gd name="connsiteY5" fmla="*/ 2283897 h 228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734B5D-1627-4C05-B576-8CD3FDD3D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t="7196" r="-6" b="1059"/>
          <a:stretch/>
        </p:blipFill>
        <p:spPr>
          <a:xfrm>
            <a:off x="4901924" y="4419610"/>
            <a:ext cx="2388151" cy="2288103"/>
          </a:xfrm>
          <a:custGeom>
            <a:avLst/>
            <a:gdLst>
              <a:gd name="connsiteX0" fmla="*/ 0 w 2388151"/>
              <a:gd name="connsiteY0" fmla="*/ 0 h 2288103"/>
              <a:gd name="connsiteX1" fmla="*/ 2032191 w 2388151"/>
              <a:gd name="connsiteY1" fmla="*/ 0 h 2288103"/>
              <a:gd name="connsiteX2" fmla="*/ 2388151 w 2388151"/>
              <a:gd name="connsiteY2" fmla="*/ 2288103 h 2288103"/>
              <a:gd name="connsiteX3" fmla="*/ 95581 w 2388151"/>
              <a:gd name="connsiteY3" fmla="*/ 2288103 h 2288103"/>
              <a:gd name="connsiteX4" fmla="*/ 0 w 2388151"/>
              <a:gd name="connsiteY4" fmla="*/ 1717652 h 228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pic>
        <p:nvPicPr>
          <p:cNvPr id="7" name="Obrázek 6" descr="Obsah obrázku hračka, židle, muž, žena&#10;&#10;Popis byl vytvořen automaticky">
            <a:extLst>
              <a:ext uri="{FF2B5EF4-FFF2-40B4-BE49-F238E27FC236}">
                <a16:creationId xmlns:a16="http://schemas.microsoft.com/office/drawing/2014/main" id="{CC7582C8-851A-4271-9CC2-F141318402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r="8251"/>
          <a:stretch/>
        </p:blipFill>
        <p:spPr>
          <a:xfrm>
            <a:off x="9457171" y="4419610"/>
            <a:ext cx="2032191" cy="2285990"/>
          </a:xfrm>
          <a:custGeom>
            <a:avLst/>
            <a:gdLst>
              <a:gd name="connsiteX0" fmla="*/ 0 w 2032191"/>
              <a:gd name="connsiteY0" fmla="*/ 0 h 2286000"/>
              <a:gd name="connsiteX1" fmla="*/ 1676558 w 2032191"/>
              <a:gd name="connsiteY1" fmla="*/ 0 h 2286000"/>
              <a:gd name="connsiteX2" fmla="*/ 2032191 w 2032191"/>
              <a:gd name="connsiteY2" fmla="*/ 2286000 h 2286000"/>
              <a:gd name="connsiteX3" fmla="*/ 0 w 2032191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268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78BD793-D3C9-40F0-B87E-9141662C6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12791"/>
          <a:stretch/>
        </p:blipFill>
        <p:spPr>
          <a:xfrm>
            <a:off x="716577" y="643467"/>
            <a:ext cx="2934087" cy="247565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DAC57FA-2B1E-4C90-8603-E1AAA2E59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" b="1793"/>
          <a:stretch/>
        </p:blipFill>
        <p:spPr>
          <a:xfrm>
            <a:off x="4546707" y="650497"/>
            <a:ext cx="2922841" cy="246862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8210B3B-6E59-4723-9203-A3EA64658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67" b="2"/>
          <a:stretch/>
        </p:blipFill>
        <p:spPr>
          <a:xfrm>
            <a:off x="8470070" y="650497"/>
            <a:ext cx="2939799" cy="24686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6E70A56-2953-460A-BA73-FBBE07B6F7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06" r="-1" b="20291"/>
          <a:stretch/>
        </p:blipFill>
        <p:spPr>
          <a:xfrm>
            <a:off x="711799" y="3748194"/>
            <a:ext cx="2926442" cy="247163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0DA77A3F-40A9-4F27-9220-D3BD5D7BEC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184" r="19187" b="2"/>
          <a:stretch/>
        </p:blipFill>
        <p:spPr>
          <a:xfrm>
            <a:off x="4591201" y="3818714"/>
            <a:ext cx="2845796" cy="240111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E66C551-0A68-428A-A760-EE3294AEFA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8094" r="13532"/>
          <a:stretch/>
        </p:blipFill>
        <p:spPr>
          <a:xfrm>
            <a:off x="8471068" y="3755224"/>
            <a:ext cx="2937803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4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25B0C-7902-4CFF-AF25-C57EFC5A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52D9B-1679-4A62-9146-CF0314E0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odpora soběstačnosti a nezávislosti | Podpora rozvoje hybnosti osob s tělesným  postižením | Pedagogická fakulta Masarykovy univerzity">
            <a:extLst>
              <a:ext uri="{FF2B5EF4-FFF2-40B4-BE49-F238E27FC236}">
                <a16:creationId xmlns:a16="http://schemas.microsoft.com/office/drawing/2014/main" id="{2B98FFDD-A773-4178-8047-6C24661E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98" y="356336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dravSen - Zdravotní pomůcky nejen pro seniory">
            <a:extLst>
              <a:ext uri="{FF2B5EF4-FFF2-40B4-BE49-F238E27FC236}">
                <a16:creationId xmlns:a16="http://schemas.microsoft.com/office/drawing/2014/main" id="{8DD4E943-879F-471F-873B-AA378A41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61" y="134364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MPENZAČNÍ POMŮCKY PRO ZDRAVOTNĚ POSTIŽENÉ - Fotoalbum - Kompenzační  pomůcky pro tělesně postižené">
            <a:extLst>
              <a:ext uri="{FF2B5EF4-FFF2-40B4-BE49-F238E27FC236}">
                <a16:creationId xmlns:a16="http://schemas.microsoft.com/office/drawing/2014/main" id="{6706D34E-EF6A-417B-8171-9BF282A4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563"/>
            <a:ext cx="2857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9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96466-7968-438C-AECB-10E62E2C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cs-CZ" dirty="0"/>
              <a:t>Bariéry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D01F39-A17C-480E-82A6-7C28D990A2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6315" r="-4" b="6231"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BE1297-0CBE-4971-B1BD-22DC73EF4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t="14948" r="4" b="4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4231327-9BB8-4C07-9D9B-07C9D84E96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</a:blip>
          <a:srcRect t="9119" r="-4" b="22563"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11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014626-BC5E-4FB3-B384-058756B9E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cs-CZ" dirty="0"/>
              <a:t>Bariéry stavební a prostorové</a:t>
            </a:r>
          </a:p>
          <a:p>
            <a:pPr lvl="1"/>
            <a:r>
              <a:rPr lang="cs-CZ" dirty="0"/>
              <a:t>Schody</a:t>
            </a:r>
          </a:p>
          <a:p>
            <a:pPr lvl="1"/>
            <a:r>
              <a:rPr lang="cs-CZ" dirty="0"/>
              <a:t>Kluzké plochy</a:t>
            </a:r>
          </a:p>
          <a:p>
            <a:pPr lvl="1"/>
            <a:r>
              <a:rPr lang="cs-CZ" dirty="0"/>
              <a:t>Málo prostoru pro manipulaci</a:t>
            </a:r>
          </a:p>
          <a:p>
            <a:pPr lvl="1"/>
            <a:r>
              <a:rPr lang="cs-CZ" dirty="0"/>
              <a:t>Nemožnost dosáhnout na důležité prvky</a:t>
            </a:r>
          </a:p>
          <a:p>
            <a:pPr lvl="1"/>
            <a:r>
              <a:rPr lang="cs-CZ" dirty="0"/>
              <a:t>MHD</a:t>
            </a:r>
          </a:p>
          <a:p>
            <a:pPr lvl="1"/>
            <a:r>
              <a:rPr lang="cs-CZ" dirty="0"/>
              <a:t>Vchody do budov…</a:t>
            </a:r>
          </a:p>
          <a:p>
            <a:r>
              <a:rPr lang="cs-CZ" dirty="0"/>
              <a:t>Bariéry společenské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65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4A483-7609-426C-8684-519C4208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334F2-9F07-48EF-AE7A-4DC7BFC0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256E54-835D-40D4-9BF1-F994EB511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29" y="190500"/>
            <a:ext cx="56102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5C0B-35E9-1DDF-670C-4F8B871B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Lítači</a:t>
            </a:r>
            <a:r>
              <a:rPr lang="cs-CZ" dirty="0">
                <a:hlinkClick r:id="rId2"/>
              </a:rPr>
              <a:t> a </a:t>
            </a:r>
            <a:r>
              <a:rPr lang="cs-CZ" dirty="0" err="1">
                <a:hlinkClick r:id="rId2"/>
              </a:rPr>
              <a:t>nelítači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1D8A7-7691-142B-D534-EDF7610CA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73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A8EC7-912A-8D68-527F-3AF3BF21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Jak na to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E4E0A-DFE2-8A8B-9F86-C7535601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77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FCCF42-EE26-4811-AA9C-61DCF830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Zdravotní oslabení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5C288E1-E06F-4C95-9622-BFAFC2A5B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65203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6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BCFAE-CC9D-4652-A573-A21CCAFE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Onemocnění ovlivňující vzdělávací proces, s nimiž se ve školách můžeme setkat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38EEF-B262-4A14-A113-9F47E2E5A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4410"/>
            <a:ext cx="10097758" cy="4271103"/>
          </a:xfrm>
        </p:spPr>
        <p:txBody>
          <a:bodyPr>
            <a:noAutofit/>
          </a:bodyPr>
          <a:lstStyle/>
          <a:p>
            <a:r>
              <a:rPr lang="cs-CZ" b="1" dirty="0"/>
              <a:t>Alergická a astmatická onemocnění </a:t>
            </a:r>
            <a:r>
              <a:rPr lang="cs-CZ" dirty="0"/>
              <a:t>– astma </a:t>
            </a:r>
            <a:r>
              <a:rPr lang="cs-CZ" dirty="0" err="1"/>
              <a:t>bronchiale</a:t>
            </a:r>
            <a:r>
              <a:rPr lang="cs-CZ" dirty="0"/>
              <a:t>, cystická fibróza, alergie (celiakie)</a:t>
            </a:r>
          </a:p>
          <a:p>
            <a:r>
              <a:rPr lang="cs-CZ" b="1" dirty="0"/>
              <a:t>Kožní onemocnění </a:t>
            </a:r>
            <a:r>
              <a:rPr lang="cs-CZ" dirty="0"/>
              <a:t>– psoriáza, ekzémy (atopický ekzém) </a:t>
            </a:r>
          </a:p>
          <a:p>
            <a:r>
              <a:rPr lang="cs-CZ" b="1" dirty="0"/>
              <a:t>Poruchy metabolických procesů </a:t>
            </a:r>
            <a:r>
              <a:rPr lang="cs-CZ" dirty="0"/>
              <a:t>– diabetes </a:t>
            </a:r>
            <a:r>
              <a:rPr lang="cs-CZ" dirty="0" err="1"/>
              <a:t>mellitus</a:t>
            </a:r>
            <a:r>
              <a:rPr lang="cs-CZ" dirty="0"/>
              <a:t>, chronické onemocnění ledvin, hepatitida</a:t>
            </a:r>
          </a:p>
          <a:p>
            <a:r>
              <a:rPr lang="cs-CZ" b="1" dirty="0"/>
              <a:t>Nádorová onemocnění </a:t>
            </a:r>
            <a:r>
              <a:rPr lang="cs-CZ" dirty="0"/>
              <a:t>– nádory zhoubné/nezhoubné, leukemie </a:t>
            </a:r>
          </a:p>
          <a:p>
            <a:r>
              <a:rPr lang="cs-CZ" b="1" dirty="0"/>
              <a:t>Záchvatová onemocnění </a:t>
            </a:r>
            <a:r>
              <a:rPr lang="cs-CZ" dirty="0"/>
              <a:t>– epilepsie</a:t>
            </a:r>
          </a:p>
          <a:p>
            <a:r>
              <a:rPr lang="cs-CZ" b="1" dirty="0"/>
              <a:t>Onemocnění trávicího traktu </a:t>
            </a:r>
            <a:r>
              <a:rPr lang="cs-CZ" dirty="0"/>
              <a:t>– Crohnova nemoc </a:t>
            </a:r>
          </a:p>
          <a:p>
            <a:r>
              <a:rPr lang="cs-CZ" b="1" dirty="0"/>
              <a:t>Onemocnění krve a kardiologická onemocnění </a:t>
            </a:r>
            <a:r>
              <a:rPr lang="cs-CZ" dirty="0"/>
              <a:t>– hemofilie, vrozené srdeční vady  </a:t>
            </a:r>
          </a:p>
          <a:p>
            <a:r>
              <a:rPr lang="cs-CZ" b="1" dirty="0"/>
              <a:t>Psychiatrická onemocnění </a:t>
            </a:r>
            <a:r>
              <a:rPr lang="cs-CZ" dirty="0"/>
              <a:t>– schizofrenie, dětské úzkosti, deprese, poruchy příjmu potravy </a:t>
            </a:r>
          </a:p>
          <a:p>
            <a:r>
              <a:rPr lang="cs-CZ" b="1" dirty="0"/>
              <a:t>Jiná, méně častá onemocnění </a:t>
            </a:r>
            <a:r>
              <a:rPr lang="cs-CZ" dirty="0"/>
              <a:t>– různé syndromy</a:t>
            </a:r>
          </a:p>
        </p:txBody>
      </p:sp>
    </p:spTree>
    <p:extLst>
      <p:ext uri="{BB962C8B-B14F-4D97-AF65-F5344CB8AC3E}">
        <p14:creationId xmlns:p14="http://schemas.microsoft.com/office/powerpoint/2010/main" val="355153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Epileptický záchvat – první pomoc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Zachovat klid</a:t>
            </a:r>
          </a:p>
          <a:p>
            <a:r>
              <a:rPr lang="cs-CZ" dirty="0"/>
              <a:t>Záchvat nelze zastavit</a:t>
            </a:r>
          </a:p>
          <a:p>
            <a:r>
              <a:rPr lang="cs-CZ" dirty="0"/>
              <a:t>Odstranit z blízkosti člověka nebezpečné předměty</a:t>
            </a:r>
          </a:p>
          <a:p>
            <a:r>
              <a:rPr lang="cs-CZ" dirty="0"/>
              <a:t>Podložit hlavu něčím měkkým – aby nedošlo k nárazům</a:t>
            </a:r>
          </a:p>
          <a:p>
            <a:r>
              <a:rPr lang="cs-CZ" dirty="0"/>
              <a:t>Uvolnit oděv u krku, pokud je těsný</a:t>
            </a:r>
          </a:p>
          <a:p>
            <a:r>
              <a:rPr lang="cs-CZ" dirty="0"/>
              <a:t>V případě slinění nebo zvracení – natočit hlavu na stranu (po skončení křečí)</a:t>
            </a:r>
          </a:p>
          <a:p>
            <a:r>
              <a:rPr lang="cs-CZ" dirty="0"/>
              <a:t>Kdy volat pomoc: první záchvat v životě, záchvat trvá víc jak 5 min, několik záchvatů za sebou, poranění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– první pomoc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Hypoglykémie – snížená hladina cukru v krvi</a:t>
            </a:r>
          </a:p>
          <a:p>
            <a:pPr lvl="1"/>
            <a:r>
              <a:rPr lang="cs-CZ" dirty="0"/>
              <a:t>nevolnost, hlad, slabost, vlhká zpocená kůže, rychlá srdeční akce, zmatenost až agresivita (může připomínat opilost), třes, případně bezvědomí</a:t>
            </a:r>
          </a:p>
          <a:p>
            <a:pPr lvl="1"/>
            <a:r>
              <a:rPr lang="cs-CZ" dirty="0"/>
              <a:t> podejte cukr v jakékoliv podobě – sladký nápoj, čokoláda, kostka cukr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Hyperglykémie – zvýšená hladina cukru v krvi</a:t>
            </a:r>
          </a:p>
          <a:p>
            <a:pPr lvl="1"/>
            <a:r>
              <a:rPr lang="cs-CZ" dirty="0"/>
              <a:t> silná žízeň, zrychlený dech páchnoucí po jablkách, teplá zarudlá kůže, může být bolest břicha</a:t>
            </a:r>
          </a:p>
          <a:p>
            <a:pPr lvl="1"/>
            <a:r>
              <a:rPr lang="cs-CZ" dirty="0"/>
              <a:t>neslazené tekutiny, případně si podle své zkušenosti může zvýšit dávku inzulinu, pokud jej užívá.</a:t>
            </a:r>
          </a:p>
          <a:p>
            <a:pPr lvl="1"/>
            <a:r>
              <a:rPr lang="cs-CZ" dirty="0"/>
              <a:t>Vždy v případě poruchy vědomí přivolejte záchrannou službu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712F2-5385-4BFE-9A5B-29EF10AF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/>
              <a:t>Vzdělávání žáků s tělesným postižením</a:t>
            </a:r>
            <a:br>
              <a:rPr lang="cs-CZ"/>
            </a:br>
            <a:r>
              <a:rPr lang="cs-CZ"/>
              <a:t>a zdravotním oslabením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D505E-6B3E-434A-9AD0-0E60D3D4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cs-CZ" sz="2000" dirty="0"/>
              <a:t>Zásady:</a:t>
            </a:r>
          </a:p>
          <a:p>
            <a:pPr lvl="1"/>
            <a:r>
              <a:rPr lang="cs-CZ" sz="1800" dirty="0"/>
              <a:t>Zohlednit druh, stupeň a míru znevýhodnění</a:t>
            </a:r>
          </a:p>
          <a:p>
            <a:pPr lvl="1"/>
            <a:r>
              <a:rPr lang="cs-CZ" sz="1800" dirty="0"/>
              <a:t>Diferenciace a individualizace</a:t>
            </a:r>
          </a:p>
          <a:p>
            <a:pPr lvl="1"/>
            <a:r>
              <a:rPr lang="cs-CZ" sz="1800" dirty="0"/>
              <a:t>Spolupracovat se zákonnými zástupci žáka</a:t>
            </a:r>
          </a:p>
          <a:p>
            <a:pPr lvl="1"/>
            <a:r>
              <a:rPr lang="cs-CZ" sz="1800" dirty="0"/>
              <a:t>Spolupracovat se ŠPZ a pracovníky školního poradenského pracoviště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sz="2000" dirty="0"/>
              <a:t>U chronických onemocnění často vzdělávání ve škole při nemocnici</a:t>
            </a:r>
          </a:p>
        </p:txBody>
      </p:sp>
    </p:spTree>
    <p:extLst>
      <p:ext uri="{BB962C8B-B14F-4D97-AF65-F5344CB8AC3E}">
        <p14:creationId xmlns:p14="http://schemas.microsoft.com/office/powerpoint/2010/main" val="264434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A0A3F-4A12-4BDF-B1FA-050CE298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Školy při zdravotnických zařízeních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FE179-A831-420A-929E-1125D2D6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340290" cy="4527081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Individuální přístup</a:t>
            </a:r>
          </a:p>
          <a:p>
            <a:r>
              <a:rPr lang="cs-CZ" sz="2200" dirty="0"/>
              <a:t>Respektováni tempa dítěte</a:t>
            </a:r>
          </a:p>
          <a:p>
            <a:r>
              <a:rPr lang="cs-CZ" sz="2200" dirty="0"/>
              <a:t>Rozsah a organizace edukačního procesu po dohodě s ošetřujícím lékařem</a:t>
            </a:r>
          </a:p>
          <a:p>
            <a:r>
              <a:rPr lang="cs-CZ" sz="2200" dirty="0"/>
              <a:t>Vyučování může probíhat formou:</a:t>
            </a:r>
          </a:p>
          <a:p>
            <a:pPr lvl="1"/>
            <a:r>
              <a:rPr lang="cs-CZ" sz="1900" dirty="0"/>
              <a:t>individuální vyučování u lůžka</a:t>
            </a:r>
          </a:p>
          <a:p>
            <a:pPr lvl="1"/>
            <a:r>
              <a:rPr lang="cs-CZ" sz="1900" dirty="0"/>
              <a:t>skupinová výuka na pokoji</a:t>
            </a:r>
          </a:p>
          <a:p>
            <a:pPr lvl="1"/>
            <a:r>
              <a:rPr lang="cs-CZ" sz="1900" dirty="0"/>
              <a:t>výuka v učebně</a:t>
            </a:r>
          </a:p>
          <a:p>
            <a:pPr marL="400050"/>
            <a:r>
              <a:rPr lang="cs-CZ" sz="2200" dirty="0"/>
              <a:t>Vzdělávání dle IVP</a:t>
            </a:r>
          </a:p>
          <a:p>
            <a:pPr marL="400050"/>
            <a:r>
              <a:rPr lang="cs-CZ" sz="2200" dirty="0"/>
              <a:t>Hodnocení klasifikačním stupněm s přihlédnutím ke zdravotnímu stavu</a:t>
            </a:r>
          </a:p>
          <a:p>
            <a:pPr marL="400050"/>
            <a:r>
              <a:rPr lang="cs-CZ" sz="2200" dirty="0"/>
              <a:t>Po ukončení hospitalizace zaslání zprávy kmenové škole (pokud hospitace trvala déle než 12 dnů)</a:t>
            </a:r>
          </a:p>
          <a:p>
            <a:pPr marL="800100" lvl="1"/>
            <a:r>
              <a:rPr lang="cs-CZ" sz="1900" dirty="0"/>
              <a:t>záznamy o probraném učivu a návrh klasifikace pro konkrétní předměty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14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33303" y="1449977"/>
            <a:ext cx="35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662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4DBAB3-29E8-4554-8D69-90FA38F1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Léčebny a ozdravovny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D7079-3A2F-4CDD-AF8E-10678439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cs-CZ" sz="2000" dirty="0"/>
              <a:t>Léčebné procedury + vzdělávání</a:t>
            </a:r>
          </a:p>
          <a:p>
            <a:r>
              <a:rPr lang="cs-CZ" sz="2000" dirty="0"/>
              <a:t>Standartní délka pobytu 4-6 týdnů během školního roku</a:t>
            </a:r>
          </a:p>
          <a:p>
            <a:r>
              <a:rPr lang="cs-CZ" sz="2000" dirty="0"/>
              <a:t>Především individuální výuka s každým žákem </a:t>
            </a:r>
          </a:p>
          <a:p>
            <a:r>
              <a:rPr lang="cs-CZ" sz="2000" dirty="0"/>
              <a:t>Vzdělávání dle IVP </a:t>
            </a:r>
          </a:p>
          <a:p>
            <a:r>
              <a:rPr lang="cs-CZ" sz="2000" dirty="0"/>
              <a:t>Délka vyučování podle doporučení lékaře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cs-CZ" sz="2000" dirty="0"/>
              <a:t> 2-3 hodiny denně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3205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2B3E7-64A2-40CD-8A85-0B1C861D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39A3B-E76E-455C-B44B-0951F898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http://katalogpo.upol.cz/telesne-postizeni-a-zavazna-onemocneni/uvod-2/</a:t>
            </a:r>
            <a:endParaRPr lang="cs-CZ" sz="1600" dirty="0"/>
          </a:p>
          <a:p>
            <a:r>
              <a:rPr lang="cs-CZ" sz="1600" dirty="0"/>
              <a:t>Informace k postavení škol při zdravotnických zařízeních. In: Ministerstvo školství, mládeže a tělovýchovy [online]. [cit. 2019-10-13]. Dostupné z: http://www.msmt.cz/vzdelavani/7-informace-pro-skoly-pri-zdravotnickych-zarizenich</a:t>
            </a:r>
          </a:p>
          <a:p>
            <a:r>
              <a:rPr lang="cs-CZ" sz="1600" dirty="0"/>
              <a:t>PLEVOVÁ, Marie. Dítě v nemocnici. Brno: Masarykova univerzita v Brně, 1997. ISBN 80-210-1551-9. </a:t>
            </a:r>
          </a:p>
          <a:p>
            <a:r>
              <a:rPr lang="cs-CZ" sz="1600" dirty="0"/>
              <a:t>MATĚJČEK, Zdeněk. Psychologie nemocných a zdravotně postižených dětí. Jinočany: H&amp;H Vyšehradská, s. r. o., 2001. ISBN 80-86022-92-7.</a:t>
            </a:r>
          </a:p>
          <a:p>
            <a:r>
              <a:rPr lang="cs-CZ" sz="1600" dirty="0"/>
              <a:t>HÁJKOVÁ, Vanda. Podpora speciálních vzdělávacích potřeb žáků se zdravotním znevýhodněním. Praha: Univerzita Karlova v Praze, Pedagogická fakulta, 2008. ISBN 978-80-7290-344-3. </a:t>
            </a:r>
          </a:p>
          <a:p>
            <a:r>
              <a:rPr lang="cs-CZ" sz="1600" dirty="0"/>
              <a:t>FIALOVÁ, Ilona, Dagmar OPATŘILOVÁ a Lucie PROCHÁZKOVÁ. Somatopedie: text k distančnímu vzdělávání. Brno: </a:t>
            </a:r>
            <a:r>
              <a:rPr lang="cs-CZ" sz="1600" dirty="0" err="1"/>
              <a:t>Paido</a:t>
            </a:r>
            <a:r>
              <a:rPr lang="cs-CZ" sz="1600" dirty="0"/>
              <a:t>, 2012. ISBN 978-80-7315-233-8. 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0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87E6E8C-390B-4BCB-B8DF-88D7077F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cs-CZ" dirty="0"/>
              <a:t>Somatopedie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7BBBF-B272-4F4D-8CA7-DA01FC7F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cs-CZ" sz="2000" dirty="0"/>
              <a:t>Vědní disciplína, která se zabývá výchovou a vzděláváním:</a:t>
            </a:r>
          </a:p>
          <a:p>
            <a:pPr lvl="1"/>
            <a:r>
              <a:rPr lang="cs-CZ" sz="1800" dirty="0"/>
              <a:t>osob s tělesným postižením</a:t>
            </a:r>
          </a:p>
          <a:p>
            <a:pPr lvl="1"/>
            <a:r>
              <a:rPr lang="cs-CZ" sz="1800" dirty="0"/>
              <a:t>osob zdravotně oslabených</a:t>
            </a:r>
          </a:p>
        </p:txBody>
      </p:sp>
    </p:spTree>
    <p:extLst>
      <p:ext uri="{BB962C8B-B14F-4D97-AF65-F5344CB8AC3E}">
        <p14:creationId xmlns:p14="http://schemas.microsoft.com/office/powerpoint/2010/main" val="53158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4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9" name="Rectangle 54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56">
            <a:extLst>
              <a:ext uri="{FF2B5EF4-FFF2-40B4-BE49-F238E27FC236}">
                <a16:creationId xmlns:a16="http://schemas.microsoft.com/office/drawing/2014/main" id="{C55D27F9-7623-4A6E-89FF-87E6C4E0D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7B7CFC0-1E17-41C5-BF93-16E99B1F8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8640594F-E37B-4D91-8E95-9DA62A9B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93C9D004-5359-4937-9D4B-EC8988806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0DE8B4BF-A71A-4324-A033-7886CF70A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5697F627-1058-435C-96D4-98AB552C6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2EF457-D744-4C61-8670-518EC1D2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645924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49E61018-BC96-47DC-B47F-FFBA96BA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CA434EC-618C-4787-86BA-1BF4747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97378863-CDB3-4B0F-A65C-98A1252DD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32D251E-76F9-43FD-89CB-90AFBBE4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267012"/>
            <a:ext cx="7766936" cy="27838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2846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CF16D2-346B-4950-BCEF-EA5DAE8D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Tělesné postižení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CD2DC7F-9504-415C-B691-22D379E80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239136"/>
              </p:ext>
            </p:extLst>
          </p:nvPr>
        </p:nvGraphicFramePr>
        <p:xfrm>
          <a:off x="1354362" y="1964243"/>
          <a:ext cx="10062635" cy="463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63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55AA5-94BB-474F-B441-17CB418A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/>
              <a:t>Tělesné postižení – podle doby vzniku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3E070C7-A24D-4FE6-B2CD-5C3867E80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5464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74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A6879D-6C94-4861-B854-0145278B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Tělesné postižení - podle postižení části těla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0DCD99E-DE97-4E0D-A620-F39F86518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92021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56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9B1FBB-A840-4CB8-BE95-F6D33025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sk-SK" sz="4400" dirty="0"/>
              <a:t>Obrny</a:t>
            </a:r>
            <a:endParaRPr lang="cs-CZ" sz="4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4048FE2-517D-4096-B8BD-379781D2C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4750"/>
              </p:ext>
            </p:extLst>
          </p:nvPr>
        </p:nvGraphicFramePr>
        <p:xfrm>
          <a:off x="4353086" y="944563"/>
          <a:ext cx="7192271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92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BE674-022A-4E54-B987-E9D6F345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Mozková obrna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FD4FF-A5A9-42A3-A7FE-8833C9DA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Postižení mozku v raném stadiu vývoje (v těhotenství, během porodu nebo do jednoho roku věku dítěte)</a:t>
            </a:r>
          </a:p>
          <a:p>
            <a:r>
              <a:rPr lang="cs-CZ" dirty="0"/>
              <a:t>Projevuje se poruchou hybnosti a vývojem hybnosti</a:t>
            </a:r>
          </a:p>
          <a:p>
            <a:r>
              <a:rPr lang="cs-CZ" dirty="0"/>
              <a:t>U některých forem se přidružuje snížená inteligence, smyslové vady, epilepsie</a:t>
            </a:r>
          </a:p>
          <a:p>
            <a:r>
              <a:rPr lang="cs-CZ" dirty="0"/>
              <a:t>Zasažena řeč – dysartrie</a:t>
            </a:r>
          </a:p>
          <a:p>
            <a:r>
              <a:rPr lang="cs-CZ" dirty="0"/>
              <a:t>Příčiny:</a:t>
            </a:r>
          </a:p>
          <a:p>
            <a:pPr lvl="1"/>
            <a:r>
              <a:rPr lang="cs-CZ" dirty="0"/>
              <a:t>Těžký porod, komplikace během porodu</a:t>
            </a:r>
          </a:p>
          <a:p>
            <a:pPr lvl="1"/>
            <a:r>
              <a:rPr lang="cs-CZ" dirty="0"/>
              <a:t>Infekce v průběhu těhotenství</a:t>
            </a:r>
          </a:p>
          <a:p>
            <a:pPr lvl="1"/>
            <a:r>
              <a:rPr lang="cs-CZ" dirty="0"/>
              <a:t>Infekce krátce po porodu</a:t>
            </a:r>
          </a:p>
          <a:p>
            <a:pPr lvl="1"/>
            <a:r>
              <a:rPr lang="cs-CZ" dirty="0"/>
              <a:t>Nedonošenost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51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4319767-C7A3-459D-A76B-EB86AE88E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269" y="1167522"/>
            <a:ext cx="9154943" cy="43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8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977</Words>
  <Application>Microsoft Office PowerPoint</Application>
  <PresentationFormat>Širokoúhlá obrazovka</PresentationFormat>
  <Paragraphs>153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Wingdings 3</vt:lpstr>
      <vt:lpstr>Fazeta</vt:lpstr>
      <vt:lpstr>Podpora žáků s tělesným postižením a zdravotním oslabením</vt:lpstr>
      <vt:lpstr>Lítači a nelítači</vt:lpstr>
      <vt:lpstr>Somatopedie</vt:lpstr>
      <vt:lpstr>Tělesné postižení</vt:lpstr>
      <vt:lpstr>Tělesné postižení – podle doby vzniku</vt:lpstr>
      <vt:lpstr>Tělesné postižení - podle postižení části těla</vt:lpstr>
      <vt:lpstr>Obrny</vt:lpstr>
      <vt:lpstr>Mozková obrna</vt:lpstr>
      <vt:lpstr>Prezentace aplikace PowerPoint</vt:lpstr>
      <vt:lpstr>Prezentace aplikace PowerPoint</vt:lpstr>
      <vt:lpstr>Deformace</vt:lpstr>
      <vt:lpstr>Malformace</vt:lpstr>
      <vt:lpstr>Prezentace aplikace PowerPoint</vt:lpstr>
      <vt:lpstr>Amputace</vt:lpstr>
      <vt:lpstr>Kompenzační pomůcky</vt:lpstr>
      <vt:lpstr>Prezentace aplikace PowerPoint</vt:lpstr>
      <vt:lpstr>Prezentace aplikace PowerPoint</vt:lpstr>
      <vt:lpstr>Bariéry</vt:lpstr>
      <vt:lpstr>Prezentace aplikace PowerPoint</vt:lpstr>
      <vt:lpstr>Jak na to</vt:lpstr>
      <vt:lpstr>Zdravotní oslabení</vt:lpstr>
      <vt:lpstr>Onemocnění ovlivňující vzdělávací proces, s nimiž se ve školách můžeme setkat</vt:lpstr>
      <vt:lpstr>Epileptický záchvat – první pomoc</vt:lpstr>
      <vt:lpstr>Diabetes – první pomoc</vt:lpstr>
      <vt:lpstr>Vzdělávání žáků s tělesným postižením a zdravotním oslabením</vt:lpstr>
      <vt:lpstr>Školy při zdravotnických zařízeních</vt:lpstr>
      <vt:lpstr>Prezentace aplikace PowerPoint</vt:lpstr>
      <vt:lpstr>Léčebny a ozdravovny</vt:lpstr>
      <vt:lpstr>Zdroje: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žáků s tělesným postižením a zdravotním oslabením</dc:title>
  <dc:creator>Šárka Hlubocká</dc:creator>
  <cp:lastModifiedBy>Šárka Hlubocká</cp:lastModifiedBy>
  <cp:revision>9</cp:revision>
  <dcterms:created xsi:type="dcterms:W3CDTF">2020-11-19T16:05:18Z</dcterms:created>
  <dcterms:modified xsi:type="dcterms:W3CDTF">2022-11-13T09:57:39Z</dcterms:modified>
</cp:coreProperties>
</file>