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74" r:id="rId5"/>
    <p:sldId id="275" r:id="rId6"/>
    <p:sldId id="276" r:id="rId7"/>
    <p:sldId id="267" r:id="rId8"/>
    <p:sldId id="265" r:id="rId9"/>
    <p:sldId id="268" r:id="rId10"/>
    <p:sldId id="258" r:id="rId11"/>
    <p:sldId id="259" r:id="rId12"/>
    <p:sldId id="260" r:id="rId13"/>
    <p:sldId id="261" r:id="rId14"/>
    <p:sldId id="266" r:id="rId15"/>
    <p:sldId id="272" r:id="rId16"/>
    <p:sldId id="28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59" autoAdjust="0"/>
    <p:restoredTop sz="94660"/>
  </p:normalViewPr>
  <p:slideViewPr>
    <p:cSldViewPr snapToGrid="0">
      <p:cViewPr varScale="1">
        <p:scale>
          <a:sx n="86" d="100"/>
          <a:sy n="86" d="100"/>
        </p:scale>
        <p:origin x="43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2A86CB-75E8-4FEA-8727-FA1A18E51DB8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FF9558D-9888-4C5E-8CDB-A29CB527B4F5}">
      <dgm:prSet/>
      <dgm:spPr/>
      <dgm:t>
        <a:bodyPr/>
        <a:lstStyle/>
        <a:p>
          <a:r>
            <a:rPr lang="cs-CZ"/>
            <a:t>škola</a:t>
          </a:r>
          <a:endParaRPr lang="en-US"/>
        </a:p>
      </dgm:t>
    </dgm:pt>
    <dgm:pt modelId="{F20794ED-C427-4177-A83E-5CAB47FC6E50}" type="parTrans" cxnId="{8F9E525B-481A-4156-A98A-0C364864F4F3}">
      <dgm:prSet/>
      <dgm:spPr/>
      <dgm:t>
        <a:bodyPr/>
        <a:lstStyle/>
        <a:p>
          <a:endParaRPr lang="en-US"/>
        </a:p>
      </dgm:t>
    </dgm:pt>
    <dgm:pt modelId="{CDF5DCD3-C24C-4722-949A-056E5DC91104}" type="sibTrans" cxnId="{8F9E525B-481A-4156-A98A-0C364864F4F3}">
      <dgm:prSet/>
      <dgm:spPr/>
      <dgm:t>
        <a:bodyPr/>
        <a:lstStyle/>
        <a:p>
          <a:endParaRPr lang="en-US"/>
        </a:p>
      </dgm:t>
    </dgm:pt>
    <dgm:pt modelId="{172CF19B-81EC-4DA5-92F3-5DADD9276D0B}">
      <dgm:prSet/>
      <dgm:spPr/>
      <dgm:t>
        <a:bodyPr/>
        <a:lstStyle/>
        <a:p>
          <a:r>
            <a:rPr lang="cs-CZ"/>
            <a:t>rodina</a:t>
          </a:r>
          <a:endParaRPr lang="en-US"/>
        </a:p>
      </dgm:t>
    </dgm:pt>
    <dgm:pt modelId="{73AC9276-5018-4D5C-8023-5C99A38F5334}" type="parTrans" cxnId="{9CEA5520-A206-477F-82AC-919CD7A97535}">
      <dgm:prSet/>
      <dgm:spPr/>
      <dgm:t>
        <a:bodyPr/>
        <a:lstStyle/>
        <a:p>
          <a:endParaRPr lang="en-US"/>
        </a:p>
      </dgm:t>
    </dgm:pt>
    <dgm:pt modelId="{7B1D433C-0EC8-4FED-8109-C005AFA4F6D7}" type="sibTrans" cxnId="{9CEA5520-A206-477F-82AC-919CD7A97535}">
      <dgm:prSet/>
      <dgm:spPr/>
      <dgm:t>
        <a:bodyPr/>
        <a:lstStyle/>
        <a:p>
          <a:endParaRPr lang="en-US"/>
        </a:p>
      </dgm:t>
    </dgm:pt>
    <dgm:pt modelId="{E1422153-26B9-4510-B030-3B75121BF67B}">
      <dgm:prSet/>
      <dgm:spPr/>
      <dgm:t>
        <a:bodyPr/>
        <a:lstStyle/>
        <a:p>
          <a:r>
            <a:rPr lang="cs-CZ"/>
            <a:t>poradenské zařízení</a:t>
          </a:r>
          <a:endParaRPr lang="en-US"/>
        </a:p>
      </dgm:t>
    </dgm:pt>
    <dgm:pt modelId="{CBECFD95-D646-4967-A933-DE604194332F}" type="parTrans" cxnId="{44734E5C-C762-43BE-B6AB-5EB994E0C736}">
      <dgm:prSet/>
      <dgm:spPr/>
      <dgm:t>
        <a:bodyPr/>
        <a:lstStyle/>
        <a:p>
          <a:endParaRPr lang="en-US"/>
        </a:p>
      </dgm:t>
    </dgm:pt>
    <dgm:pt modelId="{2FCA18E5-59D0-49BF-AF6B-2389DA930248}" type="sibTrans" cxnId="{44734E5C-C762-43BE-B6AB-5EB994E0C736}">
      <dgm:prSet/>
      <dgm:spPr/>
      <dgm:t>
        <a:bodyPr/>
        <a:lstStyle/>
        <a:p>
          <a:endParaRPr lang="en-US"/>
        </a:p>
      </dgm:t>
    </dgm:pt>
    <dgm:pt modelId="{A980FC65-7AAD-49CB-96DE-A913E9659825}">
      <dgm:prSet/>
      <dgm:spPr/>
      <dgm:t>
        <a:bodyPr/>
        <a:lstStyle/>
        <a:p>
          <a:r>
            <a:rPr lang="cs-CZ"/>
            <a:t>odborníci z řad lékařů (foniatr, ORL…)</a:t>
          </a:r>
          <a:endParaRPr lang="en-US"/>
        </a:p>
      </dgm:t>
    </dgm:pt>
    <dgm:pt modelId="{CBC624FC-5266-4017-8554-C2B3ADDF10CB}" type="parTrans" cxnId="{8BC50D66-7314-4544-88A1-D83D578874DB}">
      <dgm:prSet/>
      <dgm:spPr/>
      <dgm:t>
        <a:bodyPr/>
        <a:lstStyle/>
        <a:p>
          <a:endParaRPr lang="en-US"/>
        </a:p>
      </dgm:t>
    </dgm:pt>
    <dgm:pt modelId="{DE78BBD5-7B47-4590-9C9E-E45FBBD49667}" type="sibTrans" cxnId="{8BC50D66-7314-4544-88A1-D83D578874DB}">
      <dgm:prSet/>
      <dgm:spPr/>
      <dgm:t>
        <a:bodyPr/>
        <a:lstStyle/>
        <a:p>
          <a:endParaRPr lang="en-US"/>
        </a:p>
      </dgm:t>
    </dgm:pt>
    <dgm:pt modelId="{ADE72788-8C7F-439B-BC05-A8034263464D}" type="pres">
      <dgm:prSet presAssocID="{A52A86CB-75E8-4FEA-8727-FA1A18E51DB8}" presName="matrix" presStyleCnt="0">
        <dgm:presLayoutVars>
          <dgm:chMax val="1"/>
          <dgm:dir/>
          <dgm:resizeHandles val="exact"/>
        </dgm:presLayoutVars>
      </dgm:prSet>
      <dgm:spPr/>
    </dgm:pt>
    <dgm:pt modelId="{0E170A93-761B-4E6B-BF1B-78F68330F12D}" type="pres">
      <dgm:prSet presAssocID="{A52A86CB-75E8-4FEA-8727-FA1A18E51DB8}" presName="diamond" presStyleLbl="bgShp" presStyleIdx="0" presStyleCnt="1"/>
      <dgm:spPr/>
    </dgm:pt>
    <dgm:pt modelId="{7A0F6D6D-CEE9-4F5B-A373-E150246CFF7E}" type="pres">
      <dgm:prSet presAssocID="{A52A86CB-75E8-4FEA-8727-FA1A18E51DB8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50CAA86-C6F5-4F9C-A629-17B17DD176CC}" type="pres">
      <dgm:prSet presAssocID="{A52A86CB-75E8-4FEA-8727-FA1A18E51DB8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D591D8E-6855-4195-A6A6-5FB0D869FDC3}" type="pres">
      <dgm:prSet presAssocID="{A52A86CB-75E8-4FEA-8727-FA1A18E51DB8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E184C0A-AA68-44D5-ABF8-37127BB96F2C}" type="pres">
      <dgm:prSet presAssocID="{A52A86CB-75E8-4FEA-8727-FA1A18E51DB8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54AA109-CC1D-4E3C-A22D-2E4A9A8B37B0}" type="presOf" srcId="{172CF19B-81EC-4DA5-92F3-5DADD9276D0B}" destId="{A50CAA86-C6F5-4F9C-A629-17B17DD176CC}" srcOrd="0" destOrd="0" presId="urn:microsoft.com/office/officeart/2005/8/layout/matrix3"/>
    <dgm:cxn modelId="{9CEA5520-A206-477F-82AC-919CD7A97535}" srcId="{A52A86CB-75E8-4FEA-8727-FA1A18E51DB8}" destId="{172CF19B-81EC-4DA5-92F3-5DADD9276D0B}" srcOrd="1" destOrd="0" parTransId="{73AC9276-5018-4D5C-8023-5C99A38F5334}" sibTransId="{7B1D433C-0EC8-4FED-8109-C005AFA4F6D7}"/>
    <dgm:cxn modelId="{8F9E525B-481A-4156-A98A-0C364864F4F3}" srcId="{A52A86CB-75E8-4FEA-8727-FA1A18E51DB8}" destId="{0FF9558D-9888-4C5E-8CDB-A29CB527B4F5}" srcOrd="0" destOrd="0" parTransId="{F20794ED-C427-4177-A83E-5CAB47FC6E50}" sibTransId="{CDF5DCD3-C24C-4722-949A-056E5DC91104}"/>
    <dgm:cxn modelId="{44734E5C-C762-43BE-B6AB-5EB994E0C736}" srcId="{A52A86CB-75E8-4FEA-8727-FA1A18E51DB8}" destId="{E1422153-26B9-4510-B030-3B75121BF67B}" srcOrd="2" destOrd="0" parTransId="{CBECFD95-D646-4967-A933-DE604194332F}" sibTransId="{2FCA18E5-59D0-49BF-AF6B-2389DA930248}"/>
    <dgm:cxn modelId="{8BC50D66-7314-4544-88A1-D83D578874DB}" srcId="{A52A86CB-75E8-4FEA-8727-FA1A18E51DB8}" destId="{A980FC65-7AAD-49CB-96DE-A913E9659825}" srcOrd="3" destOrd="0" parTransId="{CBC624FC-5266-4017-8554-C2B3ADDF10CB}" sibTransId="{DE78BBD5-7B47-4590-9C9E-E45FBBD49667}"/>
    <dgm:cxn modelId="{31C22C6A-2B6F-497E-B775-B697BC0AC816}" type="presOf" srcId="{E1422153-26B9-4510-B030-3B75121BF67B}" destId="{DD591D8E-6855-4195-A6A6-5FB0D869FDC3}" srcOrd="0" destOrd="0" presId="urn:microsoft.com/office/officeart/2005/8/layout/matrix3"/>
    <dgm:cxn modelId="{DA240880-5DBF-44D3-A4EA-AC2E32BA1A74}" type="presOf" srcId="{A52A86CB-75E8-4FEA-8727-FA1A18E51DB8}" destId="{ADE72788-8C7F-439B-BC05-A8034263464D}" srcOrd="0" destOrd="0" presId="urn:microsoft.com/office/officeart/2005/8/layout/matrix3"/>
    <dgm:cxn modelId="{679CD09A-45AE-4C50-B719-DC9395575F6B}" type="presOf" srcId="{A980FC65-7AAD-49CB-96DE-A913E9659825}" destId="{2E184C0A-AA68-44D5-ABF8-37127BB96F2C}" srcOrd="0" destOrd="0" presId="urn:microsoft.com/office/officeart/2005/8/layout/matrix3"/>
    <dgm:cxn modelId="{6A3C389C-76D3-441E-9EBD-158A9038FB1F}" type="presOf" srcId="{0FF9558D-9888-4C5E-8CDB-A29CB527B4F5}" destId="{7A0F6D6D-CEE9-4F5B-A373-E150246CFF7E}" srcOrd="0" destOrd="0" presId="urn:microsoft.com/office/officeart/2005/8/layout/matrix3"/>
    <dgm:cxn modelId="{4E32D98E-83C0-4404-AC4C-B921D03F4CC8}" type="presParOf" srcId="{ADE72788-8C7F-439B-BC05-A8034263464D}" destId="{0E170A93-761B-4E6B-BF1B-78F68330F12D}" srcOrd="0" destOrd="0" presId="urn:microsoft.com/office/officeart/2005/8/layout/matrix3"/>
    <dgm:cxn modelId="{AEB33CB2-613C-43FB-9CF4-2334BDD87738}" type="presParOf" srcId="{ADE72788-8C7F-439B-BC05-A8034263464D}" destId="{7A0F6D6D-CEE9-4F5B-A373-E150246CFF7E}" srcOrd="1" destOrd="0" presId="urn:microsoft.com/office/officeart/2005/8/layout/matrix3"/>
    <dgm:cxn modelId="{E6D68C7B-FBED-49C5-981E-A964C46A5F9D}" type="presParOf" srcId="{ADE72788-8C7F-439B-BC05-A8034263464D}" destId="{A50CAA86-C6F5-4F9C-A629-17B17DD176CC}" srcOrd="2" destOrd="0" presId="urn:microsoft.com/office/officeart/2005/8/layout/matrix3"/>
    <dgm:cxn modelId="{17616A68-A384-4F68-9E4C-741E09A87B75}" type="presParOf" srcId="{ADE72788-8C7F-439B-BC05-A8034263464D}" destId="{DD591D8E-6855-4195-A6A6-5FB0D869FDC3}" srcOrd="3" destOrd="0" presId="urn:microsoft.com/office/officeart/2005/8/layout/matrix3"/>
    <dgm:cxn modelId="{BC0B4403-6A27-4F63-A196-A7F80A55891F}" type="presParOf" srcId="{ADE72788-8C7F-439B-BC05-A8034263464D}" destId="{2E184C0A-AA68-44D5-ABF8-37127BB96F2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099226-CD42-41BE-ACE9-391B79928D70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8209BA1-8CCE-4787-BAD1-1B08AEB997CA}">
      <dgm:prSet/>
      <dgm:spPr/>
      <dgm:t>
        <a:bodyPr/>
        <a:lstStyle/>
        <a:p>
          <a:r>
            <a:rPr lang="cs-CZ"/>
            <a:t>Sociální</a:t>
          </a:r>
          <a:endParaRPr lang="en-US"/>
        </a:p>
      </dgm:t>
    </dgm:pt>
    <dgm:pt modelId="{DEB493F5-BE96-4BB6-AD3F-3E8493D069E7}" type="parTrans" cxnId="{DF0FB461-C6E6-4802-934C-0169256CEF2E}">
      <dgm:prSet/>
      <dgm:spPr/>
      <dgm:t>
        <a:bodyPr/>
        <a:lstStyle/>
        <a:p>
          <a:endParaRPr lang="en-US"/>
        </a:p>
      </dgm:t>
    </dgm:pt>
    <dgm:pt modelId="{F0C9B0C6-5276-4030-9F3A-7884CD67291F}" type="sibTrans" cxnId="{DF0FB461-C6E6-4802-934C-0169256CEF2E}">
      <dgm:prSet/>
      <dgm:spPr/>
      <dgm:t>
        <a:bodyPr/>
        <a:lstStyle/>
        <a:p>
          <a:endParaRPr lang="en-US"/>
        </a:p>
      </dgm:t>
    </dgm:pt>
    <dgm:pt modelId="{8494A2B3-529C-456B-A506-06D127CD7D7B}">
      <dgm:prSet/>
      <dgm:spPr/>
      <dgm:t>
        <a:bodyPr/>
        <a:lstStyle/>
        <a:p>
          <a:r>
            <a:rPr lang="cs-CZ"/>
            <a:t>Psychické</a:t>
          </a:r>
          <a:endParaRPr lang="en-US"/>
        </a:p>
      </dgm:t>
    </dgm:pt>
    <dgm:pt modelId="{363FD261-2DD0-4CAE-8264-157AA4FFA55B}" type="parTrans" cxnId="{9025ED95-4284-415E-AE6A-7DECE9768118}">
      <dgm:prSet/>
      <dgm:spPr/>
      <dgm:t>
        <a:bodyPr/>
        <a:lstStyle/>
        <a:p>
          <a:endParaRPr lang="en-US"/>
        </a:p>
      </dgm:t>
    </dgm:pt>
    <dgm:pt modelId="{2E538F07-7FB6-421B-A2F0-530825766988}" type="sibTrans" cxnId="{9025ED95-4284-415E-AE6A-7DECE9768118}">
      <dgm:prSet/>
      <dgm:spPr/>
      <dgm:t>
        <a:bodyPr/>
        <a:lstStyle/>
        <a:p>
          <a:endParaRPr lang="en-US"/>
        </a:p>
      </dgm:t>
    </dgm:pt>
    <dgm:pt modelId="{BDA33E61-E24F-426F-BE4E-0D2358307000}" type="pres">
      <dgm:prSet presAssocID="{DF099226-CD42-41BE-ACE9-391B79928D70}" presName="linear" presStyleCnt="0">
        <dgm:presLayoutVars>
          <dgm:dir/>
          <dgm:animLvl val="lvl"/>
          <dgm:resizeHandles val="exact"/>
        </dgm:presLayoutVars>
      </dgm:prSet>
      <dgm:spPr/>
    </dgm:pt>
    <dgm:pt modelId="{AD564337-32EA-484C-95CE-9C700FF12F5D}" type="pres">
      <dgm:prSet presAssocID="{98209BA1-8CCE-4787-BAD1-1B08AEB997CA}" presName="parentLin" presStyleCnt="0"/>
      <dgm:spPr/>
    </dgm:pt>
    <dgm:pt modelId="{368A10DF-B502-424F-9F34-51F7636B52CB}" type="pres">
      <dgm:prSet presAssocID="{98209BA1-8CCE-4787-BAD1-1B08AEB997CA}" presName="parentLeftMargin" presStyleLbl="node1" presStyleIdx="0" presStyleCnt="2"/>
      <dgm:spPr/>
    </dgm:pt>
    <dgm:pt modelId="{7049302A-ADD0-49C0-8CCF-CAE9208A9423}" type="pres">
      <dgm:prSet presAssocID="{98209BA1-8CCE-4787-BAD1-1B08AEB997C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1BA6783-0F58-4451-87AA-101A5C254059}" type="pres">
      <dgm:prSet presAssocID="{98209BA1-8CCE-4787-BAD1-1B08AEB997CA}" presName="negativeSpace" presStyleCnt="0"/>
      <dgm:spPr/>
    </dgm:pt>
    <dgm:pt modelId="{704F8052-CF25-4772-843F-F45C41BF64B5}" type="pres">
      <dgm:prSet presAssocID="{98209BA1-8CCE-4787-BAD1-1B08AEB997CA}" presName="childText" presStyleLbl="conFgAcc1" presStyleIdx="0" presStyleCnt="2">
        <dgm:presLayoutVars>
          <dgm:bulletEnabled val="1"/>
        </dgm:presLayoutVars>
      </dgm:prSet>
      <dgm:spPr/>
    </dgm:pt>
    <dgm:pt modelId="{ED2B0321-197E-44DF-8257-314A420E139F}" type="pres">
      <dgm:prSet presAssocID="{F0C9B0C6-5276-4030-9F3A-7884CD67291F}" presName="spaceBetweenRectangles" presStyleCnt="0"/>
      <dgm:spPr/>
    </dgm:pt>
    <dgm:pt modelId="{B33C7EE7-7B3C-4803-A1F1-CB5DB82308F3}" type="pres">
      <dgm:prSet presAssocID="{8494A2B3-529C-456B-A506-06D127CD7D7B}" presName="parentLin" presStyleCnt="0"/>
      <dgm:spPr/>
    </dgm:pt>
    <dgm:pt modelId="{C99069E3-0B09-4F7E-BB4F-A6FCF3E3657C}" type="pres">
      <dgm:prSet presAssocID="{8494A2B3-529C-456B-A506-06D127CD7D7B}" presName="parentLeftMargin" presStyleLbl="node1" presStyleIdx="0" presStyleCnt="2"/>
      <dgm:spPr/>
    </dgm:pt>
    <dgm:pt modelId="{DAAFBBE4-417A-4CFD-B578-55AF52480C9E}" type="pres">
      <dgm:prSet presAssocID="{8494A2B3-529C-456B-A506-06D127CD7D7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91DA2BA-B2F9-419B-B613-5FEF6C5E3029}" type="pres">
      <dgm:prSet presAssocID="{8494A2B3-529C-456B-A506-06D127CD7D7B}" presName="negativeSpace" presStyleCnt="0"/>
      <dgm:spPr/>
    </dgm:pt>
    <dgm:pt modelId="{0C88D2F3-9325-4FDF-8408-8BAB1A97E761}" type="pres">
      <dgm:prSet presAssocID="{8494A2B3-529C-456B-A506-06D127CD7D7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AD00004-942A-4896-8DA9-9CAC94EDCBCB}" type="presOf" srcId="{98209BA1-8CCE-4787-BAD1-1B08AEB997CA}" destId="{7049302A-ADD0-49C0-8CCF-CAE9208A9423}" srcOrd="1" destOrd="0" presId="urn:microsoft.com/office/officeart/2005/8/layout/list1"/>
    <dgm:cxn modelId="{48C7650B-B85F-489D-B7D3-74FEC2D63B59}" type="presOf" srcId="{8494A2B3-529C-456B-A506-06D127CD7D7B}" destId="{DAAFBBE4-417A-4CFD-B578-55AF52480C9E}" srcOrd="1" destOrd="0" presId="urn:microsoft.com/office/officeart/2005/8/layout/list1"/>
    <dgm:cxn modelId="{DF0FB461-C6E6-4802-934C-0169256CEF2E}" srcId="{DF099226-CD42-41BE-ACE9-391B79928D70}" destId="{98209BA1-8CCE-4787-BAD1-1B08AEB997CA}" srcOrd="0" destOrd="0" parTransId="{DEB493F5-BE96-4BB6-AD3F-3E8493D069E7}" sibTransId="{F0C9B0C6-5276-4030-9F3A-7884CD67291F}"/>
    <dgm:cxn modelId="{80076268-31DD-4D3D-8DF8-C196713CBD70}" type="presOf" srcId="{DF099226-CD42-41BE-ACE9-391B79928D70}" destId="{BDA33E61-E24F-426F-BE4E-0D2358307000}" srcOrd="0" destOrd="0" presId="urn:microsoft.com/office/officeart/2005/8/layout/list1"/>
    <dgm:cxn modelId="{6BFAF578-73B6-43CA-9DAA-1A45E9BCF01A}" type="presOf" srcId="{98209BA1-8CCE-4787-BAD1-1B08AEB997CA}" destId="{368A10DF-B502-424F-9F34-51F7636B52CB}" srcOrd="0" destOrd="0" presId="urn:microsoft.com/office/officeart/2005/8/layout/list1"/>
    <dgm:cxn modelId="{24B39B87-5024-48DE-9148-AD0883CFAE21}" type="presOf" srcId="{8494A2B3-529C-456B-A506-06D127CD7D7B}" destId="{C99069E3-0B09-4F7E-BB4F-A6FCF3E3657C}" srcOrd="0" destOrd="0" presId="urn:microsoft.com/office/officeart/2005/8/layout/list1"/>
    <dgm:cxn modelId="{9025ED95-4284-415E-AE6A-7DECE9768118}" srcId="{DF099226-CD42-41BE-ACE9-391B79928D70}" destId="{8494A2B3-529C-456B-A506-06D127CD7D7B}" srcOrd="1" destOrd="0" parTransId="{363FD261-2DD0-4CAE-8264-157AA4FFA55B}" sibTransId="{2E538F07-7FB6-421B-A2F0-530825766988}"/>
    <dgm:cxn modelId="{99B194DE-6370-4F18-9836-3905C61B7081}" type="presParOf" srcId="{BDA33E61-E24F-426F-BE4E-0D2358307000}" destId="{AD564337-32EA-484C-95CE-9C700FF12F5D}" srcOrd="0" destOrd="0" presId="urn:microsoft.com/office/officeart/2005/8/layout/list1"/>
    <dgm:cxn modelId="{5EB65B94-1887-45F8-99FD-0451CFB6931D}" type="presParOf" srcId="{AD564337-32EA-484C-95CE-9C700FF12F5D}" destId="{368A10DF-B502-424F-9F34-51F7636B52CB}" srcOrd="0" destOrd="0" presId="urn:microsoft.com/office/officeart/2005/8/layout/list1"/>
    <dgm:cxn modelId="{4DF5F916-6DD1-469A-B06F-77E873ADA0DF}" type="presParOf" srcId="{AD564337-32EA-484C-95CE-9C700FF12F5D}" destId="{7049302A-ADD0-49C0-8CCF-CAE9208A9423}" srcOrd="1" destOrd="0" presId="urn:microsoft.com/office/officeart/2005/8/layout/list1"/>
    <dgm:cxn modelId="{4AFB7359-2694-4D3B-A782-C89510E10055}" type="presParOf" srcId="{BDA33E61-E24F-426F-BE4E-0D2358307000}" destId="{41BA6783-0F58-4451-87AA-101A5C254059}" srcOrd="1" destOrd="0" presId="urn:microsoft.com/office/officeart/2005/8/layout/list1"/>
    <dgm:cxn modelId="{D89AF2B1-FDFF-4383-B85E-EF82BCA17271}" type="presParOf" srcId="{BDA33E61-E24F-426F-BE4E-0D2358307000}" destId="{704F8052-CF25-4772-843F-F45C41BF64B5}" srcOrd="2" destOrd="0" presId="urn:microsoft.com/office/officeart/2005/8/layout/list1"/>
    <dgm:cxn modelId="{936B88BA-B617-49A7-B315-D6454AB6A91C}" type="presParOf" srcId="{BDA33E61-E24F-426F-BE4E-0D2358307000}" destId="{ED2B0321-197E-44DF-8257-314A420E139F}" srcOrd="3" destOrd="0" presId="urn:microsoft.com/office/officeart/2005/8/layout/list1"/>
    <dgm:cxn modelId="{7D295823-F492-4E9D-B27E-BB4B268E4DB5}" type="presParOf" srcId="{BDA33E61-E24F-426F-BE4E-0D2358307000}" destId="{B33C7EE7-7B3C-4803-A1F1-CB5DB82308F3}" srcOrd="4" destOrd="0" presId="urn:microsoft.com/office/officeart/2005/8/layout/list1"/>
    <dgm:cxn modelId="{C95D1565-1D08-42FA-ADDE-758DF596CE65}" type="presParOf" srcId="{B33C7EE7-7B3C-4803-A1F1-CB5DB82308F3}" destId="{C99069E3-0B09-4F7E-BB4F-A6FCF3E3657C}" srcOrd="0" destOrd="0" presId="urn:microsoft.com/office/officeart/2005/8/layout/list1"/>
    <dgm:cxn modelId="{DF1A1192-1D8E-4DDB-B14E-1A7DDF08BEEB}" type="presParOf" srcId="{B33C7EE7-7B3C-4803-A1F1-CB5DB82308F3}" destId="{DAAFBBE4-417A-4CFD-B578-55AF52480C9E}" srcOrd="1" destOrd="0" presId="urn:microsoft.com/office/officeart/2005/8/layout/list1"/>
    <dgm:cxn modelId="{D42F33C3-C6A6-4FDD-AC12-E4B51B74789A}" type="presParOf" srcId="{BDA33E61-E24F-426F-BE4E-0D2358307000}" destId="{591DA2BA-B2F9-419B-B613-5FEF6C5E3029}" srcOrd="5" destOrd="0" presId="urn:microsoft.com/office/officeart/2005/8/layout/list1"/>
    <dgm:cxn modelId="{F3495E13-A246-4D87-A3EB-9B0F74149F8A}" type="presParOf" srcId="{BDA33E61-E24F-426F-BE4E-0D2358307000}" destId="{0C88D2F3-9325-4FDF-8408-8BAB1A97E76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F0D6A7-0029-45EF-B192-5692544D91B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71DCCA8-4F34-47E3-98EC-F2C0DB62BA1C}">
      <dgm:prSet/>
      <dgm:spPr/>
      <dgm:t>
        <a:bodyPr/>
        <a:lstStyle/>
        <a:p>
          <a:r>
            <a:rPr lang="cs-CZ"/>
            <a:t>Ověřování porozumění </a:t>
          </a:r>
          <a:endParaRPr lang="en-US"/>
        </a:p>
      </dgm:t>
    </dgm:pt>
    <dgm:pt modelId="{7FA40DF2-B1F3-4B7B-9A7B-6EA80E31E3A5}" type="parTrans" cxnId="{548F338E-228E-4EED-9C01-A5315D0EC202}">
      <dgm:prSet/>
      <dgm:spPr/>
      <dgm:t>
        <a:bodyPr/>
        <a:lstStyle/>
        <a:p>
          <a:endParaRPr lang="en-US"/>
        </a:p>
      </dgm:t>
    </dgm:pt>
    <dgm:pt modelId="{B0D56AA9-5D57-4992-BB7B-FA607C67D500}" type="sibTrans" cxnId="{548F338E-228E-4EED-9C01-A5315D0EC202}">
      <dgm:prSet/>
      <dgm:spPr/>
      <dgm:t>
        <a:bodyPr/>
        <a:lstStyle/>
        <a:p>
          <a:endParaRPr lang="en-US"/>
        </a:p>
      </dgm:t>
    </dgm:pt>
    <dgm:pt modelId="{1BC46498-681D-44C0-9905-DD8B27B31234}">
      <dgm:prSet/>
      <dgm:spPr/>
      <dgm:t>
        <a:bodyPr/>
        <a:lstStyle/>
        <a:p>
          <a:r>
            <a:rPr lang="cs-CZ"/>
            <a:t>Prodloužení limitu na práci</a:t>
          </a:r>
          <a:endParaRPr lang="en-US"/>
        </a:p>
      </dgm:t>
    </dgm:pt>
    <dgm:pt modelId="{1E128A3A-8DF7-4F96-A644-1A6A29FFCE02}" type="parTrans" cxnId="{1ADD08EE-A0C4-4BBD-A7C8-CB714D05FF51}">
      <dgm:prSet/>
      <dgm:spPr/>
      <dgm:t>
        <a:bodyPr/>
        <a:lstStyle/>
        <a:p>
          <a:endParaRPr lang="en-US"/>
        </a:p>
      </dgm:t>
    </dgm:pt>
    <dgm:pt modelId="{E9D09B49-46FC-46FF-B993-94E2E7EBD124}" type="sibTrans" cxnId="{1ADD08EE-A0C4-4BBD-A7C8-CB714D05FF51}">
      <dgm:prSet/>
      <dgm:spPr/>
      <dgm:t>
        <a:bodyPr/>
        <a:lstStyle/>
        <a:p>
          <a:endParaRPr lang="en-US"/>
        </a:p>
      </dgm:t>
    </dgm:pt>
    <dgm:pt modelId="{A767853F-E832-492A-8A75-C99034B9BEDD}">
      <dgm:prSet/>
      <dgm:spPr/>
      <dgm:t>
        <a:bodyPr/>
        <a:lstStyle/>
        <a:p>
          <a:r>
            <a:rPr lang="cs-CZ"/>
            <a:t>Individuální diktování diktátu</a:t>
          </a:r>
          <a:endParaRPr lang="en-US"/>
        </a:p>
      </dgm:t>
    </dgm:pt>
    <dgm:pt modelId="{0345C9CC-A6AE-419B-9E90-6438EC717B75}" type="parTrans" cxnId="{C0608B13-7C0B-4D90-B49A-B2AEF5409FBF}">
      <dgm:prSet/>
      <dgm:spPr/>
      <dgm:t>
        <a:bodyPr/>
        <a:lstStyle/>
        <a:p>
          <a:endParaRPr lang="en-US"/>
        </a:p>
      </dgm:t>
    </dgm:pt>
    <dgm:pt modelId="{7FDFB47C-087A-42C7-96AB-8ED6F4A83901}" type="sibTrans" cxnId="{C0608B13-7C0B-4D90-B49A-B2AEF5409FBF}">
      <dgm:prSet/>
      <dgm:spPr/>
      <dgm:t>
        <a:bodyPr/>
        <a:lstStyle/>
        <a:p>
          <a:endParaRPr lang="en-US"/>
        </a:p>
      </dgm:t>
    </dgm:pt>
    <dgm:pt modelId="{F59AE599-CCF2-481B-9DA1-AC9F6D7BEB3F}">
      <dgm:prSet/>
      <dgm:spPr/>
      <dgm:t>
        <a:bodyPr/>
        <a:lstStyle/>
        <a:p>
          <a:r>
            <a:rPr lang="cs-CZ"/>
            <a:t>Informování se u logopeda</a:t>
          </a:r>
          <a:endParaRPr lang="en-US"/>
        </a:p>
      </dgm:t>
    </dgm:pt>
    <dgm:pt modelId="{B27AFC94-D287-42B8-9DD1-E8DAB2826E4E}" type="parTrans" cxnId="{D9BC4C98-52A6-4C4E-A371-670B18AB97F4}">
      <dgm:prSet/>
      <dgm:spPr/>
      <dgm:t>
        <a:bodyPr/>
        <a:lstStyle/>
        <a:p>
          <a:endParaRPr lang="en-US"/>
        </a:p>
      </dgm:t>
    </dgm:pt>
    <dgm:pt modelId="{F1F47421-D22B-44BC-B043-51B1DB2E192B}" type="sibTrans" cxnId="{D9BC4C98-52A6-4C4E-A371-670B18AB97F4}">
      <dgm:prSet/>
      <dgm:spPr/>
      <dgm:t>
        <a:bodyPr/>
        <a:lstStyle/>
        <a:p>
          <a:endParaRPr lang="en-US"/>
        </a:p>
      </dgm:t>
    </dgm:pt>
    <dgm:pt modelId="{F18D4167-F650-4AF1-8B38-61D33B0F5F26}">
      <dgm:prSet/>
      <dgm:spPr/>
      <dgm:t>
        <a:bodyPr/>
        <a:lstStyle/>
        <a:p>
          <a:r>
            <a:rPr lang="cs-CZ"/>
            <a:t>Podporovat porozumění – názornost</a:t>
          </a:r>
          <a:endParaRPr lang="en-US"/>
        </a:p>
      </dgm:t>
    </dgm:pt>
    <dgm:pt modelId="{D17ED5F9-6600-46AE-8E34-4F0B14230B17}" type="parTrans" cxnId="{71228AD6-4750-429B-9286-59FB8EF2D7A0}">
      <dgm:prSet/>
      <dgm:spPr/>
      <dgm:t>
        <a:bodyPr/>
        <a:lstStyle/>
        <a:p>
          <a:endParaRPr lang="en-US"/>
        </a:p>
      </dgm:t>
    </dgm:pt>
    <dgm:pt modelId="{B2D3BE4A-D942-4F59-9D12-98357391AD30}" type="sibTrans" cxnId="{71228AD6-4750-429B-9286-59FB8EF2D7A0}">
      <dgm:prSet/>
      <dgm:spPr/>
      <dgm:t>
        <a:bodyPr/>
        <a:lstStyle/>
        <a:p>
          <a:endParaRPr lang="en-US"/>
        </a:p>
      </dgm:t>
    </dgm:pt>
    <dgm:pt modelId="{E89367F6-4867-41DD-8AC5-4D26DD8EDA82}">
      <dgm:prSet/>
      <dgm:spPr/>
      <dgm:t>
        <a:bodyPr/>
        <a:lstStyle/>
        <a:p>
          <a:r>
            <a:rPr lang="cs-CZ"/>
            <a:t>Neupozorňovat na vadu</a:t>
          </a:r>
          <a:endParaRPr lang="en-US"/>
        </a:p>
      </dgm:t>
    </dgm:pt>
    <dgm:pt modelId="{56FE9E03-09E7-40C7-B236-B4843B33D8F5}" type="parTrans" cxnId="{21B1453D-51BF-410B-A69D-1952F3584C5B}">
      <dgm:prSet/>
      <dgm:spPr/>
      <dgm:t>
        <a:bodyPr/>
        <a:lstStyle/>
        <a:p>
          <a:endParaRPr lang="en-US"/>
        </a:p>
      </dgm:t>
    </dgm:pt>
    <dgm:pt modelId="{B02EE963-4E88-4FE7-807B-CA8742BA08CE}" type="sibTrans" cxnId="{21B1453D-51BF-410B-A69D-1952F3584C5B}">
      <dgm:prSet/>
      <dgm:spPr/>
      <dgm:t>
        <a:bodyPr/>
        <a:lstStyle/>
        <a:p>
          <a:endParaRPr lang="en-US"/>
        </a:p>
      </dgm:t>
    </dgm:pt>
    <dgm:pt modelId="{90DFA12D-F0BE-451E-B3CA-FA50CB380E07}" type="pres">
      <dgm:prSet presAssocID="{A8F0D6A7-0029-45EF-B192-5692544D91BC}" presName="diagram" presStyleCnt="0">
        <dgm:presLayoutVars>
          <dgm:dir/>
          <dgm:resizeHandles val="exact"/>
        </dgm:presLayoutVars>
      </dgm:prSet>
      <dgm:spPr/>
    </dgm:pt>
    <dgm:pt modelId="{963AE2E2-4E0F-46A8-B0F3-BDDD5D88C952}" type="pres">
      <dgm:prSet presAssocID="{471DCCA8-4F34-47E3-98EC-F2C0DB62BA1C}" presName="node" presStyleLbl="node1" presStyleIdx="0" presStyleCnt="6">
        <dgm:presLayoutVars>
          <dgm:bulletEnabled val="1"/>
        </dgm:presLayoutVars>
      </dgm:prSet>
      <dgm:spPr/>
    </dgm:pt>
    <dgm:pt modelId="{08E468D5-BE9F-4B51-8375-ED92CDE38000}" type="pres">
      <dgm:prSet presAssocID="{B0D56AA9-5D57-4992-BB7B-FA607C67D500}" presName="sibTrans" presStyleCnt="0"/>
      <dgm:spPr/>
    </dgm:pt>
    <dgm:pt modelId="{B3C50B2E-67F4-430F-9369-F7650CD5AFB6}" type="pres">
      <dgm:prSet presAssocID="{1BC46498-681D-44C0-9905-DD8B27B31234}" presName="node" presStyleLbl="node1" presStyleIdx="1" presStyleCnt="6">
        <dgm:presLayoutVars>
          <dgm:bulletEnabled val="1"/>
        </dgm:presLayoutVars>
      </dgm:prSet>
      <dgm:spPr/>
    </dgm:pt>
    <dgm:pt modelId="{65D1D173-AFE3-406D-B822-EA33F84F0DDE}" type="pres">
      <dgm:prSet presAssocID="{E9D09B49-46FC-46FF-B993-94E2E7EBD124}" presName="sibTrans" presStyleCnt="0"/>
      <dgm:spPr/>
    </dgm:pt>
    <dgm:pt modelId="{C14071A3-1308-48C7-B574-185758C04A5A}" type="pres">
      <dgm:prSet presAssocID="{A767853F-E832-492A-8A75-C99034B9BEDD}" presName="node" presStyleLbl="node1" presStyleIdx="2" presStyleCnt="6">
        <dgm:presLayoutVars>
          <dgm:bulletEnabled val="1"/>
        </dgm:presLayoutVars>
      </dgm:prSet>
      <dgm:spPr/>
    </dgm:pt>
    <dgm:pt modelId="{6F78135E-57A2-4DA3-B7F0-5CA2D94E26FD}" type="pres">
      <dgm:prSet presAssocID="{7FDFB47C-087A-42C7-96AB-8ED6F4A83901}" presName="sibTrans" presStyleCnt="0"/>
      <dgm:spPr/>
    </dgm:pt>
    <dgm:pt modelId="{9578D7B5-23DF-4261-A78F-0549582E8E5E}" type="pres">
      <dgm:prSet presAssocID="{F59AE599-CCF2-481B-9DA1-AC9F6D7BEB3F}" presName="node" presStyleLbl="node1" presStyleIdx="3" presStyleCnt="6">
        <dgm:presLayoutVars>
          <dgm:bulletEnabled val="1"/>
        </dgm:presLayoutVars>
      </dgm:prSet>
      <dgm:spPr/>
    </dgm:pt>
    <dgm:pt modelId="{46253625-B73F-4A79-AB2C-48E274859559}" type="pres">
      <dgm:prSet presAssocID="{F1F47421-D22B-44BC-B043-51B1DB2E192B}" presName="sibTrans" presStyleCnt="0"/>
      <dgm:spPr/>
    </dgm:pt>
    <dgm:pt modelId="{027557BC-035E-4126-AE5F-2F9ACC85CC75}" type="pres">
      <dgm:prSet presAssocID="{F18D4167-F650-4AF1-8B38-61D33B0F5F26}" presName="node" presStyleLbl="node1" presStyleIdx="4" presStyleCnt="6">
        <dgm:presLayoutVars>
          <dgm:bulletEnabled val="1"/>
        </dgm:presLayoutVars>
      </dgm:prSet>
      <dgm:spPr/>
    </dgm:pt>
    <dgm:pt modelId="{82FAA514-C3FB-48CA-B73B-58AEAAB51292}" type="pres">
      <dgm:prSet presAssocID="{B2D3BE4A-D942-4F59-9D12-98357391AD30}" presName="sibTrans" presStyleCnt="0"/>
      <dgm:spPr/>
    </dgm:pt>
    <dgm:pt modelId="{8E2B62EC-8DDF-461F-8315-FB8266E992A8}" type="pres">
      <dgm:prSet presAssocID="{E89367F6-4867-41DD-8AC5-4D26DD8EDA82}" presName="node" presStyleLbl="node1" presStyleIdx="5" presStyleCnt="6">
        <dgm:presLayoutVars>
          <dgm:bulletEnabled val="1"/>
        </dgm:presLayoutVars>
      </dgm:prSet>
      <dgm:spPr/>
    </dgm:pt>
  </dgm:ptLst>
  <dgm:cxnLst>
    <dgm:cxn modelId="{B907590F-4492-48A9-BE62-2E9B32F4FEEE}" type="presOf" srcId="{1BC46498-681D-44C0-9905-DD8B27B31234}" destId="{B3C50B2E-67F4-430F-9369-F7650CD5AFB6}" srcOrd="0" destOrd="0" presId="urn:microsoft.com/office/officeart/2005/8/layout/default"/>
    <dgm:cxn modelId="{C0608B13-7C0B-4D90-B49A-B2AEF5409FBF}" srcId="{A8F0D6A7-0029-45EF-B192-5692544D91BC}" destId="{A767853F-E832-492A-8A75-C99034B9BEDD}" srcOrd="2" destOrd="0" parTransId="{0345C9CC-A6AE-419B-9E90-6438EC717B75}" sibTransId="{7FDFB47C-087A-42C7-96AB-8ED6F4A83901}"/>
    <dgm:cxn modelId="{21B1453D-51BF-410B-A69D-1952F3584C5B}" srcId="{A8F0D6A7-0029-45EF-B192-5692544D91BC}" destId="{E89367F6-4867-41DD-8AC5-4D26DD8EDA82}" srcOrd="5" destOrd="0" parTransId="{56FE9E03-09E7-40C7-B236-B4843B33D8F5}" sibTransId="{B02EE963-4E88-4FE7-807B-CA8742BA08CE}"/>
    <dgm:cxn modelId="{52E1923D-78AA-4958-A1A1-9DA1250BF524}" type="presOf" srcId="{A767853F-E832-492A-8A75-C99034B9BEDD}" destId="{C14071A3-1308-48C7-B574-185758C04A5A}" srcOrd="0" destOrd="0" presId="urn:microsoft.com/office/officeart/2005/8/layout/default"/>
    <dgm:cxn modelId="{57E7A561-B6DC-430A-A401-958B53F23F6C}" type="presOf" srcId="{E89367F6-4867-41DD-8AC5-4D26DD8EDA82}" destId="{8E2B62EC-8DDF-461F-8315-FB8266E992A8}" srcOrd="0" destOrd="0" presId="urn:microsoft.com/office/officeart/2005/8/layout/default"/>
    <dgm:cxn modelId="{548F338E-228E-4EED-9C01-A5315D0EC202}" srcId="{A8F0D6A7-0029-45EF-B192-5692544D91BC}" destId="{471DCCA8-4F34-47E3-98EC-F2C0DB62BA1C}" srcOrd="0" destOrd="0" parTransId="{7FA40DF2-B1F3-4B7B-9A7B-6EA80E31E3A5}" sibTransId="{B0D56AA9-5D57-4992-BB7B-FA607C67D500}"/>
    <dgm:cxn modelId="{89FCCB94-5727-4ED2-9248-E622678A3E8E}" type="presOf" srcId="{471DCCA8-4F34-47E3-98EC-F2C0DB62BA1C}" destId="{963AE2E2-4E0F-46A8-B0F3-BDDD5D88C952}" srcOrd="0" destOrd="0" presId="urn:microsoft.com/office/officeart/2005/8/layout/default"/>
    <dgm:cxn modelId="{D9BC4C98-52A6-4C4E-A371-670B18AB97F4}" srcId="{A8F0D6A7-0029-45EF-B192-5692544D91BC}" destId="{F59AE599-CCF2-481B-9DA1-AC9F6D7BEB3F}" srcOrd="3" destOrd="0" parTransId="{B27AFC94-D287-42B8-9DD1-E8DAB2826E4E}" sibTransId="{F1F47421-D22B-44BC-B043-51B1DB2E192B}"/>
    <dgm:cxn modelId="{3658D5A3-668C-4C4D-8AD0-6481F33C0EF0}" type="presOf" srcId="{F59AE599-CCF2-481B-9DA1-AC9F6D7BEB3F}" destId="{9578D7B5-23DF-4261-A78F-0549582E8E5E}" srcOrd="0" destOrd="0" presId="urn:microsoft.com/office/officeart/2005/8/layout/default"/>
    <dgm:cxn modelId="{C56ADAC5-2314-41E4-B567-C1A81340BC4A}" type="presOf" srcId="{A8F0D6A7-0029-45EF-B192-5692544D91BC}" destId="{90DFA12D-F0BE-451E-B3CA-FA50CB380E07}" srcOrd="0" destOrd="0" presId="urn:microsoft.com/office/officeart/2005/8/layout/default"/>
    <dgm:cxn modelId="{71228AD6-4750-429B-9286-59FB8EF2D7A0}" srcId="{A8F0D6A7-0029-45EF-B192-5692544D91BC}" destId="{F18D4167-F650-4AF1-8B38-61D33B0F5F26}" srcOrd="4" destOrd="0" parTransId="{D17ED5F9-6600-46AE-8E34-4F0B14230B17}" sibTransId="{B2D3BE4A-D942-4F59-9D12-98357391AD30}"/>
    <dgm:cxn modelId="{1ADD08EE-A0C4-4BBD-A7C8-CB714D05FF51}" srcId="{A8F0D6A7-0029-45EF-B192-5692544D91BC}" destId="{1BC46498-681D-44C0-9905-DD8B27B31234}" srcOrd="1" destOrd="0" parTransId="{1E128A3A-8DF7-4F96-A644-1A6A29FFCE02}" sibTransId="{E9D09B49-46FC-46FF-B993-94E2E7EBD124}"/>
    <dgm:cxn modelId="{2B7982FE-FECC-4998-A6EF-C0496D69DE1F}" type="presOf" srcId="{F18D4167-F650-4AF1-8B38-61D33B0F5F26}" destId="{027557BC-035E-4126-AE5F-2F9ACC85CC75}" srcOrd="0" destOrd="0" presId="urn:microsoft.com/office/officeart/2005/8/layout/default"/>
    <dgm:cxn modelId="{1B463E96-93A7-4347-80C4-A3AF526CB350}" type="presParOf" srcId="{90DFA12D-F0BE-451E-B3CA-FA50CB380E07}" destId="{963AE2E2-4E0F-46A8-B0F3-BDDD5D88C952}" srcOrd="0" destOrd="0" presId="urn:microsoft.com/office/officeart/2005/8/layout/default"/>
    <dgm:cxn modelId="{E0836003-D16D-4DCC-960F-8D83F5D5EFF6}" type="presParOf" srcId="{90DFA12D-F0BE-451E-B3CA-FA50CB380E07}" destId="{08E468D5-BE9F-4B51-8375-ED92CDE38000}" srcOrd="1" destOrd="0" presId="urn:microsoft.com/office/officeart/2005/8/layout/default"/>
    <dgm:cxn modelId="{26560B62-BD01-4B98-BCEA-A781E4759FA1}" type="presParOf" srcId="{90DFA12D-F0BE-451E-B3CA-FA50CB380E07}" destId="{B3C50B2E-67F4-430F-9369-F7650CD5AFB6}" srcOrd="2" destOrd="0" presId="urn:microsoft.com/office/officeart/2005/8/layout/default"/>
    <dgm:cxn modelId="{6100D49F-BA41-4F8A-9FC6-5E8B6DE35D3D}" type="presParOf" srcId="{90DFA12D-F0BE-451E-B3CA-FA50CB380E07}" destId="{65D1D173-AFE3-406D-B822-EA33F84F0DDE}" srcOrd="3" destOrd="0" presId="urn:microsoft.com/office/officeart/2005/8/layout/default"/>
    <dgm:cxn modelId="{2714A579-67F3-4565-A19A-20851F5A6BF2}" type="presParOf" srcId="{90DFA12D-F0BE-451E-B3CA-FA50CB380E07}" destId="{C14071A3-1308-48C7-B574-185758C04A5A}" srcOrd="4" destOrd="0" presId="urn:microsoft.com/office/officeart/2005/8/layout/default"/>
    <dgm:cxn modelId="{99AD9066-ECE4-4273-BCE2-045FFF2F1535}" type="presParOf" srcId="{90DFA12D-F0BE-451E-B3CA-FA50CB380E07}" destId="{6F78135E-57A2-4DA3-B7F0-5CA2D94E26FD}" srcOrd="5" destOrd="0" presId="urn:microsoft.com/office/officeart/2005/8/layout/default"/>
    <dgm:cxn modelId="{3E767C48-E6C5-4387-AE86-55EF4C683845}" type="presParOf" srcId="{90DFA12D-F0BE-451E-B3CA-FA50CB380E07}" destId="{9578D7B5-23DF-4261-A78F-0549582E8E5E}" srcOrd="6" destOrd="0" presId="urn:microsoft.com/office/officeart/2005/8/layout/default"/>
    <dgm:cxn modelId="{22037D3D-ACD1-4F9C-BF10-1ED03C4F1E78}" type="presParOf" srcId="{90DFA12D-F0BE-451E-B3CA-FA50CB380E07}" destId="{46253625-B73F-4A79-AB2C-48E274859559}" srcOrd="7" destOrd="0" presId="urn:microsoft.com/office/officeart/2005/8/layout/default"/>
    <dgm:cxn modelId="{8A7E6A38-0B43-4685-8692-F04D0A0CD173}" type="presParOf" srcId="{90DFA12D-F0BE-451E-B3CA-FA50CB380E07}" destId="{027557BC-035E-4126-AE5F-2F9ACC85CC75}" srcOrd="8" destOrd="0" presId="urn:microsoft.com/office/officeart/2005/8/layout/default"/>
    <dgm:cxn modelId="{19C44C04-C7AA-49C9-A8FD-60D030ADFC43}" type="presParOf" srcId="{90DFA12D-F0BE-451E-B3CA-FA50CB380E07}" destId="{82FAA514-C3FB-48CA-B73B-58AEAAB51292}" srcOrd="9" destOrd="0" presId="urn:microsoft.com/office/officeart/2005/8/layout/default"/>
    <dgm:cxn modelId="{40F81FF9-DC5D-4566-8337-49F984351CDF}" type="presParOf" srcId="{90DFA12D-F0BE-451E-B3CA-FA50CB380E07}" destId="{8E2B62EC-8DDF-461F-8315-FB8266E992A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97446E-2059-471F-9EB0-7BCE31CF846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4AC398A-2048-4F01-B1C5-0E8BAE875843}">
      <dgm:prSet/>
      <dgm:spPr/>
      <dgm:t>
        <a:bodyPr/>
        <a:lstStyle/>
        <a:p>
          <a:r>
            <a:rPr lang="cs-CZ"/>
            <a:t>Inkluze – běžné MŠ, ZŠ, SŠ…</a:t>
          </a:r>
          <a:endParaRPr lang="en-US"/>
        </a:p>
      </dgm:t>
    </dgm:pt>
    <dgm:pt modelId="{97EB8F75-58BF-4010-8AEF-4851EA2343F0}" type="parTrans" cxnId="{DD33B678-2B26-4FF6-8A4C-234A71F31C28}">
      <dgm:prSet/>
      <dgm:spPr/>
      <dgm:t>
        <a:bodyPr/>
        <a:lstStyle/>
        <a:p>
          <a:endParaRPr lang="en-US"/>
        </a:p>
      </dgm:t>
    </dgm:pt>
    <dgm:pt modelId="{0E27E14B-05D1-4BF2-8301-EF2BE2BE27CE}" type="sibTrans" cxnId="{DD33B678-2B26-4FF6-8A4C-234A71F31C28}">
      <dgm:prSet/>
      <dgm:spPr/>
      <dgm:t>
        <a:bodyPr/>
        <a:lstStyle/>
        <a:p>
          <a:endParaRPr lang="en-US"/>
        </a:p>
      </dgm:t>
    </dgm:pt>
    <dgm:pt modelId="{163237BB-E4A9-490E-8F42-011FE954360F}">
      <dgm:prSet/>
      <dgm:spPr/>
      <dgm:t>
        <a:bodyPr/>
        <a:lstStyle/>
        <a:p>
          <a:r>
            <a:rPr lang="cs-CZ" dirty="0"/>
            <a:t>MŠ logopedická</a:t>
          </a:r>
          <a:endParaRPr lang="en-US" dirty="0"/>
        </a:p>
      </dgm:t>
    </dgm:pt>
    <dgm:pt modelId="{0A706067-882B-4B72-B2A3-CD8FA5E44077}" type="parTrans" cxnId="{64897B07-4792-4BFD-A444-1B6E0A33AC2E}">
      <dgm:prSet/>
      <dgm:spPr/>
      <dgm:t>
        <a:bodyPr/>
        <a:lstStyle/>
        <a:p>
          <a:endParaRPr lang="en-US"/>
        </a:p>
      </dgm:t>
    </dgm:pt>
    <dgm:pt modelId="{F1F85C02-7CF4-47CF-B3E9-7894A3025973}" type="sibTrans" cxnId="{64897B07-4792-4BFD-A444-1B6E0A33AC2E}">
      <dgm:prSet/>
      <dgm:spPr/>
      <dgm:t>
        <a:bodyPr/>
        <a:lstStyle/>
        <a:p>
          <a:endParaRPr lang="en-US"/>
        </a:p>
      </dgm:t>
    </dgm:pt>
    <dgm:pt modelId="{A584B8D7-F864-41CB-8BA0-9FA8C56E91FC}">
      <dgm:prSet/>
      <dgm:spPr/>
      <dgm:t>
        <a:bodyPr/>
        <a:lstStyle/>
        <a:p>
          <a:r>
            <a:rPr lang="cs-CZ"/>
            <a:t>ZŠ logopedická</a:t>
          </a:r>
          <a:endParaRPr lang="en-US"/>
        </a:p>
      </dgm:t>
    </dgm:pt>
    <dgm:pt modelId="{9F9D67DF-5009-47EC-8470-D37C3B1500DA}" type="parTrans" cxnId="{C7BE8729-7BAA-4BA4-ACE9-385AF6557AA0}">
      <dgm:prSet/>
      <dgm:spPr/>
      <dgm:t>
        <a:bodyPr/>
        <a:lstStyle/>
        <a:p>
          <a:endParaRPr lang="en-US"/>
        </a:p>
      </dgm:t>
    </dgm:pt>
    <dgm:pt modelId="{C9D7E2D3-D6C7-46E4-BCE8-41D5E0C183DD}" type="sibTrans" cxnId="{C7BE8729-7BAA-4BA4-ACE9-385AF6557AA0}">
      <dgm:prSet/>
      <dgm:spPr/>
      <dgm:t>
        <a:bodyPr/>
        <a:lstStyle/>
        <a:p>
          <a:endParaRPr lang="en-US"/>
        </a:p>
      </dgm:t>
    </dgm:pt>
    <dgm:pt modelId="{F83DC3EE-8C99-4771-B028-256D629C0B20}">
      <dgm:prSet/>
      <dgm:spPr/>
      <dgm:t>
        <a:bodyPr/>
        <a:lstStyle/>
        <a:p>
          <a:r>
            <a:rPr lang="cs-CZ"/>
            <a:t>Běžná ZŠ s logopedickou třídou</a:t>
          </a:r>
          <a:endParaRPr lang="en-US"/>
        </a:p>
      </dgm:t>
    </dgm:pt>
    <dgm:pt modelId="{E31678AE-43D2-4AB7-A07A-5C96085A737C}" type="parTrans" cxnId="{E0AFFC70-3EE3-488E-9FE2-89721F70E7FC}">
      <dgm:prSet/>
      <dgm:spPr/>
      <dgm:t>
        <a:bodyPr/>
        <a:lstStyle/>
        <a:p>
          <a:endParaRPr lang="en-US"/>
        </a:p>
      </dgm:t>
    </dgm:pt>
    <dgm:pt modelId="{C3F93974-9960-4488-9DB1-5148743241F0}" type="sibTrans" cxnId="{E0AFFC70-3EE3-488E-9FE2-89721F70E7FC}">
      <dgm:prSet/>
      <dgm:spPr/>
      <dgm:t>
        <a:bodyPr/>
        <a:lstStyle/>
        <a:p>
          <a:endParaRPr lang="en-US"/>
        </a:p>
      </dgm:t>
    </dgm:pt>
    <dgm:pt modelId="{E5AEDF67-DED5-408D-87DA-513EC49924A1}" type="pres">
      <dgm:prSet presAssocID="{7997446E-2059-471F-9EB0-7BCE31CF846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F198286-2249-4408-A993-4EBACD1A636F}" type="pres">
      <dgm:prSet presAssocID="{74AC398A-2048-4F01-B1C5-0E8BAE875843}" presName="hierRoot1" presStyleCnt="0"/>
      <dgm:spPr/>
    </dgm:pt>
    <dgm:pt modelId="{79923EEB-777B-49A3-A205-95632BD9C190}" type="pres">
      <dgm:prSet presAssocID="{74AC398A-2048-4F01-B1C5-0E8BAE875843}" presName="composite" presStyleCnt="0"/>
      <dgm:spPr/>
    </dgm:pt>
    <dgm:pt modelId="{371820C7-29A3-4FDF-B543-06577799FD6F}" type="pres">
      <dgm:prSet presAssocID="{74AC398A-2048-4F01-B1C5-0E8BAE875843}" presName="background" presStyleLbl="node0" presStyleIdx="0" presStyleCnt="4"/>
      <dgm:spPr/>
    </dgm:pt>
    <dgm:pt modelId="{1BB258AE-8533-4913-BF23-0D7799152595}" type="pres">
      <dgm:prSet presAssocID="{74AC398A-2048-4F01-B1C5-0E8BAE875843}" presName="text" presStyleLbl="fgAcc0" presStyleIdx="0" presStyleCnt="4">
        <dgm:presLayoutVars>
          <dgm:chPref val="3"/>
        </dgm:presLayoutVars>
      </dgm:prSet>
      <dgm:spPr/>
    </dgm:pt>
    <dgm:pt modelId="{F462C101-2C03-482E-94C7-3F0BC899C8A0}" type="pres">
      <dgm:prSet presAssocID="{74AC398A-2048-4F01-B1C5-0E8BAE875843}" presName="hierChild2" presStyleCnt="0"/>
      <dgm:spPr/>
    </dgm:pt>
    <dgm:pt modelId="{8CE46D3D-58F7-4B21-85E4-E71446E16C4D}" type="pres">
      <dgm:prSet presAssocID="{163237BB-E4A9-490E-8F42-011FE954360F}" presName="hierRoot1" presStyleCnt="0"/>
      <dgm:spPr/>
    </dgm:pt>
    <dgm:pt modelId="{C642E48B-3574-495C-8340-BCA95A33BE3C}" type="pres">
      <dgm:prSet presAssocID="{163237BB-E4A9-490E-8F42-011FE954360F}" presName="composite" presStyleCnt="0"/>
      <dgm:spPr/>
    </dgm:pt>
    <dgm:pt modelId="{336DB548-1753-415F-95E6-9AB140B88DAD}" type="pres">
      <dgm:prSet presAssocID="{163237BB-E4A9-490E-8F42-011FE954360F}" presName="background" presStyleLbl="node0" presStyleIdx="1" presStyleCnt="4"/>
      <dgm:spPr/>
    </dgm:pt>
    <dgm:pt modelId="{3907C289-5F91-4612-9AF6-38BB64D4EAEE}" type="pres">
      <dgm:prSet presAssocID="{163237BB-E4A9-490E-8F42-011FE954360F}" presName="text" presStyleLbl="fgAcc0" presStyleIdx="1" presStyleCnt="4">
        <dgm:presLayoutVars>
          <dgm:chPref val="3"/>
        </dgm:presLayoutVars>
      </dgm:prSet>
      <dgm:spPr/>
    </dgm:pt>
    <dgm:pt modelId="{5B621B17-9B5C-4E53-9AC2-4DC65815809E}" type="pres">
      <dgm:prSet presAssocID="{163237BB-E4A9-490E-8F42-011FE954360F}" presName="hierChild2" presStyleCnt="0"/>
      <dgm:spPr/>
    </dgm:pt>
    <dgm:pt modelId="{8734BEB0-917C-42A7-B001-51D1B76621A7}" type="pres">
      <dgm:prSet presAssocID="{A584B8D7-F864-41CB-8BA0-9FA8C56E91FC}" presName="hierRoot1" presStyleCnt="0"/>
      <dgm:spPr/>
    </dgm:pt>
    <dgm:pt modelId="{E065B47E-1BD0-446C-84FA-6033D8FF64E1}" type="pres">
      <dgm:prSet presAssocID="{A584B8D7-F864-41CB-8BA0-9FA8C56E91FC}" presName="composite" presStyleCnt="0"/>
      <dgm:spPr/>
    </dgm:pt>
    <dgm:pt modelId="{32EACF79-09B4-470F-9E87-0845CF10A6A5}" type="pres">
      <dgm:prSet presAssocID="{A584B8D7-F864-41CB-8BA0-9FA8C56E91FC}" presName="background" presStyleLbl="node0" presStyleIdx="2" presStyleCnt="4"/>
      <dgm:spPr/>
    </dgm:pt>
    <dgm:pt modelId="{B4D0C57B-3900-4FB7-923C-9CAE54D4CD8D}" type="pres">
      <dgm:prSet presAssocID="{A584B8D7-F864-41CB-8BA0-9FA8C56E91FC}" presName="text" presStyleLbl="fgAcc0" presStyleIdx="2" presStyleCnt="4">
        <dgm:presLayoutVars>
          <dgm:chPref val="3"/>
        </dgm:presLayoutVars>
      </dgm:prSet>
      <dgm:spPr/>
    </dgm:pt>
    <dgm:pt modelId="{7D2493C0-F6CA-4750-9F1C-0950E2ADDDEE}" type="pres">
      <dgm:prSet presAssocID="{A584B8D7-F864-41CB-8BA0-9FA8C56E91FC}" presName="hierChild2" presStyleCnt="0"/>
      <dgm:spPr/>
    </dgm:pt>
    <dgm:pt modelId="{3E2D9064-62B2-440D-BBDD-3F755916036D}" type="pres">
      <dgm:prSet presAssocID="{F83DC3EE-8C99-4771-B028-256D629C0B20}" presName="hierRoot1" presStyleCnt="0"/>
      <dgm:spPr/>
    </dgm:pt>
    <dgm:pt modelId="{AF19E66D-D500-472F-8041-C98E2670F6FC}" type="pres">
      <dgm:prSet presAssocID="{F83DC3EE-8C99-4771-B028-256D629C0B20}" presName="composite" presStyleCnt="0"/>
      <dgm:spPr/>
    </dgm:pt>
    <dgm:pt modelId="{4158842A-8EEB-46D0-91DC-E95F203C1BA1}" type="pres">
      <dgm:prSet presAssocID="{F83DC3EE-8C99-4771-B028-256D629C0B20}" presName="background" presStyleLbl="node0" presStyleIdx="3" presStyleCnt="4"/>
      <dgm:spPr/>
    </dgm:pt>
    <dgm:pt modelId="{35A4C0DB-FA8A-4038-A727-EB84FFE63D3E}" type="pres">
      <dgm:prSet presAssocID="{F83DC3EE-8C99-4771-B028-256D629C0B20}" presName="text" presStyleLbl="fgAcc0" presStyleIdx="3" presStyleCnt="4">
        <dgm:presLayoutVars>
          <dgm:chPref val="3"/>
        </dgm:presLayoutVars>
      </dgm:prSet>
      <dgm:spPr/>
    </dgm:pt>
    <dgm:pt modelId="{19A31B88-10ED-4C91-AE60-E35AA7354202}" type="pres">
      <dgm:prSet presAssocID="{F83DC3EE-8C99-4771-B028-256D629C0B20}" presName="hierChild2" presStyleCnt="0"/>
      <dgm:spPr/>
    </dgm:pt>
  </dgm:ptLst>
  <dgm:cxnLst>
    <dgm:cxn modelId="{64897B07-4792-4BFD-A444-1B6E0A33AC2E}" srcId="{7997446E-2059-471F-9EB0-7BCE31CF846E}" destId="{163237BB-E4A9-490E-8F42-011FE954360F}" srcOrd="1" destOrd="0" parTransId="{0A706067-882B-4B72-B2A3-CD8FA5E44077}" sibTransId="{F1F85C02-7CF4-47CF-B3E9-7894A3025973}"/>
    <dgm:cxn modelId="{B42F700D-15C8-4593-AA18-07B08A7C6C9B}" type="presOf" srcId="{163237BB-E4A9-490E-8F42-011FE954360F}" destId="{3907C289-5F91-4612-9AF6-38BB64D4EAEE}" srcOrd="0" destOrd="0" presId="urn:microsoft.com/office/officeart/2005/8/layout/hierarchy1"/>
    <dgm:cxn modelId="{5CDDA117-E882-45F6-B601-ABC520C24B96}" type="presOf" srcId="{7997446E-2059-471F-9EB0-7BCE31CF846E}" destId="{E5AEDF67-DED5-408D-87DA-513EC49924A1}" srcOrd="0" destOrd="0" presId="urn:microsoft.com/office/officeart/2005/8/layout/hierarchy1"/>
    <dgm:cxn modelId="{C7BE8729-7BAA-4BA4-ACE9-385AF6557AA0}" srcId="{7997446E-2059-471F-9EB0-7BCE31CF846E}" destId="{A584B8D7-F864-41CB-8BA0-9FA8C56E91FC}" srcOrd="2" destOrd="0" parTransId="{9F9D67DF-5009-47EC-8470-D37C3B1500DA}" sibTransId="{C9D7E2D3-D6C7-46E4-BCE8-41D5E0C183DD}"/>
    <dgm:cxn modelId="{305A493C-13B0-450F-AE84-FF3B8177B5D2}" type="presOf" srcId="{74AC398A-2048-4F01-B1C5-0E8BAE875843}" destId="{1BB258AE-8533-4913-BF23-0D7799152595}" srcOrd="0" destOrd="0" presId="urn:microsoft.com/office/officeart/2005/8/layout/hierarchy1"/>
    <dgm:cxn modelId="{E0AFFC70-3EE3-488E-9FE2-89721F70E7FC}" srcId="{7997446E-2059-471F-9EB0-7BCE31CF846E}" destId="{F83DC3EE-8C99-4771-B028-256D629C0B20}" srcOrd="3" destOrd="0" parTransId="{E31678AE-43D2-4AB7-A07A-5C96085A737C}" sibTransId="{C3F93974-9960-4488-9DB1-5148743241F0}"/>
    <dgm:cxn modelId="{17869C55-9CEA-4634-9A3C-1364EEFEDFB9}" type="presOf" srcId="{F83DC3EE-8C99-4771-B028-256D629C0B20}" destId="{35A4C0DB-FA8A-4038-A727-EB84FFE63D3E}" srcOrd="0" destOrd="0" presId="urn:microsoft.com/office/officeart/2005/8/layout/hierarchy1"/>
    <dgm:cxn modelId="{DD33B678-2B26-4FF6-8A4C-234A71F31C28}" srcId="{7997446E-2059-471F-9EB0-7BCE31CF846E}" destId="{74AC398A-2048-4F01-B1C5-0E8BAE875843}" srcOrd="0" destOrd="0" parTransId="{97EB8F75-58BF-4010-8AEF-4851EA2343F0}" sibTransId="{0E27E14B-05D1-4BF2-8301-EF2BE2BE27CE}"/>
    <dgm:cxn modelId="{6513F981-0F27-4BC6-B29D-A064B363A1A3}" type="presOf" srcId="{A584B8D7-F864-41CB-8BA0-9FA8C56E91FC}" destId="{B4D0C57B-3900-4FB7-923C-9CAE54D4CD8D}" srcOrd="0" destOrd="0" presId="urn:microsoft.com/office/officeart/2005/8/layout/hierarchy1"/>
    <dgm:cxn modelId="{394A4A22-EA30-4EF3-8CCA-B7FA75046457}" type="presParOf" srcId="{E5AEDF67-DED5-408D-87DA-513EC49924A1}" destId="{7F198286-2249-4408-A993-4EBACD1A636F}" srcOrd="0" destOrd="0" presId="urn:microsoft.com/office/officeart/2005/8/layout/hierarchy1"/>
    <dgm:cxn modelId="{16C5457F-17C4-48C6-AC1A-A0AAF1E227D1}" type="presParOf" srcId="{7F198286-2249-4408-A993-4EBACD1A636F}" destId="{79923EEB-777B-49A3-A205-95632BD9C190}" srcOrd="0" destOrd="0" presId="urn:microsoft.com/office/officeart/2005/8/layout/hierarchy1"/>
    <dgm:cxn modelId="{1851D77F-AD8D-42AA-BA52-E915CF2C2152}" type="presParOf" srcId="{79923EEB-777B-49A3-A205-95632BD9C190}" destId="{371820C7-29A3-4FDF-B543-06577799FD6F}" srcOrd="0" destOrd="0" presId="urn:microsoft.com/office/officeart/2005/8/layout/hierarchy1"/>
    <dgm:cxn modelId="{74CFC9B4-3BC4-49D2-885D-B45E7A4BDB55}" type="presParOf" srcId="{79923EEB-777B-49A3-A205-95632BD9C190}" destId="{1BB258AE-8533-4913-BF23-0D7799152595}" srcOrd="1" destOrd="0" presId="urn:microsoft.com/office/officeart/2005/8/layout/hierarchy1"/>
    <dgm:cxn modelId="{A5616A39-E4E5-4038-AB5C-7A99F657C6A9}" type="presParOf" srcId="{7F198286-2249-4408-A993-4EBACD1A636F}" destId="{F462C101-2C03-482E-94C7-3F0BC899C8A0}" srcOrd="1" destOrd="0" presId="urn:microsoft.com/office/officeart/2005/8/layout/hierarchy1"/>
    <dgm:cxn modelId="{428E8B4D-C1FF-451C-8C2A-C51E7C696BBF}" type="presParOf" srcId="{E5AEDF67-DED5-408D-87DA-513EC49924A1}" destId="{8CE46D3D-58F7-4B21-85E4-E71446E16C4D}" srcOrd="1" destOrd="0" presId="urn:microsoft.com/office/officeart/2005/8/layout/hierarchy1"/>
    <dgm:cxn modelId="{491DA08F-B369-49D2-A526-C4BB2CDFCD42}" type="presParOf" srcId="{8CE46D3D-58F7-4B21-85E4-E71446E16C4D}" destId="{C642E48B-3574-495C-8340-BCA95A33BE3C}" srcOrd="0" destOrd="0" presId="urn:microsoft.com/office/officeart/2005/8/layout/hierarchy1"/>
    <dgm:cxn modelId="{9804A820-9EF2-494D-8220-74BFF123EA41}" type="presParOf" srcId="{C642E48B-3574-495C-8340-BCA95A33BE3C}" destId="{336DB548-1753-415F-95E6-9AB140B88DAD}" srcOrd="0" destOrd="0" presId="urn:microsoft.com/office/officeart/2005/8/layout/hierarchy1"/>
    <dgm:cxn modelId="{CA788D65-44E5-4E59-9DA8-590938FBCEE0}" type="presParOf" srcId="{C642E48B-3574-495C-8340-BCA95A33BE3C}" destId="{3907C289-5F91-4612-9AF6-38BB64D4EAEE}" srcOrd="1" destOrd="0" presId="urn:microsoft.com/office/officeart/2005/8/layout/hierarchy1"/>
    <dgm:cxn modelId="{BCDE2F32-AF00-4133-A2C9-8585DDE1F026}" type="presParOf" srcId="{8CE46D3D-58F7-4B21-85E4-E71446E16C4D}" destId="{5B621B17-9B5C-4E53-9AC2-4DC65815809E}" srcOrd="1" destOrd="0" presId="urn:microsoft.com/office/officeart/2005/8/layout/hierarchy1"/>
    <dgm:cxn modelId="{8345E479-40CE-4B7B-A1E6-4F1570186F30}" type="presParOf" srcId="{E5AEDF67-DED5-408D-87DA-513EC49924A1}" destId="{8734BEB0-917C-42A7-B001-51D1B76621A7}" srcOrd="2" destOrd="0" presId="urn:microsoft.com/office/officeart/2005/8/layout/hierarchy1"/>
    <dgm:cxn modelId="{CF6B029E-3E8A-4162-B56E-0C726B0150E8}" type="presParOf" srcId="{8734BEB0-917C-42A7-B001-51D1B76621A7}" destId="{E065B47E-1BD0-446C-84FA-6033D8FF64E1}" srcOrd="0" destOrd="0" presId="urn:microsoft.com/office/officeart/2005/8/layout/hierarchy1"/>
    <dgm:cxn modelId="{A1C716C2-1108-47DF-BF8D-AC785C87D415}" type="presParOf" srcId="{E065B47E-1BD0-446C-84FA-6033D8FF64E1}" destId="{32EACF79-09B4-470F-9E87-0845CF10A6A5}" srcOrd="0" destOrd="0" presId="urn:microsoft.com/office/officeart/2005/8/layout/hierarchy1"/>
    <dgm:cxn modelId="{D1EAC8EF-F01F-4E18-A459-E1041671B3E8}" type="presParOf" srcId="{E065B47E-1BD0-446C-84FA-6033D8FF64E1}" destId="{B4D0C57B-3900-4FB7-923C-9CAE54D4CD8D}" srcOrd="1" destOrd="0" presId="urn:microsoft.com/office/officeart/2005/8/layout/hierarchy1"/>
    <dgm:cxn modelId="{6544B471-C6BF-4041-8986-E6AA89EB4DBE}" type="presParOf" srcId="{8734BEB0-917C-42A7-B001-51D1B76621A7}" destId="{7D2493C0-F6CA-4750-9F1C-0950E2ADDDEE}" srcOrd="1" destOrd="0" presId="urn:microsoft.com/office/officeart/2005/8/layout/hierarchy1"/>
    <dgm:cxn modelId="{70685CAB-224C-457F-A61F-EE7F907D3647}" type="presParOf" srcId="{E5AEDF67-DED5-408D-87DA-513EC49924A1}" destId="{3E2D9064-62B2-440D-BBDD-3F755916036D}" srcOrd="3" destOrd="0" presId="urn:microsoft.com/office/officeart/2005/8/layout/hierarchy1"/>
    <dgm:cxn modelId="{F4A49863-B4B4-49F5-BE77-1EDD6F0D37B2}" type="presParOf" srcId="{3E2D9064-62B2-440D-BBDD-3F755916036D}" destId="{AF19E66D-D500-472F-8041-C98E2670F6FC}" srcOrd="0" destOrd="0" presId="urn:microsoft.com/office/officeart/2005/8/layout/hierarchy1"/>
    <dgm:cxn modelId="{7C9FA899-41CD-4B36-A9E4-118CAD1D9860}" type="presParOf" srcId="{AF19E66D-D500-472F-8041-C98E2670F6FC}" destId="{4158842A-8EEB-46D0-91DC-E95F203C1BA1}" srcOrd="0" destOrd="0" presId="urn:microsoft.com/office/officeart/2005/8/layout/hierarchy1"/>
    <dgm:cxn modelId="{FBD9AD37-4B78-412E-B37E-BAAA799BEDB5}" type="presParOf" srcId="{AF19E66D-D500-472F-8041-C98E2670F6FC}" destId="{35A4C0DB-FA8A-4038-A727-EB84FFE63D3E}" srcOrd="1" destOrd="0" presId="urn:microsoft.com/office/officeart/2005/8/layout/hierarchy1"/>
    <dgm:cxn modelId="{ABCBB6D8-56E1-4CF0-9CCC-75CD96A2780D}" type="presParOf" srcId="{3E2D9064-62B2-440D-BBDD-3F755916036D}" destId="{19A31B88-10ED-4C91-AE60-E35AA735420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70A93-761B-4E6B-BF1B-78F68330F12D}">
      <dsp:nvSpPr>
        <dsp:cNvPr id="0" name=""/>
        <dsp:cNvSpPr/>
      </dsp:nvSpPr>
      <dsp:spPr>
        <a:xfrm>
          <a:off x="366132" y="0"/>
          <a:ext cx="5573284" cy="5573284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F6D6D-CEE9-4F5B-A373-E150246CFF7E}">
      <dsp:nvSpPr>
        <dsp:cNvPr id="0" name=""/>
        <dsp:cNvSpPr/>
      </dsp:nvSpPr>
      <dsp:spPr>
        <a:xfrm>
          <a:off x="895594" y="529461"/>
          <a:ext cx="2173580" cy="2173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škola</a:t>
          </a:r>
          <a:endParaRPr lang="en-US" sz="2800" kern="1200"/>
        </a:p>
      </dsp:txBody>
      <dsp:txXfrm>
        <a:off x="1001699" y="635566"/>
        <a:ext cx="1961370" cy="1961370"/>
      </dsp:txXfrm>
    </dsp:sp>
    <dsp:sp modelId="{A50CAA86-C6F5-4F9C-A629-17B17DD176CC}">
      <dsp:nvSpPr>
        <dsp:cNvPr id="0" name=""/>
        <dsp:cNvSpPr/>
      </dsp:nvSpPr>
      <dsp:spPr>
        <a:xfrm>
          <a:off x="3236374" y="529461"/>
          <a:ext cx="2173580" cy="21735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rodina</a:t>
          </a:r>
          <a:endParaRPr lang="en-US" sz="2800" kern="1200"/>
        </a:p>
      </dsp:txBody>
      <dsp:txXfrm>
        <a:off x="3342479" y="635566"/>
        <a:ext cx="1961370" cy="1961370"/>
      </dsp:txXfrm>
    </dsp:sp>
    <dsp:sp modelId="{DD591D8E-6855-4195-A6A6-5FB0D869FDC3}">
      <dsp:nvSpPr>
        <dsp:cNvPr id="0" name=""/>
        <dsp:cNvSpPr/>
      </dsp:nvSpPr>
      <dsp:spPr>
        <a:xfrm>
          <a:off x="895594" y="2870241"/>
          <a:ext cx="2173580" cy="21735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poradenské zařízení</a:t>
          </a:r>
          <a:endParaRPr lang="en-US" sz="2800" kern="1200"/>
        </a:p>
      </dsp:txBody>
      <dsp:txXfrm>
        <a:off x="1001699" y="2976346"/>
        <a:ext cx="1961370" cy="1961370"/>
      </dsp:txXfrm>
    </dsp:sp>
    <dsp:sp modelId="{2E184C0A-AA68-44D5-ABF8-37127BB96F2C}">
      <dsp:nvSpPr>
        <dsp:cNvPr id="0" name=""/>
        <dsp:cNvSpPr/>
      </dsp:nvSpPr>
      <dsp:spPr>
        <a:xfrm>
          <a:off x="3236374" y="2870241"/>
          <a:ext cx="2173580" cy="21735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odborníci z řad lékařů (foniatr, ORL…)</a:t>
          </a:r>
          <a:endParaRPr lang="en-US" sz="2800" kern="1200"/>
        </a:p>
      </dsp:txBody>
      <dsp:txXfrm>
        <a:off x="3342479" y="2976346"/>
        <a:ext cx="1961370" cy="19613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4F8052-CF25-4772-843F-F45C41BF64B5}">
      <dsp:nvSpPr>
        <dsp:cNvPr id="0" name=""/>
        <dsp:cNvSpPr/>
      </dsp:nvSpPr>
      <dsp:spPr>
        <a:xfrm>
          <a:off x="0" y="946732"/>
          <a:ext cx="6254749" cy="158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49302A-ADD0-49C0-8CCF-CAE9208A9423}">
      <dsp:nvSpPr>
        <dsp:cNvPr id="0" name=""/>
        <dsp:cNvSpPr/>
      </dsp:nvSpPr>
      <dsp:spPr>
        <a:xfrm>
          <a:off x="312737" y="16852"/>
          <a:ext cx="4378325" cy="18597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490" tIns="0" rIns="165490" bIns="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300" kern="1200"/>
            <a:t>Sociální</a:t>
          </a:r>
          <a:endParaRPr lang="en-US" sz="6300" kern="1200"/>
        </a:p>
      </dsp:txBody>
      <dsp:txXfrm>
        <a:off x="403523" y="107638"/>
        <a:ext cx="4196753" cy="1678188"/>
      </dsp:txXfrm>
    </dsp:sp>
    <dsp:sp modelId="{0C88D2F3-9325-4FDF-8408-8BAB1A97E761}">
      <dsp:nvSpPr>
        <dsp:cNvPr id="0" name=""/>
        <dsp:cNvSpPr/>
      </dsp:nvSpPr>
      <dsp:spPr>
        <a:xfrm>
          <a:off x="0" y="3804412"/>
          <a:ext cx="6254749" cy="158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19114680"/>
              <a:satOff val="-40837"/>
              <a:lumOff val="-1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AFBBE4-417A-4CFD-B578-55AF52480C9E}">
      <dsp:nvSpPr>
        <dsp:cNvPr id="0" name=""/>
        <dsp:cNvSpPr/>
      </dsp:nvSpPr>
      <dsp:spPr>
        <a:xfrm>
          <a:off x="312737" y="2874532"/>
          <a:ext cx="4378325" cy="1859760"/>
        </a:xfrm>
        <a:prstGeom prst="roundRect">
          <a:avLst/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490" tIns="0" rIns="165490" bIns="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300" kern="1200"/>
            <a:t>Psychické</a:t>
          </a:r>
          <a:endParaRPr lang="en-US" sz="6300" kern="1200"/>
        </a:p>
      </dsp:txBody>
      <dsp:txXfrm>
        <a:off x="403523" y="2965318"/>
        <a:ext cx="4196753" cy="16781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3AE2E2-4E0F-46A8-B0F3-BDDD5D88C952}">
      <dsp:nvSpPr>
        <dsp:cNvPr id="0" name=""/>
        <dsp:cNvSpPr/>
      </dsp:nvSpPr>
      <dsp:spPr>
        <a:xfrm>
          <a:off x="667952" y="679"/>
          <a:ext cx="2763255" cy="1657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Ověřování porozumění </a:t>
          </a:r>
          <a:endParaRPr lang="en-US" sz="3100" kern="1200"/>
        </a:p>
      </dsp:txBody>
      <dsp:txXfrm>
        <a:off x="667952" y="679"/>
        <a:ext cx="2763255" cy="1657953"/>
      </dsp:txXfrm>
    </dsp:sp>
    <dsp:sp modelId="{B3C50B2E-67F4-430F-9369-F7650CD5AFB6}">
      <dsp:nvSpPr>
        <dsp:cNvPr id="0" name=""/>
        <dsp:cNvSpPr/>
      </dsp:nvSpPr>
      <dsp:spPr>
        <a:xfrm>
          <a:off x="3707533" y="679"/>
          <a:ext cx="2763255" cy="1657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Prodloužení limitu na práci</a:t>
          </a:r>
          <a:endParaRPr lang="en-US" sz="3100" kern="1200"/>
        </a:p>
      </dsp:txBody>
      <dsp:txXfrm>
        <a:off x="3707533" y="679"/>
        <a:ext cx="2763255" cy="1657953"/>
      </dsp:txXfrm>
    </dsp:sp>
    <dsp:sp modelId="{C14071A3-1308-48C7-B574-185758C04A5A}">
      <dsp:nvSpPr>
        <dsp:cNvPr id="0" name=""/>
        <dsp:cNvSpPr/>
      </dsp:nvSpPr>
      <dsp:spPr>
        <a:xfrm>
          <a:off x="6747114" y="679"/>
          <a:ext cx="2763255" cy="1657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Individuální diktování diktátu</a:t>
          </a:r>
          <a:endParaRPr lang="en-US" sz="3100" kern="1200"/>
        </a:p>
      </dsp:txBody>
      <dsp:txXfrm>
        <a:off x="6747114" y="679"/>
        <a:ext cx="2763255" cy="1657953"/>
      </dsp:txXfrm>
    </dsp:sp>
    <dsp:sp modelId="{9578D7B5-23DF-4261-A78F-0549582E8E5E}">
      <dsp:nvSpPr>
        <dsp:cNvPr id="0" name=""/>
        <dsp:cNvSpPr/>
      </dsp:nvSpPr>
      <dsp:spPr>
        <a:xfrm>
          <a:off x="667952" y="1934958"/>
          <a:ext cx="2763255" cy="1657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Informování se u logopeda</a:t>
          </a:r>
          <a:endParaRPr lang="en-US" sz="3100" kern="1200"/>
        </a:p>
      </dsp:txBody>
      <dsp:txXfrm>
        <a:off x="667952" y="1934958"/>
        <a:ext cx="2763255" cy="1657953"/>
      </dsp:txXfrm>
    </dsp:sp>
    <dsp:sp modelId="{027557BC-035E-4126-AE5F-2F9ACC85CC75}">
      <dsp:nvSpPr>
        <dsp:cNvPr id="0" name=""/>
        <dsp:cNvSpPr/>
      </dsp:nvSpPr>
      <dsp:spPr>
        <a:xfrm>
          <a:off x="3707533" y="1934958"/>
          <a:ext cx="2763255" cy="1657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Podporovat porozumění – názornost</a:t>
          </a:r>
          <a:endParaRPr lang="en-US" sz="3100" kern="1200"/>
        </a:p>
      </dsp:txBody>
      <dsp:txXfrm>
        <a:off x="3707533" y="1934958"/>
        <a:ext cx="2763255" cy="1657953"/>
      </dsp:txXfrm>
    </dsp:sp>
    <dsp:sp modelId="{8E2B62EC-8DDF-461F-8315-FB8266E992A8}">
      <dsp:nvSpPr>
        <dsp:cNvPr id="0" name=""/>
        <dsp:cNvSpPr/>
      </dsp:nvSpPr>
      <dsp:spPr>
        <a:xfrm>
          <a:off x="6747114" y="1934958"/>
          <a:ext cx="2763255" cy="1657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Neupozorňovat na vadu</a:t>
          </a:r>
          <a:endParaRPr lang="en-US" sz="3100" kern="1200"/>
        </a:p>
      </dsp:txBody>
      <dsp:txXfrm>
        <a:off x="6747114" y="1934958"/>
        <a:ext cx="2763255" cy="16579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820C7-29A3-4FDF-B543-06577799FD6F}">
      <dsp:nvSpPr>
        <dsp:cNvPr id="0" name=""/>
        <dsp:cNvSpPr/>
      </dsp:nvSpPr>
      <dsp:spPr>
        <a:xfrm>
          <a:off x="2982" y="1008635"/>
          <a:ext cx="2129250" cy="1352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B258AE-8533-4913-BF23-0D7799152595}">
      <dsp:nvSpPr>
        <dsp:cNvPr id="0" name=""/>
        <dsp:cNvSpPr/>
      </dsp:nvSpPr>
      <dsp:spPr>
        <a:xfrm>
          <a:off x="239565" y="1233390"/>
          <a:ext cx="2129250" cy="1352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Inkluze – běžné MŠ, ZŠ, SŠ…</a:t>
          </a:r>
          <a:endParaRPr lang="en-US" sz="2600" kern="1200"/>
        </a:p>
      </dsp:txBody>
      <dsp:txXfrm>
        <a:off x="279166" y="1272991"/>
        <a:ext cx="2050048" cy="1272872"/>
      </dsp:txXfrm>
    </dsp:sp>
    <dsp:sp modelId="{336DB548-1753-415F-95E6-9AB140B88DAD}">
      <dsp:nvSpPr>
        <dsp:cNvPr id="0" name=""/>
        <dsp:cNvSpPr/>
      </dsp:nvSpPr>
      <dsp:spPr>
        <a:xfrm>
          <a:off x="2605399" y="1008635"/>
          <a:ext cx="2129250" cy="1352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07C289-5F91-4612-9AF6-38BB64D4EAEE}">
      <dsp:nvSpPr>
        <dsp:cNvPr id="0" name=""/>
        <dsp:cNvSpPr/>
      </dsp:nvSpPr>
      <dsp:spPr>
        <a:xfrm>
          <a:off x="2841982" y="1233390"/>
          <a:ext cx="2129250" cy="1352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MŠ logopedická</a:t>
          </a:r>
          <a:endParaRPr lang="en-US" sz="2600" kern="1200" dirty="0"/>
        </a:p>
      </dsp:txBody>
      <dsp:txXfrm>
        <a:off x="2881583" y="1272991"/>
        <a:ext cx="2050048" cy="1272872"/>
      </dsp:txXfrm>
    </dsp:sp>
    <dsp:sp modelId="{32EACF79-09B4-470F-9E87-0845CF10A6A5}">
      <dsp:nvSpPr>
        <dsp:cNvPr id="0" name=""/>
        <dsp:cNvSpPr/>
      </dsp:nvSpPr>
      <dsp:spPr>
        <a:xfrm>
          <a:off x="5207816" y="1008635"/>
          <a:ext cx="2129250" cy="1352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D0C57B-3900-4FB7-923C-9CAE54D4CD8D}">
      <dsp:nvSpPr>
        <dsp:cNvPr id="0" name=""/>
        <dsp:cNvSpPr/>
      </dsp:nvSpPr>
      <dsp:spPr>
        <a:xfrm>
          <a:off x="5444400" y="1233390"/>
          <a:ext cx="2129250" cy="1352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ZŠ logopedická</a:t>
          </a:r>
          <a:endParaRPr lang="en-US" sz="2600" kern="1200"/>
        </a:p>
      </dsp:txBody>
      <dsp:txXfrm>
        <a:off x="5484001" y="1272991"/>
        <a:ext cx="2050048" cy="1272872"/>
      </dsp:txXfrm>
    </dsp:sp>
    <dsp:sp modelId="{4158842A-8EEB-46D0-91DC-E95F203C1BA1}">
      <dsp:nvSpPr>
        <dsp:cNvPr id="0" name=""/>
        <dsp:cNvSpPr/>
      </dsp:nvSpPr>
      <dsp:spPr>
        <a:xfrm>
          <a:off x="7810233" y="1008635"/>
          <a:ext cx="2129250" cy="1352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A4C0DB-FA8A-4038-A727-EB84FFE63D3E}">
      <dsp:nvSpPr>
        <dsp:cNvPr id="0" name=""/>
        <dsp:cNvSpPr/>
      </dsp:nvSpPr>
      <dsp:spPr>
        <a:xfrm>
          <a:off x="8046817" y="1233390"/>
          <a:ext cx="2129250" cy="1352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Běžná ZŠ s logopedickou třídou</a:t>
          </a:r>
          <a:endParaRPr lang="en-US" sz="2600" kern="1200"/>
        </a:p>
      </dsp:txBody>
      <dsp:txXfrm>
        <a:off x="8086418" y="1272991"/>
        <a:ext cx="2050048" cy="12728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79BCA53-C315-4588-B368-AF4BA1E44174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0BCF22D-0F99-4408-8DA1-C36558026B34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6337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BCA53-C315-4588-B368-AF4BA1E44174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F22D-0F99-4408-8DA1-C36558026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16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BCA53-C315-4588-B368-AF4BA1E44174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F22D-0F99-4408-8DA1-C36558026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58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BCA53-C315-4588-B368-AF4BA1E44174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F22D-0F99-4408-8DA1-C36558026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71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79BCA53-C315-4588-B368-AF4BA1E44174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0BCF22D-0F99-4408-8DA1-C36558026B34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81779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BCA53-C315-4588-B368-AF4BA1E44174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F22D-0F99-4408-8DA1-C36558026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0036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BCA53-C315-4588-B368-AF4BA1E44174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F22D-0F99-4408-8DA1-C36558026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8098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BCA53-C315-4588-B368-AF4BA1E44174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F22D-0F99-4408-8DA1-C36558026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04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BCA53-C315-4588-B368-AF4BA1E44174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F22D-0F99-4408-8DA1-C36558026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41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B79BCA53-C315-4588-B368-AF4BA1E44174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0BCF22D-0F99-4408-8DA1-C36558026B3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6941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B79BCA53-C315-4588-B368-AF4BA1E44174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0BCF22D-0F99-4408-8DA1-C36558026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34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79BCA53-C315-4588-B368-AF4BA1E44174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BCF22D-0F99-4408-8DA1-C36558026B3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327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oPpgcg2jao&amp;ab_channel=Nakladatelstv%C3%ADPaspart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EDnuuH4-CY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B4FFECA-0832-4FE3-B587-054A0F2D8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CFFD7D-4E78-4818-B36C-6C4E993AF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864911"/>
            <a:ext cx="9031484" cy="3467282"/>
          </a:xfrm>
        </p:spPr>
        <p:txBody>
          <a:bodyPr anchor="b">
            <a:normAutofit/>
          </a:bodyPr>
          <a:lstStyle/>
          <a:p>
            <a:r>
              <a:rPr lang="cs-CZ" sz="8000" dirty="0"/>
              <a:t>Podpora žáků s Narušenou kom. schopností</a:t>
            </a:r>
            <a:endParaRPr lang="cs-CZ" sz="800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65858E6-5C0F-4AAE-A1AC-29BA07FFE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0707"/>
            <a:ext cx="12192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3495D0-49C6-4D3C-8F85-1BC735465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anchor="ctr">
            <a:normAutofit/>
          </a:bodyPr>
          <a:lstStyle/>
          <a:p>
            <a:endParaRPr lang="cs-CZ" sz="1800">
              <a:solidFill>
                <a:srgbClr val="2A1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5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D1AF44-2847-4605-9EDA-3C19E2F41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Mutismus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276CF2-24B4-4AC1-889D-4C5AB6AE2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Selektivní mutismus </a:t>
            </a:r>
            <a:r>
              <a:rPr lang="cs-CZ" dirty="0"/>
              <a:t>– ztráta řečových schopností podle situace, v jiných situacích je mluvený projev dostatečný</a:t>
            </a:r>
          </a:p>
          <a:p>
            <a:pPr lvl="1"/>
            <a:r>
              <a:rPr lang="cs-CZ" dirty="0"/>
              <a:t>Nemluvnost ve školním prostředí, s cizími lidmi</a:t>
            </a:r>
          </a:p>
          <a:p>
            <a:r>
              <a:rPr lang="cs-CZ" dirty="0"/>
              <a:t>Vlivem traumatu, životní změny, psychických změn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599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6DAFC1-9A01-483E-97BC-2B6D90415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Dyslálie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89BAE3-B8E9-4CA6-B7A7-28DC817B4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Chybná výslovnost některých hlásek, narušené tvoření hlásky</a:t>
            </a:r>
          </a:p>
          <a:p>
            <a:r>
              <a:rPr lang="cs-CZ" dirty="0"/>
              <a:t>Fyziologická dyslálie (do 4 let), prodloužená </a:t>
            </a:r>
            <a:r>
              <a:rPr lang="cs-CZ" dirty="0" err="1"/>
              <a:t>fyz</a:t>
            </a:r>
            <a:r>
              <a:rPr lang="cs-CZ" dirty="0"/>
              <a:t>. dyslálie (do 7 let), dyslálie</a:t>
            </a:r>
          </a:p>
          <a:p>
            <a:r>
              <a:rPr lang="cs-CZ" dirty="0"/>
              <a:t>Může být narušené porozumění řeči</a:t>
            </a:r>
          </a:p>
          <a:p>
            <a:r>
              <a:rPr lang="cs-CZ" dirty="0"/>
              <a:t>Dyslálie se může promítat i do psaného projevu – nutno respektovat a nehodnotit jako chybu</a:t>
            </a:r>
          </a:p>
          <a:p>
            <a:r>
              <a:rPr lang="cs-CZ" dirty="0"/>
              <a:t>Nejrozšířenější u dětí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469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A1CDF7-F2BF-4F10-8342-748C8C35B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45105"/>
            <a:ext cx="4357499" cy="1320855"/>
          </a:xfrm>
        </p:spPr>
        <p:txBody>
          <a:bodyPr>
            <a:normAutofit/>
          </a:bodyPr>
          <a:lstStyle/>
          <a:p>
            <a:r>
              <a:rPr lang="cs-CZ" sz="4400"/>
              <a:t>Koktavost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BACCB3-340C-4117-8F8B-45C054241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4363595" cy="3593591"/>
          </a:xfrm>
        </p:spPr>
        <p:txBody>
          <a:bodyPr>
            <a:normAutofit/>
          </a:bodyPr>
          <a:lstStyle/>
          <a:p>
            <a:r>
              <a:rPr lang="cs-CZ" dirty="0"/>
              <a:t>Narušení plynulosti řeči</a:t>
            </a:r>
          </a:p>
          <a:p>
            <a:r>
              <a:rPr lang="cs-CZ" dirty="0"/>
              <a:t>Velice stresující </a:t>
            </a:r>
          </a:p>
          <a:p>
            <a:r>
              <a:rPr lang="cs-CZ" dirty="0"/>
              <a:t>Strach při mluvení před lidmi, tím se koktavost zhoršuje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289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A2FA8-FD7B-49A1-A6D7-3B02E56F1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Vývojová dysfázie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1278BA-861B-4D93-8DF6-498570A9F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322" y="2032001"/>
            <a:ext cx="10287000" cy="3924299"/>
          </a:xfrm>
        </p:spPr>
        <p:txBody>
          <a:bodyPr>
            <a:normAutofit/>
          </a:bodyPr>
          <a:lstStyle/>
          <a:p>
            <a:r>
              <a:rPr lang="cs-CZ" dirty="0"/>
              <a:t>nerovnoměrný vývoj všech složek řečového projevu</a:t>
            </a:r>
          </a:p>
          <a:p>
            <a:r>
              <a:rPr lang="cs-CZ" dirty="0"/>
              <a:t>může se projevit porucha hrubé a jemné motoriky, grafomotoriky, paměti, gramatické stránky jazyka, výslovnosti, porozumění, zrakového vnímání, sluchového vnímání, chybné vnímání času..</a:t>
            </a:r>
          </a:p>
          <a:p>
            <a:r>
              <a:rPr lang="cs-CZ" dirty="0"/>
              <a:t>nesprávné koncovky, slovosled, dysgramatismy</a:t>
            </a:r>
          </a:p>
          <a:p>
            <a:r>
              <a:rPr lang="cs-CZ" dirty="0"/>
              <a:t>vynechávání slov, jednoduché věty</a:t>
            </a:r>
          </a:p>
          <a:p>
            <a:r>
              <a:rPr lang="cs-CZ" dirty="0"/>
              <a:t>vlastní slovník, nesrozumitelná řeč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2"/>
              </a:rPr>
              <a:t>video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662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3CA4D-CFBF-4251-9195-C319AEF87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Podpůrná opatření u dětí s NKS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F716275-A74F-45E3-856B-342867C2C18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51678" y="2286001"/>
          <a:ext cx="10178322" cy="3593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4942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D19EA6C-AF36-4FF1-9A64-0EC3F7E37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cs-CZ" dirty="0"/>
              <a:t>MOŽNOSTI VZDĚLÁVÁNÍ</a:t>
            </a: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C1CC542-60BC-4E6D-8265-98D1B667EB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999830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8448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449B5-AF98-4D32-915B-26950C161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645D2B-AA68-419F-A1D6-6AA795C35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i="0" dirty="0">
                <a:solidFill>
                  <a:srgbClr val="3A3A3A"/>
                </a:solidFill>
                <a:effectLst/>
              </a:rPr>
              <a:t>BYTEŠNÍKOVÁ, I., KLENKOVÁ, J., HORÁKOVÁ, R. </a:t>
            </a:r>
            <a:r>
              <a:rPr lang="cs-CZ" b="0" i="1" dirty="0">
                <a:solidFill>
                  <a:srgbClr val="3A3A3A"/>
                </a:solidFill>
                <a:effectLst/>
              </a:rPr>
              <a:t>Logopedie a surdopedie.</a:t>
            </a:r>
            <a:r>
              <a:rPr lang="cs-CZ" b="0" i="0" dirty="0">
                <a:solidFill>
                  <a:srgbClr val="3A3A3A"/>
                </a:solidFill>
                <a:effectLst/>
              </a:rPr>
              <a:t> Texty k distančnímu vzdělávání. Brno: </a:t>
            </a:r>
            <a:r>
              <a:rPr lang="cs-CZ" b="0" i="0" dirty="0" err="1">
                <a:solidFill>
                  <a:srgbClr val="3A3A3A"/>
                </a:solidFill>
                <a:effectLst/>
              </a:rPr>
              <a:t>Paido</a:t>
            </a:r>
            <a:r>
              <a:rPr lang="cs-CZ" b="0" i="0" dirty="0">
                <a:solidFill>
                  <a:srgbClr val="3A3A3A"/>
                </a:solidFill>
                <a:effectLst/>
              </a:rPr>
              <a:t>. 2007 </a:t>
            </a:r>
            <a:endParaRPr lang="cs-CZ" dirty="0"/>
          </a:p>
          <a:p>
            <a:r>
              <a:rPr lang="cs-CZ" dirty="0"/>
              <a:t>SYCHROVÁ, Pavla. </a:t>
            </a:r>
            <a:r>
              <a:rPr lang="cs-CZ" i="1" dirty="0"/>
              <a:t>Podpůrná opatření a poradenské služby pro žáka s narušenou komunikační schopností v základní škole. Brno: Masarykova univerzita</a:t>
            </a:r>
            <a:r>
              <a:rPr lang="cs-CZ" dirty="0"/>
              <a:t>, 2012. ISBN 978-80-210-5860-6.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A3A3A"/>
                </a:solidFill>
                <a:effectLst/>
              </a:rPr>
              <a:t>VRBOVÁ, R. a kol. </a:t>
            </a:r>
            <a:r>
              <a:rPr lang="cs-CZ" b="0" i="1" dirty="0">
                <a:solidFill>
                  <a:srgbClr val="3A3A3A"/>
                </a:solidFill>
                <a:effectLst/>
              </a:rPr>
              <a:t>Metodika práce se žákem s narušenou komunikační schopností. Olomouc: </a:t>
            </a:r>
            <a:r>
              <a:rPr lang="cs-CZ" b="0" i="0" dirty="0">
                <a:solidFill>
                  <a:srgbClr val="3A3A3A"/>
                </a:solidFill>
                <a:effectLst/>
              </a:rPr>
              <a:t>UP, 2012. ISBN 978-80-244-3312-7.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A3A3A"/>
                </a:solidFill>
                <a:effectLst/>
              </a:rPr>
              <a:t>VRBOVÁ, R. a kol</a:t>
            </a:r>
            <a:r>
              <a:rPr lang="cs-CZ" b="0" i="1" dirty="0">
                <a:solidFill>
                  <a:srgbClr val="3A3A3A"/>
                </a:solidFill>
                <a:effectLst/>
              </a:rPr>
              <a:t>. Katalog podpůrných opatřeních. Dílčí část. Pro žáky s potřebou podpory ve vzdělávání z důvodu narušené komunikační schopnosti</a:t>
            </a:r>
            <a:r>
              <a:rPr lang="cs-CZ" b="0" i="0" dirty="0">
                <a:solidFill>
                  <a:srgbClr val="3A3A3A"/>
                </a:solidFill>
                <a:effectLst/>
              </a:rPr>
              <a:t>. Olomouc: Univerzita Palackého v Olomouci, 2015. ISBN 978-80-244-4546-6.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5031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6EE50C-F296-4AFA-8176-16BAF82A5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Narušená komunikační schopnost (NKS)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160C31-D2EF-4E1D-B8B0-03D0B9E11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pojem pro jednotlivé druhy řečových vad a další komunikační bariéry</a:t>
            </a:r>
          </a:p>
          <a:p>
            <a:r>
              <a:rPr lang="cs-CZ" dirty="0"/>
              <a:t>některá rovina (nebo několik rovin současně) jazykových projevů působí interferenčně (negativně) vzhledem k jeho komunikačnímu záměru</a:t>
            </a:r>
          </a:p>
          <a:p>
            <a:r>
              <a:rPr lang="cs-CZ" dirty="0"/>
              <a:t>Jazykové roviny v řeči:</a:t>
            </a:r>
          </a:p>
          <a:p>
            <a:pPr lvl="1"/>
            <a:r>
              <a:rPr lang="cs-CZ" dirty="0"/>
              <a:t> foneticko-fonologická </a:t>
            </a:r>
          </a:p>
          <a:p>
            <a:pPr lvl="1"/>
            <a:r>
              <a:rPr lang="cs-CZ" dirty="0"/>
              <a:t>morfologicko-syntaktická </a:t>
            </a:r>
          </a:p>
          <a:p>
            <a:pPr lvl="1"/>
            <a:r>
              <a:rPr lang="cs-CZ" dirty="0"/>
              <a:t>lexikálně-sémantická </a:t>
            </a:r>
          </a:p>
          <a:p>
            <a:pPr lvl="1"/>
            <a:r>
              <a:rPr lang="cs-CZ" dirty="0"/>
              <a:t>pragmatická</a:t>
            </a:r>
          </a:p>
          <a:p>
            <a:r>
              <a:rPr lang="cs-CZ" dirty="0"/>
              <a:t>disciplínou je logopedie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67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5D4D1-28F0-4048-BF30-F56FEF8C1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FONETICKO-FONOLOGICKÁ ROVINA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DCB3D6-2F47-4FFB-8B4F-FFEDDCD8E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Zvuková stránky řeči – výslovnost, artikulace</a:t>
            </a:r>
          </a:p>
          <a:p>
            <a:r>
              <a:rPr lang="cs-CZ" dirty="0"/>
              <a:t>Fonematický sluch</a:t>
            </a:r>
          </a:p>
          <a:p>
            <a:r>
              <a:rPr lang="cs-CZ" dirty="0"/>
              <a:t>Rozvoj: </a:t>
            </a:r>
          </a:p>
          <a:p>
            <a:pPr lvl="1"/>
            <a:r>
              <a:rPr lang="cs-CZ" dirty="0"/>
              <a:t>dechová a fonační cvičení (foukání do peříčka, brčka, zvuky zvířat…)</a:t>
            </a:r>
          </a:p>
          <a:p>
            <a:pPr lvl="1"/>
            <a:r>
              <a:rPr lang="cs-CZ" dirty="0"/>
              <a:t>zpěv, básničky, hra s hlasem, pomalejší mluva</a:t>
            </a:r>
          </a:p>
          <a:p>
            <a:pPr lvl="1"/>
            <a:r>
              <a:rPr lang="cs-CZ" dirty="0"/>
              <a:t>rozpočítadla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594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C1649C-F3DC-43DA-8285-CA66568E4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morfologicko-syntaktická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EB39D7-7950-4EE6-99B2-F41AC3C96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Gramatická stránka řeči</a:t>
            </a:r>
          </a:p>
          <a:p>
            <a:r>
              <a:rPr lang="cs-CZ" dirty="0"/>
              <a:t>Časování, skloňování, slovosled, tvorba přídavných jmen…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720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C98269-CF64-4899-ACED-1D23A6A67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Lexikálně-sémantická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E05734-A125-4AEC-AEA9-8142C6B81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Obsahová stránka řeči – pasivní i aktivní slovní zásoba</a:t>
            </a:r>
          </a:p>
          <a:p>
            <a:r>
              <a:rPr lang="cs-CZ" dirty="0"/>
              <a:t>Rozvoj</a:t>
            </a:r>
          </a:p>
          <a:p>
            <a:pPr lvl="1"/>
            <a:r>
              <a:rPr lang="cs-CZ" dirty="0"/>
              <a:t>Návodné otázky, objasnění významu slov, spojení s obrázkem</a:t>
            </a:r>
          </a:p>
          <a:p>
            <a:pPr lvl="1"/>
            <a:r>
              <a:rPr lang="cs-CZ" dirty="0"/>
              <a:t>Dostatek času na formování odpovědi</a:t>
            </a:r>
          </a:p>
          <a:p>
            <a:pPr lvl="1"/>
            <a:r>
              <a:rPr lang="cs-CZ" dirty="0"/>
              <a:t>Pojmenovávání předmětů, činností…</a:t>
            </a:r>
          </a:p>
          <a:p>
            <a:pPr lvl="1"/>
            <a:r>
              <a:rPr lang="cs-CZ" dirty="0"/>
              <a:t>Antonyma, synonyma, slova nadřazená, podřazená…</a:t>
            </a:r>
          </a:p>
        </p:txBody>
      </p:sp>
    </p:spTree>
    <p:extLst>
      <p:ext uri="{BB962C8B-B14F-4D97-AF65-F5344CB8AC3E}">
        <p14:creationId xmlns:p14="http://schemas.microsoft.com/office/powerpoint/2010/main" val="992175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3F5FEB-81E1-4C38-8E02-A57F7CCD7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Pragmatická rovina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520C89-85BC-4B60-A1B2-46D6EAF4F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Uplatněné komunikačních schopností</a:t>
            </a:r>
          </a:p>
          <a:p>
            <a:r>
              <a:rPr lang="cs-CZ" dirty="0"/>
              <a:t>Sociální aspekty komunikace (oční kontakt…)</a:t>
            </a:r>
          </a:p>
          <a:p>
            <a:r>
              <a:rPr lang="cs-CZ" dirty="0"/>
              <a:t>Vyjádření postojů, emocí, názorů…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Jak můžeme rozvíjet?</a:t>
            </a:r>
          </a:p>
        </p:txBody>
      </p:sp>
    </p:spTree>
    <p:extLst>
      <p:ext uri="{BB962C8B-B14F-4D97-AF65-F5344CB8AC3E}">
        <p14:creationId xmlns:p14="http://schemas.microsoft.com/office/powerpoint/2010/main" val="81493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B48EC-624A-4736-A06E-BBC27FEC7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NKS (</a:t>
            </a:r>
            <a:r>
              <a:rPr lang="cs-CZ" dirty="0" err="1"/>
              <a:t>Lechta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589E30-B472-405C-B8E9-5398C7748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49859"/>
            <a:ext cx="10178322" cy="540814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1. Nemluvnost </a:t>
            </a:r>
          </a:p>
          <a:p>
            <a:pPr lvl="1"/>
            <a:r>
              <a:rPr lang="cs-CZ" dirty="0"/>
              <a:t>A) vývojová (vývojová dysfázie)</a:t>
            </a:r>
          </a:p>
          <a:p>
            <a:pPr lvl="1"/>
            <a:r>
              <a:rPr lang="cs-CZ" dirty="0"/>
              <a:t> B) získaná - orgánová (afázie), neurotická (mutismus) </a:t>
            </a:r>
          </a:p>
          <a:p>
            <a:r>
              <a:rPr lang="cs-CZ" dirty="0"/>
              <a:t>2. Poruchy zvuku řeči </a:t>
            </a:r>
          </a:p>
          <a:p>
            <a:pPr lvl="1"/>
            <a:r>
              <a:rPr lang="cs-CZ" dirty="0"/>
              <a:t>A) palatolálie </a:t>
            </a:r>
          </a:p>
          <a:p>
            <a:pPr lvl="1"/>
            <a:r>
              <a:rPr lang="cs-CZ" dirty="0"/>
              <a:t>B) </a:t>
            </a:r>
            <a:r>
              <a:rPr lang="cs-CZ" dirty="0" err="1"/>
              <a:t>rhinolálie</a:t>
            </a:r>
            <a:r>
              <a:rPr lang="cs-CZ" dirty="0"/>
              <a:t> (huhňavost)</a:t>
            </a:r>
          </a:p>
          <a:p>
            <a:r>
              <a:rPr lang="cs-CZ" dirty="0"/>
              <a:t>3. Poruchy </a:t>
            </a:r>
            <a:r>
              <a:rPr lang="cs-CZ" dirty="0" err="1"/>
              <a:t>fluence</a:t>
            </a:r>
            <a:r>
              <a:rPr lang="cs-CZ" dirty="0"/>
              <a:t> (plynulosti) řeči </a:t>
            </a:r>
          </a:p>
          <a:p>
            <a:pPr lvl="1"/>
            <a:r>
              <a:rPr lang="cs-CZ" dirty="0"/>
              <a:t>A) </a:t>
            </a:r>
            <a:r>
              <a:rPr lang="cs-CZ" dirty="0" err="1"/>
              <a:t>balbuties</a:t>
            </a:r>
            <a:r>
              <a:rPr lang="cs-CZ" dirty="0"/>
              <a:t> ( = koktavost) </a:t>
            </a:r>
          </a:p>
          <a:p>
            <a:pPr lvl="1"/>
            <a:r>
              <a:rPr lang="cs-CZ" dirty="0"/>
              <a:t>B) </a:t>
            </a:r>
            <a:r>
              <a:rPr lang="cs-CZ" dirty="0" err="1"/>
              <a:t>tumultus</a:t>
            </a:r>
            <a:r>
              <a:rPr lang="cs-CZ" dirty="0"/>
              <a:t> </a:t>
            </a:r>
            <a:r>
              <a:rPr lang="cs-CZ" dirty="0" err="1"/>
              <a:t>sermonis</a:t>
            </a:r>
            <a:r>
              <a:rPr lang="cs-CZ" dirty="0"/>
              <a:t> ( = breptavost) </a:t>
            </a:r>
          </a:p>
          <a:p>
            <a:r>
              <a:rPr lang="cs-CZ" dirty="0"/>
              <a:t>4. Poruchy artikulace </a:t>
            </a:r>
          </a:p>
          <a:p>
            <a:pPr lvl="1"/>
            <a:r>
              <a:rPr lang="cs-CZ" dirty="0"/>
              <a:t>A) dyslalie </a:t>
            </a:r>
          </a:p>
          <a:p>
            <a:pPr lvl="1"/>
            <a:r>
              <a:rPr lang="cs-CZ" dirty="0"/>
              <a:t>B) dysartrie </a:t>
            </a:r>
          </a:p>
          <a:p>
            <a:r>
              <a:rPr lang="cs-CZ" dirty="0"/>
              <a:t>5. Poruchy hlasu </a:t>
            </a:r>
          </a:p>
          <a:p>
            <a:r>
              <a:rPr lang="cs-CZ" dirty="0"/>
              <a:t>6. Symptomatické poruchy řeči </a:t>
            </a:r>
          </a:p>
          <a:p>
            <a:r>
              <a:rPr lang="cs-CZ" dirty="0"/>
              <a:t>7. Poruchy grafické podoby řeči (SPU) </a:t>
            </a:r>
          </a:p>
          <a:p>
            <a:r>
              <a:rPr lang="cs-CZ" dirty="0"/>
              <a:t>8. Kombinované poruchy</a:t>
            </a:r>
          </a:p>
        </p:txBody>
      </p:sp>
    </p:spTree>
    <p:extLst>
      <p:ext uri="{BB962C8B-B14F-4D97-AF65-F5344CB8AC3E}">
        <p14:creationId xmlns:p14="http://schemas.microsoft.com/office/powerpoint/2010/main" val="61329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22C3B48-99E5-4B5C-8E49-15C2A9552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1458B07-D24C-4C8D-9E84-D80E7ED09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787" y="482321"/>
            <a:ext cx="3656581" cy="5571625"/>
          </a:xfrm>
        </p:spPr>
        <p:txBody>
          <a:bodyPr anchor="ctr">
            <a:normAutofit/>
          </a:bodyPr>
          <a:lstStyle/>
          <a:p>
            <a:r>
              <a:rPr lang="cs-CZ" sz="4700"/>
              <a:t>SPOLUPRÁCE</a:t>
            </a: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C67B4E51-3288-4A1F-A92C-87C9401EDE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E95A6B-F840-413C-9E78-C33C02FFA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9EE6847-27A9-4A68-B0CA-EE9B5ABF77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497983"/>
              </p:ext>
            </p:extLst>
          </p:nvPr>
        </p:nvGraphicFramePr>
        <p:xfrm>
          <a:off x="765175" y="481013"/>
          <a:ext cx="6305550" cy="5573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9553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201BF4-6F0D-4AB5-8E8D-255CAE0E4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4525"/>
            <a:ext cx="3384329" cy="5408866"/>
          </a:xfrm>
        </p:spPr>
        <p:txBody>
          <a:bodyPr anchor="ctr">
            <a:normAutofit/>
          </a:bodyPr>
          <a:lstStyle/>
          <a:p>
            <a:r>
              <a:rPr lang="cs-CZ" sz="4000"/>
              <a:t>Dopady nks na dítě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2744A9F-2E2D-443F-8D8F-2205B36752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060592"/>
              </p:ext>
            </p:extLst>
          </p:nvPr>
        </p:nvGraphicFramePr>
        <p:xfrm>
          <a:off x="5175250" y="644525"/>
          <a:ext cx="6254750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6609635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Odznáček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dznáč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dznáč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2283</TotalTime>
  <Words>609</Words>
  <Application>Microsoft Office PowerPoint</Application>
  <PresentationFormat>Širokoúhlá obrazovka</PresentationFormat>
  <Paragraphs>99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Gill Sans MT</vt:lpstr>
      <vt:lpstr>Impact</vt:lpstr>
      <vt:lpstr>Odznáček</vt:lpstr>
      <vt:lpstr>Podpora žáků s Narušenou kom. schopností</vt:lpstr>
      <vt:lpstr>Narušená komunikační schopnost (NKS)</vt:lpstr>
      <vt:lpstr>FONETICKO-FONOLOGICKÁ ROVINA</vt:lpstr>
      <vt:lpstr>morfologicko-syntaktická  </vt:lpstr>
      <vt:lpstr>Lexikálně-sémantická</vt:lpstr>
      <vt:lpstr>Pragmatická rovina</vt:lpstr>
      <vt:lpstr>Klasifikace NKS (Lechta)</vt:lpstr>
      <vt:lpstr>SPOLUPRÁCE</vt:lpstr>
      <vt:lpstr>Dopady nks na dítě</vt:lpstr>
      <vt:lpstr>Mutismus</vt:lpstr>
      <vt:lpstr>Dyslálie</vt:lpstr>
      <vt:lpstr>Koktavost</vt:lpstr>
      <vt:lpstr>Vývojová dysfázie</vt:lpstr>
      <vt:lpstr>Podpůrná opatření u dětí s NKS</vt:lpstr>
      <vt:lpstr>MOŽNOSTI VZDĚLÁVÁNÍ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žáků s NKS</dc:title>
  <dc:creator>Šárka Hlubocká</dc:creator>
  <cp:lastModifiedBy>Šárka Hlubocká</cp:lastModifiedBy>
  <cp:revision>29</cp:revision>
  <dcterms:created xsi:type="dcterms:W3CDTF">2020-05-03T17:39:18Z</dcterms:created>
  <dcterms:modified xsi:type="dcterms:W3CDTF">2021-11-27T14:11:39Z</dcterms:modified>
</cp:coreProperties>
</file>