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ppt/metadata" ContentType="application/binary"/>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24"/>
  </p:notesMasterIdLst>
  <p:sldIdLst>
    <p:sldId id="256" r:id="rId2"/>
    <p:sldId id="257" r:id="rId3"/>
    <p:sldId id="258" r:id="rId4"/>
    <p:sldId id="269" r:id="rId5"/>
    <p:sldId id="267" r:id="rId6"/>
    <p:sldId id="259" r:id="rId7"/>
    <p:sldId id="270" r:id="rId8"/>
    <p:sldId id="271" r:id="rId9"/>
    <p:sldId id="260" r:id="rId10"/>
    <p:sldId id="262" r:id="rId11"/>
    <p:sldId id="282" r:id="rId12"/>
    <p:sldId id="274" r:id="rId13"/>
    <p:sldId id="273" r:id="rId14"/>
    <p:sldId id="264" r:id="rId15"/>
    <p:sldId id="265" r:id="rId16"/>
    <p:sldId id="266" r:id="rId17"/>
    <p:sldId id="275" r:id="rId18"/>
    <p:sldId id="280" r:id="rId19"/>
    <p:sldId id="277" r:id="rId20"/>
    <p:sldId id="278" r:id="rId21"/>
    <p:sldId id="281" r:id="rId22"/>
    <p:sldId id="279" r:id="rId23"/>
  </p:sldIdLst>
  <p:sldSz cx="12192000" cy="6858000"/>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 uri="http://customooxmlschemas.google.com/">
      <go:slidesCustomData xmlns:go="http://customooxmlschemas.google.com/" xmlns:ahyp="http://schemas.microsoft.com/office/drawing/2018/hyperlinkcolor" xmlns:p15="http://schemas.microsoft.com/office/powerpoint/2012/main" xmlns:p14="http://schemas.microsoft.com/office/powerpoint/2010/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mc="http://schemas.openxmlformats.org/markup-compatibility/2006" xmlns="" r:id="rId25" roundtripDataSignature="AMtx7mj9/zhtVwjNp6GY1kAawPMQTg9Fkw=="/>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09" d="100"/>
          <a:sy n="109" d="100"/>
        </p:scale>
        <p:origin x="6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customschemas.google.com/relationships/presentationmetadata" Target="meta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43225" y="685800"/>
            <a:ext cx="457222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70"/>
        <p:cNvGrpSpPr/>
        <p:nvPr/>
      </p:nvGrpSpPr>
      <p:grpSpPr>
        <a:xfrm>
          <a:off x="0" y="0"/>
          <a:ext cx="0" cy="0"/>
          <a:chOff x="0" y="0"/>
          <a:chExt cx="0" cy="0"/>
        </a:xfrm>
      </p:grpSpPr>
      <p:sp>
        <p:nvSpPr>
          <p:cNvPr id="171" name="Google Shape;171;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72" name="Google Shape;172;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9208299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9" name="Google Shape;19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42760874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3728823671"/>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97"/>
        <p:cNvGrpSpPr/>
        <p:nvPr/>
      </p:nvGrpSpPr>
      <p:grpSpPr>
        <a:xfrm>
          <a:off x="0" y="0"/>
          <a:ext cx="0" cy="0"/>
          <a:chOff x="0" y="0"/>
          <a:chExt cx="0" cy="0"/>
        </a:xfrm>
      </p:grpSpPr>
      <p:sp>
        <p:nvSpPr>
          <p:cNvPr id="198" name="Google Shape;198;p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99" name="Google Shape;199;p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3"/>
        <p:cNvGrpSpPr/>
        <p:nvPr/>
      </p:nvGrpSpPr>
      <p:grpSpPr>
        <a:xfrm>
          <a:off x="0" y="0"/>
          <a:ext cx="0" cy="0"/>
          <a:chOff x="0" y="0"/>
          <a:chExt cx="0" cy="0"/>
        </a:xfrm>
      </p:grpSpPr>
      <p:sp>
        <p:nvSpPr>
          <p:cNvPr id="204" name="Google Shape;204;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05" name="Google Shape;205;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209"/>
        <p:cNvGrpSpPr/>
        <p:nvPr/>
      </p:nvGrpSpPr>
      <p:grpSpPr>
        <a:xfrm>
          <a:off x="0" y="0"/>
          <a:ext cx="0" cy="0"/>
          <a:chOff x="0" y="0"/>
          <a:chExt cx="0" cy="0"/>
        </a:xfrm>
      </p:grpSpPr>
      <p:sp>
        <p:nvSpPr>
          <p:cNvPr id="210" name="Google Shape;210;p1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211" name="Google Shape;211;p11: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3"/>
        <p:cNvGrpSpPr/>
        <p:nvPr/>
      </p:nvGrpSpPr>
      <p:grpSpPr>
        <a:xfrm>
          <a:off x="0" y="0"/>
          <a:ext cx="0" cy="0"/>
          <a:chOff x="0" y="0"/>
          <a:chExt cx="0" cy="0"/>
        </a:xfrm>
      </p:grpSpPr>
      <p:sp>
        <p:nvSpPr>
          <p:cNvPr id="94" name="Google Shape;94;p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5" name="Google Shape;95;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61163365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1"/>
        <p:cNvGrpSpPr/>
        <p:nvPr/>
      </p:nvGrpSpPr>
      <p:grpSpPr>
        <a:xfrm>
          <a:off x="0" y="0"/>
          <a:ext cx="0" cy="0"/>
          <a:chOff x="0" y="0"/>
          <a:chExt cx="0" cy="0"/>
        </a:xfrm>
      </p:grpSpPr>
      <p:sp>
        <p:nvSpPr>
          <p:cNvPr id="102" name="Google Shape;102;p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03" name="Google Shape;103;p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170738552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1"/>
        <p:cNvGrpSpPr/>
        <p:nvPr/>
      </p:nvGrpSpPr>
      <p:grpSpPr>
        <a:xfrm>
          <a:off x="0" y="0"/>
          <a:ext cx="0" cy="0"/>
          <a:chOff x="0" y="0"/>
          <a:chExt cx="0" cy="0"/>
        </a:xfrm>
      </p:grpSpPr>
      <p:sp>
        <p:nvSpPr>
          <p:cNvPr id="112" name="Google Shape;112;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13" name="Google Shape;113;p4: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extLst>
      <p:ext uri="{BB962C8B-B14F-4D97-AF65-F5344CB8AC3E}">
        <p14:creationId xmlns:p14="http://schemas.microsoft.com/office/powerpoint/2010/main" val="5240024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63"/>
        <p:cNvGrpSpPr/>
        <p:nvPr/>
      </p:nvGrpSpPr>
      <p:grpSpPr>
        <a:xfrm>
          <a:off x="0" y="0"/>
          <a:ext cx="0" cy="0"/>
          <a:chOff x="0" y="0"/>
          <a:chExt cx="0" cy="0"/>
        </a:xfrm>
      </p:grpSpPr>
      <p:sp>
        <p:nvSpPr>
          <p:cNvPr id="164" name="Google Shape;164;p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65" name="Google Shape;165;p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83"/>
        <p:cNvGrpSpPr/>
        <p:nvPr/>
      </p:nvGrpSpPr>
      <p:grpSpPr>
        <a:xfrm>
          <a:off x="0" y="0"/>
          <a:ext cx="0" cy="0"/>
          <a:chOff x="0" y="0"/>
          <a:chExt cx="0" cy="0"/>
        </a:xfrm>
      </p:grpSpPr>
      <p:sp>
        <p:nvSpPr>
          <p:cNvPr id="184" name="Google Shape;184;p7: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185" name="Google Shape;185;p7: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1"/>
        <p:cNvGrpSpPr/>
        <p:nvPr/>
      </p:nvGrpSpPr>
      <p:grpSpPr>
        <a:xfrm>
          <a:off x="0" y="0"/>
          <a:ext cx="0" cy="0"/>
          <a:chOff x="0" y="0"/>
          <a:chExt cx="0" cy="0"/>
        </a:xfrm>
      </p:grpSpPr>
      <p:sp>
        <p:nvSpPr>
          <p:cNvPr id="12" name="Google Shape;12;p13"/>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13"/>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14" name="Google Shape;14;p1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1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1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2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22"/>
          <p:cNvSpPr txBox="1">
            <a:spLocks noGrp="1"/>
          </p:cNvSpPr>
          <p:nvPr>
            <p:ph type="body" idx="1"/>
          </p:nvPr>
        </p:nvSpPr>
        <p:spPr>
          <a:xfrm rot="5400000">
            <a:off x="3920331" y="-1256506"/>
            <a:ext cx="4351338" cy="105156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1" name="Google Shape;71;p2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2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2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23"/>
          <p:cNvSpPr txBox="1">
            <a:spLocks noGrp="1"/>
          </p:cNvSpPr>
          <p:nvPr>
            <p:ph type="title"/>
          </p:nvPr>
        </p:nvSpPr>
        <p:spPr>
          <a:xfrm rot="5400000">
            <a:off x="7133431" y="1956594"/>
            <a:ext cx="5811838" cy="2628900"/>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23"/>
          <p:cNvSpPr txBox="1">
            <a:spLocks noGrp="1"/>
          </p:cNvSpPr>
          <p:nvPr>
            <p:ph type="body" idx="1"/>
          </p:nvPr>
        </p:nvSpPr>
        <p:spPr>
          <a:xfrm rot="5400000">
            <a:off x="1799431" y="-596106"/>
            <a:ext cx="5811838" cy="7734300"/>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77" name="Google Shape;77;p23"/>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23"/>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23"/>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7"/>
        <p:cNvGrpSpPr/>
        <p:nvPr/>
      </p:nvGrpSpPr>
      <p:grpSpPr>
        <a:xfrm>
          <a:off x="0" y="0"/>
          <a:ext cx="0" cy="0"/>
          <a:chOff x="0" y="0"/>
          <a:chExt cx="0" cy="0"/>
        </a:xfrm>
      </p:grpSpPr>
      <p:sp>
        <p:nvSpPr>
          <p:cNvPr id="18" name="Google Shape;18;p14"/>
          <p:cNvSpPr txBox="1">
            <a:spLocks noGrp="1"/>
          </p:cNvSpPr>
          <p:nvPr>
            <p:ph type="ctrTitle"/>
          </p:nvPr>
        </p:nvSpPr>
        <p:spPr>
          <a:xfrm>
            <a:off x="1524000" y="1122363"/>
            <a:ext cx="9144000" cy="2387600"/>
          </a:xfrm>
          <a:prstGeom prst="rect">
            <a:avLst/>
          </a:prstGeom>
          <a:noFill/>
          <a:ln>
            <a:noFill/>
          </a:ln>
        </p:spPr>
        <p:txBody>
          <a:bodyPr spcFirstLastPara="1" wrap="square" lIns="91425" tIns="45700" rIns="91425" bIns="45700" anchor="b" anchorCtr="0">
            <a:normAutofit/>
          </a:bodyPr>
          <a:lstStyle>
            <a:lvl1pPr lvl="0" algn="ctr">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14"/>
          <p:cNvSpPr txBox="1">
            <a:spLocks noGrp="1"/>
          </p:cNvSpPr>
          <p:nvPr>
            <p:ph type="subTitle" idx="1"/>
          </p:nvPr>
        </p:nvSpPr>
        <p:spPr>
          <a:xfrm>
            <a:off x="1524000" y="3602038"/>
            <a:ext cx="9144000" cy="1655762"/>
          </a:xfrm>
          <a:prstGeom prst="rect">
            <a:avLst/>
          </a:prstGeom>
          <a:noFill/>
          <a:ln>
            <a:noFill/>
          </a:ln>
        </p:spPr>
        <p:txBody>
          <a:bodyPr spcFirstLastPara="1" wrap="square" lIns="91425" tIns="45700" rIns="91425" bIns="45700" anchor="t" anchorCtr="0">
            <a:normAutofit/>
          </a:bodyPr>
          <a:lstStyle>
            <a:lvl1pPr lvl="0" algn="ctr">
              <a:lnSpc>
                <a:spcPct val="90000"/>
              </a:lnSpc>
              <a:spcBef>
                <a:spcPts val="1000"/>
              </a:spcBef>
              <a:spcAft>
                <a:spcPts val="0"/>
              </a:spcAft>
              <a:buClr>
                <a:schemeClr val="dk1"/>
              </a:buClr>
              <a:buSzPts val="2400"/>
              <a:buNone/>
              <a:defRPr sz="2400"/>
            </a:lvl1pPr>
            <a:lvl2pPr lvl="1" algn="ctr">
              <a:lnSpc>
                <a:spcPct val="90000"/>
              </a:lnSpc>
              <a:spcBef>
                <a:spcPts val="500"/>
              </a:spcBef>
              <a:spcAft>
                <a:spcPts val="0"/>
              </a:spcAft>
              <a:buClr>
                <a:schemeClr val="dk1"/>
              </a:buClr>
              <a:buSzPts val="2000"/>
              <a:buNone/>
              <a:defRPr sz="2000"/>
            </a:lvl2pPr>
            <a:lvl3pPr lvl="2" algn="ctr">
              <a:lnSpc>
                <a:spcPct val="90000"/>
              </a:lnSpc>
              <a:spcBef>
                <a:spcPts val="500"/>
              </a:spcBef>
              <a:spcAft>
                <a:spcPts val="0"/>
              </a:spcAft>
              <a:buClr>
                <a:schemeClr val="dk1"/>
              </a:buClr>
              <a:buSzPts val="1800"/>
              <a:buNone/>
              <a:defRPr sz="1800"/>
            </a:lvl3pPr>
            <a:lvl4pPr lvl="3" algn="ctr">
              <a:lnSpc>
                <a:spcPct val="90000"/>
              </a:lnSpc>
              <a:spcBef>
                <a:spcPts val="500"/>
              </a:spcBef>
              <a:spcAft>
                <a:spcPts val="0"/>
              </a:spcAft>
              <a:buClr>
                <a:schemeClr val="dk1"/>
              </a:buClr>
              <a:buSzPts val="1600"/>
              <a:buNone/>
              <a:defRPr sz="1600"/>
            </a:lvl4pPr>
            <a:lvl5pPr lvl="4" algn="ctr">
              <a:lnSpc>
                <a:spcPct val="90000"/>
              </a:lnSpc>
              <a:spcBef>
                <a:spcPts val="500"/>
              </a:spcBef>
              <a:spcAft>
                <a:spcPts val="0"/>
              </a:spcAft>
              <a:buClr>
                <a:schemeClr val="dk1"/>
              </a:buClr>
              <a:buSzPts val="1600"/>
              <a:buNone/>
              <a:defRPr sz="1600"/>
            </a:lvl5pPr>
            <a:lvl6pPr lvl="5" algn="ctr">
              <a:lnSpc>
                <a:spcPct val="90000"/>
              </a:lnSpc>
              <a:spcBef>
                <a:spcPts val="500"/>
              </a:spcBef>
              <a:spcAft>
                <a:spcPts val="0"/>
              </a:spcAft>
              <a:buClr>
                <a:schemeClr val="dk1"/>
              </a:buClr>
              <a:buSzPts val="1600"/>
              <a:buNone/>
              <a:defRPr sz="1600"/>
            </a:lvl6pPr>
            <a:lvl7pPr lvl="6" algn="ctr">
              <a:lnSpc>
                <a:spcPct val="90000"/>
              </a:lnSpc>
              <a:spcBef>
                <a:spcPts val="500"/>
              </a:spcBef>
              <a:spcAft>
                <a:spcPts val="0"/>
              </a:spcAft>
              <a:buClr>
                <a:schemeClr val="dk1"/>
              </a:buClr>
              <a:buSzPts val="1600"/>
              <a:buNone/>
              <a:defRPr sz="1600"/>
            </a:lvl7pPr>
            <a:lvl8pPr lvl="7" algn="ctr">
              <a:lnSpc>
                <a:spcPct val="90000"/>
              </a:lnSpc>
              <a:spcBef>
                <a:spcPts val="500"/>
              </a:spcBef>
              <a:spcAft>
                <a:spcPts val="0"/>
              </a:spcAft>
              <a:buClr>
                <a:schemeClr val="dk1"/>
              </a:buClr>
              <a:buSzPts val="1600"/>
              <a:buNone/>
              <a:defRPr sz="1600"/>
            </a:lvl8pPr>
            <a:lvl9pPr lvl="8" algn="ctr">
              <a:lnSpc>
                <a:spcPct val="90000"/>
              </a:lnSpc>
              <a:spcBef>
                <a:spcPts val="500"/>
              </a:spcBef>
              <a:spcAft>
                <a:spcPts val="0"/>
              </a:spcAft>
              <a:buClr>
                <a:schemeClr val="dk1"/>
              </a:buClr>
              <a:buSzPts val="1600"/>
              <a:buNone/>
              <a:defRPr sz="1600"/>
            </a:lvl9pPr>
          </a:lstStyle>
          <a:p>
            <a:endParaRPr/>
          </a:p>
        </p:txBody>
      </p:sp>
      <p:sp>
        <p:nvSpPr>
          <p:cNvPr id="20" name="Google Shape;20;p14"/>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14"/>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14"/>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15"/>
          <p:cNvSpPr txBox="1">
            <a:spLocks noGrp="1"/>
          </p:cNvSpPr>
          <p:nvPr>
            <p:ph type="title"/>
          </p:nvPr>
        </p:nvSpPr>
        <p:spPr>
          <a:xfrm>
            <a:off x="831850" y="1709738"/>
            <a:ext cx="10515600" cy="2852737"/>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6000"/>
              <a:buFont typeface="Calibri"/>
              <a:buNone/>
              <a:defRPr sz="60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15"/>
          <p:cNvSpPr txBox="1">
            <a:spLocks noGrp="1"/>
          </p:cNvSpPr>
          <p:nvPr>
            <p:ph type="body" idx="1"/>
          </p:nvPr>
        </p:nvSpPr>
        <p:spPr>
          <a:xfrm>
            <a:off x="831850" y="4589463"/>
            <a:ext cx="10515600" cy="1500187"/>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rgbClr val="888888"/>
              </a:buClr>
              <a:buSzPts val="2400"/>
              <a:buNone/>
              <a:defRPr sz="2400">
                <a:solidFill>
                  <a:srgbClr val="888888"/>
                </a:solidFill>
              </a:defRPr>
            </a:lvl1pPr>
            <a:lvl2pPr marL="914400" lvl="1" indent="-228600" algn="l">
              <a:lnSpc>
                <a:spcPct val="90000"/>
              </a:lnSpc>
              <a:spcBef>
                <a:spcPts val="500"/>
              </a:spcBef>
              <a:spcAft>
                <a:spcPts val="0"/>
              </a:spcAft>
              <a:buClr>
                <a:srgbClr val="888888"/>
              </a:buClr>
              <a:buSzPts val="2000"/>
              <a:buNone/>
              <a:defRPr sz="2000">
                <a:solidFill>
                  <a:srgbClr val="888888"/>
                </a:solidFill>
              </a:defRPr>
            </a:lvl2pPr>
            <a:lvl3pPr marL="1371600" lvl="2" indent="-228600" algn="l">
              <a:lnSpc>
                <a:spcPct val="90000"/>
              </a:lnSpc>
              <a:spcBef>
                <a:spcPts val="500"/>
              </a:spcBef>
              <a:spcAft>
                <a:spcPts val="0"/>
              </a:spcAft>
              <a:buClr>
                <a:srgbClr val="888888"/>
              </a:buClr>
              <a:buSzPts val="1800"/>
              <a:buNone/>
              <a:defRPr sz="1800">
                <a:solidFill>
                  <a:srgbClr val="888888"/>
                </a:solidFill>
              </a:defRPr>
            </a:lvl3pPr>
            <a:lvl4pPr marL="1828800" lvl="3" indent="-228600" algn="l">
              <a:lnSpc>
                <a:spcPct val="90000"/>
              </a:lnSpc>
              <a:spcBef>
                <a:spcPts val="500"/>
              </a:spcBef>
              <a:spcAft>
                <a:spcPts val="0"/>
              </a:spcAft>
              <a:buClr>
                <a:srgbClr val="888888"/>
              </a:buClr>
              <a:buSzPts val="1600"/>
              <a:buNone/>
              <a:defRPr sz="1600">
                <a:solidFill>
                  <a:srgbClr val="888888"/>
                </a:solidFill>
              </a:defRPr>
            </a:lvl4pPr>
            <a:lvl5pPr marL="2286000" lvl="4" indent="-228600" algn="l">
              <a:lnSpc>
                <a:spcPct val="90000"/>
              </a:lnSpc>
              <a:spcBef>
                <a:spcPts val="500"/>
              </a:spcBef>
              <a:spcAft>
                <a:spcPts val="0"/>
              </a:spcAft>
              <a:buClr>
                <a:srgbClr val="888888"/>
              </a:buClr>
              <a:buSzPts val="1600"/>
              <a:buNone/>
              <a:defRPr sz="1600">
                <a:solidFill>
                  <a:srgbClr val="888888"/>
                </a:solidFill>
              </a:defRPr>
            </a:lvl5pPr>
            <a:lvl6pPr marL="2743200" lvl="5" indent="-228600" algn="l">
              <a:lnSpc>
                <a:spcPct val="90000"/>
              </a:lnSpc>
              <a:spcBef>
                <a:spcPts val="500"/>
              </a:spcBef>
              <a:spcAft>
                <a:spcPts val="0"/>
              </a:spcAft>
              <a:buClr>
                <a:srgbClr val="888888"/>
              </a:buClr>
              <a:buSzPts val="1600"/>
              <a:buNone/>
              <a:defRPr sz="1600">
                <a:solidFill>
                  <a:srgbClr val="888888"/>
                </a:solidFill>
              </a:defRPr>
            </a:lvl6pPr>
            <a:lvl7pPr marL="3200400" lvl="6" indent="-228600" algn="l">
              <a:lnSpc>
                <a:spcPct val="90000"/>
              </a:lnSpc>
              <a:spcBef>
                <a:spcPts val="500"/>
              </a:spcBef>
              <a:spcAft>
                <a:spcPts val="0"/>
              </a:spcAft>
              <a:buClr>
                <a:srgbClr val="888888"/>
              </a:buClr>
              <a:buSzPts val="1600"/>
              <a:buNone/>
              <a:defRPr sz="1600">
                <a:solidFill>
                  <a:srgbClr val="888888"/>
                </a:solidFill>
              </a:defRPr>
            </a:lvl7pPr>
            <a:lvl8pPr marL="3657600" lvl="7" indent="-228600" algn="l">
              <a:lnSpc>
                <a:spcPct val="90000"/>
              </a:lnSpc>
              <a:spcBef>
                <a:spcPts val="500"/>
              </a:spcBef>
              <a:spcAft>
                <a:spcPts val="0"/>
              </a:spcAft>
              <a:buClr>
                <a:srgbClr val="888888"/>
              </a:buClr>
              <a:buSzPts val="1600"/>
              <a:buNone/>
              <a:defRPr sz="1600">
                <a:solidFill>
                  <a:srgbClr val="888888"/>
                </a:solidFill>
              </a:defRPr>
            </a:lvl8pPr>
            <a:lvl9pPr marL="4114800" lvl="8" indent="-228600" algn="l">
              <a:lnSpc>
                <a:spcPct val="90000"/>
              </a:lnSpc>
              <a:spcBef>
                <a:spcPts val="500"/>
              </a:spcBef>
              <a:spcAft>
                <a:spcPts val="0"/>
              </a:spcAft>
              <a:buClr>
                <a:srgbClr val="888888"/>
              </a:buClr>
              <a:buSzPts val="1600"/>
              <a:buNone/>
              <a:defRPr sz="1600">
                <a:solidFill>
                  <a:srgbClr val="888888"/>
                </a:solidFill>
              </a:defRPr>
            </a:lvl9pPr>
          </a:lstStyle>
          <a:p>
            <a:endParaRPr/>
          </a:p>
        </p:txBody>
      </p:sp>
      <p:sp>
        <p:nvSpPr>
          <p:cNvPr id="26" name="Google Shape;26;p15"/>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15"/>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15"/>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16"/>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16"/>
          <p:cNvSpPr txBox="1">
            <a:spLocks noGrp="1"/>
          </p:cNvSpPr>
          <p:nvPr>
            <p:ph type="body" idx="1"/>
          </p:nvPr>
        </p:nvSpPr>
        <p:spPr>
          <a:xfrm>
            <a:off x="838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2" name="Google Shape;32;p16"/>
          <p:cNvSpPr txBox="1">
            <a:spLocks noGrp="1"/>
          </p:cNvSpPr>
          <p:nvPr>
            <p:ph type="body" idx="2"/>
          </p:nvPr>
        </p:nvSpPr>
        <p:spPr>
          <a:xfrm>
            <a:off x="6172200" y="1825625"/>
            <a:ext cx="5181600" cy="435133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33" name="Google Shape;33;p16"/>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16"/>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16"/>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17"/>
          <p:cNvSpPr txBox="1">
            <a:spLocks noGrp="1"/>
          </p:cNvSpPr>
          <p:nvPr>
            <p:ph type="title"/>
          </p:nvPr>
        </p:nvSpPr>
        <p:spPr>
          <a:xfrm>
            <a:off x="839788"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17"/>
          <p:cNvSpPr txBox="1">
            <a:spLocks noGrp="1"/>
          </p:cNvSpPr>
          <p:nvPr>
            <p:ph type="body" idx="1"/>
          </p:nvPr>
        </p:nvSpPr>
        <p:spPr>
          <a:xfrm>
            <a:off x="839788" y="1681163"/>
            <a:ext cx="5157787"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39" name="Google Shape;39;p17"/>
          <p:cNvSpPr txBox="1">
            <a:spLocks noGrp="1"/>
          </p:cNvSpPr>
          <p:nvPr>
            <p:ph type="body" idx="2"/>
          </p:nvPr>
        </p:nvSpPr>
        <p:spPr>
          <a:xfrm>
            <a:off x="839788" y="2505075"/>
            <a:ext cx="5157787"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0" name="Google Shape;40;p17"/>
          <p:cNvSpPr txBox="1">
            <a:spLocks noGrp="1"/>
          </p:cNvSpPr>
          <p:nvPr>
            <p:ph type="body" idx="3"/>
          </p:nvPr>
        </p:nvSpPr>
        <p:spPr>
          <a:xfrm>
            <a:off x="6172200" y="1681163"/>
            <a:ext cx="5183188" cy="823912"/>
          </a:xfrm>
          <a:prstGeom prst="rect">
            <a:avLst/>
          </a:prstGeom>
          <a:noFill/>
          <a:ln>
            <a:noFill/>
          </a:ln>
        </p:spPr>
        <p:txBody>
          <a:bodyPr spcFirstLastPara="1" wrap="square" lIns="91425" tIns="45700" rIns="91425" bIns="45700" anchor="b" anchorCtr="0">
            <a:normAutofit/>
          </a:bodyPr>
          <a:lstStyle>
            <a:lvl1pPr marL="457200" lvl="0" indent="-228600" algn="l">
              <a:lnSpc>
                <a:spcPct val="90000"/>
              </a:lnSpc>
              <a:spcBef>
                <a:spcPts val="1000"/>
              </a:spcBef>
              <a:spcAft>
                <a:spcPts val="0"/>
              </a:spcAft>
              <a:buClr>
                <a:schemeClr val="dk1"/>
              </a:buClr>
              <a:buSzPts val="2400"/>
              <a:buNone/>
              <a:defRPr sz="2400" b="1"/>
            </a:lvl1pPr>
            <a:lvl2pPr marL="914400" lvl="1" indent="-228600" algn="l">
              <a:lnSpc>
                <a:spcPct val="90000"/>
              </a:lnSpc>
              <a:spcBef>
                <a:spcPts val="500"/>
              </a:spcBef>
              <a:spcAft>
                <a:spcPts val="0"/>
              </a:spcAft>
              <a:buClr>
                <a:schemeClr val="dk1"/>
              </a:buClr>
              <a:buSzPts val="2000"/>
              <a:buNone/>
              <a:defRPr sz="2000" b="1"/>
            </a:lvl2pPr>
            <a:lvl3pPr marL="1371600" lvl="2" indent="-228600" algn="l">
              <a:lnSpc>
                <a:spcPct val="90000"/>
              </a:lnSpc>
              <a:spcBef>
                <a:spcPts val="500"/>
              </a:spcBef>
              <a:spcAft>
                <a:spcPts val="0"/>
              </a:spcAft>
              <a:buClr>
                <a:schemeClr val="dk1"/>
              </a:buClr>
              <a:buSzPts val="1800"/>
              <a:buNone/>
              <a:defRPr sz="1800" b="1"/>
            </a:lvl3pPr>
            <a:lvl4pPr marL="1828800" lvl="3" indent="-228600" algn="l">
              <a:lnSpc>
                <a:spcPct val="90000"/>
              </a:lnSpc>
              <a:spcBef>
                <a:spcPts val="500"/>
              </a:spcBef>
              <a:spcAft>
                <a:spcPts val="0"/>
              </a:spcAft>
              <a:buClr>
                <a:schemeClr val="dk1"/>
              </a:buClr>
              <a:buSzPts val="1600"/>
              <a:buNone/>
              <a:defRPr sz="1600" b="1"/>
            </a:lvl4pPr>
            <a:lvl5pPr marL="2286000" lvl="4" indent="-228600" algn="l">
              <a:lnSpc>
                <a:spcPct val="90000"/>
              </a:lnSpc>
              <a:spcBef>
                <a:spcPts val="500"/>
              </a:spcBef>
              <a:spcAft>
                <a:spcPts val="0"/>
              </a:spcAft>
              <a:buClr>
                <a:schemeClr val="dk1"/>
              </a:buClr>
              <a:buSzPts val="1600"/>
              <a:buNone/>
              <a:defRPr sz="1600" b="1"/>
            </a:lvl5pPr>
            <a:lvl6pPr marL="2743200" lvl="5" indent="-228600" algn="l">
              <a:lnSpc>
                <a:spcPct val="90000"/>
              </a:lnSpc>
              <a:spcBef>
                <a:spcPts val="500"/>
              </a:spcBef>
              <a:spcAft>
                <a:spcPts val="0"/>
              </a:spcAft>
              <a:buClr>
                <a:schemeClr val="dk1"/>
              </a:buClr>
              <a:buSzPts val="1600"/>
              <a:buNone/>
              <a:defRPr sz="1600" b="1"/>
            </a:lvl6pPr>
            <a:lvl7pPr marL="3200400" lvl="6" indent="-228600" algn="l">
              <a:lnSpc>
                <a:spcPct val="90000"/>
              </a:lnSpc>
              <a:spcBef>
                <a:spcPts val="500"/>
              </a:spcBef>
              <a:spcAft>
                <a:spcPts val="0"/>
              </a:spcAft>
              <a:buClr>
                <a:schemeClr val="dk1"/>
              </a:buClr>
              <a:buSzPts val="1600"/>
              <a:buNone/>
              <a:defRPr sz="1600" b="1"/>
            </a:lvl7pPr>
            <a:lvl8pPr marL="3657600" lvl="7" indent="-228600" algn="l">
              <a:lnSpc>
                <a:spcPct val="90000"/>
              </a:lnSpc>
              <a:spcBef>
                <a:spcPts val="500"/>
              </a:spcBef>
              <a:spcAft>
                <a:spcPts val="0"/>
              </a:spcAft>
              <a:buClr>
                <a:schemeClr val="dk1"/>
              </a:buClr>
              <a:buSzPts val="1600"/>
              <a:buNone/>
              <a:defRPr sz="1600" b="1"/>
            </a:lvl8pPr>
            <a:lvl9pPr marL="4114800" lvl="8" indent="-228600" algn="l">
              <a:lnSpc>
                <a:spcPct val="90000"/>
              </a:lnSpc>
              <a:spcBef>
                <a:spcPts val="500"/>
              </a:spcBef>
              <a:spcAft>
                <a:spcPts val="0"/>
              </a:spcAft>
              <a:buClr>
                <a:schemeClr val="dk1"/>
              </a:buClr>
              <a:buSzPts val="1600"/>
              <a:buNone/>
              <a:defRPr sz="1600" b="1"/>
            </a:lvl9pPr>
          </a:lstStyle>
          <a:p>
            <a:endParaRPr/>
          </a:p>
        </p:txBody>
      </p:sp>
      <p:sp>
        <p:nvSpPr>
          <p:cNvPr id="41" name="Google Shape;41;p17"/>
          <p:cNvSpPr txBox="1">
            <a:spLocks noGrp="1"/>
          </p:cNvSpPr>
          <p:nvPr>
            <p:ph type="body" idx="4"/>
          </p:nvPr>
        </p:nvSpPr>
        <p:spPr>
          <a:xfrm>
            <a:off x="6172200" y="2505075"/>
            <a:ext cx="5183188" cy="3684588"/>
          </a:xfrm>
          <a:prstGeom prst="rect">
            <a:avLst/>
          </a:prstGeom>
          <a:noFill/>
          <a:ln>
            <a:noFill/>
          </a:ln>
        </p:spPr>
        <p:txBody>
          <a:bodyPr spcFirstLastPara="1" wrap="square" lIns="91425" tIns="45700" rIns="91425" bIns="45700" anchor="t" anchorCtr="0">
            <a:normAutofit/>
          </a:bodyPr>
          <a:lstStyle>
            <a:lvl1pPr marL="457200" lvl="0" indent="-342900" algn="l">
              <a:lnSpc>
                <a:spcPct val="90000"/>
              </a:lnSpc>
              <a:spcBef>
                <a:spcPts val="1000"/>
              </a:spcBef>
              <a:spcAft>
                <a:spcPts val="0"/>
              </a:spcAft>
              <a:buClr>
                <a:schemeClr val="dk1"/>
              </a:buClr>
              <a:buSzPts val="1800"/>
              <a:buChar char="•"/>
              <a:defRPr/>
            </a:lvl1pPr>
            <a:lvl2pPr marL="914400" lvl="1" indent="-342900" algn="l">
              <a:lnSpc>
                <a:spcPct val="90000"/>
              </a:lnSpc>
              <a:spcBef>
                <a:spcPts val="500"/>
              </a:spcBef>
              <a:spcAft>
                <a:spcPts val="0"/>
              </a:spcAft>
              <a:buClr>
                <a:schemeClr val="dk1"/>
              </a:buClr>
              <a:buSzPts val="1800"/>
              <a:buChar char="•"/>
              <a:defRPr/>
            </a:lvl2pPr>
            <a:lvl3pPr marL="1371600" lvl="2" indent="-342900" algn="l">
              <a:lnSpc>
                <a:spcPct val="90000"/>
              </a:lnSpc>
              <a:spcBef>
                <a:spcPts val="500"/>
              </a:spcBef>
              <a:spcAft>
                <a:spcPts val="0"/>
              </a:spcAft>
              <a:buClr>
                <a:schemeClr val="dk1"/>
              </a:buClr>
              <a:buSzPts val="1800"/>
              <a:buChar char="•"/>
              <a:defRPr/>
            </a:lvl3pPr>
            <a:lvl4pPr marL="1828800" lvl="3" indent="-342900" algn="l">
              <a:lnSpc>
                <a:spcPct val="90000"/>
              </a:lnSpc>
              <a:spcBef>
                <a:spcPts val="500"/>
              </a:spcBef>
              <a:spcAft>
                <a:spcPts val="0"/>
              </a:spcAft>
              <a:buClr>
                <a:schemeClr val="dk1"/>
              </a:buClr>
              <a:buSzPts val="1800"/>
              <a:buChar char="•"/>
              <a:defRPr/>
            </a:lvl4pPr>
            <a:lvl5pPr marL="2286000" lvl="4" indent="-342900" algn="l">
              <a:lnSpc>
                <a:spcPct val="90000"/>
              </a:lnSpc>
              <a:spcBef>
                <a:spcPts val="500"/>
              </a:spcBef>
              <a:spcAft>
                <a:spcPts val="0"/>
              </a:spcAft>
              <a:buClr>
                <a:schemeClr val="dk1"/>
              </a:buClr>
              <a:buSzPts val="1800"/>
              <a:buChar char="•"/>
              <a:defRPr/>
            </a:lvl5pPr>
            <a:lvl6pPr marL="2743200" lvl="5" indent="-342900" algn="l">
              <a:lnSpc>
                <a:spcPct val="90000"/>
              </a:lnSpc>
              <a:spcBef>
                <a:spcPts val="500"/>
              </a:spcBef>
              <a:spcAft>
                <a:spcPts val="0"/>
              </a:spcAft>
              <a:buClr>
                <a:schemeClr val="dk1"/>
              </a:buClr>
              <a:buSzPts val="1800"/>
              <a:buChar char="•"/>
              <a:defRPr/>
            </a:lvl6pPr>
            <a:lvl7pPr marL="3200400" lvl="6" indent="-342900" algn="l">
              <a:lnSpc>
                <a:spcPct val="90000"/>
              </a:lnSpc>
              <a:spcBef>
                <a:spcPts val="500"/>
              </a:spcBef>
              <a:spcAft>
                <a:spcPts val="0"/>
              </a:spcAft>
              <a:buClr>
                <a:schemeClr val="dk1"/>
              </a:buClr>
              <a:buSzPts val="1800"/>
              <a:buChar char="•"/>
              <a:defRPr/>
            </a:lvl7pPr>
            <a:lvl8pPr marL="3657600" lvl="7" indent="-342900" algn="l">
              <a:lnSpc>
                <a:spcPct val="90000"/>
              </a:lnSpc>
              <a:spcBef>
                <a:spcPts val="500"/>
              </a:spcBef>
              <a:spcAft>
                <a:spcPts val="0"/>
              </a:spcAft>
              <a:buClr>
                <a:schemeClr val="dk1"/>
              </a:buClr>
              <a:buSzPts val="1800"/>
              <a:buChar char="•"/>
              <a:defRPr/>
            </a:lvl8pPr>
            <a:lvl9pPr marL="4114800" lvl="8" indent="-342900" algn="l">
              <a:lnSpc>
                <a:spcPct val="90000"/>
              </a:lnSpc>
              <a:spcBef>
                <a:spcPts val="500"/>
              </a:spcBef>
              <a:spcAft>
                <a:spcPts val="0"/>
              </a:spcAft>
              <a:buClr>
                <a:schemeClr val="dk1"/>
              </a:buClr>
              <a:buSzPts val="1800"/>
              <a:buChar char="•"/>
              <a:defRPr/>
            </a:lvl9pPr>
          </a:lstStyle>
          <a:p>
            <a:endParaRPr/>
          </a:p>
        </p:txBody>
      </p:sp>
      <p:sp>
        <p:nvSpPr>
          <p:cNvPr id="42" name="Google Shape;42;p17"/>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17"/>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17"/>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18"/>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18"/>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18"/>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18"/>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19"/>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19"/>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19"/>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20"/>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20"/>
          <p:cNvSpPr txBox="1">
            <a:spLocks noGrp="1"/>
          </p:cNvSpPr>
          <p:nvPr>
            <p:ph type="body" idx="1"/>
          </p:nvPr>
        </p:nvSpPr>
        <p:spPr>
          <a:xfrm>
            <a:off x="5183188" y="987425"/>
            <a:ext cx="6172200" cy="4873625"/>
          </a:xfrm>
          <a:prstGeom prst="rect">
            <a:avLst/>
          </a:prstGeom>
          <a:noFill/>
          <a:ln>
            <a:noFill/>
          </a:ln>
        </p:spPr>
        <p:txBody>
          <a:bodyPr spcFirstLastPara="1" wrap="square" lIns="91425" tIns="45700" rIns="91425" bIns="45700" anchor="t" anchorCtr="0">
            <a:normAutofit/>
          </a:bodyPr>
          <a:lstStyle>
            <a:lvl1pPr marL="457200" lvl="0" indent="-431800" algn="l">
              <a:lnSpc>
                <a:spcPct val="90000"/>
              </a:lnSpc>
              <a:spcBef>
                <a:spcPts val="1000"/>
              </a:spcBef>
              <a:spcAft>
                <a:spcPts val="0"/>
              </a:spcAft>
              <a:buClr>
                <a:schemeClr val="dk1"/>
              </a:buClr>
              <a:buSzPts val="3200"/>
              <a:buChar char="•"/>
              <a:defRPr sz="3200"/>
            </a:lvl1pPr>
            <a:lvl2pPr marL="914400" lvl="1" indent="-406400" algn="l">
              <a:lnSpc>
                <a:spcPct val="90000"/>
              </a:lnSpc>
              <a:spcBef>
                <a:spcPts val="500"/>
              </a:spcBef>
              <a:spcAft>
                <a:spcPts val="0"/>
              </a:spcAft>
              <a:buClr>
                <a:schemeClr val="dk1"/>
              </a:buClr>
              <a:buSzPts val="2800"/>
              <a:buChar char="•"/>
              <a:defRPr sz="2800"/>
            </a:lvl2pPr>
            <a:lvl3pPr marL="1371600" lvl="2" indent="-381000" algn="l">
              <a:lnSpc>
                <a:spcPct val="90000"/>
              </a:lnSpc>
              <a:spcBef>
                <a:spcPts val="500"/>
              </a:spcBef>
              <a:spcAft>
                <a:spcPts val="0"/>
              </a:spcAft>
              <a:buClr>
                <a:schemeClr val="dk1"/>
              </a:buClr>
              <a:buSzPts val="2400"/>
              <a:buChar char="•"/>
              <a:defRPr sz="2400"/>
            </a:lvl3pPr>
            <a:lvl4pPr marL="1828800" lvl="3" indent="-355600" algn="l">
              <a:lnSpc>
                <a:spcPct val="90000"/>
              </a:lnSpc>
              <a:spcBef>
                <a:spcPts val="500"/>
              </a:spcBef>
              <a:spcAft>
                <a:spcPts val="0"/>
              </a:spcAft>
              <a:buClr>
                <a:schemeClr val="dk1"/>
              </a:buClr>
              <a:buSzPts val="2000"/>
              <a:buChar char="•"/>
              <a:defRPr sz="2000"/>
            </a:lvl4pPr>
            <a:lvl5pPr marL="2286000" lvl="4" indent="-355600" algn="l">
              <a:lnSpc>
                <a:spcPct val="90000"/>
              </a:lnSpc>
              <a:spcBef>
                <a:spcPts val="500"/>
              </a:spcBef>
              <a:spcAft>
                <a:spcPts val="0"/>
              </a:spcAft>
              <a:buClr>
                <a:schemeClr val="dk1"/>
              </a:buClr>
              <a:buSzPts val="2000"/>
              <a:buChar char="•"/>
              <a:defRPr sz="2000"/>
            </a:lvl5pPr>
            <a:lvl6pPr marL="2743200" lvl="5" indent="-355600" algn="l">
              <a:lnSpc>
                <a:spcPct val="90000"/>
              </a:lnSpc>
              <a:spcBef>
                <a:spcPts val="500"/>
              </a:spcBef>
              <a:spcAft>
                <a:spcPts val="0"/>
              </a:spcAft>
              <a:buClr>
                <a:schemeClr val="dk1"/>
              </a:buClr>
              <a:buSzPts val="2000"/>
              <a:buChar char="•"/>
              <a:defRPr sz="2000"/>
            </a:lvl6pPr>
            <a:lvl7pPr marL="3200400" lvl="6" indent="-355600" algn="l">
              <a:lnSpc>
                <a:spcPct val="90000"/>
              </a:lnSpc>
              <a:spcBef>
                <a:spcPts val="500"/>
              </a:spcBef>
              <a:spcAft>
                <a:spcPts val="0"/>
              </a:spcAft>
              <a:buClr>
                <a:schemeClr val="dk1"/>
              </a:buClr>
              <a:buSzPts val="2000"/>
              <a:buChar char="•"/>
              <a:defRPr sz="2000"/>
            </a:lvl7pPr>
            <a:lvl8pPr marL="3657600" lvl="7" indent="-355600" algn="l">
              <a:lnSpc>
                <a:spcPct val="90000"/>
              </a:lnSpc>
              <a:spcBef>
                <a:spcPts val="500"/>
              </a:spcBef>
              <a:spcAft>
                <a:spcPts val="0"/>
              </a:spcAft>
              <a:buClr>
                <a:schemeClr val="dk1"/>
              </a:buClr>
              <a:buSzPts val="2000"/>
              <a:buChar char="•"/>
              <a:defRPr sz="2000"/>
            </a:lvl8pPr>
            <a:lvl9pPr marL="4114800" lvl="8" indent="-355600" algn="l">
              <a:lnSpc>
                <a:spcPct val="90000"/>
              </a:lnSpc>
              <a:spcBef>
                <a:spcPts val="500"/>
              </a:spcBef>
              <a:spcAft>
                <a:spcPts val="0"/>
              </a:spcAft>
              <a:buClr>
                <a:schemeClr val="dk1"/>
              </a:buClr>
              <a:buSzPts val="2000"/>
              <a:buChar char="•"/>
              <a:defRPr sz="2000"/>
            </a:lvl9pPr>
          </a:lstStyle>
          <a:p>
            <a:endParaRPr/>
          </a:p>
        </p:txBody>
      </p:sp>
      <p:sp>
        <p:nvSpPr>
          <p:cNvPr id="57" name="Google Shape;57;p20"/>
          <p:cNvSpPr txBox="1">
            <a:spLocks noGrp="1"/>
          </p:cNvSpPr>
          <p:nvPr>
            <p:ph type="body" idx="2"/>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58" name="Google Shape;58;p20"/>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20"/>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20"/>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21"/>
          <p:cNvSpPr txBox="1">
            <a:spLocks noGrp="1"/>
          </p:cNvSpPr>
          <p:nvPr>
            <p:ph type="title"/>
          </p:nvPr>
        </p:nvSpPr>
        <p:spPr>
          <a:xfrm>
            <a:off x="839788" y="457200"/>
            <a:ext cx="3932237" cy="1600200"/>
          </a:xfrm>
          <a:prstGeom prst="rect">
            <a:avLst/>
          </a:prstGeom>
          <a:noFill/>
          <a:ln>
            <a:noFill/>
          </a:ln>
        </p:spPr>
        <p:txBody>
          <a:bodyPr spcFirstLastPara="1" wrap="square" lIns="91425" tIns="45700" rIns="91425" bIns="45700" anchor="b" anchorCtr="0">
            <a:normAutofit/>
          </a:bodyPr>
          <a:lstStyle>
            <a:lvl1pPr lvl="0" algn="l">
              <a:lnSpc>
                <a:spcPct val="90000"/>
              </a:lnSpc>
              <a:spcBef>
                <a:spcPts val="0"/>
              </a:spcBef>
              <a:spcAft>
                <a:spcPts val="0"/>
              </a:spcAft>
              <a:buClr>
                <a:schemeClr val="dk1"/>
              </a:buClr>
              <a:buSzPts val="3200"/>
              <a:buFont typeface="Calibri"/>
              <a:buNone/>
              <a:defRPr sz="32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21"/>
          <p:cNvSpPr>
            <a:spLocks noGrp="1"/>
          </p:cNvSpPr>
          <p:nvPr>
            <p:ph type="pic" idx="2"/>
          </p:nvPr>
        </p:nvSpPr>
        <p:spPr>
          <a:xfrm>
            <a:off x="5183188" y="987425"/>
            <a:ext cx="6172200" cy="4873625"/>
          </a:xfrm>
          <a:prstGeom prst="rect">
            <a:avLst/>
          </a:prstGeom>
          <a:noFill/>
          <a:ln>
            <a:noFill/>
          </a:ln>
        </p:spPr>
      </p:sp>
      <p:sp>
        <p:nvSpPr>
          <p:cNvPr id="64" name="Google Shape;64;p21"/>
          <p:cNvSpPr txBox="1">
            <a:spLocks noGrp="1"/>
          </p:cNvSpPr>
          <p:nvPr>
            <p:ph type="body" idx="1"/>
          </p:nvPr>
        </p:nvSpPr>
        <p:spPr>
          <a:xfrm>
            <a:off x="839788" y="2057400"/>
            <a:ext cx="3932237" cy="3811588"/>
          </a:xfrm>
          <a:prstGeom prst="rect">
            <a:avLst/>
          </a:prstGeom>
          <a:noFill/>
          <a:ln>
            <a:noFill/>
          </a:ln>
        </p:spPr>
        <p:txBody>
          <a:bodyPr spcFirstLastPara="1" wrap="square" lIns="91425" tIns="45700" rIns="91425" bIns="45700" anchor="t" anchorCtr="0">
            <a:normAutofit/>
          </a:bodyPr>
          <a:lstStyle>
            <a:lvl1pPr marL="457200" lvl="0" indent="-228600" algn="l">
              <a:lnSpc>
                <a:spcPct val="90000"/>
              </a:lnSpc>
              <a:spcBef>
                <a:spcPts val="1000"/>
              </a:spcBef>
              <a:spcAft>
                <a:spcPts val="0"/>
              </a:spcAft>
              <a:buClr>
                <a:schemeClr val="dk1"/>
              </a:buClr>
              <a:buSzPts val="1600"/>
              <a:buNone/>
              <a:defRPr sz="1600"/>
            </a:lvl1pPr>
            <a:lvl2pPr marL="914400" lvl="1" indent="-228600" algn="l">
              <a:lnSpc>
                <a:spcPct val="90000"/>
              </a:lnSpc>
              <a:spcBef>
                <a:spcPts val="500"/>
              </a:spcBef>
              <a:spcAft>
                <a:spcPts val="0"/>
              </a:spcAft>
              <a:buClr>
                <a:schemeClr val="dk1"/>
              </a:buClr>
              <a:buSzPts val="1400"/>
              <a:buNone/>
              <a:defRPr sz="1400"/>
            </a:lvl2pPr>
            <a:lvl3pPr marL="1371600" lvl="2" indent="-228600" algn="l">
              <a:lnSpc>
                <a:spcPct val="90000"/>
              </a:lnSpc>
              <a:spcBef>
                <a:spcPts val="500"/>
              </a:spcBef>
              <a:spcAft>
                <a:spcPts val="0"/>
              </a:spcAft>
              <a:buClr>
                <a:schemeClr val="dk1"/>
              </a:buClr>
              <a:buSzPts val="1200"/>
              <a:buNone/>
              <a:defRPr sz="1200"/>
            </a:lvl3pPr>
            <a:lvl4pPr marL="1828800" lvl="3" indent="-228600" algn="l">
              <a:lnSpc>
                <a:spcPct val="90000"/>
              </a:lnSpc>
              <a:spcBef>
                <a:spcPts val="500"/>
              </a:spcBef>
              <a:spcAft>
                <a:spcPts val="0"/>
              </a:spcAft>
              <a:buClr>
                <a:schemeClr val="dk1"/>
              </a:buClr>
              <a:buSzPts val="1000"/>
              <a:buNone/>
              <a:defRPr sz="1000"/>
            </a:lvl4pPr>
            <a:lvl5pPr marL="2286000" lvl="4" indent="-228600" algn="l">
              <a:lnSpc>
                <a:spcPct val="90000"/>
              </a:lnSpc>
              <a:spcBef>
                <a:spcPts val="500"/>
              </a:spcBef>
              <a:spcAft>
                <a:spcPts val="0"/>
              </a:spcAft>
              <a:buClr>
                <a:schemeClr val="dk1"/>
              </a:buClr>
              <a:buSzPts val="1000"/>
              <a:buNone/>
              <a:defRPr sz="1000"/>
            </a:lvl5pPr>
            <a:lvl6pPr marL="2743200" lvl="5" indent="-228600" algn="l">
              <a:lnSpc>
                <a:spcPct val="90000"/>
              </a:lnSpc>
              <a:spcBef>
                <a:spcPts val="500"/>
              </a:spcBef>
              <a:spcAft>
                <a:spcPts val="0"/>
              </a:spcAft>
              <a:buClr>
                <a:schemeClr val="dk1"/>
              </a:buClr>
              <a:buSzPts val="1000"/>
              <a:buNone/>
              <a:defRPr sz="1000"/>
            </a:lvl6pPr>
            <a:lvl7pPr marL="3200400" lvl="6" indent="-228600" algn="l">
              <a:lnSpc>
                <a:spcPct val="90000"/>
              </a:lnSpc>
              <a:spcBef>
                <a:spcPts val="500"/>
              </a:spcBef>
              <a:spcAft>
                <a:spcPts val="0"/>
              </a:spcAft>
              <a:buClr>
                <a:schemeClr val="dk1"/>
              </a:buClr>
              <a:buSzPts val="1000"/>
              <a:buNone/>
              <a:defRPr sz="1000"/>
            </a:lvl7pPr>
            <a:lvl8pPr marL="3657600" lvl="7" indent="-228600" algn="l">
              <a:lnSpc>
                <a:spcPct val="90000"/>
              </a:lnSpc>
              <a:spcBef>
                <a:spcPts val="500"/>
              </a:spcBef>
              <a:spcAft>
                <a:spcPts val="0"/>
              </a:spcAft>
              <a:buClr>
                <a:schemeClr val="dk1"/>
              </a:buClr>
              <a:buSzPts val="1000"/>
              <a:buNone/>
              <a:defRPr sz="1000"/>
            </a:lvl8pPr>
            <a:lvl9pPr marL="4114800" lvl="8" indent="-228600" algn="l">
              <a:lnSpc>
                <a:spcPct val="90000"/>
              </a:lnSpc>
              <a:spcBef>
                <a:spcPts val="500"/>
              </a:spcBef>
              <a:spcAft>
                <a:spcPts val="0"/>
              </a:spcAft>
              <a:buClr>
                <a:schemeClr val="dk1"/>
              </a:buClr>
              <a:buSzPts val="1000"/>
              <a:buNone/>
              <a:defRPr sz="1000"/>
            </a:lvl9pPr>
          </a:lstStyle>
          <a:p>
            <a:endParaRPr/>
          </a:p>
        </p:txBody>
      </p:sp>
      <p:sp>
        <p:nvSpPr>
          <p:cNvPr id="65" name="Google Shape;65;p21"/>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21"/>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21"/>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sk-S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5"/>
        <p:cNvGrpSpPr/>
        <p:nvPr/>
      </p:nvGrpSpPr>
      <p:grpSpPr>
        <a:xfrm>
          <a:off x="0" y="0"/>
          <a:ext cx="0" cy="0"/>
          <a:chOff x="0" y="0"/>
          <a:chExt cx="0" cy="0"/>
        </a:xfrm>
      </p:grpSpPr>
      <p:sp>
        <p:nvSpPr>
          <p:cNvPr id="6" name="Google Shape;6;p12"/>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lvl1pPr marR="0" lvl="0" algn="l" rtl="0">
              <a:lnSpc>
                <a:spcPct val="90000"/>
              </a:lnSpc>
              <a:spcBef>
                <a:spcPts val="0"/>
              </a:spcBef>
              <a:spcAft>
                <a:spcPts val="0"/>
              </a:spcAft>
              <a:buClr>
                <a:schemeClr val="dk1"/>
              </a:buClr>
              <a:buSzPts val="4400"/>
              <a:buFont typeface="Calibri"/>
              <a:buNone/>
              <a:defRPr sz="440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2"/>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a:bodyPr>
          <a:lstStyle>
            <a:lvl1pPr marL="457200" marR="0" lvl="0" indent="-406400" algn="l" rtl="0">
              <a:lnSpc>
                <a:spcPct val="90000"/>
              </a:lnSpc>
              <a:spcBef>
                <a:spcPts val="1000"/>
              </a:spcBef>
              <a:spcAft>
                <a:spcPts val="0"/>
              </a:spcAft>
              <a:buClr>
                <a:schemeClr val="dk1"/>
              </a:buClr>
              <a:buSzPts val="2800"/>
              <a:buFont typeface="Arial"/>
              <a:buChar char="•"/>
              <a:defRPr sz="2800" b="0" i="0" u="none" strike="noStrike" cap="none">
                <a:solidFill>
                  <a:schemeClr val="dk1"/>
                </a:solidFill>
                <a:latin typeface="Calibri"/>
                <a:ea typeface="Calibri"/>
                <a:cs typeface="Calibri"/>
                <a:sym typeface="Calibri"/>
              </a:defRPr>
            </a:lvl1pPr>
            <a:lvl2pPr marL="914400" marR="0" lvl="1" indent="-381000" algn="l" rtl="0">
              <a:lnSpc>
                <a:spcPct val="90000"/>
              </a:lnSpc>
              <a:spcBef>
                <a:spcPts val="500"/>
              </a:spcBef>
              <a:spcAft>
                <a:spcPts val="0"/>
              </a:spcAft>
              <a:buClr>
                <a:schemeClr val="dk1"/>
              </a:buClr>
              <a:buSzPts val="2400"/>
              <a:buFont typeface="Arial"/>
              <a:buChar char="•"/>
              <a:defRPr sz="2400" b="0" i="0" u="none" strike="noStrike" cap="none">
                <a:solidFill>
                  <a:schemeClr val="dk1"/>
                </a:solidFill>
                <a:latin typeface="Calibri"/>
                <a:ea typeface="Calibri"/>
                <a:cs typeface="Calibri"/>
                <a:sym typeface="Calibri"/>
              </a:defRPr>
            </a:lvl2pPr>
            <a:lvl3pPr marL="1371600" marR="0" lvl="2" indent="-355600" algn="l" rtl="0">
              <a:lnSpc>
                <a:spcPct val="90000"/>
              </a:lnSpc>
              <a:spcBef>
                <a:spcPts val="500"/>
              </a:spcBef>
              <a:spcAft>
                <a:spcPts val="0"/>
              </a:spcAft>
              <a:buClr>
                <a:schemeClr val="dk1"/>
              </a:buClr>
              <a:buSzPts val="2000"/>
              <a:buFont typeface="Arial"/>
              <a:buChar char="•"/>
              <a:defRPr sz="2000" b="0" i="0" u="none" strike="noStrike" cap="none">
                <a:solidFill>
                  <a:schemeClr val="dk1"/>
                </a:solidFill>
                <a:latin typeface="Calibri"/>
                <a:ea typeface="Calibri"/>
                <a:cs typeface="Calibri"/>
                <a:sym typeface="Calibri"/>
              </a:defRPr>
            </a:lvl3pPr>
            <a:lvl4pPr marL="1828800" marR="0" lvl="3"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4pPr>
            <a:lvl5pPr marL="2286000" marR="0" lvl="4"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5pPr>
            <a:lvl6pPr marL="2743200" marR="0" lvl="5"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6pPr>
            <a:lvl7pPr marL="3200400" marR="0" lvl="6"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7pPr>
            <a:lvl8pPr marL="3657600" marR="0" lvl="7"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8pPr>
            <a:lvl9pPr marL="4114800" marR="0" lvl="8" indent="-342900" algn="l" rtl="0">
              <a:lnSpc>
                <a:spcPct val="90000"/>
              </a:lnSpc>
              <a:spcBef>
                <a:spcPts val="500"/>
              </a:spcBef>
              <a:spcAft>
                <a:spcPts val="0"/>
              </a:spcAft>
              <a:buClr>
                <a:schemeClr val="dk1"/>
              </a:buClr>
              <a:buSzPts val="1800"/>
              <a:buFont typeface="Arial"/>
              <a:buChar char="•"/>
              <a:defRPr sz="1800" b="0" i="0" u="none" strike="noStrike" cap="none">
                <a:solidFill>
                  <a:schemeClr val="dk1"/>
                </a:solidFill>
                <a:latin typeface="Calibri"/>
                <a:ea typeface="Calibri"/>
                <a:cs typeface="Calibri"/>
                <a:sym typeface="Calibri"/>
              </a:defRPr>
            </a:lvl9pPr>
          </a:lstStyle>
          <a:p>
            <a:endParaRPr/>
          </a:p>
        </p:txBody>
      </p:sp>
      <p:sp>
        <p:nvSpPr>
          <p:cNvPr id="8" name="Google Shape;8;p12"/>
          <p:cNvSpPr txBox="1">
            <a:spLocks noGrp="1"/>
          </p:cNvSpPr>
          <p:nvPr>
            <p:ph type="dt" idx="10"/>
          </p:nvPr>
        </p:nvSpPr>
        <p:spPr>
          <a:xfrm>
            <a:off x="838200" y="6356350"/>
            <a:ext cx="2743200" cy="365125"/>
          </a:xfrm>
          <a:prstGeom prst="rect">
            <a:avLst/>
          </a:prstGeom>
          <a:noFill/>
          <a:ln>
            <a:noFill/>
          </a:ln>
        </p:spPr>
        <p:txBody>
          <a:bodyPr spcFirstLastPara="1" wrap="square" lIns="91425" tIns="45700" rIns="91425" bIns="45700" anchor="ctr" anchorCtr="0">
            <a:noAutofit/>
          </a:bodyPr>
          <a:lstStyle>
            <a:lvl1pPr marR="0" lvl="0" algn="l"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9" name="Google Shape;9;p12"/>
          <p:cNvSpPr txBox="1">
            <a:spLocks noGrp="1"/>
          </p:cNvSpPr>
          <p:nvPr>
            <p:ph type="ftr" idx="11"/>
          </p:nvPr>
        </p:nvSpPr>
        <p:spPr>
          <a:xfrm>
            <a:off x="4038600" y="6356350"/>
            <a:ext cx="4114800" cy="365125"/>
          </a:xfrm>
          <a:prstGeom prst="rect">
            <a:avLst/>
          </a:prstGeom>
          <a:noFill/>
          <a:ln>
            <a:noFill/>
          </a:ln>
        </p:spPr>
        <p:txBody>
          <a:bodyPr spcFirstLastPara="1" wrap="square" lIns="91425" tIns="45700" rIns="91425" bIns="45700" anchor="ctr" anchorCtr="0">
            <a:noAutofit/>
          </a:bodyPr>
          <a:lstStyle>
            <a:lvl1pPr marR="0" lvl="0" algn="ctr" rtl="0">
              <a:spcBef>
                <a:spcPts val="0"/>
              </a:spcBef>
              <a:spcAft>
                <a:spcPts val="0"/>
              </a:spcAft>
              <a:buSzPts val="1400"/>
              <a:buNone/>
              <a:defRPr sz="120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1800" b="0" i="0" u="none" strike="noStrike" cap="none">
                <a:solidFill>
                  <a:schemeClr val="dk1"/>
                </a:solidFill>
                <a:latin typeface="Calibri"/>
                <a:ea typeface="Calibri"/>
                <a:cs typeface="Calibri"/>
                <a:sym typeface="Calibri"/>
              </a:defRPr>
            </a:lvl9pPr>
          </a:lstStyle>
          <a:p>
            <a:endParaRPr/>
          </a:p>
        </p:txBody>
      </p:sp>
      <p:sp>
        <p:nvSpPr>
          <p:cNvPr id="10" name="Google Shape;10;p12"/>
          <p:cNvSpPr txBox="1">
            <a:spLocks noGrp="1"/>
          </p:cNvSpPr>
          <p:nvPr>
            <p:ph type="sldNum" idx="12"/>
          </p:nvPr>
        </p:nvSpPr>
        <p:spPr>
          <a:xfrm>
            <a:off x="8610600" y="6356350"/>
            <a:ext cx="2743200" cy="365125"/>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1200" b="0" i="0" u="none" strike="noStrike" cap="none">
                <a:solidFill>
                  <a:srgbClr val="888888"/>
                </a:solidFill>
                <a:latin typeface="Calibri"/>
                <a:ea typeface="Calibri"/>
                <a:cs typeface="Calibri"/>
                <a:sym typeface="Calibri"/>
              </a:defRPr>
            </a:lvl1pPr>
            <a:lvl2pPr marL="0" marR="0" lvl="1" indent="0" algn="r" rtl="0">
              <a:spcBef>
                <a:spcPts val="0"/>
              </a:spcBef>
              <a:buNone/>
              <a:defRPr sz="1200" b="0" i="0" u="none" strike="noStrike" cap="none">
                <a:solidFill>
                  <a:srgbClr val="888888"/>
                </a:solidFill>
                <a:latin typeface="Calibri"/>
                <a:ea typeface="Calibri"/>
                <a:cs typeface="Calibri"/>
                <a:sym typeface="Calibri"/>
              </a:defRPr>
            </a:lvl2pPr>
            <a:lvl3pPr marL="0" marR="0" lvl="2" indent="0" algn="r" rtl="0">
              <a:spcBef>
                <a:spcPts val="0"/>
              </a:spcBef>
              <a:buNone/>
              <a:defRPr sz="1200" b="0" i="0" u="none" strike="noStrike" cap="none">
                <a:solidFill>
                  <a:srgbClr val="888888"/>
                </a:solidFill>
                <a:latin typeface="Calibri"/>
                <a:ea typeface="Calibri"/>
                <a:cs typeface="Calibri"/>
                <a:sym typeface="Calibri"/>
              </a:defRPr>
            </a:lvl3pPr>
            <a:lvl4pPr marL="0" marR="0" lvl="3" indent="0" algn="r" rtl="0">
              <a:spcBef>
                <a:spcPts val="0"/>
              </a:spcBef>
              <a:buNone/>
              <a:defRPr sz="1200" b="0" i="0" u="none" strike="noStrike" cap="none">
                <a:solidFill>
                  <a:srgbClr val="888888"/>
                </a:solidFill>
                <a:latin typeface="Calibri"/>
                <a:ea typeface="Calibri"/>
                <a:cs typeface="Calibri"/>
                <a:sym typeface="Calibri"/>
              </a:defRPr>
            </a:lvl4pPr>
            <a:lvl5pPr marL="0" marR="0" lvl="4" indent="0" algn="r" rtl="0">
              <a:spcBef>
                <a:spcPts val="0"/>
              </a:spcBef>
              <a:buNone/>
              <a:defRPr sz="1200" b="0" i="0" u="none" strike="noStrike" cap="none">
                <a:solidFill>
                  <a:srgbClr val="888888"/>
                </a:solidFill>
                <a:latin typeface="Calibri"/>
                <a:ea typeface="Calibri"/>
                <a:cs typeface="Calibri"/>
                <a:sym typeface="Calibri"/>
              </a:defRPr>
            </a:lvl5pPr>
            <a:lvl6pPr marL="0" marR="0" lvl="5" indent="0" algn="r" rtl="0">
              <a:spcBef>
                <a:spcPts val="0"/>
              </a:spcBef>
              <a:buNone/>
              <a:defRPr sz="1200" b="0" i="0" u="none" strike="noStrike" cap="none">
                <a:solidFill>
                  <a:srgbClr val="888888"/>
                </a:solidFill>
                <a:latin typeface="Calibri"/>
                <a:ea typeface="Calibri"/>
                <a:cs typeface="Calibri"/>
                <a:sym typeface="Calibri"/>
              </a:defRPr>
            </a:lvl6pPr>
            <a:lvl7pPr marL="0" marR="0" lvl="6" indent="0" algn="r" rtl="0">
              <a:spcBef>
                <a:spcPts val="0"/>
              </a:spcBef>
              <a:buNone/>
              <a:defRPr sz="1200" b="0" i="0" u="none" strike="noStrike" cap="none">
                <a:solidFill>
                  <a:srgbClr val="888888"/>
                </a:solidFill>
                <a:latin typeface="Calibri"/>
                <a:ea typeface="Calibri"/>
                <a:cs typeface="Calibri"/>
                <a:sym typeface="Calibri"/>
              </a:defRPr>
            </a:lvl7pPr>
            <a:lvl8pPr marL="0" marR="0" lvl="7" indent="0" algn="r" rtl="0">
              <a:spcBef>
                <a:spcPts val="0"/>
              </a:spcBef>
              <a:buNone/>
              <a:defRPr sz="1200" b="0" i="0" u="none" strike="noStrike" cap="none">
                <a:solidFill>
                  <a:srgbClr val="888888"/>
                </a:solidFill>
                <a:latin typeface="Calibri"/>
                <a:ea typeface="Calibri"/>
                <a:cs typeface="Calibri"/>
                <a:sym typeface="Calibri"/>
              </a:defRPr>
            </a:lvl8pPr>
            <a:lvl9pPr marL="0" marR="0" lvl="8" indent="0" algn="r" rtl="0">
              <a:spcBef>
                <a:spcPts val="0"/>
              </a:spcBef>
              <a:buNone/>
              <a:defRPr sz="120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sk-SK"/>
              <a:t>‹#›</a:t>
            </a:fld>
            <a:endParaRPr/>
          </a:p>
        </p:txBody>
      </p:sp>
    </p:spTree>
  </p:cSld>
  <p:clrMap bg1="lt1" tx1="dk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hyperlink" Target="https://www.youtube.com/watch?v=qKG-a7CnNj0" TargetMode="External"/><Relationship Id="rId2" Type="http://schemas.openxmlformats.org/officeDocument/2006/relationships/hyperlink" Target="https://youtu.be/Wdu2pWGoeh0" TargetMode="Externa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83"/>
        <p:cNvGrpSpPr/>
        <p:nvPr/>
      </p:nvGrpSpPr>
      <p:grpSpPr>
        <a:xfrm>
          <a:off x="0" y="0"/>
          <a:ext cx="0" cy="0"/>
          <a:chOff x="0" y="0"/>
          <a:chExt cx="0" cy="0"/>
        </a:xfrm>
      </p:grpSpPr>
      <p:sp>
        <p:nvSpPr>
          <p:cNvPr id="84" name="Google Shape;84;p1"/>
          <p:cNvSpPr/>
          <p:nvPr/>
        </p:nvSpPr>
        <p:spPr>
          <a:xfrm>
            <a:off x="0" y="0"/>
            <a:ext cx="12191999" cy="6857365"/>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85" name="Google Shape;85;p1"/>
          <p:cNvSpPr txBox="1">
            <a:spLocks noGrp="1"/>
          </p:cNvSpPr>
          <p:nvPr>
            <p:ph type="title"/>
          </p:nvPr>
        </p:nvSpPr>
        <p:spPr>
          <a:xfrm>
            <a:off x="7041856" y="3113415"/>
            <a:ext cx="4181942" cy="2387600"/>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5400"/>
              <a:buFont typeface="Calibri"/>
              <a:buNone/>
            </a:pPr>
            <a:r>
              <a:rPr lang="sk-SK" sz="5400"/>
              <a:t>SWOT analysis</a:t>
            </a:r>
            <a:endParaRPr sz="5400"/>
          </a:p>
        </p:txBody>
      </p:sp>
      <p:sp>
        <p:nvSpPr>
          <p:cNvPr id="86" name="Google Shape;86;p1"/>
          <p:cNvSpPr/>
          <p:nvPr/>
        </p:nvSpPr>
        <p:spPr>
          <a:xfrm flipH="1">
            <a:off x="0" y="0"/>
            <a:ext cx="1494330" cy="6858000"/>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87" name="Google Shape;87;p1"/>
          <p:cNvSpPr/>
          <p:nvPr/>
        </p:nvSpPr>
        <p:spPr>
          <a:xfrm>
            <a:off x="496824" y="391886"/>
            <a:ext cx="6009366" cy="6017078"/>
          </a:xfrm>
          <a:prstGeom prst="rect">
            <a:avLst/>
          </a:prstGeom>
          <a:solidFill>
            <a:schemeClr val="lt1"/>
          </a:solidFill>
          <a:ln>
            <a:noFill/>
          </a:ln>
          <a:effectLst>
            <a:outerShdw blurRad="139700" dist="127000" dir="5400000" algn="t" rotWithShape="0">
              <a:srgbClr val="000000">
                <a:alpha val="14901"/>
              </a:srgbClr>
            </a:outerShdw>
          </a:effectLst>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pic>
        <p:nvPicPr>
          <p:cNvPr id="88" name="Google Shape;88;p1" descr="Graphical user interface, application&#10;&#10;Description automatically generated"/>
          <p:cNvPicPr preferRelativeResize="0">
            <a:picLocks noGrp="1"/>
          </p:cNvPicPr>
          <p:nvPr>
            <p:ph type="body" idx="1"/>
          </p:nvPr>
        </p:nvPicPr>
        <p:blipFill rotWithShape="1">
          <a:blip r:embed="rId3">
            <a:alphaModFix/>
          </a:blip>
          <a:srcRect r="-1" b="1266"/>
          <a:stretch/>
        </p:blipFill>
        <p:spPr>
          <a:xfrm>
            <a:off x="733507" y="666728"/>
            <a:ext cx="5536001" cy="5465791"/>
          </a:xfrm>
          <a:prstGeom prst="rect">
            <a:avLst/>
          </a:prstGeom>
          <a:noFill/>
          <a:ln>
            <a:noFill/>
          </a:ln>
        </p:spPr>
      </p:pic>
      <p:grpSp>
        <p:nvGrpSpPr>
          <p:cNvPr id="89" name="Google Shape;89;p1"/>
          <p:cNvGrpSpPr/>
          <p:nvPr/>
        </p:nvGrpSpPr>
        <p:grpSpPr>
          <a:xfrm>
            <a:off x="11460480" y="3154317"/>
            <a:ext cx="731521" cy="673460"/>
            <a:chOff x="3940602" y="308034"/>
            <a:chExt cx="2116791" cy="3428999"/>
          </a:xfrm>
        </p:grpSpPr>
        <p:sp>
          <p:nvSpPr>
            <p:cNvPr id="90" name="Google Shape;90;p1"/>
            <p:cNvSpPr/>
            <p:nvPr/>
          </p:nvSpPr>
          <p:spPr>
            <a:xfrm>
              <a:off x="3940602" y="308034"/>
              <a:ext cx="566743" cy="342899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1" name="Google Shape;91;p1"/>
            <p:cNvSpPr/>
            <p:nvPr/>
          </p:nvSpPr>
          <p:spPr>
            <a:xfrm>
              <a:off x="4715626" y="308034"/>
              <a:ext cx="566743" cy="342899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sp>
          <p:nvSpPr>
            <p:cNvPr id="92" name="Google Shape;92;p1"/>
            <p:cNvSpPr/>
            <p:nvPr/>
          </p:nvSpPr>
          <p:spPr>
            <a:xfrm>
              <a:off x="5490650" y="308034"/>
              <a:ext cx="566743" cy="3428999"/>
            </a:xfrm>
            <a:prstGeom prst="rect">
              <a:avLst/>
            </a:prstGeom>
            <a:solidFill>
              <a:schemeClr val="accent4"/>
            </a:solidFill>
            <a:ln>
              <a:noFill/>
            </a:ln>
          </p:spPr>
          <p:txBody>
            <a:bodyPr spcFirstLastPara="1" wrap="square" lIns="91425" tIns="45700" rIns="91425" bIns="45700" anchor="ctr" anchorCtr="0">
              <a:noAutofit/>
            </a:bodyPr>
            <a:lstStyle/>
            <a:p>
              <a:pPr marL="0" marR="0" lvl="0" indent="0" algn="ctr" rtl="0">
                <a:lnSpc>
                  <a:spcPct val="100000"/>
                </a:lnSpc>
                <a:spcBef>
                  <a:spcPts val="0"/>
                </a:spcBef>
                <a:spcAft>
                  <a:spcPts val="0"/>
                </a:spcAft>
                <a:buClr>
                  <a:schemeClr val="lt1"/>
                </a:buClr>
                <a:buSzPts val="1800"/>
                <a:buFont typeface="Calibri"/>
                <a:buNone/>
              </a:pPr>
              <a:endParaRPr sz="1800" b="0" i="0" u="none" strike="noStrike" cap="none">
                <a:solidFill>
                  <a:srgbClr val="FFFFFF"/>
                </a:solidFill>
                <a:latin typeface="Calibri"/>
                <a:ea typeface="Calibri"/>
                <a:cs typeface="Calibri"/>
                <a:sym typeface="Calibri"/>
              </a:endParaRPr>
            </a:p>
          </p:txBody>
        </p:sp>
      </p:gr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86"/>
        <p:cNvGrpSpPr/>
        <p:nvPr/>
      </p:nvGrpSpPr>
      <p:grpSpPr>
        <a:xfrm>
          <a:off x="0" y="0"/>
          <a:ext cx="0" cy="0"/>
          <a:chOff x="0" y="0"/>
          <a:chExt cx="0" cy="0"/>
        </a:xfrm>
      </p:grpSpPr>
      <p:sp>
        <p:nvSpPr>
          <p:cNvPr id="187" name="Google Shape;187;p7"/>
          <p:cNvSpPr/>
          <p:nvPr/>
        </p:nvSpPr>
        <p:spPr>
          <a:xfrm>
            <a:off x="-1"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88" name="Google Shape;188;p7"/>
          <p:cNvSpPr txBox="1">
            <a:spLocks noGrp="1"/>
          </p:cNvSpPr>
          <p:nvPr>
            <p:ph type="title"/>
          </p:nvPr>
        </p:nvSpPr>
        <p:spPr>
          <a:xfrm>
            <a:off x="838199" y="548464"/>
            <a:ext cx="3807187" cy="2228074"/>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000"/>
              <a:buFont typeface="Calibri"/>
              <a:buNone/>
            </a:pPr>
            <a:r>
              <a:rPr lang="sk-SK" sz="4000"/>
              <a:t>Well set objective is </a:t>
            </a:r>
            <a:endParaRPr sz="4000"/>
          </a:p>
        </p:txBody>
      </p:sp>
      <p:sp>
        <p:nvSpPr>
          <p:cNvPr id="189" name="Google Shape;189;p7"/>
          <p:cNvSpPr txBox="1">
            <a:spLocks noGrp="1"/>
          </p:cNvSpPr>
          <p:nvPr>
            <p:ph type="body" idx="1"/>
          </p:nvPr>
        </p:nvSpPr>
        <p:spPr>
          <a:xfrm>
            <a:off x="838201" y="2962279"/>
            <a:ext cx="3799425" cy="3143241"/>
          </a:xfrm>
          <a:prstGeom prst="rect">
            <a:avLst/>
          </a:prstGeom>
          <a:noFill/>
          <a:ln>
            <a:noFill/>
          </a:ln>
        </p:spPr>
        <p:txBody>
          <a:bodyPr spcFirstLastPara="1" wrap="square" lIns="91425" tIns="45700" rIns="91425" bIns="45700" anchor="t" anchorCtr="0">
            <a:normAutofit/>
          </a:bodyPr>
          <a:lstStyle/>
          <a:p>
            <a:pPr marL="228600" lvl="0" indent="-101600" algn="l" rtl="0">
              <a:lnSpc>
                <a:spcPct val="90000"/>
              </a:lnSpc>
              <a:spcBef>
                <a:spcPts val="0"/>
              </a:spcBef>
              <a:spcAft>
                <a:spcPts val="0"/>
              </a:spcAft>
              <a:buClr>
                <a:schemeClr val="dk1"/>
              </a:buClr>
              <a:buSzPts val="2000"/>
              <a:buNone/>
            </a:pPr>
            <a:endParaRPr sz="2000"/>
          </a:p>
        </p:txBody>
      </p:sp>
      <p:pic>
        <p:nvPicPr>
          <p:cNvPr id="190" name="Google Shape;190;p7" descr="Timeline&#10;&#10;Description automatically generated"/>
          <p:cNvPicPr preferRelativeResize="0"/>
          <p:nvPr/>
        </p:nvPicPr>
        <p:blipFill rotWithShape="1">
          <a:blip r:embed="rId3">
            <a:alphaModFix/>
          </a:blip>
          <a:srcRect t="628" b="3156"/>
          <a:stretch/>
        </p:blipFill>
        <p:spPr>
          <a:xfrm>
            <a:off x="5010386" y="10"/>
            <a:ext cx="7181613" cy="6857990"/>
          </a:xfrm>
          <a:prstGeom prst="rect">
            <a:avLst/>
          </a:prstGeom>
          <a:noFill/>
          <a:ln>
            <a:noFill/>
          </a:ln>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73"/>
        <p:cNvGrpSpPr/>
        <p:nvPr/>
      </p:nvGrpSpPr>
      <p:grpSpPr>
        <a:xfrm>
          <a:off x="0" y="0"/>
          <a:ext cx="0" cy="0"/>
          <a:chOff x="0" y="0"/>
          <a:chExt cx="0" cy="0"/>
        </a:xfrm>
      </p:grpSpPr>
      <p:sp>
        <p:nvSpPr>
          <p:cNvPr id="174" name="Google Shape;174;p6"/>
          <p:cNvSpPr txBox="1">
            <a:spLocks noGrp="1"/>
          </p:cNvSpPr>
          <p:nvPr>
            <p:ph type="title"/>
          </p:nvPr>
        </p:nvSpPr>
        <p:spPr>
          <a:xfrm>
            <a:off x="519545" y="621792"/>
            <a:ext cx="5417021" cy="5504688"/>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4800"/>
              <a:buFont typeface="Calibri"/>
              <a:buNone/>
            </a:pPr>
            <a:r>
              <a:rPr lang="sk-SK" sz="4800"/>
              <a:t>WHAT = clear objectives</a:t>
            </a:r>
            <a:endParaRPr sz="4800"/>
          </a:p>
        </p:txBody>
      </p:sp>
      <p:sp>
        <p:nvSpPr>
          <p:cNvPr id="175" name="Google Shape;175;p6"/>
          <p:cNvSpPr/>
          <p:nvPr/>
        </p:nvSpPr>
        <p:spPr>
          <a:xfrm>
            <a:off x="0" y="0"/>
            <a:ext cx="126124" cy="6858000"/>
          </a:xfrm>
          <a:prstGeom prst="rect">
            <a:avLst/>
          </a:prstGeom>
          <a:solidFill>
            <a:srgbClr val="4472C4"/>
          </a:solidFill>
          <a:ln>
            <a:noFill/>
          </a:ln>
        </p:spPr>
        <p:txBody>
          <a:bodyPr spcFirstLastPara="1" wrap="square" lIns="91425" tIns="45700" rIns="91425" bIns="45700" anchor="ctr" anchorCtr="0">
            <a:noAutofit/>
          </a:bodyPr>
          <a:lstStyle/>
          <a:p>
            <a:pPr marL="0" marR="0" lvl="0" indent="0" algn="ctr" defTabSz="914400" rtl="0" eaLnBrk="1" fontAlgn="auto" latinLnBrk="0" hangingPunct="1">
              <a:lnSpc>
                <a:spcPct val="100000"/>
              </a:lnSpc>
              <a:spcBef>
                <a:spcPts val="0"/>
              </a:spcBef>
              <a:spcAft>
                <a:spcPts val="0"/>
              </a:spcAft>
              <a:buClr>
                <a:srgbClr val="000000"/>
              </a:buClr>
              <a:buSzPts val="1800"/>
              <a:buFont typeface="Calibri"/>
              <a:buNone/>
              <a:tabLst/>
              <a:defRPr/>
            </a:pPr>
            <a:endParaRPr kumimoji="0" sz="1800" b="1" i="0" u="none" strike="noStrike" kern="0" cap="none" spc="0" normalizeH="0" baseline="0" noProof="0">
              <a:ln>
                <a:noFill/>
              </a:ln>
              <a:solidFill>
                <a:srgbClr val="FFFFFF"/>
              </a:solidFill>
              <a:effectLst/>
              <a:uLnTx/>
              <a:uFillTx/>
              <a:latin typeface="Calibri"/>
              <a:ea typeface="Calibri"/>
              <a:cs typeface="Calibri"/>
              <a:sym typeface="Calibri"/>
            </a:endParaRPr>
          </a:p>
        </p:txBody>
      </p:sp>
      <p:grpSp>
        <p:nvGrpSpPr>
          <p:cNvPr id="176" name="Google Shape;176;p6"/>
          <p:cNvGrpSpPr/>
          <p:nvPr/>
        </p:nvGrpSpPr>
        <p:grpSpPr>
          <a:xfrm>
            <a:off x="6099048" y="1392403"/>
            <a:ext cx="5257800" cy="3963465"/>
            <a:chOff x="0" y="770611"/>
            <a:chExt cx="5257800" cy="3963465"/>
          </a:xfrm>
        </p:grpSpPr>
        <p:sp>
          <p:nvSpPr>
            <p:cNvPr id="177" name="Google Shape;177;p6"/>
            <p:cNvSpPr/>
            <p:nvPr/>
          </p:nvSpPr>
          <p:spPr>
            <a:xfrm>
              <a:off x="0" y="770611"/>
              <a:ext cx="5257800" cy="1223235"/>
            </a:xfrm>
            <a:prstGeom prst="roundRect">
              <a:avLst>
                <a:gd name="adj" fmla="val 16667"/>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78" name="Google Shape;178;p6"/>
            <p:cNvSpPr txBox="1"/>
            <p:nvPr/>
          </p:nvSpPr>
          <p:spPr>
            <a:xfrm>
              <a:off x="59713" y="830324"/>
              <a:ext cx="5138374" cy="1103809"/>
            </a:xfrm>
            <a:prstGeom prst="rect">
              <a:avLst/>
            </a:prstGeom>
            <a:noFill/>
            <a:ln>
              <a:noFill/>
            </a:ln>
          </p:spPr>
          <p:txBody>
            <a:bodyPr spcFirstLastPara="1" wrap="square" lIns="194300" tIns="194300" rIns="194300" bIns="1943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5100"/>
                <a:buFont typeface="Calibri"/>
                <a:buNone/>
                <a:tabLst/>
                <a:defRPr/>
              </a:pPr>
              <a:r>
                <a:rPr kumimoji="0" lang="sk-SK" sz="5100" b="0" i="0" u="none" strike="noStrike" kern="0" cap="none" spc="0" normalizeH="0" baseline="0" noProof="0">
                  <a:ln>
                    <a:noFill/>
                  </a:ln>
                  <a:solidFill>
                    <a:srgbClr val="FFFFFF"/>
                  </a:solidFill>
                  <a:effectLst/>
                  <a:uLnTx/>
                  <a:uFillTx/>
                  <a:latin typeface="Calibri"/>
                  <a:ea typeface="Calibri"/>
                  <a:cs typeface="Calibri"/>
                  <a:sym typeface="Calibri"/>
                </a:rPr>
                <a:t>COGNITIVE</a:t>
              </a:r>
              <a:endParaRPr kumimoji="0" sz="51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79" name="Google Shape;179;p6"/>
            <p:cNvSpPr/>
            <p:nvPr/>
          </p:nvSpPr>
          <p:spPr>
            <a:xfrm>
              <a:off x="0" y="2140726"/>
              <a:ext cx="5257800" cy="1223235"/>
            </a:xfrm>
            <a:prstGeom prst="roundRect">
              <a:avLst>
                <a:gd name="adj" fmla="val 16667"/>
              </a:avLst>
            </a:prstGeom>
            <a:solidFill>
              <a:srgbClr val="4CC38C"/>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0" name="Google Shape;180;p6"/>
            <p:cNvSpPr txBox="1"/>
            <p:nvPr/>
          </p:nvSpPr>
          <p:spPr>
            <a:xfrm>
              <a:off x="59713" y="2200439"/>
              <a:ext cx="5138374" cy="1103809"/>
            </a:xfrm>
            <a:prstGeom prst="rect">
              <a:avLst/>
            </a:prstGeom>
            <a:noFill/>
            <a:ln>
              <a:noFill/>
            </a:ln>
          </p:spPr>
          <p:txBody>
            <a:bodyPr spcFirstLastPara="1" wrap="square" lIns="194300" tIns="194300" rIns="194300" bIns="1943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5100"/>
                <a:buFont typeface="Calibri"/>
                <a:buNone/>
                <a:tabLst/>
                <a:defRPr/>
              </a:pPr>
              <a:r>
                <a:rPr kumimoji="0" lang="sk-SK" sz="5100" b="0" i="0" u="none" strike="noStrike" kern="0" cap="none" spc="0" normalizeH="0" baseline="0" noProof="0">
                  <a:ln>
                    <a:noFill/>
                  </a:ln>
                  <a:solidFill>
                    <a:srgbClr val="FFFFFF"/>
                  </a:solidFill>
                  <a:effectLst/>
                  <a:uLnTx/>
                  <a:uFillTx/>
                  <a:latin typeface="Calibri"/>
                  <a:ea typeface="Calibri"/>
                  <a:cs typeface="Calibri"/>
                  <a:sym typeface="Calibri"/>
                </a:rPr>
                <a:t>AFFECTIVE </a:t>
              </a:r>
              <a:endParaRPr kumimoji="0" sz="5100" b="0" i="0" u="none" strike="noStrike" kern="0" cap="none" spc="0" normalizeH="0" baseline="0" noProof="0">
                <a:ln>
                  <a:noFill/>
                </a:ln>
                <a:solidFill>
                  <a:srgbClr val="FFFFFF"/>
                </a:solidFill>
                <a:effectLst/>
                <a:uLnTx/>
                <a:uFillTx/>
                <a:latin typeface="Calibri"/>
                <a:ea typeface="Calibri"/>
                <a:cs typeface="Calibri"/>
                <a:sym typeface="Calibri"/>
              </a:endParaRPr>
            </a:p>
          </p:txBody>
        </p:sp>
        <p:sp>
          <p:nvSpPr>
            <p:cNvPr id="181" name="Google Shape;181;p6"/>
            <p:cNvSpPr/>
            <p:nvPr/>
          </p:nvSpPr>
          <p:spPr>
            <a:xfrm>
              <a:off x="0" y="3510841"/>
              <a:ext cx="5257800" cy="1223235"/>
            </a:xfrm>
            <a:prstGeom prst="roundRect">
              <a:avLst>
                <a:gd name="adj" fmla="val 16667"/>
              </a:avLst>
            </a:prstGeom>
            <a:solidFill>
              <a:srgbClr val="6FAB4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sz="1400" b="0" i="0" u="none" strike="noStrike" kern="0" cap="none" spc="0" normalizeH="0" baseline="0" noProof="0">
                <a:ln>
                  <a:noFill/>
                </a:ln>
                <a:solidFill>
                  <a:srgbClr val="000000"/>
                </a:solidFill>
                <a:effectLst/>
                <a:uLnTx/>
                <a:uFillTx/>
                <a:latin typeface="Arial"/>
                <a:cs typeface="Arial"/>
                <a:sym typeface="Arial"/>
              </a:endParaRPr>
            </a:p>
          </p:txBody>
        </p:sp>
        <p:sp>
          <p:nvSpPr>
            <p:cNvPr id="182" name="Google Shape;182;p6"/>
            <p:cNvSpPr txBox="1"/>
            <p:nvPr/>
          </p:nvSpPr>
          <p:spPr>
            <a:xfrm>
              <a:off x="59713" y="3570554"/>
              <a:ext cx="5138374" cy="1103809"/>
            </a:xfrm>
            <a:prstGeom prst="rect">
              <a:avLst/>
            </a:prstGeom>
            <a:noFill/>
            <a:ln>
              <a:noFill/>
            </a:ln>
          </p:spPr>
          <p:txBody>
            <a:bodyPr spcFirstLastPara="1" wrap="square" lIns="194300" tIns="194300" rIns="194300" bIns="194300" anchor="ctr" anchorCtr="0">
              <a:noAutofit/>
            </a:bodyPr>
            <a:lstStyle/>
            <a:p>
              <a:pPr marL="0" marR="0" lvl="0" indent="0" algn="l" defTabSz="914400" rtl="0" eaLnBrk="1" fontAlgn="auto" latinLnBrk="0" hangingPunct="1">
                <a:lnSpc>
                  <a:spcPct val="90000"/>
                </a:lnSpc>
                <a:spcBef>
                  <a:spcPts val="0"/>
                </a:spcBef>
                <a:spcAft>
                  <a:spcPts val="0"/>
                </a:spcAft>
                <a:buClr>
                  <a:srgbClr val="FFFFFF"/>
                </a:buClr>
                <a:buSzPts val="5100"/>
                <a:buFont typeface="Calibri"/>
                <a:buNone/>
                <a:tabLst/>
                <a:defRPr/>
              </a:pPr>
              <a:r>
                <a:rPr kumimoji="0" lang="sk-SK" sz="5100" b="0" i="0" u="none" strike="noStrike" kern="0" cap="none" spc="0" normalizeH="0" baseline="0" noProof="0">
                  <a:ln>
                    <a:noFill/>
                  </a:ln>
                  <a:solidFill>
                    <a:srgbClr val="FFFFFF"/>
                  </a:solidFill>
                  <a:effectLst/>
                  <a:uLnTx/>
                  <a:uFillTx/>
                  <a:latin typeface="Calibri"/>
                  <a:ea typeface="Calibri"/>
                  <a:cs typeface="Calibri"/>
                  <a:sym typeface="Calibri"/>
                </a:rPr>
                <a:t>PSYCHOMOTORIC </a:t>
              </a:r>
              <a:endParaRPr kumimoji="0" sz="5100" b="0" i="0" u="none" strike="noStrike" kern="0" cap="none" spc="0" normalizeH="0" baseline="0" noProof="0">
                <a:ln>
                  <a:noFill/>
                </a:ln>
                <a:solidFill>
                  <a:srgbClr val="FFFFFF"/>
                </a:solidFill>
                <a:effectLst/>
                <a:uLnTx/>
                <a:uFillTx/>
                <a:latin typeface="Calibri"/>
                <a:ea typeface="Calibri"/>
                <a:cs typeface="Calibri"/>
                <a:sym typeface="Calibri"/>
              </a:endParaRPr>
            </a:p>
          </p:txBody>
        </p:sp>
      </p:grpSp>
    </p:spTree>
    <p:extLst>
      <p:ext uri="{BB962C8B-B14F-4D97-AF65-F5344CB8AC3E}">
        <p14:creationId xmlns:p14="http://schemas.microsoft.com/office/powerpoint/2010/main" val="1001701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lvl="0" algn="ctr">
              <a:buSzPts val="4400"/>
            </a:pPr>
            <a:r>
              <a:rPr lang="sk-SK" sz="3200" b="1" dirty="0" smtClean="0"/>
              <a:t>COGNITIVE DOMAIN - </a:t>
            </a:r>
            <a:r>
              <a:rPr lang="sk-SK" sz="3200" b="1" dirty="0" err="1" smtClean="0"/>
              <a:t>which</a:t>
            </a:r>
            <a:r>
              <a:rPr lang="sk-SK" sz="3200" b="1" dirty="0" smtClean="0"/>
              <a:t> </a:t>
            </a:r>
            <a:r>
              <a:rPr lang="sk-SK" sz="3200" b="1" dirty="0" err="1"/>
              <a:t>would</a:t>
            </a:r>
            <a:r>
              <a:rPr lang="sk-SK" sz="3200" b="1" dirty="0"/>
              <a:t> </a:t>
            </a:r>
            <a:r>
              <a:rPr lang="sk-SK" sz="3200" b="1" dirty="0" err="1"/>
              <a:t>be</a:t>
            </a:r>
            <a:r>
              <a:rPr lang="sk-SK" sz="3200" b="1" dirty="0"/>
              <a:t> </a:t>
            </a:r>
            <a:r>
              <a:rPr lang="sk-SK" sz="3200" b="1" dirty="0" err="1"/>
              <a:t>the</a:t>
            </a:r>
            <a:r>
              <a:rPr lang="sk-SK" sz="3200" b="1" dirty="0"/>
              <a:t> most/</a:t>
            </a:r>
            <a:r>
              <a:rPr lang="sk-SK" sz="3200" b="1" dirty="0" err="1"/>
              <a:t>the</a:t>
            </a:r>
            <a:r>
              <a:rPr lang="sk-SK" sz="3200" b="1" dirty="0"/>
              <a:t> </a:t>
            </a:r>
            <a:r>
              <a:rPr lang="sk-SK" sz="3200" b="1" dirty="0" err="1"/>
              <a:t>least</a:t>
            </a:r>
            <a:r>
              <a:rPr lang="sk-SK" sz="3200" b="1" dirty="0"/>
              <a:t> </a:t>
            </a:r>
            <a:r>
              <a:rPr lang="sk-SK" sz="3200" b="1" dirty="0" err="1"/>
              <a:t>difficult</a:t>
            </a:r>
            <a:r>
              <a:rPr lang="sk-SK" sz="3200" b="1" dirty="0"/>
              <a:t> </a:t>
            </a:r>
            <a:r>
              <a:rPr lang="sk-SK" sz="3200" b="1" dirty="0" err="1"/>
              <a:t>for</a:t>
            </a:r>
            <a:r>
              <a:rPr lang="sk-SK" sz="3200" b="1" dirty="0"/>
              <a:t> </a:t>
            </a:r>
            <a:r>
              <a:rPr lang="sk-SK" sz="3200" b="1" dirty="0" err="1"/>
              <a:t>you</a:t>
            </a:r>
            <a:r>
              <a:rPr lang="sk-SK" sz="3200" b="1" dirty="0"/>
              <a:t>? </a:t>
            </a:r>
            <a:r>
              <a:rPr lang="sk-SK" sz="3200" b="1" dirty="0" err="1"/>
              <a:t>Why</a:t>
            </a:r>
            <a:r>
              <a:rPr lang="sk-SK" sz="3200" b="1" dirty="0"/>
              <a:t>?</a:t>
            </a:r>
            <a:endParaRPr sz="3200" b="1" dirty="0"/>
          </a:p>
        </p:txBody>
      </p:sp>
      <p:sp>
        <p:nvSpPr>
          <p:cNvPr id="202" name="Google Shape;202;p9"/>
          <p:cNvSpPr txBox="1">
            <a:spLocks noGrp="1"/>
          </p:cNvSpPr>
          <p:nvPr>
            <p:ph type="body" idx="1"/>
          </p:nvPr>
        </p:nvSpPr>
        <p:spPr>
          <a:xfrm>
            <a:off x="838200" y="1690688"/>
            <a:ext cx="10515600" cy="4696044"/>
          </a:xfrm>
          <a:prstGeom prst="rect">
            <a:avLst/>
          </a:prstGeom>
          <a:noFill/>
          <a:ln>
            <a:noFill/>
          </a:ln>
        </p:spPr>
        <p:txBody>
          <a:bodyPr spcFirstLastPara="1" wrap="square" lIns="91425" tIns="45700" rIns="91425" bIns="45700" anchor="t" anchorCtr="0">
            <a:normAutofit fontScale="25000" lnSpcReduction="20000"/>
          </a:bodyPr>
          <a:lstStyle/>
          <a:p>
            <a:pPr marL="0" lvl="0" indent="0" algn="l" rtl="0">
              <a:lnSpc>
                <a:spcPct val="107000"/>
              </a:lnSpc>
              <a:spcBef>
                <a:spcPts val="1800"/>
              </a:spcBef>
              <a:spcAft>
                <a:spcPts val="0"/>
              </a:spcAft>
              <a:buClr>
                <a:schemeClr val="dk1"/>
              </a:buClr>
              <a:buSzPts val="1800"/>
              <a:buNone/>
            </a:pPr>
            <a:endParaRPr sz="1800" dirty="0">
              <a:latin typeface="Calibri"/>
              <a:ea typeface="Calibri"/>
              <a:cs typeface="Calibri"/>
              <a:sym typeface="Calibri"/>
            </a:endParaRPr>
          </a:p>
          <a:p>
            <a:pPr marL="228600" lvl="3" indent="-50800">
              <a:spcBef>
                <a:spcPts val="1800"/>
              </a:spcBef>
              <a:buSzPts val="2800"/>
              <a:buNone/>
            </a:pPr>
            <a:r>
              <a:rPr lang="sk-SK" sz="14400" dirty="0" err="1" smtClean="0"/>
              <a:t>Evaluate</a:t>
            </a:r>
            <a:r>
              <a:rPr lang="sk-SK" sz="14400" dirty="0" smtClean="0"/>
              <a:t>					</a:t>
            </a:r>
            <a:r>
              <a:rPr lang="sk-SK" sz="14400" dirty="0" err="1" smtClean="0"/>
              <a:t>Analyze</a:t>
            </a:r>
            <a:endParaRPr lang="sk-SK" sz="14400" dirty="0"/>
          </a:p>
          <a:p>
            <a:pPr marL="228600" indent="-50800">
              <a:spcBef>
                <a:spcPts val="1800"/>
              </a:spcBef>
              <a:buSzPts val="2800"/>
              <a:buNone/>
            </a:pPr>
            <a:endParaRPr lang="sk-SK" sz="14400" dirty="0" smtClean="0"/>
          </a:p>
          <a:p>
            <a:pPr marL="228600" lvl="3" indent="-50800">
              <a:spcBef>
                <a:spcPts val="1800"/>
              </a:spcBef>
              <a:buSzPts val="2800"/>
              <a:buNone/>
            </a:pPr>
            <a:r>
              <a:rPr lang="sk-SK" sz="14400" dirty="0"/>
              <a:t>	</a:t>
            </a:r>
            <a:r>
              <a:rPr lang="sk-SK" sz="14400" dirty="0" smtClean="0"/>
              <a:t>			</a:t>
            </a:r>
            <a:r>
              <a:rPr lang="sk-SK" sz="14400" dirty="0" err="1" smtClean="0"/>
              <a:t>Create</a:t>
            </a:r>
            <a:endParaRPr lang="sk-SK" sz="14400" dirty="0" smtClean="0"/>
          </a:p>
          <a:p>
            <a:pPr marL="228600" lvl="3" indent="-50800">
              <a:spcBef>
                <a:spcPts val="1800"/>
              </a:spcBef>
              <a:buSzPts val="2800"/>
              <a:buNone/>
            </a:pPr>
            <a:r>
              <a:rPr lang="sk-SK" sz="14400" dirty="0" err="1" smtClean="0"/>
              <a:t>Remember</a:t>
            </a:r>
            <a:endParaRPr lang="sk-SK" sz="14400" dirty="0"/>
          </a:p>
          <a:p>
            <a:pPr marL="228600" indent="-50800">
              <a:spcBef>
                <a:spcPts val="1800"/>
              </a:spcBef>
              <a:buSzPts val="2800"/>
              <a:buNone/>
            </a:pPr>
            <a:endParaRPr lang="sk-SK" sz="14400" dirty="0"/>
          </a:p>
          <a:p>
            <a:pPr marL="1600200" lvl="3" indent="-50800">
              <a:spcBef>
                <a:spcPts val="1800"/>
              </a:spcBef>
              <a:buSzPts val="2800"/>
              <a:buNone/>
            </a:pPr>
            <a:r>
              <a:rPr lang="sk-SK" sz="14400" dirty="0" smtClean="0"/>
              <a:t>						</a:t>
            </a:r>
            <a:r>
              <a:rPr lang="sk-SK" sz="14400" dirty="0" err="1" smtClean="0"/>
              <a:t>Understand</a:t>
            </a:r>
            <a:endParaRPr lang="sk-SK" sz="14400" dirty="0" smtClean="0"/>
          </a:p>
          <a:p>
            <a:pPr marL="1600200" lvl="3" indent="-50800">
              <a:spcBef>
                <a:spcPts val="1800"/>
              </a:spcBef>
              <a:buSzPts val="2800"/>
              <a:buNone/>
            </a:pPr>
            <a:r>
              <a:rPr lang="sk-SK" sz="14400" dirty="0" err="1" smtClean="0"/>
              <a:t>Apply</a:t>
            </a:r>
            <a:endParaRPr lang="sk-SK" sz="14400" dirty="0" smtClean="0"/>
          </a:p>
          <a:p>
            <a:pPr marL="1600200" lvl="3" indent="-50800">
              <a:spcBef>
                <a:spcPts val="1800"/>
              </a:spcBef>
              <a:buSzPts val="2800"/>
              <a:buNone/>
            </a:pPr>
            <a:r>
              <a:rPr lang="sk-SK" sz="14400" dirty="0"/>
              <a:t>	</a:t>
            </a:r>
            <a:r>
              <a:rPr lang="sk-SK" sz="14400" dirty="0" smtClean="0"/>
              <a:t>			</a:t>
            </a:r>
            <a:r>
              <a:rPr lang="sk-SK" sz="14400" dirty="0"/>
              <a:t>	</a:t>
            </a:r>
            <a:r>
              <a:rPr lang="sk-SK" sz="14400" dirty="0" smtClean="0"/>
              <a:t>							</a:t>
            </a:r>
            <a:endParaRPr sz="14400" dirty="0"/>
          </a:p>
        </p:txBody>
      </p:sp>
    </p:spTree>
    <p:extLst>
      <p:ext uri="{BB962C8B-B14F-4D97-AF65-F5344CB8AC3E}">
        <p14:creationId xmlns:p14="http://schemas.microsoft.com/office/powerpoint/2010/main" val="41466790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Shape 212"/>
        <p:cNvGrpSpPr/>
        <p:nvPr/>
      </p:nvGrpSpPr>
      <p:grpSpPr>
        <a:xfrm>
          <a:off x="0" y="0"/>
          <a:ext cx="0" cy="0"/>
          <a:chOff x="0" y="0"/>
          <a:chExt cx="0" cy="0"/>
        </a:xfrm>
      </p:grpSpPr>
      <p:pic>
        <p:nvPicPr>
          <p:cNvPr id="213" name="Google Shape;213;p11" descr="Diagram&#10;&#10;Description automatically generated"/>
          <p:cNvPicPr preferRelativeResize="0">
            <a:picLocks noGrp="1"/>
          </p:cNvPicPr>
          <p:nvPr>
            <p:ph type="body" idx="1"/>
          </p:nvPr>
        </p:nvPicPr>
        <p:blipFill rotWithShape="1">
          <a:blip r:embed="rId3">
            <a:alphaModFix/>
          </a:blip>
          <a:srcRect r="444"/>
          <a:stretch/>
        </p:blipFill>
        <p:spPr>
          <a:xfrm>
            <a:off x="20" y="10"/>
            <a:ext cx="12191980" cy="6857990"/>
          </a:xfrm>
          <a:prstGeom prst="rect">
            <a:avLst/>
          </a:prstGeom>
          <a:noFill/>
          <a:ln>
            <a:noFill/>
          </a:ln>
        </p:spPr>
      </p:pic>
      <p:sp>
        <p:nvSpPr>
          <p:cNvPr id="214" name="Google Shape;214;p11"/>
          <p:cNvSpPr txBox="1">
            <a:spLocks noGrp="1"/>
          </p:cNvSpPr>
          <p:nvPr>
            <p:ph type="title"/>
          </p:nvPr>
        </p:nvSpPr>
        <p:spPr>
          <a:xfrm>
            <a:off x="502613" y="2985802"/>
            <a:ext cx="3414373" cy="886397"/>
          </a:xfrm>
          <a:prstGeom prst="rect">
            <a:avLst/>
          </a:prstGeom>
          <a:solidFill>
            <a:schemeClr val="lt1">
              <a:alpha val="89803"/>
            </a:schemeClr>
          </a:solidFill>
          <a:ln w="127000" cap="sq" cmpd="thinThick">
            <a:solidFill>
              <a:schemeClr val="lt1"/>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400"/>
              <a:buFont typeface="Calibri"/>
              <a:buNone/>
            </a:pPr>
            <a:r>
              <a:rPr lang="sk-SK" sz="2400"/>
              <a:t>Bloom's Taxonomy</a:t>
            </a:r>
            <a:endParaRPr sz="2400">
              <a:solidFill>
                <a:srgbClr val="3F3F3F"/>
              </a:solidFill>
            </a:endParaRPr>
          </a:p>
        </p:txBody>
      </p:sp>
    </p:spTree>
    <p:extLst>
      <p:ext uri="{BB962C8B-B14F-4D97-AF65-F5344CB8AC3E}">
        <p14:creationId xmlns:p14="http://schemas.microsoft.com/office/powerpoint/2010/main" val="367675077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Shape 200"/>
        <p:cNvGrpSpPr/>
        <p:nvPr/>
      </p:nvGrpSpPr>
      <p:grpSpPr>
        <a:xfrm>
          <a:off x="0" y="0"/>
          <a:ext cx="0" cy="0"/>
          <a:chOff x="0" y="0"/>
          <a:chExt cx="0" cy="0"/>
        </a:xfrm>
      </p:grpSpPr>
      <p:sp>
        <p:nvSpPr>
          <p:cNvPr id="201" name="Google Shape;201;p9"/>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sk-SK"/>
              <a:t>Remember / Understand / Apply / Analyze / Evaluate / Create</a:t>
            </a:r>
            <a:endParaRPr/>
          </a:p>
        </p:txBody>
      </p:sp>
      <p:sp>
        <p:nvSpPr>
          <p:cNvPr id="202" name="Google Shape;202;p9"/>
          <p:cNvSpPr txBox="1">
            <a:spLocks noGrp="1"/>
          </p:cNvSpPr>
          <p:nvPr>
            <p:ph type="body" idx="1"/>
          </p:nvPr>
        </p:nvSpPr>
        <p:spPr>
          <a:xfrm>
            <a:off x="838200" y="1690688"/>
            <a:ext cx="10515600" cy="4696044"/>
          </a:xfrm>
          <a:prstGeom prst="rect">
            <a:avLst/>
          </a:prstGeom>
          <a:noFill/>
          <a:ln>
            <a:noFill/>
          </a:ln>
        </p:spPr>
        <p:txBody>
          <a:bodyPr spcFirstLastPara="1" wrap="square" lIns="91425" tIns="45700" rIns="91425" bIns="45700" anchor="t" anchorCtr="0">
            <a:normAutofit/>
          </a:bodyPr>
          <a:lstStyle/>
          <a:p>
            <a:pPr marL="228600" lvl="0" indent="-228600" algn="l" rtl="0">
              <a:lnSpc>
                <a:spcPct val="107000"/>
              </a:lnSpc>
              <a:spcBef>
                <a:spcPts val="0"/>
              </a:spcBef>
              <a:spcAft>
                <a:spcPts val="0"/>
              </a:spcAft>
              <a:buClr>
                <a:schemeClr val="dk1"/>
              </a:buClr>
              <a:buSzPts val="1800"/>
              <a:buChar char="•"/>
            </a:pPr>
            <a:r>
              <a:rPr lang="sk-SK" sz="1800">
                <a:latin typeface="Times New Roman"/>
                <a:ea typeface="Times New Roman"/>
                <a:cs typeface="Times New Roman"/>
                <a:sym typeface="Times New Roman"/>
              </a:rPr>
              <a:t>use a formula to solve a problem, select a design to meet a purpose, reconstruct the passage of a new law through a given government/system</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organize the animal kingdom based on a given framework, illustrate the difference between a rectangle and square, summarize the plot of a simple story</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identify the ‘parts of’ democracy, explain how the steps of the scientific process work together, identify why a machine isn’t working</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design a new solution to an ‘old’ problem that honors/acknowledges the previous failures, delete the least useful arguments in a persuasive essay, write a poem based on a given theme and tone</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memorize a poem, recall state capitals, remember math formulas</a:t>
            </a:r>
            <a:endParaRPr sz="1800">
              <a:latin typeface="Calibri"/>
              <a:ea typeface="Calibri"/>
              <a:cs typeface="Calibri"/>
              <a:sym typeface="Calibri"/>
            </a:endParaRPr>
          </a:p>
          <a:p>
            <a:pPr marL="228600" lvl="0" indent="-228600" algn="l" rtl="0">
              <a:lnSpc>
                <a:spcPct val="107000"/>
              </a:lnSpc>
              <a:spcBef>
                <a:spcPts val="1800"/>
              </a:spcBef>
              <a:spcAft>
                <a:spcPts val="0"/>
              </a:spcAft>
              <a:buClr>
                <a:schemeClr val="dk1"/>
              </a:buClr>
              <a:buSzPts val="1800"/>
              <a:buChar char="•"/>
            </a:pPr>
            <a:r>
              <a:rPr lang="sk-SK" sz="1800">
                <a:latin typeface="Times New Roman"/>
                <a:ea typeface="Times New Roman"/>
                <a:cs typeface="Times New Roman"/>
                <a:sym typeface="Times New Roman"/>
              </a:rPr>
              <a:t>make a judgment regarding an ethical dilemma, interpret the significance of a given law of physics, illustrate the relative value of a technological innovation in a specific setting</a:t>
            </a:r>
            <a:endParaRPr sz="1800">
              <a:latin typeface="Calibri"/>
              <a:ea typeface="Calibri"/>
              <a:cs typeface="Calibri"/>
              <a:sym typeface="Calibri"/>
            </a:endParaRPr>
          </a:p>
          <a:p>
            <a:pPr marL="0" lvl="0" indent="0" algn="l" rtl="0">
              <a:lnSpc>
                <a:spcPct val="107000"/>
              </a:lnSpc>
              <a:spcBef>
                <a:spcPts val="1800"/>
              </a:spcBef>
              <a:spcAft>
                <a:spcPts val="0"/>
              </a:spcAft>
              <a:buClr>
                <a:schemeClr val="dk1"/>
              </a:buClr>
              <a:buSzPts val="1800"/>
              <a:buNone/>
            </a:pPr>
            <a:endParaRPr sz="1800">
              <a:latin typeface="Calibri"/>
              <a:ea typeface="Calibri"/>
              <a:cs typeface="Calibri"/>
              <a:sym typeface="Calibri"/>
            </a:endParaRPr>
          </a:p>
          <a:p>
            <a:pPr marL="228600" lvl="0" indent="-50800" algn="l" rtl="0">
              <a:lnSpc>
                <a:spcPct val="90000"/>
              </a:lnSpc>
              <a:spcBef>
                <a:spcPts val="1800"/>
              </a:spcBef>
              <a:spcAft>
                <a:spcPts val="0"/>
              </a:spcAft>
              <a:buClr>
                <a:schemeClr val="dk1"/>
              </a:buClr>
              <a:buSzPts val="2800"/>
              <a:buNone/>
            </a:pPr>
            <a:endParaRP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Shape 206"/>
        <p:cNvGrpSpPr/>
        <p:nvPr/>
      </p:nvGrpSpPr>
      <p:grpSpPr>
        <a:xfrm>
          <a:off x="0" y="0"/>
          <a:ext cx="0" cy="0"/>
          <a:chOff x="0" y="0"/>
          <a:chExt cx="0" cy="0"/>
        </a:xfrm>
      </p:grpSpPr>
      <p:sp>
        <p:nvSpPr>
          <p:cNvPr id="207" name="Google Shape;207;p10"/>
          <p:cNvSpPr txBox="1">
            <a:spLocks noGrp="1"/>
          </p:cNvSpPr>
          <p:nvPr>
            <p:ph type="title"/>
          </p:nvPr>
        </p:nvSpPr>
        <p:spPr>
          <a:xfrm>
            <a:off x="838200" y="365125"/>
            <a:ext cx="10515600" cy="1325563"/>
          </a:xfrm>
          <a:prstGeom prst="rect">
            <a:avLst/>
          </a:prstGeom>
          <a:noFill/>
          <a:ln>
            <a:noFill/>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4400"/>
              <a:buFont typeface="Calibri"/>
              <a:buNone/>
            </a:pPr>
            <a:r>
              <a:rPr lang="sk-SK"/>
              <a:t>Bloom's Taxonomy</a:t>
            </a:r>
            <a:endParaRPr/>
          </a:p>
        </p:txBody>
      </p:sp>
      <p:sp>
        <p:nvSpPr>
          <p:cNvPr id="208" name="Google Shape;208;p10"/>
          <p:cNvSpPr txBox="1">
            <a:spLocks noGrp="1"/>
          </p:cNvSpPr>
          <p:nvPr>
            <p:ph type="body" idx="1"/>
          </p:nvPr>
        </p:nvSpPr>
        <p:spPr>
          <a:xfrm>
            <a:off x="838200" y="1825625"/>
            <a:ext cx="10515600" cy="4351338"/>
          </a:xfrm>
          <a:prstGeom prst="rect">
            <a:avLst/>
          </a:prstGeom>
          <a:noFill/>
          <a:ln>
            <a:noFill/>
          </a:ln>
        </p:spPr>
        <p:txBody>
          <a:bodyPr spcFirstLastPara="1" wrap="square" lIns="91425" tIns="45700" rIns="91425" bIns="45700" anchor="t" anchorCtr="0">
            <a:normAutofit fontScale="77500" lnSpcReduction="20000"/>
          </a:bodyPr>
          <a:lstStyle/>
          <a:p>
            <a:pPr marL="0" lvl="0" indent="0" algn="l" rtl="0">
              <a:lnSpc>
                <a:spcPct val="107000"/>
              </a:lnSpc>
              <a:spcBef>
                <a:spcPts val="0"/>
              </a:spcBef>
              <a:spcAft>
                <a:spcPts val="0"/>
              </a:spcAft>
              <a:buClr>
                <a:schemeClr val="dk1"/>
              </a:buClr>
              <a:buSzPct val="100000"/>
              <a:buNone/>
            </a:pPr>
            <a:r>
              <a:rPr lang="sk-SK" sz="2600" dirty="0">
                <a:latin typeface="Times New Roman"/>
                <a:ea typeface="Times New Roman"/>
                <a:cs typeface="Times New Roman"/>
                <a:sym typeface="Times New Roman"/>
              </a:rPr>
              <a:t>CREATE: </a:t>
            </a:r>
            <a:r>
              <a:rPr lang="sk-SK" sz="2600" dirty="0" err="1">
                <a:latin typeface="Times New Roman"/>
                <a:ea typeface="Times New Roman"/>
                <a:cs typeface="Times New Roman"/>
                <a:sym typeface="Times New Roman"/>
              </a:rPr>
              <a:t>make</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judgment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regarding</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an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ethical</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dilemma</a:t>
            </a:r>
            <a:r>
              <a:rPr lang="sk-SK" sz="2600" dirty="0">
                <a:latin typeface="Times New Roman"/>
                <a:ea typeface="Times New Roman"/>
                <a:cs typeface="Times New Roman"/>
                <a:sym typeface="Times New Roman"/>
              </a:rPr>
              <a:t>, interpret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significance</a:t>
            </a:r>
            <a:r>
              <a:rPr lang="sk-SK" sz="2600" dirty="0">
                <a:latin typeface="Times New Roman"/>
                <a:ea typeface="Times New Roman"/>
                <a:cs typeface="Times New Roman"/>
                <a:sym typeface="Times New Roman"/>
              </a:rPr>
              <a:t> of a </a:t>
            </a:r>
            <a:r>
              <a:rPr lang="sk-SK" sz="2600" dirty="0" err="1">
                <a:latin typeface="Times New Roman"/>
                <a:ea typeface="Times New Roman"/>
                <a:cs typeface="Times New Roman"/>
                <a:sym typeface="Times New Roman"/>
              </a:rPr>
              <a:t>given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law</a:t>
            </a:r>
            <a:r>
              <a:rPr lang="sk-SK" sz="2600" dirty="0">
                <a:latin typeface="Times New Roman"/>
                <a:ea typeface="Times New Roman"/>
                <a:cs typeface="Times New Roman"/>
                <a:sym typeface="Times New Roman"/>
              </a:rPr>
              <a:t> of </a:t>
            </a:r>
            <a:r>
              <a:rPr lang="sk-SK" sz="2600" dirty="0" err="1">
                <a:latin typeface="Times New Roman"/>
                <a:ea typeface="Times New Roman"/>
                <a:cs typeface="Times New Roman"/>
                <a:sym typeface="Times New Roman"/>
              </a:rPr>
              <a:t>physics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illustrate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relative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value</a:t>
            </a:r>
            <a:r>
              <a:rPr lang="sk-SK" sz="2600" dirty="0">
                <a:latin typeface="Times New Roman"/>
                <a:ea typeface="Times New Roman"/>
                <a:cs typeface="Times New Roman"/>
                <a:sym typeface="Times New Roman"/>
              </a:rPr>
              <a:t> of a </a:t>
            </a:r>
            <a:r>
              <a:rPr lang="sk-SK" sz="2600" dirty="0" err="1">
                <a:latin typeface="Times New Roman"/>
                <a:ea typeface="Times New Roman"/>
                <a:cs typeface="Times New Roman"/>
                <a:sym typeface="Times New Roman"/>
              </a:rPr>
              <a:t>technological</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innovation</a:t>
            </a:r>
            <a:r>
              <a:rPr lang="sk-SK" sz="2600" dirty="0">
                <a:latin typeface="Times New Roman"/>
                <a:ea typeface="Times New Roman"/>
                <a:cs typeface="Times New Roman"/>
                <a:sym typeface="Times New Roman"/>
              </a:rPr>
              <a:t> in a </a:t>
            </a:r>
            <a:r>
              <a:rPr lang="sk-SK" sz="2600" dirty="0" err="1">
                <a:latin typeface="Times New Roman"/>
                <a:ea typeface="Times New Roman"/>
                <a:cs typeface="Times New Roman"/>
                <a:sym typeface="Times New Roman"/>
              </a:rPr>
              <a:t>specific</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setting</a:t>
            </a:r>
            <a:endParaRPr sz="2600" dirty="0">
              <a:latin typeface="Times New Roman"/>
              <a:ea typeface="Times New Roman"/>
              <a:cs typeface="Times New Roman"/>
              <a:sym typeface="Times New Roman"/>
            </a:endParaRPr>
          </a:p>
          <a:p>
            <a:pPr marL="0" lvl="0" indent="0" algn="l" rtl="0">
              <a:lnSpc>
                <a:spcPct val="107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EVALUATE: </a:t>
            </a:r>
            <a:r>
              <a:rPr lang="sk-SK" sz="2600" dirty="0" err="1">
                <a:latin typeface="Times New Roman"/>
                <a:ea typeface="Times New Roman"/>
                <a:cs typeface="Times New Roman"/>
                <a:sym typeface="Times New Roman"/>
              </a:rPr>
              <a:t>memorize</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poem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recall</a:t>
            </a:r>
            <a:r>
              <a:rPr lang="sk-SK" sz="2600" dirty="0">
                <a:latin typeface="Times New Roman"/>
                <a:ea typeface="Times New Roman"/>
                <a:cs typeface="Times New Roman"/>
                <a:sym typeface="Times New Roman"/>
              </a:rPr>
              <a:t> state </a:t>
            </a:r>
            <a:r>
              <a:rPr lang="sk-SK" sz="2600" dirty="0" err="1">
                <a:latin typeface="Times New Roman"/>
                <a:ea typeface="Times New Roman"/>
                <a:cs typeface="Times New Roman"/>
                <a:sym typeface="Times New Roman"/>
              </a:rPr>
              <a:t>capitals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remember</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math</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formulas</a:t>
            </a:r>
            <a:endParaRPr sz="2600" dirty="0">
              <a:latin typeface="Times New Roman"/>
              <a:ea typeface="Times New Roman"/>
              <a:cs typeface="Times New Roman"/>
              <a:sym typeface="Times New Roman"/>
            </a:endParaRPr>
          </a:p>
          <a:p>
            <a:pPr marL="0" lvl="0" indent="0" algn="l" rtl="0">
              <a:lnSpc>
                <a:spcPct val="107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ANALYZE: design a new </a:t>
            </a:r>
            <a:r>
              <a:rPr lang="sk-SK" sz="2600" dirty="0" err="1">
                <a:latin typeface="Times New Roman"/>
                <a:ea typeface="Times New Roman"/>
                <a:cs typeface="Times New Roman"/>
                <a:sym typeface="Times New Roman"/>
              </a:rPr>
              <a:t>solution</a:t>
            </a:r>
            <a:r>
              <a:rPr lang="sk-SK" sz="2600" dirty="0">
                <a:latin typeface="Times New Roman"/>
                <a:ea typeface="Times New Roman"/>
                <a:cs typeface="Times New Roman"/>
                <a:sym typeface="Times New Roman"/>
              </a:rPr>
              <a:t> to </a:t>
            </a:r>
            <a:r>
              <a:rPr lang="sk-SK" sz="2600" dirty="0" err="1">
                <a:latin typeface="Times New Roman"/>
                <a:ea typeface="Times New Roman"/>
                <a:cs typeface="Times New Roman"/>
                <a:sym typeface="Times New Roman"/>
              </a:rPr>
              <a:t>an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old</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problem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that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honors</a:t>
            </a:r>
            <a:r>
              <a:rPr lang="sk-SK" sz="2600" dirty="0">
                <a:latin typeface="Times New Roman"/>
                <a:ea typeface="Times New Roman"/>
                <a:cs typeface="Times New Roman"/>
                <a:sym typeface="Times New Roman"/>
              </a:rPr>
              <a:t>/</a:t>
            </a:r>
            <a:r>
              <a:rPr lang="sk-SK" sz="2600" dirty="0" err="1">
                <a:latin typeface="Times New Roman"/>
                <a:ea typeface="Times New Roman"/>
                <a:cs typeface="Times New Roman"/>
                <a:sym typeface="Times New Roman"/>
              </a:rPr>
              <a:t>acknowledges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previous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failures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delete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least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useful</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arguments</a:t>
            </a:r>
            <a:r>
              <a:rPr lang="sk-SK" sz="2600" dirty="0">
                <a:latin typeface="Times New Roman"/>
                <a:ea typeface="Times New Roman"/>
                <a:cs typeface="Times New Roman"/>
                <a:sym typeface="Times New Roman"/>
              </a:rPr>
              <a:t> in a </a:t>
            </a:r>
            <a:r>
              <a:rPr lang="sk-SK" sz="2600" dirty="0" err="1">
                <a:latin typeface="Times New Roman"/>
                <a:ea typeface="Times New Roman"/>
                <a:cs typeface="Times New Roman"/>
                <a:sym typeface="Times New Roman"/>
              </a:rPr>
              <a:t>persuasive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essay</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write</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poem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based</a:t>
            </a:r>
            <a:r>
              <a:rPr lang="sk-SK" sz="2600" dirty="0">
                <a:latin typeface="Times New Roman"/>
                <a:ea typeface="Times New Roman"/>
                <a:cs typeface="Times New Roman"/>
                <a:sym typeface="Times New Roman"/>
              </a:rPr>
              <a:t> on a </a:t>
            </a:r>
            <a:r>
              <a:rPr lang="sk-SK" sz="2600" dirty="0" err="1">
                <a:latin typeface="Times New Roman"/>
                <a:ea typeface="Times New Roman"/>
                <a:cs typeface="Times New Roman"/>
                <a:sym typeface="Times New Roman"/>
              </a:rPr>
              <a:t>given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theme</a:t>
            </a:r>
            <a:r>
              <a:rPr lang="sk-SK" sz="2600" dirty="0">
                <a:latin typeface="Times New Roman"/>
                <a:ea typeface="Times New Roman"/>
                <a:cs typeface="Times New Roman"/>
                <a:sym typeface="Times New Roman"/>
              </a:rPr>
              <a:t> and tone</a:t>
            </a:r>
            <a:endParaRPr dirty="0"/>
          </a:p>
          <a:p>
            <a:pPr marL="0" lvl="0" indent="0" algn="l" rtl="0">
              <a:lnSpc>
                <a:spcPct val="107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APPLY: </a:t>
            </a:r>
            <a:r>
              <a:rPr lang="sk-SK" sz="2600" dirty="0" err="1">
                <a:latin typeface="Times New Roman"/>
                <a:ea typeface="Times New Roman"/>
                <a:cs typeface="Times New Roman"/>
                <a:sym typeface="Times New Roman"/>
              </a:rPr>
              <a:t>identify</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parts</a:t>
            </a:r>
            <a:r>
              <a:rPr lang="sk-SK" sz="2600" dirty="0">
                <a:latin typeface="Times New Roman"/>
                <a:ea typeface="Times New Roman"/>
                <a:cs typeface="Times New Roman"/>
                <a:sym typeface="Times New Roman"/>
              </a:rPr>
              <a:t> of’ </a:t>
            </a:r>
            <a:r>
              <a:rPr lang="sk-SK" sz="2600" dirty="0" err="1">
                <a:latin typeface="Times New Roman"/>
                <a:ea typeface="Times New Roman"/>
                <a:cs typeface="Times New Roman"/>
                <a:sym typeface="Times New Roman"/>
              </a:rPr>
              <a:t>democracy</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explain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how</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steps</a:t>
            </a:r>
            <a:r>
              <a:rPr lang="sk-SK" sz="2600" dirty="0">
                <a:latin typeface="Times New Roman"/>
                <a:ea typeface="Times New Roman"/>
                <a:cs typeface="Times New Roman"/>
                <a:sym typeface="Times New Roman"/>
              </a:rPr>
              <a:t> of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scientific</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process</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work</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together</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identify</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why</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machine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isn’t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working</a:t>
            </a:r>
            <a:endParaRPr sz="2600" dirty="0">
              <a:latin typeface="Times New Roman"/>
              <a:ea typeface="Times New Roman"/>
              <a:cs typeface="Times New Roman"/>
              <a:sym typeface="Times New Roman"/>
            </a:endParaRPr>
          </a:p>
          <a:p>
            <a:pPr marL="0" lvl="0" indent="0" algn="l" rtl="0">
              <a:lnSpc>
                <a:spcPct val="107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UNDERSTAND: </a:t>
            </a:r>
            <a:r>
              <a:rPr lang="sk-SK" sz="2600" dirty="0" err="1">
                <a:latin typeface="Times New Roman"/>
                <a:ea typeface="Times New Roman"/>
                <a:cs typeface="Times New Roman"/>
                <a:sym typeface="Times New Roman"/>
              </a:rPr>
              <a:t>organize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animal</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kingdom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based</a:t>
            </a:r>
            <a:r>
              <a:rPr lang="sk-SK" sz="2600" dirty="0">
                <a:latin typeface="Times New Roman"/>
                <a:ea typeface="Times New Roman"/>
                <a:cs typeface="Times New Roman"/>
                <a:sym typeface="Times New Roman"/>
              </a:rPr>
              <a:t> on a </a:t>
            </a:r>
            <a:r>
              <a:rPr lang="sk-SK" sz="2600" dirty="0" err="1">
                <a:latin typeface="Times New Roman"/>
                <a:ea typeface="Times New Roman"/>
                <a:cs typeface="Times New Roman"/>
                <a:sym typeface="Times New Roman"/>
              </a:rPr>
              <a:t>given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framework</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illustrate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difference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between</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rectangle</a:t>
            </a:r>
            <a:r>
              <a:rPr lang="sk-SK" sz="2600" dirty="0">
                <a:latin typeface="Times New Roman"/>
                <a:ea typeface="Times New Roman"/>
                <a:cs typeface="Times New Roman"/>
                <a:sym typeface="Times New Roman"/>
              </a:rPr>
              <a:t> and </a:t>
            </a:r>
            <a:r>
              <a:rPr lang="sk-SK" sz="2600" dirty="0" err="1">
                <a:latin typeface="Times New Roman"/>
                <a:ea typeface="Times New Roman"/>
                <a:cs typeface="Times New Roman"/>
                <a:sym typeface="Times New Roman"/>
              </a:rPr>
              <a:t>square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summarize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plot of a </a:t>
            </a:r>
            <a:r>
              <a:rPr lang="sk-SK" sz="2600" dirty="0" err="1">
                <a:latin typeface="Times New Roman"/>
                <a:ea typeface="Times New Roman"/>
                <a:cs typeface="Times New Roman"/>
                <a:sym typeface="Times New Roman"/>
              </a:rPr>
              <a:t>simple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story</a:t>
            </a:r>
            <a:endParaRPr sz="2600" dirty="0">
              <a:latin typeface="Times New Roman"/>
              <a:ea typeface="Times New Roman"/>
              <a:cs typeface="Times New Roman"/>
              <a:sym typeface="Times New Roman"/>
            </a:endParaRPr>
          </a:p>
          <a:p>
            <a:pPr marL="0" lvl="0" indent="0" algn="l" rtl="0">
              <a:lnSpc>
                <a:spcPct val="90000"/>
              </a:lnSpc>
              <a:spcBef>
                <a:spcPts val="1800"/>
              </a:spcBef>
              <a:spcAft>
                <a:spcPts val="0"/>
              </a:spcAft>
              <a:buClr>
                <a:schemeClr val="dk1"/>
              </a:buClr>
              <a:buSzPct val="100000"/>
              <a:buNone/>
            </a:pPr>
            <a:r>
              <a:rPr lang="sk-SK" sz="2600" dirty="0">
                <a:latin typeface="Times New Roman"/>
                <a:ea typeface="Times New Roman"/>
                <a:cs typeface="Times New Roman"/>
                <a:sym typeface="Times New Roman"/>
              </a:rPr>
              <a:t>REMEMBER: </a:t>
            </a:r>
            <a:r>
              <a:rPr lang="sk-SK" sz="2600" dirty="0" err="1">
                <a:latin typeface="Times New Roman"/>
                <a:ea typeface="Times New Roman"/>
                <a:cs typeface="Times New Roman"/>
                <a:sym typeface="Times New Roman"/>
              </a:rPr>
              <a:t>use</a:t>
            </a:r>
            <a:r>
              <a:rPr lang="sk-SK" sz="2600" dirty="0">
                <a:latin typeface="Times New Roman"/>
                <a:ea typeface="Times New Roman"/>
                <a:cs typeface="Times New Roman"/>
                <a:sym typeface="Times New Roman"/>
              </a:rPr>
              <a:t> a formula to </a:t>
            </a:r>
            <a:r>
              <a:rPr lang="sk-SK" sz="2600" dirty="0" err="1">
                <a:latin typeface="Times New Roman"/>
                <a:ea typeface="Times New Roman"/>
                <a:cs typeface="Times New Roman"/>
                <a:sym typeface="Times New Roman"/>
              </a:rPr>
              <a:t>solve</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problem</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select</a:t>
            </a:r>
            <a:r>
              <a:rPr lang="sk-SK" sz="2600" dirty="0">
                <a:latin typeface="Times New Roman"/>
                <a:ea typeface="Times New Roman"/>
                <a:cs typeface="Times New Roman"/>
                <a:sym typeface="Times New Roman"/>
              </a:rPr>
              <a:t> a design to </a:t>
            </a:r>
            <a:r>
              <a:rPr lang="sk-SK" sz="2600" dirty="0" err="1">
                <a:latin typeface="Times New Roman"/>
                <a:ea typeface="Times New Roman"/>
                <a:cs typeface="Times New Roman"/>
                <a:sym typeface="Times New Roman"/>
              </a:rPr>
              <a:t>meet</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purpose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reconstruct</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the</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passage</a:t>
            </a:r>
            <a:r>
              <a:rPr lang="sk-SK" sz="2600" dirty="0">
                <a:latin typeface="Times New Roman"/>
                <a:ea typeface="Times New Roman"/>
                <a:cs typeface="Times New Roman"/>
                <a:sym typeface="Times New Roman"/>
              </a:rPr>
              <a:t> of a new </a:t>
            </a:r>
            <a:r>
              <a:rPr lang="sk-SK" sz="2600" dirty="0" err="1">
                <a:latin typeface="Times New Roman"/>
                <a:ea typeface="Times New Roman"/>
                <a:cs typeface="Times New Roman"/>
                <a:sym typeface="Times New Roman"/>
              </a:rPr>
              <a:t>law</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through</a:t>
            </a:r>
            <a:r>
              <a:rPr lang="sk-SK" sz="2600" dirty="0">
                <a:latin typeface="Times New Roman"/>
                <a:ea typeface="Times New Roman"/>
                <a:cs typeface="Times New Roman"/>
                <a:sym typeface="Times New Roman"/>
              </a:rPr>
              <a:t> a </a:t>
            </a:r>
            <a:r>
              <a:rPr lang="sk-SK" sz="2600" dirty="0" err="1">
                <a:latin typeface="Times New Roman"/>
                <a:ea typeface="Times New Roman"/>
                <a:cs typeface="Times New Roman"/>
                <a:sym typeface="Times New Roman"/>
              </a:rPr>
              <a:t>given</a:t>
            </a:r>
            <a:r>
              <a:rPr lang="sk-SK" sz="2600" dirty="0">
                <a:latin typeface="Times New Roman"/>
                <a:ea typeface="Times New Roman"/>
                <a:cs typeface="Times New Roman"/>
                <a:sym typeface="Times New Roman"/>
              </a:rPr>
              <a:t> </a:t>
            </a:r>
            <a:r>
              <a:rPr lang="sk-SK" sz="2600" dirty="0" err="1">
                <a:latin typeface="Times New Roman"/>
                <a:ea typeface="Times New Roman"/>
                <a:cs typeface="Times New Roman"/>
                <a:sym typeface="Times New Roman"/>
              </a:rPr>
              <a:t>government</a:t>
            </a:r>
            <a:r>
              <a:rPr lang="sk-SK" sz="2600" dirty="0">
                <a:latin typeface="Times New Roman"/>
                <a:ea typeface="Times New Roman"/>
                <a:cs typeface="Times New Roman"/>
                <a:sym typeface="Times New Roman"/>
              </a:rPr>
              <a:t>/</a:t>
            </a:r>
            <a:r>
              <a:rPr lang="sk-SK" sz="2600" dirty="0" err="1">
                <a:latin typeface="Times New Roman"/>
                <a:ea typeface="Times New Roman"/>
                <a:cs typeface="Times New Roman"/>
                <a:sym typeface="Times New Roman"/>
              </a:rPr>
              <a:t>system</a:t>
            </a:r>
            <a:endParaRPr sz="2600" dirty="0">
              <a:latin typeface="Times New Roman"/>
              <a:ea typeface="Times New Roman"/>
              <a:cs typeface="Times New Roman"/>
              <a:sym typeface="Times New Roman"/>
            </a:endParaRPr>
          </a:p>
          <a:p>
            <a:pPr marL="228600" lvl="0" indent="-90804" algn="l" rtl="0">
              <a:lnSpc>
                <a:spcPct val="90000"/>
              </a:lnSpc>
              <a:spcBef>
                <a:spcPts val="1000"/>
              </a:spcBef>
              <a:spcAft>
                <a:spcPts val="0"/>
              </a:spcAft>
              <a:buClr>
                <a:schemeClr val="dk1"/>
              </a:buClr>
              <a:buSzPct val="100000"/>
              <a:buNone/>
            </a:pPr>
            <a:endParaRPr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12"/>
        <p:cNvGrpSpPr/>
        <p:nvPr/>
      </p:nvGrpSpPr>
      <p:grpSpPr>
        <a:xfrm>
          <a:off x="0" y="0"/>
          <a:ext cx="0" cy="0"/>
          <a:chOff x="0" y="0"/>
          <a:chExt cx="0" cy="0"/>
        </a:xfrm>
      </p:grpSpPr>
      <p:pic>
        <p:nvPicPr>
          <p:cNvPr id="213" name="Google Shape;213;p11" descr="Diagram&#10;&#10;Description automatically generated"/>
          <p:cNvPicPr preferRelativeResize="0">
            <a:picLocks noGrp="1"/>
          </p:cNvPicPr>
          <p:nvPr>
            <p:ph type="body" idx="1"/>
          </p:nvPr>
        </p:nvPicPr>
        <p:blipFill rotWithShape="1">
          <a:blip r:embed="rId3">
            <a:alphaModFix/>
          </a:blip>
          <a:srcRect r="444"/>
          <a:stretch/>
        </p:blipFill>
        <p:spPr>
          <a:xfrm>
            <a:off x="20" y="10"/>
            <a:ext cx="12191980" cy="6857990"/>
          </a:xfrm>
          <a:prstGeom prst="rect">
            <a:avLst/>
          </a:prstGeom>
          <a:noFill/>
          <a:ln>
            <a:noFill/>
          </a:ln>
        </p:spPr>
      </p:pic>
      <p:sp>
        <p:nvSpPr>
          <p:cNvPr id="214" name="Google Shape;214;p11"/>
          <p:cNvSpPr txBox="1">
            <a:spLocks noGrp="1"/>
          </p:cNvSpPr>
          <p:nvPr>
            <p:ph type="title"/>
          </p:nvPr>
        </p:nvSpPr>
        <p:spPr>
          <a:xfrm>
            <a:off x="502613" y="2985802"/>
            <a:ext cx="3414373" cy="886397"/>
          </a:xfrm>
          <a:prstGeom prst="rect">
            <a:avLst/>
          </a:prstGeom>
          <a:solidFill>
            <a:schemeClr val="lt1">
              <a:alpha val="89803"/>
            </a:schemeClr>
          </a:solidFill>
          <a:ln w="127000" cap="sq" cmpd="thinThick">
            <a:solidFill>
              <a:schemeClr val="lt1"/>
            </a:solidFill>
            <a:prstDash val="solid"/>
            <a:round/>
            <a:headEnd type="none" w="sm" len="sm"/>
            <a:tailEnd type="none" w="sm" len="sm"/>
          </a:ln>
        </p:spPr>
        <p:txBody>
          <a:bodyPr spcFirstLastPara="1" wrap="square" lIns="91425" tIns="45700" rIns="91425" bIns="45700" anchor="ctr" anchorCtr="0">
            <a:normAutofit/>
          </a:bodyPr>
          <a:lstStyle/>
          <a:p>
            <a:pPr marL="0" lvl="0" indent="0" algn="ctr" rtl="0">
              <a:lnSpc>
                <a:spcPct val="90000"/>
              </a:lnSpc>
              <a:spcBef>
                <a:spcPts val="0"/>
              </a:spcBef>
              <a:spcAft>
                <a:spcPts val="0"/>
              </a:spcAft>
              <a:buClr>
                <a:schemeClr val="dk1"/>
              </a:buClr>
              <a:buSzPts val="2400"/>
              <a:buFont typeface="Calibri"/>
              <a:buNone/>
            </a:pPr>
            <a:r>
              <a:rPr lang="sk-SK" sz="2400"/>
              <a:t>Bloom's Taxonomy</a:t>
            </a:r>
            <a:endParaRPr sz="2400">
              <a:solidFill>
                <a:srgbClr val="3F3F3F"/>
              </a:solidFill>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3184E9B5-AE41-AED5-DA83-836957ACF5A1}"/>
              </a:ext>
            </a:extLst>
          </p:cNvPr>
          <p:cNvSpPr>
            <a:spLocks noGrp="1"/>
          </p:cNvSpPr>
          <p:nvPr>
            <p:ph type="title"/>
          </p:nvPr>
        </p:nvSpPr>
        <p:spPr/>
        <p:txBody>
          <a:bodyPr/>
          <a:lstStyle/>
          <a:p>
            <a:endParaRPr lang="cs-CZ"/>
          </a:p>
        </p:txBody>
      </p:sp>
      <p:sp>
        <p:nvSpPr>
          <p:cNvPr id="3" name="Zástupný text 2">
            <a:extLst>
              <a:ext uri="{FF2B5EF4-FFF2-40B4-BE49-F238E27FC236}">
                <a16:creationId xmlns:a16="http://schemas.microsoft.com/office/drawing/2014/main" id="{573106FE-F80E-6FB3-FCED-0731D754F0F9}"/>
              </a:ext>
            </a:extLst>
          </p:cNvPr>
          <p:cNvSpPr>
            <a:spLocks noGrp="1"/>
          </p:cNvSpPr>
          <p:nvPr>
            <p:ph type="body" idx="1"/>
          </p:nvPr>
        </p:nvSpPr>
        <p:spPr/>
        <p:txBody>
          <a:bodyPr/>
          <a:lstStyle/>
          <a:p>
            <a:r>
              <a:rPr lang="cs-CZ" dirty="0">
                <a:hlinkClick r:id="rId2"/>
              </a:rPr>
              <a:t>https://youtu.be/Wdu2pWGoeh0</a:t>
            </a:r>
            <a:endParaRPr lang="cs-CZ" dirty="0"/>
          </a:p>
          <a:p>
            <a:endParaRPr lang="cs-CZ" dirty="0"/>
          </a:p>
          <a:p>
            <a:r>
              <a:rPr lang="en-US" dirty="0">
                <a:hlinkClick r:id="rId3"/>
              </a:rPr>
              <a:t>(749) 7 </a:t>
            </a:r>
            <a:r>
              <a:rPr lang="en-US" dirty="0" err="1">
                <a:hlinkClick r:id="rId3"/>
              </a:rPr>
              <a:t>yrs</a:t>
            </a:r>
            <a:r>
              <a:rPr lang="en-US" dirty="0">
                <a:hlinkClick r:id="rId3"/>
              </a:rPr>
              <a:t> old boy Solves Rubik's Cube 8.72 sec – YouTube</a:t>
            </a:r>
            <a:endParaRPr lang="cs-CZ" dirty="0"/>
          </a:p>
          <a:p>
            <a:endParaRPr lang="cs-CZ" dirty="0"/>
          </a:p>
          <a:p>
            <a:endParaRPr lang="cs-CZ" dirty="0"/>
          </a:p>
        </p:txBody>
      </p:sp>
    </p:spTree>
    <p:extLst>
      <p:ext uri="{BB962C8B-B14F-4D97-AF65-F5344CB8AC3E}">
        <p14:creationId xmlns:p14="http://schemas.microsoft.com/office/powerpoint/2010/main" val="18487164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1709F1D5-B0F1-4714-A239-E5B61C16191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0" name="Rectangle: Rounded Corners 39">
            <a:extLst>
              <a:ext uri="{FF2B5EF4-FFF2-40B4-BE49-F238E27FC236}">
                <a16:creationId xmlns:a16="http://schemas.microsoft.com/office/drawing/2014/main" id="{228FB460-D3FF-4440-A020-05982A09E5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 name="Nadpis 1">
            <a:extLst>
              <a:ext uri="{FF2B5EF4-FFF2-40B4-BE49-F238E27FC236}">
                <a16:creationId xmlns:a16="http://schemas.microsoft.com/office/drawing/2014/main" id="{80C06DD5-9468-73A3-19A8-27AB83A5A61C}"/>
              </a:ext>
            </a:extLst>
          </p:cNvPr>
          <p:cNvSpPr>
            <a:spLocks noGrp="1"/>
          </p:cNvSpPr>
          <p:nvPr>
            <p:ph type="title"/>
          </p:nvPr>
        </p:nvSpPr>
        <p:spPr>
          <a:xfrm>
            <a:off x="956826" y="1112969"/>
            <a:ext cx="3937298" cy="4166010"/>
          </a:xfrm>
        </p:spPr>
        <p:txBody>
          <a:bodyPr>
            <a:normAutofit/>
          </a:bodyPr>
          <a:lstStyle/>
          <a:p>
            <a:r>
              <a:rPr lang="cs-CZ" dirty="0" err="1" smtClean="0">
                <a:solidFill>
                  <a:srgbClr val="FFFFFF"/>
                </a:solidFill>
              </a:rPr>
              <a:t>Educational</a:t>
            </a:r>
            <a:r>
              <a:rPr lang="cs-CZ" dirty="0" smtClean="0">
                <a:solidFill>
                  <a:srgbClr val="FFFFFF"/>
                </a:solidFill>
              </a:rPr>
              <a:t> </a:t>
            </a:r>
            <a:r>
              <a:rPr lang="cs-CZ" dirty="0" err="1" smtClean="0">
                <a:solidFill>
                  <a:srgbClr val="FFFFFF"/>
                </a:solidFill>
              </a:rPr>
              <a:t>Philosophies</a:t>
            </a:r>
            <a:endParaRPr lang="cs-CZ" dirty="0">
              <a:solidFill>
                <a:srgbClr val="FFFFFF"/>
              </a:solidFill>
            </a:endParaRPr>
          </a:p>
        </p:txBody>
      </p:sp>
      <p:sp>
        <p:nvSpPr>
          <p:cNvPr id="47" name="Freeform: Shape 41">
            <a:extLst>
              <a:ext uri="{FF2B5EF4-FFF2-40B4-BE49-F238E27FC236}">
                <a16:creationId xmlns:a16="http://schemas.microsoft.com/office/drawing/2014/main" id="{14847E93-7DC1-4D4B-8829-B19AA7137C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9" name="Freeform: Shape 43">
            <a:extLst>
              <a:ext uri="{FF2B5EF4-FFF2-40B4-BE49-F238E27FC236}">
                <a16:creationId xmlns:a16="http://schemas.microsoft.com/office/drawing/2014/main" id="{5566D6E1-03A1-4D73-A4E0-35D74D568A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46" name="Freeform: Shape 45">
            <a:extLst>
              <a:ext uri="{FF2B5EF4-FFF2-40B4-BE49-F238E27FC236}">
                <a16:creationId xmlns:a16="http://schemas.microsoft.com/office/drawing/2014/main" id="{9F835A99-04AC-494A-A572-AFE8413CC9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 name="Zástupný text 2">
            <a:extLst>
              <a:ext uri="{FF2B5EF4-FFF2-40B4-BE49-F238E27FC236}">
                <a16:creationId xmlns:a16="http://schemas.microsoft.com/office/drawing/2014/main" id="{7236B574-DE1D-CDDE-E3E3-2E8F73C60879}"/>
              </a:ext>
            </a:extLst>
          </p:cNvPr>
          <p:cNvSpPr>
            <a:spLocks noGrp="1"/>
          </p:cNvSpPr>
          <p:nvPr>
            <p:ph type="body" idx="1"/>
          </p:nvPr>
        </p:nvSpPr>
        <p:spPr>
          <a:xfrm>
            <a:off x="6096000" y="820880"/>
            <a:ext cx="5257799" cy="4889350"/>
          </a:xfrm>
        </p:spPr>
        <p:txBody>
          <a:bodyPr anchor="t">
            <a:normAutofit fontScale="77500" lnSpcReduction="20000"/>
          </a:bodyPr>
          <a:lstStyle/>
          <a:p>
            <a:pPr marL="114300" indent="0">
              <a:buNone/>
            </a:pPr>
            <a:endParaRPr lang="cs-CZ" dirty="0"/>
          </a:p>
          <a:p>
            <a:endParaRPr lang="cs-CZ" dirty="0"/>
          </a:p>
          <a:p>
            <a:pPr marL="114300" indent="0" algn="just">
              <a:buNone/>
            </a:pPr>
            <a:r>
              <a:rPr lang="cs-CZ" sz="3800" dirty="0" err="1" smtClean="0"/>
              <a:t>Read</a:t>
            </a:r>
            <a:r>
              <a:rPr lang="cs-CZ" sz="3800" dirty="0" smtClean="0"/>
              <a:t> </a:t>
            </a:r>
            <a:r>
              <a:rPr lang="cs-CZ" sz="3800" dirty="0" err="1" smtClean="0"/>
              <a:t>about</a:t>
            </a:r>
            <a:r>
              <a:rPr lang="cs-CZ" sz="3800" dirty="0" smtClean="0"/>
              <a:t> ONE </a:t>
            </a:r>
            <a:r>
              <a:rPr lang="cs-CZ" sz="3800" dirty="0" err="1" smtClean="0"/>
              <a:t>philosophy</a:t>
            </a:r>
            <a:r>
              <a:rPr lang="cs-CZ" sz="3800" dirty="0" smtClean="0"/>
              <a:t> </a:t>
            </a:r>
            <a:r>
              <a:rPr lang="cs-CZ" sz="3800" dirty="0" err="1" smtClean="0"/>
              <a:t>of</a:t>
            </a:r>
            <a:r>
              <a:rPr lang="cs-CZ" sz="3800" dirty="0" smtClean="0"/>
              <a:t> </a:t>
            </a:r>
            <a:r>
              <a:rPr lang="cs-CZ" sz="3800" dirty="0" err="1" smtClean="0"/>
              <a:t>education</a:t>
            </a:r>
            <a:r>
              <a:rPr lang="cs-CZ" sz="3800" dirty="0" smtClean="0"/>
              <a:t> by </a:t>
            </a:r>
            <a:r>
              <a:rPr lang="cs-CZ" sz="3800" dirty="0"/>
              <a:t> </a:t>
            </a:r>
            <a:r>
              <a:rPr lang="cs-CZ" sz="3800" dirty="0" smtClean="0"/>
              <a:t>Pasch </a:t>
            </a:r>
            <a:r>
              <a:rPr lang="cs-CZ" sz="3800" dirty="0" smtClean="0"/>
              <a:t>et</a:t>
            </a:r>
            <a:r>
              <a:rPr lang="cs-CZ" sz="3800" dirty="0" smtClean="0"/>
              <a:t> al. </a:t>
            </a:r>
            <a:r>
              <a:rPr lang="cs-CZ" sz="3800" dirty="0"/>
              <a:t>(1998). </a:t>
            </a:r>
          </a:p>
          <a:p>
            <a:pPr marL="114300" indent="0" algn="just">
              <a:buNone/>
            </a:pPr>
            <a:endParaRPr lang="cs-CZ" sz="3800" dirty="0"/>
          </a:p>
          <a:p>
            <a:pPr marL="114300" indent="0" algn="just">
              <a:buNone/>
            </a:pPr>
            <a:r>
              <a:rPr lang="cs-CZ" sz="3800" dirty="0" err="1" smtClean="0"/>
              <a:t>Inform</a:t>
            </a:r>
            <a:r>
              <a:rPr lang="cs-CZ" sz="3800" dirty="0" smtClean="0"/>
              <a:t> </a:t>
            </a:r>
            <a:r>
              <a:rPr lang="cs-CZ" sz="3800" dirty="0" err="1" smtClean="0"/>
              <a:t>your</a:t>
            </a:r>
            <a:r>
              <a:rPr lang="cs-CZ" sz="3800" dirty="0" smtClean="0"/>
              <a:t> </a:t>
            </a:r>
            <a:r>
              <a:rPr lang="cs-CZ" sz="3800" dirty="0" err="1" smtClean="0"/>
              <a:t>classmates</a:t>
            </a:r>
            <a:r>
              <a:rPr lang="cs-CZ" sz="3800" dirty="0" smtClean="0"/>
              <a:t> </a:t>
            </a:r>
            <a:r>
              <a:rPr lang="cs-CZ" sz="3800" dirty="0" err="1" smtClean="0"/>
              <a:t>about</a:t>
            </a:r>
            <a:r>
              <a:rPr lang="cs-CZ" sz="3800" dirty="0" smtClean="0"/>
              <a:t> </a:t>
            </a:r>
            <a:r>
              <a:rPr lang="cs-CZ" sz="3800" dirty="0" err="1" smtClean="0"/>
              <a:t>the</a:t>
            </a:r>
            <a:r>
              <a:rPr lang="cs-CZ" sz="3800" dirty="0" smtClean="0"/>
              <a:t> </a:t>
            </a:r>
            <a:r>
              <a:rPr lang="cs-CZ" sz="3800" dirty="0" err="1" smtClean="0"/>
              <a:t>educational</a:t>
            </a:r>
            <a:r>
              <a:rPr lang="cs-CZ" sz="3800" dirty="0" smtClean="0"/>
              <a:t> </a:t>
            </a:r>
            <a:r>
              <a:rPr lang="cs-CZ" sz="3800" dirty="0" err="1" smtClean="0"/>
              <a:t>philosophy</a:t>
            </a:r>
            <a:r>
              <a:rPr lang="cs-CZ" sz="3800" dirty="0" smtClean="0"/>
              <a:t>. Use </a:t>
            </a:r>
            <a:r>
              <a:rPr lang="cs-CZ" sz="3800" dirty="0" err="1" smtClean="0"/>
              <a:t>practictal</a:t>
            </a:r>
            <a:r>
              <a:rPr lang="cs-CZ" sz="3800" dirty="0" smtClean="0"/>
              <a:t> </a:t>
            </a:r>
            <a:r>
              <a:rPr lang="cs-CZ" sz="3800" dirty="0" err="1" smtClean="0"/>
              <a:t>examples</a:t>
            </a:r>
            <a:r>
              <a:rPr lang="cs-CZ" sz="3800" dirty="0" smtClean="0"/>
              <a:t>, </a:t>
            </a:r>
            <a:r>
              <a:rPr lang="cs-CZ" sz="3800" dirty="0" err="1" smtClean="0"/>
              <a:t>your</a:t>
            </a:r>
            <a:r>
              <a:rPr lang="cs-CZ" sz="3800" dirty="0" smtClean="0"/>
              <a:t> </a:t>
            </a:r>
            <a:r>
              <a:rPr lang="cs-CZ" sz="3800" dirty="0" err="1" smtClean="0"/>
              <a:t>experience</a:t>
            </a:r>
            <a:r>
              <a:rPr lang="cs-CZ" sz="3800" dirty="0" smtClean="0"/>
              <a:t> </a:t>
            </a:r>
            <a:r>
              <a:rPr lang="cs-CZ" sz="3800" dirty="0" err="1" smtClean="0"/>
              <a:t>etc</a:t>
            </a:r>
            <a:r>
              <a:rPr lang="cs-CZ" sz="3800" dirty="0" smtClean="0"/>
              <a:t>. </a:t>
            </a:r>
            <a:endParaRPr lang="cs-CZ" sz="3800" dirty="0"/>
          </a:p>
          <a:p>
            <a:pPr marL="114300" indent="0" algn="just">
              <a:buNone/>
            </a:pPr>
            <a:endParaRPr lang="cs-CZ" sz="3800" dirty="0"/>
          </a:p>
          <a:p>
            <a:pPr marL="114300" indent="0" algn="just">
              <a:buNone/>
            </a:pPr>
            <a:r>
              <a:rPr lang="cs-CZ" sz="3800" dirty="0" err="1" smtClean="0"/>
              <a:t>Which</a:t>
            </a:r>
            <a:r>
              <a:rPr lang="cs-CZ" sz="3800" dirty="0" smtClean="0"/>
              <a:t> </a:t>
            </a:r>
            <a:r>
              <a:rPr lang="cs-CZ" sz="3800" dirty="0" err="1" smtClean="0"/>
              <a:t>philosophy</a:t>
            </a:r>
            <a:r>
              <a:rPr lang="cs-CZ" sz="3800" dirty="0" smtClean="0"/>
              <a:t> </a:t>
            </a:r>
            <a:r>
              <a:rPr lang="cs-CZ" sz="3800" dirty="0" err="1" smtClean="0"/>
              <a:t>appeals</a:t>
            </a:r>
            <a:r>
              <a:rPr lang="cs-CZ" sz="3800" dirty="0" smtClean="0"/>
              <a:t> to </a:t>
            </a:r>
            <a:r>
              <a:rPr lang="cs-CZ" sz="3800" dirty="0" err="1" smtClean="0"/>
              <a:t>you</a:t>
            </a:r>
            <a:r>
              <a:rPr lang="cs-CZ" sz="3800" dirty="0" smtClean="0"/>
              <a:t> </a:t>
            </a:r>
            <a:r>
              <a:rPr lang="cs-CZ" sz="3800" dirty="0" err="1" smtClean="0"/>
              <a:t>the</a:t>
            </a:r>
            <a:r>
              <a:rPr lang="cs-CZ" sz="3800" dirty="0" smtClean="0"/>
              <a:t> most?</a:t>
            </a:r>
            <a:endParaRPr lang="cs-CZ" sz="3800" dirty="0"/>
          </a:p>
          <a:p>
            <a:pPr marL="114300" indent="0" algn="just">
              <a:buNone/>
            </a:pPr>
            <a:endParaRPr lang="cs-CZ" sz="3500" dirty="0"/>
          </a:p>
          <a:p>
            <a:endParaRPr lang="cs-CZ" dirty="0"/>
          </a:p>
          <a:p>
            <a:endParaRPr lang="cs-CZ" dirty="0"/>
          </a:p>
        </p:txBody>
      </p:sp>
      <p:sp>
        <p:nvSpPr>
          <p:cNvPr id="48" name="Freeform: Shape 47">
            <a:extLst>
              <a:ext uri="{FF2B5EF4-FFF2-40B4-BE49-F238E27FC236}">
                <a16:creationId xmlns:a16="http://schemas.microsoft.com/office/drawing/2014/main" id="{7B786209-1B0B-4CA9-9BDD-F7327066A8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50" name="Freeform: Shape 49">
            <a:extLst>
              <a:ext uri="{FF2B5EF4-FFF2-40B4-BE49-F238E27FC236}">
                <a16:creationId xmlns:a16="http://schemas.microsoft.com/office/drawing/2014/main" id="{2D2964BB-484D-45AE-AD66-D407D06296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52" name="Freeform: Shape 51">
            <a:extLst>
              <a:ext uri="{FF2B5EF4-FFF2-40B4-BE49-F238E27FC236}">
                <a16:creationId xmlns:a16="http://schemas.microsoft.com/office/drawing/2014/main" id="{6691AC69-A76E-4DAB-B565-468B6B87ACF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dirty="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31947255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8" name="Rectangle 7">
            <a:extLst>
              <a:ext uri="{FF2B5EF4-FFF2-40B4-BE49-F238E27FC236}">
                <a16:creationId xmlns:a16="http://schemas.microsoft.com/office/drawing/2014/main" id="{907EF6B7-1338-4443-8C46-6A318D952DFD}"/>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10" name="Freeform: Shape 9">
            <a:extLst>
              <a:ext uri="{FF2B5EF4-FFF2-40B4-BE49-F238E27FC236}">
                <a16:creationId xmlns:a16="http://schemas.microsoft.com/office/drawing/2014/main" id="{DAAE4CDD-124C-4DCF-9584-B6033B545DD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 y="0"/>
            <a:ext cx="4167271" cy="6858000"/>
          </a:xfrm>
          <a:custGeom>
            <a:avLst/>
            <a:gdLst>
              <a:gd name="connsiteX0" fmla="*/ 0 w 4167271"/>
              <a:gd name="connsiteY0" fmla="*/ 0 h 6858000"/>
              <a:gd name="connsiteX1" fmla="*/ 2259550 w 4167271"/>
              <a:gd name="connsiteY1" fmla="*/ 0 h 6858000"/>
              <a:gd name="connsiteX2" fmla="*/ 2387803 w 4167271"/>
              <a:gd name="connsiteY2" fmla="*/ 82222 h 6858000"/>
              <a:gd name="connsiteX3" fmla="*/ 4167271 w 4167271"/>
              <a:gd name="connsiteY3" fmla="*/ 3429000 h 6858000"/>
              <a:gd name="connsiteX4" fmla="*/ 2387803 w 4167271"/>
              <a:gd name="connsiteY4" fmla="*/ 6775779 h 6858000"/>
              <a:gd name="connsiteX5" fmla="*/ 2259550 w 4167271"/>
              <a:gd name="connsiteY5" fmla="*/ 6858000 h 6858000"/>
              <a:gd name="connsiteX6" fmla="*/ 0 w 4167271"/>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4167271" h="6858000">
                <a:moveTo>
                  <a:pt x="0" y="0"/>
                </a:moveTo>
                <a:lnTo>
                  <a:pt x="2259550" y="0"/>
                </a:lnTo>
                <a:lnTo>
                  <a:pt x="2387803" y="82222"/>
                </a:lnTo>
                <a:cubicBezTo>
                  <a:pt x="3461407" y="807534"/>
                  <a:pt x="4167271" y="2035835"/>
                  <a:pt x="4167271" y="3429000"/>
                </a:cubicBezTo>
                <a:cubicBezTo>
                  <a:pt x="4167271" y="4822165"/>
                  <a:pt x="3461407" y="6050467"/>
                  <a:pt x="2387803" y="6775779"/>
                </a:cubicBezTo>
                <a:lnTo>
                  <a:pt x="2259550" y="6858000"/>
                </a:lnTo>
                <a:lnTo>
                  <a:pt x="0" y="6858000"/>
                </a:ln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 name="Nadpis 1">
            <a:extLst>
              <a:ext uri="{FF2B5EF4-FFF2-40B4-BE49-F238E27FC236}">
                <a16:creationId xmlns:a16="http://schemas.microsoft.com/office/drawing/2014/main" id="{DC3B8047-493D-5701-875F-C97756C40B90}"/>
              </a:ext>
            </a:extLst>
          </p:cNvPr>
          <p:cNvSpPr>
            <a:spLocks noGrp="1"/>
          </p:cNvSpPr>
          <p:nvPr>
            <p:ph type="title"/>
          </p:nvPr>
        </p:nvSpPr>
        <p:spPr>
          <a:xfrm>
            <a:off x="686834" y="1153572"/>
            <a:ext cx="3200400" cy="4461163"/>
          </a:xfrm>
        </p:spPr>
        <p:txBody>
          <a:bodyPr>
            <a:normAutofit/>
          </a:bodyPr>
          <a:lstStyle/>
          <a:p>
            <a:r>
              <a:rPr lang="cs-CZ" dirty="0" err="1" smtClean="0">
                <a:solidFill>
                  <a:srgbClr val="FFFFFF"/>
                </a:solidFill>
              </a:rPr>
              <a:t>Educational</a:t>
            </a:r>
            <a:r>
              <a:rPr lang="cs-CZ" dirty="0" smtClean="0">
                <a:solidFill>
                  <a:srgbClr val="FFFFFF"/>
                </a:solidFill>
              </a:rPr>
              <a:t> Framework</a:t>
            </a:r>
            <a:endParaRPr lang="cs-CZ" dirty="0">
              <a:solidFill>
                <a:srgbClr val="FFFFFF"/>
              </a:solidFill>
            </a:endParaRPr>
          </a:p>
        </p:txBody>
      </p:sp>
      <p:sp>
        <p:nvSpPr>
          <p:cNvPr id="12" name="Arc 11">
            <a:extLst>
              <a:ext uri="{FF2B5EF4-FFF2-40B4-BE49-F238E27FC236}">
                <a16:creationId xmlns:a16="http://schemas.microsoft.com/office/drawing/2014/main" id="{081E4A58-353D-44AE-B2FC-2A74E2E400F7}"/>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V="1">
            <a:off x="7550402" y="2455479"/>
            <a:ext cx="4083433" cy="4083433"/>
          </a:xfrm>
          <a:prstGeom prst="arc">
            <a:avLst/>
          </a:prstGeom>
          <a:ln w="127000" cap="rnd">
            <a:solidFill>
              <a:schemeClr val="accent4"/>
            </a:solidFill>
            <a:prstDash val="dash"/>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dirty="0">
              <a:ln>
                <a:noFill/>
              </a:ln>
              <a:solidFill>
                <a:srgbClr val="000000"/>
              </a:solidFill>
              <a:effectLst/>
              <a:uLnTx/>
              <a:uFillTx/>
              <a:latin typeface="Arial"/>
              <a:ea typeface="+mn-ea"/>
              <a:cs typeface="+mn-cs"/>
              <a:sym typeface="Arial"/>
            </a:endParaRPr>
          </a:p>
        </p:txBody>
      </p:sp>
      <p:sp>
        <p:nvSpPr>
          <p:cNvPr id="31" name="Zástupný text 2">
            <a:extLst>
              <a:ext uri="{FF2B5EF4-FFF2-40B4-BE49-F238E27FC236}">
                <a16:creationId xmlns:a16="http://schemas.microsoft.com/office/drawing/2014/main" id="{E0D2E8F4-1D26-CD81-B2CF-AE21C88C4F00}"/>
              </a:ext>
            </a:extLst>
          </p:cNvPr>
          <p:cNvSpPr>
            <a:spLocks noGrp="1"/>
          </p:cNvSpPr>
          <p:nvPr>
            <p:ph type="body" idx="1"/>
          </p:nvPr>
        </p:nvSpPr>
        <p:spPr>
          <a:xfrm>
            <a:off x="4447308" y="591344"/>
            <a:ext cx="6906491" cy="5585619"/>
          </a:xfrm>
        </p:spPr>
        <p:txBody>
          <a:bodyPr anchor="ctr">
            <a:normAutofit/>
          </a:bodyPr>
          <a:lstStyle/>
          <a:p>
            <a:r>
              <a:rPr lang="en-US" dirty="0"/>
              <a:t>Find </a:t>
            </a:r>
            <a:r>
              <a:rPr lang="en-US" dirty="0" smtClean="0"/>
              <a:t>a</a:t>
            </a:r>
            <a:r>
              <a:rPr lang="cs-CZ" dirty="0" smtClean="0"/>
              <a:t> </a:t>
            </a:r>
            <a:r>
              <a:rPr lang="en-US" dirty="0" smtClean="0"/>
              <a:t>classmate </a:t>
            </a:r>
            <a:r>
              <a:rPr lang="en-US" dirty="0"/>
              <a:t>for the </a:t>
            </a:r>
            <a:r>
              <a:rPr lang="en-US" dirty="0" smtClean="0"/>
              <a:t>pair</a:t>
            </a:r>
            <a:r>
              <a:rPr lang="cs-CZ" dirty="0" err="1" smtClean="0"/>
              <a:t>work</a:t>
            </a:r>
            <a:r>
              <a:rPr lang="en-US" dirty="0" smtClean="0"/>
              <a:t>. </a:t>
            </a:r>
            <a:endParaRPr lang="en-US" dirty="0"/>
          </a:p>
          <a:p>
            <a:r>
              <a:rPr lang="en-US" dirty="0"/>
              <a:t>Download the </a:t>
            </a:r>
            <a:r>
              <a:rPr lang="cs-CZ" dirty="0" smtClean="0"/>
              <a:t>FEP (Framework </a:t>
            </a:r>
            <a:r>
              <a:rPr lang="cs-CZ" dirty="0" err="1" smtClean="0"/>
              <a:t>Educational</a:t>
            </a:r>
            <a:r>
              <a:rPr lang="cs-CZ" dirty="0" smtClean="0"/>
              <a:t> </a:t>
            </a:r>
            <a:r>
              <a:rPr lang="cs-CZ" dirty="0" err="1" smtClean="0"/>
              <a:t>Programme</a:t>
            </a:r>
            <a:r>
              <a:rPr lang="cs-CZ" dirty="0" smtClean="0"/>
              <a:t>)</a:t>
            </a:r>
            <a:r>
              <a:rPr lang="en-US" dirty="0" smtClean="0"/>
              <a:t> </a:t>
            </a:r>
            <a:r>
              <a:rPr lang="en-US" dirty="0"/>
              <a:t>from the study materials in IS. </a:t>
            </a:r>
          </a:p>
          <a:p>
            <a:r>
              <a:rPr lang="cs-CZ" dirty="0" err="1" smtClean="0"/>
              <a:t>Find</a:t>
            </a:r>
            <a:r>
              <a:rPr lang="cs-CZ" dirty="0" smtClean="0"/>
              <a:t> </a:t>
            </a:r>
            <a:r>
              <a:rPr lang="cs-CZ" dirty="0" err="1" smtClean="0"/>
              <a:t>out</a:t>
            </a:r>
            <a:r>
              <a:rPr lang="cs-CZ" dirty="0"/>
              <a:t>: </a:t>
            </a:r>
            <a:r>
              <a:rPr lang="en-US" dirty="0"/>
              <a:t>What is an </a:t>
            </a:r>
            <a:r>
              <a:rPr lang="en-US" b="1" dirty="0"/>
              <a:t>educational area </a:t>
            </a:r>
            <a:r>
              <a:rPr lang="en-US" dirty="0"/>
              <a:t>/ </a:t>
            </a:r>
            <a:r>
              <a:rPr lang="cs-CZ" b="1" dirty="0" err="1" smtClean="0"/>
              <a:t>educational</a:t>
            </a:r>
            <a:r>
              <a:rPr lang="cs-CZ" b="1" dirty="0" smtClean="0"/>
              <a:t> </a:t>
            </a:r>
            <a:r>
              <a:rPr lang="cs-CZ" b="1" dirty="0" err="1" smtClean="0"/>
              <a:t>content</a:t>
            </a:r>
            <a:r>
              <a:rPr lang="en-US" b="1" dirty="0" smtClean="0"/>
              <a:t> </a:t>
            </a:r>
            <a:r>
              <a:rPr lang="en-US" dirty="0"/>
              <a:t>/ </a:t>
            </a:r>
            <a:r>
              <a:rPr lang="en-US" b="1" dirty="0"/>
              <a:t>expected outcome</a:t>
            </a:r>
            <a:r>
              <a:rPr lang="en-US" dirty="0"/>
              <a:t>?</a:t>
            </a:r>
          </a:p>
          <a:p>
            <a:r>
              <a:rPr lang="en-US" dirty="0"/>
              <a:t>Find out (or check) which educational area your subject belongs to (5 </a:t>
            </a:r>
            <a:r>
              <a:rPr lang="en-US" dirty="0" smtClean="0"/>
              <a:t>min</a:t>
            </a:r>
            <a:r>
              <a:rPr lang="cs-CZ" dirty="0" smtClean="0"/>
              <a:t>s</a:t>
            </a:r>
            <a:r>
              <a:rPr lang="en-US" dirty="0" smtClean="0"/>
              <a:t>).</a:t>
            </a:r>
            <a:endParaRPr lang="en-US" dirty="0"/>
          </a:p>
          <a:p>
            <a:r>
              <a:rPr lang="en-US" dirty="0"/>
              <a:t>How challenging do you think it is to meet the expected outcomes?</a:t>
            </a:r>
          </a:p>
          <a:p>
            <a:endParaRPr lang="en-US" dirty="0"/>
          </a:p>
        </p:txBody>
      </p:sp>
    </p:spTree>
    <p:extLst>
      <p:ext uri="{BB962C8B-B14F-4D97-AF65-F5344CB8AC3E}">
        <p14:creationId xmlns:p14="http://schemas.microsoft.com/office/powerpoint/2010/main" val="41321197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96"/>
        <p:cNvGrpSpPr/>
        <p:nvPr/>
      </p:nvGrpSpPr>
      <p:grpSpPr>
        <a:xfrm>
          <a:off x="0" y="0"/>
          <a:ext cx="0" cy="0"/>
          <a:chOff x="0" y="0"/>
          <a:chExt cx="0" cy="0"/>
        </a:xfrm>
      </p:grpSpPr>
      <p:sp>
        <p:nvSpPr>
          <p:cNvPr id="97" name="Google Shape;97;p2"/>
          <p:cNvSpPr/>
          <p:nvPr/>
        </p:nvSpPr>
        <p:spPr>
          <a:xfrm>
            <a:off x="-1"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98" name="Google Shape;98;p2"/>
          <p:cNvSpPr txBox="1">
            <a:spLocks noGrp="1"/>
          </p:cNvSpPr>
          <p:nvPr>
            <p:ph type="title"/>
          </p:nvPr>
        </p:nvSpPr>
        <p:spPr>
          <a:xfrm>
            <a:off x="838200" y="525195"/>
            <a:ext cx="3986156" cy="698694"/>
          </a:xfrm>
          <a:prstGeom prst="rect">
            <a:avLst/>
          </a:prstGeom>
          <a:noFill/>
          <a:ln>
            <a:noFill/>
          </a:ln>
        </p:spPr>
        <p:txBody>
          <a:bodyPr spcFirstLastPara="1" wrap="square" lIns="91425" tIns="45700" rIns="91425" bIns="45700" anchor="b" anchorCtr="0">
            <a:normAutofit/>
          </a:bodyPr>
          <a:lstStyle/>
          <a:p>
            <a:pPr marL="0" lvl="0" indent="0" algn="l" rtl="0">
              <a:lnSpc>
                <a:spcPct val="90000"/>
              </a:lnSpc>
              <a:spcBef>
                <a:spcPts val="0"/>
              </a:spcBef>
              <a:spcAft>
                <a:spcPts val="0"/>
              </a:spcAft>
              <a:buClr>
                <a:schemeClr val="dk1"/>
              </a:buClr>
              <a:buSzPts val="4000"/>
              <a:buFont typeface="Calibri"/>
              <a:buNone/>
            </a:pPr>
            <a:endParaRPr sz="4000"/>
          </a:p>
        </p:txBody>
      </p:sp>
      <p:sp>
        <p:nvSpPr>
          <p:cNvPr id="99" name="Google Shape;99;p2"/>
          <p:cNvSpPr txBox="1">
            <a:spLocks noGrp="1"/>
          </p:cNvSpPr>
          <p:nvPr>
            <p:ph type="body" idx="1"/>
          </p:nvPr>
        </p:nvSpPr>
        <p:spPr>
          <a:xfrm>
            <a:off x="838200" y="2504049"/>
            <a:ext cx="3986156" cy="3610709"/>
          </a:xfrm>
          <a:prstGeom prst="rect">
            <a:avLst/>
          </a:prstGeom>
          <a:noFill/>
          <a:ln>
            <a:noFill/>
          </a:ln>
        </p:spPr>
        <p:txBody>
          <a:bodyPr spcFirstLastPara="1" wrap="square" lIns="91425" tIns="45700" rIns="91425" bIns="45700" anchor="t" anchorCtr="0">
            <a:normAutofit/>
          </a:bodyPr>
          <a:lstStyle/>
          <a:p>
            <a:pPr marL="0" lvl="0" indent="0" algn="l" rtl="0">
              <a:lnSpc>
                <a:spcPct val="90000"/>
              </a:lnSpc>
              <a:spcBef>
                <a:spcPts val="0"/>
              </a:spcBef>
              <a:spcAft>
                <a:spcPts val="0"/>
              </a:spcAft>
              <a:buClr>
                <a:schemeClr val="dk1"/>
              </a:buClr>
              <a:buSzPts val="2000"/>
              <a:buNone/>
            </a:pPr>
            <a:r>
              <a:rPr lang="sk-SK" sz="2000" b="1" dirty="0"/>
              <a:t>TASK: </a:t>
            </a:r>
            <a:endParaRPr dirty="0"/>
          </a:p>
          <a:p>
            <a:pPr marL="0" lvl="0" indent="0" algn="l" rtl="0">
              <a:lnSpc>
                <a:spcPct val="90000"/>
              </a:lnSpc>
              <a:spcBef>
                <a:spcPts val="1000"/>
              </a:spcBef>
              <a:spcAft>
                <a:spcPts val="0"/>
              </a:spcAft>
              <a:buClr>
                <a:schemeClr val="dk1"/>
              </a:buClr>
              <a:buSzPts val="2000"/>
              <a:buNone/>
            </a:pPr>
            <a:r>
              <a:rPr lang="sk-SK" sz="2000" b="1" dirty="0"/>
              <a:t>a) </a:t>
            </a:r>
            <a:r>
              <a:rPr lang="sk-SK" sz="2000" b="1" dirty="0" err="1"/>
              <a:t>Me</a:t>
            </a:r>
            <a:r>
              <a:rPr lang="sk-SK" sz="2000" b="1" dirty="0"/>
              <a:t> as a </a:t>
            </a:r>
            <a:r>
              <a:rPr lang="sk-SK" sz="2000" b="1" dirty="0" err="1"/>
              <a:t>teacher</a:t>
            </a:r>
            <a:r>
              <a:rPr lang="sk-SK" sz="2000" dirty="0"/>
              <a:t>  (</a:t>
            </a:r>
            <a:r>
              <a:rPr lang="sk-SK" sz="2000" dirty="0" err="1"/>
              <a:t>currently</a:t>
            </a:r>
            <a:r>
              <a:rPr lang="sk-SK" sz="2000" dirty="0"/>
              <a:t>) – </a:t>
            </a:r>
            <a:r>
              <a:rPr lang="sk-SK" sz="2000" dirty="0" err="1"/>
              <a:t>analyze</a:t>
            </a:r>
            <a:r>
              <a:rPr lang="sk-SK" sz="2000" dirty="0"/>
              <a:t> </a:t>
            </a:r>
            <a:r>
              <a:rPr lang="sk-SK" sz="2000" dirty="0" err="1"/>
              <a:t>yourself</a:t>
            </a:r>
            <a:r>
              <a:rPr lang="sk-SK" sz="2000" dirty="0"/>
              <a:t> as a </a:t>
            </a:r>
            <a:r>
              <a:rPr lang="sk-SK" sz="2000" dirty="0" err="1"/>
              <a:t>teacher</a:t>
            </a:r>
            <a:r>
              <a:rPr lang="sk-SK" sz="2000" dirty="0"/>
              <a:t> </a:t>
            </a:r>
            <a:r>
              <a:rPr lang="sk-SK" sz="2000" dirty="0" err="1"/>
              <a:t>using</a:t>
            </a:r>
            <a:r>
              <a:rPr lang="sk-SK" sz="2000" dirty="0"/>
              <a:t>  SWOT </a:t>
            </a:r>
            <a:r>
              <a:rPr lang="sk-SK" sz="2000" dirty="0" err="1"/>
              <a:t>analysis</a:t>
            </a:r>
            <a:r>
              <a:rPr lang="sk-SK" sz="2000" dirty="0"/>
              <a:t> – rule 3:1</a:t>
            </a:r>
            <a:endParaRPr dirty="0"/>
          </a:p>
          <a:p>
            <a:pPr marL="228600" indent="-101600">
              <a:buSzPts val="2000"/>
              <a:buNone/>
            </a:pPr>
            <a:r>
              <a:rPr lang="cs-CZ" sz="2000" dirty="0" smtClean="0"/>
              <a:t>			</a:t>
            </a:r>
            <a:r>
              <a:rPr lang="sk-SK" sz="2000" dirty="0" smtClean="0"/>
              <a:t>(5 </a:t>
            </a:r>
            <a:r>
              <a:rPr lang="sk-SK" sz="2000" dirty="0" err="1"/>
              <a:t>minutes</a:t>
            </a:r>
            <a:r>
              <a:rPr lang="sk-SK" sz="2000" dirty="0"/>
              <a:t>)</a:t>
            </a:r>
          </a:p>
          <a:p>
            <a:pPr marL="228600" lvl="0" indent="-101600" algn="l" rtl="0">
              <a:lnSpc>
                <a:spcPct val="90000"/>
              </a:lnSpc>
              <a:spcBef>
                <a:spcPts val="1000"/>
              </a:spcBef>
              <a:spcAft>
                <a:spcPts val="0"/>
              </a:spcAft>
              <a:buClr>
                <a:schemeClr val="dk1"/>
              </a:buClr>
              <a:buSzPts val="2000"/>
              <a:buNone/>
            </a:pPr>
            <a:endParaRPr sz="2000" dirty="0"/>
          </a:p>
          <a:p>
            <a:pPr marL="0" lvl="0" indent="0" algn="l" rtl="0">
              <a:lnSpc>
                <a:spcPct val="90000"/>
              </a:lnSpc>
              <a:spcBef>
                <a:spcPts val="1000"/>
              </a:spcBef>
              <a:spcAft>
                <a:spcPts val="0"/>
              </a:spcAft>
              <a:buClr>
                <a:schemeClr val="dk1"/>
              </a:buClr>
              <a:buSzPts val="2000"/>
              <a:buNone/>
            </a:pPr>
            <a:r>
              <a:rPr lang="sk-SK" sz="2000" b="1" dirty="0"/>
              <a:t>b)</a:t>
            </a:r>
            <a:r>
              <a:rPr lang="sk-SK" sz="2000" dirty="0"/>
              <a:t> </a:t>
            </a:r>
            <a:r>
              <a:rPr lang="sk-SK" sz="2000" dirty="0" err="1"/>
              <a:t>Name</a:t>
            </a:r>
            <a:r>
              <a:rPr lang="sk-SK" sz="2000" dirty="0"/>
              <a:t> </a:t>
            </a:r>
            <a:r>
              <a:rPr lang="sk-SK" sz="2000" dirty="0" err="1"/>
              <a:t>your</a:t>
            </a:r>
            <a:r>
              <a:rPr lang="sk-SK" sz="2000" dirty="0"/>
              <a:t> </a:t>
            </a:r>
            <a:r>
              <a:rPr lang="sk-SK" sz="2000" dirty="0" err="1"/>
              <a:t>strenghts</a:t>
            </a:r>
            <a:r>
              <a:rPr lang="sk-SK" sz="2000" dirty="0"/>
              <a:t> </a:t>
            </a:r>
            <a:r>
              <a:rPr lang="sk-SK" sz="2000" dirty="0" err="1"/>
              <a:t>with</a:t>
            </a:r>
            <a:r>
              <a:rPr lang="sk-SK" sz="2000" dirty="0"/>
              <a:t> </a:t>
            </a:r>
            <a:r>
              <a:rPr lang="sk-SK" sz="2000" dirty="0" err="1"/>
              <a:t>which</a:t>
            </a:r>
            <a:r>
              <a:rPr lang="sk-SK" sz="2000" dirty="0"/>
              <a:t> </a:t>
            </a:r>
            <a:r>
              <a:rPr lang="sk-SK" sz="2000" dirty="0" err="1"/>
              <a:t>you</a:t>
            </a:r>
            <a:r>
              <a:rPr lang="sk-SK" sz="2000" dirty="0"/>
              <a:t> </a:t>
            </a:r>
            <a:r>
              <a:rPr lang="sk-SK" sz="2000" dirty="0" err="1"/>
              <a:t>can</a:t>
            </a:r>
            <a:r>
              <a:rPr lang="sk-SK" sz="2000" dirty="0"/>
              <a:t> </a:t>
            </a:r>
            <a:r>
              <a:rPr lang="sk-SK" sz="2000" dirty="0" err="1"/>
              <a:t>contribute</a:t>
            </a:r>
            <a:r>
              <a:rPr lang="sk-SK" sz="2000" dirty="0"/>
              <a:t> to </a:t>
            </a:r>
            <a:r>
              <a:rPr lang="sk-SK" sz="2000" dirty="0" err="1" smtClean="0"/>
              <a:t>the</a:t>
            </a:r>
            <a:r>
              <a:rPr lang="sk-SK" sz="2000" dirty="0"/>
              <a:t> </a:t>
            </a:r>
            <a:r>
              <a:rPr lang="sk-SK" sz="2000" dirty="0" err="1" smtClean="0"/>
              <a:t>group</a:t>
            </a:r>
            <a:endParaRPr lang="sk-SK" sz="2000" dirty="0" smtClean="0"/>
          </a:p>
          <a:p>
            <a:pPr marL="0" lvl="0" indent="0" algn="l" rtl="0">
              <a:lnSpc>
                <a:spcPct val="90000"/>
              </a:lnSpc>
              <a:spcBef>
                <a:spcPts val="1000"/>
              </a:spcBef>
              <a:spcAft>
                <a:spcPts val="0"/>
              </a:spcAft>
              <a:buClr>
                <a:schemeClr val="dk1"/>
              </a:buClr>
              <a:buSzPts val="2000"/>
              <a:buNone/>
            </a:pPr>
            <a:r>
              <a:rPr lang="sk-SK" sz="2000" dirty="0"/>
              <a:t>		</a:t>
            </a:r>
            <a:r>
              <a:rPr lang="sk-SK" sz="2000" dirty="0" smtClean="0"/>
              <a:t>(15 </a:t>
            </a:r>
            <a:r>
              <a:rPr lang="sk-SK" sz="2000" dirty="0" err="1" smtClean="0"/>
              <a:t>minutes</a:t>
            </a:r>
            <a:r>
              <a:rPr lang="sk-SK" sz="2000" dirty="0" smtClean="0"/>
              <a:t>)</a:t>
            </a:r>
            <a:endParaRPr dirty="0"/>
          </a:p>
        </p:txBody>
      </p:sp>
      <p:pic>
        <p:nvPicPr>
          <p:cNvPr id="100" name="Google Shape;100;p2" descr="A picture containing graphical user interface&#10;&#10;Description automatically generated"/>
          <p:cNvPicPr preferRelativeResize="0"/>
          <p:nvPr/>
        </p:nvPicPr>
        <p:blipFill rotWithShape="1">
          <a:blip r:embed="rId3">
            <a:alphaModFix/>
          </a:blip>
          <a:srcRect/>
          <a:stretch/>
        </p:blipFill>
        <p:spPr>
          <a:xfrm>
            <a:off x="6205025" y="874542"/>
            <a:ext cx="5148775" cy="4965896"/>
          </a:xfrm>
          <a:prstGeom prst="rect">
            <a:avLst/>
          </a:prstGeom>
          <a:noFill/>
          <a:ln>
            <a:noFill/>
          </a:ln>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10" name="Rectangle 9">
            <a:extLst>
              <a:ext uri="{FF2B5EF4-FFF2-40B4-BE49-F238E27FC236}">
                <a16:creationId xmlns:a16="http://schemas.microsoft.com/office/drawing/2014/main" id="{2EB492CD-616E-47F8-933B-5E2D952A0593}"/>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bwMode="white">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defPPr>
              <a:defRPr lang="en-US"/>
            </a:defPPr>
            <a:lvl1pPr marL="0" algn="l" defTabSz="914400" rtl="0" eaLnBrk="1" latinLnBrk="0" hangingPunct="1">
              <a:defRPr sz="1800" kern="1200">
                <a:solidFill>
                  <a:schemeClr val="lt1"/>
                </a:solidFill>
                <a:latin typeface="+mn-lt"/>
                <a:ea typeface="+mn-ea"/>
                <a:cs typeface="+mn-cs"/>
              </a:defRPr>
            </a:lvl1pPr>
            <a:lvl2pPr marL="457200" algn="l" defTabSz="914400" rtl="0" eaLnBrk="1" latinLnBrk="0" hangingPunct="1">
              <a:defRPr sz="1800" kern="1200">
                <a:solidFill>
                  <a:schemeClr val="lt1"/>
                </a:solidFill>
                <a:latin typeface="+mn-lt"/>
                <a:ea typeface="+mn-ea"/>
                <a:cs typeface="+mn-cs"/>
              </a:defRPr>
            </a:lvl2pPr>
            <a:lvl3pPr marL="914400" algn="l" defTabSz="914400" rtl="0" eaLnBrk="1" latinLnBrk="0" hangingPunct="1">
              <a:defRPr sz="1800" kern="1200">
                <a:solidFill>
                  <a:schemeClr val="lt1"/>
                </a:solidFill>
                <a:latin typeface="+mn-lt"/>
                <a:ea typeface="+mn-ea"/>
                <a:cs typeface="+mn-cs"/>
              </a:defRPr>
            </a:lvl3pPr>
            <a:lvl4pPr marL="1371600" algn="l" defTabSz="914400" rtl="0" eaLnBrk="1" latinLnBrk="0" hangingPunct="1">
              <a:defRPr sz="1800" kern="1200">
                <a:solidFill>
                  <a:schemeClr val="lt1"/>
                </a:solidFill>
                <a:latin typeface="+mn-lt"/>
                <a:ea typeface="+mn-ea"/>
                <a:cs typeface="+mn-cs"/>
              </a:defRPr>
            </a:lvl4pPr>
            <a:lvl5pPr marL="1828800" algn="l" defTabSz="914400" rtl="0" eaLnBrk="1" latinLnBrk="0" hangingPunct="1">
              <a:defRPr sz="1800" kern="1200">
                <a:solidFill>
                  <a:schemeClr val="lt1"/>
                </a:solidFill>
                <a:latin typeface="+mn-lt"/>
                <a:ea typeface="+mn-ea"/>
                <a:cs typeface="+mn-cs"/>
              </a:defRPr>
            </a:lvl5pPr>
            <a:lvl6pPr marL="2286000" algn="l" defTabSz="914400" rtl="0" eaLnBrk="1" latinLnBrk="0" hangingPunct="1">
              <a:defRPr sz="1800" kern="1200">
                <a:solidFill>
                  <a:schemeClr val="lt1"/>
                </a:solidFill>
                <a:latin typeface="+mn-lt"/>
                <a:ea typeface="+mn-ea"/>
                <a:cs typeface="+mn-cs"/>
              </a:defRPr>
            </a:lvl6pPr>
            <a:lvl7pPr marL="2743200" algn="l" defTabSz="914400" rtl="0" eaLnBrk="1" latinLnBrk="0" hangingPunct="1">
              <a:defRPr sz="1800" kern="1200">
                <a:solidFill>
                  <a:schemeClr val="lt1"/>
                </a:solidFill>
                <a:latin typeface="+mn-lt"/>
                <a:ea typeface="+mn-ea"/>
                <a:cs typeface="+mn-cs"/>
              </a:defRPr>
            </a:lvl7pPr>
            <a:lvl8pPr marL="3200400" algn="l" defTabSz="914400" rtl="0" eaLnBrk="1" latinLnBrk="0" hangingPunct="1">
              <a:defRPr sz="1800" kern="1200">
                <a:solidFill>
                  <a:schemeClr val="lt1"/>
                </a:solidFill>
                <a:latin typeface="+mn-lt"/>
                <a:ea typeface="+mn-ea"/>
                <a:cs typeface="+mn-cs"/>
              </a:defRPr>
            </a:lvl8pPr>
            <a:lvl9pPr marL="3657600" algn="l" defTabSz="914400" rtl="0" eaLnBrk="1" latinLnBrk="0" hangingPunct="1">
              <a:defRPr sz="1800" kern="1200">
                <a:solidFill>
                  <a:schemeClr val="lt1"/>
                </a:solidFill>
                <a:latin typeface="+mn-lt"/>
                <a:ea typeface="+mn-ea"/>
                <a:cs typeface="+mn-cs"/>
              </a:defRPr>
            </a:lvl9p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800" b="0" i="0" u="none" strike="noStrike" kern="1200" cap="none" spc="0" normalizeH="0" baseline="0" noProof="0">
              <a:ln>
                <a:noFill/>
              </a:ln>
              <a:solidFill>
                <a:srgbClr val="FFFFFF"/>
              </a:solidFill>
              <a:effectLst/>
              <a:uLnTx/>
              <a:uFillTx/>
              <a:latin typeface="Arial"/>
              <a:ea typeface="+mn-ea"/>
              <a:cs typeface="+mn-cs"/>
              <a:sym typeface="Arial"/>
            </a:endParaRPr>
          </a:p>
        </p:txBody>
      </p:sp>
      <p:sp>
        <p:nvSpPr>
          <p:cNvPr id="12" name="Arc 11">
            <a:extLst>
              <a:ext uri="{FF2B5EF4-FFF2-40B4-BE49-F238E27FC236}">
                <a16:creationId xmlns:a16="http://schemas.microsoft.com/office/drawing/2014/main" id="{59383CF9-23B5-4335-9B21-1791C4CF1C75}"/>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rot="3967198" flipH="1">
            <a:off x="8631348" y="490493"/>
            <a:ext cx="2987899" cy="2987899"/>
          </a:xfrm>
          <a:prstGeom prst="arc">
            <a:avLst>
              <a:gd name="adj1" fmla="val 14441841"/>
              <a:gd name="adj2" fmla="val 0"/>
            </a:avLst>
          </a:prstGeom>
          <a:ln w="127000" cap="rnd">
            <a:solidFill>
              <a:schemeClr val="accent4"/>
            </a:solidFill>
            <a:prstDash val="dash"/>
            <a:miter lim="800000"/>
          </a:ln>
        </p:spPr>
        <p:style>
          <a:lnRef idx="1">
            <a:schemeClr val="accent1"/>
          </a:lnRef>
          <a:fillRef idx="0">
            <a:schemeClr val="accent1"/>
          </a:fillRef>
          <a:effectRef idx="0">
            <a:schemeClr val="accent1"/>
          </a:effectRef>
          <a:fontRef idx="minor">
            <a:schemeClr val="tx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srgbClr val="000000"/>
              </a:solidFill>
              <a:effectLst/>
              <a:uLnTx/>
              <a:uFillTx/>
              <a:latin typeface="Calibri" panose="020F0502020204030204"/>
              <a:ea typeface="+mn-ea"/>
              <a:cs typeface="+mn-cs"/>
              <a:sym typeface="Arial"/>
            </a:endParaRPr>
          </a:p>
        </p:txBody>
      </p:sp>
      <p:sp>
        <p:nvSpPr>
          <p:cNvPr id="2" name="Nadpis 1">
            <a:extLst>
              <a:ext uri="{FF2B5EF4-FFF2-40B4-BE49-F238E27FC236}">
                <a16:creationId xmlns:a16="http://schemas.microsoft.com/office/drawing/2014/main" id="{DC3B8047-493D-5701-875F-C97756C40B90}"/>
              </a:ext>
            </a:extLst>
          </p:cNvPr>
          <p:cNvSpPr>
            <a:spLocks noGrp="1"/>
          </p:cNvSpPr>
          <p:nvPr>
            <p:ph type="title"/>
          </p:nvPr>
        </p:nvSpPr>
        <p:spPr>
          <a:xfrm>
            <a:off x="5894962" y="479493"/>
            <a:ext cx="5458838" cy="1325563"/>
          </a:xfrm>
        </p:spPr>
        <p:txBody>
          <a:bodyPr>
            <a:normAutofit/>
          </a:bodyPr>
          <a:lstStyle/>
          <a:p>
            <a:r>
              <a:rPr lang="cs-CZ" dirty="0" err="1" smtClean="0"/>
              <a:t>Thematic</a:t>
            </a:r>
            <a:r>
              <a:rPr lang="cs-CZ" dirty="0" smtClean="0"/>
              <a:t> Unit</a:t>
            </a:r>
            <a:endParaRPr lang="cs-CZ" dirty="0"/>
          </a:p>
        </p:txBody>
      </p:sp>
      <p:sp>
        <p:nvSpPr>
          <p:cNvPr id="14" name="Freeform: Shape 13">
            <a:extLst>
              <a:ext uri="{FF2B5EF4-FFF2-40B4-BE49-F238E27FC236}">
                <a16:creationId xmlns:a16="http://schemas.microsoft.com/office/drawing/2014/main" id="{0007FE00-9498-4706-B255-6437B0252C02}"/>
              </a:ext>
              <a:ext uri="{C183D7F6-B498-43B3-948B-1728B52AA6E4}">
                <adec:decorative xmlns:adec="http://schemas.microsoft.com/office/drawing/2017/decorative" xmlns=""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486400"/>
            <a:ext cx="2672863" cy="1371600"/>
          </a:xfrm>
          <a:custGeom>
            <a:avLst/>
            <a:gdLst>
              <a:gd name="connsiteX0" fmla="*/ 1721734 w 2672863"/>
              <a:gd name="connsiteY0" fmla="*/ 0 h 1371600"/>
              <a:gd name="connsiteX1" fmla="*/ 2564444 w 2672863"/>
              <a:gd name="connsiteY1" fmla="*/ 213382 h 1371600"/>
              <a:gd name="connsiteX2" fmla="*/ 2672863 w 2672863"/>
              <a:gd name="connsiteY2" fmla="*/ 279248 h 1371600"/>
              <a:gd name="connsiteX3" fmla="*/ 2672863 w 2672863"/>
              <a:gd name="connsiteY3" fmla="*/ 1371600 h 1371600"/>
              <a:gd name="connsiteX4" fmla="*/ 0 w 2672863"/>
              <a:gd name="connsiteY4" fmla="*/ 1371600 h 1371600"/>
              <a:gd name="connsiteX5" fmla="*/ 33268 w 2672863"/>
              <a:gd name="connsiteY5" fmla="*/ 1242216 h 1371600"/>
              <a:gd name="connsiteX6" fmla="*/ 1721734 w 2672863"/>
              <a:gd name="connsiteY6" fmla="*/ 0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2672863" h="1371600">
                <a:moveTo>
                  <a:pt x="1721734" y="0"/>
                </a:moveTo>
                <a:cubicBezTo>
                  <a:pt x="2026863" y="0"/>
                  <a:pt x="2313937" y="77299"/>
                  <a:pt x="2564444" y="213382"/>
                </a:cubicBezTo>
                <a:lnTo>
                  <a:pt x="2672863" y="279248"/>
                </a:lnTo>
                <a:lnTo>
                  <a:pt x="2672863" y="1371600"/>
                </a:lnTo>
                <a:lnTo>
                  <a:pt x="0" y="1371600"/>
                </a:lnTo>
                <a:lnTo>
                  <a:pt x="33268" y="1242216"/>
                </a:lnTo>
                <a:cubicBezTo>
                  <a:pt x="257110" y="522539"/>
                  <a:pt x="928399" y="0"/>
                  <a:pt x="1721734" y="0"/>
                </a:cubicBezTo>
                <a:close/>
              </a:path>
            </a:pathLst>
          </a:custGeom>
          <a:solidFill>
            <a:schemeClr val="accent4"/>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pic>
        <p:nvPicPr>
          <p:cNvPr id="5" name="Obrázek 4" descr="Obsah obrázku text&#10;&#10;Popis byl vytvořen automaticky">
            <a:extLst>
              <a:ext uri="{FF2B5EF4-FFF2-40B4-BE49-F238E27FC236}">
                <a16:creationId xmlns:a16="http://schemas.microsoft.com/office/drawing/2014/main" id="{B28D5BC9-A1CA-CB27-2EBC-98BACB0EB5AE}"/>
              </a:ext>
            </a:extLst>
          </p:cNvPr>
          <p:cNvPicPr>
            <a:picLocks noChangeAspect="1"/>
          </p:cNvPicPr>
          <p:nvPr/>
        </p:nvPicPr>
        <p:blipFill>
          <a:blip r:embed="rId2"/>
          <a:stretch>
            <a:fillRect/>
          </a:stretch>
        </p:blipFill>
        <p:spPr>
          <a:xfrm>
            <a:off x="703182" y="1589934"/>
            <a:ext cx="4220510" cy="3096366"/>
          </a:xfrm>
          <a:custGeom>
            <a:avLst/>
            <a:gdLst/>
            <a:ahLst/>
            <a:cxnLst/>
            <a:rect l="l" t="t" r="r" b="b"/>
            <a:pathLst>
              <a:path w="4777381" h="5643794">
                <a:moveTo>
                  <a:pt x="143704" y="0"/>
                </a:moveTo>
                <a:lnTo>
                  <a:pt x="4633677" y="0"/>
                </a:lnTo>
                <a:cubicBezTo>
                  <a:pt x="4713043" y="0"/>
                  <a:pt x="4777381" y="64338"/>
                  <a:pt x="4777381" y="143704"/>
                </a:cubicBezTo>
                <a:lnTo>
                  <a:pt x="4777381" y="5500090"/>
                </a:lnTo>
                <a:cubicBezTo>
                  <a:pt x="4777381" y="5579456"/>
                  <a:pt x="4713043" y="5643794"/>
                  <a:pt x="4633677" y="5643794"/>
                </a:cubicBezTo>
                <a:lnTo>
                  <a:pt x="143704" y="5643794"/>
                </a:lnTo>
                <a:cubicBezTo>
                  <a:pt x="64338" y="5643794"/>
                  <a:pt x="0" y="5579456"/>
                  <a:pt x="0" y="5500090"/>
                </a:cubicBezTo>
                <a:lnTo>
                  <a:pt x="0" y="143704"/>
                </a:lnTo>
                <a:cubicBezTo>
                  <a:pt x="0" y="64338"/>
                  <a:pt x="64338" y="0"/>
                  <a:pt x="143704" y="0"/>
                </a:cubicBezTo>
                <a:close/>
              </a:path>
            </a:pathLst>
          </a:custGeom>
        </p:spPr>
      </p:pic>
      <p:sp>
        <p:nvSpPr>
          <p:cNvPr id="3" name="Zástupný text 2">
            <a:extLst>
              <a:ext uri="{FF2B5EF4-FFF2-40B4-BE49-F238E27FC236}">
                <a16:creationId xmlns:a16="http://schemas.microsoft.com/office/drawing/2014/main" id="{E0D2E8F4-1D26-CD81-B2CF-AE21C88C4F00}"/>
              </a:ext>
            </a:extLst>
          </p:cNvPr>
          <p:cNvSpPr>
            <a:spLocks noGrp="1"/>
          </p:cNvSpPr>
          <p:nvPr>
            <p:ph type="body" idx="1"/>
          </p:nvPr>
        </p:nvSpPr>
        <p:spPr>
          <a:xfrm>
            <a:off x="5894962" y="1984443"/>
            <a:ext cx="5458838" cy="4192520"/>
          </a:xfrm>
        </p:spPr>
        <p:txBody>
          <a:bodyPr>
            <a:normAutofit fontScale="77500" lnSpcReduction="20000"/>
          </a:bodyPr>
          <a:lstStyle/>
          <a:p>
            <a:pPr marL="114300" indent="0" algn="just">
              <a:buNone/>
            </a:pPr>
            <a:r>
              <a:rPr lang="en-US" dirty="0"/>
              <a:t>Download the </a:t>
            </a:r>
            <a:r>
              <a:rPr lang="cs-CZ" dirty="0" smtClean="0"/>
              <a:t>SVP (</a:t>
            </a:r>
            <a:r>
              <a:rPr lang="cs-CZ" dirty="0" err="1" smtClean="0"/>
              <a:t>School</a:t>
            </a:r>
            <a:r>
              <a:rPr lang="cs-CZ" dirty="0" smtClean="0"/>
              <a:t> </a:t>
            </a:r>
            <a:r>
              <a:rPr lang="cs-CZ" dirty="0" err="1" smtClean="0"/>
              <a:t>Educational</a:t>
            </a:r>
            <a:r>
              <a:rPr lang="cs-CZ" dirty="0" smtClean="0"/>
              <a:t> </a:t>
            </a:r>
            <a:r>
              <a:rPr lang="cs-CZ" dirty="0" err="1" smtClean="0"/>
              <a:t>Programme</a:t>
            </a:r>
            <a:r>
              <a:rPr lang="cs-CZ" dirty="0" smtClean="0"/>
              <a:t>)</a:t>
            </a:r>
            <a:r>
              <a:rPr lang="en-US" dirty="0" smtClean="0"/>
              <a:t> </a:t>
            </a:r>
            <a:r>
              <a:rPr lang="en-US" dirty="0"/>
              <a:t>of your </a:t>
            </a:r>
            <a:r>
              <a:rPr lang="en-US" dirty="0" smtClean="0"/>
              <a:t>choice</a:t>
            </a:r>
            <a:r>
              <a:rPr lang="cs-CZ" dirty="0" smtClean="0"/>
              <a:t> (</a:t>
            </a:r>
            <a:r>
              <a:rPr lang="cs-CZ" dirty="0" err="1" smtClean="0"/>
              <a:t>preferably</a:t>
            </a:r>
            <a:r>
              <a:rPr lang="cs-CZ" dirty="0" smtClean="0"/>
              <a:t> </a:t>
            </a:r>
            <a:r>
              <a:rPr lang="cs-CZ" dirty="0" err="1" smtClean="0"/>
              <a:t>from</a:t>
            </a:r>
            <a:r>
              <a:rPr lang="cs-CZ" dirty="0" smtClean="0"/>
              <a:t> </a:t>
            </a:r>
            <a:r>
              <a:rPr lang="cs-CZ" dirty="0" err="1" smtClean="0"/>
              <a:t>the</a:t>
            </a:r>
            <a:r>
              <a:rPr lang="cs-CZ" dirty="0" smtClean="0"/>
              <a:t> </a:t>
            </a:r>
            <a:r>
              <a:rPr lang="cs-CZ" dirty="0" err="1" smtClean="0"/>
              <a:t>school</a:t>
            </a:r>
            <a:r>
              <a:rPr lang="cs-CZ" dirty="0" smtClean="0"/>
              <a:t> </a:t>
            </a:r>
            <a:r>
              <a:rPr lang="cs-CZ" dirty="0" err="1" smtClean="0"/>
              <a:t>where</a:t>
            </a:r>
            <a:r>
              <a:rPr lang="cs-CZ" dirty="0" smtClean="0"/>
              <a:t> </a:t>
            </a:r>
            <a:r>
              <a:rPr lang="cs-CZ" dirty="0" err="1" smtClean="0"/>
              <a:t>you</a:t>
            </a:r>
            <a:r>
              <a:rPr lang="cs-CZ" dirty="0" smtClean="0"/>
              <a:t> </a:t>
            </a:r>
            <a:r>
              <a:rPr lang="cs-CZ" dirty="0" err="1" smtClean="0"/>
              <a:t>conduct</a:t>
            </a:r>
            <a:r>
              <a:rPr lang="cs-CZ" dirty="0" smtClean="0"/>
              <a:t> </a:t>
            </a:r>
            <a:r>
              <a:rPr lang="cs-CZ" dirty="0" err="1" smtClean="0"/>
              <a:t>your</a:t>
            </a:r>
            <a:r>
              <a:rPr lang="cs-CZ" dirty="0" smtClean="0"/>
              <a:t> </a:t>
            </a:r>
            <a:r>
              <a:rPr lang="cs-CZ" dirty="0" err="1" smtClean="0"/>
              <a:t>teaching</a:t>
            </a:r>
            <a:r>
              <a:rPr lang="cs-CZ" dirty="0" smtClean="0"/>
              <a:t> </a:t>
            </a:r>
            <a:r>
              <a:rPr lang="cs-CZ" dirty="0" err="1" smtClean="0"/>
              <a:t>practice</a:t>
            </a:r>
            <a:r>
              <a:rPr lang="cs-CZ" dirty="0" smtClean="0"/>
              <a:t>)</a:t>
            </a:r>
            <a:r>
              <a:rPr lang="en-US" dirty="0" smtClean="0"/>
              <a:t>. </a:t>
            </a:r>
            <a:r>
              <a:rPr lang="en-US" dirty="0"/>
              <a:t>Specify how the curriculum and </a:t>
            </a:r>
            <a:r>
              <a:rPr lang="cs-CZ" dirty="0" err="1" smtClean="0"/>
              <a:t>expected</a:t>
            </a:r>
            <a:r>
              <a:rPr lang="cs-CZ" dirty="0" smtClean="0"/>
              <a:t> </a:t>
            </a:r>
            <a:r>
              <a:rPr lang="en-US" dirty="0" smtClean="0"/>
              <a:t>outcomes for </a:t>
            </a:r>
            <a:r>
              <a:rPr lang="en-US" dirty="0"/>
              <a:t>your subjects are </a:t>
            </a:r>
            <a:r>
              <a:rPr lang="en-US" dirty="0" smtClean="0"/>
              <a:t>defined</a:t>
            </a:r>
            <a:r>
              <a:rPr lang="cs-CZ" dirty="0" smtClean="0"/>
              <a:t> </a:t>
            </a:r>
            <a:r>
              <a:rPr lang="en-US" dirty="0" smtClean="0"/>
              <a:t>and </a:t>
            </a:r>
            <a:r>
              <a:rPr lang="en-US" dirty="0"/>
              <a:t>how they correspond </a:t>
            </a:r>
            <a:r>
              <a:rPr lang="cs-CZ" dirty="0" err="1" smtClean="0"/>
              <a:t>with</a:t>
            </a:r>
            <a:r>
              <a:rPr lang="en-US" dirty="0" smtClean="0"/>
              <a:t> </a:t>
            </a:r>
            <a:r>
              <a:rPr lang="en-US" dirty="0"/>
              <a:t>the educational philosophies of </a:t>
            </a:r>
            <a:r>
              <a:rPr lang="en-US" dirty="0" smtClean="0"/>
              <a:t>Pasch </a:t>
            </a:r>
            <a:r>
              <a:rPr lang="en-US" dirty="0"/>
              <a:t>et al. (1998).</a:t>
            </a:r>
          </a:p>
          <a:p>
            <a:pPr marL="114300" indent="0" algn="just">
              <a:buNone/>
            </a:pPr>
            <a:endParaRPr lang="en-US" dirty="0"/>
          </a:p>
          <a:p>
            <a:pPr marL="114300" indent="0" algn="just">
              <a:buNone/>
            </a:pPr>
            <a:r>
              <a:rPr lang="cs-CZ" dirty="0"/>
              <a:t>C</a:t>
            </a:r>
            <a:r>
              <a:rPr lang="en-US" dirty="0" err="1" smtClean="0"/>
              <a:t>hoose</a:t>
            </a:r>
            <a:r>
              <a:rPr lang="en-US" dirty="0" smtClean="0"/>
              <a:t> </a:t>
            </a:r>
            <a:r>
              <a:rPr lang="en-US" dirty="0"/>
              <a:t>a thematic unit to work on in your portfolio assignment. </a:t>
            </a:r>
          </a:p>
          <a:p>
            <a:pPr marL="114300" indent="0" algn="just">
              <a:buNone/>
            </a:pPr>
            <a:endParaRPr lang="en-US" dirty="0"/>
          </a:p>
          <a:p>
            <a:pPr marL="114300" indent="0" algn="just">
              <a:buNone/>
            </a:pPr>
            <a:r>
              <a:rPr lang="en-US" dirty="0"/>
              <a:t>What curriculum within the </a:t>
            </a:r>
            <a:r>
              <a:rPr lang="cs-CZ" dirty="0" smtClean="0"/>
              <a:t>FEP</a:t>
            </a:r>
            <a:r>
              <a:rPr lang="en-US" dirty="0" smtClean="0"/>
              <a:t> </a:t>
            </a:r>
            <a:r>
              <a:rPr lang="en-US" dirty="0"/>
              <a:t>does this thematic unit fall under? </a:t>
            </a:r>
          </a:p>
          <a:p>
            <a:pPr marL="114300" indent="0" algn="just">
              <a:buNone/>
            </a:pPr>
            <a:endParaRPr lang="en-US" dirty="0"/>
          </a:p>
          <a:p>
            <a:pPr marL="114300" indent="0" algn="just">
              <a:buNone/>
            </a:pPr>
            <a:endParaRPr lang="en-US" dirty="0"/>
          </a:p>
          <a:p>
            <a:endParaRPr lang="cs-CZ" dirty="0"/>
          </a:p>
        </p:txBody>
      </p:sp>
    </p:spTree>
    <p:extLst>
      <p:ext uri="{BB962C8B-B14F-4D97-AF65-F5344CB8AC3E}">
        <p14:creationId xmlns:p14="http://schemas.microsoft.com/office/powerpoint/2010/main" val="339812471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38" name="Rectangle 37">
            <a:extLst>
              <a:ext uri="{FF2B5EF4-FFF2-40B4-BE49-F238E27FC236}">
                <a16:creationId xmlns:a16="http://schemas.microsoft.com/office/drawing/2014/main" id="{1709F1D5-B0F1-4714-A239-E5B61C161915}"/>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3048" y="0"/>
            <a:ext cx="12188952"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0" name="Rectangle: Rounded Corners 39">
            <a:extLst>
              <a:ext uri="{FF2B5EF4-FFF2-40B4-BE49-F238E27FC236}">
                <a16:creationId xmlns:a16="http://schemas.microsoft.com/office/drawing/2014/main" id="{228FB460-D3FF-4440-A020-05982A09E517}"/>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740546" y="1011045"/>
            <a:ext cx="4369859" cy="4369859"/>
          </a:xfrm>
          <a:prstGeom prst="roundRect">
            <a:avLst>
              <a:gd name="adj" fmla="val 2757"/>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2" name="Nadpis 1">
            <a:extLst>
              <a:ext uri="{FF2B5EF4-FFF2-40B4-BE49-F238E27FC236}">
                <a16:creationId xmlns:a16="http://schemas.microsoft.com/office/drawing/2014/main" id="{80C06DD5-9468-73A3-19A8-27AB83A5A61C}"/>
              </a:ext>
            </a:extLst>
          </p:cNvPr>
          <p:cNvSpPr>
            <a:spLocks noGrp="1"/>
          </p:cNvSpPr>
          <p:nvPr>
            <p:ph type="title"/>
          </p:nvPr>
        </p:nvSpPr>
        <p:spPr>
          <a:xfrm>
            <a:off x="956826" y="1112969"/>
            <a:ext cx="3937298" cy="4166010"/>
          </a:xfrm>
        </p:spPr>
        <p:txBody>
          <a:bodyPr>
            <a:normAutofit/>
          </a:bodyPr>
          <a:lstStyle/>
          <a:p>
            <a:r>
              <a:rPr lang="cs-CZ" dirty="0" err="1" smtClean="0">
                <a:solidFill>
                  <a:srgbClr val="FFFFFF"/>
                </a:solidFill>
              </a:rPr>
              <a:t>Setting</a:t>
            </a:r>
            <a:r>
              <a:rPr lang="cs-CZ" dirty="0" smtClean="0">
                <a:solidFill>
                  <a:srgbClr val="FFFFFF"/>
                </a:solidFill>
              </a:rPr>
              <a:t> </a:t>
            </a:r>
            <a:r>
              <a:rPr lang="cs-CZ" dirty="0" err="1" smtClean="0">
                <a:solidFill>
                  <a:srgbClr val="FFFFFF"/>
                </a:solidFill>
              </a:rPr>
              <a:t>objectives</a:t>
            </a:r>
            <a:endParaRPr lang="cs-CZ" dirty="0">
              <a:solidFill>
                <a:srgbClr val="FFFFFF"/>
              </a:solidFill>
            </a:endParaRPr>
          </a:p>
        </p:txBody>
      </p:sp>
      <p:sp>
        <p:nvSpPr>
          <p:cNvPr id="47" name="Freeform: Shape 41">
            <a:extLst>
              <a:ext uri="{FF2B5EF4-FFF2-40B4-BE49-F238E27FC236}">
                <a16:creationId xmlns:a16="http://schemas.microsoft.com/office/drawing/2014/main" id="{14847E93-7DC1-4D4B-8829-B19AA7137C50}"/>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530529" y="0"/>
            <a:ext cx="1155142" cy="591009"/>
          </a:xfrm>
          <a:custGeom>
            <a:avLst/>
            <a:gdLst>
              <a:gd name="connsiteX0" fmla="*/ 1355 w 1155142"/>
              <a:gd name="connsiteY0" fmla="*/ 0 h 591009"/>
              <a:gd name="connsiteX1" fmla="*/ 1153787 w 1155142"/>
              <a:gd name="connsiteY1" fmla="*/ 0 h 591009"/>
              <a:gd name="connsiteX2" fmla="*/ 1155142 w 1155142"/>
              <a:gd name="connsiteY2" fmla="*/ 13438 h 591009"/>
              <a:gd name="connsiteX3" fmla="*/ 577571 w 1155142"/>
              <a:gd name="connsiteY3" fmla="*/ 591009 h 591009"/>
              <a:gd name="connsiteX4" fmla="*/ 0 w 1155142"/>
              <a:gd name="connsiteY4" fmla="*/ 13438 h 59100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55142" h="591009">
                <a:moveTo>
                  <a:pt x="1355" y="0"/>
                </a:moveTo>
                <a:lnTo>
                  <a:pt x="1153787" y="0"/>
                </a:lnTo>
                <a:lnTo>
                  <a:pt x="1155142" y="13438"/>
                </a:lnTo>
                <a:cubicBezTo>
                  <a:pt x="1155142" y="332422"/>
                  <a:pt x="896555" y="591009"/>
                  <a:pt x="577571" y="591009"/>
                </a:cubicBezTo>
                <a:cubicBezTo>
                  <a:pt x="258587" y="591009"/>
                  <a:pt x="0" y="332422"/>
                  <a:pt x="0" y="13438"/>
                </a:cubicBezTo>
                <a:close/>
              </a:path>
            </a:pathLst>
          </a:custGeom>
          <a:solidFill>
            <a:schemeClr val="accent5"/>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49" name="Freeform: Shape 43">
            <a:extLst>
              <a:ext uri="{FF2B5EF4-FFF2-40B4-BE49-F238E27FC236}">
                <a16:creationId xmlns:a16="http://schemas.microsoft.com/office/drawing/2014/main" id="{5566D6E1-03A1-4D73-A4E0-35D74D568A04}"/>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961511" y="-1"/>
            <a:ext cx="1737401" cy="959536"/>
          </a:xfrm>
          <a:custGeom>
            <a:avLst/>
            <a:gdLst>
              <a:gd name="connsiteX0" fmla="*/ 0 w 1737401"/>
              <a:gd name="connsiteY0" fmla="*/ 0 h 959536"/>
              <a:gd name="connsiteX1" fmla="*/ 123825 w 1737401"/>
              <a:gd name="connsiteY1" fmla="*/ 0 h 959536"/>
              <a:gd name="connsiteX2" fmla="*/ 123825 w 1737401"/>
              <a:gd name="connsiteY2" fmla="*/ 790277 h 959536"/>
              <a:gd name="connsiteX3" fmla="*/ 1490095 w 1737401"/>
              <a:gd name="connsiteY3" fmla="*/ 0 h 959536"/>
              <a:gd name="connsiteX4" fmla="*/ 1737401 w 1737401"/>
              <a:gd name="connsiteY4" fmla="*/ 0 h 959536"/>
              <a:gd name="connsiteX5" fmla="*/ 92869 w 1737401"/>
              <a:gd name="connsiteY5" fmla="*/ 951249 h 959536"/>
              <a:gd name="connsiteX6" fmla="*/ 61913 w 1737401"/>
              <a:gd name="connsiteY6" fmla="*/ 959536 h 959536"/>
              <a:gd name="connsiteX7" fmla="*/ 0 w 1737401"/>
              <a:gd name="connsiteY7" fmla="*/ 897624 h 95953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737401" h="959536">
                <a:moveTo>
                  <a:pt x="0" y="0"/>
                </a:moveTo>
                <a:lnTo>
                  <a:pt x="123825" y="0"/>
                </a:lnTo>
                <a:lnTo>
                  <a:pt x="123825" y="790277"/>
                </a:lnTo>
                <a:lnTo>
                  <a:pt x="1490095" y="0"/>
                </a:lnTo>
                <a:lnTo>
                  <a:pt x="1737401" y="0"/>
                </a:lnTo>
                <a:lnTo>
                  <a:pt x="92869" y="951249"/>
                </a:lnTo>
                <a:cubicBezTo>
                  <a:pt x="83458" y="956688"/>
                  <a:pt x="72780" y="959546"/>
                  <a:pt x="61913" y="959536"/>
                </a:cubicBezTo>
                <a:cubicBezTo>
                  <a:pt x="27719" y="959536"/>
                  <a:pt x="0" y="931818"/>
                  <a:pt x="0" y="897624"/>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46" name="Freeform: Shape 45">
            <a:extLst>
              <a:ext uri="{FF2B5EF4-FFF2-40B4-BE49-F238E27FC236}">
                <a16:creationId xmlns:a16="http://schemas.microsoft.com/office/drawing/2014/main" id="{9F835A99-04AC-494A-A572-AFE8413CC938}"/>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2936831"/>
            <a:ext cx="159741" cy="552996"/>
          </a:xfrm>
          <a:custGeom>
            <a:avLst/>
            <a:gdLst>
              <a:gd name="connsiteX0" fmla="*/ 159741 w 159741"/>
              <a:gd name="connsiteY0" fmla="*/ 0 h 552996"/>
              <a:gd name="connsiteX1" fmla="*/ 159741 w 159741"/>
              <a:gd name="connsiteY1" fmla="*/ 552996 h 552996"/>
              <a:gd name="connsiteX2" fmla="*/ 141849 w 159741"/>
              <a:gd name="connsiteY2" fmla="*/ 543285 h 552996"/>
              <a:gd name="connsiteX3" fmla="*/ 0 w 159741"/>
              <a:gd name="connsiteY3" fmla="*/ 276498 h 552996"/>
              <a:gd name="connsiteX4" fmla="*/ 141849 w 159741"/>
              <a:gd name="connsiteY4" fmla="*/ 9711 h 55299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59741" h="552996">
                <a:moveTo>
                  <a:pt x="159741" y="0"/>
                </a:moveTo>
                <a:lnTo>
                  <a:pt x="159741" y="552996"/>
                </a:lnTo>
                <a:lnTo>
                  <a:pt x="141849" y="543285"/>
                </a:lnTo>
                <a:cubicBezTo>
                  <a:pt x="56268" y="485467"/>
                  <a:pt x="0" y="387554"/>
                  <a:pt x="0" y="276498"/>
                </a:cubicBezTo>
                <a:cubicBezTo>
                  <a:pt x="0" y="165443"/>
                  <a:pt x="56268" y="67529"/>
                  <a:pt x="141849" y="9711"/>
                </a:cubicBezTo>
                <a:close/>
              </a:path>
            </a:pathLst>
          </a:custGeom>
          <a:solidFill>
            <a:schemeClr val="accent4"/>
          </a:solidFill>
          <a:ln w="127000">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FFFFFF"/>
              </a:solidFill>
              <a:effectLst/>
              <a:uLnTx/>
              <a:uFillTx/>
              <a:latin typeface="Arial"/>
              <a:ea typeface="+mn-ea"/>
              <a:cs typeface="+mn-cs"/>
              <a:sym typeface="Arial"/>
            </a:endParaRPr>
          </a:p>
        </p:txBody>
      </p:sp>
      <p:sp>
        <p:nvSpPr>
          <p:cNvPr id="3" name="Zástupný text 2">
            <a:extLst>
              <a:ext uri="{FF2B5EF4-FFF2-40B4-BE49-F238E27FC236}">
                <a16:creationId xmlns:a16="http://schemas.microsoft.com/office/drawing/2014/main" id="{7236B574-DE1D-CDDE-E3E3-2E8F73C60879}"/>
              </a:ext>
            </a:extLst>
          </p:cNvPr>
          <p:cNvSpPr>
            <a:spLocks noGrp="1"/>
          </p:cNvSpPr>
          <p:nvPr>
            <p:ph type="body" idx="1"/>
          </p:nvPr>
        </p:nvSpPr>
        <p:spPr>
          <a:xfrm>
            <a:off x="6096000" y="820880"/>
            <a:ext cx="5257799" cy="4889350"/>
          </a:xfrm>
        </p:spPr>
        <p:txBody>
          <a:bodyPr anchor="t">
            <a:normAutofit fontScale="92500"/>
          </a:bodyPr>
          <a:lstStyle/>
          <a:p>
            <a:pPr marL="114300" indent="0">
              <a:buNone/>
            </a:pPr>
            <a:endParaRPr lang="cs-CZ" dirty="0"/>
          </a:p>
          <a:p>
            <a:endParaRPr lang="cs-CZ" dirty="0"/>
          </a:p>
          <a:p>
            <a:pPr marL="114300" indent="0" algn="just">
              <a:buNone/>
            </a:pPr>
            <a:r>
              <a:rPr lang="cs-CZ" sz="3800" dirty="0" smtClean="0"/>
              <a:t>Set </a:t>
            </a:r>
            <a:r>
              <a:rPr lang="cs-CZ" sz="3800" dirty="0" err="1" smtClean="0"/>
              <a:t>general</a:t>
            </a:r>
            <a:r>
              <a:rPr lang="cs-CZ" sz="3800" dirty="0" smtClean="0"/>
              <a:t> </a:t>
            </a:r>
            <a:r>
              <a:rPr lang="cs-CZ" sz="3800" dirty="0" err="1" smtClean="0"/>
              <a:t>cognitive</a:t>
            </a:r>
            <a:r>
              <a:rPr lang="cs-CZ" sz="3800" dirty="0" smtClean="0"/>
              <a:t> / </a:t>
            </a:r>
            <a:r>
              <a:rPr lang="cs-CZ" sz="3800" dirty="0" err="1" smtClean="0"/>
              <a:t>affective</a:t>
            </a:r>
            <a:r>
              <a:rPr lang="cs-CZ" sz="3800" dirty="0" smtClean="0"/>
              <a:t> / </a:t>
            </a:r>
            <a:r>
              <a:rPr lang="cs-CZ" sz="3800" dirty="0" err="1" smtClean="0"/>
              <a:t>pchychomotor</a:t>
            </a:r>
            <a:r>
              <a:rPr lang="cs-CZ" sz="3800" dirty="0" smtClean="0"/>
              <a:t> </a:t>
            </a:r>
            <a:r>
              <a:rPr lang="cs-CZ" sz="3800" dirty="0" err="1" smtClean="0"/>
              <a:t>objectives</a:t>
            </a:r>
            <a:r>
              <a:rPr lang="cs-CZ" sz="3800" dirty="0" smtClean="0"/>
              <a:t> </a:t>
            </a:r>
            <a:r>
              <a:rPr lang="cs-CZ" sz="3800" dirty="0" err="1" smtClean="0"/>
              <a:t>for</a:t>
            </a:r>
            <a:r>
              <a:rPr lang="cs-CZ" sz="3800" dirty="0" smtClean="0"/>
              <a:t> </a:t>
            </a:r>
            <a:r>
              <a:rPr lang="cs-CZ" sz="3800" dirty="0" err="1" smtClean="0"/>
              <a:t>your</a:t>
            </a:r>
            <a:r>
              <a:rPr lang="cs-CZ" sz="3800" dirty="0" smtClean="0"/>
              <a:t> </a:t>
            </a:r>
            <a:r>
              <a:rPr lang="cs-CZ" sz="3800" dirty="0" err="1" smtClean="0"/>
              <a:t>thematic</a:t>
            </a:r>
            <a:r>
              <a:rPr lang="cs-CZ" sz="3800" dirty="0" smtClean="0"/>
              <a:t> unit. </a:t>
            </a:r>
            <a:endParaRPr lang="cs-CZ" sz="3800" dirty="0"/>
          </a:p>
          <a:p>
            <a:pPr marL="114300" indent="0" algn="just">
              <a:buNone/>
            </a:pPr>
            <a:endParaRPr lang="cs-CZ" sz="3800" dirty="0"/>
          </a:p>
          <a:p>
            <a:pPr marL="114300" indent="0" algn="just">
              <a:buNone/>
            </a:pPr>
            <a:r>
              <a:rPr lang="cs-CZ" sz="3500" dirty="0" err="1" smtClean="0"/>
              <a:t>Specify</a:t>
            </a:r>
            <a:r>
              <a:rPr lang="cs-CZ" sz="3500" dirty="0" smtClean="0"/>
              <a:t> </a:t>
            </a:r>
            <a:r>
              <a:rPr lang="cs-CZ" sz="3500" dirty="0" err="1" smtClean="0"/>
              <a:t>the</a:t>
            </a:r>
            <a:r>
              <a:rPr lang="cs-CZ" sz="3500" dirty="0" smtClean="0"/>
              <a:t> </a:t>
            </a:r>
            <a:r>
              <a:rPr lang="cs-CZ" sz="3500" dirty="0" err="1" smtClean="0"/>
              <a:t>taxonomies</a:t>
            </a:r>
            <a:r>
              <a:rPr lang="cs-CZ" sz="3500" dirty="0" smtClean="0"/>
              <a:t> </a:t>
            </a:r>
            <a:r>
              <a:rPr lang="cs-CZ" sz="3500" dirty="0" err="1" smtClean="0"/>
              <a:t>you</a:t>
            </a:r>
            <a:r>
              <a:rPr lang="cs-CZ" sz="3500" dirty="0" smtClean="0"/>
              <a:t> </a:t>
            </a:r>
            <a:r>
              <a:rPr lang="cs-CZ" sz="3500" dirty="0" err="1" smtClean="0"/>
              <a:t>have</a:t>
            </a:r>
            <a:r>
              <a:rPr lang="cs-CZ" sz="3500" dirty="0" smtClean="0"/>
              <a:t> </a:t>
            </a:r>
            <a:r>
              <a:rPr lang="cs-CZ" sz="3500" dirty="0" err="1" smtClean="0"/>
              <a:t>used</a:t>
            </a:r>
            <a:r>
              <a:rPr lang="cs-CZ" sz="3500" dirty="0"/>
              <a:t>.</a:t>
            </a:r>
            <a:endParaRPr lang="cs-CZ" sz="3500" dirty="0"/>
          </a:p>
          <a:p>
            <a:endParaRPr lang="cs-CZ" dirty="0"/>
          </a:p>
          <a:p>
            <a:endParaRPr lang="cs-CZ" dirty="0"/>
          </a:p>
        </p:txBody>
      </p:sp>
      <p:sp>
        <p:nvSpPr>
          <p:cNvPr id="48" name="Freeform: Shape 47">
            <a:extLst>
              <a:ext uri="{FF2B5EF4-FFF2-40B4-BE49-F238E27FC236}">
                <a16:creationId xmlns:a16="http://schemas.microsoft.com/office/drawing/2014/main" id="{7B786209-1B0B-4CA9-9BDD-F7327066A84D}"/>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0" y="5835649"/>
            <a:ext cx="1548180" cy="1022351"/>
          </a:xfrm>
          <a:custGeom>
            <a:avLst/>
            <a:gdLst>
              <a:gd name="connsiteX0" fmla="*/ 61913 w 1548180"/>
              <a:gd name="connsiteY0" fmla="*/ 0 h 1022351"/>
              <a:gd name="connsiteX1" fmla="*/ 1548180 w 1548180"/>
              <a:gd name="connsiteY1" fmla="*/ 0 h 1022351"/>
              <a:gd name="connsiteX2" fmla="*/ 1548180 w 1548180"/>
              <a:gd name="connsiteY2" fmla="*/ 123825 h 1022351"/>
              <a:gd name="connsiteX3" fmla="*/ 123825 w 1548180"/>
              <a:gd name="connsiteY3" fmla="*/ 123825 h 1022351"/>
              <a:gd name="connsiteX4" fmla="*/ 123825 w 1548180"/>
              <a:gd name="connsiteY4" fmla="*/ 1022351 h 1022351"/>
              <a:gd name="connsiteX5" fmla="*/ 0 w 1548180"/>
              <a:gd name="connsiteY5" fmla="*/ 1022351 h 1022351"/>
              <a:gd name="connsiteX6" fmla="*/ 0 w 1548180"/>
              <a:gd name="connsiteY6" fmla="*/ 61913 h 1022351"/>
              <a:gd name="connsiteX7" fmla="*/ 61913 w 1548180"/>
              <a:gd name="connsiteY7" fmla="*/ 0 h 102235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1548180" h="1022351">
                <a:moveTo>
                  <a:pt x="61913" y="0"/>
                </a:moveTo>
                <a:lnTo>
                  <a:pt x="1548180" y="0"/>
                </a:lnTo>
                <a:lnTo>
                  <a:pt x="1548180" y="123825"/>
                </a:lnTo>
                <a:lnTo>
                  <a:pt x="123825" y="123825"/>
                </a:lnTo>
                <a:lnTo>
                  <a:pt x="123825" y="1022351"/>
                </a:lnTo>
                <a:lnTo>
                  <a:pt x="0" y="1022351"/>
                </a:lnTo>
                <a:lnTo>
                  <a:pt x="0" y="61913"/>
                </a:lnTo>
                <a:cubicBezTo>
                  <a:pt x="0" y="27719"/>
                  <a:pt x="27719" y="0"/>
                  <a:pt x="61913" y="0"/>
                </a:cubicBezTo>
                <a:close/>
              </a:path>
            </a:pathLst>
          </a:custGeom>
          <a:solidFill>
            <a:schemeClr val="accent6"/>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50" name="Freeform: Shape 49">
            <a:extLst>
              <a:ext uri="{FF2B5EF4-FFF2-40B4-BE49-F238E27FC236}">
                <a16:creationId xmlns:a16="http://schemas.microsoft.com/office/drawing/2014/main" id="{2D2964BB-484D-45AE-AD66-D407D0629652}"/>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3418308" y="5717905"/>
            <a:ext cx="1771609" cy="1140095"/>
          </a:xfrm>
          <a:custGeom>
            <a:avLst/>
            <a:gdLst>
              <a:gd name="connsiteX0" fmla="*/ 1561721 w 1771609"/>
              <a:gd name="connsiteY0" fmla="*/ 763041 h 1140095"/>
              <a:gd name="connsiteX1" fmla="*/ 1623024 w 1771609"/>
              <a:gd name="connsiteY1" fmla="*/ 792810 h 1140095"/>
              <a:gd name="connsiteX2" fmla="*/ 1711735 w 1771609"/>
              <a:gd name="connsiteY2" fmla="*/ 970132 h 1140095"/>
              <a:gd name="connsiteX3" fmla="*/ 1771609 w 1771609"/>
              <a:gd name="connsiteY3" fmla="*/ 1140095 h 1140095"/>
              <a:gd name="connsiteX4" fmla="*/ 1637225 w 1771609"/>
              <a:gd name="connsiteY4" fmla="*/ 1140095 h 1140095"/>
              <a:gd name="connsiteX5" fmla="*/ 1594820 w 1771609"/>
              <a:gd name="connsiteY5" fmla="*/ 1019711 h 1140095"/>
              <a:gd name="connsiteX6" fmla="*/ 1513200 w 1771609"/>
              <a:gd name="connsiteY6" fmla="*/ 856627 h 1140095"/>
              <a:gd name="connsiteX7" fmla="*/ 1538499 w 1771609"/>
              <a:gd name="connsiteY7" fmla="*/ 770415 h 1140095"/>
              <a:gd name="connsiteX8" fmla="*/ 1561721 w 1771609"/>
              <a:gd name="connsiteY8" fmla="*/ 763041 h 1140095"/>
              <a:gd name="connsiteX9" fmla="*/ 933455 w 1771609"/>
              <a:gd name="connsiteY9" fmla="*/ 161309 h 1140095"/>
              <a:gd name="connsiteX10" fmla="*/ 957797 w 1771609"/>
              <a:gd name="connsiteY10" fmla="*/ 167970 h 1140095"/>
              <a:gd name="connsiteX11" fmla="*/ 1286982 w 1771609"/>
              <a:gd name="connsiteY11" fmla="*/ 387616 h 1140095"/>
              <a:gd name="connsiteX12" fmla="*/ 1293725 w 1771609"/>
              <a:gd name="connsiteY12" fmla="*/ 477075 h 1140095"/>
              <a:gd name="connsiteX13" fmla="*/ 1245453 w 1771609"/>
              <a:gd name="connsiteY13" fmla="*/ 499154 h 1140095"/>
              <a:gd name="connsiteX14" fmla="*/ 1245167 w 1771609"/>
              <a:gd name="connsiteY14" fmla="*/ 499154 h 1140095"/>
              <a:gd name="connsiteX15" fmla="*/ 1203638 w 1771609"/>
              <a:gd name="connsiteY15" fmla="*/ 484104 h 1140095"/>
              <a:gd name="connsiteX16" fmla="*/ 900647 w 1771609"/>
              <a:gd name="connsiteY16" fmla="*/ 281508 h 1140095"/>
              <a:gd name="connsiteX17" fmla="*/ 872454 w 1771609"/>
              <a:gd name="connsiteY17" fmla="*/ 196164 h 1140095"/>
              <a:gd name="connsiteX18" fmla="*/ 933455 w 1771609"/>
              <a:gd name="connsiteY18" fmla="*/ 161309 h 1140095"/>
              <a:gd name="connsiteX19" fmla="*/ 256260 w 1771609"/>
              <a:gd name="connsiteY19" fmla="*/ 29 h 1140095"/>
              <a:gd name="connsiteX20" fmla="*/ 454020 w 1771609"/>
              <a:gd name="connsiteY20" fmla="*/ 13474 h 1140095"/>
              <a:gd name="connsiteX21" fmla="*/ 509236 w 1771609"/>
              <a:gd name="connsiteY21" fmla="*/ 84182 h 1140095"/>
              <a:gd name="connsiteX22" fmla="*/ 445829 w 1771609"/>
              <a:gd name="connsiteY22" fmla="*/ 139871 h 1140095"/>
              <a:gd name="connsiteX23" fmla="*/ 437447 w 1771609"/>
              <a:gd name="connsiteY23" fmla="*/ 139395 h 1140095"/>
              <a:gd name="connsiteX24" fmla="*/ 73211 w 1771609"/>
              <a:gd name="connsiteY24" fmla="*/ 137204 h 1140095"/>
              <a:gd name="connsiteX25" fmla="*/ 749 w 1771609"/>
              <a:gd name="connsiteY25" fmla="*/ 84082 h 1140095"/>
              <a:gd name="connsiteX26" fmla="*/ 53871 w 1771609"/>
              <a:gd name="connsiteY26" fmla="*/ 11621 h 1140095"/>
              <a:gd name="connsiteX27" fmla="*/ 58352 w 1771609"/>
              <a:gd name="connsiteY27" fmla="*/ 11093 h 1140095"/>
              <a:gd name="connsiteX28" fmla="*/ 256260 w 1771609"/>
              <a:gd name="connsiteY28" fmla="*/ 29 h 114009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 ang="0">
                <a:pos x="connsiteX27" y="connsiteY27"/>
              </a:cxn>
              <a:cxn ang="0">
                <a:pos x="connsiteX28" y="connsiteY28"/>
              </a:cxn>
            </a:cxnLst>
            <a:rect l="l" t="t" r="r" b="b"/>
            <a:pathLst>
              <a:path w="1771609" h="1140095">
                <a:moveTo>
                  <a:pt x="1561721" y="763041"/>
                </a:moveTo>
                <a:cubicBezTo>
                  <a:pt x="1585506" y="760324"/>
                  <a:pt x="1609722" y="771249"/>
                  <a:pt x="1623024" y="792810"/>
                </a:cubicBezTo>
                <a:cubicBezTo>
                  <a:pt x="1656300" y="850065"/>
                  <a:pt x="1685920" y="909291"/>
                  <a:pt x="1711735" y="970132"/>
                </a:cubicBezTo>
                <a:lnTo>
                  <a:pt x="1771609" y="1140095"/>
                </a:lnTo>
                <a:lnTo>
                  <a:pt x="1637225" y="1140095"/>
                </a:lnTo>
                <a:lnTo>
                  <a:pt x="1594820" y="1019711"/>
                </a:lnTo>
                <a:cubicBezTo>
                  <a:pt x="1571072" y="963753"/>
                  <a:pt x="1543818" y="909282"/>
                  <a:pt x="1513200" y="856627"/>
                </a:cubicBezTo>
                <a:cubicBezTo>
                  <a:pt x="1496379" y="825834"/>
                  <a:pt x="1507704" y="787236"/>
                  <a:pt x="1538499" y="770415"/>
                </a:cubicBezTo>
                <a:cubicBezTo>
                  <a:pt x="1545912" y="766367"/>
                  <a:pt x="1553792" y="763946"/>
                  <a:pt x="1561721" y="763041"/>
                </a:cubicBezTo>
                <a:close/>
                <a:moveTo>
                  <a:pt x="933455" y="161309"/>
                </a:moveTo>
                <a:cubicBezTo>
                  <a:pt x="941693" y="161855"/>
                  <a:pt x="949959" y="164025"/>
                  <a:pt x="957797" y="167970"/>
                </a:cubicBezTo>
                <a:cubicBezTo>
                  <a:pt x="1076184" y="227289"/>
                  <a:pt x="1186759" y="301068"/>
                  <a:pt x="1286982" y="387616"/>
                </a:cubicBezTo>
                <a:cubicBezTo>
                  <a:pt x="1313547" y="410457"/>
                  <a:pt x="1316566" y="450510"/>
                  <a:pt x="1293725" y="477075"/>
                </a:cubicBezTo>
                <a:cubicBezTo>
                  <a:pt x="1281638" y="491137"/>
                  <a:pt x="1263998" y="499204"/>
                  <a:pt x="1245453" y="499154"/>
                </a:cubicBezTo>
                <a:lnTo>
                  <a:pt x="1245167" y="499154"/>
                </a:lnTo>
                <a:cubicBezTo>
                  <a:pt x="1229965" y="499301"/>
                  <a:pt x="1215220" y="493956"/>
                  <a:pt x="1203638" y="484104"/>
                </a:cubicBezTo>
                <a:cubicBezTo>
                  <a:pt x="1111407" y="404300"/>
                  <a:pt x="1009633" y="336248"/>
                  <a:pt x="900647" y="281508"/>
                </a:cubicBezTo>
                <a:cubicBezTo>
                  <a:pt x="869295" y="265726"/>
                  <a:pt x="856672" y="227516"/>
                  <a:pt x="872454" y="196164"/>
                </a:cubicBezTo>
                <a:cubicBezTo>
                  <a:pt x="884290" y="172650"/>
                  <a:pt x="908742" y="159670"/>
                  <a:pt x="933455" y="161309"/>
                </a:cubicBezTo>
                <a:close/>
                <a:moveTo>
                  <a:pt x="256260" y="29"/>
                </a:moveTo>
                <a:cubicBezTo>
                  <a:pt x="322331" y="427"/>
                  <a:pt x="388378" y="4909"/>
                  <a:pt x="454020" y="13474"/>
                </a:cubicBezTo>
                <a:cubicBezTo>
                  <a:pt x="488793" y="17752"/>
                  <a:pt x="513514" y="49409"/>
                  <a:pt x="509236" y="84182"/>
                </a:cubicBezTo>
                <a:cubicBezTo>
                  <a:pt x="505303" y="116151"/>
                  <a:pt x="478038" y="140098"/>
                  <a:pt x="445829" y="139871"/>
                </a:cubicBezTo>
                <a:cubicBezTo>
                  <a:pt x="443027" y="139899"/>
                  <a:pt x="440227" y="139740"/>
                  <a:pt x="437447" y="139395"/>
                </a:cubicBezTo>
                <a:cubicBezTo>
                  <a:pt x="316592" y="123615"/>
                  <a:pt x="194247" y="122878"/>
                  <a:pt x="73211" y="137204"/>
                </a:cubicBezTo>
                <a:cubicBezTo>
                  <a:pt x="38532" y="142545"/>
                  <a:pt x="6090" y="118762"/>
                  <a:pt x="749" y="84082"/>
                </a:cubicBezTo>
                <a:cubicBezTo>
                  <a:pt x="-4591" y="49403"/>
                  <a:pt x="19192" y="16961"/>
                  <a:pt x="53871" y="11621"/>
                </a:cubicBezTo>
                <a:cubicBezTo>
                  <a:pt x="55358" y="11392"/>
                  <a:pt x="56852" y="11216"/>
                  <a:pt x="58352" y="11093"/>
                </a:cubicBezTo>
                <a:cubicBezTo>
                  <a:pt x="124093" y="3319"/>
                  <a:pt x="190189" y="-369"/>
                  <a:pt x="256260" y="29"/>
                </a:cubicBezTo>
                <a:close/>
              </a:path>
            </a:pathLst>
          </a:custGeom>
          <a:solidFill>
            <a:schemeClr val="accent4"/>
          </a:solidFill>
          <a:ln w="9525" cap="flat">
            <a:noFill/>
            <a:prstDash val="solid"/>
            <a:miter/>
          </a:ln>
        </p:spPr>
        <p:txBody>
          <a:bodyPr rtlCol="0" anchor="ctr"/>
          <a:lstStyle/>
          <a:p>
            <a:pPr marL="0" marR="0" lvl="0" indent="0" algn="l"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a:ln>
                <a:noFill/>
              </a:ln>
              <a:solidFill>
                <a:srgbClr val="000000"/>
              </a:solidFill>
              <a:effectLst/>
              <a:uLnTx/>
              <a:uFillTx/>
              <a:latin typeface="Arial"/>
              <a:cs typeface="Arial"/>
              <a:sym typeface="Arial"/>
            </a:endParaRPr>
          </a:p>
        </p:txBody>
      </p:sp>
      <p:sp>
        <p:nvSpPr>
          <p:cNvPr id="52" name="Freeform: Shape 51">
            <a:extLst>
              <a:ext uri="{FF2B5EF4-FFF2-40B4-BE49-F238E27FC236}">
                <a16:creationId xmlns:a16="http://schemas.microsoft.com/office/drawing/2014/main" id="{6691AC69-A76E-4DAB-B565-468B6B87ACF3}"/>
              </a:ext>
              <a:ext uri="{C183D7F6-B498-43B3-948B-1728B52AA6E4}">
                <adec:decorative xmlns=""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flipH="1">
            <a:off x="4132972" y="6258755"/>
            <a:ext cx="1565940" cy="599245"/>
          </a:xfrm>
          <a:custGeom>
            <a:avLst/>
            <a:gdLst>
              <a:gd name="connsiteX0" fmla="*/ 782970 w 1565940"/>
              <a:gd name="connsiteY0" fmla="*/ 0 h 599245"/>
              <a:gd name="connsiteX1" fmla="*/ 1528042 w 1565940"/>
              <a:gd name="connsiteY1" fmla="*/ 480469 h 599245"/>
              <a:gd name="connsiteX2" fmla="*/ 1565940 w 1565940"/>
              <a:gd name="connsiteY2" fmla="*/ 599245 h 599245"/>
              <a:gd name="connsiteX3" fmla="*/ 0 w 1565940"/>
              <a:gd name="connsiteY3" fmla="*/ 599245 h 599245"/>
              <a:gd name="connsiteX4" fmla="*/ 37898 w 1565940"/>
              <a:gd name="connsiteY4" fmla="*/ 480469 h 599245"/>
              <a:gd name="connsiteX5" fmla="*/ 782970 w 1565940"/>
              <a:gd name="connsiteY5" fmla="*/ 0 h 5992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565940" h="599245">
                <a:moveTo>
                  <a:pt x="782970" y="0"/>
                </a:moveTo>
                <a:cubicBezTo>
                  <a:pt x="1117910" y="0"/>
                  <a:pt x="1405287" y="198118"/>
                  <a:pt x="1528042" y="480469"/>
                </a:cubicBezTo>
                <a:lnTo>
                  <a:pt x="1565940" y="599245"/>
                </a:lnTo>
                <a:lnTo>
                  <a:pt x="0" y="599245"/>
                </a:lnTo>
                <a:lnTo>
                  <a:pt x="37898" y="480469"/>
                </a:lnTo>
                <a:cubicBezTo>
                  <a:pt x="160653" y="198118"/>
                  <a:pt x="448030" y="0"/>
                  <a:pt x="782970" y="0"/>
                </a:cubicBezTo>
                <a:close/>
              </a:path>
            </a:pathLst>
          </a:cu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marL="0" marR="0" lvl="0" indent="0" algn="ctr" defTabSz="914400" rtl="0" eaLnBrk="1" fontAlgn="auto" latinLnBrk="0" hangingPunct="1">
              <a:lnSpc>
                <a:spcPct val="100000"/>
              </a:lnSpc>
              <a:spcBef>
                <a:spcPts val="0"/>
              </a:spcBef>
              <a:spcAft>
                <a:spcPts val="0"/>
              </a:spcAft>
              <a:buClr>
                <a:srgbClr val="000000"/>
              </a:buClr>
              <a:buSzTx/>
              <a:buFont typeface="Arial"/>
              <a:buNone/>
              <a:tabLst/>
              <a:defRPr/>
            </a:pPr>
            <a:endParaRPr kumimoji="0" lang="en-US" sz="1400" b="0" i="0" u="none" strike="noStrike" kern="0" cap="none" spc="0" normalizeH="0" baseline="0" noProof="0" dirty="0">
              <a:ln>
                <a:noFill/>
              </a:ln>
              <a:solidFill>
                <a:srgbClr val="FFFFFF"/>
              </a:solidFill>
              <a:effectLst/>
              <a:uLnTx/>
              <a:uFillTx/>
              <a:latin typeface="Arial"/>
              <a:ea typeface="+mn-ea"/>
              <a:cs typeface="+mn-cs"/>
              <a:sym typeface="Arial"/>
            </a:endParaRPr>
          </a:p>
        </p:txBody>
      </p:sp>
    </p:spTree>
    <p:extLst>
      <p:ext uri="{BB962C8B-B14F-4D97-AF65-F5344CB8AC3E}">
        <p14:creationId xmlns:p14="http://schemas.microsoft.com/office/powerpoint/2010/main" val="297849513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Portfolio </a:t>
            </a:r>
            <a:r>
              <a:rPr lang="cs-CZ" dirty="0" err="1" smtClean="0"/>
              <a:t>task</a:t>
            </a:r>
            <a:endParaRPr lang="cs-CZ" dirty="0"/>
          </a:p>
        </p:txBody>
      </p:sp>
      <p:sp>
        <p:nvSpPr>
          <p:cNvPr id="3" name="Zástupný symbol pro text 2"/>
          <p:cNvSpPr>
            <a:spLocks noGrp="1"/>
          </p:cNvSpPr>
          <p:nvPr>
            <p:ph type="body" idx="1"/>
          </p:nvPr>
        </p:nvSpPr>
        <p:spPr>
          <a:xfrm>
            <a:off x="838200" y="1450731"/>
            <a:ext cx="10515600" cy="5266592"/>
          </a:xfrm>
        </p:spPr>
        <p:txBody>
          <a:bodyPr>
            <a:normAutofit fontScale="47500" lnSpcReduction="20000"/>
          </a:bodyPr>
          <a:lstStyle/>
          <a:p>
            <a:pPr marL="0" lvl="0" indent="0" algn="just">
              <a:lnSpc>
                <a:spcPct val="115000"/>
              </a:lnSpc>
              <a:spcBef>
                <a:spcPts val="1200"/>
              </a:spcBef>
              <a:buSzPct val="33846"/>
              <a:buNone/>
            </a:pPr>
            <a:r>
              <a:rPr lang="en-US" sz="2900" b="1" dirty="0">
                <a:latin typeface="Arial"/>
                <a:ea typeface="Arial"/>
                <a:cs typeface="Arial"/>
                <a:sym typeface="Arial"/>
              </a:rPr>
              <a:t>Steps to follow:</a:t>
            </a:r>
          </a:p>
          <a:p>
            <a:pPr marL="0" lvl="0" indent="0">
              <a:lnSpc>
                <a:spcPct val="115000"/>
              </a:lnSpc>
              <a:spcBef>
                <a:spcPts val="1200"/>
              </a:spcBef>
              <a:buSzPct val="33846"/>
              <a:buNone/>
            </a:pPr>
            <a:r>
              <a:rPr lang="en-US" sz="2900" b="1" dirty="0">
                <a:solidFill>
                  <a:srgbClr val="C00000"/>
                </a:solidFill>
                <a:latin typeface="Arial"/>
                <a:ea typeface="Arial"/>
                <a:cs typeface="Arial"/>
                <a:sym typeface="Arial"/>
              </a:rPr>
              <a:t>1. Choose a school and describe it. What type of school is it? What type of students does it educate? Study the SEP ( School educational plan) of the selected school and characterize declared principles / strategies on which the school builds the SEP.</a:t>
            </a:r>
          </a:p>
          <a:p>
            <a:pPr marL="0" lvl="0" indent="0">
              <a:lnSpc>
                <a:spcPct val="115000"/>
              </a:lnSpc>
              <a:spcBef>
                <a:spcPts val="1200"/>
              </a:spcBef>
              <a:buSzPct val="33846"/>
              <a:buNone/>
            </a:pPr>
            <a:r>
              <a:rPr lang="en-US" sz="2900" b="1" dirty="0">
                <a:solidFill>
                  <a:srgbClr val="C00000"/>
                </a:solidFill>
                <a:latin typeface="Arial"/>
                <a:ea typeface="Arial"/>
                <a:cs typeface="Arial"/>
                <a:sym typeface="Arial"/>
              </a:rPr>
              <a:t>2. Choose one thematic unit within one year of the selected school type and find out how the school curriculum delimits the curriculum and outcomes for one of your subjects and how it corresponds with the philosophy of education by </a:t>
            </a:r>
            <a:r>
              <a:rPr lang="en-US" sz="2900" b="1" dirty="0" smtClean="0">
                <a:solidFill>
                  <a:srgbClr val="C00000"/>
                </a:solidFill>
                <a:latin typeface="Arial"/>
                <a:ea typeface="Arial"/>
                <a:cs typeface="Arial"/>
                <a:sym typeface="Arial"/>
              </a:rPr>
              <a:t>Pasch </a:t>
            </a:r>
            <a:r>
              <a:rPr lang="en-US" sz="2900" b="1" dirty="0">
                <a:solidFill>
                  <a:srgbClr val="C00000"/>
                </a:solidFill>
                <a:latin typeface="Arial"/>
                <a:ea typeface="Arial"/>
                <a:cs typeface="Arial"/>
                <a:sym typeface="Arial"/>
              </a:rPr>
              <a:t>et </a:t>
            </a:r>
            <a:r>
              <a:rPr lang="en-US" sz="2900" b="1" dirty="0" smtClean="0">
                <a:solidFill>
                  <a:srgbClr val="C00000"/>
                </a:solidFill>
                <a:latin typeface="Arial"/>
                <a:ea typeface="Arial"/>
                <a:cs typeface="Arial"/>
                <a:sym typeface="Arial"/>
              </a:rPr>
              <a:t>al.</a:t>
            </a:r>
            <a:endParaRPr lang="cs-CZ" sz="2900" b="1" dirty="0">
              <a:solidFill>
                <a:srgbClr val="C00000"/>
              </a:solidFill>
              <a:latin typeface="Arial"/>
              <a:ea typeface="Arial"/>
              <a:cs typeface="Arial"/>
              <a:sym typeface="Arial"/>
            </a:endParaRPr>
          </a:p>
          <a:p>
            <a:pPr marL="0" lvl="0" indent="0">
              <a:lnSpc>
                <a:spcPct val="115000"/>
              </a:lnSpc>
              <a:spcBef>
                <a:spcPts val="1200"/>
              </a:spcBef>
              <a:buSzPct val="33846"/>
              <a:buNone/>
            </a:pPr>
            <a:r>
              <a:rPr lang="cs-CZ" sz="2900" b="1" dirty="0" smtClean="0">
                <a:solidFill>
                  <a:srgbClr val="C00000"/>
                </a:solidFill>
                <a:latin typeface="Arial"/>
                <a:ea typeface="Arial"/>
                <a:cs typeface="Arial"/>
                <a:sym typeface="Arial"/>
              </a:rPr>
              <a:t>3. </a:t>
            </a:r>
            <a:r>
              <a:rPr lang="en-US" sz="2900" b="1" dirty="0" smtClean="0">
                <a:solidFill>
                  <a:srgbClr val="C00000"/>
                </a:solidFill>
                <a:latin typeface="Arial"/>
                <a:ea typeface="Arial"/>
                <a:cs typeface="Arial"/>
                <a:sym typeface="Arial"/>
              </a:rPr>
              <a:t>Formulate </a:t>
            </a:r>
            <a:r>
              <a:rPr lang="en-US" sz="2900" b="1" dirty="0">
                <a:solidFill>
                  <a:srgbClr val="C00000"/>
                </a:solidFill>
                <a:latin typeface="Arial"/>
                <a:ea typeface="Arial"/>
                <a:cs typeface="Arial"/>
                <a:sym typeface="Arial"/>
              </a:rPr>
              <a:t>general objectives for the selected thematic </a:t>
            </a:r>
            <a:r>
              <a:rPr lang="en-US" sz="2900" b="1" dirty="0" smtClean="0">
                <a:solidFill>
                  <a:srgbClr val="C00000"/>
                </a:solidFill>
                <a:latin typeface="Arial"/>
                <a:ea typeface="Arial"/>
                <a:cs typeface="Arial"/>
                <a:sym typeface="Arial"/>
              </a:rPr>
              <a:t>unit.</a:t>
            </a:r>
            <a:endParaRPr lang="cs-CZ" sz="2900" b="1" dirty="0" smtClean="0">
              <a:solidFill>
                <a:srgbClr val="C00000"/>
              </a:solidFill>
              <a:latin typeface="Arial"/>
              <a:ea typeface="Arial"/>
              <a:cs typeface="Arial"/>
              <a:sym typeface="Arial"/>
            </a:endParaRPr>
          </a:p>
          <a:p>
            <a:pPr marL="0" lvl="0" indent="0">
              <a:lnSpc>
                <a:spcPct val="115000"/>
              </a:lnSpc>
              <a:spcBef>
                <a:spcPts val="1200"/>
              </a:spcBef>
              <a:buSzPct val="33846"/>
              <a:buNone/>
            </a:pPr>
            <a:r>
              <a:rPr lang="cs-CZ" sz="2900" b="1" dirty="0" smtClean="0">
                <a:latin typeface="Arial"/>
                <a:ea typeface="Arial"/>
                <a:cs typeface="Arial"/>
                <a:sym typeface="Arial"/>
              </a:rPr>
              <a:t>4. </a:t>
            </a:r>
            <a:r>
              <a:rPr lang="en-US" sz="2900" b="1" dirty="0" smtClean="0">
                <a:latin typeface="Arial"/>
                <a:ea typeface="Arial"/>
                <a:cs typeface="Arial"/>
                <a:sym typeface="Arial"/>
              </a:rPr>
              <a:t>Perform </a:t>
            </a:r>
            <a:r>
              <a:rPr lang="en-US" sz="2900" b="1" dirty="0">
                <a:latin typeface="Arial"/>
                <a:ea typeface="Arial"/>
                <a:cs typeface="Arial"/>
                <a:sym typeface="Arial"/>
              </a:rPr>
              <a:t>didactic analysis of the curriculum of the selected thematic unit (concepts, learning tasks, cross-curricular relations).</a:t>
            </a:r>
          </a:p>
          <a:p>
            <a:pPr marL="0" lvl="0" indent="0">
              <a:lnSpc>
                <a:spcPct val="115000"/>
              </a:lnSpc>
              <a:spcBef>
                <a:spcPts val="1200"/>
              </a:spcBef>
              <a:buSzPct val="33846"/>
              <a:buNone/>
            </a:pPr>
            <a:r>
              <a:rPr lang="en-US" sz="2900" b="1" dirty="0" smtClean="0">
                <a:latin typeface="Arial"/>
                <a:ea typeface="Arial"/>
                <a:cs typeface="Arial"/>
                <a:sym typeface="Arial"/>
              </a:rPr>
              <a:t>5</a:t>
            </a:r>
            <a:r>
              <a:rPr lang="en-US" sz="2900" b="1" dirty="0">
                <a:latin typeface="Arial"/>
                <a:ea typeface="Arial"/>
                <a:cs typeface="Arial"/>
                <a:sym typeface="Arial"/>
              </a:rPr>
              <a:t>. Schedule the whole unit into several lessons.</a:t>
            </a:r>
          </a:p>
          <a:p>
            <a:pPr marL="0" lvl="0" indent="0">
              <a:lnSpc>
                <a:spcPct val="115000"/>
              </a:lnSpc>
              <a:spcBef>
                <a:spcPts val="1200"/>
              </a:spcBef>
              <a:buSzPct val="33846"/>
              <a:buNone/>
            </a:pPr>
            <a:r>
              <a:rPr lang="en-US" sz="2900" b="1" dirty="0">
                <a:latin typeface="Arial"/>
                <a:ea typeface="Arial"/>
                <a:cs typeface="Arial"/>
                <a:sym typeface="Arial"/>
              </a:rPr>
              <a:t>6. For each teaching unit, formulate sub-objectives derived from the more general objectives and propose the activities (learning tasks) and the assessment methods accordingly.</a:t>
            </a:r>
          </a:p>
          <a:p>
            <a:pPr marL="0" lvl="0" indent="0">
              <a:lnSpc>
                <a:spcPct val="115000"/>
              </a:lnSpc>
              <a:spcBef>
                <a:spcPts val="1200"/>
              </a:spcBef>
              <a:buSzPct val="33846"/>
              <a:buNone/>
            </a:pPr>
            <a:r>
              <a:rPr lang="en-US" sz="2900" b="1" dirty="0">
                <a:latin typeface="Arial"/>
                <a:ea typeface="Arial"/>
                <a:cs typeface="Arial"/>
                <a:sym typeface="Arial"/>
              </a:rPr>
              <a:t>7. Based on your practical experience, consider teaching with regard to pupils' capabilities (e.g. gifted pupils, with SEN).</a:t>
            </a:r>
          </a:p>
          <a:p>
            <a:pPr marL="0" lvl="0" indent="0">
              <a:lnSpc>
                <a:spcPct val="115000"/>
              </a:lnSpc>
              <a:spcBef>
                <a:spcPts val="1200"/>
              </a:spcBef>
              <a:buSzPct val="33846"/>
              <a:buNone/>
            </a:pPr>
            <a:r>
              <a:rPr lang="en-US" sz="2900" b="1" dirty="0">
                <a:latin typeface="Arial"/>
                <a:ea typeface="Arial"/>
                <a:cs typeface="Arial"/>
                <a:sym typeface="Arial"/>
              </a:rPr>
              <a:t>Organize your outputs clearly into one file in MS Word format, giving your name. Do not forget to use citations. Submit the assignment to the appropriate Homework vaults folder (the date will be specified by the teacher).</a:t>
            </a:r>
          </a:p>
          <a:p>
            <a:pPr marL="0" lvl="0" indent="0">
              <a:lnSpc>
                <a:spcPct val="115000"/>
              </a:lnSpc>
              <a:spcBef>
                <a:spcPts val="1200"/>
              </a:spcBef>
              <a:buSzPct val="91666"/>
              <a:buNone/>
            </a:pPr>
            <a:r>
              <a:rPr lang="en-US" sz="2900" dirty="0">
                <a:latin typeface="Arial"/>
                <a:ea typeface="Arial"/>
                <a:cs typeface="Arial"/>
                <a:sym typeface="Arial"/>
              </a:rPr>
              <a:t> </a:t>
            </a:r>
          </a:p>
          <a:p>
            <a:pPr marL="114300" indent="0">
              <a:buNone/>
            </a:pPr>
            <a:endParaRPr lang="cs-CZ" dirty="0"/>
          </a:p>
        </p:txBody>
      </p:sp>
    </p:spTree>
    <p:extLst>
      <p:ext uri="{BB962C8B-B14F-4D97-AF65-F5344CB8AC3E}">
        <p14:creationId xmlns:p14="http://schemas.microsoft.com/office/powerpoint/2010/main" val="3153534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3"/>
          <p:cNvSpPr/>
          <p:nvPr/>
        </p:nvSpPr>
        <p:spPr>
          <a:xfrm flipH="1">
            <a:off x="8576720" y="3335867"/>
            <a:ext cx="3291840" cy="3200400"/>
          </a:xfrm>
          <a:prstGeom prst="rtTriangl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3"/>
          <p:cNvSpPr/>
          <p:nvPr/>
        </p:nvSpPr>
        <p:spPr>
          <a:xfrm>
            <a:off x="641774" y="623275"/>
            <a:ext cx="10905053" cy="5607882"/>
          </a:xfrm>
          <a:prstGeom prst="rect">
            <a:avLst/>
          </a:prstGeom>
          <a:noFill/>
          <a:ln w="19050" cap="flat" cmpd="sng">
            <a:solidFill>
              <a:srgbClr val="3F3F3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3"/>
          <p:cNvSpPr txBox="1">
            <a:spLocks noGrp="1"/>
          </p:cNvSpPr>
          <p:nvPr>
            <p:ph type="title"/>
          </p:nvPr>
        </p:nvSpPr>
        <p:spPr>
          <a:xfrm>
            <a:off x="1075766" y="1188637"/>
            <a:ext cx="3534319" cy="4480726"/>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chemeClr val="dk1"/>
              </a:buClr>
              <a:buSzPts val="6100"/>
              <a:buFont typeface="Calibri"/>
              <a:buNone/>
            </a:pPr>
            <a:r>
              <a:rPr lang="sk-SK" sz="5400" dirty="0" err="1" smtClean="0"/>
              <a:t>Teaching</a:t>
            </a:r>
            <a:r>
              <a:rPr lang="sk-SK" sz="5400" dirty="0" smtClean="0"/>
              <a:t> </a:t>
            </a:r>
            <a:r>
              <a:rPr lang="sk-SK" sz="5400" dirty="0" err="1" smtClean="0"/>
              <a:t>process</a:t>
            </a:r>
            <a:endParaRPr sz="5400" dirty="0"/>
          </a:p>
        </p:txBody>
      </p:sp>
      <p:cxnSp>
        <p:nvCxnSpPr>
          <p:cNvPr id="109" name="Google Shape;109;p3"/>
          <p:cNvCxnSpPr/>
          <p:nvPr/>
        </p:nvCxnSpPr>
        <p:spPr>
          <a:xfrm>
            <a:off x="4654296" y="1852863"/>
            <a:ext cx="0" cy="3236495"/>
          </a:xfrm>
          <a:prstGeom prst="straightConnector1">
            <a:avLst/>
          </a:prstGeom>
          <a:noFill/>
          <a:ln w="19050" cap="sq" cmpd="sng">
            <a:solidFill>
              <a:srgbClr val="3F3F3F"/>
            </a:solidFill>
            <a:prstDash val="solid"/>
            <a:miter lim="800000"/>
            <a:headEnd type="none" w="sm" len="sm"/>
            <a:tailEnd type="none" w="sm" len="sm"/>
          </a:ln>
        </p:spPr>
      </p:cxnSp>
      <p:sp>
        <p:nvSpPr>
          <p:cNvPr id="110" name="Google Shape;110;p3"/>
          <p:cNvSpPr txBox="1">
            <a:spLocks noGrp="1"/>
          </p:cNvSpPr>
          <p:nvPr>
            <p:ph type="body" idx="1"/>
          </p:nvPr>
        </p:nvSpPr>
        <p:spPr>
          <a:xfrm>
            <a:off x="5255259" y="1648870"/>
            <a:ext cx="5478389" cy="356026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endParaRPr sz="2400" dirty="0"/>
          </a:p>
          <a:p>
            <a:pPr marL="0" lvl="0" indent="0" algn="l" rtl="0">
              <a:lnSpc>
                <a:spcPct val="90000"/>
              </a:lnSpc>
              <a:spcBef>
                <a:spcPts val="1000"/>
              </a:spcBef>
              <a:spcAft>
                <a:spcPts val="0"/>
              </a:spcAft>
              <a:buClr>
                <a:schemeClr val="dk1"/>
              </a:buClr>
              <a:buSzPts val="2400"/>
              <a:buNone/>
            </a:pPr>
            <a:r>
              <a:rPr lang="sk-SK" sz="2400" dirty="0" err="1" smtClean="0"/>
              <a:t>What</a:t>
            </a:r>
            <a:r>
              <a:rPr lang="sk-SK" sz="2400" dirty="0" smtClean="0"/>
              <a:t> </a:t>
            </a:r>
            <a:r>
              <a:rPr lang="sk-SK" sz="2400" dirty="0" err="1" smtClean="0"/>
              <a:t>comes</a:t>
            </a:r>
            <a:r>
              <a:rPr lang="sk-SK" sz="2400" dirty="0" smtClean="0"/>
              <a:t> to </a:t>
            </a:r>
            <a:r>
              <a:rPr lang="sk-SK" sz="2400" dirty="0" err="1" smtClean="0"/>
              <a:t>your</a:t>
            </a:r>
            <a:r>
              <a:rPr lang="sk-SK" sz="2400" dirty="0" smtClean="0"/>
              <a:t> </a:t>
            </a:r>
            <a:r>
              <a:rPr lang="sk-SK" sz="2400" dirty="0" err="1" smtClean="0"/>
              <a:t>mind</a:t>
            </a:r>
            <a:r>
              <a:rPr lang="sk-SK" sz="2400" dirty="0" smtClean="0"/>
              <a:t>? 			</a:t>
            </a:r>
          </a:p>
          <a:p>
            <a:pPr marL="0" lvl="0" indent="0" algn="l" rtl="0">
              <a:lnSpc>
                <a:spcPct val="90000"/>
              </a:lnSpc>
              <a:spcBef>
                <a:spcPts val="1000"/>
              </a:spcBef>
              <a:spcAft>
                <a:spcPts val="0"/>
              </a:spcAft>
              <a:buClr>
                <a:schemeClr val="dk1"/>
              </a:buClr>
              <a:buSzPts val="2400"/>
              <a:buNone/>
            </a:pPr>
            <a:r>
              <a:rPr lang="sk-SK" sz="2400" dirty="0"/>
              <a:t>	</a:t>
            </a:r>
            <a:r>
              <a:rPr lang="sk-SK" sz="2400" dirty="0" smtClean="0"/>
              <a:t>	(</a:t>
            </a:r>
            <a:r>
              <a:rPr lang="sk-SK" sz="2400" dirty="0" err="1" smtClean="0"/>
              <a:t>Brainstroming</a:t>
            </a:r>
            <a:r>
              <a:rPr lang="sk-SK" sz="2400" dirty="0" smtClean="0"/>
              <a:t>/</a:t>
            </a:r>
            <a:r>
              <a:rPr lang="sk-SK" sz="2400" dirty="0" err="1" smtClean="0"/>
              <a:t>Popcorn</a:t>
            </a:r>
            <a:r>
              <a:rPr lang="sk-SK" sz="2400" dirty="0" smtClean="0"/>
              <a:t>)</a:t>
            </a:r>
            <a:endParaRPr sz="2400"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3"/>
          <p:cNvSpPr/>
          <p:nvPr/>
        </p:nvSpPr>
        <p:spPr>
          <a:xfrm flipH="1">
            <a:off x="8576720" y="3335867"/>
            <a:ext cx="3291840" cy="3200400"/>
          </a:xfrm>
          <a:prstGeom prst="rtTriangl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3"/>
          <p:cNvSpPr/>
          <p:nvPr/>
        </p:nvSpPr>
        <p:spPr>
          <a:xfrm>
            <a:off x="641774" y="623275"/>
            <a:ext cx="10905053" cy="5607882"/>
          </a:xfrm>
          <a:prstGeom prst="rect">
            <a:avLst/>
          </a:prstGeom>
          <a:noFill/>
          <a:ln w="19050" cap="flat" cmpd="sng">
            <a:solidFill>
              <a:srgbClr val="3F3F3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3"/>
          <p:cNvSpPr txBox="1">
            <a:spLocks noGrp="1"/>
          </p:cNvSpPr>
          <p:nvPr>
            <p:ph type="title"/>
          </p:nvPr>
        </p:nvSpPr>
        <p:spPr>
          <a:xfrm>
            <a:off x="1075766" y="1188637"/>
            <a:ext cx="3534319" cy="4480726"/>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chemeClr val="dk1"/>
              </a:buClr>
              <a:buSzPts val="6100"/>
              <a:buFont typeface="Calibri"/>
              <a:buNone/>
            </a:pPr>
            <a:r>
              <a:rPr lang="sk-SK" sz="5400" dirty="0" err="1" smtClean="0"/>
              <a:t>Self-assessment</a:t>
            </a:r>
            <a:endParaRPr sz="5400" dirty="0"/>
          </a:p>
        </p:txBody>
      </p:sp>
      <p:cxnSp>
        <p:nvCxnSpPr>
          <p:cNvPr id="109" name="Google Shape;109;p3"/>
          <p:cNvCxnSpPr/>
          <p:nvPr/>
        </p:nvCxnSpPr>
        <p:spPr>
          <a:xfrm>
            <a:off x="4654296" y="1852863"/>
            <a:ext cx="0" cy="3236495"/>
          </a:xfrm>
          <a:prstGeom prst="straightConnector1">
            <a:avLst/>
          </a:prstGeom>
          <a:noFill/>
          <a:ln w="19050" cap="sq" cmpd="sng">
            <a:solidFill>
              <a:srgbClr val="3F3F3F"/>
            </a:solidFill>
            <a:prstDash val="solid"/>
            <a:miter lim="800000"/>
            <a:headEnd type="none" w="sm" len="sm"/>
            <a:tailEnd type="none" w="sm" len="sm"/>
          </a:ln>
        </p:spPr>
      </p:cxnSp>
      <p:sp>
        <p:nvSpPr>
          <p:cNvPr id="110" name="Google Shape;110;p3"/>
          <p:cNvSpPr txBox="1">
            <a:spLocks noGrp="1"/>
          </p:cNvSpPr>
          <p:nvPr>
            <p:ph type="body" idx="1"/>
          </p:nvPr>
        </p:nvSpPr>
        <p:spPr>
          <a:xfrm>
            <a:off x="5255259" y="1648870"/>
            <a:ext cx="5478389" cy="356026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endParaRPr sz="2400" dirty="0"/>
          </a:p>
          <a:p>
            <a:pPr marL="0" lvl="0" indent="0" algn="l" rtl="0">
              <a:lnSpc>
                <a:spcPct val="90000"/>
              </a:lnSpc>
              <a:spcBef>
                <a:spcPts val="1000"/>
              </a:spcBef>
              <a:spcAft>
                <a:spcPts val="0"/>
              </a:spcAft>
              <a:buClr>
                <a:schemeClr val="dk1"/>
              </a:buClr>
              <a:buSzPts val="2400"/>
              <a:buNone/>
            </a:pPr>
            <a:r>
              <a:rPr lang="sk-SK" sz="2400" dirty="0" err="1" smtClean="0"/>
              <a:t>Complete</a:t>
            </a:r>
            <a:r>
              <a:rPr lang="sk-SK" sz="2400" dirty="0" smtClean="0"/>
              <a:t> (</a:t>
            </a:r>
            <a:r>
              <a:rPr lang="sk-SK" sz="2400" dirty="0" err="1" smtClean="0"/>
              <a:t>honestly</a:t>
            </a:r>
            <a:r>
              <a:rPr lang="sk-SK" sz="2400" dirty="0" smtClean="0"/>
              <a:t>) </a:t>
            </a:r>
            <a:r>
              <a:rPr lang="sk-SK" sz="2400" dirty="0" err="1" smtClean="0"/>
              <a:t>the</a:t>
            </a:r>
            <a:r>
              <a:rPr lang="sk-SK" sz="2400" dirty="0" smtClean="0"/>
              <a:t> </a:t>
            </a:r>
            <a:r>
              <a:rPr lang="sk-SK" sz="2400" dirty="0" err="1" smtClean="0"/>
              <a:t>self-assessmet</a:t>
            </a:r>
            <a:r>
              <a:rPr lang="sk-SK" sz="2400" dirty="0" smtClean="0"/>
              <a:t> </a:t>
            </a:r>
            <a:r>
              <a:rPr lang="sk-SK" sz="2400" dirty="0" err="1" smtClean="0"/>
              <a:t>sheet</a:t>
            </a:r>
            <a:r>
              <a:rPr lang="sk-SK" sz="2400" dirty="0" smtClean="0"/>
              <a:t>. </a:t>
            </a:r>
            <a:endParaRPr sz="2400" dirty="0"/>
          </a:p>
        </p:txBody>
      </p:sp>
    </p:spTree>
    <p:extLst>
      <p:ext uri="{BB962C8B-B14F-4D97-AF65-F5344CB8AC3E}">
        <p14:creationId xmlns:p14="http://schemas.microsoft.com/office/powerpoint/2010/main" val="31294863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04"/>
        <p:cNvGrpSpPr/>
        <p:nvPr/>
      </p:nvGrpSpPr>
      <p:grpSpPr>
        <a:xfrm>
          <a:off x="0" y="0"/>
          <a:ext cx="0" cy="0"/>
          <a:chOff x="0" y="0"/>
          <a:chExt cx="0" cy="0"/>
        </a:xfrm>
      </p:grpSpPr>
      <p:sp>
        <p:nvSpPr>
          <p:cNvPr id="105" name="Google Shape;105;p3"/>
          <p:cNvSpPr/>
          <p:nvPr/>
        </p:nvSpPr>
        <p:spPr>
          <a:xfrm>
            <a:off x="0" y="0"/>
            <a:ext cx="12192000"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6" name="Google Shape;106;p3"/>
          <p:cNvSpPr/>
          <p:nvPr/>
        </p:nvSpPr>
        <p:spPr>
          <a:xfrm flipH="1">
            <a:off x="8576720" y="3335867"/>
            <a:ext cx="3291840" cy="3200400"/>
          </a:xfrm>
          <a:prstGeom prst="rtTriangle">
            <a:avLst/>
          </a:prstGeom>
          <a:solidFill>
            <a:schemeClr val="accent4"/>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7" name="Google Shape;107;p3"/>
          <p:cNvSpPr/>
          <p:nvPr/>
        </p:nvSpPr>
        <p:spPr>
          <a:xfrm>
            <a:off x="641774" y="623275"/>
            <a:ext cx="10905053" cy="5607882"/>
          </a:xfrm>
          <a:prstGeom prst="rect">
            <a:avLst/>
          </a:prstGeom>
          <a:noFill/>
          <a:ln w="19050" cap="flat" cmpd="sng">
            <a:solidFill>
              <a:srgbClr val="3F3F3F"/>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08" name="Google Shape;108;p3"/>
          <p:cNvSpPr txBox="1">
            <a:spLocks noGrp="1"/>
          </p:cNvSpPr>
          <p:nvPr>
            <p:ph type="title"/>
          </p:nvPr>
        </p:nvSpPr>
        <p:spPr>
          <a:xfrm>
            <a:off x="1075767" y="1188637"/>
            <a:ext cx="2988234" cy="4480726"/>
          </a:xfrm>
          <a:prstGeom prst="rect">
            <a:avLst/>
          </a:prstGeom>
          <a:noFill/>
          <a:ln>
            <a:noFill/>
          </a:ln>
        </p:spPr>
        <p:txBody>
          <a:bodyPr spcFirstLastPara="1" wrap="square" lIns="91425" tIns="45700" rIns="91425" bIns="45700" anchor="ctr" anchorCtr="0">
            <a:normAutofit/>
          </a:bodyPr>
          <a:lstStyle/>
          <a:p>
            <a:pPr marL="0" lvl="0" indent="0" algn="r" rtl="0">
              <a:lnSpc>
                <a:spcPct val="90000"/>
              </a:lnSpc>
              <a:spcBef>
                <a:spcPts val="0"/>
              </a:spcBef>
              <a:spcAft>
                <a:spcPts val="0"/>
              </a:spcAft>
              <a:buClr>
                <a:schemeClr val="dk1"/>
              </a:buClr>
              <a:buSzPts val="6100"/>
              <a:buFont typeface="Calibri"/>
              <a:buNone/>
            </a:pPr>
            <a:r>
              <a:rPr lang="sk-SK" sz="6000" dirty="0" err="1"/>
              <a:t>Teaching</a:t>
            </a:r>
            <a:r>
              <a:rPr lang="sk-SK" sz="6000" dirty="0"/>
              <a:t> </a:t>
            </a:r>
            <a:r>
              <a:rPr lang="sk-SK" sz="6000" dirty="0" err="1"/>
              <a:t>process</a:t>
            </a:r>
            <a:endParaRPr sz="6000" dirty="0"/>
          </a:p>
        </p:txBody>
      </p:sp>
      <p:cxnSp>
        <p:nvCxnSpPr>
          <p:cNvPr id="109" name="Google Shape;109;p3"/>
          <p:cNvCxnSpPr/>
          <p:nvPr/>
        </p:nvCxnSpPr>
        <p:spPr>
          <a:xfrm>
            <a:off x="4654296" y="1852863"/>
            <a:ext cx="0" cy="3236495"/>
          </a:xfrm>
          <a:prstGeom prst="straightConnector1">
            <a:avLst/>
          </a:prstGeom>
          <a:noFill/>
          <a:ln w="19050" cap="sq" cmpd="sng">
            <a:solidFill>
              <a:srgbClr val="3F3F3F"/>
            </a:solidFill>
            <a:prstDash val="solid"/>
            <a:miter lim="800000"/>
            <a:headEnd type="none" w="sm" len="sm"/>
            <a:tailEnd type="none" w="sm" len="sm"/>
          </a:ln>
        </p:spPr>
      </p:cxnSp>
      <p:sp>
        <p:nvSpPr>
          <p:cNvPr id="110" name="Google Shape;110;p3"/>
          <p:cNvSpPr txBox="1">
            <a:spLocks noGrp="1"/>
          </p:cNvSpPr>
          <p:nvPr>
            <p:ph type="body" idx="1"/>
          </p:nvPr>
        </p:nvSpPr>
        <p:spPr>
          <a:xfrm>
            <a:off x="5255259" y="1648870"/>
            <a:ext cx="5478389" cy="3560260"/>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2400"/>
              <a:buNone/>
            </a:pPr>
            <a:endParaRPr sz="2400" dirty="0"/>
          </a:p>
          <a:p>
            <a:pPr marL="0" lvl="0" indent="0" algn="l" rtl="0">
              <a:lnSpc>
                <a:spcPct val="90000"/>
              </a:lnSpc>
              <a:spcBef>
                <a:spcPts val="1000"/>
              </a:spcBef>
              <a:spcAft>
                <a:spcPts val="0"/>
              </a:spcAft>
              <a:buClr>
                <a:schemeClr val="dk1"/>
              </a:buClr>
              <a:buSzPts val="2400"/>
              <a:buNone/>
            </a:pPr>
            <a:r>
              <a:rPr lang="sk-SK" sz="2400" dirty="0" err="1"/>
              <a:t>What</a:t>
            </a:r>
            <a:r>
              <a:rPr lang="sk-SK" sz="2400" dirty="0"/>
              <a:t> – </a:t>
            </a:r>
            <a:r>
              <a:rPr lang="sk-SK" sz="2400" dirty="0" err="1"/>
              <a:t>Whom</a:t>
            </a:r>
            <a:r>
              <a:rPr lang="sk-SK" sz="2400" dirty="0"/>
              <a:t> – </a:t>
            </a:r>
            <a:r>
              <a:rPr lang="sk-SK" sz="2400" dirty="0" err="1"/>
              <a:t>How</a:t>
            </a:r>
            <a:r>
              <a:rPr lang="sk-SK" sz="2400" dirty="0"/>
              <a:t> – </a:t>
            </a:r>
            <a:r>
              <a:rPr lang="sk-SK" sz="2400" dirty="0" err="1"/>
              <a:t>When</a:t>
            </a:r>
            <a:r>
              <a:rPr lang="sk-SK" sz="2400" dirty="0"/>
              <a:t> – </a:t>
            </a:r>
            <a:r>
              <a:rPr lang="sk-SK" sz="2400" dirty="0" err="1"/>
              <a:t>How</a:t>
            </a:r>
            <a:r>
              <a:rPr lang="sk-SK" sz="2400" dirty="0"/>
              <a:t> to </a:t>
            </a:r>
            <a:r>
              <a:rPr lang="sk-SK" sz="2400" dirty="0" err="1"/>
              <a:t>check</a:t>
            </a:r>
            <a:r>
              <a:rPr lang="sk-SK" sz="2400" dirty="0"/>
              <a:t> </a:t>
            </a:r>
            <a:r>
              <a:rPr lang="sk-SK" sz="2400" dirty="0" err="1"/>
              <a:t>knowledge</a:t>
            </a:r>
            <a:r>
              <a:rPr lang="sk-SK" sz="2400" dirty="0"/>
              <a:t> – </a:t>
            </a:r>
            <a:r>
              <a:rPr lang="sk-SK" sz="2400" dirty="0" err="1"/>
              <a:t>How</a:t>
            </a:r>
            <a:r>
              <a:rPr lang="sk-SK" sz="2400" dirty="0"/>
              <a:t> to </a:t>
            </a:r>
            <a:r>
              <a:rPr lang="sk-SK" sz="2400" dirty="0" err="1" smtClean="0"/>
              <a:t>give</a:t>
            </a:r>
            <a:endParaRPr sz="2400" dirty="0"/>
          </a:p>
        </p:txBody>
      </p:sp>
    </p:spTree>
    <p:extLst>
      <p:ext uri="{BB962C8B-B14F-4D97-AF65-F5344CB8AC3E}">
        <p14:creationId xmlns:p14="http://schemas.microsoft.com/office/powerpoint/2010/main" val="126433128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14"/>
        <p:cNvGrpSpPr/>
        <p:nvPr/>
      </p:nvGrpSpPr>
      <p:grpSpPr>
        <a:xfrm>
          <a:off x="0" y="0"/>
          <a:ext cx="0" cy="0"/>
          <a:chOff x="0" y="0"/>
          <a:chExt cx="0" cy="0"/>
        </a:xfrm>
      </p:grpSpPr>
      <p:sp>
        <p:nvSpPr>
          <p:cNvPr id="115" name="Google Shape;115;p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6" name="Google Shape;116;p4"/>
          <p:cNvSpPr/>
          <p:nvPr/>
        </p:nvSpPr>
        <p:spPr>
          <a:xfrm>
            <a:off x="0" y="0"/>
            <a:ext cx="5020887" cy="6491605"/>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7" name="Google Shape;117;p4"/>
          <p:cNvSpPr txBox="1">
            <a:spLocks noGrp="1"/>
          </p:cNvSpPr>
          <p:nvPr>
            <p:ph type="title"/>
          </p:nvPr>
        </p:nvSpPr>
        <p:spPr>
          <a:xfrm>
            <a:off x="594360" y="1209086"/>
            <a:ext cx="3876848" cy="406492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000"/>
              <a:buFont typeface="Calibri"/>
              <a:buNone/>
            </a:pPr>
            <a:r>
              <a:rPr lang="sk-SK" sz="5000"/>
              <a:t>Teaching process</a:t>
            </a:r>
            <a:endParaRPr sz="5000"/>
          </a:p>
        </p:txBody>
      </p:sp>
      <p:grpSp>
        <p:nvGrpSpPr>
          <p:cNvPr id="118" name="Google Shape;118;p4"/>
          <p:cNvGrpSpPr/>
          <p:nvPr/>
        </p:nvGrpSpPr>
        <p:grpSpPr>
          <a:xfrm>
            <a:off x="594360" y="73152"/>
            <a:ext cx="1178966" cy="232963"/>
            <a:chOff x="594360" y="73152"/>
            <a:chExt cx="1178966" cy="232963"/>
          </a:xfrm>
        </p:grpSpPr>
        <p:sp>
          <p:nvSpPr>
            <p:cNvPr id="119" name="Google Shape;119;p4"/>
            <p:cNvSpPr/>
            <p:nvPr/>
          </p:nvSpPr>
          <p:spPr>
            <a:xfrm>
              <a:off x="1094181"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4"/>
            <p:cNvSpPr/>
            <p:nvPr/>
          </p:nvSpPr>
          <p:spPr>
            <a:xfrm>
              <a:off x="1094181"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4"/>
            <p:cNvSpPr/>
            <p:nvPr/>
          </p:nvSpPr>
          <p:spPr>
            <a:xfrm>
              <a:off x="969226"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2" name="Google Shape;122;p4"/>
            <p:cNvSpPr/>
            <p:nvPr/>
          </p:nvSpPr>
          <p:spPr>
            <a:xfrm>
              <a:off x="969226"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3" name="Google Shape;123;p4"/>
            <p:cNvSpPr/>
            <p:nvPr/>
          </p:nvSpPr>
          <p:spPr>
            <a:xfrm>
              <a:off x="844271"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4"/>
            <p:cNvSpPr/>
            <p:nvPr/>
          </p:nvSpPr>
          <p:spPr>
            <a:xfrm>
              <a:off x="844271"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5" name="Google Shape;125;p4"/>
            <p:cNvSpPr/>
            <p:nvPr/>
          </p:nvSpPr>
          <p:spPr>
            <a:xfrm>
              <a:off x="719315"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6" name="Google Shape;126;p4"/>
            <p:cNvSpPr/>
            <p:nvPr/>
          </p:nvSpPr>
          <p:spPr>
            <a:xfrm>
              <a:off x="719315"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7" name="Google Shape;127;p4"/>
            <p:cNvSpPr/>
            <p:nvPr/>
          </p:nvSpPr>
          <p:spPr>
            <a:xfrm>
              <a:off x="594360"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8" name="Google Shape;128;p4"/>
            <p:cNvSpPr/>
            <p:nvPr/>
          </p:nvSpPr>
          <p:spPr>
            <a:xfrm>
              <a:off x="594360"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9" name="Google Shape;129;p4"/>
            <p:cNvSpPr/>
            <p:nvPr/>
          </p:nvSpPr>
          <p:spPr>
            <a:xfrm>
              <a:off x="1718958"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0" name="Google Shape;130;p4"/>
            <p:cNvSpPr/>
            <p:nvPr/>
          </p:nvSpPr>
          <p:spPr>
            <a:xfrm>
              <a:off x="1718958"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1" name="Google Shape;131;p4"/>
            <p:cNvSpPr/>
            <p:nvPr/>
          </p:nvSpPr>
          <p:spPr>
            <a:xfrm>
              <a:off x="1594003"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2" name="Google Shape;132;p4"/>
            <p:cNvSpPr/>
            <p:nvPr/>
          </p:nvSpPr>
          <p:spPr>
            <a:xfrm>
              <a:off x="1594003"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1469048"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4" name="Google Shape;134;p4"/>
            <p:cNvSpPr/>
            <p:nvPr/>
          </p:nvSpPr>
          <p:spPr>
            <a:xfrm>
              <a:off x="1469048"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5" name="Google Shape;135;p4"/>
            <p:cNvSpPr/>
            <p:nvPr/>
          </p:nvSpPr>
          <p:spPr>
            <a:xfrm>
              <a:off x="1344092"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6" name="Google Shape;136;p4"/>
            <p:cNvSpPr/>
            <p:nvPr/>
          </p:nvSpPr>
          <p:spPr>
            <a:xfrm>
              <a:off x="1344092"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7" name="Google Shape;137;p4"/>
            <p:cNvSpPr/>
            <p:nvPr/>
          </p:nvSpPr>
          <p:spPr>
            <a:xfrm>
              <a:off x="1219137"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8" name="Google Shape;138;p4"/>
            <p:cNvSpPr/>
            <p:nvPr/>
          </p:nvSpPr>
          <p:spPr>
            <a:xfrm>
              <a:off x="1219137"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139" name="Google Shape;139;p4"/>
          <p:cNvSpPr/>
          <p:nvPr/>
        </p:nvSpPr>
        <p:spPr>
          <a:xfrm>
            <a:off x="0" y="6501384"/>
            <a:ext cx="12192000" cy="356616"/>
          </a:xfrm>
          <a:prstGeom prst="rect">
            <a:avLst/>
          </a:prstGeom>
          <a:solidFill>
            <a:srgbClr val="2626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140" name="Google Shape;140;p4"/>
          <p:cNvGrpSpPr/>
          <p:nvPr/>
        </p:nvGrpSpPr>
        <p:grpSpPr>
          <a:xfrm>
            <a:off x="5865486" y="460188"/>
            <a:ext cx="5615194" cy="5690735"/>
            <a:chOff x="251070" y="2988"/>
            <a:chExt cx="5615194" cy="5690735"/>
          </a:xfrm>
        </p:grpSpPr>
        <p:sp>
          <p:nvSpPr>
            <p:cNvPr id="141" name="Google Shape;141;p4"/>
            <p:cNvSpPr/>
            <p:nvPr/>
          </p:nvSpPr>
          <p:spPr>
            <a:xfrm>
              <a:off x="2767295" y="712675"/>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2"/>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txBox="1"/>
            <p:nvPr/>
          </p:nvSpPr>
          <p:spPr>
            <a:xfrm>
              <a:off x="3027089" y="755499"/>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43" name="Google Shape;143;p4"/>
            <p:cNvSpPr/>
            <p:nvPr/>
          </p:nvSpPr>
          <p:spPr>
            <a:xfrm>
              <a:off x="251070" y="2988"/>
              <a:ext cx="2518024" cy="1510814"/>
            </a:xfrm>
            <a:prstGeom prst="rect">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txBox="1"/>
            <p:nvPr/>
          </p:nvSpPr>
          <p:spPr>
            <a:xfrm>
              <a:off x="251070" y="298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What </a:t>
              </a:r>
              <a:r>
                <a:rPr lang="sk-SK" sz="1900" b="0" i="0" u="none" strike="noStrike" cap="none">
                  <a:solidFill>
                    <a:schemeClr val="lt1"/>
                  </a:solidFill>
                  <a:latin typeface="Calibri"/>
                  <a:ea typeface="Calibri"/>
                  <a:cs typeface="Calibri"/>
                  <a:sym typeface="Calibri"/>
                </a:rPr>
                <a:t> = topic</a:t>
              </a:r>
              <a:endParaRPr sz="1900" b="0" i="0" u="none" strike="noStrike" cap="none">
                <a:solidFill>
                  <a:schemeClr val="lt1"/>
                </a:solidFill>
                <a:latin typeface="Calibri"/>
                <a:ea typeface="Calibri"/>
                <a:cs typeface="Calibri"/>
                <a:sym typeface="Calibri"/>
              </a:endParaRPr>
            </a:p>
          </p:txBody>
        </p:sp>
        <p:sp>
          <p:nvSpPr>
            <p:cNvPr id="145" name="Google Shape;145;p4"/>
            <p:cNvSpPr/>
            <p:nvPr/>
          </p:nvSpPr>
          <p:spPr>
            <a:xfrm>
              <a:off x="1510082" y="1512002"/>
              <a:ext cx="3097170" cy="548545"/>
            </a:xfrm>
            <a:custGeom>
              <a:avLst/>
              <a:gdLst/>
              <a:ahLst/>
              <a:cxnLst/>
              <a:rect l="l" t="t" r="r" b="b"/>
              <a:pathLst>
                <a:path w="120000" h="120000" extrusionOk="0">
                  <a:moveTo>
                    <a:pt x="120000" y="0"/>
                  </a:moveTo>
                  <a:lnTo>
                    <a:pt x="120000" y="63741"/>
                  </a:lnTo>
                  <a:lnTo>
                    <a:pt x="0" y="63741"/>
                  </a:lnTo>
                  <a:lnTo>
                    <a:pt x="0" y="120000"/>
                  </a:lnTo>
                </a:path>
              </a:pathLst>
            </a:custGeom>
            <a:noFill/>
            <a:ln w="9525" cap="flat" cmpd="sng">
              <a:solidFill>
                <a:schemeClr val="accent3"/>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txBox="1"/>
            <p:nvPr/>
          </p:nvSpPr>
          <p:spPr>
            <a:xfrm>
              <a:off x="2979896" y="1783380"/>
              <a:ext cx="157542"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47" name="Google Shape;147;p4"/>
            <p:cNvSpPr/>
            <p:nvPr/>
          </p:nvSpPr>
          <p:spPr>
            <a:xfrm>
              <a:off x="3348240" y="2988"/>
              <a:ext cx="2518024" cy="1510814"/>
            </a:xfrm>
            <a:prstGeom prst="rect">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txBox="1"/>
            <p:nvPr/>
          </p:nvSpPr>
          <p:spPr>
            <a:xfrm>
              <a:off x="3348240" y="298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Whom</a:t>
              </a:r>
              <a:r>
                <a:rPr lang="sk-SK" sz="1900" b="0" i="0" u="none" strike="noStrike" cap="none">
                  <a:solidFill>
                    <a:schemeClr val="lt1"/>
                  </a:solidFill>
                  <a:latin typeface="Calibri"/>
                  <a:ea typeface="Calibri"/>
                  <a:cs typeface="Calibri"/>
                  <a:sym typeface="Calibri"/>
                </a:rPr>
                <a:t> = diagnosis/assessemnt of the class </a:t>
              </a:r>
              <a:endParaRPr sz="1900" b="0" i="0" u="none" strike="noStrike" cap="none">
                <a:solidFill>
                  <a:schemeClr val="lt1"/>
                </a:solidFill>
                <a:latin typeface="Calibri"/>
                <a:ea typeface="Calibri"/>
                <a:cs typeface="Calibri"/>
                <a:sym typeface="Calibri"/>
              </a:endParaRPr>
            </a:p>
          </p:txBody>
        </p:sp>
        <p:sp>
          <p:nvSpPr>
            <p:cNvPr id="149" name="Google Shape;149;p4"/>
            <p:cNvSpPr/>
            <p:nvPr/>
          </p:nvSpPr>
          <p:spPr>
            <a:xfrm>
              <a:off x="2767295" y="2802635"/>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4"/>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txBox="1"/>
            <p:nvPr/>
          </p:nvSpPr>
          <p:spPr>
            <a:xfrm>
              <a:off x="3027089" y="2845460"/>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1" name="Google Shape;151;p4"/>
            <p:cNvSpPr/>
            <p:nvPr/>
          </p:nvSpPr>
          <p:spPr>
            <a:xfrm>
              <a:off x="251070" y="2092948"/>
              <a:ext cx="2518024" cy="1510814"/>
            </a:xfrm>
            <a:prstGeom prst="rect">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txBox="1"/>
            <p:nvPr/>
          </p:nvSpPr>
          <p:spPr>
            <a:xfrm>
              <a:off x="251070" y="209294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How</a:t>
              </a:r>
              <a:r>
                <a:rPr lang="sk-SK" sz="1900" b="0" i="0" u="none" strike="noStrike" cap="none">
                  <a:solidFill>
                    <a:schemeClr val="lt1"/>
                  </a:solidFill>
                  <a:latin typeface="Calibri"/>
                  <a:ea typeface="Calibri"/>
                  <a:cs typeface="Calibri"/>
                  <a:sym typeface="Calibri"/>
                </a:rPr>
                <a:t> = methods </a:t>
              </a:r>
              <a:endParaRPr sz="1900" b="0" i="0" u="none" strike="noStrike" cap="none">
                <a:solidFill>
                  <a:schemeClr val="lt1"/>
                </a:solidFill>
                <a:latin typeface="Calibri"/>
                <a:ea typeface="Calibri"/>
                <a:cs typeface="Calibri"/>
                <a:sym typeface="Calibri"/>
              </a:endParaRPr>
            </a:p>
          </p:txBody>
        </p:sp>
        <p:sp>
          <p:nvSpPr>
            <p:cNvPr id="153" name="Google Shape;153;p4"/>
            <p:cNvSpPr/>
            <p:nvPr/>
          </p:nvSpPr>
          <p:spPr>
            <a:xfrm>
              <a:off x="1510082" y="3601963"/>
              <a:ext cx="3097170" cy="548545"/>
            </a:xfrm>
            <a:custGeom>
              <a:avLst/>
              <a:gdLst/>
              <a:ahLst/>
              <a:cxnLst/>
              <a:rect l="l" t="t" r="r" b="b"/>
              <a:pathLst>
                <a:path w="120000" h="120000" extrusionOk="0">
                  <a:moveTo>
                    <a:pt x="120000" y="0"/>
                  </a:moveTo>
                  <a:lnTo>
                    <a:pt x="120000" y="63741"/>
                  </a:lnTo>
                  <a:lnTo>
                    <a:pt x="0" y="63741"/>
                  </a:lnTo>
                  <a:lnTo>
                    <a:pt x="0" y="120000"/>
                  </a:lnTo>
                </a:path>
              </a:pathLst>
            </a:custGeom>
            <a:noFill/>
            <a:ln w="9525" cap="flat" cmpd="sng">
              <a:solidFill>
                <a:srgbClr val="599BD5"/>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txBox="1"/>
            <p:nvPr/>
          </p:nvSpPr>
          <p:spPr>
            <a:xfrm>
              <a:off x="2979896" y="3873340"/>
              <a:ext cx="157542"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5" name="Google Shape;155;p4"/>
            <p:cNvSpPr/>
            <p:nvPr/>
          </p:nvSpPr>
          <p:spPr>
            <a:xfrm>
              <a:off x="3348240" y="2092948"/>
              <a:ext cx="2518024" cy="1510814"/>
            </a:xfrm>
            <a:prstGeom prst="rect">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txBox="1"/>
            <p:nvPr/>
          </p:nvSpPr>
          <p:spPr>
            <a:xfrm>
              <a:off x="3348240" y="209294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When</a:t>
              </a:r>
              <a:r>
                <a:rPr lang="sk-SK" sz="1900" b="0" i="0" u="none" strike="noStrike" cap="none">
                  <a:solidFill>
                    <a:schemeClr val="lt1"/>
                  </a:solidFill>
                  <a:latin typeface="Calibri"/>
                  <a:ea typeface="Calibri"/>
                  <a:cs typeface="Calibri"/>
                  <a:sym typeface="Calibri"/>
                </a:rPr>
                <a:t> = timing/circumstances/</a:t>
              </a:r>
              <a:endParaRPr/>
            </a:p>
            <a:p>
              <a:pPr marL="0" marR="0" lvl="0" indent="0" algn="ctr" rtl="0">
                <a:lnSpc>
                  <a:spcPct val="90000"/>
                </a:lnSpc>
                <a:spcBef>
                  <a:spcPts val="665"/>
                </a:spcBef>
                <a:spcAft>
                  <a:spcPts val="0"/>
                </a:spcAft>
                <a:buClr>
                  <a:schemeClr val="lt1"/>
                </a:buClr>
                <a:buSzPts val="1900"/>
                <a:buFont typeface="Calibri"/>
                <a:buNone/>
              </a:pPr>
              <a:r>
                <a:rPr lang="sk-SK" sz="1900" b="0" i="0" u="none" strike="noStrike" cap="none">
                  <a:solidFill>
                    <a:schemeClr val="lt1"/>
                  </a:solidFill>
                  <a:latin typeface="Calibri"/>
                  <a:ea typeface="Calibri"/>
                  <a:cs typeface="Calibri"/>
                  <a:sym typeface="Calibri"/>
                </a:rPr>
                <a:t>atmosphere</a:t>
              </a:r>
              <a:endParaRPr sz="1900" b="0" i="0" u="none" strike="noStrike" cap="none">
                <a:solidFill>
                  <a:schemeClr val="lt1"/>
                </a:solidFill>
                <a:latin typeface="Calibri"/>
                <a:ea typeface="Calibri"/>
                <a:cs typeface="Calibri"/>
                <a:sym typeface="Calibri"/>
              </a:endParaRPr>
            </a:p>
          </p:txBody>
        </p:sp>
        <p:sp>
          <p:nvSpPr>
            <p:cNvPr id="157" name="Google Shape;157;p4"/>
            <p:cNvSpPr/>
            <p:nvPr/>
          </p:nvSpPr>
          <p:spPr>
            <a:xfrm>
              <a:off x="2767295" y="4892596"/>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6"/>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txBox="1"/>
            <p:nvPr/>
          </p:nvSpPr>
          <p:spPr>
            <a:xfrm>
              <a:off x="3027089" y="4935420"/>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9" name="Google Shape;159;p4"/>
            <p:cNvSpPr/>
            <p:nvPr/>
          </p:nvSpPr>
          <p:spPr>
            <a:xfrm>
              <a:off x="251070" y="4182909"/>
              <a:ext cx="2518024" cy="1510814"/>
            </a:xfrm>
            <a:prstGeom prst="rect">
              <a:avLst/>
            </a:prstGeom>
            <a:solidFill>
              <a:schemeClr val="accent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txBox="1"/>
            <p:nvPr/>
          </p:nvSpPr>
          <p:spPr>
            <a:xfrm>
              <a:off x="251070" y="4182909"/>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Check knowledge </a:t>
              </a:r>
              <a:r>
                <a:rPr lang="sk-SK" sz="1900" b="0" i="0" u="none" strike="noStrike" cap="none">
                  <a:solidFill>
                    <a:schemeClr val="lt1"/>
                  </a:solidFill>
                  <a:latin typeface="Calibri"/>
                  <a:ea typeface="Calibri"/>
                  <a:cs typeface="Calibri"/>
                  <a:sym typeface="Calibri"/>
                </a:rPr>
                <a:t>= proof of learning</a:t>
              </a:r>
              <a:endParaRPr sz="1900" b="0" i="0" u="none" strike="noStrike" cap="none">
                <a:solidFill>
                  <a:schemeClr val="lt1"/>
                </a:solidFill>
                <a:latin typeface="Calibri"/>
                <a:ea typeface="Calibri"/>
                <a:cs typeface="Calibri"/>
                <a:sym typeface="Calibri"/>
              </a:endParaRPr>
            </a:p>
          </p:txBody>
        </p:sp>
        <p:sp>
          <p:nvSpPr>
            <p:cNvPr id="161" name="Google Shape;161;p4"/>
            <p:cNvSpPr/>
            <p:nvPr/>
          </p:nvSpPr>
          <p:spPr>
            <a:xfrm>
              <a:off x="3348240" y="4182909"/>
              <a:ext cx="2518024" cy="1510814"/>
            </a:xfrm>
            <a:prstGeom prst="rect">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txBox="1"/>
            <p:nvPr/>
          </p:nvSpPr>
          <p:spPr>
            <a:xfrm>
              <a:off x="3348240" y="4182909"/>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0" i="0" u="none" strike="noStrike" cap="none">
                  <a:solidFill>
                    <a:schemeClr val="lt1"/>
                  </a:solidFill>
                  <a:latin typeface="Calibri"/>
                  <a:ea typeface="Calibri"/>
                  <a:cs typeface="Calibri"/>
                  <a:sym typeface="Calibri"/>
                </a:rPr>
                <a:t>How to </a:t>
              </a:r>
              <a:r>
                <a:rPr lang="sk-SK" sz="1900" b="1" i="0" u="none" strike="noStrike" cap="none">
                  <a:solidFill>
                    <a:schemeClr val="lt1"/>
                  </a:solidFill>
                  <a:latin typeface="Calibri"/>
                  <a:ea typeface="Calibri"/>
                  <a:cs typeface="Calibri"/>
                  <a:sym typeface="Calibri"/>
                </a:rPr>
                <a:t>give feedback </a:t>
              </a:r>
              <a:r>
                <a:rPr lang="sk-SK" sz="1900" b="0" i="0" u="none" strike="noStrike" cap="none">
                  <a:solidFill>
                    <a:schemeClr val="lt1"/>
                  </a:solidFill>
                  <a:latin typeface="Calibri"/>
                  <a:ea typeface="Calibri"/>
                  <a:cs typeface="Calibri"/>
                  <a:sym typeface="Calibri"/>
                </a:rPr>
                <a:t>= type of assessment</a:t>
              </a:r>
              <a:endParaRPr sz="1900" b="0" i="0" u="none" strike="noStrike" cap="none">
                <a:solidFill>
                  <a:schemeClr val="lt1"/>
                </a:solidFill>
                <a:latin typeface="Calibri"/>
                <a:ea typeface="Calibri"/>
                <a:cs typeface="Calibri"/>
                <a:sym typeface="Calibri"/>
              </a:endParaRPr>
            </a:p>
          </p:txBody>
        </p:sp>
      </p:gr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dirty="0" smtClean="0"/>
              <a:t>Portfolio </a:t>
            </a:r>
            <a:r>
              <a:rPr lang="cs-CZ" dirty="0" err="1" smtClean="0"/>
              <a:t>task</a:t>
            </a:r>
            <a:endParaRPr lang="cs-CZ" dirty="0"/>
          </a:p>
        </p:txBody>
      </p:sp>
      <p:sp>
        <p:nvSpPr>
          <p:cNvPr id="3" name="Zástupný symbol pro text 2"/>
          <p:cNvSpPr>
            <a:spLocks noGrp="1"/>
          </p:cNvSpPr>
          <p:nvPr>
            <p:ph type="body" idx="1"/>
          </p:nvPr>
        </p:nvSpPr>
        <p:spPr>
          <a:xfrm>
            <a:off x="838200" y="1450731"/>
            <a:ext cx="10515600" cy="5266592"/>
          </a:xfrm>
        </p:spPr>
        <p:txBody>
          <a:bodyPr>
            <a:normAutofit fontScale="47500" lnSpcReduction="20000"/>
          </a:bodyPr>
          <a:lstStyle/>
          <a:p>
            <a:pPr marL="0" lvl="0" indent="0" algn="just">
              <a:lnSpc>
                <a:spcPct val="115000"/>
              </a:lnSpc>
              <a:spcBef>
                <a:spcPts val="1200"/>
              </a:spcBef>
              <a:buSzPct val="33846"/>
              <a:buNone/>
            </a:pPr>
            <a:r>
              <a:rPr lang="en-US" sz="2900" b="1" dirty="0">
                <a:latin typeface="Arial"/>
                <a:ea typeface="Arial"/>
                <a:cs typeface="Arial"/>
                <a:sym typeface="Arial"/>
              </a:rPr>
              <a:t>Steps to follow:</a:t>
            </a:r>
          </a:p>
          <a:p>
            <a:pPr marL="0" lvl="0" indent="0">
              <a:lnSpc>
                <a:spcPct val="115000"/>
              </a:lnSpc>
              <a:spcBef>
                <a:spcPts val="1200"/>
              </a:spcBef>
              <a:buSzPct val="33846"/>
              <a:buNone/>
            </a:pPr>
            <a:r>
              <a:rPr lang="en-US" sz="2900" b="1" dirty="0">
                <a:latin typeface="Arial"/>
                <a:ea typeface="Arial"/>
                <a:cs typeface="Arial"/>
                <a:sym typeface="Arial"/>
              </a:rPr>
              <a:t>1. </a:t>
            </a:r>
            <a:r>
              <a:rPr lang="en-US" sz="2900" b="1" dirty="0">
                <a:solidFill>
                  <a:srgbClr val="FF0000"/>
                </a:solidFill>
                <a:latin typeface="Arial"/>
                <a:ea typeface="Arial"/>
                <a:cs typeface="Arial"/>
                <a:sym typeface="Arial"/>
              </a:rPr>
              <a:t>Choose a school and describe it. What type of school is it? What type of students does it educate? Study the SEP ( School educational plan) of the selected school and characterize declared principles / strategies on which the school builds the SEP.</a:t>
            </a:r>
          </a:p>
          <a:p>
            <a:pPr marL="0" lvl="0" indent="0">
              <a:lnSpc>
                <a:spcPct val="115000"/>
              </a:lnSpc>
              <a:spcBef>
                <a:spcPts val="1200"/>
              </a:spcBef>
              <a:buSzPct val="33846"/>
              <a:buNone/>
            </a:pPr>
            <a:r>
              <a:rPr lang="en-US" sz="2900" b="1" dirty="0">
                <a:latin typeface="Arial"/>
                <a:ea typeface="Arial"/>
                <a:cs typeface="Arial"/>
                <a:sym typeface="Arial"/>
              </a:rPr>
              <a:t>2. Choose one thematic unit within one year of the selected school type and find out how the school curriculum delimits the curriculum and outcomes for one of your subjects and how it corresponds with the philosophy of education by </a:t>
            </a:r>
            <a:r>
              <a:rPr lang="en-US" sz="2900" b="1" dirty="0" err="1">
                <a:latin typeface="Arial"/>
                <a:ea typeface="Arial"/>
                <a:cs typeface="Arial"/>
                <a:sym typeface="Arial"/>
              </a:rPr>
              <a:t>Pasche</a:t>
            </a:r>
            <a:r>
              <a:rPr lang="en-US" sz="2900" b="1" dirty="0">
                <a:latin typeface="Arial"/>
                <a:ea typeface="Arial"/>
                <a:cs typeface="Arial"/>
                <a:sym typeface="Arial"/>
              </a:rPr>
              <a:t> et al.</a:t>
            </a:r>
          </a:p>
          <a:p>
            <a:pPr marL="0" lvl="0" indent="0">
              <a:lnSpc>
                <a:spcPct val="115000"/>
              </a:lnSpc>
              <a:spcBef>
                <a:spcPts val="1200"/>
              </a:spcBef>
              <a:buSzPct val="33846"/>
              <a:buNone/>
            </a:pPr>
            <a:r>
              <a:rPr lang="en-US" sz="2900" b="1" dirty="0">
                <a:latin typeface="Arial"/>
                <a:ea typeface="Arial"/>
                <a:cs typeface="Arial"/>
                <a:sym typeface="Arial"/>
              </a:rPr>
              <a:t>3.  Perform didactic analysis of the curriculum of the selected thematic unit (concepts, learning tasks, cross-curricular relations).</a:t>
            </a:r>
          </a:p>
          <a:p>
            <a:pPr marL="0" lvl="0" indent="0">
              <a:lnSpc>
                <a:spcPct val="115000"/>
              </a:lnSpc>
              <a:spcBef>
                <a:spcPts val="1200"/>
              </a:spcBef>
              <a:buSzPct val="33846"/>
              <a:buNone/>
            </a:pPr>
            <a:r>
              <a:rPr lang="en-US" sz="2900" b="1" dirty="0">
                <a:latin typeface="Arial"/>
                <a:ea typeface="Arial"/>
                <a:cs typeface="Arial"/>
                <a:sym typeface="Arial"/>
              </a:rPr>
              <a:t>4. Formulate general objectives for the selected thematic unit.</a:t>
            </a:r>
          </a:p>
          <a:p>
            <a:pPr marL="0" lvl="0" indent="0">
              <a:lnSpc>
                <a:spcPct val="115000"/>
              </a:lnSpc>
              <a:spcBef>
                <a:spcPts val="1200"/>
              </a:spcBef>
              <a:buSzPct val="33846"/>
              <a:buNone/>
            </a:pPr>
            <a:r>
              <a:rPr lang="en-US" sz="2900" b="1" dirty="0">
                <a:latin typeface="Arial"/>
                <a:ea typeface="Arial"/>
                <a:cs typeface="Arial"/>
                <a:sym typeface="Arial"/>
              </a:rPr>
              <a:t>5. Schedule the whole unit into several lessons.</a:t>
            </a:r>
          </a:p>
          <a:p>
            <a:pPr marL="0" lvl="0" indent="0">
              <a:lnSpc>
                <a:spcPct val="115000"/>
              </a:lnSpc>
              <a:spcBef>
                <a:spcPts val="1200"/>
              </a:spcBef>
              <a:buSzPct val="33846"/>
              <a:buNone/>
            </a:pPr>
            <a:r>
              <a:rPr lang="en-US" sz="2900" b="1" dirty="0">
                <a:latin typeface="Arial"/>
                <a:ea typeface="Arial"/>
                <a:cs typeface="Arial"/>
                <a:sym typeface="Arial"/>
              </a:rPr>
              <a:t>6. For each teaching unit, formulate sub-objectives derived from the more general objectives and propose the activities (learning tasks) and the assessment methods accordingly.</a:t>
            </a:r>
          </a:p>
          <a:p>
            <a:pPr marL="0" lvl="0" indent="0">
              <a:lnSpc>
                <a:spcPct val="115000"/>
              </a:lnSpc>
              <a:spcBef>
                <a:spcPts val="1200"/>
              </a:spcBef>
              <a:buSzPct val="33846"/>
              <a:buNone/>
            </a:pPr>
            <a:r>
              <a:rPr lang="en-US" sz="2900" b="1" dirty="0">
                <a:latin typeface="Arial"/>
                <a:ea typeface="Arial"/>
                <a:cs typeface="Arial"/>
                <a:sym typeface="Arial"/>
              </a:rPr>
              <a:t>7. Based on your practical experience, consider teaching with regard to pupils' capabilities (e.g. gifted pupils, with SEN).</a:t>
            </a:r>
          </a:p>
          <a:p>
            <a:pPr marL="0" lvl="0" indent="0">
              <a:lnSpc>
                <a:spcPct val="115000"/>
              </a:lnSpc>
              <a:spcBef>
                <a:spcPts val="1200"/>
              </a:spcBef>
              <a:buSzPct val="33846"/>
              <a:buNone/>
            </a:pPr>
            <a:r>
              <a:rPr lang="en-US" sz="2900" b="1" dirty="0">
                <a:latin typeface="Arial"/>
                <a:ea typeface="Arial"/>
                <a:cs typeface="Arial"/>
                <a:sym typeface="Arial"/>
              </a:rPr>
              <a:t>Organize your outputs clearly into one file in MS Word format, giving your name. Do not forget to use citations. Submit the assignment to the appropriate Homework vaults folder (the date will be specified by the teacher).</a:t>
            </a:r>
          </a:p>
          <a:p>
            <a:pPr marL="0" lvl="0" indent="0">
              <a:lnSpc>
                <a:spcPct val="115000"/>
              </a:lnSpc>
              <a:spcBef>
                <a:spcPts val="1200"/>
              </a:spcBef>
              <a:buSzPct val="91666"/>
              <a:buNone/>
            </a:pPr>
            <a:r>
              <a:rPr lang="en-US" sz="2900" dirty="0">
                <a:latin typeface="Arial"/>
                <a:ea typeface="Arial"/>
                <a:cs typeface="Arial"/>
                <a:sym typeface="Arial"/>
              </a:rPr>
              <a:t> </a:t>
            </a:r>
          </a:p>
          <a:p>
            <a:pPr marL="114300" indent="0">
              <a:buNone/>
            </a:pPr>
            <a:endParaRPr lang="cs-CZ" dirty="0"/>
          </a:p>
        </p:txBody>
      </p:sp>
    </p:spTree>
    <p:extLst>
      <p:ext uri="{BB962C8B-B14F-4D97-AF65-F5344CB8AC3E}">
        <p14:creationId xmlns:p14="http://schemas.microsoft.com/office/powerpoint/2010/main" val="336872828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4"/>
        <p:cNvGrpSpPr/>
        <p:nvPr/>
      </p:nvGrpSpPr>
      <p:grpSpPr>
        <a:xfrm>
          <a:off x="0" y="0"/>
          <a:ext cx="0" cy="0"/>
          <a:chOff x="0" y="0"/>
          <a:chExt cx="0" cy="0"/>
        </a:xfrm>
      </p:grpSpPr>
      <p:sp>
        <p:nvSpPr>
          <p:cNvPr id="115" name="Google Shape;115;p4"/>
          <p:cNvSpPr/>
          <p:nvPr/>
        </p:nvSpPr>
        <p:spPr>
          <a:xfrm>
            <a:off x="0" y="0"/>
            <a:ext cx="12188952" cy="6858000"/>
          </a:xfrm>
          <a:prstGeom prst="rect">
            <a:avLst/>
          </a:prstGeom>
          <a:solidFill>
            <a:schemeClr val="l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6" name="Google Shape;116;p4"/>
          <p:cNvSpPr/>
          <p:nvPr/>
        </p:nvSpPr>
        <p:spPr>
          <a:xfrm>
            <a:off x="0" y="0"/>
            <a:ext cx="5020887" cy="6491605"/>
          </a:xfrm>
          <a:prstGeom prst="rect">
            <a:avLst/>
          </a:prstGeom>
          <a:solidFill>
            <a:srgbClr val="F2F2F2"/>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17" name="Google Shape;117;p4"/>
          <p:cNvSpPr txBox="1">
            <a:spLocks noGrp="1"/>
          </p:cNvSpPr>
          <p:nvPr>
            <p:ph type="title"/>
          </p:nvPr>
        </p:nvSpPr>
        <p:spPr>
          <a:xfrm>
            <a:off x="594360" y="1209086"/>
            <a:ext cx="3876848" cy="4064925"/>
          </a:xfrm>
          <a:prstGeom prst="rect">
            <a:avLst/>
          </a:prstGeom>
          <a:noFill/>
          <a:ln>
            <a:noFill/>
          </a:ln>
        </p:spPr>
        <p:txBody>
          <a:bodyPr spcFirstLastPara="1" wrap="square" lIns="91425" tIns="45700" rIns="91425" bIns="45700" anchor="ctr" anchorCtr="0">
            <a:normAutofit/>
          </a:bodyPr>
          <a:lstStyle/>
          <a:p>
            <a:pPr marL="0" lvl="0" indent="0" algn="l" rtl="0">
              <a:lnSpc>
                <a:spcPct val="90000"/>
              </a:lnSpc>
              <a:spcBef>
                <a:spcPts val="0"/>
              </a:spcBef>
              <a:spcAft>
                <a:spcPts val="0"/>
              </a:spcAft>
              <a:buClr>
                <a:schemeClr val="dk1"/>
              </a:buClr>
              <a:buSzPts val="5000"/>
              <a:buFont typeface="Calibri"/>
              <a:buNone/>
            </a:pPr>
            <a:r>
              <a:rPr lang="sk-SK" sz="5000"/>
              <a:t>Teaching process</a:t>
            </a:r>
            <a:endParaRPr sz="5000"/>
          </a:p>
        </p:txBody>
      </p:sp>
      <p:grpSp>
        <p:nvGrpSpPr>
          <p:cNvPr id="118" name="Google Shape;118;p4"/>
          <p:cNvGrpSpPr/>
          <p:nvPr/>
        </p:nvGrpSpPr>
        <p:grpSpPr>
          <a:xfrm>
            <a:off x="594360" y="73152"/>
            <a:ext cx="1178966" cy="232963"/>
            <a:chOff x="594360" y="73152"/>
            <a:chExt cx="1178966" cy="232963"/>
          </a:xfrm>
        </p:grpSpPr>
        <p:sp>
          <p:nvSpPr>
            <p:cNvPr id="119" name="Google Shape;119;p4"/>
            <p:cNvSpPr/>
            <p:nvPr/>
          </p:nvSpPr>
          <p:spPr>
            <a:xfrm>
              <a:off x="1094181"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0" name="Google Shape;120;p4"/>
            <p:cNvSpPr/>
            <p:nvPr/>
          </p:nvSpPr>
          <p:spPr>
            <a:xfrm>
              <a:off x="1094181"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1" name="Google Shape;121;p4"/>
            <p:cNvSpPr/>
            <p:nvPr/>
          </p:nvSpPr>
          <p:spPr>
            <a:xfrm>
              <a:off x="969226"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2" name="Google Shape;122;p4"/>
            <p:cNvSpPr/>
            <p:nvPr/>
          </p:nvSpPr>
          <p:spPr>
            <a:xfrm>
              <a:off x="969226"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3" name="Google Shape;123;p4"/>
            <p:cNvSpPr/>
            <p:nvPr/>
          </p:nvSpPr>
          <p:spPr>
            <a:xfrm>
              <a:off x="844271"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4" name="Google Shape;124;p4"/>
            <p:cNvSpPr/>
            <p:nvPr/>
          </p:nvSpPr>
          <p:spPr>
            <a:xfrm>
              <a:off x="844271"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5" name="Google Shape;125;p4"/>
            <p:cNvSpPr/>
            <p:nvPr/>
          </p:nvSpPr>
          <p:spPr>
            <a:xfrm>
              <a:off x="719315"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6" name="Google Shape;126;p4"/>
            <p:cNvSpPr/>
            <p:nvPr/>
          </p:nvSpPr>
          <p:spPr>
            <a:xfrm>
              <a:off x="719315"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7" name="Google Shape;127;p4"/>
            <p:cNvSpPr/>
            <p:nvPr/>
          </p:nvSpPr>
          <p:spPr>
            <a:xfrm>
              <a:off x="594360"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8" name="Google Shape;128;p4"/>
            <p:cNvSpPr/>
            <p:nvPr/>
          </p:nvSpPr>
          <p:spPr>
            <a:xfrm>
              <a:off x="594360"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29" name="Google Shape;129;p4"/>
            <p:cNvSpPr/>
            <p:nvPr/>
          </p:nvSpPr>
          <p:spPr>
            <a:xfrm>
              <a:off x="1718958"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0" name="Google Shape;130;p4"/>
            <p:cNvSpPr/>
            <p:nvPr/>
          </p:nvSpPr>
          <p:spPr>
            <a:xfrm>
              <a:off x="1718958"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1" name="Google Shape;131;p4"/>
            <p:cNvSpPr/>
            <p:nvPr/>
          </p:nvSpPr>
          <p:spPr>
            <a:xfrm>
              <a:off x="1594003"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2" name="Google Shape;132;p4"/>
            <p:cNvSpPr/>
            <p:nvPr/>
          </p:nvSpPr>
          <p:spPr>
            <a:xfrm>
              <a:off x="1594003"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3" name="Google Shape;133;p4"/>
            <p:cNvSpPr/>
            <p:nvPr/>
          </p:nvSpPr>
          <p:spPr>
            <a:xfrm>
              <a:off x="1469048"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4" name="Google Shape;134;p4"/>
            <p:cNvSpPr/>
            <p:nvPr/>
          </p:nvSpPr>
          <p:spPr>
            <a:xfrm>
              <a:off x="1469048"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5" name="Google Shape;135;p4"/>
            <p:cNvSpPr/>
            <p:nvPr/>
          </p:nvSpPr>
          <p:spPr>
            <a:xfrm>
              <a:off x="1344092"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6" name="Google Shape;136;p4"/>
            <p:cNvSpPr/>
            <p:nvPr/>
          </p:nvSpPr>
          <p:spPr>
            <a:xfrm>
              <a:off x="1344092"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7" name="Google Shape;137;p4"/>
            <p:cNvSpPr/>
            <p:nvPr/>
          </p:nvSpPr>
          <p:spPr>
            <a:xfrm>
              <a:off x="1219137" y="73152"/>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sp>
          <p:nvSpPr>
            <p:cNvPr id="138" name="Google Shape;138;p4"/>
            <p:cNvSpPr/>
            <p:nvPr/>
          </p:nvSpPr>
          <p:spPr>
            <a:xfrm>
              <a:off x="1219137" y="246888"/>
              <a:ext cx="54368" cy="59227"/>
            </a:xfrm>
            <a:prstGeom prst="ellipse">
              <a:avLst/>
            </a:prstGeom>
            <a:solidFill>
              <a:schemeClr val="accent1"/>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sp>
        <p:nvSpPr>
          <p:cNvPr id="139" name="Google Shape;139;p4"/>
          <p:cNvSpPr/>
          <p:nvPr/>
        </p:nvSpPr>
        <p:spPr>
          <a:xfrm>
            <a:off x="0" y="6501384"/>
            <a:ext cx="12192000" cy="356616"/>
          </a:xfrm>
          <a:prstGeom prst="rect">
            <a:avLst/>
          </a:prstGeom>
          <a:solidFill>
            <a:srgbClr val="262626"/>
          </a:soli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grpSp>
        <p:nvGrpSpPr>
          <p:cNvPr id="140" name="Google Shape;140;p4"/>
          <p:cNvGrpSpPr/>
          <p:nvPr/>
        </p:nvGrpSpPr>
        <p:grpSpPr>
          <a:xfrm>
            <a:off x="5865486" y="460188"/>
            <a:ext cx="5615194" cy="5690735"/>
            <a:chOff x="251070" y="2988"/>
            <a:chExt cx="5615194" cy="5690735"/>
          </a:xfrm>
        </p:grpSpPr>
        <p:sp>
          <p:nvSpPr>
            <p:cNvPr id="141" name="Google Shape;141;p4"/>
            <p:cNvSpPr/>
            <p:nvPr/>
          </p:nvSpPr>
          <p:spPr>
            <a:xfrm>
              <a:off x="2767295" y="712675"/>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2"/>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2" name="Google Shape;142;p4"/>
            <p:cNvSpPr txBox="1"/>
            <p:nvPr/>
          </p:nvSpPr>
          <p:spPr>
            <a:xfrm>
              <a:off x="3027089" y="755499"/>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43" name="Google Shape;143;p4"/>
            <p:cNvSpPr/>
            <p:nvPr/>
          </p:nvSpPr>
          <p:spPr>
            <a:xfrm>
              <a:off x="251070" y="2988"/>
              <a:ext cx="2518024" cy="1510814"/>
            </a:xfrm>
            <a:prstGeom prst="rect">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4" name="Google Shape;144;p4"/>
            <p:cNvSpPr txBox="1"/>
            <p:nvPr/>
          </p:nvSpPr>
          <p:spPr>
            <a:xfrm>
              <a:off x="251070" y="298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What </a:t>
              </a:r>
              <a:r>
                <a:rPr lang="sk-SK" sz="1900" b="0" i="0" u="none" strike="noStrike" cap="none">
                  <a:solidFill>
                    <a:schemeClr val="lt1"/>
                  </a:solidFill>
                  <a:latin typeface="Calibri"/>
                  <a:ea typeface="Calibri"/>
                  <a:cs typeface="Calibri"/>
                  <a:sym typeface="Calibri"/>
                </a:rPr>
                <a:t> = topic</a:t>
              </a:r>
              <a:endParaRPr sz="1900" b="0" i="0" u="none" strike="noStrike" cap="none">
                <a:solidFill>
                  <a:schemeClr val="lt1"/>
                </a:solidFill>
                <a:latin typeface="Calibri"/>
                <a:ea typeface="Calibri"/>
                <a:cs typeface="Calibri"/>
                <a:sym typeface="Calibri"/>
              </a:endParaRPr>
            </a:p>
          </p:txBody>
        </p:sp>
        <p:sp>
          <p:nvSpPr>
            <p:cNvPr id="145" name="Google Shape;145;p4"/>
            <p:cNvSpPr/>
            <p:nvPr/>
          </p:nvSpPr>
          <p:spPr>
            <a:xfrm>
              <a:off x="1510082" y="1512002"/>
              <a:ext cx="3097170" cy="548545"/>
            </a:xfrm>
            <a:custGeom>
              <a:avLst/>
              <a:gdLst/>
              <a:ahLst/>
              <a:cxnLst/>
              <a:rect l="l" t="t" r="r" b="b"/>
              <a:pathLst>
                <a:path w="120000" h="120000" extrusionOk="0">
                  <a:moveTo>
                    <a:pt x="120000" y="0"/>
                  </a:moveTo>
                  <a:lnTo>
                    <a:pt x="120000" y="63741"/>
                  </a:lnTo>
                  <a:lnTo>
                    <a:pt x="0" y="63741"/>
                  </a:lnTo>
                  <a:lnTo>
                    <a:pt x="0" y="120000"/>
                  </a:lnTo>
                </a:path>
              </a:pathLst>
            </a:custGeom>
            <a:noFill/>
            <a:ln w="9525" cap="flat" cmpd="sng">
              <a:solidFill>
                <a:schemeClr val="accent3"/>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6" name="Google Shape;146;p4"/>
            <p:cNvSpPr txBox="1"/>
            <p:nvPr/>
          </p:nvSpPr>
          <p:spPr>
            <a:xfrm>
              <a:off x="2979896" y="1783380"/>
              <a:ext cx="157542"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47" name="Google Shape;147;p4"/>
            <p:cNvSpPr/>
            <p:nvPr/>
          </p:nvSpPr>
          <p:spPr>
            <a:xfrm>
              <a:off x="3348240" y="2988"/>
              <a:ext cx="2518024" cy="1510814"/>
            </a:xfrm>
            <a:prstGeom prst="rect">
              <a:avLst/>
            </a:prstGeom>
            <a:solidFill>
              <a:schemeClr val="accent3"/>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48" name="Google Shape;148;p4"/>
            <p:cNvSpPr txBox="1"/>
            <p:nvPr/>
          </p:nvSpPr>
          <p:spPr>
            <a:xfrm>
              <a:off x="3348240" y="298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Whom</a:t>
              </a:r>
              <a:r>
                <a:rPr lang="sk-SK" sz="1900" b="0" i="0" u="none" strike="noStrike" cap="none">
                  <a:solidFill>
                    <a:schemeClr val="lt1"/>
                  </a:solidFill>
                  <a:latin typeface="Calibri"/>
                  <a:ea typeface="Calibri"/>
                  <a:cs typeface="Calibri"/>
                  <a:sym typeface="Calibri"/>
                </a:rPr>
                <a:t> = diagnosis/assessemnt of the class </a:t>
              </a:r>
              <a:endParaRPr sz="1900" b="0" i="0" u="none" strike="noStrike" cap="none">
                <a:solidFill>
                  <a:schemeClr val="lt1"/>
                </a:solidFill>
                <a:latin typeface="Calibri"/>
                <a:ea typeface="Calibri"/>
                <a:cs typeface="Calibri"/>
                <a:sym typeface="Calibri"/>
              </a:endParaRPr>
            </a:p>
          </p:txBody>
        </p:sp>
        <p:sp>
          <p:nvSpPr>
            <p:cNvPr id="149" name="Google Shape;149;p4"/>
            <p:cNvSpPr/>
            <p:nvPr/>
          </p:nvSpPr>
          <p:spPr>
            <a:xfrm>
              <a:off x="2767295" y="2802635"/>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4"/>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0" name="Google Shape;150;p4"/>
            <p:cNvSpPr txBox="1"/>
            <p:nvPr/>
          </p:nvSpPr>
          <p:spPr>
            <a:xfrm>
              <a:off x="3027089" y="2845460"/>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1" name="Google Shape;151;p4"/>
            <p:cNvSpPr/>
            <p:nvPr/>
          </p:nvSpPr>
          <p:spPr>
            <a:xfrm>
              <a:off x="251070" y="2092948"/>
              <a:ext cx="2518024" cy="1510814"/>
            </a:xfrm>
            <a:prstGeom prst="rect">
              <a:avLst/>
            </a:prstGeom>
            <a:solidFill>
              <a:schemeClr val="accent4"/>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2" name="Google Shape;152;p4"/>
            <p:cNvSpPr txBox="1"/>
            <p:nvPr/>
          </p:nvSpPr>
          <p:spPr>
            <a:xfrm>
              <a:off x="251070" y="209294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How</a:t>
              </a:r>
              <a:r>
                <a:rPr lang="sk-SK" sz="1900" b="0" i="0" u="none" strike="noStrike" cap="none">
                  <a:solidFill>
                    <a:schemeClr val="lt1"/>
                  </a:solidFill>
                  <a:latin typeface="Calibri"/>
                  <a:ea typeface="Calibri"/>
                  <a:cs typeface="Calibri"/>
                  <a:sym typeface="Calibri"/>
                </a:rPr>
                <a:t> = methods </a:t>
              </a:r>
              <a:endParaRPr sz="1900" b="0" i="0" u="none" strike="noStrike" cap="none">
                <a:solidFill>
                  <a:schemeClr val="lt1"/>
                </a:solidFill>
                <a:latin typeface="Calibri"/>
                <a:ea typeface="Calibri"/>
                <a:cs typeface="Calibri"/>
                <a:sym typeface="Calibri"/>
              </a:endParaRPr>
            </a:p>
          </p:txBody>
        </p:sp>
        <p:sp>
          <p:nvSpPr>
            <p:cNvPr id="153" name="Google Shape;153;p4"/>
            <p:cNvSpPr/>
            <p:nvPr/>
          </p:nvSpPr>
          <p:spPr>
            <a:xfrm>
              <a:off x="1510082" y="3601963"/>
              <a:ext cx="3097170" cy="548545"/>
            </a:xfrm>
            <a:custGeom>
              <a:avLst/>
              <a:gdLst/>
              <a:ahLst/>
              <a:cxnLst/>
              <a:rect l="l" t="t" r="r" b="b"/>
              <a:pathLst>
                <a:path w="120000" h="120000" extrusionOk="0">
                  <a:moveTo>
                    <a:pt x="120000" y="0"/>
                  </a:moveTo>
                  <a:lnTo>
                    <a:pt x="120000" y="63741"/>
                  </a:lnTo>
                  <a:lnTo>
                    <a:pt x="0" y="63741"/>
                  </a:lnTo>
                  <a:lnTo>
                    <a:pt x="0" y="120000"/>
                  </a:lnTo>
                </a:path>
              </a:pathLst>
            </a:custGeom>
            <a:noFill/>
            <a:ln w="9525" cap="flat" cmpd="sng">
              <a:solidFill>
                <a:srgbClr val="599BD5"/>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4" name="Google Shape;154;p4"/>
            <p:cNvSpPr txBox="1"/>
            <p:nvPr/>
          </p:nvSpPr>
          <p:spPr>
            <a:xfrm>
              <a:off x="2979896" y="3873340"/>
              <a:ext cx="157542"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5" name="Google Shape;155;p4"/>
            <p:cNvSpPr/>
            <p:nvPr/>
          </p:nvSpPr>
          <p:spPr>
            <a:xfrm>
              <a:off x="3348240" y="2092948"/>
              <a:ext cx="2518024" cy="1510814"/>
            </a:xfrm>
            <a:prstGeom prst="rect">
              <a:avLst/>
            </a:prstGeom>
            <a:solidFill>
              <a:srgbClr val="599BD5"/>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6" name="Google Shape;156;p4"/>
            <p:cNvSpPr txBox="1"/>
            <p:nvPr/>
          </p:nvSpPr>
          <p:spPr>
            <a:xfrm>
              <a:off x="3348240" y="2092948"/>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When</a:t>
              </a:r>
              <a:r>
                <a:rPr lang="sk-SK" sz="1900" b="0" i="0" u="none" strike="noStrike" cap="none">
                  <a:solidFill>
                    <a:schemeClr val="lt1"/>
                  </a:solidFill>
                  <a:latin typeface="Calibri"/>
                  <a:ea typeface="Calibri"/>
                  <a:cs typeface="Calibri"/>
                  <a:sym typeface="Calibri"/>
                </a:rPr>
                <a:t> = timing/circumstances/</a:t>
              </a:r>
              <a:endParaRPr/>
            </a:p>
            <a:p>
              <a:pPr marL="0" marR="0" lvl="0" indent="0" algn="ctr" rtl="0">
                <a:lnSpc>
                  <a:spcPct val="90000"/>
                </a:lnSpc>
                <a:spcBef>
                  <a:spcPts val="665"/>
                </a:spcBef>
                <a:spcAft>
                  <a:spcPts val="0"/>
                </a:spcAft>
                <a:buClr>
                  <a:schemeClr val="lt1"/>
                </a:buClr>
                <a:buSzPts val="1900"/>
                <a:buFont typeface="Calibri"/>
                <a:buNone/>
              </a:pPr>
              <a:r>
                <a:rPr lang="sk-SK" sz="1900" b="0" i="0" u="none" strike="noStrike" cap="none">
                  <a:solidFill>
                    <a:schemeClr val="lt1"/>
                  </a:solidFill>
                  <a:latin typeface="Calibri"/>
                  <a:ea typeface="Calibri"/>
                  <a:cs typeface="Calibri"/>
                  <a:sym typeface="Calibri"/>
                </a:rPr>
                <a:t>atmosphere</a:t>
              </a:r>
              <a:endParaRPr sz="1900" b="0" i="0" u="none" strike="noStrike" cap="none">
                <a:solidFill>
                  <a:schemeClr val="lt1"/>
                </a:solidFill>
                <a:latin typeface="Calibri"/>
                <a:ea typeface="Calibri"/>
                <a:cs typeface="Calibri"/>
                <a:sym typeface="Calibri"/>
              </a:endParaRPr>
            </a:p>
          </p:txBody>
        </p:sp>
        <p:sp>
          <p:nvSpPr>
            <p:cNvPr id="157" name="Google Shape;157;p4"/>
            <p:cNvSpPr/>
            <p:nvPr/>
          </p:nvSpPr>
          <p:spPr>
            <a:xfrm>
              <a:off x="2767295" y="4892596"/>
              <a:ext cx="548545" cy="91440"/>
            </a:xfrm>
            <a:custGeom>
              <a:avLst/>
              <a:gdLst/>
              <a:ahLst/>
              <a:cxnLst/>
              <a:rect l="l" t="t" r="r" b="b"/>
              <a:pathLst>
                <a:path w="120000" h="120000" extrusionOk="0">
                  <a:moveTo>
                    <a:pt x="0" y="60000"/>
                  </a:moveTo>
                  <a:lnTo>
                    <a:pt x="120000" y="60000"/>
                  </a:lnTo>
                </a:path>
              </a:pathLst>
            </a:custGeom>
            <a:noFill/>
            <a:ln w="9525" cap="flat" cmpd="sng">
              <a:solidFill>
                <a:schemeClr val="accent6"/>
              </a:solidFill>
              <a:prstDash val="solid"/>
              <a:miter lim="800000"/>
              <a:headEnd type="none" w="sm" len="sm"/>
              <a:tailEnd type="stealth" w="med" len="med"/>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58" name="Google Shape;158;p4"/>
            <p:cNvSpPr txBox="1"/>
            <p:nvPr/>
          </p:nvSpPr>
          <p:spPr>
            <a:xfrm>
              <a:off x="3027089" y="4935420"/>
              <a:ext cx="28957" cy="5791"/>
            </a:xfrm>
            <a:prstGeom prst="rect">
              <a:avLst/>
            </a:prstGeom>
            <a:noFill/>
            <a:ln>
              <a:noFill/>
            </a:ln>
          </p:spPr>
          <p:txBody>
            <a:bodyPr spcFirstLastPara="1" wrap="square" lIns="12700" tIns="0" rIns="12700" bIns="0" anchor="ctr" anchorCtr="0">
              <a:noAutofit/>
            </a:bodyPr>
            <a:lstStyle/>
            <a:p>
              <a:pPr marL="0" marR="0" lvl="0" indent="0" algn="ctr" rtl="0">
                <a:lnSpc>
                  <a:spcPct val="90000"/>
                </a:lnSpc>
                <a:spcBef>
                  <a:spcPts val="0"/>
                </a:spcBef>
                <a:spcAft>
                  <a:spcPts val="0"/>
                </a:spcAft>
                <a:buClr>
                  <a:schemeClr val="dk1"/>
                </a:buClr>
                <a:buSzPts val="500"/>
                <a:buFont typeface="Calibri"/>
                <a:buNone/>
              </a:pPr>
              <a:endParaRPr sz="500" b="0" i="0" u="none" strike="noStrike" cap="none">
                <a:solidFill>
                  <a:schemeClr val="dk1"/>
                </a:solidFill>
                <a:latin typeface="Calibri"/>
                <a:ea typeface="Calibri"/>
                <a:cs typeface="Calibri"/>
                <a:sym typeface="Calibri"/>
              </a:endParaRPr>
            </a:p>
          </p:txBody>
        </p:sp>
        <p:sp>
          <p:nvSpPr>
            <p:cNvPr id="159" name="Google Shape;159;p4"/>
            <p:cNvSpPr/>
            <p:nvPr/>
          </p:nvSpPr>
          <p:spPr>
            <a:xfrm>
              <a:off x="251070" y="4182909"/>
              <a:ext cx="2518024" cy="1510814"/>
            </a:xfrm>
            <a:prstGeom prst="rect">
              <a:avLst/>
            </a:prstGeom>
            <a:solidFill>
              <a:schemeClr val="accent6"/>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0" name="Google Shape;160;p4"/>
            <p:cNvSpPr txBox="1"/>
            <p:nvPr/>
          </p:nvSpPr>
          <p:spPr>
            <a:xfrm>
              <a:off x="251070" y="4182909"/>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1" i="0" u="none" strike="noStrike" cap="none">
                  <a:solidFill>
                    <a:schemeClr val="lt1"/>
                  </a:solidFill>
                  <a:latin typeface="Calibri"/>
                  <a:ea typeface="Calibri"/>
                  <a:cs typeface="Calibri"/>
                  <a:sym typeface="Calibri"/>
                </a:rPr>
                <a:t>Check knowledge </a:t>
              </a:r>
              <a:r>
                <a:rPr lang="sk-SK" sz="1900" b="0" i="0" u="none" strike="noStrike" cap="none">
                  <a:solidFill>
                    <a:schemeClr val="lt1"/>
                  </a:solidFill>
                  <a:latin typeface="Calibri"/>
                  <a:ea typeface="Calibri"/>
                  <a:cs typeface="Calibri"/>
                  <a:sym typeface="Calibri"/>
                </a:rPr>
                <a:t>= proof of learning</a:t>
              </a:r>
              <a:endParaRPr sz="1900" b="0" i="0" u="none" strike="noStrike" cap="none">
                <a:solidFill>
                  <a:schemeClr val="lt1"/>
                </a:solidFill>
                <a:latin typeface="Calibri"/>
                <a:ea typeface="Calibri"/>
                <a:cs typeface="Calibri"/>
                <a:sym typeface="Calibri"/>
              </a:endParaRPr>
            </a:p>
          </p:txBody>
        </p:sp>
        <p:sp>
          <p:nvSpPr>
            <p:cNvPr id="161" name="Google Shape;161;p4"/>
            <p:cNvSpPr/>
            <p:nvPr/>
          </p:nvSpPr>
          <p:spPr>
            <a:xfrm>
              <a:off x="3348240" y="4182909"/>
              <a:ext cx="2518024" cy="1510814"/>
            </a:xfrm>
            <a:prstGeom prst="rect">
              <a:avLst/>
            </a:prstGeom>
            <a:solidFill>
              <a:schemeClr val="accent2"/>
            </a:solidFill>
            <a:ln w="12700" cap="flat" cmpd="sng">
              <a:solidFill>
                <a:schemeClr val="lt1"/>
              </a:solidFill>
              <a:prstDash val="solid"/>
              <a:miter lim="800000"/>
              <a:headEnd type="none" w="sm" len="sm"/>
              <a:tailEnd type="none" w="sm" len="sm"/>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162" name="Google Shape;162;p4"/>
            <p:cNvSpPr txBox="1"/>
            <p:nvPr/>
          </p:nvSpPr>
          <p:spPr>
            <a:xfrm>
              <a:off x="3348240" y="4182909"/>
              <a:ext cx="2518024" cy="1510814"/>
            </a:xfrm>
            <a:prstGeom prst="rect">
              <a:avLst/>
            </a:prstGeom>
            <a:noFill/>
            <a:ln>
              <a:noFill/>
            </a:ln>
          </p:spPr>
          <p:txBody>
            <a:bodyPr spcFirstLastPara="1" wrap="square" lIns="123375" tIns="129500" rIns="123375" bIns="129500" anchor="ctr" anchorCtr="0">
              <a:noAutofit/>
            </a:bodyPr>
            <a:lstStyle/>
            <a:p>
              <a:pPr marL="0" marR="0" lvl="0" indent="0" algn="ctr" rtl="0">
                <a:lnSpc>
                  <a:spcPct val="90000"/>
                </a:lnSpc>
                <a:spcBef>
                  <a:spcPts val="0"/>
                </a:spcBef>
                <a:spcAft>
                  <a:spcPts val="0"/>
                </a:spcAft>
                <a:buClr>
                  <a:schemeClr val="lt1"/>
                </a:buClr>
                <a:buSzPts val="1900"/>
                <a:buFont typeface="Calibri"/>
                <a:buNone/>
              </a:pPr>
              <a:r>
                <a:rPr lang="sk-SK" sz="1900" b="0" i="0" u="none" strike="noStrike" cap="none">
                  <a:solidFill>
                    <a:schemeClr val="lt1"/>
                  </a:solidFill>
                  <a:latin typeface="Calibri"/>
                  <a:ea typeface="Calibri"/>
                  <a:cs typeface="Calibri"/>
                  <a:sym typeface="Calibri"/>
                </a:rPr>
                <a:t>How to </a:t>
              </a:r>
              <a:r>
                <a:rPr lang="sk-SK" sz="1900" b="1" i="0" u="none" strike="noStrike" cap="none">
                  <a:solidFill>
                    <a:schemeClr val="lt1"/>
                  </a:solidFill>
                  <a:latin typeface="Calibri"/>
                  <a:ea typeface="Calibri"/>
                  <a:cs typeface="Calibri"/>
                  <a:sym typeface="Calibri"/>
                </a:rPr>
                <a:t>give feedback </a:t>
              </a:r>
              <a:r>
                <a:rPr lang="sk-SK" sz="1900" b="0" i="0" u="none" strike="noStrike" cap="none">
                  <a:solidFill>
                    <a:schemeClr val="lt1"/>
                  </a:solidFill>
                  <a:latin typeface="Calibri"/>
                  <a:ea typeface="Calibri"/>
                  <a:cs typeface="Calibri"/>
                  <a:sym typeface="Calibri"/>
                </a:rPr>
                <a:t>= type of assessment</a:t>
              </a:r>
              <a:endParaRPr sz="1900" b="0" i="0" u="none" strike="noStrike" cap="none">
                <a:solidFill>
                  <a:schemeClr val="lt1"/>
                </a:solidFill>
                <a:latin typeface="Calibri"/>
                <a:ea typeface="Calibri"/>
                <a:cs typeface="Calibri"/>
                <a:sym typeface="Calibri"/>
              </a:endParaRPr>
            </a:p>
          </p:txBody>
        </p:sp>
      </p:grpSp>
    </p:spTree>
    <p:extLst>
      <p:ext uri="{BB962C8B-B14F-4D97-AF65-F5344CB8AC3E}">
        <p14:creationId xmlns:p14="http://schemas.microsoft.com/office/powerpoint/2010/main" val="2134850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166"/>
        <p:cNvGrpSpPr/>
        <p:nvPr/>
      </p:nvGrpSpPr>
      <p:grpSpPr>
        <a:xfrm>
          <a:off x="0" y="0"/>
          <a:ext cx="0" cy="0"/>
          <a:chOff x="0" y="0"/>
          <a:chExt cx="0" cy="0"/>
        </a:xfrm>
      </p:grpSpPr>
      <p:sp>
        <p:nvSpPr>
          <p:cNvPr id="167" name="Google Shape;167;p5"/>
          <p:cNvSpPr/>
          <p:nvPr/>
        </p:nvSpPr>
        <p:spPr>
          <a:xfrm>
            <a:off x="475488" y="0"/>
            <a:ext cx="10910292" cy="6858000"/>
          </a:xfrm>
          <a:prstGeom prst="rect">
            <a:avLst/>
          </a:prstGeom>
          <a:gradFill>
            <a:gsLst>
              <a:gs pos="0">
                <a:schemeClr val="accent6"/>
              </a:gs>
              <a:gs pos="25000">
                <a:schemeClr val="accent6"/>
              </a:gs>
              <a:gs pos="94000">
                <a:schemeClr val="accent1"/>
              </a:gs>
              <a:gs pos="100000">
                <a:schemeClr val="accent1"/>
              </a:gs>
            </a:gsLst>
            <a:lin ang="4200000" scaled="0"/>
          </a:gradFill>
          <a:ln>
            <a:noFill/>
          </a:ln>
        </p:spPr>
        <p:txBody>
          <a:bodyPr spcFirstLastPara="1" wrap="square" lIns="91425" tIns="45700" rIns="91425" bIns="45700" anchor="ctr" anchorCtr="0">
            <a:noAutofit/>
          </a:bodyPr>
          <a:lstStyle/>
          <a:p>
            <a:pPr marL="0" marR="0" lvl="0" indent="0" algn="ctr" rtl="0">
              <a:spcBef>
                <a:spcPts val="0"/>
              </a:spcBef>
              <a:spcAft>
                <a:spcPts val="0"/>
              </a:spcAft>
              <a:buNone/>
            </a:pPr>
            <a:endParaRPr sz="1800" b="0" i="0" u="none" strike="noStrike" cap="none">
              <a:solidFill>
                <a:schemeClr val="lt1"/>
              </a:solidFill>
              <a:latin typeface="Calibri"/>
              <a:ea typeface="Calibri"/>
              <a:cs typeface="Calibri"/>
              <a:sym typeface="Calibri"/>
            </a:endParaRPr>
          </a:p>
        </p:txBody>
      </p:sp>
      <p:pic>
        <p:nvPicPr>
          <p:cNvPr id="168" name="Google Shape;168;p5"/>
          <p:cNvPicPr preferRelativeResize="0"/>
          <p:nvPr/>
        </p:nvPicPr>
        <p:blipFill rotWithShape="1">
          <a:blip r:embed="rId3">
            <a:alphaModFix/>
          </a:blip>
          <a:srcRect/>
          <a:stretch/>
        </p:blipFill>
        <p:spPr>
          <a:xfrm>
            <a:off x="0" y="0"/>
            <a:ext cx="12192000" cy="6858000"/>
          </a:xfrm>
          <a:prstGeom prst="rect">
            <a:avLst/>
          </a:prstGeom>
          <a:noFill/>
          <a:ln>
            <a:noFill/>
          </a:ln>
        </p:spPr>
      </p:pic>
      <p:sp>
        <p:nvSpPr>
          <p:cNvPr id="169" name="Google Shape;169;p5"/>
          <p:cNvSpPr txBox="1">
            <a:spLocks noGrp="1"/>
          </p:cNvSpPr>
          <p:nvPr>
            <p:ph type="title"/>
          </p:nvPr>
        </p:nvSpPr>
        <p:spPr>
          <a:xfrm>
            <a:off x="3045368" y="2043663"/>
            <a:ext cx="6105194" cy="2031055"/>
          </a:xfrm>
          <a:prstGeom prst="rect">
            <a:avLst/>
          </a:prstGeom>
          <a:noFill/>
          <a:ln>
            <a:noFill/>
          </a:ln>
        </p:spPr>
        <p:txBody>
          <a:bodyPr spcFirstLastPara="1" wrap="square" lIns="91425" tIns="45700" rIns="91425" bIns="45700" anchor="b" anchorCtr="0">
            <a:normAutofit/>
          </a:bodyPr>
          <a:lstStyle/>
          <a:p>
            <a:pPr marL="0" lvl="0" indent="0" algn="ctr" rtl="0">
              <a:lnSpc>
                <a:spcPct val="90000"/>
              </a:lnSpc>
              <a:spcBef>
                <a:spcPts val="0"/>
              </a:spcBef>
              <a:spcAft>
                <a:spcPts val="0"/>
              </a:spcAft>
              <a:buClr>
                <a:srgbClr val="FFFFFF"/>
              </a:buClr>
              <a:buSzPts val="6000"/>
              <a:buFont typeface="Calibri"/>
              <a:buNone/>
            </a:pPr>
            <a:r>
              <a:rPr lang="sk-SK" sz="6000">
                <a:solidFill>
                  <a:srgbClr val="FFFFFF"/>
                </a:solidFill>
                <a:latin typeface="Calibri"/>
                <a:ea typeface="Calibri"/>
                <a:cs typeface="Calibri"/>
                <a:sym typeface="Calibri"/>
              </a:rPr>
              <a:t>WHAT</a:t>
            </a:r>
            <a:endParaRPr/>
          </a:p>
        </p:txBody>
      </p:sp>
    </p:spTree>
  </p:cSld>
  <p:clrMapOvr>
    <a:masterClrMapping/>
  </p:clrMapOvr>
</p:sld>
</file>

<file path=ppt/theme/theme1.xml><?xml version="1.0" encoding="utf-8"?>
<a:theme xmlns:a="http://schemas.openxmlformats.org/drawingml/2006/main" name="Office Theme">
  <a:themeElements>
    <a:clrScheme name="Office">
      <a:dk1>
        <a:srgbClr val="000000"/>
      </a:dk1>
      <a:lt1>
        <a:srgbClr val="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276</TotalTime>
  <Words>1204</Words>
  <Application>Microsoft Office PowerPoint</Application>
  <PresentationFormat>Širokoúhlá obrazovka</PresentationFormat>
  <Paragraphs>118</Paragraphs>
  <Slides>22</Slides>
  <Notes>15</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22</vt:i4>
      </vt:variant>
    </vt:vector>
  </HeadingPairs>
  <TitlesOfParts>
    <vt:vector size="26" baseType="lpstr">
      <vt:lpstr>Arial</vt:lpstr>
      <vt:lpstr>Calibri</vt:lpstr>
      <vt:lpstr>Times New Roman</vt:lpstr>
      <vt:lpstr>Office Theme</vt:lpstr>
      <vt:lpstr>SWOT analysis</vt:lpstr>
      <vt:lpstr>Prezentace aplikace PowerPoint</vt:lpstr>
      <vt:lpstr>Teaching process</vt:lpstr>
      <vt:lpstr>Self-assessment</vt:lpstr>
      <vt:lpstr>Teaching process</vt:lpstr>
      <vt:lpstr>Teaching process</vt:lpstr>
      <vt:lpstr>Portfolio task</vt:lpstr>
      <vt:lpstr>Teaching process</vt:lpstr>
      <vt:lpstr>WHAT</vt:lpstr>
      <vt:lpstr>Well set objective is </vt:lpstr>
      <vt:lpstr>WHAT = clear objectives</vt:lpstr>
      <vt:lpstr>COGNITIVE DOMAIN - which would be the most/the least difficult for you? Why?</vt:lpstr>
      <vt:lpstr>Bloom's Taxonomy</vt:lpstr>
      <vt:lpstr>Remember / Understand / Apply / Analyze / Evaluate / Create</vt:lpstr>
      <vt:lpstr>Bloom's Taxonomy</vt:lpstr>
      <vt:lpstr>Bloom's Taxonomy</vt:lpstr>
      <vt:lpstr>Prezentace aplikace PowerPoint</vt:lpstr>
      <vt:lpstr>Educational Philosophies</vt:lpstr>
      <vt:lpstr>Educational Framework</vt:lpstr>
      <vt:lpstr>Thematic Unit</vt:lpstr>
      <vt:lpstr>Setting objectives</vt:lpstr>
      <vt:lpstr>Portfolio task</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SWOT analysis</dc:title>
  <dc:creator>Jarmila</dc:creator>
  <cp:lastModifiedBy>Uživatel systému Windows</cp:lastModifiedBy>
  <cp:revision>10</cp:revision>
  <dcterms:created xsi:type="dcterms:W3CDTF">2020-10-16T08:24:13Z</dcterms:created>
  <dcterms:modified xsi:type="dcterms:W3CDTF">2022-10-12T11:41:31Z</dcterms:modified>
</cp:coreProperties>
</file>