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2"/>
  </p:notesMasterIdLst>
  <p:sldIdLst>
    <p:sldId id="256" r:id="rId2"/>
    <p:sldId id="257" r:id="rId3"/>
    <p:sldId id="259" r:id="rId4"/>
    <p:sldId id="268" r:id="rId5"/>
    <p:sldId id="266" r:id="rId6"/>
    <p:sldId id="261" r:id="rId7"/>
    <p:sldId id="262" r:id="rId8"/>
    <p:sldId id="263" r:id="rId9"/>
    <p:sldId id="264" r:id="rId10"/>
    <p:sldId id="278" r:id="rId11"/>
    <p:sldId id="258" r:id="rId12"/>
    <p:sldId id="269" r:id="rId13"/>
    <p:sldId id="271" r:id="rId14"/>
    <p:sldId id="270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3E4D5-E7C3-4659-8882-E0E16A64C1BD}" type="datetimeFigureOut">
              <a:rPr lang="cs-CZ" smtClean="0"/>
              <a:t>17.12.2022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7EEDA-FD2F-4945-A105-8DC8F7726C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8901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7EEDA-FD2F-4945-A105-8DC8F7726CB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2293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Od 1. 1. 2021 je HPV DNA test v České republice nově povinnou součástí rutinního screeningu karcinomu děložního hrdla a je indikován jako součást screeningové kontroly spolu s cytologickým vyšetřením všem ženám ve věku 35 a 45 let, které měly předešlý nález cytologie negativní. Pokud je vám tedy 35 nebo 45 let a splňujete podmínku předchozí negativní cytologie, hradí vám test zdravotní pojišťovna. V ostatních případech si jej můžete zaplatit sama jako nadstandardní výkon.</a:t>
            </a:r>
          </a:p>
          <a:p>
            <a:r>
              <a:rPr lang="cs-CZ" dirty="0"/>
              <a:t>Gynekolog odebere buňky z děložního hrdla stejným způsobem jako u klasického cytologického vyšetření a v laboratoři jej otestují na přítomnost DNA vysoce rizikových typů HPV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7EEDA-FD2F-4945-A105-8DC8F7726CB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7976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5C93-574B-433C-A516-BC42ACC1B916}" type="datetime1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62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2B58-A1C3-4100-9789-002FC8361227}" type="datetime1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6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B5BA-24BB-4C9C-B828-356D32957235}" type="datetime1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B016-0220-49FE-98B1-1841879001D1}" type="datetime1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1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3557-DFF5-43BB-9FEA-74C1368A7B32}" type="datetime1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519361"/>
            <a:ext cx="5181600" cy="36576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519361"/>
            <a:ext cx="5181600" cy="36576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8E048-FD66-4D7A-B6D9-3C42242047E6}" type="datetime1">
              <a:rPr lang="en-US" smtClean="0"/>
              <a:t>12/17/2022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05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DF04-88F7-4944-8376-13061EF07AF1}" type="datetime1">
              <a:rPr lang="en-US" smtClean="0"/>
              <a:t>12/17/2022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69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0584-84A2-4571-86E8-F10C0B271A5D}" type="datetime1">
              <a:rPr lang="en-US" smtClean="0"/>
              <a:t>12/17/2022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33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3C66-5192-45E4-A993-7C5922B6762B}" type="datetime1">
              <a:rPr lang="en-US" smtClean="0"/>
              <a:t>12/17/2022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2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698A-51D5-4114-8C08-468B337C164C}" type="datetime1">
              <a:rPr lang="en-US" smtClean="0"/>
              <a:t>12/17/2022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74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8E19-BCA4-496E-9A50-9B808BE903A1}" type="datetime1">
              <a:rPr lang="en-US" smtClean="0"/>
              <a:t>12/17/2022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52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lor" descr="Tag=AccentColor&#10;Flavor=Light&#10;Target=Fill">
            <a:extLst>
              <a:ext uri="{FF2B5EF4-FFF2-40B4-BE49-F238E27FC236}">
                <a16:creationId xmlns:a16="http://schemas.microsoft.com/office/drawing/2014/main" id="{A018881C-22B4-4202-9FD7-7A8B125D88E7}"/>
              </a:ext>
            </a:extLst>
          </p:cNvPr>
          <p:cNvSpPr/>
          <p:nvPr/>
        </p:nvSpPr>
        <p:spPr>
          <a:xfrm>
            <a:off x="0" y="-2808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226B500-63AD-4778-A3F6-CC4085B6F1E8}"/>
              </a:ext>
            </a:extLst>
          </p:cNvPr>
          <p:cNvSpPr/>
          <p:nvPr/>
        </p:nvSpPr>
        <p:spPr>
          <a:xfrm>
            <a:off x="10946850" y="-2808"/>
            <a:ext cx="1242102" cy="2620884"/>
          </a:xfrm>
          <a:custGeom>
            <a:avLst/>
            <a:gdLst>
              <a:gd name="connsiteX0" fmla="*/ 48089 w 1242102"/>
              <a:gd name="connsiteY0" fmla="*/ 0 h 2635689"/>
              <a:gd name="connsiteX1" fmla="*/ 1242102 w 1242102"/>
              <a:gd name="connsiteY1" fmla="*/ 0 h 2635689"/>
              <a:gd name="connsiteX2" fmla="*/ 1242102 w 1242102"/>
              <a:gd name="connsiteY2" fmla="*/ 2546285 h 2635689"/>
              <a:gd name="connsiteX3" fmla="*/ 1169982 w 1242102"/>
              <a:gd name="connsiteY3" fmla="*/ 2578052 h 2635689"/>
              <a:gd name="connsiteX4" fmla="*/ 289259 w 1242102"/>
              <a:gd name="connsiteY4" fmla="*/ 2399682 h 2635689"/>
              <a:gd name="connsiteX5" fmla="*/ 77957 w 1242102"/>
              <a:gd name="connsiteY5" fmla="*/ 900439 h 2635689"/>
              <a:gd name="connsiteX6" fmla="*/ 123236 w 1242102"/>
              <a:gd name="connsiteY6" fmla="*/ 633796 h 2635689"/>
              <a:gd name="connsiteX7" fmla="*/ 128267 w 1242102"/>
              <a:gd name="connsiteY7" fmla="*/ 314326 h 2635689"/>
              <a:gd name="connsiteX8" fmla="*/ 44729 w 1242102"/>
              <a:gd name="connsiteY8" fmla="*/ 16426 h 2635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2102" h="2635689">
                <a:moveTo>
                  <a:pt x="48089" y="0"/>
                </a:moveTo>
                <a:lnTo>
                  <a:pt x="1242102" y="0"/>
                </a:lnTo>
                <a:lnTo>
                  <a:pt x="1242102" y="2546285"/>
                </a:lnTo>
                <a:lnTo>
                  <a:pt x="1169982" y="2578052"/>
                </a:lnTo>
                <a:cubicBezTo>
                  <a:pt x="865271" y="2683266"/>
                  <a:pt x="526660" y="2655949"/>
                  <a:pt x="289259" y="2399682"/>
                </a:cubicBezTo>
                <a:cubicBezTo>
                  <a:pt x="-88067" y="1989654"/>
                  <a:pt x="-22664" y="1395994"/>
                  <a:pt x="77957" y="900439"/>
                </a:cubicBezTo>
                <a:cubicBezTo>
                  <a:pt x="95565" y="812397"/>
                  <a:pt x="110658" y="721838"/>
                  <a:pt x="123236" y="633796"/>
                </a:cubicBezTo>
                <a:cubicBezTo>
                  <a:pt x="135813" y="533175"/>
                  <a:pt x="153422" y="407400"/>
                  <a:pt x="128267" y="314326"/>
                </a:cubicBezTo>
                <a:cubicBezTo>
                  <a:pt x="97452" y="204273"/>
                  <a:pt x="31970" y="130812"/>
                  <a:pt x="44729" y="16426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 descr="Tag=AccentColor&#10;Flavor=Light&#10;Target=Fill">
            <a:extLst>
              <a:ext uri="{FF2B5EF4-FFF2-40B4-BE49-F238E27FC236}">
                <a16:creationId xmlns:a16="http://schemas.microsoft.com/office/drawing/2014/main" id="{98A36E8A-92E1-42D7-A88B-1CD006B46FB0}"/>
              </a:ext>
            </a:extLst>
          </p:cNvPr>
          <p:cNvSpPr/>
          <p:nvPr/>
        </p:nvSpPr>
        <p:spPr>
          <a:xfrm>
            <a:off x="3200400" y="-2808"/>
            <a:ext cx="1879031" cy="756069"/>
          </a:xfrm>
          <a:custGeom>
            <a:avLst/>
            <a:gdLst>
              <a:gd name="connsiteX0" fmla="*/ 23889 w 2279505"/>
              <a:gd name="connsiteY0" fmla="*/ 0 h 917208"/>
              <a:gd name="connsiteX1" fmla="*/ 2279505 w 2279505"/>
              <a:gd name="connsiteY1" fmla="*/ 0 h 917208"/>
              <a:gd name="connsiteX2" fmla="*/ 2245097 w 2279505"/>
              <a:gd name="connsiteY2" fmla="*/ 50274 h 917208"/>
              <a:gd name="connsiteX3" fmla="*/ 1438542 w 2279505"/>
              <a:gd name="connsiteY3" fmla="*/ 517892 h 917208"/>
              <a:gd name="connsiteX4" fmla="*/ 1234762 w 2279505"/>
              <a:gd name="connsiteY4" fmla="*/ 593100 h 917208"/>
              <a:gd name="connsiteX5" fmla="*/ 1010388 w 2279505"/>
              <a:gd name="connsiteY5" fmla="*/ 717273 h 917208"/>
              <a:gd name="connsiteX6" fmla="*/ 796340 w 2279505"/>
              <a:gd name="connsiteY6" fmla="*/ 907477 h 917208"/>
              <a:gd name="connsiteX7" fmla="*/ 470070 w 2279505"/>
              <a:gd name="connsiteY7" fmla="*/ 844090 h 917208"/>
              <a:gd name="connsiteX8" fmla="*/ 26071 w 2279505"/>
              <a:gd name="connsiteY8" fmla="*/ 360822 h 917208"/>
              <a:gd name="connsiteX9" fmla="*/ 5702 w 2279505"/>
              <a:gd name="connsiteY9" fmla="*/ 89028 h 91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9505" h="917208">
                <a:moveTo>
                  <a:pt x="23889" y="0"/>
                </a:moveTo>
                <a:lnTo>
                  <a:pt x="2279505" y="0"/>
                </a:lnTo>
                <a:lnTo>
                  <a:pt x="2245097" y="50274"/>
                </a:lnTo>
                <a:cubicBezTo>
                  <a:pt x="2047004" y="289568"/>
                  <a:pt x="1727549" y="421611"/>
                  <a:pt x="1438542" y="517892"/>
                </a:cubicBezTo>
                <a:cubicBezTo>
                  <a:pt x="1370189" y="540885"/>
                  <a:pt x="1301095" y="566626"/>
                  <a:pt x="1234762" y="593100"/>
                </a:cubicBezTo>
                <a:cubicBezTo>
                  <a:pt x="1159676" y="624602"/>
                  <a:pt x="1065060" y="662672"/>
                  <a:pt x="1010388" y="717273"/>
                </a:cubicBezTo>
                <a:cubicBezTo>
                  <a:pt x="937000" y="791903"/>
                  <a:pt x="915072" y="878775"/>
                  <a:pt x="796340" y="907477"/>
                </a:cubicBezTo>
                <a:cubicBezTo>
                  <a:pt x="687645" y="937381"/>
                  <a:pt x="566332" y="893284"/>
                  <a:pt x="470070" y="844090"/>
                </a:cubicBezTo>
                <a:cubicBezTo>
                  <a:pt x="274048" y="747713"/>
                  <a:pt x="88709" y="573240"/>
                  <a:pt x="26071" y="360822"/>
                </a:cubicBezTo>
                <a:cubicBezTo>
                  <a:pt x="-1033" y="271924"/>
                  <a:pt x="-5457" y="179872"/>
                  <a:pt x="5702" y="89028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Freeform: Shape 34" descr="Tag=AccentColor&#10;Flavor=Light&#10;Target=Fill">
            <a:extLst>
              <a:ext uri="{FF2B5EF4-FFF2-40B4-BE49-F238E27FC236}">
                <a16:creationId xmlns:a16="http://schemas.microsoft.com/office/drawing/2014/main" id="{F42EEEEE-A075-4043-8FFA-C0100907A8C2}"/>
              </a:ext>
            </a:extLst>
          </p:cNvPr>
          <p:cNvSpPr/>
          <p:nvPr/>
        </p:nvSpPr>
        <p:spPr>
          <a:xfrm>
            <a:off x="1219200" y="6356188"/>
            <a:ext cx="2529620" cy="499005"/>
          </a:xfrm>
          <a:custGeom>
            <a:avLst/>
            <a:gdLst>
              <a:gd name="connsiteX0" fmla="*/ 814751 w 2529620"/>
              <a:gd name="connsiteY0" fmla="*/ 637 h 499005"/>
              <a:gd name="connsiteX1" fmla="*/ 916203 w 2529620"/>
              <a:gd name="connsiteY1" fmla="*/ 901 h 499005"/>
              <a:gd name="connsiteX2" fmla="*/ 1394684 w 2529620"/>
              <a:gd name="connsiteY2" fmla="*/ 63510 h 499005"/>
              <a:gd name="connsiteX3" fmla="*/ 1613138 w 2529620"/>
              <a:gd name="connsiteY3" fmla="*/ 100397 h 499005"/>
              <a:gd name="connsiteX4" fmla="*/ 1874871 w 2529620"/>
              <a:gd name="connsiteY4" fmla="*/ 104496 h 499005"/>
              <a:gd name="connsiteX5" fmla="*/ 2161334 w 2529620"/>
              <a:gd name="connsiteY5" fmla="*/ 45066 h 499005"/>
              <a:gd name="connsiteX6" fmla="*/ 2416884 w 2529620"/>
              <a:gd name="connsiteY6" fmla="*/ 266392 h 499005"/>
              <a:gd name="connsiteX7" fmla="*/ 2490112 w 2529620"/>
              <a:gd name="connsiteY7" fmla="*/ 395583 h 499005"/>
              <a:gd name="connsiteX8" fmla="*/ 2529620 w 2529620"/>
              <a:gd name="connsiteY8" fmla="*/ 499005 h 499005"/>
              <a:gd name="connsiteX9" fmla="*/ 0 w 2529620"/>
              <a:gd name="connsiteY9" fmla="*/ 499005 h 499005"/>
              <a:gd name="connsiteX10" fmla="*/ 62299 w 2529620"/>
              <a:gd name="connsiteY10" fmla="*/ 360708 h 499005"/>
              <a:gd name="connsiteX11" fmla="*/ 166394 w 2529620"/>
              <a:gd name="connsiteY11" fmla="*/ 235652 h 499005"/>
              <a:gd name="connsiteX12" fmla="*/ 814751 w 2529620"/>
              <a:gd name="connsiteY12" fmla="*/ 637 h 49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29620" h="499005">
                <a:moveTo>
                  <a:pt x="814751" y="637"/>
                </a:moveTo>
                <a:cubicBezTo>
                  <a:pt x="848457" y="-315"/>
                  <a:pt x="882311" y="-175"/>
                  <a:pt x="916203" y="901"/>
                </a:cubicBezTo>
                <a:cubicBezTo>
                  <a:pt x="1078885" y="6065"/>
                  <a:pt x="1242435" y="32770"/>
                  <a:pt x="1394684" y="63510"/>
                </a:cubicBezTo>
                <a:cubicBezTo>
                  <a:pt x="1466815" y="77855"/>
                  <a:pt x="1541007" y="90150"/>
                  <a:pt x="1613138" y="100397"/>
                </a:cubicBezTo>
                <a:cubicBezTo>
                  <a:pt x="1695574" y="110643"/>
                  <a:pt x="1798618" y="124989"/>
                  <a:pt x="1874871" y="104496"/>
                </a:cubicBezTo>
                <a:cubicBezTo>
                  <a:pt x="1977915" y="75806"/>
                  <a:pt x="2041803" y="10227"/>
                  <a:pt x="2161334" y="45066"/>
                </a:cubicBezTo>
                <a:cubicBezTo>
                  <a:pt x="2272623" y="73756"/>
                  <a:pt x="2357118" y="174172"/>
                  <a:pt x="2416884" y="266392"/>
                </a:cubicBezTo>
                <a:cubicBezTo>
                  <a:pt x="2443933" y="306737"/>
                  <a:pt x="2468616" y="350123"/>
                  <a:pt x="2490112" y="395583"/>
                </a:cubicBezTo>
                <a:lnTo>
                  <a:pt x="2529620" y="499005"/>
                </a:lnTo>
                <a:lnTo>
                  <a:pt x="0" y="499005"/>
                </a:lnTo>
                <a:lnTo>
                  <a:pt x="62299" y="360708"/>
                </a:lnTo>
                <a:cubicBezTo>
                  <a:pt x="89916" y="316312"/>
                  <a:pt x="124404" y="274333"/>
                  <a:pt x="166394" y="235652"/>
                </a:cubicBezTo>
                <a:cubicBezTo>
                  <a:pt x="350103" y="67544"/>
                  <a:pt x="578806" y="7305"/>
                  <a:pt x="814751" y="63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Freeform: Shape 40" descr="Tag=AccentColor&#10;Flavor=Light&#10;Target=Fill">
            <a:extLst>
              <a:ext uri="{FF2B5EF4-FFF2-40B4-BE49-F238E27FC236}">
                <a16:creationId xmlns:a16="http://schemas.microsoft.com/office/drawing/2014/main" id="{6D8E0F23-73C5-476F-BCDD-2B4DCC54452E}"/>
              </a:ext>
            </a:extLst>
          </p:cNvPr>
          <p:cNvSpPr/>
          <p:nvPr/>
        </p:nvSpPr>
        <p:spPr>
          <a:xfrm>
            <a:off x="655519" y="6553201"/>
            <a:ext cx="1265453" cy="307606"/>
          </a:xfrm>
          <a:custGeom>
            <a:avLst/>
            <a:gdLst>
              <a:gd name="connsiteX0" fmla="*/ 649008 w 1265453"/>
              <a:gd name="connsiteY0" fmla="*/ 299744 h 307606"/>
              <a:gd name="connsiteX1" fmla="*/ 659956 w 1265453"/>
              <a:gd name="connsiteY1" fmla="*/ 307606 h 307606"/>
              <a:gd name="connsiteX2" fmla="*/ 632319 w 1265453"/>
              <a:gd name="connsiteY2" fmla="*/ 307606 h 307606"/>
              <a:gd name="connsiteX3" fmla="*/ 635138 w 1265453"/>
              <a:gd name="connsiteY3" fmla="*/ 303576 h 307606"/>
              <a:gd name="connsiteX4" fmla="*/ 649008 w 1265453"/>
              <a:gd name="connsiteY4" fmla="*/ 299744 h 307606"/>
              <a:gd name="connsiteX5" fmla="*/ 17486 w 1265453"/>
              <a:gd name="connsiteY5" fmla="*/ 297828 h 307606"/>
              <a:gd name="connsiteX6" fmla="*/ 30972 w 1265453"/>
              <a:gd name="connsiteY6" fmla="*/ 306640 h 307606"/>
              <a:gd name="connsiteX7" fmla="*/ 31250 w 1265453"/>
              <a:gd name="connsiteY7" fmla="*/ 307606 h 307606"/>
              <a:gd name="connsiteX8" fmla="*/ 0 w 1265453"/>
              <a:gd name="connsiteY8" fmla="*/ 307606 h 307606"/>
              <a:gd name="connsiteX9" fmla="*/ 6312 w 1265453"/>
              <a:gd name="connsiteY9" fmla="*/ 300510 h 307606"/>
              <a:gd name="connsiteX10" fmla="*/ 17486 w 1265453"/>
              <a:gd name="connsiteY10" fmla="*/ 297828 h 307606"/>
              <a:gd name="connsiteX11" fmla="*/ 433620 w 1265453"/>
              <a:gd name="connsiteY11" fmla="*/ 285568 h 307606"/>
              <a:gd name="connsiteX12" fmla="*/ 447106 w 1265453"/>
              <a:gd name="connsiteY12" fmla="*/ 294380 h 307606"/>
              <a:gd name="connsiteX13" fmla="*/ 450907 w 1265453"/>
              <a:gd name="connsiteY13" fmla="*/ 307606 h 307606"/>
              <a:gd name="connsiteX14" fmla="*/ 415324 w 1265453"/>
              <a:gd name="connsiteY14" fmla="*/ 307606 h 307606"/>
              <a:gd name="connsiteX15" fmla="*/ 413584 w 1265453"/>
              <a:gd name="connsiteY15" fmla="*/ 298212 h 307606"/>
              <a:gd name="connsiteX16" fmla="*/ 422446 w 1265453"/>
              <a:gd name="connsiteY16" fmla="*/ 288250 h 307606"/>
              <a:gd name="connsiteX17" fmla="*/ 433620 w 1265453"/>
              <a:gd name="connsiteY17" fmla="*/ 285568 h 307606"/>
              <a:gd name="connsiteX18" fmla="*/ 1056280 w 1265453"/>
              <a:gd name="connsiteY18" fmla="*/ 270242 h 307606"/>
              <a:gd name="connsiteX19" fmla="*/ 1069766 w 1265453"/>
              <a:gd name="connsiteY19" fmla="*/ 279054 h 307606"/>
              <a:gd name="connsiteX20" fmla="*/ 1063601 w 1265453"/>
              <a:gd name="connsiteY20" fmla="*/ 303576 h 307606"/>
              <a:gd name="connsiteX21" fmla="*/ 1038941 w 1265453"/>
              <a:gd name="connsiteY21" fmla="*/ 297446 h 307606"/>
              <a:gd name="connsiteX22" fmla="*/ 1045106 w 1265453"/>
              <a:gd name="connsiteY22" fmla="*/ 272924 h 307606"/>
              <a:gd name="connsiteX23" fmla="*/ 1056280 w 1265453"/>
              <a:gd name="connsiteY23" fmla="*/ 270242 h 307606"/>
              <a:gd name="connsiteX24" fmla="*/ 239038 w 1265453"/>
              <a:gd name="connsiteY24" fmla="*/ 269092 h 307606"/>
              <a:gd name="connsiteX25" fmla="*/ 252910 w 1265453"/>
              <a:gd name="connsiteY25" fmla="*/ 279054 h 307606"/>
              <a:gd name="connsiteX26" fmla="*/ 246744 w 1265453"/>
              <a:gd name="connsiteY26" fmla="*/ 303576 h 307606"/>
              <a:gd name="connsiteX27" fmla="*/ 222085 w 1265453"/>
              <a:gd name="connsiteY27" fmla="*/ 297446 h 307606"/>
              <a:gd name="connsiteX28" fmla="*/ 225168 w 1265453"/>
              <a:gd name="connsiteY28" fmla="*/ 272924 h 307606"/>
              <a:gd name="connsiteX29" fmla="*/ 239038 w 1265453"/>
              <a:gd name="connsiteY29" fmla="*/ 269092 h 307606"/>
              <a:gd name="connsiteX30" fmla="*/ 1247393 w 1265453"/>
              <a:gd name="connsiteY30" fmla="*/ 248786 h 307606"/>
              <a:gd name="connsiteX31" fmla="*/ 1260879 w 1265453"/>
              <a:gd name="connsiteY31" fmla="*/ 257598 h 307606"/>
              <a:gd name="connsiteX32" fmla="*/ 1254715 w 1265453"/>
              <a:gd name="connsiteY32" fmla="*/ 282119 h 307606"/>
              <a:gd name="connsiteX33" fmla="*/ 1230054 w 1265453"/>
              <a:gd name="connsiteY33" fmla="*/ 275989 h 307606"/>
              <a:gd name="connsiteX34" fmla="*/ 1236219 w 1265453"/>
              <a:gd name="connsiteY34" fmla="*/ 251467 h 307606"/>
              <a:gd name="connsiteX35" fmla="*/ 1247393 w 1265453"/>
              <a:gd name="connsiteY35" fmla="*/ 248786 h 307606"/>
              <a:gd name="connsiteX36" fmla="*/ 1151837 w 1265453"/>
              <a:gd name="connsiteY36" fmla="*/ 242655 h 307606"/>
              <a:gd name="connsiteX37" fmla="*/ 1165323 w 1265453"/>
              <a:gd name="connsiteY37" fmla="*/ 251467 h 307606"/>
              <a:gd name="connsiteX38" fmla="*/ 1159158 w 1265453"/>
              <a:gd name="connsiteY38" fmla="*/ 275989 h 307606"/>
              <a:gd name="connsiteX39" fmla="*/ 1134497 w 1265453"/>
              <a:gd name="connsiteY39" fmla="*/ 269859 h 307606"/>
              <a:gd name="connsiteX40" fmla="*/ 1140662 w 1265453"/>
              <a:gd name="connsiteY40" fmla="*/ 245337 h 307606"/>
              <a:gd name="connsiteX41" fmla="*/ 1151837 w 1265453"/>
              <a:gd name="connsiteY41" fmla="*/ 242655 h 307606"/>
              <a:gd name="connsiteX42" fmla="*/ 575414 w 1265453"/>
              <a:gd name="connsiteY42" fmla="*/ 224265 h 307606"/>
              <a:gd name="connsiteX43" fmla="*/ 588900 w 1265453"/>
              <a:gd name="connsiteY43" fmla="*/ 233077 h 307606"/>
              <a:gd name="connsiteX44" fmla="*/ 582736 w 1265453"/>
              <a:gd name="connsiteY44" fmla="*/ 257599 h 307606"/>
              <a:gd name="connsiteX45" fmla="*/ 558075 w 1265453"/>
              <a:gd name="connsiteY45" fmla="*/ 251468 h 307606"/>
              <a:gd name="connsiteX46" fmla="*/ 564240 w 1265453"/>
              <a:gd name="connsiteY46" fmla="*/ 226947 h 307606"/>
              <a:gd name="connsiteX47" fmla="*/ 575414 w 1265453"/>
              <a:gd name="connsiteY47" fmla="*/ 224265 h 307606"/>
              <a:gd name="connsiteX48" fmla="*/ 69888 w 1265453"/>
              <a:gd name="connsiteY48" fmla="*/ 224265 h 307606"/>
              <a:gd name="connsiteX49" fmla="*/ 83375 w 1265453"/>
              <a:gd name="connsiteY49" fmla="*/ 233077 h 307606"/>
              <a:gd name="connsiteX50" fmla="*/ 77210 w 1265453"/>
              <a:gd name="connsiteY50" fmla="*/ 257599 h 307606"/>
              <a:gd name="connsiteX51" fmla="*/ 52549 w 1265453"/>
              <a:gd name="connsiteY51" fmla="*/ 251468 h 307606"/>
              <a:gd name="connsiteX52" fmla="*/ 58714 w 1265453"/>
              <a:gd name="connsiteY52" fmla="*/ 226947 h 307606"/>
              <a:gd name="connsiteX53" fmla="*/ 69888 w 1265453"/>
              <a:gd name="connsiteY53" fmla="*/ 224265 h 307606"/>
              <a:gd name="connsiteX54" fmla="*/ 365806 w 1265453"/>
              <a:gd name="connsiteY54" fmla="*/ 212004 h 307606"/>
              <a:gd name="connsiteX55" fmla="*/ 379292 w 1265453"/>
              <a:gd name="connsiteY55" fmla="*/ 220816 h 307606"/>
              <a:gd name="connsiteX56" fmla="*/ 373127 w 1265453"/>
              <a:gd name="connsiteY56" fmla="*/ 245338 h 307606"/>
              <a:gd name="connsiteX57" fmla="*/ 348467 w 1265453"/>
              <a:gd name="connsiteY57" fmla="*/ 239208 h 307606"/>
              <a:gd name="connsiteX58" fmla="*/ 354632 w 1265453"/>
              <a:gd name="connsiteY58" fmla="*/ 214686 h 307606"/>
              <a:gd name="connsiteX59" fmla="*/ 365806 w 1265453"/>
              <a:gd name="connsiteY59" fmla="*/ 212004 h 307606"/>
              <a:gd name="connsiteX60" fmla="*/ 957257 w 1265453"/>
              <a:gd name="connsiteY60" fmla="*/ 209322 h 307606"/>
              <a:gd name="connsiteX61" fmla="*/ 971128 w 1265453"/>
              <a:gd name="connsiteY61" fmla="*/ 220816 h 307606"/>
              <a:gd name="connsiteX62" fmla="*/ 964963 w 1265453"/>
              <a:gd name="connsiteY62" fmla="*/ 245338 h 307606"/>
              <a:gd name="connsiteX63" fmla="*/ 940302 w 1265453"/>
              <a:gd name="connsiteY63" fmla="*/ 239208 h 307606"/>
              <a:gd name="connsiteX64" fmla="*/ 943385 w 1265453"/>
              <a:gd name="connsiteY64" fmla="*/ 211621 h 307606"/>
              <a:gd name="connsiteX65" fmla="*/ 957257 w 1265453"/>
              <a:gd name="connsiteY65" fmla="*/ 209322 h 307606"/>
              <a:gd name="connsiteX66" fmla="*/ 729538 w 1265453"/>
              <a:gd name="connsiteY66" fmla="*/ 208939 h 307606"/>
              <a:gd name="connsiteX67" fmla="*/ 743024 w 1265453"/>
              <a:gd name="connsiteY67" fmla="*/ 217751 h 307606"/>
              <a:gd name="connsiteX68" fmla="*/ 736859 w 1265453"/>
              <a:gd name="connsiteY68" fmla="*/ 242273 h 307606"/>
              <a:gd name="connsiteX69" fmla="*/ 709116 w 1265453"/>
              <a:gd name="connsiteY69" fmla="*/ 236143 h 307606"/>
              <a:gd name="connsiteX70" fmla="*/ 718364 w 1265453"/>
              <a:gd name="connsiteY70" fmla="*/ 211621 h 307606"/>
              <a:gd name="connsiteX71" fmla="*/ 729538 w 1265453"/>
              <a:gd name="connsiteY71" fmla="*/ 208939 h 307606"/>
              <a:gd name="connsiteX72" fmla="*/ 843590 w 1265453"/>
              <a:gd name="connsiteY72" fmla="*/ 202809 h 307606"/>
              <a:gd name="connsiteX73" fmla="*/ 857075 w 1265453"/>
              <a:gd name="connsiteY73" fmla="*/ 211621 h 307606"/>
              <a:gd name="connsiteX74" fmla="*/ 850910 w 1265453"/>
              <a:gd name="connsiteY74" fmla="*/ 236143 h 307606"/>
              <a:gd name="connsiteX75" fmla="*/ 826250 w 1265453"/>
              <a:gd name="connsiteY75" fmla="*/ 230013 h 307606"/>
              <a:gd name="connsiteX76" fmla="*/ 832415 w 1265453"/>
              <a:gd name="connsiteY76" fmla="*/ 205491 h 307606"/>
              <a:gd name="connsiteX77" fmla="*/ 843590 w 1265453"/>
              <a:gd name="connsiteY77" fmla="*/ 202809 h 307606"/>
              <a:gd name="connsiteX78" fmla="*/ 153115 w 1265453"/>
              <a:gd name="connsiteY78" fmla="*/ 199743 h 307606"/>
              <a:gd name="connsiteX79" fmla="*/ 166602 w 1265453"/>
              <a:gd name="connsiteY79" fmla="*/ 208555 h 307606"/>
              <a:gd name="connsiteX80" fmla="*/ 160437 w 1265453"/>
              <a:gd name="connsiteY80" fmla="*/ 233077 h 307606"/>
              <a:gd name="connsiteX81" fmla="*/ 135777 w 1265453"/>
              <a:gd name="connsiteY81" fmla="*/ 226947 h 307606"/>
              <a:gd name="connsiteX82" fmla="*/ 141941 w 1265453"/>
              <a:gd name="connsiteY82" fmla="*/ 202425 h 307606"/>
              <a:gd name="connsiteX83" fmla="*/ 153115 w 1265453"/>
              <a:gd name="connsiteY83" fmla="*/ 199743 h 307606"/>
              <a:gd name="connsiteX84" fmla="*/ 464445 w 1265453"/>
              <a:gd name="connsiteY84" fmla="*/ 162962 h 307606"/>
              <a:gd name="connsiteX85" fmla="*/ 477932 w 1265453"/>
              <a:gd name="connsiteY85" fmla="*/ 171774 h 307606"/>
              <a:gd name="connsiteX86" fmla="*/ 471767 w 1265453"/>
              <a:gd name="connsiteY86" fmla="*/ 196296 h 307606"/>
              <a:gd name="connsiteX87" fmla="*/ 447106 w 1265453"/>
              <a:gd name="connsiteY87" fmla="*/ 190165 h 307606"/>
              <a:gd name="connsiteX88" fmla="*/ 453271 w 1265453"/>
              <a:gd name="connsiteY88" fmla="*/ 165644 h 307606"/>
              <a:gd name="connsiteX89" fmla="*/ 464445 w 1265453"/>
              <a:gd name="connsiteY89" fmla="*/ 162962 h 307606"/>
              <a:gd name="connsiteX90" fmla="*/ 1043951 w 1265453"/>
              <a:gd name="connsiteY90" fmla="*/ 141505 h 307606"/>
              <a:gd name="connsiteX91" fmla="*/ 1057436 w 1265453"/>
              <a:gd name="connsiteY91" fmla="*/ 150317 h 307606"/>
              <a:gd name="connsiteX92" fmla="*/ 1051271 w 1265453"/>
              <a:gd name="connsiteY92" fmla="*/ 174839 h 307606"/>
              <a:gd name="connsiteX93" fmla="*/ 1026611 w 1265453"/>
              <a:gd name="connsiteY93" fmla="*/ 171774 h 307606"/>
              <a:gd name="connsiteX94" fmla="*/ 1032776 w 1265453"/>
              <a:gd name="connsiteY94" fmla="*/ 144187 h 307606"/>
              <a:gd name="connsiteX95" fmla="*/ 1043951 w 1265453"/>
              <a:gd name="connsiteY95" fmla="*/ 141505 h 307606"/>
              <a:gd name="connsiteX96" fmla="*/ 301073 w 1265453"/>
              <a:gd name="connsiteY96" fmla="*/ 132310 h 307606"/>
              <a:gd name="connsiteX97" fmla="*/ 314560 w 1265453"/>
              <a:gd name="connsiteY97" fmla="*/ 141122 h 307606"/>
              <a:gd name="connsiteX98" fmla="*/ 308395 w 1265453"/>
              <a:gd name="connsiteY98" fmla="*/ 165644 h 307606"/>
              <a:gd name="connsiteX99" fmla="*/ 283734 w 1265453"/>
              <a:gd name="connsiteY99" fmla="*/ 159513 h 307606"/>
              <a:gd name="connsiteX100" fmla="*/ 289899 w 1265453"/>
              <a:gd name="connsiteY100" fmla="*/ 134992 h 307606"/>
              <a:gd name="connsiteX101" fmla="*/ 301073 w 1265453"/>
              <a:gd name="connsiteY101" fmla="*/ 132310 h 307606"/>
              <a:gd name="connsiteX102" fmla="*/ 214765 w 1265453"/>
              <a:gd name="connsiteY102" fmla="*/ 132310 h 307606"/>
              <a:gd name="connsiteX103" fmla="*/ 228251 w 1265453"/>
              <a:gd name="connsiteY103" fmla="*/ 141122 h 307606"/>
              <a:gd name="connsiteX104" fmla="*/ 222086 w 1265453"/>
              <a:gd name="connsiteY104" fmla="*/ 165644 h 307606"/>
              <a:gd name="connsiteX105" fmla="*/ 197426 w 1265453"/>
              <a:gd name="connsiteY105" fmla="*/ 159513 h 307606"/>
              <a:gd name="connsiteX106" fmla="*/ 203591 w 1265453"/>
              <a:gd name="connsiteY106" fmla="*/ 134992 h 307606"/>
              <a:gd name="connsiteX107" fmla="*/ 214765 w 1265453"/>
              <a:gd name="connsiteY107" fmla="*/ 132310 h 307606"/>
              <a:gd name="connsiteX108" fmla="*/ 1142589 w 1265453"/>
              <a:gd name="connsiteY108" fmla="*/ 129245 h 307606"/>
              <a:gd name="connsiteX109" fmla="*/ 1156075 w 1265453"/>
              <a:gd name="connsiteY109" fmla="*/ 138057 h 307606"/>
              <a:gd name="connsiteX110" fmla="*/ 1149911 w 1265453"/>
              <a:gd name="connsiteY110" fmla="*/ 162579 h 307606"/>
              <a:gd name="connsiteX111" fmla="*/ 1125250 w 1265453"/>
              <a:gd name="connsiteY111" fmla="*/ 156448 h 307606"/>
              <a:gd name="connsiteX112" fmla="*/ 1131415 w 1265453"/>
              <a:gd name="connsiteY112" fmla="*/ 131927 h 307606"/>
              <a:gd name="connsiteX113" fmla="*/ 1142589 w 1265453"/>
              <a:gd name="connsiteY113" fmla="*/ 129245 h 307606"/>
              <a:gd name="connsiteX114" fmla="*/ 566167 w 1265453"/>
              <a:gd name="connsiteY114" fmla="*/ 121964 h 307606"/>
              <a:gd name="connsiteX115" fmla="*/ 579653 w 1265453"/>
              <a:gd name="connsiteY115" fmla="*/ 131927 h 307606"/>
              <a:gd name="connsiteX116" fmla="*/ 573488 w 1265453"/>
              <a:gd name="connsiteY116" fmla="*/ 156448 h 307606"/>
              <a:gd name="connsiteX117" fmla="*/ 548828 w 1265453"/>
              <a:gd name="connsiteY117" fmla="*/ 150318 h 307606"/>
              <a:gd name="connsiteX118" fmla="*/ 554993 w 1265453"/>
              <a:gd name="connsiteY118" fmla="*/ 125796 h 307606"/>
              <a:gd name="connsiteX119" fmla="*/ 566167 w 1265453"/>
              <a:gd name="connsiteY119" fmla="*/ 121964 h 307606"/>
              <a:gd name="connsiteX120" fmla="*/ 670971 w 1265453"/>
              <a:gd name="connsiteY120" fmla="*/ 113919 h 307606"/>
              <a:gd name="connsiteX121" fmla="*/ 684457 w 1265453"/>
              <a:gd name="connsiteY121" fmla="*/ 122731 h 307606"/>
              <a:gd name="connsiteX122" fmla="*/ 678291 w 1265453"/>
              <a:gd name="connsiteY122" fmla="*/ 147253 h 307606"/>
              <a:gd name="connsiteX123" fmla="*/ 653632 w 1265453"/>
              <a:gd name="connsiteY123" fmla="*/ 141123 h 307606"/>
              <a:gd name="connsiteX124" fmla="*/ 659797 w 1265453"/>
              <a:gd name="connsiteY124" fmla="*/ 116601 h 307606"/>
              <a:gd name="connsiteX125" fmla="*/ 670971 w 1265453"/>
              <a:gd name="connsiteY125" fmla="*/ 113919 h 307606"/>
              <a:gd name="connsiteX126" fmla="*/ 911404 w 1265453"/>
              <a:gd name="connsiteY126" fmla="*/ 110854 h 307606"/>
              <a:gd name="connsiteX127" fmla="*/ 924890 w 1265453"/>
              <a:gd name="connsiteY127" fmla="*/ 119666 h 307606"/>
              <a:gd name="connsiteX128" fmla="*/ 918726 w 1265453"/>
              <a:gd name="connsiteY128" fmla="*/ 144188 h 307606"/>
              <a:gd name="connsiteX129" fmla="*/ 894065 w 1265453"/>
              <a:gd name="connsiteY129" fmla="*/ 138058 h 307606"/>
              <a:gd name="connsiteX130" fmla="*/ 900230 w 1265453"/>
              <a:gd name="connsiteY130" fmla="*/ 113536 h 307606"/>
              <a:gd name="connsiteX131" fmla="*/ 911404 w 1265453"/>
              <a:gd name="connsiteY131" fmla="*/ 110854 h 307606"/>
              <a:gd name="connsiteX132" fmla="*/ 781554 w 1265453"/>
              <a:gd name="connsiteY132" fmla="*/ 107789 h 307606"/>
              <a:gd name="connsiteX133" fmla="*/ 795426 w 1265453"/>
              <a:gd name="connsiteY133" fmla="*/ 116601 h 307606"/>
              <a:gd name="connsiteX134" fmla="*/ 789260 w 1265453"/>
              <a:gd name="connsiteY134" fmla="*/ 141123 h 307606"/>
              <a:gd name="connsiteX135" fmla="*/ 764601 w 1265453"/>
              <a:gd name="connsiteY135" fmla="*/ 134993 h 307606"/>
              <a:gd name="connsiteX136" fmla="*/ 767683 w 1265453"/>
              <a:gd name="connsiteY136" fmla="*/ 110471 h 307606"/>
              <a:gd name="connsiteX137" fmla="*/ 781554 w 1265453"/>
              <a:gd name="connsiteY137" fmla="*/ 107789 h 307606"/>
              <a:gd name="connsiteX138" fmla="*/ 368503 w 1265453"/>
              <a:gd name="connsiteY138" fmla="*/ 60662 h 307606"/>
              <a:gd name="connsiteX139" fmla="*/ 382375 w 1265453"/>
              <a:gd name="connsiteY139" fmla="*/ 70624 h 307606"/>
              <a:gd name="connsiteX140" fmla="*/ 376209 w 1265453"/>
              <a:gd name="connsiteY140" fmla="*/ 95145 h 307606"/>
              <a:gd name="connsiteX141" fmla="*/ 351550 w 1265453"/>
              <a:gd name="connsiteY141" fmla="*/ 89015 h 307606"/>
              <a:gd name="connsiteX142" fmla="*/ 354632 w 1265453"/>
              <a:gd name="connsiteY142" fmla="*/ 64493 h 307606"/>
              <a:gd name="connsiteX143" fmla="*/ 368503 w 1265453"/>
              <a:gd name="connsiteY143" fmla="*/ 60662 h 307606"/>
              <a:gd name="connsiteX144" fmla="*/ 1006960 w 1265453"/>
              <a:gd name="connsiteY144" fmla="*/ 49550 h 307606"/>
              <a:gd name="connsiteX145" fmla="*/ 1020446 w 1265453"/>
              <a:gd name="connsiteY145" fmla="*/ 58362 h 307606"/>
              <a:gd name="connsiteX146" fmla="*/ 1014281 w 1265453"/>
              <a:gd name="connsiteY146" fmla="*/ 82884 h 307606"/>
              <a:gd name="connsiteX147" fmla="*/ 989621 w 1265453"/>
              <a:gd name="connsiteY147" fmla="*/ 76754 h 307606"/>
              <a:gd name="connsiteX148" fmla="*/ 995786 w 1265453"/>
              <a:gd name="connsiteY148" fmla="*/ 52232 h 307606"/>
              <a:gd name="connsiteX149" fmla="*/ 1006960 w 1265453"/>
              <a:gd name="connsiteY149" fmla="*/ 49550 h 307606"/>
              <a:gd name="connsiteX150" fmla="*/ 470610 w 1265453"/>
              <a:gd name="connsiteY150" fmla="*/ 43420 h 307606"/>
              <a:gd name="connsiteX151" fmla="*/ 484096 w 1265453"/>
              <a:gd name="connsiteY151" fmla="*/ 52232 h 307606"/>
              <a:gd name="connsiteX152" fmla="*/ 477932 w 1265453"/>
              <a:gd name="connsiteY152" fmla="*/ 76754 h 307606"/>
              <a:gd name="connsiteX153" fmla="*/ 453271 w 1265453"/>
              <a:gd name="connsiteY153" fmla="*/ 70624 h 307606"/>
              <a:gd name="connsiteX154" fmla="*/ 459436 w 1265453"/>
              <a:gd name="connsiteY154" fmla="*/ 46102 h 307606"/>
              <a:gd name="connsiteX155" fmla="*/ 470610 w 1265453"/>
              <a:gd name="connsiteY155" fmla="*/ 43420 h 307606"/>
              <a:gd name="connsiteX156" fmla="*/ 880579 w 1265453"/>
              <a:gd name="connsiteY156" fmla="*/ 15834 h 307606"/>
              <a:gd name="connsiteX157" fmla="*/ 894065 w 1265453"/>
              <a:gd name="connsiteY157" fmla="*/ 24646 h 307606"/>
              <a:gd name="connsiteX158" fmla="*/ 887900 w 1265453"/>
              <a:gd name="connsiteY158" fmla="*/ 49168 h 307606"/>
              <a:gd name="connsiteX159" fmla="*/ 863240 w 1265453"/>
              <a:gd name="connsiteY159" fmla="*/ 43038 h 307606"/>
              <a:gd name="connsiteX160" fmla="*/ 869405 w 1265453"/>
              <a:gd name="connsiteY160" fmla="*/ 18516 h 307606"/>
              <a:gd name="connsiteX161" fmla="*/ 880579 w 1265453"/>
              <a:gd name="connsiteY161" fmla="*/ 15834 h 307606"/>
              <a:gd name="connsiteX162" fmla="*/ 569249 w 1265453"/>
              <a:gd name="connsiteY162" fmla="*/ 9704 h 307606"/>
              <a:gd name="connsiteX163" fmla="*/ 582736 w 1265453"/>
              <a:gd name="connsiteY163" fmla="*/ 18516 h 307606"/>
              <a:gd name="connsiteX164" fmla="*/ 576571 w 1265453"/>
              <a:gd name="connsiteY164" fmla="*/ 46103 h 307606"/>
              <a:gd name="connsiteX165" fmla="*/ 551910 w 1265453"/>
              <a:gd name="connsiteY165" fmla="*/ 39973 h 307606"/>
              <a:gd name="connsiteX166" fmla="*/ 558075 w 1265453"/>
              <a:gd name="connsiteY166" fmla="*/ 12386 h 307606"/>
              <a:gd name="connsiteX167" fmla="*/ 569249 w 1265453"/>
              <a:gd name="connsiteY167" fmla="*/ 9704 h 307606"/>
              <a:gd name="connsiteX168" fmla="*/ 772693 w 1265453"/>
              <a:gd name="connsiteY168" fmla="*/ 3574 h 307606"/>
              <a:gd name="connsiteX169" fmla="*/ 786179 w 1265453"/>
              <a:gd name="connsiteY169" fmla="*/ 12386 h 307606"/>
              <a:gd name="connsiteX170" fmla="*/ 780014 w 1265453"/>
              <a:gd name="connsiteY170" fmla="*/ 36908 h 307606"/>
              <a:gd name="connsiteX171" fmla="*/ 755354 w 1265453"/>
              <a:gd name="connsiteY171" fmla="*/ 30777 h 307606"/>
              <a:gd name="connsiteX172" fmla="*/ 761518 w 1265453"/>
              <a:gd name="connsiteY172" fmla="*/ 6256 h 307606"/>
              <a:gd name="connsiteX173" fmla="*/ 772693 w 1265453"/>
              <a:gd name="connsiteY173" fmla="*/ 3574 h 307606"/>
              <a:gd name="connsiteX174" fmla="*/ 670971 w 1265453"/>
              <a:gd name="connsiteY174" fmla="*/ 508 h 307606"/>
              <a:gd name="connsiteX175" fmla="*/ 684457 w 1265453"/>
              <a:gd name="connsiteY175" fmla="*/ 9320 h 307606"/>
              <a:gd name="connsiteX176" fmla="*/ 678291 w 1265453"/>
              <a:gd name="connsiteY176" fmla="*/ 33841 h 307606"/>
              <a:gd name="connsiteX177" fmla="*/ 653632 w 1265453"/>
              <a:gd name="connsiteY177" fmla="*/ 27711 h 307606"/>
              <a:gd name="connsiteX178" fmla="*/ 659797 w 1265453"/>
              <a:gd name="connsiteY178" fmla="*/ 3189 h 307606"/>
              <a:gd name="connsiteX179" fmla="*/ 670971 w 1265453"/>
              <a:gd name="connsiteY179" fmla="*/ 508 h 30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1265453" h="307606">
                <a:moveTo>
                  <a:pt x="649008" y="299744"/>
                </a:moveTo>
                <a:lnTo>
                  <a:pt x="659956" y="307606"/>
                </a:lnTo>
                <a:lnTo>
                  <a:pt x="632319" y="307606"/>
                </a:lnTo>
                <a:lnTo>
                  <a:pt x="635138" y="303576"/>
                </a:lnTo>
                <a:cubicBezTo>
                  <a:pt x="639761" y="300511"/>
                  <a:pt x="644385" y="298978"/>
                  <a:pt x="649008" y="299744"/>
                </a:cubicBezTo>
                <a:close/>
                <a:moveTo>
                  <a:pt x="17486" y="297828"/>
                </a:moveTo>
                <a:cubicBezTo>
                  <a:pt x="21725" y="298977"/>
                  <a:pt x="26349" y="302042"/>
                  <a:pt x="30972" y="306640"/>
                </a:cubicBezTo>
                <a:lnTo>
                  <a:pt x="31250" y="307606"/>
                </a:lnTo>
                <a:lnTo>
                  <a:pt x="0" y="307606"/>
                </a:lnTo>
                <a:lnTo>
                  <a:pt x="6312" y="300510"/>
                </a:lnTo>
                <a:cubicBezTo>
                  <a:pt x="9395" y="297445"/>
                  <a:pt x="13248" y="296678"/>
                  <a:pt x="17486" y="297828"/>
                </a:cubicBezTo>
                <a:close/>
                <a:moveTo>
                  <a:pt x="433620" y="285568"/>
                </a:moveTo>
                <a:cubicBezTo>
                  <a:pt x="437859" y="286717"/>
                  <a:pt x="442483" y="289782"/>
                  <a:pt x="447106" y="294380"/>
                </a:cubicBezTo>
                <a:lnTo>
                  <a:pt x="450907" y="307606"/>
                </a:lnTo>
                <a:lnTo>
                  <a:pt x="415324" y="307606"/>
                </a:lnTo>
                <a:lnTo>
                  <a:pt x="413584" y="298212"/>
                </a:lnTo>
                <a:cubicBezTo>
                  <a:pt x="414740" y="294380"/>
                  <a:pt x="417823" y="291315"/>
                  <a:pt x="422446" y="288250"/>
                </a:cubicBezTo>
                <a:cubicBezTo>
                  <a:pt x="425528" y="285184"/>
                  <a:pt x="429382" y="284418"/>
                  <a:pt x="433620" y="285568"/>
                </a:cubicBezTo>
                <a:close/>
                <a:moveTo>
                  <a:pt x="1056280" y="270242"/>
                </a:moveTo>
                <a:cubicBezTo>
                  <a:pt x="1060518" y="271391"/>
                  <a:pt x="1065142" y="274457"/>
                  <a:pt x="1069766" y="279054"/>
                </a:cubicBezTo>
                <a:cubicBezTo>
                  <a:pt x="1079013" y="288250"/>
                  <a:pt x="1072848" y="297446"/>
                  <a:pt x="1063601" y="303576"/>
                </a:cubicBezTo>
                <a:cubicBezTo>
                  <a:pt x="1057436" y="306641"/>
                  <a:pt x="1045106" y="309706"/>
                  <a:pt x="1038941" y="297446"/>
                </a:cubicBezTo>
                <a:cubicBezTo>
                  <a:pt x="1032776" y="282119"/>
                  <a:pt x="1035858" y="275989"/>
                  <a:pt x="1045106" y="272924"/>
                </a:cubicBezTo>
                <a:cubicBezTo>
                  <a:pt x="1048188" y="269859"/>
                  <a:pt x="1052041" y="269092"/>
                  <a:pt x="1056280" y="270242"/>
                </a:cubicBezTo>
                <a:close/>
                <a:moveTo>
                  <a:pt x="239038" y="269092"/>
                </a:moveTo>
                <a:cubicBezTo>
                  <a:pt x="243662" y="269859"/>
                  <a:pt x="248287" y="272924"/>
                  <a:pt x="252910" y="279054"/>
                </a:cubicBezTo>
                <a:cubicBezTo>
                  <a:pt x="262158" y="288250"/>
                  <a:pt x="255993" y="297446"/>
                  <a:pt x="246744" y="303576"/>
                </a:cubicBezTo>
                <a:cubicBezTo>
                  <a:pt x="240580" y="306641"/>
                  <a:pt x="228250" y="309706"/>
                  <a:pt x="222085" y="297446"/>
                </a:cubicBezTo>
                <a:cubicBezTo>
                  <a:pt x="215920" y="285184"/>
                  <a:pt x="219003" y="275989"/>
                  <a:pt x="225168" y="272924"/>
                </a:cubicBezTo>
                <a:cubicBezTo>
                  <a:pt x="229791" y="269859"/>
                  <a:pt x="234415" y="268326"/>
                  <a:pt x="239038" y="269092"/>
                </a:cubicBezTo>
                <a:close/>
                <a:moveTo>
                  <a:pt x="1247393" y="248786"/>
                </a:moveTo>
                <a:cubicBezTo>
                  <a:pt x="1251631" y="249935"/>
                  <a:pt x="1256256" y="253000"/>
                  <a:pt x="1260879" y="257598"/>
                </a:cubicBezTo>
                <a:cubicBezTo>
                  <a:pt x="1270127" y="266793"/>
                  <a:pt x="1263962" y="275989"/>
                  <a:pt x="1254715" y="282119"/>
                </a:cubicBezTo>
                <a:cubicBezTo>
                  <a:pt x="1248549" y="285184"/>
                  <a:pt x="1236219" y="288250"/>
                  <a:pt x="1230054" y="275989"/>
                </a:cubicBezTo>
                <a:cubicBezTo>
                  <a:pt x="1223890" y="260663"/>
                  <a:pt x="1226972" y="254532"/>
                  <a:pt x="1236219" y="251467"/>
                </a:cubicBezTo>
                <a:cubicBezTo>
                  <a:pt x="1239302" y="248402"/>
                  <a:pt x="1243155" y="247635"/>
                  <a:pt x="1247393" y="248786"/>
                </a:cubicBezTo>
                <a:close/>
                <a:moveTo>
                  <a:pt x="1151837" y="242655"/>
                </a:moveTo>
                <a:cubicBezTo>
                  <a:pt x="1156075" y="243805"/>
                  <a:pt x="1160699" y="246870"/>
                  <a:pt x="1165323" y="251467"/>
                </a:cubicBezTo>
                <a:cubicBezTo>
                  <a:pt x="1174570" y="260663"/>
                  <a:pt x="1168405" y="269859"/>
                  <a:pt x="1159158" y="275989"/>
                </a:cubicBezTo>
                <a:cubicBezTo>
                  <a:pt x="1152993" y="279054"/>
                  <a:pt x="1140662" y="282119"/>
                  <a:pt x="1134497" y="269859"/>
                </a:cubicBezTo>
                <a:cubicBezTo>
                  <a:pt x="1128333" y="254532"/>
                  <a:pt x="1131415" y="248402"/>
                  <a:pt x="1140662" y="245337"/>
                </a:cubicBezTo>
                <a:cubicBezTo>
                  <a:pt x="1143746" y="242272"/>
                  <a:pt x="1147598" y="241505"/>
                  <a:pt x="1151837" y="242655"/>
                </a:cubicBezTo>
                <a:close/>
                <a:moveTo>
                  <a:pt x="575414" y="224265"/>
                </a:moveTo>
                <a:cubicBezTo>
                  <a:pt x="579653" y="225414"/>
                  <a:pt x="584277" y="228479"/>
                  <a:pt x="588900" y="233077"/>
                </a:cubicBezTo>
                <a:cubicBezTo>
                  <a:pt x="598148" y="242272"/>
                  <a:pt x="591983" y="251468"/>
                  <a:pt x="582736" y="257599"/>
                </a:cubicBezTo>
                <a:cubicBezTo>
                  <a:pt x="576571" y="260664"/>
                  <a:pt x="564240" y="263729"/>
                  <a:pt x="558075" y="251468"/>
                </a:cubicBezTo>
                <a:cubicBezTo>
                  <a:pt x="551910" y="236142"/>
                  <a:pt x="554993" y="230012"/>
                  <a:pt x="564240" y="226947"/>
                </a:cubicBezTo>
                <a:cubicBezTo>
                  <a:pt x="567322" y="223881"/>
                  <a:pt x="571176" y="223115"/>
                  <a:pt x="575414" y="224265"/>
                </a:cubicBezTo>
                <a:close/>
                <a:moveTo>
                  <a:pt x="69888" y="224265"/>
                </a:moveTo>
                <a:cubicBezTo>
                  <a:pt x="74127" y="225414"/>
                  <a:pt x="78751" y="228479"/>
                  <a:pt x="83375" y="233077"/>
                </a:cubicBezTo>
                <a:cubicBezTo>
                  <a:pt x="92622" y="242272"/>
                  <a:pt x="83375" y="254533"/>
                  <a:pt x="77210" y="257599"/>
                </a:cubicBezTo>
                <a:cubicBezTo>
                  <a:pt x="71045" y="260664"/>
                  <a:pt x="58714" y="263729"/>
                  <a:pt x="52549" y="251468"/>
                </a:cubicBezTo>
                <a:cubicBezTo>
                  <a:pt x="46384" y="239207"/>
                  <a:pt x="49467" y="233077"/>
                  <a:pt x="58714" y="226947"/>
                </a:cubicBezTo>
                <a:cubicBezTo>
                  <a:pt x="61797" y="223881"/>
                  <a:pt x="65650" y="223115"/>
                  <a:pt x="69888" y="224265"/>
                </a:cubicBezTo>
                <a:close/>
                <a:moveTo>
                  <a:pt x="365806" y="212004"/>
                </a:moveTo>
                <a:cubicBezTo>
                  <a:pt x="370044" y="213154"/>
                  <a:pt x="374669" y="216219"/>
                  <a:pt x="379292" y="220816"/>
                </a:cubicBezTo>
                <a:cubicBezTo>
                  <a:pt x="388540" y="230012"/>
                  <a:pt x="379292" y="242273"/>
                  <a:pt x="373127" y="245338"/>
                </a:cubicBezTo>
                <a:cubicBezTo>
                  <a:pt x="366962" y="248403"/>
                  <a:pt x="354632" y="251468"/>
                  <a:pt x="348467" y="239208"/>
                </a:cubicBezTo>
                <a:cubicBezTo>
                  <a:pt x="342302" y="226947"/>
                  <a:pt x="342302" y="217751"/>
                  <a:pt x="354632" y="214686"/>
                </a:cubicBezTo>
                <a:cubicBezTo>
                  <a:pt x="357714" y="211621"/>
                  <a:pt x="361568" y="210854"/>
                  <a:pt x="365806" y="212004"/>
                </a:cubicBezTo>
                <a:close/>
                <a:moveTo>
                  <a:pt x="957257" y="209322"/>
                </a:moveTo>
                <a:cubicBezTo>
                  <a:pt x="961880" y="210854"/>
                  <a:pt x="966504" y="214686"/>
                  <a:pt x="971128" y="220816"/>
                </a:cubicBezTo>
                <a:cubicBezTo>
                  <a:pt x="980375" y="230012"/>
                  <a:pt x="974210" y="239208"/>
                  <a:pt x="964963" y="245338"/>
                </a:cubicBezTo>
                <a:cubicBezTo>
                  <a:pt x="958797" y="248403"/>
                  <a:pt x="946467" y="251468"/>
                  <a:pt x="940302" y="239208"/>
                </a:cubicBezTo>
                <a:cubicBezTo>
                  <a:pt x="934138" y="223881"/>
                  <a:pt x="937220" y="217751"/>
                  <a:pt x="943385" y="211621"/>
                </a:cubicBezTo>
                <a:cubicBezTo>
                  <a:pt x="948009" y="208556"/>
                  <a:pt x="952632" y="207789"/>
                  <a:pt x="957257" y="209322"/>
                </a:cubicBezTo>
                <a:close/>
                <a:moveTo>
                  <a:pt x="729538" y="208939"/>
                </a:moveTo>
                <a:cubicBezTo>
                  <a:pt x="733777" y="210089"/>
                  <a:pt x="738400" y="213154"/>
                  <a:pt x="743024" y="217751"/>
                </a:cubicBezTo>
                <a:cubicBezTo>
                  <a:pt x="752271" y="226947"/>
                  <a:pt x="746106" y="236143"/>
                  <a:pt x="736859" y="242273"/>
                </a:cubicBezTo>
                <a:cubicBezTo>
                  <a:pt x="727611" y="248403"/>
                  <a:pt x="715281" y="251468"/>
                  <a:pt x="709116" y="236143"/>
                </a:cubicBezTo>
                <a:cubicBezTo>
                  <a:pt x="702952" y="223881"/>
                  <a:pt x="706034" y="217751"/>
                  <a:pt x="718364" y="211621"/>
                </a:cubicBezTo>
                <a:cubicBezTo>
                  <a:pt x="721446" y="208556"/>
                  <a:pt x="725300" y="207789"/>
                  <a:pt x="729538" y="208939"/>
                </a:cubicBezTo>
                <a:close/>
                <a:moveTo>
                  <a:pt x="843590" y="202809"/>
                </a:moveTo>
                <a:cubicBezTo>
                  <a:pt x="847828" y="203958"/>
                  <a:pt x="852452" y="207023"/>
                  <a:pt x="857075" y="211621"/>
                </a:cubicBezTo>
                <a:cubicBezTo>
                  <a:pt x="866323" y="220816"/>
                  <a:pt x="860158" y="230013"/>
                  <a:pt x="850910" y="236143"/>
                </a:cubicBezTo>
                <a:cubicBezTo>
                  <a:pt x="844746" y="242273"/>
                  <a:pt x="832415" y="242273"/>
                  <a:pt x="826250" y="230013"/>
                </a:cubicBezTo>
                <a:cubicBezTo>
                  <a:pt x="820085" y="217751"/>
                  <a:pt x="823168" y="211621"/>
                  <a:pt x="832415" y="205491"/>
                </a:cubicBezTo>
                <a:cubicBezTo>
                  <a:pt x="835498" y="202426"/>
                  <a:pt x="839351" y="201659"/>
                  <a:pt x="843590" y="202809"/>
                </a:cubicBezTo>
                <a:close/>
                <a:moveTo>
                  <a:pt x="153115" y="199743"/>
                </a:moveTo>
                <a:cubicBezTo>
                  <a:pt x="157355" y="200892"/>
                  <a:pt x="161978" y="203957"/>
                  <a:pt x="166602" y="208555"/>
                </a:cubicBezTo>
                <a:cubicBezTo>
                  <a:pt x="175849" y="217750"/>
                  <a:pt x="169684" y="226947"/>
                  <a:pt x="160437" y="233077"/>
                </a:cubicBezTo>
                <a:cubicBezTo>
                  <a:pt x="154271" y="236142"/>
                  <a:pt x="141941" y="239207"/>
                  <a:pt x="135777" y="226947"/>
                </a:cubicBezTo>
                <a:cubicBezTo>
                  <a:pt x="129612" y="214685"/>
                  <a:pt x="132694" y="205490"/>
                  <a:pt x="141941" y="202425"/>
                </a:cubicBezTo>
                <a:cubicBezTo>
                  <a:pt x="145024" y="199360"/>
                  <a:pt x="148877" y="198593"/>
                  <a:pt x="153115" y="199743"/>
                </a:cubicBezTo>
                <a:close/>
                <a:moveTo>
                  <a:pt x="464445" y="162962"/>
                </a:moveTo>
                <a:cubicBezTo>
                  <a:pt x="468684" y="164111"/>
                  <a:pt x="473308" y="167176"/>
                  <a:pt x="477932" y="171774"/>
                </a:cubicBezTo>
                <a:cubicBezTo>
                  <a:pt x="487179" y="180969"/>
                  <a:pt x="481014" y="190165"/>
                  <a:pt x="471767" y="196296"/>
                </a:cubicBezTo>
                <a:cubicBezTo>
                  <a:pt x="465602" y="199361"/>
                  <a:pt x="453271" y="202426"/>
                  <a:pt x="447106" y="190165"/>
                </a:cubicBezTo>
                <a:cubicBezTo>
                  <a:pt x="440942" y="177904"/>
                  <a:pt x="444024" y="171774"/>
                  <a:pt x="453271" y="165644"/>
                </a:cubicBezTo>
                <a:cubicBezTo>
                  <a:pt x="456354" y="162579"/>
                  <a:pt x="460207" y="161812"/>
                  <a:pt x="464445" y="162962"/>
                </a:cubicBezTo>
                <a:close/>
                <a:moveTo>
                  <a:pt x="1043951" y="141505"/>
                </a:moveTo>
                <a:cubicBezTo>
                  <a:pt x="1048189" y="142654"/>
                  <a:pt x="1052812" y="145719"/>
                  <a:pt x="1057436" y="150317"/>
                </a:cubicBezTo>
                <a:cubicBezTo>
                  <a:pt x="1066683" y="159512"/>
                  <a:pt x="1060518" y="168709"/>
                  <a:pt x="1051271" y="174839"/>
                </a:cubicBezTo>
                <a:cubicBezTo>
                  <a:pt x="1045107" y="180969"/>
                  <a:pt x="1032776" y="184034"/>
                  <a:pt x="1026611" y="171774"/>
                </a:cubicBezTo>
                <a:cubicBezTo>
                  <a:pt x="1020446" y="156447"/>
                  <a:pt x="1023529" y="150317"/>
                  <a:pt x="1032776" y="144187"/>
                </a:cubicBezTo>
                <a:cubicBezTo>
                  <a:pt x="1035859" y="141122"/>
                  <a:pt x="1039712" y="140355"/>
                  <a:pt x="1043951" y="141505"/>
                </a:cubicBezTo>
                <a:close/>
                <a:moveTo>
                  <a:pt x="301073" y="132310"/>
                </a:moveTo>
                <a:cubicBezTo>
                  <a:pt x="305312" y="133459"/>
                  <a:pt x="309936" y="136524"/>
                  <a:pt x="314560" y="141122"/>
                </a:cubicBezTo>
                <a:cubicBezTo>
                  <a:pt x="323807" y="150317"/>
                  <a:pt x="317642" y="159513"/>
                  <a:pt x="308395" y="165644"/>
                </a:cubicBezTo>
                <a:cubicBezTo>
                  <a:pt x="302230" y="168709"/>
                  <a:pt x="289899" y="171774"/>
                  <a:pt x="283734" y="159513"/>
                </a:cubicBezTo>
                <a:cubicBezTo>
                  <a:pt x="277570" y="144187"/>
                  <a:pt x="280652" y="138057"/>
                  <a:pt x="289899" y="134992"/>
                </a:cubicBezTo>
                <a:cubicBezTo>
                  <a:pt x="292982" y="131927"/>
                  <a:pt x="296835" y="131160"/>
                  <a:pt x="301073" y="132310"/>
                </a:cubicBezTo>
                <a:close/>
                <a:moveTo>
                  <a:pt x="214765" y="132310"/>
                </a:moveTo>
                <a:cubicBezTo>
                  <a:pt x="219004" y="133459"/>
                  <a:pt x="223627" y="136524"/>
                  <a:pt x="228251" y="141122"/>
                </a:cubicBezTo>
                <a:cubicBezTo>
                  <a:pt x="237498" y="150317"/>
                  <a:pt x="231333" y="159513"/>
                  <a:pt x="222086" y="165644"/>
                </a:cubicBezTo>
                <a:cubicBezTo>
                  <a:pt x="215920" y="168709"/>
                  <a:pt x="203591" y="171774"/>
                  <a:pt x="197426" y="159513"/>
                </a:cubicBezTo>
                <a:cubicBezTo>
                  <a:pt x="191261" y="147252"/>
                  <a:pt x="194343" y="141122"/>
                  <a:pt x="203591" y="134992"/>
                </a:cubicBezTo>
                <a:cubicBezTo>
                  <a:pt x="206673" y="131927"/>
                  <a:pt x="210527" y="131160"/>
                  <a:pt x="214765" y="132310"/>
                </a:cubicBezTo>
                <a:close/>
                <a:moveTo>
                  <a:pt x="1142589" y="129245"/>
                </a:moveTo>
                <a:cubicBezTo>
                  <a:pt x="1146828" y="130394"/>
                  <a:pt x="1151452" y="133459"/>
                  <a:pt x="1156075" y="138057"/>
                </a:cubicBezTo>
                <a:cubicBezTo>
                  <a:pt x="1165323" y="147252"/>
                  <a:pt x="1159158" y="156448"/>
                  <a:pt x="1149911" y="162579"/>
                </a:cubicBezTo>
                <a:cubicBezTo>
                  <a:pt x="1143745" y="165644"/>
                  <a:pt x="1131415" y="168709"/>
                  <a:pt x="1125250" y="156448"/>
                </a:cubicBezTo>
                <a:cubicBezTo>
                  <a:pt x="1119085" y="141122"/>
                  <a:pt x="1122168" y="134992"/>
                  <a:pt x="1131415" y="131927"/>
                </a:cubicBezTo>
                <a:cubicBezTo>
                  <a:pt x="1134497" y="128861"/>
                  <a:pt x="1138351" y="128095"/>
                  <a:pt x="1142589" y="129245"/>
                </a:cubicBezTo>
                <a:close/>
                <a:moveTo>
                  <a:pt x="566167" y="121964"/>
                </a:moveTo>
                <a:cubicBezTo>
                  <a:pt x="570406" y="122731"/>
                  <a:pt x="575030" y="125796"/>
                  <a:pt x="579653" y="131927"/>
                </a:cubicBezTo>
                <a:cubicBezTo>
                  <a:pt x="588900" y="141122"/>
                  <a:pt x="582736" y="150318"/>
                  <a:pt x="573488" y="156448"/>
                </a:cubicBezTo>
                <a:cubicBezTo>
                  <a:pt x="567323" y="159513"/>
                  <a:pt x="554993" y="162579"/>
                  <a:pt x="548828" y="150318"/>
                </a:cubicBezTo>
                <a:cubicBezTo>
                  <a:pt x="542663" y="138057"/>
                  <a:pt x="545746" y="131927"/>
                  <a:pt x="554993" y="125796"/>
                </a:cubicBezTo>
                <a:cubicBezTo>
                  <a:pt x="558075" y="122731"/>
                  <a:pt x="561929" y="121199"/>
                  <a:pt x="566167" y="121964"/>
                </a:cubicBezTo>
                <a:close/>
                <a:moveTo>
                  <a:pt x="670971" y="113919"/>
                </a:moveTo>
                <a:cubicBezTo>
                  <a:pt x="675209" y="115069"/>
                  <a:pt x="679834" y="118134"/>
                  <a:pt x="684457" y="122731"/>
                </a:cubicBezTo>
                <a:cubicBezTo>
                  <a:pt x="693704" y="131927"/>
                  <a:pt x="687540" y="141123"/>
                  <a:pt x="678291" y="147253"/>
                </a:cubicBezTo>
                <a:cubicBezTo>
                  <a:pt x="672127" y="150318"/>
                  <a:pt x="659797" y="153383"/>
                  <a:pt x="653632" y="141123"/>
                </a:cubicBezTo>
                <a:cubicBezTo>
                  <a:pt x="650550" y="128861"/>
                  <a:pt x="650550" y="122731"/>
                  <a:pt x="659797" y="116601"/>
                </a:cubicBezTo>
                <a:cubicBezTo>
                  <a:pt x="662879" y="113536"/>
                  <a:pt x="666733" y="112769"/>
                  <a:pt x="670971" y="113919"/>
                </a:cubicBezTo>
                <a:close/>
                <a:moveTo>
                  <a:pt x="911404" y="110854"/>
                </a:moveTo>
                <a:cubicBezTo>
                  <a:pt x="915643" y="112003"/>
                  <a:pt x="920267" y="115069"/>
                  <a:pt x="924890" y="119666"/>
                </a:cubicBezTo>
                <a:cubicBezTo>
                  <a:pt x="934138" y="128861"/>
                  <a:pt x="927973" y="138058"/>
                  <a:pt x="918726" y="144188"/>
                </a:cubicBezTo>
                <a:cubicBezTo>
                  <a:pt x="912560" y="147253"/>
                  <a:pt x="900230" y="150318"/>
                  <a:pt x="894065" y="138058"/>
                </a:cubicBezTo>
                <a:cubicBezTo>
                  <a:pt x="887900" y="125796"/>
                  <a:pt x="890983" y="119666"/>
                  <a:pt x="900230" y="113536"/>
                </a:cubicBezTo>
                <a:cubicBezTo>
                  <a:pt x="903312" y="110471"/>
                  <a:pt x="907166" y="109704"/>
                  <a:pt x="911404" y="110854"/>
                </a:cubicBezTo>
                <a:close/>
                <a:moveTo>
                  <a:pt x="781554" y="107789"/>
                </a:moveTo>
                <a:cubicBezTo>
                  <a:pt x="786178" y="108938"/>
                  <a:pt x="790802" y="112003"/>
                  <a:pt x="795426" y="116601"/>
                </a:cubicBezTo>
                <a:cubicBezTo>
                  <a:pt x="804673" y="125796"/>
                  <a:pt x="798508" y="134993"/>
                  <a:pt x="789260" y="141123"/>
                </a:cubicBezTo>
                <a:cubicBezTo>
                  <a:pt x="783095" y="144188"/>
                  <a:pt x="770766" y="147253"/>
                  <a:pt x="764601" y="134993"/>
                </a:cubicBezTo>
                <a:cubicBezTo>
                  <a:pt x="758436" y="122731"/>
                  <a:pt x="761518" y="113536"/>
                  <a:pt x="767683" y="110471"/>
                </a:cubicBezTo>
                <a:cubicBezTo>
                  <a:pt x="772307" y="107406"/>
                  <a:pt x="776930" y="106639"/>
                  <a:pt x="781554" y="107789"/>
                </a:cubicBezTo>
                <a:close/>
                <a:moveTo>
                  <a:pt x="368503" y="60662"/>
                </a:moveTo>
                <a:cubicBezTo>
                  <a:pt x="373126" y="61428"/>
                  <a:pt x="377751" y="64493"/>
                  <a:pt x="382375" y="70624"/>
                </a:cubicBezTo>
                <a:cubicBezTo>
                  <a:pt x="391622" y="79819"/>
                  <a:pt x="385457" y="89015"/>
                  <a:pt x="376209" y="95145"/>
                </a:cubicBezTo>
                <a:cubicBezTo>
                  <a:pt x="370044" y="98210"/>
                  <a:pt x="357714" y="101276"/>
                  <a:pt x="351550" y="89015"/>
                </a:cubicBezTo>
                <a:cubicBezTo>
                  <a:pt x="345385" y="76754"/>
                  <a:pt x="348467" y="70624"/>
                  <a:pt x="354632" y="64493"/>
                </a:cubicBezTo>
                <a:cubicBezTo>
                  <a:pt x="359256" y="61428"/>
                  <a:pt x="363879" y="59896"/>
                  <a:pt x="368503" y="60662"/>
                </a:cubicBezTo>
                <a:close/>
                <a:moveTo>
                  <a:pt x="1006960" y="49550"/>
                </a:moveTo>
                <a:cubicBezTo>
                  <a:pt x="1011199" y="50699"/>
                  <a:pt x="1015823" y="53765"/>
                  <a:pt x="1020446" y="58362"/>
                </a:cubicBezTo>
                <a:cubicBezTo>
                  <a:pt x="1029693" y="67557"/>
                  <a:pt x="1020446" y="79819"/>
                  <a:pt x="1014281" y="82884"/>
                </a:cubicBezTo>
                <a:cubicBezTo>
                  <a:pt x="1008117" y="85949"/>
                  <a:pt x="995786" y="89014"/>
                  <a:pt x="989621" y="76754"/>
                </a:cubicBezTo>
                <a:cubicBezTo>
                  <a:pt x="983456" y="61427"/>
                  <a:pt x="986539" y="55297"/>
                  <a:pt x="995786" y="52232"/>
                </a:cubicBezTo>
                <a:cubicBezTo>
                  <a:pt x="998868" y="49167"/>
                  <a:pt x="1002722" y="48400"/>
                  <a:pt x="1006960" y="49550"/>
                </a:cubicBezTo>
                <a:close/>
                <a:moveTo>
                  <a:pt x="470610" y="43420"/>
                </a:moveTo>
                <a:cubicBezTo>
                  <a:pt x="474849" y="44569"/>
                  <a:pt x="479473" y="47634"/>
                  <a:pt x="484096" y="52232"/>
                </a:cubicBezTo>
                <a:cubicBezTo>
                  <a:pt x="493344" y="61427"/>
                  <a:pt x="487179" y="70624"/>
                  <a:pt x="477932" y="76754"/>
                </a:cubicBezTo>
                <a:cubicBezTo>
                  <a:pt x="471767" y="79819"/>
                  <a:pt x="459436" y="82884"/>
                  <a:pt x="453271" y="70624"/>
                </a:cubicBezTo>
                <a:cubicBezTo>
                  <a:pt x="447106" y="55297"/>
                  <a:pt x="450189" y="49167"/>
                  <a:pt x="459436" y="46102"/>
                </a:cubicBezTo>
                <a:cubicBezTo>
                  <a:pt x="462518" y="43037"/>
                  <a:pt x="466372" y="42270"/>
                  <a:pt x="470610" y="43420"/>
                </a:cubicBezTo>
                <a:close/>
                <a:moveTo>
                  <a:pt x="880579" y="15834"/>
                </a:moveTo>
                <a:cubicBezTo>
                  <a:pt x="884818" y="16983"/>
                  <a:pt x="889442" y="20048"/>
                  <a:pt x="894065" y="24646"/>
                </a:cubicBezTo>
                <a:cubicBezTo>
                  <a:pt x="903312" y="33841"/>
                  <a:pt x="894065" y="46103"/>
                  <a:pt x="887900" y="49168"/>
                </a:cubicBezTo>
                <a:cubicBezTo>
                  <a:pt x="881735" y="52233"/>
                  <a:pt x="869405" y="55298"/>
                  <a:pt x="863240" y="43038"/>
                </a:cubicBezTo>
                <a:cubicBezTo>
                  <a:pt x="857075" y="30776"/>
                  <a:pt x="860158" y="24646"/>
                  <a:pt x="869405" y="18516"/>
                </a:cubicBezTo>
                <a:cubicBezTo>
                  <a:pt x="872487" y="15451"/>
                  <a:pt x="876341" y="14684"/>
                  <a:pt x="880579" y="15834"/>
                </a:cubicBezTo>
                <a:close/>
                <a:moveTo>
                  <a:pt x="569249" y="9704"/>
                </a:moveTo>
                <a:cubicBezTo>
                  <a:pt x="573488" y="10853"/>
                  <a:pt x="578112" y="13918"/>
                  <a:pt x="582736" y="18516"/>
                </a:cubicBezTo>
                <a:cubicBezTo>
                  <a:pt x="591983" y="27711"/>
                  <a:pt x="582736" y="43038"/>
                  <a:pt x="576571" y="46103"/>
                </a:cubicBezTo>
                <a:cubicBezTo>
                  <a:pt x="570405" y="49168"/>
                  <a:pt x="558075" y="52233"/>
                  <a:pt x="551910" y="39973"/>
                </a:cubicBezTo>
                <a:cubicBezTo>
                  <a:pt x="545746" y="24646"/>
                  <a:pt x="545746" y="18516"/>
                  <a:pt x="558075" y="12386"/>
                </a:cubicBezTo>
                <a:cubicBezTo>
                  <a:pt x="561158" y="9321"/>
                  <a:pt x="565011" y="8554"/>
                  <a:pt x="569249" y="9704"/>
                </a:cubicBezTo>
                <a:close/>
                <a:moveTo>
                  <a:pt x="772693" y="3574"/>
                </a:moveTo>
                <a:cubicBezTo>
                  <a:pt x="776932" y="4723"/>
                  <a:pt x="781555" y="7788"/>
                  <a:pt x="786179" y="12386"/>
                </a:cubicBezTo>
                <a:cubicBezTo>
                  <a:pt x="795426" y="21581"/>
                  <a:pt x="789261" y="30777"/>
                  <a:pt x="780014" y="36908"/>
                </a:cubicBezTo>
                <a:cubicBezTo>
                  <a:pt x="773848" y="39973"/>
                  <a:pt x="761518" y="43038"/>
                  <a:pt x="755354" y="30777"/>
                </a:cubicBezTo>
                <a:cubicBezTo>
                  <a:pt x="749189" y="15451"/>
                  <a:pt x="752271" y="9321"/>
                  <a:pt x="761518" y="6256"/>
                </a:cubicBezTo>
                <a:cubicBezTo>
                  <a:pt x="764601" y="3190"/>
                  <a:pt x="768454" y="2424"/>
                  <a:pt x="772693" y="3574"/>
                </a:cubicBezTo>
                <a:close/>
                <a:moveTo>
                  <a:pt x="670971" y="508"/>
                </a:moveTo>
                <a:cubicBezTo>
                  <a:pt x="675209" y="1657"/>
                  <a:pt x="679834" y="4722"/>
                  <a:pt x="684457" y="9320"/>
                </a:cubicBezTo>
                <a:cubicBezTo>
                  <a:pt x="693704" y="18515"/>
                  <a:pt x="687540" y="27711"/>
                  <a:pt x="678291" y="33841"/>
                </a:cubicBezTo>
                <a:cubicBezTo>
                  <a:pt x="672127" y="36907"/>
                  <a:pt x="659797" y="39972"/>
                  <a:pt x="653632" y="27711"/>
                </a:cubicBezTo>
                <a:cubicBezTo>
                  <a:pt x="650550" y="12385"/>
                  <a:pt x="650550" y="6255"/>
                  <a:pt x="659797" y="3189"/>
                </a:cubicBezTo>
                <a:cubicBezTo>
                  <a:pt x="662879" y="124"/>
                  <a:pt x="666733" y="-642"/>
                  <a:pt x="670971" y="508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Freeform: Shape 37" descr="Tag=AccentColor&#10;Flavor=Light&#10;Target=Fill">
            <a:extLst>
              <a:ext uri="{FF2B5EF4-FFF2-40B4-BE49-F238E27FC236}">
                <a16:creationId xmlns:a16="http://schemas.microsoft.com/office/drawing/2014/main" id="{4B3CC887-0676-4BAE-BFC5-4701BE8CFA0A}"/>
              </a:ext>
            </a:extLst>
          </p:cNvPr>
          <p:cNvSpPr/>
          <p:nvPr/>
        </p:nvSpPr>
        <p:spPr>
          <a:xfrm>
            <a:off x="4108140" y="-5616"/>
            <a:ext cx="4247971" cy="462817"/>
          </a:xfrm>
          <a:custGeom>
            <a:avLst/>
            <a:gdLst>
              <a:gd name="connsiteX0" fmla="*/ 3643608 w 4247971"/>
              <a:gd name="connsiteY0" fmla="*/ 428146 h 462817"/>
              <a:gd name="connsiteX1" fmla="*/ 3661043 w 4247971"/>
              <a:gd name="connsiteY1" fmla="*/ 445481 h 462817"/>
              <a:gd name="connsiteX2" fmla="*/ 3643608 w 4247971"/>
              <a:gd name="connsiteY2" fmla="*/ 462817 h 462817"/>
              <a:gd name="connsiteX3" fmla="*/ 3626175 w 4247971"/>
              <a:gd name="connsiteY3" fmla="*/ 445481 h 462817"/>
              <a:gd name="connsiteX4" fmla="*/ 3643608 w 4247971"/>
              <a:gd name="connsiteY4" fmla="*/ 428146 h 462817"/>
              <a:gd name="connsiteX5" fmla="*/ 3463462 w 4247971"/>
              <a:gd name="connsiteY5" fmla="*/ 422367 h 462817"/>
              <a:gd name="connsiteX6" fmla="*/ 3480896 w 4247971"/>
              <a:gd name="connsiteY6" fmla="*/ 439702 h 462817"/>
              <a:gd name="connsiteX7" fmla="*/ 3463462 w 4247971"/>
              <a:gd name="connsiteY7" fmla="*/ 457039 h 462817"/>
              <a:gd name="connsiteX8" fmla="*/ 3446029 w 4247971"/>
              <a:gd name="connsiteY8" fmla="*/ 439702 h 462817"/>
              <a:gd name="connsiteX9" fmla="*/ 3463462 w 4247971"/>
              <a:gd name="connsiteY9" fmla="*/ 422367 h 462817"/>
              <a:gd name="connsiteX10" fmla="*/ 3783076 w 4247971"/>
              <a:gd name="connsiteY10" fmla="*/ 410811 h 462817"/>
              <a:gd name="connsiteX11" fmla="*/ 3800511 w 4247971"/>
              <a:gd name="connsiteY11" fmla="*/ 428146 h 462817"/>
              <a:gd name="connsiteX12" fmla="*/ 3783076 w 4247971"/>
              <a:gd name="connsiteY12" fmla="*/ 445482 h 462817"/>
              <a:gd name="connsiteX13" fmla="*/ 3765643 w 4247971"/>
              <a:gd name="connsiteY13" fmla="*/ 428146 h 462817"/>
              <a:gd name="connsiteX14" fmla="*/ 3783076 w 4247971"/>
              <a:gd name="connsiteY14" fmla="*/ 410811 h 462817"/>
              <a:gd name="connsiteX15" fmla="*/ 3910922 w 4247971"/>
              <a:gd name="connsiteY15" fmla="*/ 393475 h 462817"/>
              <a:gd name="connsiteX16" fmla="*/ 3928356 w 4247971"/>
              <a:gd name="connsiteY16" fmla="*/ 410811 h 462817"/>
              <a:gd name="connsiteX17" fmla="*/ 3910922 w 4247971"/>
              <a:gd name="connsiteY17" fmla="*/ 428147 h 462817"/>
              <a:gd name="connsiteX18" fmla="*/ 3893488 w 4247971"/>
              <a:gd name="connsiteY18" fmla="*/ 410811 h 462817"/>
              <a:gd name="connsiteX19" fmla="*/ 3910922 w 4247971"/>
              <a:gd name="connsiteY19" fmla="*/ 393475 h 462817"/>
              <a:gd name="connsiteX20" fmla="*/ 3318182 w 4247971"/>
              <a:gd name="connsiteY20" fmla="*/ 376139 h 462817"/>
              <a:gd name="connsiteX21" fmla="*/ 3335616 w 4247971"/>
              <a:gd name="connsiteY21" fmla="*/ 393475 h 462817"/>
              <a:gd name="connsiteX22" fmla="*/ 3318182 w 4247971"/>
              <a:gd name="connsiteY22" fmla="*/ 410811 h 462817"/>
              <a:gd name="connsiteX23" fmla="*/ 3300749 w 4247971"/>
              <a:gd name="connsiteY23" fmla="*/ 393475 h 462817"/>
              <a:gd name="connsiteX24" fmla="*/ 3318182 w 4247971"/>
              <a:gd name="connsiteY24" fmla="*/ 376139 h 462817"/>
              <a:gd name="connsiteX25" fmla="*/ 3527384 w 4247971"/>
              <a:gd name="connsiteY25" fmla="*/ 341468 h 462817"/>
              <a:gd name="connsiteX26" fmla="*/ 3544819 w 4247971"/>
              <a:gd name="connsiteY26" fmla="*/ 358803 h 462817"/>
              <a:gd name="connsiteX27" fmla="*/ 3527384 w 4247971"/>
              <a:gd name="connsiteY27" fmla="*/ 376139 h 462817"/>
              <a:gd name="connsiteX28" fmla="*/ 3509951 w 4247971"/>
              <a:gd name="connsiteY28" fmla="*/ 358803 h 462817"/>
              <a:gd name="connsiteX29" fmla="*/ 3527384 w 4247971"/>
              <a:gd name="connsiteY29" fmla="*/ 341468 h 462817"/>
              <a:gd name="connsiteX30" fmla="*/ 3661042 w 4247971"/>
              <a:gd name="connsiteY30" fmla="*/ 335689 h 462817"/>
              <a:gd name="connsiteX31" fmla="*/ 3678476 w 4247971"/>
              <a:gd name="connsiteY31" fmla="*/ 353025 h 462817"/>
              <a:gd name="connsiteX32" fmla="*/ 3661042 w 4247971"/>
              <a:gd name="connsiteY32" fmla="*/ 370361 h 462817"/>
              <a:gd name="connsiteX33" fmla="*/ 3643608 w 4247971"/>
              <a:gd name="connsiteY33" fmla="*/ 353025 h 462817"/>
              <a:gd name="connsiteX34" fmla="*/ 3661042 w 4247971"/>
              <a:gd name="connsiteY34" fmla="*/ 335689 h 462817"/>
              <a:gd name="connsiteX35" fmla="*/ 3201959 w 4247971"/>
              <a:gd name="connsiteY35" fmla="*/ 329911 h 462817"/>
              <a:gd name="connsiteX36" fmla="*/ 3219393 w 4247971"/>
              <a:gd name="connsiteY36" fmla="*/ 347246 h 462817"/>
              <a:gd name="connsiteX37" fmla="*/ 3201959 w 4247971"/>
              <a:gd name="connsiteY37" fmla="*/ 364582 h 462817"/>
              <a:gd name="connsiteX38" fmla="*/ 3184526 w 4247971"/>
              <a:gd name="connsiteY38" fmla="*/ 347246 h 462817"/>
              <a:gd name="connsiteX39" fmla="*/ 3201959 w 4247971"/>
              <a:gd name="connsiteY39" fmla="*/ 329911 h 462817"/>
              <a:gd name="connsiteX40" fmla="*/ 4044579 w 4247971"/>
              <a:gd name="connsiteY40" fmla="*/ 324133 h 462817"/>
              <a:gd name="connsiteX41" fmla="*/ 4062013 w 4247971"/>
              <a:gd name="connsiteY41" fmla="*/ 341468 h 462817"/>
              <a:gd name="connsiteX42" fmla="*/ 4044579 w 4247971"/>
              <a:gd name="connsiteY42" fmla="*/ 358804 h 462817"/>
              <a:gd name="connsiteX43" fmla="*/ 4027146 w 4247971"/>
              <a:gd name="connsiteY43" fmla="*/ 341468 h 462817"/>
              <a:gd name="connsiteX44" fmla="*/ 4044579 w 4247971"/>
              <a:gd name="connsiteY44" fmla="*/ 324133 h 462817"/>
              <a:gd name="connsiteX45" fmla="*/ 3405350 w 4247971"/>
              <a:gd name="connsiteY45" fmla="*/ 301018 h 462817"/>
              <a:gd name="connsiteX46" fmla="*/ 3422784 w 4247971"/>
              <a:gd name="connsiteY46" fmla="*/ 318353 h 462817"/>
              <a:gd name="connsiteX47" fmla="*/ 3405350 w 4247971"/>
              <a:gd name="connsiteY47" fmla="*/ 335689 h 462817"/>
              <a:gd name="connsiteX48" fmla="*/ 3387916 w 4247971"/>
              <a:gd name="connsiteY48" fmla="*/ 318353 h 462817"/>
              <a:gd name="connsiteX49" fmla="*/ 3405350 w 4247971"/>
              <a:gd name="connsiteY49" fmla="*/ 301018 h 462817"/>
              <a:gd name="connsiteX50" fmla="*/ 3817944 w 4247971"/>
              <a:gd name="connsiteY50" fmla="*/ 295240 h 462817"/>
              <a:gd name="connsiteX51" fmla="*/ 3835378 w 4247971"/>
              <a:gd name="connsiteY51" fmla="*/ 312575 h 462817"/>
              <a:gd name="connsiteX52" fmla="*/ 3817944 w 4247971"/>
              <a:gd name="connsiteY52" fmla="*/ 329911 h 462817"/>
              <a:gd name="connsiteX53" fmla="*/ 3800511 w 4247971"/>
              <a:gd name="connsiteY53" fmla="*/ 312575 h 462817"/>
              <a:gd name="connsiteX54" fmla="*/ 3817944 w 4247971"/>
              <a:gd name="connsiteY54" fmla="*/ 295240 h 462817"/>
              <a:gd name="connsiteX55" fmla="*/ 3945790 w 4247971"/>
              <a:gd name="connsiteY55" fmla="*/ 283683 h 462817"/>
              <a:gd name="connsiteX56" fmla="*/ 3963224 w 4247971"/>
              <a:gd name="connsiteY56" fmla="*/ 301018 h 462817"/>
              <a:gd name="connsiteX57" fmla="*/ 3945790 w 4247971"/>
              <a:gd name="connsiteY57" fmla="*/ 318354 h 462817"/>
              <a:gd name="connsiteX58" fmla="*/ 3928356 w 4247971"/>
              <a:gd name="connsiteY58" fmla="*/ 301018 h 462817"/>
              <a:gd name="connsiteX59" fmla="*/ 3945790 w 4247971"/>
              <a:gd name="connsiteY59" fmla="*/ 283683 h 462817"/>
              <a:gd name="connsiteX60" fmla="*/ 3091546 w 4247971"/>
              <a:gd name="connsiteY60" fmla="*/ 283683 h 462817"/>
              <a:gd name="connsiteX61" fmla="*/ 3108980 w 4247971"/>
              <a:gd name="connsiteY61" fmla="*/ 301018 h 462817"/>
              <a:gd name="connsiteX62" fmla="*/ 3091546 w 4247971"/>
              <a:gd name="connsiteY62" fmla="*/ 318354 h 462817"/>
              <a:gd name="connsiteX63" fmla="*/ 3074113 w 4247971"/>
              <a:gd name="connsiteY63" fmla="*/ 301018 h 462817"/>
              <a:gd name="connsiteX64" fmla="*/ 3091546 w 4247971"/>
              <a:gd name="connsiteY64" fmla="*/ 283683 h 462817"/>
              <a:gd name="connsiteX65" fmla="*/ 3294938 w 4247971"/>
              <a:gd name="connsiteY65" fmla="*/ 249011 h 462817"/>
              <a:gd name="connsiteX66" fmla="*/ 3312372 w 4247971"/>
              <a:gd name="connsiteY66" fmla="*/ 266347 h 462817"/>
              <a:gd name="connsiteX67" fmla="*/ 3294938 w 4247971"/>
              <a:gd name="connsiteY67" fmla="*/ 283683 h 462817"/>
              <a:gd name="connsiteX68" fmla="*/ 3277505 w 4247971"/>
              <a:gd name="connsiteY68" fmla="*/ 266347 h 462817"/>
              <a:gd name="connsiteX69" fmla="*/ 3294938 w 4247971"/>
              <a:gd name="connsiteY69" fmla="*/ 249011 h 462817"/>
              <a:gd name="connsiteX70" fmla="*/ 3701720 w 4247971"/>
              <a:gd name="connsiteY70" fmla="*/ 243233 h 462817"/>
              <a:gd name="connsiteX71" fmla="*/ 3719154 w 4247971"/>
              <a:gd name="connsiteY71" fmla="*/ 260568 h 462817"/>
              <a:gd name="connsiteX72" fmla="*/ 3701720 w 4247971"/>
              <a:gd name="connsiteY72" fmla="*/ 277904 h 462817"/>
              <a:gd name="connsiteX73" fmla="*/ 3684287 w 4247971"/>
              <a:gd name="connsiteY73" fmla="*/ 260568 h 462817"/>
              <a:gd name="connsiteX74" fmla="*/ 3701720 w 4247971"/>
              <a:gd name="connsiteY74" fmla="*/ 243233 h 462817"/>
              <a:gd name="connsiteX75" fmla="*/ 4131747 w 4247971"/>
              <a:gd name="connsiteY75" fmla="*/ 237455 h 462817"/>
              <a:gd name="connsiteX76" fmla="*/ 4149181 w 4247971"/>
              <a:gd name="connsiteY76" fmla="*/ 254790 h 462817"/>
              <a:gd name="connsiteX77" fmla="*/ 4131747 w 4247971"/>
              <a:gd name="connsiteY77" fmla="*/ 272126 h 462817"/>
              <a:gd name="connsiteX78" fmla="*/ 4114314 w 4247971"/>
              <a:gd name="connsiteY78" fmla="*/ 254790 h 462817"/>
              <a:gd name="connsiteX79" fmla="*/ 4131747 w 4247971"/>
              <a:gd name="connsiteY79" fmla="*/ 237455 h 462817"/>
              <a:gd name="connsiteX80" fmla="*/ 2963700 w 4247971"/>
              <a:gd name="connsiteY80" fmla="*/ 237455 h 462817"/>
              <a:gd name="connsiteX81" fmla="*/ 2981134 w 4247971"/>
              <a:gd name="connsiteY81" fmla="*/ 254790 h 462817"/>
              <a:gd name="connsiteX82" fmla="*/ 2963700 w 4247971"/>
              <a:gd name="connsiteY82" fmla="*/ 272126 h 462817"/>
              <a:gd name="connsiteX83" fmla="*/ 2946267 w 4247971"/>
              <a:gd name="connsiteY83" fmla="*/ 254790 h 462817"/>
              <a:gd name="connsiteX84" fmla="*/ 2963700 w 4247971"/>
              <a:gd name="connsiteY84" fmla="*/ 237455 h 462817"/>
              <a:gd name="connsiteX85" fmla="*/ 3568063 w 4247971"/>
              <a:gd name="connsiteY85" fmla="*/ 225898 h 462817"/>
              <a:gd name="connsiteX86" fmla="*/ 3585497 w 4247971"/>
              <a:gd name="connsiteY86" fmla="*/ 243233 h 462817"/>
              <a:gd name="connsiteX87" fmla="*/ 3568063 w 4247971"/>
              <a:gd name="connsiteY87" fmla="*/ 260569 h 462817"/>
              <a:gd name="connsiteX88" fmla="*/ 3550630 w 4247971"/>
              <a:gd name="connsiteY88" fmla="*/ 243233 h 462817"/>
              <a:gd name="connsiteX89" fmla="*/ 3568063 w 4247971"/>
              <a:gd name="connsiteY89" fmla="*/ 225898 h 462817"/>
              <a:gd name="connsiteX90" fmla="*/ 3463462 w 4247971"/>
              <a:gd name="connsiteY90" fmla="*/ 202783 h 462817"/>
              <a:gd name="connsiteX91" fmla="*/ 3480896 w 4247971"/>
              <a:gd name="connsiteY91" fmla="*/ 220119 h 462817"/>
              <a:gd name="connsiteX92" fmla="*/ 3463462 w 4247971"/>
              <a:gd name="connsiteY92" fmla="*/ 237455 h 462817"/>
              <a:gd name="connsiteX93" fmla="*/ 3446029 w 4247971"/>
              <a:gd name="connsiteY93" fmla="*/ 220119 h 462817"/>
              <a:gd name="connsiteX94" fmla="*/ 3463462 w 4247971"/>
              <a:gd name="connsiteY94" fmla="*/ 202783 h 462817"/>
              <a:gd name="connsiteX95" fmla="*/ 3178714 w 4247971"/>
              <a:gd name="connsiteY95" fmla="*/ 197005 h 462817"/>
              <a:gd name="connsiteX96" fmla="*/ 3196148 w 4247971"/>
              <a:gd name="connsiteY96" fmla="*/ 214340 h 462817"/>
              <a:gd name="connsiteX97" fmla="*/ 3178714 w 4247971"/>
              <a:gd name="connsiteY97" fmla="*/ 231676 h 462817"/>
              <a:gd name="connsiteX98" fmla="*/ 3161281 w 4247971"/>
              <a:gd name="connsiteY98" fmla="*/ 214340 h 462817"/>
              <a:gd name="connsiteX99" fmla="*/ 3178714 w 4247971"/>
              <a:gd name="connsiteY99" fmla="*/ 197005 h 462817"/>
              <a:gd name="connsiteX100" fmla="*/ 389349 w 4247971"/>
              <a:gd name="connsiteY100" fmla="*/ 191226 h 462817"/>
              <a:gd name="connsiteX101" fmla="*/ 406783 w 4247971"/>
              <a:gd name="connsiteY101" fmla="*/ 208562 h 462817"/>
              <a:gd name="connsiteX102" fmla="*/ 389349 w 4247971"/>
              <a:gd name="connsiteY102" fmla="*/ 225898 h 462817"/>
              <a:gd name="connsiteX103" fmla="*/ 371916 w 4247971"/>
              <a:gd name="connsiteY103" fmla="*/ 208562 h 462817"/>
              <a:gd name="connsiteX104" fmla="*/ 389349 w 4247971"/>
              <a:gd name="connsiteY104" fmla="*/ 191226 h 462817"/>
              <a:gd name="connsiteX105" fmla="*/ 528817 w 4247971"/>
              <a:gd name="connsiteY105" fmla="*/ 185448 h 462817"/>
              <a:gd name="connsiteX106" fmla="*/ 546251 w 4247971"/>
              <a:gd name="connsiteY106" fmla="*/ 202783 h 462817"/>
              <a:gd name="connsiteX107" fmla="*/ 528817 w 4247971"/>
              <a:gd name="connsiteY107" fmla="*/ 220119 h 462817"/>
              <a:gd name="connsiteX108" fmla="*/ 511384 w 4247971"/>
              <a:gd name="connsiteY108" fmla="*/ 202783 h 462817"/>
              <a:gd name="connsiteX109" fmla="*/ 528817 w 4247971"/>
              <a:gd name="connsiteY109" fmla="*/ 185448 h 462817"/>
              <a:gd name="connsiteX110" fmla="*/ 3928356 w 4247971"/>
              <a:gd name="connsiteY110" fmla="*/ 179670 h 462817"/>
              <a:gd name="connsiteX111" fmla="*/ 3945790 w 4247971"/>
              <a:gd name="connsiteY111" fmla="*/ 197005 h 462817"/>
              <a:gd name="connsiteX112" fmla="*/ 3928356 w 4247971"/>
              <a:gd name="connsiteY112" fmla="*/ 214341 h 462817"/>
              <a:gd name="connsiteX113" fmla="*/ 3910922 w 4247971"/>
              <a:gd name="connsiteY113" fmla="*/ 197005 h 462817"/>
              <a:gd name="connsiteX114" fmla="*/ 3928356 w 4247971"/>
              <a:gd name="connsiteY114" fmla="*/ 179670 h 462817"/>
              <a:gd name="connsiteX115" fmla="*/ 3794699 w 4247971"/>
              <a:gd name="connsiteY115" fmla="*/ 179670 h 462817"/>
              <a:gd name="connsiteX116" fmla="*/ 3812133 w 4247971"/>
              <a:gd name="connsiteY116" fmla="*/ 197005 h 462817"/>
              <a:gd name="connsiteX117" fmla="*/ 3794699 w 4247971"/>
              <a:gd name="connsiteY117" fmla="*/ 214341 h 462817"/>
              <a:gd name="connsiteX118" fmla="*/ 3777264 w 4247971"/>
              <a:gd name="connsiteY118" fmla="*/ 197005 h 462817"/>
              <a:gd name="connsiteX119" fmla="*/ 3794699 w 4247971"/>
              <a:gd name="connsiteY119" fmla="*/ 179670 h 462817"/>
              <a:gd name="connsiteX120" fmla="*/ 656663 w 4247971"/>
              <a:gd name="connsiteY120" fmla="*/ 179670 h 462817"/>
              <a:gd name="connsiteX121" fmla="*/ 674097 w 4247971"/>
              <a:gd name="connsiteY121" fmla="*/ 197005 h 462817"/>
              <a:gd name="connsiteX122" fmla="*/ 656663 w 4247971"/>
              <a:gd name="connsiteY122" fmla="*/ 214341 h 462817"/>
              <a:gd name="connsiteX123" fmla="*/ 639229 w 4247971"/>
              <a:gd name="connsiteY123" fmla="*/ 197005 h 462817"/>
              <a:gd name="connsiteX124" fmla="*/ 656663 w 4247971"/>
              <a:gd name="connsiteY124" fmla="*/ 179670 h 462817"/>
              <a:gd name="connsiteX125" fmla="*/ 4050390 w 4247971"/>
              <a:gd name="connsiteY125" fmla="*/ 168112 h 462817"/>
              <a:gd name="connsiteX126" fmla="*/ 4067825 w 4247971"/>
              <a:gd name="connsiteY126" fmla="*/ 185447 h 462817"/>
              <a:gd name="connsiteX127" fmla="*/ 4050390 w 4247971"/>
              <a:gd name="connsiteY127" fmla="*/ 202783 h 462817"/>
              <a:gd name="connsiteX128" fmla="*/ 4032957 w 4247971"/>
              <a:gd name="connsiteY128" fmla="*/ 185447 h 462817"/>
              <a:gd name="connsiteX129" fmla="*/ 4050390 w 4247971"/>
              <a:gd name="connsiteY129" fmla="*/ 168112 h 462817"/>
              <a:gd name="connsiteX130" fmla="*/ 3045057 w 4247971"/>
              <a:gd name="connsiteY130" fmla="*/ 162333 h 462817"/>
              <a:gd name="connsiteX131" fmla="*/ 3062491 w 4247971"/>
              <a:gd name="connsiteY131" fmla="*/ 179669 h 462817"/>
              <a:gd name="connsiteX132" fmla="*/ 3045057 w 4247971"/>
              <a:gd name="connsiteY132" fmla="*/ 197005 h 462817"/>
              <a:gd name="connsiteX133" fmla="*/ 3027624 w 4247971"/>
              <a:gd name="connsiteY133" fmla="*/ 179669 h 462817"/>
              <a:gd name="connsiteX134" fmla="*/ 3045057 w 4247971"/>
              <a:gd name="connsiteY134" fmla="*/ 162333 h 462817"/>
              <a:gd name="connsiteX135" fmla="*/ 3358860 w 4247971"/>
              <a:gd name="connsiteY135" fmla="*/ 156555 h 462817"/>
              <a:gd name="connsiteX136" fmla="*/ 3376294 w 4247971"/>
              <a:gd name="connsiteY136" fmla="*/ 173890 h 462817"/>
              <a:gd name="connsiteX137" fmla="*/ 3358860 w 4247971"/>
              <a:gd name="connsiteY137" fmla="*/ 191226 h 462817"/>
              <a:gd name="connsiteX138" fmla="*/ 3341426 w 4247971"/>
              <a:gd name="connsiteY138" fmla="*/ 173890 h 462817"/>
              <a:gd name="connsiteX139" fmla="*/ 3358860 w 4247971"/>
              <a:gd name="connsiteY139" fmla="*/ 156555 h 462817"/>
              <a:gd name="connsiteX140" fmla="*/ 2882344 w 4247971"/>
              <a:gd name="connsiteY140" fmla="*/ 156555 h 462817"/>
              <a:gd name="connsiteX141" fmla="*/ 2899778 w 4247971"/>
              <a:gd name="connsiteY141" fmla="*/ 173890 h 462817"/>
              <a:gd name="connsiteX142" fmla="*/ 2882344 w 4247971"/>
              <a:gd name="connsiteY142" fmla="*/ 191226 h 462817"/>
              <a:gd name="connsiteX143" fmla="*/ 2864911 w 4247971"/>
              <a:gd name="connsiteY143" fmla="*/ 173890 h 462817"/>
              <a:gd name="connsiteX144" fmla="*/ 2882344 w 4247971"/>
              <a:gd name="connsiteY144" fmla="*/ 156555 h 462817"/>
              <a:gd name="connsiteX145" fmla="*/ 2783554 w 4247971"/>
              <a:gd name="connsiteY145" fmla="*/ 156555 h 462817"/>
              <a:gd name="connsiteX146" fmla="*/ 2800988 w 4247971"/>
              <a:gd name="connsiteY146" fmla="*/ 173890 h 462817"/>
              <a:gd name="connsiteX147" fmla="*/ 2783554 w 4247971"/>
              <a:gd name="connsiteY147" fmla="*/ 191226 h 462817"/>
              <a:gd name="connsiteX148" fmla="*/ 2766121 w 4247971"/>
              <a:gd name="connsiteY148" fmla="*/ 173890 h 462817"/>
              <a:gd name="connsiteX149" fmla="*/ 2783554 w 4247971"/>
              <a:gd name="connsiteY149" fmla="*/ 156555 h 462817"/>
              <a:gd name="connsiteX150" fmla="*/ 796131 w 4247971"/>
              <a:gd name="connsiteY150" fmla="*/ 156555 h 462817"/>
              <a:gd name="connsiteX151" fmla="*/ 813565 w 4247971"/>
              <a:gd name="connsiteY151" fmla="*/ 173890 h 462817"/>
              <a:gd name="connsiteX152" fmla="*/ 796131 w 4247971"/>
              <a:gd name="connsiteY152" fmla="*/ 191226 h 462817"/>
              <a:gd name="connsiteX153" fmla="*/ 778698 w 4247971"/>
              <a:gd name="connsiteY153" fmla="*/ 173890 h 462817"/>
              <a:gd name="connsiteX154" fmla="*/ 796131 w 4247971"/>
              <a:gd name="connsiteY154" fmla="*/ 156555 h 462817"/>
              <a:gd name="connsiteX155" fmla="*/ 3649419 w 4247971"/>
              <a:gd name="connsiteY155" fmla="*/ 144998 h 462817"/>
              <a:gd name="connsiteX156" fmla="*/ 3666854 w 4247971"/>
              <a:gd name="connsiteY156" fmla="*/ 162334 h 462817"/>
              <a:gd name="connsiteX157" fmla="*/ 3649419 w 4247971"/>
              <a:gd name="connsiteY157" fmla="*/ 179670 h 462817"/>
              <a:gd name="connsiteX158" fmla="*/ 3631985 w 4247971"/>
              <a:gd name="connsiteY158" fmla="*/ 162334 h 462817"/>
              <a:gd name="connsiteX159" fmla="*/ 3649419 w 4247971"/>
              <a:gd name="connsiteY159" fmla="*/ 144998 h 462817"/>
              <a:gd name="connsiteX160" fmla="*/ 4184047 w 4247971"/>
              <a:gd name="connsiteY160" fmla="*/ 133440 h 462817"/>
              <a:gd name="connsiteX161" fmla="*/ 4201481 w 4247971"/>
              <a:gd name="connsiteY161" fmla="*/ 150776 h 462817"/>
              <a:gd name="connsiteX162" fmla="*/ 4184047 w 4247971"/>
              <a:gd name="connsiteY162" fmla="*/ 168112 h 462817"/>
              <a:gd name="connsiteX163" fmla="*/ 4166614 w 4247971"/>
              <a:gd name="connsiteY163" fmla="*/ 150776 h 462817"/>
              <a:gd name="connsiteX164" fmla="*/ 4184047 w 4247971"/>
              <a:gd name="connsiteY164" fmla="*/ 133440 h 462817"/>
              <a:gd name="connsiteX165" fmla="*/ 296370 w 4247971"/>
              <a:gd name="connsiteY165" fmla="*/ 133440 h 462817"/>
              <a:gd name="connsiteX166" fmla="*/ 313804 w 4247971"/>
              <a:gd name="connsiteY166" fmla="*/ 150776 h 462817"/>
              <a:gd name="connsiteX167" fmla="*/ 296370 w 4247971"/>
              <a:gd name="connsiteY167" fmla="*/ 168112 h 462817"/>
              <a:gd name="connsiteX168" fmla="*/ 278937 w 4247971"/>
              <a:gd name="connsiteY168" fmla="*/ 150776 h 462817"/>
              <a:gd name="connsiteX169" fmla="*/ 296370 w 4247971"/>
              <a:gd name="connsiteY169" fmla="*/ 133440 h 462817"/>
              <a:gd name="connsiteX170" fmla="*/ 197580 w 4247971"/>
              <a:gd name="connsiteY170" fmla="*/ 127662 h 462817"/>
              <a:gd name="connsiteX171" fmla="*/ 215016 w 4247971"/>
              <a:gd name="connsiteY171" fmla="*/ 144997 h 462817"/>
              <a:gd name="connsiteX172" fmla="*/ 197580 w 4247971"/>
              <a:gd name="connsiteY172" fmla="*/ 162333 h 462817"/>
              <a:gd name="connsiteX173" fmla="*/ 180147 w 4247971"/>
              <a:gd name="connsiteY173" fmla="*/ 144997 h 462817"/>
              <a:gd name="connsiteX174" fmla="*/ 197580 w 4247971"/>
              <a:gd name="connsiteY174" fmla="*/ 127662 h 462817"/>
              <a:gd name="connsiteX175" fmla="*/ 3248448 w 4247971"/>
              <a:gd name="connsiteY175" fmla="*/ 110327 h 462817"/>
              <a:gd name="connsiteX176" fmla="*/ 3265883 w 4247971"/>
              <a:gd name="connsiteY176" fmla="*/ 127662 h 462817"/>
              <a:gd name="connsiteX177" fmla="*/ 3248448 w 4247971"/>
              <a:gd name="connsiteY177" fmla="*/ 144998 h 462817"/>
              <a:gd name="connsiteX178" fmla="*/ 3231015 w 4247971"/>
              <a:gd name="connsiteY178" fmla="*/ 127662 h 462817"/>
              <a:gd name="connsiteX179" fmla="*/ 3248448 w 4247971"/>
              <a:gd name="connsiteY179" fmla="*/ 110327 h 462817"/>
              <a:gd name="connsiteX180" fmla="*/ 2667330 w 4247971"/>
              <a:gd name="connsiteY180" fmla="*/ 110327 h 462817"/>
              <a:gd name="connsiteX181" fmla="*/ 2684764 w 4247971"/>
              <a:gd name="connsiteY181" fmla="*/ 127662 h 462817"/>
              <a:gd name="connsiteX182" fmla="*/ 2667330 w 4247971"/>
              <a:gd name="connsiteY182" fmla="*/ 144998 h 462817"/>
              <a:gd name="connsiteX183" fmla="*/ 2649897 w 4247971"/>
              <a:gd name="connsiteY183" fmla="*/ 127662 h 462817"/>
              <a:gd name="connsiteX184" fmla="*/ 2667330 w 4247971"/>
              <a:gd name="connsiteY184" fmla="*/ 110327 h 462817"/>
              <a:gd name="connsiteX185" fmla="*/ 900734 w 4247971"/>
              <a:gd name="connsiteY185" fmla="*/ 104548 h 462817"/>
              <a:gd name="connsiteX186" fmla="*/ 918166 w 4247971"/>
              <a:gd name="connsiteY186" fmla="*/ 121884 h 462817"/>
              <a:gd name="connsiteX187" fmla="*/ 900734 w 4247971"/>
              <a:gd name="connsiteY187" fmla="*/ 139220 h 462817"/>
              <a:gd name="connsiteX188" fmla="*/ 883301 w 4247971"/>
              <a:gd name="connsiteY188" fmla="*/ 121884 h 462817"/>
              <a:gd name="connsiteX189" fmla="*/ 900734 w 4247971"/>
              <a:gd name="connsiteY189" fmla="*/ 104548 h 462817"/>
              <a:gd name="connsiteX190" fmla="*/ 3498328 w 4247971"/>
              <a:gd name="connsiteY190" fmla="*/ 92992 h 462817"/>
              <a:gd name="connsiteX191" fmla="*/ 3515762 w 4247971"/>
              <a:gd name="connsiteY191" fmla="*/ 110327 h 462817"/>
              <a:gd name="connsiteX192" fmla="*/ 3498328 w 4247971"/>
              <a:gd name="connsiteY192" fmla="*/ 127663 h 462817"/>
              <a:gd name="connsiteX193" fmla="*/ 3480895 w 4247971"/>
              <a:gd name="connsiteY193" fmla="*/ 110327 h 462817"/>
              <a:gd name="connsiteX194" fmla="*/ 3498328 w 4247971"/>
              <a:gd name="connsiteY194" fmla="*/ 92992 h 462817"/>
              <a:gd name="connsiteX195" fmla="*/ 435839 w 4247971"/>
              <a:gd name="connsiteY195" fmla="*/ 92992 h 462817"/>
              <a:gd name="connsiteX196" fmla="*/ 453274 w 4247971"/>
              <a:gd name="connsiteY196" fmla="*/ 110327 h 462817"/>
              <a:gd name="connsiteX197" fmla="*/ 435839 w 4247971"/>
              <a:gd name="connsiteY197" fmla="*/ 127663 h 462817"/>
              <a:gd name="connsiteX198" fmla="*/ 418405 w 4247971"/>
              <a:gd name="connsiteY198" fmla="*/ 110327 h 462817"/>
              <a:gd name="connsiteX199" fmla="*/ 435839 w 4247971"/>
              <a:gd name="connsiteY199" fmla="*/ 92992 h 462817"/>
              <a:gd name="connsiteX200" fmla="*/ 3817944 w 4247971"/>
              <a:gd name="connsiteY200" fmla="*/ 81434 h 462817"/>
              <a:gd name="connsiteX201" fmla="*/ 3835378 w 4247971"/>
              <a:gd name="connsiteY201" fmla="*/ 98769 h 462817"/>
              <a:gd name="connsiteX202" fmla="*/ 3817944 w 4247971"/>
              <a:gd name="connsiteY202" fmla="*/ 116105 h 462817"/>
              <a:gd name="connsiteX203" fmla="*/ 3800511 w 4247971"/>
              <a:gd name="connsiteY203" fmla="*/ 98769 h 462817"/>
              <a:gd name="connsiteX204" fmla="*/ 3817944 w 4247971"/>
              <a:gd name="connsiteY204" fmla="*/ 81434 h 462817"/>
              <a:gd name="connsiteX205" fmla="*/ 3114791 w 4247971"/>
              <a:gd name="connsiteY205" fmla="*/ 81434 h 462817"/>
              <a:gd name="connsiteX206" fmla="*/ 3132226 w 4247971"/>
              <a:gd name="connsiteY206" fmla="*/ 98769 h 462817"/>
              <a:gd name="connsiteX207" fmla="*/ 3114791 w 4247971"/>
              <a:gd name="connsiteY207" fmla="*/ 116105 h 462817"/>
              <a:gd name="connsiteX208" fmla="*/ 3097358 w 4247971"/>
              <a:gd name="connsiteY208" fmla="*/ 98769 h 462817"/>
              <a:gd name="connsiteX209" fmla="*/ 3114791 w 4247971"/>
              <a:gd name="connsiteY209" fmla="*/ 81434 h 462817"/>
              <a:gd name="connsiteX210" fmla="*/ 1016958 w 4247971"/>
              <a:gd name="connsiteY210" fmla="*/ 81434 h 462817"/>
              <a:gd name="connsiteX211" fmla="*/ 1034391 w 4247971"/>
              <a:gd name="connsiteY211" fmla="*/ 98769 h 462817"/>
              <a:gd name="connsiteX212" fmla="*/ 1016958 w 4247971"/>
              <a:gd name="connsiteY212" fmla="*/ 116105 h 462817"/>
              <a:gd name="connsiteX213" fmla="*/ 999523 w 4247971"/>
              <a:gd name="connsiteY213" fmla="*/ 98769 h 462817"/>
              <a:gd name="connsiteX214" fmla="*/ 1016958 w 4247971"/>
              <a:gd name="connsiteY214" fmla="*/ 81434 h 462817"/>
              <a:gd name="connsiteX215" fmla="*/ 732208 w 4247971"/>
              <a:gd name="connsiteY215" fmla="*/ 81434 h 462817"/>
              <a:gd name="connsiteX216" fmla="*/ 749644 w 4247971"/>
              <a:gd name="connsiteY216" fmla="*/ 98769 h 462817"/>
              <a:gd name="connsiteX217" fmla="*/ 732208 w 4247971"/>
              <a:gd name="connsiteY217" fmla="*/ 116105 h 462817"/>
              <a:gd name="connsiteX218" fmla="*/ 714775 w 4247971"/>
              <a:gd name="connsiteY218" fmla="*/ 98769 h 462817"/>
              <a:gd name="connsiteX219" fmla="*/ 732208 w 4247971"/>
              <a:gd name="connsiteY219" fmla="*/ 81434 h 462817"/>
              <a:gd name="connsiteX220" fmla="*/ 575306 w 4247971"/>
              <a:gd name="connsiteY220" fmla="*/ 81434 h 462817"/>
              <a:gd name="connsiteX221" fmla="*/ 592740 w 4247971"/>
              <a:gd name="connsiteY221" fmla="*/ 98769 h 462817"/>
              <a:gd name="connsiteX222" fmla="*/ 575306 w 4247971"/>
              <a:gd name="connsiteY222" fmla="*/ 116105 h 462817"/>
              <a:gd name="connsiteX223" fmla="*/ 557875 w 4247971"/>
              <a:gd name="connsiteY223" fmla="*/ 98769 h 462817"/>
              <a:gd name="connsiteX224" fmla="*/ 575306 w 4247971"/>
              <a:gd name="connsiteY224" fmla="*/ 81434 h 462817"/>
              <a:gd name="connsiteX225" fmla="*/ 3974846 w 4247971"/>
              <a:gd name="connsiteY225" fmla="*/ 75655 h 462817"/>
              <a:gd name="connsiteX226" fmla="*/ 3992280 w 4247971"/>
              <a:gd name="connsiteY226" fmla="*/ 92991 h 462817"/>
              <a:gd name="connsiteX227" fmla="*/ 3974846 w 4247971"/>
              <a:gd name="connsiteY227" fmla="*/ 110327 h 462817"/>
              <a:gd name="connsiteX228" fmla="*/ 3957413 w 4247971"/>
              <a:gd name="connsiteY228" fmla="*/ 92991 h 462817"/>
              <a:gd name="connsiteX229" fmla="*/ 3974846 w 4247971"/>
              <a:gd name="connsiteY229" fmla="*/ 75655 h 462817"/>
              <a:gd name="connsiteX230" fmla="*/ 104601 w 4247971"/>
              <a:gd name="connsiteY230" fmla="*/ 75655 h 462817"/>
              <a:gd name="connsiteX231" fmla="*/ 122035 w 4247971"/>
              <a:gd name="connsiteY231" fmla="*/ 92991 h 462817"/>
              <a:gd name="connsiteX232" fmla="*/ 104601 w 4247971"/>
              <a:gd name="connsiteY232" fmla="*/ 110327 h 462817"/>
              <a:gd name="connsiteX233" fmla="*/ 87167 w 4247971"/>
              <a:gd name="connsiteY233" fmla="*/ 92991 h 462817"/>
              <a:gd name="connsiteX234" fmla="*/ 104601 w 4247971"/>
              <a:gd name="connsiteY234" fmla="*/ 75655 h 462817"/>
              <a:gd name="connsiteX235" fmla="*/ 2975322 w 4247971"/>
              <a:gd name="connsiteY235" fmla="*/ 64099 h 462817"/>
              <a:gd name="connsiteX236" fmla="*/ 2992757 w 4247971"/>
              <a:gd name="connsiteY236" fmla="*/ 81434 h 462817"/>
              <a:gd name="connsiteX237" fmla="*/ 2975322 w 4247971"/>
              <a:gd name="connsiteY237" fmla="*/ 98770 h 462817"/>
              <a:gd name="connsiteX238" fmla="*/ 2957889 w 4247971"/>
              <a:gd name="connsiteY238" fmla="*/ 81434 h 462817"/>
              <a:gd name="connsiteX239" fmla="*/ 2975322 w 4247971"/>
              <a:gd name="connsiteY239" fmla="*/ 64099 h 462817"/>
              <a:gd name="connsiteX240" fmla="*/ 2562729 w 4247971"/>
              <a:gd name="connsiteY240" fmla="*/ 52542 h 462817"/>
              <a:gd name="connsiteX241" fmla="*/ 2580164 w 4247971"/>
              <a:gd name="connsiteY241" fmla="*/ 69877 h 462817"/>
              <a:gd name="connsiteX242" fmla="*/ 2562729 w 4247971"/>
              <a:gd name="connsiteY242" fmla="*/ 87213 h 462817"/>
              <a:gd name="connsiteX243" fmla="*/ 2545296 w 4247971"/>
              <a:gd name="connsiteY243" fmla="*/ 69877 h 462817"/>
              <a:gd name="connsiteX244" fmla="*/ 2562729 w 4247971"/>
              <a:gd name="connsiteY244" fmla="*/ 52542 h 462817"/>
              <a:gd name="connsiteX245" fmla="*/ 4096880 w 4247971"/>
              <a:gd name="connsiteY245" fmla="*/ 46762 h 462817"/>
              <a:gd name="connsiteX246" fmla="*/ 4114314 w 4247971"/>
              <a:gd name="connsiteY246" fmla="*/ 64098 h 462817"/>
              <a:gd name="connsiteX247" fmla="*/ 4096880 w 4247971"/>
              <a:gd name="connsiteY247" fmla="*/ 81434 h 462817"/>
              <a:gd name="connsiteX248" fmla="*/ 4079447 w 4247971"/>
              <a:gd name="connsiteY248" fmla="*/ 64098 h 462817"/>
              <a:gd name="connsiteX249" fmla="*/ 4096880 w 4247971"/>
              <a:gd name="connsiteY249" fmla="*/ 46762 h 462817"/>
              <a:gd name="connsiteX250" fmla="*/ 2795176 w 4247971"/>
              <a:gd name="connsiteY250" fmla="*/ 40984 h 462817"/>
              <a:gd name="connsiteX251" fmla="*/ 2812610 w 4247971"/>
              <a:gd name="connsiteY251" fmla="*/ 58319 h 462817"/>
              <a:gd name="connsiteX252" fmla="*/ 2795176 w 4247971"/>
              <a:gd name="connsiteY252" fmla="*/ 75655 h 462817"/>
              <a:gd name="connsiteX253" fmla="*/ 2777743 w 4247971"/>
              <a:gd name="connsiteY253" fmla="*/ 58319 h 462817"/>
              <a:gd name="connsiteX254" fmla="*/ 2795176 w 4247971"/>
              <a:gd name="connsiteY254" fmla="*/ 40984 h 462817"/>
              <a:gd name="connsiteX255" fmla="*/ 3707531 w 4247971"/>
              <a:gd name="connsiteY255" fmla="*/ 35206 h 462817"/>
              <a:gd name="connsiteX256" fmla="*/ 3724965 w 4247971"/>
              <a:gd name="connsiteY256" fmla="*/ 52541 h 462817"/>
              <a:gd name="connsiteX257" fmla="*/ 3707531 w 4247971"/>
              <a:gd name="connsiteY257" fmla="*/ 69877 h 462817"/>
              <a:gd name="connsiteX258" fmla="*/ 3690097 w 4247971"/>
              <a:gd name="connsiteY258" fmla="*/ 52541 h 462817"/>
              <a:gd name="connsiteX259" fmla="*/ 3707531 w 4247971"/>
              <a:gd name="connsiteY259" fmla="*/ 35206 h 462817"/>
              <a:gd name="connsiteX260" fmla="*/ 4230537 w 4247971"/>
              <a:gd name="connsiteY260" fmla="*/ 29427 h 462817"/>
              <a:gd name="connsiteX261" fmla="*/ 4247971 w 4247971"/>
              <a:gd name="connsiteY261" fmla="*/ 46763 h 462817"/>
              <a:gd name="connsiteX262" fmla="*/ 4230537 w 4247971"/>
              <a:gd name="connsiteY262" fmla="*/ 64099 h 462817"/>
              <a:gd name="connsiteX263" fmla="*/ 4213103 w 4247971"/>
              <a:gd name="connsiteY263" fmla="*/ 46763 h 462817"/>
              <a:gd name="connsiteX264" fmla="*/ 4230537 w 4247971"/>
              <a:gd name="connsiteY264" fmla="*/ 29427 h 462817"/>
              <a:gd name="connsiteX265" fmla="*/ 3591308 w 4247971"/>
              <a:gd name="connsiteY265" fmla="*/ 29427 h 462817"/>
              <a:gd name="connsiteX266" fmla="*/ 3608742 w 4247971"/>
              <a:gd name="connsiteY266" fmla="*/ 46763 h 462817"/>
              <a:gd name="connsiteX267" fmla="*/ 3591308 w 4247971"/>
              <a:gd name="connsiteY267" fmla="*/ 64099 h 462817"/>
              <a:gd name="connsiteX268" fmla="*/ 3573874 w 4247971"/>
              <a:gd name="connsiteY268" fmla="*/ 46763 h 462817"/>
              <a:gd name="connsiteX269" fmla="*/ 3591308 w 4247971"/>
              <a:gd name="connsiteY269" fmla="*/ 29427 h 462817"/>
              <a:gd name="connsiteX270" fmla="*/ 3393727 w 4247971"/>
              <a:gd name="connsiteY270" fmla="*/ 29427 h 462817"/>
              <a:gd name="connsiteX271" fmla="*/ 3411162 w 4247971"/>
              <a:gd name="connsiteY271" fmla="*/ 46763 h 462817"/>
              <a:gd name="connsiteX272" fmla="*/ 3393727 w 4247971"/>
              <a:gd name="connsiteY272" fmla="*/ 64099 h 462817"/>
              <a:gd name="connsiteX273" fmla="*/ 3376294 w 4247971"/>
              <a:gd name="connsiteY273" fmla="*/ 46763 h 462817"/>
              <a:gd name="connsiteX274" fmla="*/ 3393727 w 4247971"/>
              <a:gd name="connsiteY274" fmla="*/ 29427 h 462817"/>
              <a:gd name="connsiteX275" fmla="*/ 17433 w 4247971"/>
              <a:gd name="connsiteY275" fmla="*/ 29427 h 462817"/>
              <a:gd name="connsiteX276" fmla="*/ 34867 w 4247971"/>
              <a:gd name="connsiteY276" fmla="*/ 46763 h 462817"/>
              <a:gd name="connsiteX277" fmla="*/ 17433 w 4247971"/>
              <a:gd name="connsiteY277" fmla="*/ 64099 h 462817"/>
              <a:gd name="connsiteX278" fmla="*/ 0 w 4247971"/>
              <a:gd name="connsiteY278" fmla="*/ 46763 h 462817"/>
              <a:gd name="connsiteX279" fmla="*/ 17433 w 4247971"/>
              <a:gd name="connsiteY279" fmla="*/ 29427 h 462817"/>
              <a:gd name="connsiteX280" fmla="*/ 2452317 w 4247971"/>
              <a:gd name="connsiteY280" fmla="*/ 23649 h 462817"/>
              <a:gd name="connsiteX281" fmla="*/ 2469751 w 4247971"/>
              <a:gd name="connsiteY281" fmla="*/ 40984 h 462817"/>
              <a:gd name="connsiteX282" fmla="*/ 2452317 w 4247971"/>
              <a:gd name="connsiteY282" fmla="*/ 58320 h 462817"/>
              <a:gd name="connsiteX283" fmla="*/ 2434883 w 4247971"/>
              <a:gd name="connsiteY283" fmla="*/ 40984 h 462817"/>
              <a:gd name="connsiteX284" fmla="*/ 2452317 w 4247971"/>
              <a:gd name="connsiteY284" fmla="*/ 23649 h 462817"/>
              <a:gd name="connsiteX285" fmla="*/ 1121559 w 4247971"/>
              <a:gd name="connsiteY285" fmla="*/ 23649 h 462817"/>
              <a:gd name="connsiteX286" fmla="*/ 1138991 w 4247971"/>
              <a:gd name="connsiteY286" fmla="*/ 40984 h 462817"/>
              <a:gd name="connsiteX287" fmla="*/ 1121559 w 4247971"/>
              <a:gd name="connsiteY287" fmla="*/ 58320 h 462817"/>
              <a:gd name="connsiteX288" fmla="*/ 1104124 w 4247971"/>
              <a:gd name="connsiteY288" fmla="*/ 40984 h 462817"/>
              <a:gd name="connsiteX289" fmla="*/ 1121559 w 4247971"/>
              <a:gd name="connsiteY289" fmla="*/ 23649 h 462817"/>
              <a:gd name="connsiteX290" fmla="*/ 302181 w 4247971"/>
              <a:gd name="connsiteY290" fmla="*/ 17870 h 462817"/>
              <a:gd name="connsiteX291" fmla="*/ 319617 w 4247971"/>
              <a:gd name="connsiteY291" fmla="*/ 35206 h 462817"/>
              <a:gd name="connsiteX292" fmla="*/ 302181 w 4247971"/>
              <a:gd name="connsiteY292" fmla="*/ 52542 h 462817"/>
              <a:gd name="connsiteX293" fmla="*/ 284748 w 4247971"/>
              <a:gd name="connsiteY293" fmla="*/ 35206 h 462817"/>
              <a:gd name="connsiteX294" fmla="*/ 302181 w 4247971"/>
              <a:gd name="connsiteY294" fmla="*/ 17870 h 462817"/>
              <a:gd name="connsiteX295" fmla="*/ 3283315 w 4247971"/>
              <a:gd name="connsiteY295" fmla="*/ 6314 h 462817"/>
              <a:gd name="connsiteX296" fmla="*/ 3300749 w 4247971"/>
              <a:gd name="connsiteY296" fmla="*/ 23649 h 462817"/>
              <a:gd name="connsiteX297" fmla="*/ 3283315 w 4247971"/>
              <a:gd name="connsiteY297" fmla="*/ 40985 h 462817"/>
              <a:gd name="connsiteX298" fmla="*/ 3265882 w 4247971"/>
              <a:gd name="connsiteY298" fmla="*/ 23649 h 462817"/>
              <a:gd name="connsiteX299" fmla="*/ 3283315 w 4247971"/>
              <a:gd name="connsiteY299" fmla="*/ 6314 h 462817"/>
              <a:gd name="connsiteX300" fmla="*/ 3887678 w 4247971"/>
              <a:gd name="connsiteY300" fmla="*/ 534 h 462817"/>
              <a:gd name="connsiteX301" fmla="*/ 3905112 w 4247971"/>
              <a:gd name="connsiteY301" fmla="*/ 17870 h 462817"/>
              <a:gd name="connsiteX302" fmla="*/ 3887678 w 4247971"/>
              <a:gd name="connsiteY302" fmla="*/ 35206 h 462817"/>
              <a:gd name="connsiteX303" fmla="*/ 3870245 w 4247971"/>
              <a:gd name="connsiteY303" fmla="*/ 17870 h 462817"/>
              <a:gd name="connsiteX304" fmla="*/ 3887678 w 4247971"/>
              <a:gd name="connsiteY304" fmla="*/ 534 h 462817"/>
              <a:gd name="connsiteX305" fmla="*/ 842622 w 4247971"/>
              <a:gd name="connsiteY305" fmla="*/ 534 h 462817"/>
              <a:gd name="connsiteX306" fmla="*/ 860055 w 4247971"/>
              <a:gd name="connsiteY306" fmla="*/ 17870 h 462817"/>
              <a:gd name="connsiteX307" fmla="*/ 842622 w 4247971"/>
              <a:gd name="connsiteY307" fmla="*/ 35206 h 462817"/>
              <a:gd name="connsiteX308" fmla="*/ 825189 w 4247971"/>
              <a:gd name="connsiteY308" fmla="*/ 17870 h 462817"/>
              <a:gd name="connsiteX309" fmla="*/ 842622 w 4247971"/>
              <a:gd name="connsiteY309" fmla="*/ 534 h 462817"/>
              <a:gd name="connsiteX310" fmla="*/ 691530 w 4247971"/>
              <a:gd name="connsiteY310" fmla="*/ 534 h 462817"/>
              <a:gd name="connsiteX311" fmla="*/ 708964 w 4247971"/>
              <a:gd name="connsiteY311" fmla="*/ 17870 h 462817"/>
              <a:gd name="connsiteX312" fmla="*/ 691530 w 4247971"/>
              <a:gd name="connsiteY312" fmla="*/ 35206 h 462817"/>
              <a:gd name="connsiteX313" fmla="*/ 674097 w 4247971"/>
              <a:gd name="connsiteY313" fmla="*/ 17870 h 462817"/>
              <a:gd name="connsiteX314" fmla="*/ 691530 w 4247971"/>
              <a:gd name="connsiteY314" fmla="*/ 534 h 462817"/>
              <a:gd name="connsiteX315" fmla="*/ 3151844 w 4247971"/>
              <a:gd name="connsiteY315" fmla="*/ 0 h 462817"/>
              <a:gd name="connsiteX316" fmla="*/ 3182342 w 4247971"/>
              <a:gd name="connsiteY316" fmla="*/ 0 h 462817"/>
              <a:gd name="connsiteX317" fmla="*/ 3179420 w 4247971"/>
              <a:gd name="connsiteY317" fmla="*/ 7014 h 462817"/>
              <a:gd name="connsiteX318" fmla="*/ 3167092 w 4247971"/>
              <a:gd name="connsiteY318" fmla="*/ 12092 h 462817"/>
              <a:gd name="connsiteX319" fmla="*/ 3154765 w 4247971"/>
              <a:gd name="connsiteY319" fmla="*/ 7014 h 462817"/>
              <a:gd name="connsiteX320" fmla="*/ 2879162 w 4247971"/>
              <a:gd name="connsiteY320" fmla="*/ 0 h 462817"/>
              <a:gd name="connsiteX321" fmla="*/ 2908771 w 4247971"/>
              <a:gd name="connsiteY321" fmla="*/ 0 h 462817"/>
              <a:gd name="connsiteX322" fmla="*/ 2911400 w 4247971"/>
              <a:gd name="connsiteY322" fmla="*/ 6313 h 462817"/>
              <a:gd name="connsiteX323" fmla="*/ 2893966 w 4247971"/>
              <a:gd name="connsiteY323" fmla="*/ 23649 h 462817"/>
              <a:gd name="connsiteX324" fmla="*/ 2876532 w 4247971"/>
              <a:gd name="connsiteY324" fmla="*/ 6313 h 462817"/>
              <a:gd name="connsiteX325" fmla="*/ 2660745 w 4247971"/>
              <a:gd name="connsiteY325" fmla="*/ 0 h 462817"/>
              <a:gd name="connsiteX326" fmla="*/ 2685539 w 4247971"/>
              <a:gd name="connsiteY326" fmla="*/ 0 h 462817"/>
              <a:gd name="connsiteX327" fmla="*/ 2690575 w 4247971"/>
              <a:gd name="connsiteY327" fmla="*/ 12091 h 462817"/>
              <a:gd name="connsiteX328" fmla="*/ 2673141 w 4247971"/>
              <a:gd name="connsiteY328" fmla="*/ 29427 h 462817"/>
              <a:gd name="connsiteX329" fmla="*/ 2655708 w 4247971"/>
              <a:gd name="connsiteY329" fmla="*/ 12091 h 462817"/>
              <a:gd name="connsiteX330" fmla="*/ 2338279 w 4247971"/>
              <a:gd name="connsiteY330" fmla="*/ 0 h 462817"/>
              <a:gd name="connsiteX331" fmla="*/ 2368777 w 4247971"/>
              <a:gd name="connsiteY331" fmla="*/ 0 h 462817"/>
              <a:gd name="connsiteX332" fmla="*/ 2365855 w 4247971"/>
              <a:gd name="connsiteY332" fmla="*/ 7014 h 462817"/>
              <a:gd name="connsiteX333" fmla="*/ 2353527 w 4247971"/>
              <a:gd name="connsiteY333" fmla="*/ 12092 h 462817"/>
              <a:gd name="connsiteX334" fmla="*/ 2341200 w 4247971"/>
              <a:gd name="connsiteY334" fmla="*/ 7014 h 462817"/>
              <a:gd name="connsiteX335" fmla="*/ 1234600 w 4247971"/>
              <a:gd name="connsiteY335" fmla="*/ 0 h 462817"/>
              <a:gd name="connsiteX336" fmla="*/ 1264208 w 4247971"/>
              <a:gd name="connsiteY336" fmla="*/ 0 h 462817"/>
              <a:gd name="connsiteX337" fmla="*/ 1266837 w 4247971"/>
              <a:gd name="connsiteY337" fmla="*/ 6313 h 462817"/>
              <a:gd name="connsiteX338" fmla="*/ 1249404 w 4247971"/>
              <a:gd name="connsiteY338" fmla="*/ 23649 h 462817"/>
              <a:gd name="connsiteX339" fmla="*/ 1231970 w 4247971"/>
              <a:gd name="connsiteY339" fmla="*/ 6313 h 462817"/>
              <a:gd name="connsiteX340" fmla="*/ 953257 w 4247971"/>
              <a:gd name="connsiteY340" fmla="*/ 0 h 462817"/>
              <a:gd name="connsiteX341" fmla="*/ 987679 w 4247971"/>
              <a:gd name="connsiteY341" fmla="*/ 0 h 462817"/>
              <a:gd name="connsiteX342" fmla="*/ 987902 w 4247971"/>
              <a:gd name="connsiteY342" fmla="*/ 534 h 462817"/>
              <a:gd name="connsiteX343" fmla="*/ 970467 w 4247971"/>
              <a:gd name="connsiteY343" fmla="*/ 17870 h 462817"/>
              <a:gd name="connsiteX344" fmla="*/ 953034 w 4247971"/>
              <a:gd name="connsiteY344" fmla="*/ 534 h 462817"/>
              <a:gd name="connsiteX345" fmla="*/ 464120 w 4247971"/>
              <a:gd name="connsiteY345" fmla="*/ 0 h 462817"/>
              <a:gd name="connsiteX346" fmla="*/ 488914 w 4247971"/>
              <a:gd name="connsiteY346" fmla="*/ 0 h 462817"/>
              <a:gd name="connsiteX347" fmla="*/ 493950 w 4247971"/>
              <a:gd name="connsiteY347" fmla="*/ 12091 h 462817"/>
              <a:gd name="connsiteX348" fmla="*/ 476516 w 4247971"/>
              <a:gd name="connsiteY348" fmla="*/ 29427 h 462817"/>
              <a:gd name="connsiteX349" fmla="*/ 459083 w 4247971"/>
              <a:gd name="connsiteY349" fmla="*/ 12091 h 462817"/>
              <a:gd name="connsiteX350" fmla="*/ 176520 w 4247971"/>
              <a:gd name="connsiteY350" fmla="*/ 0 h 462817"/>
              <a:gd name="connsiteX351" fmla="*/ 207018 w 4247971"/>
              <a:gd name="connsiteY351" fmla="*/ 0 h 462817"/>
              <a:gd name="connsiteX352" fmla="*/ 204096 w 4247971"/>
              <a:gd name="connsiteY352" fmla="*/ 7014 h 462817"/>
              <a:gd name="connsiteX353" fmla="*/ 191768 w 4247971"/>
              <a:gd name="connsiteY353" fmla="*/ 12092 h 462817"/>
              <a:gd name="connsiteX354" fmla="*/ 179442 w 4247971"/>
              <a:gd name="connsiteY354" fmla="*/ 7014 h 462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</a:cxnLst>
            <a:rect l="l" t="t" r="r" b="b"/>
            <a:pathLst>
              <a:path w="4247971" h="462817">
                <a:moveTo>
                  <a:pt x="3643608" y="428146"/>
                </a:moveTo>
                <a:cubicBezTo>
                  <a:pt x="3653237" y="428146"/>
                  <a:pt x="3661043" y="435906"/>
                  <a:pt x="3661043" y="445481"/>
                </a:cubicBezTo>
                <a:cubicBezTo>
                  <a:pt x="3661043" y="455055"/>
                  <a:pt x="3653237" y="462817"/>
                  <a:pt x="3643608" y="462817"/>
                </a:cubicBezTo>
                <a:cubicBezTo>
                  <a:pt x="3633980" y="462817"/>
                  <a:pt x="3626175" y="455055"/>
                  <a:pt x="3626175" y="445481"/>
                </a:cubicBezTo>
                <a:cubicBezTo>
                  <a:pt x="3626175" y="435906"/>
                  <a:pt x="3633980" y="428146"/>
                  <a:pt x="3643608" y="428146"/>
                </a:cubicBezTo>
                <a:close/>
                <a:moveTo>
                  <a:pt x="3463462" y="422367"/>
                </a:moveTo>
                <a:cubicBezTo>
                  <a:pt x="3473091" y="422367"/>
                  <a:pt x="3480896" y="430129"/>
                  <a:pt x="3480896" y="439702"/>
                </a:cubicBezTo>
                <a:cubicBezTo>
                  <a:pt x="3480896" y="449277"/>
                  <a:pt x="3473091" y="457039"/>
                  <a:pt x="3463462" y="457039"/>
                </a:cubicBezTo>
                <a:cubicBezTo>
                  <a:pt x="3453833" y="457039"/>
                  <a:pt x="3446029" y="449277"/>
                  <a:pt x="3446029" y="439702"/>
                </a:cubicBezTo>
                <a:cubicBezTo>
                  <a:pt x="3446029" y="430129"/>
                  <a:pt x="3453833" y="422367"/>
                  <a:pt x="3463462" y="422367"/>
                </a:cubicBezTo>
                <a:close/>
                <a:moveTo>
                  <a:pt x="3783076" y="410811"/>
                </a:moveTo>
                <a:cubicBezTo>
                  <a:pt x="3792705" y="410811"/>
                  <a:pt x="3800511" y="418572"/>
                  <a:pt x="3800511" y="428146"/>
                </a:cubicBezTo>
                <a:cubicBezTo>
                  <a:pt x="3800511" y="437720"/>
                  <a:pt x="3792705" y="445482"/>
                  <a:pt x="3783076" y="445482"/>
                </a:cubicBezTo>
                <a:cubicBezTo>
                  <a:pt x="3773448" y="445482"/>
                  <a:pt x="3765643" y="437720"/>
                  <a:pt x="3765643" y="428146"/>
                </a:cubicBezTo>
                <a:cubicBezTo>
                  <a:pt x="3765643" y="418572"/>
                  <a:pt x="3773448" y="410811"/>
                  <a:pt x="3783076" y="410811"/>
                </a:cubicBezTo>
                <a:close/>
                <a:moveTo>
                  <a:pt x="3910922" y="393475"/>
                </a:moveTo>
                <a:cubicBezTo>
                  <a:pt x="3920551" y="393475"/>
                  <a:pt x="3928356" y="401237"/>
                  <a:pt x="3928356" y="410811"/>
                </a:cubicBezTo>
                <a:cubicBezTo>
                  <a:pt x="3928356" y="420385"/>
                  <a:pt x="3920551" y="428147"/>
                  <a:pt x="3910922" y="428147"/>
                </a:cubicBezTo>
                <a:cubicBezTo>
                  <a:pt x="3901294" y="428147"/>
                  <a:pt x="3893488" y="420385"/>
                  <a:pt x="3893488" y="410811"/>
                </a:cubicBezTo>
                <a:cubicBezTo>
                  <a:pt x="3893488" y="401237"/>
                  <a:pt x="3901294" y="393475"/>
                  <a:pt x="3910922" y="393475"/>
                </a:cubicBezTo>
                <a:close/>
                <a:moveTo>
                  <a:pt x="3318182" y="376139"/>
                </a:moveTo>
                <a:cubicBezTo>
                  <a:pt x="3327811" y="376139"/>
                  <a:pt x="3335616" y="383901"/>
                  <a:pt x="3335616" y="393475"/>
                </a:cubicBezTo>
                <a:cubicBezTo>
                  <a:pt x="3335616" y="403049"/>
                  <a:pt x="3327811" y="410811"/>
                  <a:pt x="3318182" y="410811"/>
                </a:cubicBezTo>
                <a:cubicBezTo>
                  <a:pt x="3308553" y="410811"/>
                  <a:pt x="3300749" y="403049"/>
                  <a:pt x="3300749" y="393475"/>
                </a:cubicBezTo>
                <a:cubicBezTo>
                  <a:pt x="3300749" y="383901"/>
                  <a:pt x="3308553" y="376139"/>
                  <a:pt x="3318182" y="376139"/>
                </a:cubicBezTo>
                <a:close/>
                <a:moveTo>
                  <a:pt x="3527384" y="341468"/>
                </a:moveTo>
                <a:cubicBezTo>
                  <a:pt x="3537013" y="341468"/>
                  <a:pt x="3544819" y="349228"/>
                  <a:pt x="3544819" y="358803"/>
                </a:cubicBezTo>
                <a:cubicBezTo>
                  <a:pt x="3544819" y="368378"/>
                  <a:pt x="3537013" y="376139"/>
                  <a:pt x="3527384" y="376139"/>
                </a:cubicBezTo>
                <a:cubicBezTo>
                  <a:pt x="3517756" y="376139"/>
                  <a:pt x="3509951" y="368378"/>
                  <a:pt x="3509951" y="358803"/>
                </a:cubicBezTo>
                <a:cubicBezTo>
                  <a:pt x="3509951" y="349228"/>
                  <a:pt x="3517756" y="341468"/>
                  <a:pt x="3527384" y="341468"/>
                </a:cubicBezTo>
                <a:close/>
                <a:moveTo>
                  <a:pt x="3661042" y="335689"/>
                </a:moveTo>
                <a:cubicBezTo>
                  <a:pt x="3670670" y="335689"/>
                  <a:pt x="3678476" y="343451"/>
                  <a:pt x="3678476" y="353025"/>
                </a:cubicBezTo>
                <a:cubicBezTo>
                  <a:pt x="3678476" y="362599"/>
                  <a:pt x="3670670" y="370361"/>
                  <a:pt x="3661042" y="370361"/>
                </a:cubicBezTo>
                <a:cubicBezTo>
                  <a:pt x="3651414" y="370361"/>
                  <a:pt x="3643608" y="362599"/>
                  <a:pt x="3643608" y="353025"/>
                </a:cubicBezTo>
                <a:cubicBezTo>
                  <a:pt x="3643608" y="343451"/>
                  <a:pt x="3651414" y="335689"/>
                  <a:pt x="3661042" y="335689"/>
                </a:cubicBezTo>
                <a:close/>
                <a:moveTo>
                  <a:pt x="3201959" y="329911"/>
                </a:moveTo>
                <a:cubicBezTo>
                  <a:pt x="3211588" y="329911"/>
                  <a:pt x="3219393" y="337673"/>
                  <a:pt x="3219393" y="347246"/>
                </a:cubicBezTo>
                <a:cubicBezTo>
                  <a:pt x="3219393" y="356821"/>
                  <a:pt x="3211588" y="364582"/>
                  <a:pt x="3201959" y="364582"/>
                </a:cubicBezTo>
                <a:cubicBezTo>
                  <a:pt x="3192330" y="364582"/>
                  <a:pt x="3184526" y="356821"/>
                  <a:pt x="3184526" y="347246"/>
                </a:cubicBezTo>
                <a:cubicBezTo>
                  <a:pt x="3184526" y="337673"/>
                  <a:pt x="3192330" y="329911"/>
                  <a:pt x="3201959" y="329911"/>
                </a:cubicBezTo>
                <a:close/>
                <a:moveTo>
                  <a:pt x="4044579" y="324133"/>
                </a:moveTo>
                <a:cubicBezTo>
                  <a:pt x="4054208" y="324133"/>
                  <a:pt x="4062013" y="331894"/>
                  <a:pt x="4062013" y="341468"/>
                </a:cubicBezTo>
                <a:cubicBezTo>
                  <a:pt x="4062013" y="351042"/>
                  <a:pt x="4054208" y="358804"/>
                  <a:pt x="4044579" y="358804"/>
                </a:cubicBezTo>
                <a:cubicBezTo>
                  <a:pt x="4034951" y="358804"/>
                  <a:pt x="4027146" y="351042"/>
                  <a:pt x="4027146" y="341468"/>
                </a:cubicBezTo>
                <a:cubicBezTo>
                  <a:pt x="4027146" y="331894"/>
                  <a:pt x="4034951" y="324133"/>
                  <a:pt x="4044579" y="324133"/>
                </a:cubicBezTo>
                <a:close/>
                <a:moveTo>
                  <a:pt x="3405350" y="301018"/>
                </a:moveTo>
                <a:cubicBezTo>
                  <a:pt x="3414978" y="301018"/>
                  <a:pt x="3422784" y="308780"/>
                  <a:pt x="3422784" y="318353"/>
                </a:cubicBezTo>
                <a:cubicBezTo>
                  <a:pt x="3422784" y="327928"/>
                  <a:pt x="3414978" y="335689"/>
                  <a:pt x="3405350" y="335689"/>
                </a:cubicBezTo>
                <a:cubicBezTo>
                  <a:pt x="3395721" y="335689"/>
                  <a:pt x="3387916" y="327928"/>
                  <a:pt x="3387916" y="318353"/>
                </a:cubicBezTo>
                <a:cubicBezTo>
                  <a:pt x="3387916" y="308780"/>
                  <a:pt x="3395721" y="301018"/>
                  <a:pt x="3405350" y="301018"/>
                </a:cubicBezTo>
                <a:close/>
                <a:moveTo>
                  <a:pt x="3817944" y="295240"/>
                </a:moveTo>
                <a:cubicBezTo>
                  <a:pt x="3827572" y="295240"/>
                  <a:pt x="3835378" y="303001"/>
                  <a:pt x="3835378" y="312575"/>
                </a:cubicBezTo>
                <a:cubicBezTo>
                  <a:pt x="3835378" y="322149"/>
                  <a:pt x="3827572" y="329911"/>
                  <a:pt x="3817944" y="329911"/>
                </a:cubicBezTo>
                <a:cubicBezTo>
                  <a:pt x="3808315" y="329911"/>
                  <a:pt x="3800511" y="322149"/>
                  <a:pt x="3800511" y="312575"/>
                </a:cubicBezTo>
                <a:cubicBezTo>
                  <a:pt x="3800511" y="303001"/>
                  <a:pt x="3808315" y="295240"/>
                  <a:pt x="3817944" y="295240"/>
                </a:cubicBezTo>
                <a:close/>
                <a:moveTo>
                  <a:pt x="3945790" y="283683"/>
                </a:moveTo>
                <a:cubicBezTo>
                  <a:pt x="3955418" y="283683"/>
                  <a:pt x="3963224" y="291443"/>
                  <a:pt x="3963224" y="301018"/>
                </a:cubicBezTo>
                <a:cubicBezTo>
                  <a:pt x="3963224" y="310593"/>
                  <a:pt x="3955418" y="318354"/>
                  <a:pt x="3945790" y="318354"/>
                </a:cubicBezTo>
                <a:cubicBezTo>
                  <a:pt x="3936162" y="318354"/>
                  <a:pt x="3928356" y="310593"/>
                  <a:pt x="3928356" y="301018"/>
                </a:cubicBezTo>
                <a:cubicBezTo>
                  <a:pt x="3928356" y="291443"/>
                  <a:pt x="3936162" y="283683"/>
                  <a:pt x="3945790" y="283683"/>
                </a:cubicBezTo>
                <a:close/>
                <a:moveTo>
                  <a:pt x="3091546" y="283683"/>
                </a:moveTo>
                <a:cubicBezTo>
                  <a:pt x="3101175" y="283683"/>
                  <a:pt x="3108980" y="291443"/>
                  <a:pt x="3108980" y="301018"/>
                </a:cubicBezTo>
                <a:cubicBezTo>
                  <a:pt x="3108980" y="310593"/>
                  <a:pt x="3101175" y="318354"/>
                  <a:pt x="3091546" y="318354"/>
                </a:cubicBezTo>
                <a:cubicBezTo>
                  <a:pt x="3081918" y="318354"/>
                  <a:pt x="3074113" y="310593"/>
                  <a:pt x="3074113" y="301018"/>
                </a:cubicBezTo>
                <a:cubicBezTo>
                  <a:pt x="3074113" y="291443"/>
                  <a:pt x="3081918" y="283683"/>
                  <a:pt x="3091546" y="283683"/>
                </a:cubicBezTo>
                <a:close/>
                <a:moveTo>
                  <a:pt x="3294938" y="249011"/>
                </a:moveTo>
                <a:cubicBezTo>
                  <a:pt x="3304566" y="249011"/>
                  <a:pt x="3312372" y="256773"/>
                  <a:pt x="3312372" y="266347"/>
                </a:cubicBezTo>
                <a:cubicBezTo>
                  <a:pt x="3312372" y="275921"/>
                  <a:pt x="3304566" y="283683"/>
                  <a:pt x="3294938" y="283683"/>
                </a:cubicBezTo>
                <a:cubicBezTo>
                  <a:pt x="3285309" y="283683"/>
                  <a:pt x="3277505" y="275921"/>
                  <a:pt x="3277505" y="266347"/>
                </a:cubicBezTo>
                <a:cubicBezTo>
                  <a:pt x="3277505" y="256773"/>
                  <a:pt x="3285309" y="249011"/>
                  <a:pt x="3294938" y="249011"/>
                </a:cubicBezTo>
                <a:close/>
                <a:moveTo>
                  <a:pt x="3701720" y="243233"/>
                </a:moveTo>
                <a:cubicBezTo>
                  <a:pt x="3711349" y="243233"/>
                  <a:pt x="3719154" y="250995"/>
                  <a:pt x="3719154" y="260568"/>
                </a:cubicBezTo>
                <a:cubicBezTo>
                  <a:pt x="3719154" y="270143"/>
                  <a:pt x="3711349" y="277904"/>
                  <a:pt x="3701720" y="277904"/>
                </a:cubicBezTo>
                <a:cubicBezTo>
                  <a:pt x="3692091" y="277904"/>
                  <a:pt x="3684287" y="270143"/>
                  <a:pt x="3684287" y="260568"/>
                </a:cubicBezTo>
                <a:cubicBezTo>
                  <a:pt x="3684287" y="250995"/>
                  <a:pt x="3692091" y="243233"/>
                  <a:pt x="3701720" y="243233"/>
                </a:cubicBezTo>
                <a:close/>
                <a:moveTo>
                  <a:pt x="4131747" y="237455"/>
                </a:moveTo>
                <a:cubicBezTo>
                  <a:pt x="4141376" y="237455"/>
                  <a:pt x="4149181" y="245216"/>
                  <a:pt x="4149181" y="254790"/>
                </a:cubicBezTo>
                <a:cubicBezTo>
                  <a:pt x="4149181" y="264364"/>
                  <a:pt x="4141376" y="272126"/>
                  <a:pt x="4131747" y="272126"/>
                </a:cubicBezTo>
                <a:cubicBezTo>
                  <a:pt x="4122118" y="272126"/>
                  <a:pt x="4114314" y="264364"/>
                  <a:pt x="4114314" y="254790"/>
                </a:cubicBezTo>
                <a:cubicBezTo>
                  <a:pt x="4114314" y="245216"/>
                  <a:pt x="4122118" y="237455"/>
                  <a:pt x="4131747" y="237455"/>
                </a:cubicBezTo>
                <a:close/>
                <a:moveTo>
                  <a:pt x="2963700" y="237455"/>
                </a:moveTo>
                <a:cubicBezTo>
                  <a:pt x="2973329" y="237455"/>
                  <a:pt x="2981134" y="245216"/>
                  <a:pt x="2981134" y="254790"/>
                </a:cubicBezTo>
                <a:cubicBezTo>
                  <a:pt x="2981134" y="264364"/>
                  <a:pt x="2973329" y="272126"/>
                  <a:pt x="2963700" y="272126"/>
                </a:cubicBezTo>
                <a:cubicBezTo>
                  <a:pt x="2954073" y="272126"/>
                  <a:pt x="2946267" y="264364"/>
                  <a:pt x="2946267" y="254790"/>
                </a:cubicBezTo>
                <a:cubicBezTo>
                  <a:pt x="2946267" y="245216"/>
                  <a:pt x="2954073" y="237455"/>
                  <a:pt x="2963700" y="237455"/>
                </a:cubicBezTo>
                <a:close/>
                <a:moveTo>
                  <a:pt x="3568063" y="225898"/>
                </a:moveTo>
                <a:cubicBezTo>
                  <a:pt x="3577692" y="225898"/>
                  <a:pt x="3585497" y="233658"/>
                  <a:pt x="3585497" y="243233"/>
                </a:cubicBezTo>
                <a:cubicBezTo>
                  <a:pt x="3585497" y="252808"/>
                  <a:pt x="3577692" y="260569"/>
                  <a:pt x="3568063" y="260569"/>
                </a:cubicBezTo>
                <a:cubicBezTo>
                  <a:pt x="3558435" y="260569"/>
                  <a:pt x="3550630" y="252808"/>
                  <a:pt x="3550630" y="243233"/>
                </a:cubicBezTo>
                <a:cubicBezTo>
                  <a:pt x="3550630" y="233658"/>
                  <a:pt x="3558435" y="225898"/>
                  <a:pt x="3568063" y="225898"/>
                </a:cubicBezTo>
                <a:close/>
                <a:moveTo>
                  <a:pt x="3463462" y="202783"/>
                </a:moveTo>
                <a:cubicBezTo>
                  <a:pt x="3473091" y="202783"/>
                  <a:pt x="3480896" y="210545"/>
                  <a:pt x="3480896" y="220119"/>
                </a:cubicBezTo>
                <a:cubicBezTo>
                  <a:pt x="3480896" y="229693"/>
                  <a:pt x="3473091" y="237455"/>
                  <a:pt x="3463462" y="237455"/>
                </a:cubicBezTo>
                <a:cubicBezTo>
                  <a:pt x="3453833" y="237455"/>
                  <a:pt x="3446029" y="229693"/>
                  <a:pt x="3446029" y="220119"/>
                </a:cubicBezTo>
                <a:cubicBezTo>
                  <a:pt x="3446029" y="210545"/>
                  <a:pt x="3453833" y="202783"/>
                  <a:pt x="3463462" y="202783"/>
                </a:cubicBezTo>
                <a:close/>
                <a:moveTo>
                  <a:pt x="3178714" y="197005"/>
                </a:moveTo>
                <a:cubicBezTo>
                  <a:pt x="3188343" y="197005"/>
                  <a:pt x="3196148" y="204765"/>
                  <a:pt x="3196148" y="214340"/>
                </a:cubicBezTo>
                <a:cubicBezTo>
                  <a:pt x="3196148" y="223915"/>
                  <a:pt x="3188343" y="231676"/>
                  <a:pt x="3178714" y="231676"/>
                </a:cubicBezTo>
                <a:cubicBezTo>
                  <a:pt x="3169085" y="231676"/>
                  <a:pt x="3161281" y="223915"/>
                  <a:pt x="3161281" y="214340"/>
                </a:cubicBezTo>
                <a:cubicBezTo>
                  <a:pt x="3161281" y="204765"/>
                  <a:pt x="3169085" y="197005"/>
                  <a:pt x="3178714" y="197005"/>
                </a:cubicBezTo>
                <a:close/>
                <a:moveTo>
                  <a:pt x="389349" y="191226"/>
                </a:moveTo>
                <a:cubicBezTo>
                  <a:pt x="398977" y="191226"/>
                  <a:pt x="406783" y="198988"/>
                  <a:pt x="406783" y="208562"/>
                </a:cubicBezTo>
                <a:cubicBezTo>
                  <a:pt x="406783" y="218136"/>
                  <a:pt x="398977" y="225898"/>
                  <a:pt x="389349" y="225898"/>
                </a:cubicBezTo>
                <a:cubicBezTo>
                  <a:pt x="379721" y="225898"/>
                  <a:pt x="371916" y="218136"/>
                  <a:pt x="371916" y="208562"/>
                </a:cubicBezTo>
                <a:cubicBezTo>
                  <a:pt x="371916" y="198988"/>
                  <a:pt x="379721" y="191226"/>
                  <a:pt x="389349" y="191226"/>
                </a:cubicBezTo>
                <a:close/>
                <a:moveTo>
                  <a:pt x="528817" y="185448"/>
                </a:moveTo>
                <a:cubicBezTo>
                  <a:pt x="538447" y="185448"/>
                  <a:pt x="546251" y="193210"/>
                  <a:pt x="546251" y="202783"/>
                </a:cubicBezTo>
                <a:cubicBezTo>
                  <a:pt x="546251" y="212358"/>
                  <a:pt x="538447" y="220119"/>
                  <a:pt x="528817" y="220119"/>
                </a:cubicBezTo>
                <a:cubicBezTo>
                  <a:pt x="519191" y="220119"/>
                  <a:pt x="511384" y="212358"/>
                  <a:pt x="511384" y="202783"/>
                </a:cubicBezTo>
                <a:cubicBezTo>
                  <a:pt x="511384" y="193210"/>
                  <a:pt x="519191" y="185448"/>
                  <a:pt x="528817" y="185448"/>
                </a:cubicBezTo>
                <a:close/>
                <a:moveTo>
                  <a:pt x="3928356" y="179670"/>
                </a:moveTo>
                <a:cubicBezTo>
                  <a:pt x="3937984" y="179670"/>
                  <a:pt x="3945790" y="187431"/>
                  <a:pt x="3945790" y="197005"/>
                </a:cubicBezTo>
                <a:cubicBezTo>
                  <a:pt x="3945790" y="206579"/>
                  <a:pt x="3937984" y="214341"/>
                  <a:pt x="3928356" y="214341"/>
                </a:cubicBezTo>
                <a:cubicBezTo>
                  <a:pt x="3918727" y="214341"/>
                  <a:pt x="3910922" y="206579"/>
                  <a:pt x="3910922" y="197005"/>
                </a:cubicBezTo>
                <a:cubicBezTo>
                  <a:pt x="3910922" y="187431"/>
                  <a:pt x="3918727" y="179670"/>
                  <a:pt x="3928356" y="179670"/>
                </a:cubicBezTo>
                <a:close/>
                <a:moveTo>
                  <a:pt x="3794699" y="179670"/>
                </a:moveTo>
                <a:cubicBezTo>
                  <a:pt x="3804327" y="179670"/>
                  <a:pt x="3812133" y="187431"/>
                  <a:pt x="3812133" y="197005"/>
                </a:cubicBezTo>
                <a:cubicBezTo>
                  <a:pt x="3812133" y="206579"/>
                  <a:pt x="3804327" y="214341"/>
                  <a:pt x="3794699" y="214341"/>
                </a:cubicBezTo>
                <a:cubicBezTo>
                  <a:pt x="3785070" y="214341"/>
                  <a:pt x="3777264" y="206579"/>
                  <a:pt x="3777264" y="197005"/>
                </a:cubicBezTo>
                <a:cubicBezTo>
                  <a:pt x="3777264" y="187431"/>
                  <a:pt x="3785070" y="179670"/>
                  <a:pt x="3794699" y="179670"/>
                </a:cubicBezTo>
                <a:close/>
                <a:moveTo>
                  <a:pt x="656663" y="179670"/>
                </a:moveTo>
                <a:cubicBezTo>
                  <a:pt x="666291" y="179670"/>
                  <a:pt x="674097" y="187431"/>
                  <a:pt x="674097" y="197005"/>
                </a:cubicBezTo>
                <a:cubicBezTo>
                  <a:pt x="674097" y="206579"/>
                  <a:pt x="666291" y="214341"/>
                  <a:pt x="656663" y="214341"/>
                </a:cubicBezTo>
                <a:cubicBezTo>
                  <a:pt x="647035" y="214341"/>
                  <a:pt x="639229" y="206579"/>
                  <a:pt x="639229" y="197005"/>
                </a:cubicBezTo>
                <a:cubicBezTo>
                  <a:pt x="639229" y="187431"/>
                  <a:pt x="647035" y="179670"/>
                  <a:pt x="656663" y="179670"/>
                </a:cubicBezTo>
                <a:close/>
                <a:moveTo>
                  <a:pt x="4050390" y="168112"/>
                </a:moveTo>
                <a:cubicBezTo>
                  <a:pt x="4060019" y="168112"/>
                  <a:pt x="4067825" y="175873"/>
                  <a:pt x="4067825" y="185447"/>
                </a:cubicBezTo>
                <a:cubicBezTo>
                  <a:pt x="4067825" y="195022"/>
                  <a:pt x="4060019" y="202783"/>
                  <a:pt x="4050390" y="202783"/>
                </a:cubicBezTo>
                <a:cubicBezTo>
                  <a:pt x="4040762" y="202783"/>
                  <a:pt x="4032957" y="195022"/>
                  <a:pt x="4032957" y="185447"/>
                </a:cubicBezTo>
                <a:cubicBezTo>
                  <a:pt x="4032957" y="175873"/>
                  <a:pt x="4040762" y="168112"/>
                  <a:pt x="4050390" y="168112"/>
                </a:cubicBezTo>
                <a:close/>
                <a:moveTo>
                  <a:pt x="3045057" y="162333"/>
                </a:moveTo>
                <a:cubicBezTo>
                  <a:pt x="3054686" y="162333"/>
                  <a:pt x="3062491" y="170095"/>
                  <a:pt x="3062491" y="179669"/>
                </a:cubicBezTo>
                <a:cubicBezTo>
                  <a:pt x="3062491" y="189243"/>
                  <a:pt x="3054686" y="197005"/>
                  <a:pt x="3045057" y="197005"/>
                </a:cubicBezTo>
                <a:cubicBezTo>
                  <a:pt x="3035429" y="197005"/>
                  <a:pt x="3027624" y="189243"/>
                  <a:pt x="3027624" y="179669"/>
                </a:cubicBezTo>
                <a:cubicBezTo>
                  <a:pt x="3027624" y="170095"/>
                  <a:pt x="3035429" y="162333"/>
                  <a:pt x="3045057" y="162333"/>
                </a:cubicBezTo>
                <a:close/>
                <a:moveTo>
                  <a:pt x="3358860" y="156555"/>
                </a:moveTo>
                <a:cubicBezTo>
                  <a:pt x="3368489" y="156555"/>
                  <a:pt x="3376294" y="164317"/>
                  <a:pt x="3376294" y="173890"/>
                </a:cubicBezTo>
                <a:cubicBezTo>
                  <a:pt x="3376294" y="183465"/>
                  <a:pt x="3368489" y="191226"/>
                  <a:pt x="3358860" y="191226"/>
                </a:cubicBezTo>
                <a:cubicBezTo>
                  <a:pt x="3349232" y="191226"/>
                  <a:pt x="3341426" y="183465"/>
                  <a:pt x="3341426" y="173890"/>
                </a:cubicBezTo>
                <a:cubicBezTo>
                  <a:pt x="3341426" y="164317"/>
                  <a:pt x="3349232" y="156555"/>
                  <a:pt x="3358860" y="156555"/>
                </a:cubicBezTo>
                <a:close/>
                <a:moveTo>
                  <a:pt x="2882344" y="156555"/>
                </a:moveTo>
                <a:cubicBezTo>
                  <a:pt x="2891972" y="156555"/>
                  <a:pt x="2899778" y="164317"/>
                  <a:pt x="2899778" y="173890"/>
                </a:cubicBezTo>
                <a:cubicBezTo>
                  <a:pt x="2899778" y="183465"/>
                  <a:pt x="2891972" y="191226"/>
                  <a:pt x="2882344" y="191226"/>
                </a:cubicBezTo>
                <a:cubicBezTo>
                  <a:pt x="2872715" y="191226"/>
                  <a:pt x="2864911" y="183465"/>
                  <a:pt x="2864911" y="173890"/>
                </a:cubicBezTo>
                <a:cubicBezTo>
                  <a:pt x="2864911" y="164317"/>
                  <a:pt x="2872715" y="156555"/>
                  <a:pt x="2882344" y="156555"/>
                </a:cubicBezTo>
                <a:close/>
                <a:moveTo>
                  <a:pt x="2783554" y="156555"/>
                </a:moveTo>
                <a:cubicBezTo>
                  <a:pt x="2793183" y="156555"/>
                  <a:pt x="2800988" y="164317"/>
                  <a:pt x="2800988" y="173890"/>
                </a:cubicBezTo>
                <a:cubicBezTo>
                  <a:pt x="2800988" y="183465"/>
                  <a:pt x="2793183" y="191226"/>
                  <a:pt x="2783554" y="191226"/>
                </a:cubicBezTo>
                <a:cubicBezTo>
                  <a:pt x="2773926" y="191226"/>
                  <a:pt x="2766121" y="183465"/>
                  <a:pt x="2766121" y="173890"/>
                </a:cubicBezTo>
                <a:cubicBezTo>
                  <a:pt x="2766121" y="164317"/>
                  <a:pt x="2773926" y="156555"/>
                  <a:pt x="2783554" y="156555"/>
                </a:cubicBezTo>
                <a:close/>
                <a:moveTo>
                  <a:pt x="796131" y="156555"/>
                </a:moveTo>
                <a:cubicBezTo>
                  <a:pt x="805761" y="156555"/>
                  <a:pt x="813565" y="164317"/>
                  <a:pt x="813565" y="173890"/>
                </a:cubicBezTo>
                <a:cubicBezTo>
                  <a:pt x="813565" y="183465"/>
                  <a:pt x="805761" y="191226"/>
                  <a:pt x="796131" y="191226"/>
                </a:cubicBezTo>
                <a:cubicBezTo>
                  <a:pt x="786505" y="191226"/>
                  <a:pt x="778698" y="183465"/>
                  <a:pt x="778698" y="173890"/>
                </a:cubicBezTo>
                <a:cubicBezTo>
                  <a:pt x="778698" y="164317"/>
                  <a:pt x="786505" y="156555"/>
                  <a:pt x="796131" y="156555"/>
                </a:cubicBezTo>
                <a:close/>
                <a:moveTo>
                  <a:pt x="3649419" y="144998"/>
                </a:moveTo>
                <a:cubicBezTo>
                  <a:pt x="3659048" y="144998"/>
                  <a:pt x="3666854" y="152760"/>
                  <a:pt x="3666854" y="162334"/>
                </a:cubicBezTo>
                <a:cubicBezTo>
                  <a:pt x="3666854" y="171908"/>
                  <a:pt x="3659048" y="179670"/>
                  <a:pt x="3649419" y="179670"/>
                </a:cubicBezTo>
                <a:cubicBezTo>
                  <a:pt x="3639791" y="179670"/>
                  <a:pt x="3631985" y="171908"/>
                  <a:pt x="3631985" y="162334"/>
                </a:cubicBezTo>
                <a:cubicBezTo>
                  <a:pt x="3631985" y="152760"/>
                  <a:pt x="3639791" y="144998"/>
                  <a:pt x="3649419" y="144998"/>
                </a:cubicBezTo>
                <a:close/>
                <a:moveTo>
                  <a:pt x="4184047" y="133440"/>
                </a:moveTo>
                <a:cubicBezTo>
                  <a:pt x="4193676" y="133440"/>
                  <a:pt x="4201481" y="141202"/>
                  <a:pt x="4201481" y="150776"/>
                </a:cubicBezTo>
                <a:cubicBezTo>
                  <a:pt x="4201481" y="160350"/>
                  <a:pt x="4193676" y="168112"/>
                  <a:pt x="4184047" y="168112"/>
                </a:cubicBezTo>
                <a:cubicBezTo>
                  <a:pt x="4174420" y="168112"/>
                  <a:pt x="4166614" y="160350"/>
                  <a:pt x="4166614" y="150776"/>
                </a:cubicBezTo>
                <a:cubicBezTo>
                  <a:pt x="4166614" y="141202"/>
                  <a:pt x="4174420" y="133440"/>
                  <a:pt x="4184047" y="133440"/>
                </a:cubicBezTo>
                <a:close/>
                <a:moveTo>
                  <a:pt x="296370" y="133440"/>
                </a:moveTo>
                <a:cubicBezTo>
                  <a:pt x="305999" y="133440"/>
                  <a:pt x="313804" y="141202"/>
                  <a:pt x="313804" y="150776"/>
                </a:cubicBezTo>
                <a:cubicBezTo>
                  <a:pt x="313804" y="160350"/>
                  <a:pt x="305999" y="168112"/>
                  <a:pt x="296370" y="168112"/>
                </a:cubicBezTo>
                <a:cubicBezTo>
                  <a:pt x="286742" y="168112"/>
                  <a:pt x="278937" y="160350"/>
                  <a:pt x="278937" y="150776"/>
                </a:cubicBezTo>
                <a:cubicBezTo>
                  <a:pt x="278937" y="141202"/>
                  <a:pt x="286742" y="133440"/>
                  <a:pt x="296370" y="133440"/>
                </a:cubicBezTo>
                <a:close/>
                <a:moveTo>
                  <a:pt x="197580" y="127662"/>
                </a:moveTo>
                <a:cubicBezTo>
                  <a:pt x="207209" y="127662"/>
                  <a:pt x="215016" y="135424"/>
                  <a:pt x="215016" y="144997"/>
                </a:cubicBezTo>
                <a:cubicBezTo>
                  <a:pt x="215016" y="154572"/>
                  <a:pt x="207209" y="162333"/>
                  <a:pt x="197580" y="162333"/>
                </a:cubicBezTo>
                <a:cubicBezTo>
                  <a:pt x="187953" y="162333"/>
                  <a:pt x="180147" y="154572"/>
                  <a:pt x="180147" y="144997"/>
                </a:cubicBezTo>
                <a:cubicBezTo>
                  <a:pt x="180147" y="135424"/>
                  <a:pt x="187953" y="127662"/>
                  <a:pt x="197580" y="127662"/>
                </a:cubicBezTo>
                <a:close/>
                <a:moveTo>
                  <a:pt x="3248448" y="110327"/>
                </a:moveTo>
                <a:cubicBezTo>
                  <a:pt x="3258077" y="110327"/>
                  <a:pt x="3265883" y="118088"/>
                  <a:pt x="3265883" y="127662"/>
                </a:cubicBezTo>
                <a:cubicBezTo>
                  <a:pt x="3265883" y="137237"/>
                  <a:pt x="3258077" y="144998"/>
                  <a:pt x="3248448" y="144998"/>
                </a:cubicBezTo>
                <a:cubicBezTo>
                  <a:pt x="3238821" y="144998"/>
                  <a:pt x="3231015" y="137237"/>
                  <a:pt x="3231015" y="127662"/>
                </a:cubicBezTo>
                <a:cubicBezTo>
                  <a:pt x="3231015" y="118088"/>
                  <a:pt x="3238821" y="110327"/>
                  <a:pt x="3248448" y="110327"/>
                </a:cubicBezTo>
                <a:close/>
                <a:moveTo>
                  <a:pt x="2667330" y="110327"/>
                </a:moveTo>
                <a:cubicBezTo>
                  <a:pt x="2676959" y="110327"/>
                  <a:pt x="2684764" y="118088"/>
                  <a:pt x="2684764" y="127662"/>
                </a:cubicBezTo>
                <a:cubicBezTo>
                  <a:pt x="2684764" y="137237"/>
                  <a:pt x="2676959" y="144998"/>
                  <a:pt x="2667330" y="144998"/>
                </a:cubicBezTo>
                <a:cubicBezTo>
                  <a:pt x="2657703" y="144998"/>
                  <a:pt x="2649897" y="137237"/>
                  <a:pt x="2649897" y="127662"/>
                </a:cubicBezTo>
                <a:cubicBezTo>
                  <a:pt x="2649897" y="118088"/>
                  <a:pt x="2657703" y="110327"/>
                  <a:pt x="2667330" y="110327"/>
                </a:cubicBezTo>
                <a:close/>
                <a:moveTo>
                  <a:pt x="900734" y="104548"/>
                </a:moveTo>
                <a:cubicBezTo>
                  <a:pt x="910362" y="104548"/>
                  <a:pt x="918166" y="112310"/>
                  <a:pt x="918166" y="121884"/>
                </a:cubicBezTo>
                <a:cubicBezTo>
                  <a:pt x="918166" y="131458"/>
                  <a:pt x="910362" y="139220"/>
                  <a:pt x="900734" y="139220"/>
                </a:cubicBezTo>
                <a:cubicBezTo>
                  <a:pt x="891106" y="139220"/>
                  <a:pt x="883301" y="131458"/>
                  <a:pt x="883301" y="121884"/>
                </a:cubicBezTo>
                <a:cubicBezTo>
                  <a:pt x="883301" y="112310"/>
                  <a:pt x="891106" y="104548"/>
                  <a:pt x="900734" y="104548"/>
                </a:cubicBezTo>
                <a:close/>
                <a:moveTo>
                  <a:pt x="3498328" y="92992"/>
                </a:moveTo>
                <a:cubicBezTo>
                  <a:pt x="3507957" y="92992"/>
                  <a:pt x="3515762" y="100753"/>
                  <a:pt x="3515762" y="110327"/>
                </a:cubicBezTo>
                <a:cubicBezTo>
                  <a:pt x="3515762" y="119901"/>
                  <a:pt x="3507957" y="127663"/>
                  <a:pt x="3498328" y="127663"/>
                </a:cubicBezTo>
                <a:cubicBezTo>
                  <a:pt x="3488700" y="127663"/>
                  <a:pt x="3480895" y="119901"/>
                  <a:pt x="3480895" y="110327"/>
                </a:cubicBezTo>
                <a:cubicBezTo>
                  <a:pt x="3480895" y="100753"/>
                  <a:pt x="3488700" y="92992"/>
                  <a:pt x="3498328" y="92992"/>
                </a:cubicBezTo>
                <a:close/>
                <a:moveTo>
                  <a:pt x="435839" y="92992"/>
                </a:moveTo>
                <a:cubicBezTo>
                  <a:pt x="445467" y="92992"/>
                  <a:pt x="453274" y="100753"/>
                  <a:pt x="453274" y="110327"/>
                </a:cubicBezTo>
                <a:cubicBezTo>
                  <a:pt x="453274" y="119901"/>
                  <a:pt x="445467" y="127663"/>
                  <a:pt x="435839" y="127663"/>
                </a:cubicBezTo>
                <a:cubicBezTo>
                  <a:pt x="426210" y="127663"/>
                  <a:pt x="418405" y="119901"/>
                  <a:pt x="418405" y="110327"/>
                </a:cubicBezTo>
                <a:cubicBezTo>
                  <a:pt x="418405" y="100753"/>
                  <a:pt x="426210" y="92992"/>
                  <a:pt x="435839" y="92992"/>
                </a:cubicBezTo>
                <a:close/>
                <a:moveTo>
                  <a:pt x="3817944" y="81434"/>
                </a:moveTo>
                <a:cubicBezTo>
                  <a:pt x="3827572" y="81434"/>
                  <a:pt x="3835378" y="89194"/>
                  <a:pt x="3835378" y="98769"/>
                </a:cubicBezTo>
                <a:cubicBezTo>
                  <a:pt x="3835378" y="108344"/>
                  <a:pt x="3827572" y="116105"/>
                  <a:pt x="3817944" y="116105"/>
                </a:cubicBezTo>
                <a:cubicBezTo>
                  <a:pt x="3808315" y="116105"/>
                  <a:pt x="3800511" y="108344"/>
                  <a:pt x="3800511" y="98769"/>
                </a:cubicBezTo>
                <a:cubicBezTo>
                  <a:pt x="3800511" y="89194"/>
                  <a:pt x="3808315" y="81434"/>
                  <a:pt x="3817944" y="81434"/>
                </a:cubicBezTo>
                <a:close/>
                <a:moveTo>
                  <a:pt x="3114791" y="81434"/>
                </a:moveTo>
                <a:cubicBezTo>
                  <a:pt x="3124420" y="81434"/>
                  <a:pt x="3132226" y="89194"/>
                  <a:pt x="3132226" y="98769"/>
                </a:cubicBezTo>
                <a:cubicBezTo>
                  <a:pt x="3132226" y="108344"/>
                  <a:pt x="3124420" y="116105"/>
                  <a:pt x="3114791" y="116105"/>
                </a:cubicBezTo>
                <a:cubicBezTo>
                  <a:pt x="3105163" y="116105"/>
                  <a:pt x="3097358" y="108344"/>
                  <a:pt x="3097358" y="98769"/>
                </a:cubicBezTo>
                <a:cubicBezTo>
                  <a:pt x="3097358" y="89194"/>
                  <a:pt x="3105163" y="81434"/>
                  <a:pt x="3114791" y="81434"/>
                </a:cubicBezTo>
                <a:close/>
                <a:moveTo>
                  <a:pt x="1016958" y="81434"/>
                </a:moveTo>
                <a:cubicBezTo>
                  <a:pt x="1026586" y="81434"/>
                  <a:pt x="1034391" y="89194"/>
                  <a:pt x="1034391" y="98769"/>
                </a:cubicBezTo>
                <a:cubicBezTo>
                  <a:pt x="1034391" y="108344"/>
                  <a:pt x="1026586" y="116105"/>
                  <a:pt x="1016958" y="116105"/>
                </a:cubicBezTo>
                <a:cubicBezTo>
                  <a:pt x="1007330" y="116105"/>
                  <a:pt x="999523" y="108344"/>
                  <a:pt x="999523" y="98769"/>
                </a:cubicBezTo>
                <a:cubicBezTo>
                  <a:pt x="999523" y="89194"/>
                  <a:pt x="1007330" y="81434"/>
                  <a:pt x="1016958" y="81434"/>
                </a:cubicBezTo>
                <a:close/>
                <a:moveTo>
                  <a:pt x="732208" y="81434"/>
                </a:moveTo>
                <a:cubicBezTo>
                  <a:pt x="741837" y="81434"/>
                  <a:pt x="749644" y="89194"/>
                  <a:pt x="749644" y="98769"/>
                </a:cubicBezTo>
                <a:cubicBezTo>
                  <a:pt x="749644" y="108344"/>
                  <a:pt x="741837" y="116105"/>
                  <a:pt x="732208" y="116105"/>
                </a:cubicBezTo>
                <a:cubicBezTo>
                  <a:pt x="722580" y="116105"/>
                  <a:pt x="714775" y="108344"/>
                  <a:pt x="714775" y="98769"/>
                </a:cubicBezTo>
                <a:cubicBezTo>
                  <a:pt x="714775" y="89194"/>
                  <a:pt x="722580" y="81434"/>
                  <a:pt x="732208" y="81434"/>
                </a:cubicBezTo>
                <a:close/>
                <a:moveTo>
                  <a:pt x="575306" y="81434"/>
                </a:moveTo>
                <a:cubicBezTo>
                  <a:pt x="584935" y="81434"/>
                  <a:pt x="592740" y="89194"/>
                  <a:pt x="592740" y="98769"/>
                </a:cubicBezTo>
                <a:cubicBezTo>
                  <a:pt x="592740" y="108344"/>
                  <a:pt x="584935" y="116105"/>
                  <a:pt x="575306" y="116105"/>
                </a:cubicBezTo>
                <a:cubicBezTo>
                  <a:pt x="565678" y="116105"/>
                  <a:pt x="557875" y="108344"/>
                  <a:pt x="557875" y="98769"/>
                </a:cubicBezTo>
                <a:cubicBezTo>
                  <a:pt x="557875" y="89194"/>
                  <a:pt x="565678" y="81434"/>
                  <a:pt x="575306" y="81434"/>
                </a:cubicBezTo>
                <a:close/>
                <a:moveTo>
                  <a:pt x="3974846" y="75655"/>
                </a:moveTo>
                <a:cubicBezTo>
                  <a:pt x="3984474" y="75655"/>
                  <a:pt x="3992280" y="83417"/>
                  <a:pt x="3992280" y="92991"/>
                </a:cubicBezTo>
                <a:cubicBezTo>
                  <a:pt x="3992280" y="102565"/>
                  <a:pt x="3984474" y="110327"/>
                  <a:pt x="3974846" y="110327"/>
                </a:cubicBezTo>
                <a:cubicBezTo>
                  <a:pt x="3965218" y="110327"/>
                  <a:pt x="3957413" y="102565"/>
                  <a:pt x="3957413" y="92991"/>
                </a:cubicBezTo>
                <a:cubicBezTo>
                  <a:pt x="3957413" y="83417"/>
                  <a:pt x="3965218" y="75655"/>
                  <a:pt x="3974846" y="75655"/>
                </a:cubicBezTo>
                <a:close/>
                <a:moveTo>
                  <a:pt x="104601" y="75655"/>
                </a:moveTo>
                <a:cubicBezTo>
                  <a:pt x="114229" y="75655"/>
                  <a:pt x="122035" y="83417"/>
                  <a:pt x="122035" y="92991"/>
                </a:cubicBezTo>
                <a:cubicBezTo>
                  <a:pt x="122035" y="102565"/>
                  <a:pt x="114229" y="110327"/>
                  <a:pt x="104601" y="110327"/>
                </a:cubicBezTo>
                <a:cubicBezTo>
                  <a:pt x="94973" y="110327"/>
                  <a:pt x="87167" y="102565"/>
                  <a:pt x="87167" y="92991"/>
                </a:cubicBezTo>
                <a:cubicBezTo>
                  <a:pt x="87167" y="83417"/>
                  <a:pt x="94973" y="75655"/>
                  <a:pt x="104601" y="75655"/>
                </a:cubicBezTo>
                <a:close/>
                <a:moveTo>
                  <a:pt x="2975322" y="64099"/>
                </a:moveTo>
                <a:cubicBezTo>
                  <a:pt x="2984951" y="64099"/>
                  <a:pt x="2992757" y="71860"/>
                  <a:pt x="2992757" y="81434"/>
                </a:cubicBezTo>
                <a:cubicBezTo>
                  <a:pt x="2992757" y="91008"/>
                  <a:pt x="2984951" y="98770"/>
                  <a:pt x="2975322" y="98770"/>
                </a:cubicBezTo>
                <a:cubicBezTo>
                  <a:pt x="2965694" y="98770"/>
                  <a:pt x="2957889" y="91008"/>
                  <a:pt x="2957889" y="81434"/>
                </a:cubicBezTo>
                <a:cubicBezTo>
                  <a:pt x="2957889" y="71860"/>
                  <a:pt x="2965694" y="64099"/>
                  <a:pt x="2975322" y="64099"/>
                </a:cubicBezTo>
                <a:close/>
                <a:moveTo>
                  <a:pt x="2562729" y="52542"/>
                </a:moveTo>
                <a:cubicBezTo>
                  <a:pt x="2572358" y="52542"/>
                  <a:pt x="2580164" y="60303"/>
                  <a:pt x="2580164" y="69877"/>
                </a:cubicBezTo>
                <a:cubicBezTo>
                  <a:pt x="2580164" y="79452"/>
                  <a:pt x="2572358" y="87213"/>
                  <a:pt x="2562729" y="87213"/>
                </a:cubicBezTo>
                <a:cubicBezTo>
                  <a:pt x="2553101" y="87213"/>
                  <a:pt x="2545296" y="79452"/>
                  <a:pt x="2545296" y="69877"/>
                </a:cubicBezTo>
                <a:cubicBezTo>
                  <a:pt x="2545296" y="60303"/>
                  <a:pt x="2553101" y="52542"/>
                  <a:pt x="2562729" y="52542"/>
                </a:cubicBezTo>
                <a:close/>
                <a:moveTo>
                  <a:pt x="4096880" y="46762"/>
                </a:moveTo>
                <a:cubicBezTo>
                  <a:pt x="4106508" y="46762"/>
                  <a:pt x="4114314" y="54524"/>
                  <a:pt x="4114314" y="64098"/>
                </a:cubicBezTo>
                <a:cubicBezTo>
                  <a:pt x="4114314" y="73672"/>
                  <a:pt x="4106508" y="81434"/>
                  <a:pt x="4096880" y="81434"/>
                </a:cubicBezTo>
                <a:cubicBezTo>
                  <a:pt x="4087252" y="81434"/>
                  <a:pt x="4079447" y="73672"/>
                  <a:pt x="4079447" y="64098"/>
                </a:cubicBezTo>
                <a:cubicBezTo>
                  <a:pt x="4079447" y="54524"/>
                  <a:pt x="4087252" y="46762"/>
                  <a:pt x="4096880" y="46762"/>
                </a:cubicBezTo>
                <a:close/>
                <a:moveTo>
                  <a:pt x="2795176" y="40984"/>
                </a:moveTo>
                <a:cubicBezTo>
                  <a:pt x="2804805" y="40984"/>
                  <a:pt x="2812610" y="48746"/>
                  <a:pt x="2812610" y="58319"/>
                </a:cubicBezTo>
                <a:cubicBezTo>
                  <a:pt x="2812610" y="67894"/>
                  <a:pt x="2804805" y="75655"/>
                  <a:pt x="2795176" y="75655"/>
                </a:cubicBezTo>
                <a:cubicBezTo>
                  <a:pt x="2785547" y="75655"/>
                  <a:pt x="2777743" y="67894"/>
                  <a:pt x="2777743" y="58319"/>
                </a:cubicBezTo>
                <a:cubicBezTo>
                  <a:pt x="2777743" y="48746"/>
                  <a:pt x="2785547" y="40984"/>
                  <a:pt x="2795176" y="40984"/>
                </a:cubicBezTo>
                <a:close/>
                <a:moveTo>
                  <a:pt x="3707531" y="35206"/>
                </a:moveTo>
                <a:cubicBezTo>
                  <a:pt x="3717160" y="35206"/>
                  <a:pt x="3724965" y="42967"/>
                  <a:pt x="3724965" y="52541"/>
                </a:cubicBezTo>
                <a:cubicBezTo>
                  <a:pt x="3724965" y="62115"/>
                  <a:pt x="3717160" y="69877"/>
                  <a:pt x="3707531" y="69877"/>
                </a:cubicBezTo>
                <a:cubicBezTo>
                  <a:pt x="3697902" y="69877"/>
                  <a:pt x="3690097" y="62115"/>
                  <a:pt x="3690097" y="52541"/>
                </a:cubicBezTo>
                <a:cubicBezTo>
                  <a:pt x="3690097" y="42967"/>
                  <a:pt x="3697902" y="35206"/>
                  <a:pt x="3707531" y="35206"/>
                </a:cubicBezTo>
                <a:close/>
                <a:moveTo>
                  <a:pt x="4230537" y="29427"/>
                </a:moveTo>
                <a:cubicBezTo>
                  <a:pt x="4240165" y="29427"/>
                  <a:pt x="4247971" y="37189"/>
                  <a:pt x="4247971" y="46763"/>
                </a:cubicBezTo>
                <a:cubicBezTo>
                  <a:pt x="4247971" y="56337"/>
                  <a:pt x="4240165" y="64099"/>
                  <a:pt x="4230537" y="64099"/>
                </a:cubicBezTo>
                <a:cubicBezTo>
                  <a:pt x="4220908" y="64099"/>
                  <a:pt x="4213103" y="56337"/>
                  <a:pt x="4213103" y="46763"/>
                </a:cubicBezTo>
                <a:cubicBezTo>
                  <a:pt x="4213103" y="37189"/>
                  <a:pt x="4220908" y="29427"/>
                  <a:pt x="4230537" y="29427"/>
                </a:cubicBezTo>
                <a:close/>
                <a:moveTo>
                  <a:pt x="3591308" y="29427"/>
                </a:moveTo>
                <a:cubicBezTo>
                  <a:pt x="3600937" y="29427"/>
                  <a:pt x="3608742" y="37189"/>
                  <a:pt x="3608742" y="46763"/>
                </a:cubicBezTo>
                <a:cubicBezTo>
                  <a:pt x="3608742" y="56337"/>
                  <a:pt x="3600937" y="64099"/>
                  <a:pt x="3591308" y="64099"/>
                </a:cubicBezTo>
                <a:cubicBezTo>
                  <a:pt x="3581679" y="64099"/>
                  <a:pt x="3573874" y="56337"/>
                  <a:pt x="3573874" y="46763"/>
                </a:cubicBezTo>
                <a:cubicBezTo>
                  <a:pt x="3573874" y="37189"/>
                  <a:pt x="3581679" y="29427"/>
                  <a:pt x="3591308" y="29427"/>
                </a:cubicBezTo>
                <a:close/>
                <a:moveTo>
                  <a:pt x="3393727" y="29427"/>
                </a:moveTo>
                <a:cubicBezTo>
                  <a:pt x="3403356" y="29427"/>
                  <a:pt x="3411162" y="37189"/>
                  <a:pt x="3411162" y="46763"/>
                </a:cubicBezTo>
                <a:cubicBezTo>
                  <a:pt x="3411162" y="56337"/>
                  <a:pt x="3403356" y="64099"/>
                  <a:pt x="3393727" y="64099"/>
                </a:cubicBezTo>
                <a:cubicBezTo>
                  <a:pt x="3384100" y="64099"/>
                  <a:pt x="3376294" y="56337"/>
                  <a:pt x="3376294" y="46763"/>
                </a:cubicBezTo>
                <a:cubicBezTo>
                  <a:pt x="3376294" y="37189"/>
                  <a:pt x="3384100" y="29427"/>
                  <a:pt x="3393727" y="29427"/>
                </a:cubicBezTo>
                <a:close/>
                <a:moveTo>
                  <a:pt x="17433" y="29427"/>
                </a:moveTo>
                <a:cubicBezTo>
                  <a:pt x="27062" y="29427"/>
                  <a:pt x="34867" y="37189"/>
                  <a:pt x="34867" y="46763"/>
                </a:cubicBezTo>
                <a:cubicBezTo>
                  <a:pt x="34867" y="56337"/>
                  <a:pt x="27062" y="64099"/>
                  <a:pt x="17433" y="64099"/>
                </a:cubicBezTo>
                <a:cubicBezTo>
                  <a:pt x="7805" y="64099"/>
                  <a:pt x="0" y="56337"/>
                  <a:pt x="0" y="46763"/>
                </a:cubicBezTo>
                <a:cubicBezTo>
                  <a:pt x="0" y="37189"/>
                  <a:pt x="7805" y="29427"/>
                  <a:pt x="17433" y="29427"/>
                </a:cubicBezTo>
                <a:close/>
                <a:moveTo>
                  <a:pt x="2452317" y="23649"/>
                </a:moveTo>
                <a:cubicBezTo>
                  <a:pt x="2461945" y="23649"/>
                  <a:pt x="2469751" y="31409"/>
                  <a:pt x="2469751" y="40984"/>
                </a:cubicBezTo>
                <a:cubicBezTo>
                  <a:pt x="2469751" y="50559"/>
                  <a:pt x="2461945" y="58320"/>
                  <a:pt x="2452317" y="58320"/>
                </a:cubicBezTo>
                <a:cubicBezTo>
                  <a:pt x="2442688" y="58320"/>
                  <a:pt x="2434883" y="50559"/>
                  <a:pt x="2434883" y="40984"/>
                </a:cubicBezTo>
                <a:cubicBezTo>
                  <a:pt x="2434883" y="31409"/>
                  <a:pt x="2442688" y="23649"/>
                  <a:pt x="2452317" y="23649"/>
                </a:cubicBezTo>
                <a:close/>
                <a:moveTo>
                  <a:pt x="1121559" y="23649"/>
                </a:moveTo>
                <a:cubicBezTo>
                  <a:pt x="1131187" y="23649"/>
                  <a:pt x="1138991" y="31409"/>
                  <a:pt x="1138991" y="40984"/>
                </a:cubicBezTo>
                <a:cubicBezTo>
                  <a:pt x="1138991" y="50559"/>
                  <a:pt x="1131187" y="58320"/>
                  <a:pt x="1121559" y="58320"/>
                </a:cubicBezTo>
                <a:cubicBezTo>
                  <a:pt x="1111931" y="58320"/>
                  <a:pt x="1104124" y="50559"/>
                  <a:pt x="1104124" y="40984"/>
                </a:cubicBezTo>
                <a:cubicBezTo>
                  <a:pt x="1104124" y="31409"/>
                  <a:pt x="1111931" y="23649"/>
                  <a:pt x="1121559" y="23649"/>
                </a:cubicBezTo>
                <a:close/>
                <a:moveTo>
                  <a:pt x="302181" y="17870"/>
                </a:moveTo>
                <a:cubicBezTo>
                  <a:pt x="311810" y="17870"/>
                  <a:pt x="319617" y="25632"/>
                  <a:pt x="319617" y="35206"/>
                </a:cubicBezTo>
                <a:cubicBezTo>
                  <a:pt x="319617" y="44780"/>
                  <a:pt x="311810" y="52542"/>
                  <a:pt x="302181" y="52542"/>
                </a:cubicBezTo>
                <a:cubicBezTo>
                  <a:pt x="292553" y="52542"/>
                  <a:pt x="284748" y="44780"/>
                  <a:pt x="284748" y="35206"/>
                </a:cubicBezTo>
                <a:cubicBezTo>
                  <a:pt x="284748" y="25632"/>
                  <a:pt x="292553" y="17870"/>
                  <a:pt x="302181" y="17870"/>
                </a:cubicBezTo>
                <a:close/>
                <a:moveTo>
                  <a:pt x="3283315" y="6314"/>
                </a:moveTo>
                <a:cubicBezTo>
                  <a:pt x="3292943" y="6314"/>
                  <a:pt x="3300749" y="14075"/>
                  <a:pt x="3300749" y="23649"/>
                </a:cubicBezTo>
                <a:cubicBezTo>
                  <a:pt x="3300749" y="33223"/>
                  <a:pt x="3292943" y="40985"/>
                  <a:pt x="3283315" y="40985"/>
                </a:cubicBezTo>
                <a:cubicBezTo>
                  <a:pt x="3273687" y="40985"/>
                  <a:pt x="3265882" y="33223"/>
                  <a:pt x="3265882" y="23649"/>
                </a:cubicBezTo>
                <a:cubicBezTo>
                  <a:pt x="3265882" y="14075"/>
                  <a:pt x="3273687" y="6314"/>
                  <a:pt x="3283315" y="6314"/>
                </a:cubicBezTo>
                <a:close/>
                <a:moveTo>
                  <a:pt x="3887678" y="534"/>
                </a:moveTo>
                <a:cubicBezTo>
                  <a:pt x="3897307" y="534"/>
                  <a:pt x="3905112" y="8296"/>
                  <a:pt x="3905112" y="17870"/>
                </a:cubicBezTo>
                <a:cubicBezTo>
                  <a:pt x="3905112" y="27444"/>
                  <a:pt x="3897307" y="35206"/>
                  <a:pt x="3887678" y="35206"/>
                </a:cubicBezTo>
                <a:cubicBezTo>
                  <a:pt x="3878051" y="35206"/>
                  <a:pt x="3870245" y="27444"/>
                  <a:pt x="3870245" y="17870"/>
                </a:cubicBezTo>
                <a:cubicBezTo>
                  <a:pt x="3870245" y="8296"/>
                  <a:pt x="3878051" y="534"/>
                  <a:pt x="3887678" y="534"/>
                </a:cubicBezTo>
                <a:close/>
                <a:moveTo>
                  <a:pt x="842622" y="534"/>
                </a:moveTo>
                <a:cubicBezTo>
                  <a:pt x="852250" y="534"/>
                  <a:pt x="860055" y="8296"/>
                  <a:pt x="860055" y="17870"/>
                </a:cubicBezTo>
                <a:cubicBezTo>
                  <a:pt x="860055" y="27444"/>
                  <a:pt x="852250" y="35206"/>
                  <a:pt x="842622" y="35206"/>
                </a:cubicBezTo>
                <a:cubicBezTo>
                  <a:pt x="832993" y="35206"/>
                  <a:pt x="825189" y="27444"/>
                  <a:pt x="825189" y="17870"/>
                </a:cubicBezTo>
                <a:cubicBezTo>
                  <a:pt x="825189" y="8296"/>
                  <a:pt x="832993" y="534"/>
                  <a:pt x="842622" y="534"/>
                </a:cubicBezTo>
                <a:close/>
                <a:moveTo>
                  <a:pt x="691530" y="534"/>
                </a:moveTo>
                <a:cubicBezTo>
                  <a:pt x="701160" y="534"/>
                  <a:pt x="708964" y="8296"/>
                  <a:pt x="708964" y="17870"/>
                </a:cubicBezTo>
                <a:cubicBezTo>
                  <a:pt x="708964" y="27444"/>
                  <a:pt x="701160" y="35206"/>
                  <a:pt x="691530" y="35206"/>
                </a:cubicBezTo>
                <a:cubicBezTo>
                  <a:pt x="681904" y="35206"/>
                  <a:pt x="674097" y="27444"/>
                  <a:pt x="674097" y="17870"/>
                </a:cubicBezTo>
                <a:cubicBezTo>
                  <a:pt x="674097" y="8296"/>
                  <a:pt x="681904" y="534"/>
                  <a:pt x="691530" y="534"/>
                </a:cubicBezTo>
                <a:close/>
                <a:moveTo>
                  <a:pt x="3151844" y="0"/>
                </a:moveTo>
                <a:lnTo>
                  <a:pt x="3182342" y="0"/>
                </a:lnTo>
                <a:lnTo>
                  <a:pt x="3179420" y="7014"/>
                </a:lnTo>
                <a:cubicBezTo>
                  <a:pt x="3176265" y="10152"/>
                  <a:pt x="3171906" y="12092"/>
                  <a:pt x="3167092" y="12092"/>
                </a:cubicBezTo>
                <a:cubicBezTo>
                  <a:pt x="3162278" y="12092"/>
                  <a:pt x="3157920" y="10152"/>
                  <a:pt x="3154765" y="7014"/>
                </a:cubicBezTo>
                <a:close/>
                <a:moveTo>
                  <a:pt x="2879162" y="0"/>
                </a:moveTo>
                <a:lnTo>
                  <a:pt x="2908771" y="0"/>
                </a:lnTo>
                <a:lnTo>
                  <a:pt x="2911400" y="6313"/>
                </a:lnTo>
                <a:cubicBezTo>
                  <a:pt x="2911400" y="15887"/>
                  <a:pt x="2903595" y="23649"/>
                  <a:pt x="2893966" y="23649"/>
                </a:cubicBezTo>
                <a:cubicBezTo>
                  <a:pt x="2884337" y="23649"/>
                  <a:pt x="2876532" y="15887"/>
                  <a:pt x="2876532" y="6313"/>
                </a:cubicBezTo>
                <a:close/>
                <a:moveTo>
                  <a:pt x="2660745" y="0"/>
                </a:moveTo>
                <a:lnTo>
                  <a:pt x="2685539" y="0"/>
                </a:lnTo>
                <a:lnTo>
                  <a:pt x="2690575" y="12091"/>
                </a:lnTo>
                <a:cubicBezTo>
                  <a:pt x="2690575" y="21666"/>
                  <a:pt x="2682770" y="29427"/>
                  <a:pt x="2673141" y="29427"/>
                </a:cubicBezTo>
                <a:cubicBezTo>
                  <a:pt x="2663514" y="29427"/>
                  <a:pt x="2655708" y="21666"/>
                  <a:pt x="2655708" y="12091"/>
                </a:cubicBezTo>
                <a:close/>
                <a:moveTo>
                  <a:pt x="2338279" y="0"/>
                </a:moveTo>
                <a:lnTo>
                  <a:pt x="2368777" y="0"/>
                </a:lnTo>
                <a:lnTo>
                  <a:pt x="2365855" y="7014"/>
                </a:lnTo>
                <a:cubicBezTo>
                  <a:pt x="2362700" y="10152"/>
                  <a:pt x="2358342" y="12092"/>
                  <a:pt x="2353527" y="12092"/>
                </a:cubicBezTo>
                <a:cubicBezTo>
                  <a:pt x="2348713" y="12092"/>
                  <a:pt x="2344355" y="10152"/>
                  <a:pt x="2341200" y="7014"/>
                </a:cubicBezTo>
                <a:close/>
                <a:moveTo>
                  <a:pt x="1234600" y="0"/>
                </a:moveTo>
                <a:lnTo>
                  <a:pt x="1264208" y="0"/>
                </a:lnTo>
                <a:lnTo>
                  <a:pt x="1266837" y="6313"/>
                </a:lnTo>
                <a:cubicBezTo>
                  <a:pt x="1266837" y="15887"/>
                  <a:pt x="1259032" y="23649"/>
                  <a:pt x="1249404" y="23649"/>
                </a:cubicBezTo>
                <a:cubicBezTo>
                  <a:pt x="1239775" y="23649"/>
                  <a:pt x="1231970" y="15887"/>
                  <a:pt x="1231970" y="6313"/>
                </a:cubicBezTo>
                <a:close/>
                <a:moveTo>
                  <a:pt x="953257" y="0"/>
                </a:moveTo>
                <a:lnTo>
                  <a:pt x="987679" y="0"/>
                </a:lnTo>
                <a:lnTo>
                  <a:pt x="987902" y="534"/>
                </a:lnTo>
                <a:cubicBezTo>
                  <a:pt x="987902" y="10109"/>
                  <a:pt x="980096" y="17870"/>
                  <a:pt x="970467" y="17870"/>
                </a:cubicBezTo>
                <a:cubicBezTo>
                  <a:pt x="960839" y="17870"/>
                  <a:pt x="953034" y="10109"/>
                  <a:pt x="953034" y="534"/>
                </a:cubicBezTo>
                <a:close/>
                <a:moveTo>
                  <a:pt x="464120" y="0"/>
                </a:moveTo>
                <a:lnTo>
                  <a:pt x="488914" y="0"/>
                </a:lnTo>
                <a:lnTo>
                  <a:pt x="493950" y="12091"/>
                </a:lnTo>
                <a:cubicBezTo>
                  <a:pt x="493950" y="21666"/>
                  <a:pt x="486145" y="29427"/>
                  <a:pt x="476516" y="29427"/>
                </a:cubicBezTo>
                <a:cubicBezTo>
                  <a:pt x="466889" y="29427"/>
                  <a:pt x="459083" y="21666"/>
                  <a:pt x="459083" y="12091"/>
                </a:cubicBezTo>
                <a:close/>
                <a:moveTo>
                  <a:pt x="176520" y="0"/>
                </a:moveTo>
                <a:lnTo>
                  <a:pt x="207018" y="0"/>
                </a:lnTo>
                <a:lnTo>
                  <a:pt x="204096" y="7014"/>
                </a:lnTo>
                <a:cubicBezTo>
                  <a:pt x="200941" y="10152"/>
                  <a:pt x="196583" y="12092"/>
                  <a:pt x="191768" y="12092"/>
                </a:cubicBezTo>
                <a:cubicBezTo>
                  <a:pt x="186955" y="12092"/>
                  <a:pt x="182597" y="10152"/>
                  <a:pt x="179442" y="7014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683240" y="987552"/>
            <a:ext cx="22860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spc="130" baseline="0">
                <a:solidFill>
                  <a:schemeClr val="tx2"/>
                </a:solidFill>
                <a:latin typeface="+mn-lt"/>
                <a:cs typeface="Sakkal Majalla" panose="02000000000000000000" pitchFamily="2" charset="-78"/>
              </a:defRPr>
            </a:lvl1pPr>
          </a:lstStyle>
          <a:p>
            <a:fld id="{1A469DBF-9520-400C-A70B-D0357F911F10}" type="datetime1">
              <a:rPr lang="en-US" smtClean="0"/>
              <a:t>12/17/2022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9997440" y="4032504"/>
            <a:ext cx="36576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spc="130" baseline="0">
                <a:solidFill>
                  <a:schemeClr val="tx2"/>
                </a:solidFill>
                <a:latin typeface="+mn-lt"/>
                <a:cs typeface="Sakkal Majalla" panose="02000000000000000000" pitchFamily="2" charset="-78"/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06200" y="6215112"/>
            <a:ext cx="64008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all" spc="130" baseline="0">
                <a:solidFill>
                  <a:schemeClr val="tx2"/>
                </a:solidFill>
                <a:latin typeface="+mn-lt"/>
                <a:cs typeface="Sakkal Majalla" panose="02000000000000000000" pitchFamily="2" charset="-78"/>
              </a:defRPr>
            </a:lvl1pPr>
          </a:lstStyle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128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519361"/>
            <a:ext cx="10515600" cy="3657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22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Sakkal Majalla" panose="02000000000000000000" pitchFamily="2" charset="-7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Sakkal Majalla" panose="02000000000000000000" pitchFamily="2" charset="-7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Sakkal Majalla" panose="02000000000000000000" pitchFamily="2" charset="-7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Sakkal Majalla" panose="02000000000000000000" pitchFamily="2" charset="-7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Sakkal Majalla" panose="02000000000000000000" pitchFamily="2" charset="-7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Sakkal Majalla" panose="02000000000000000000" pitchFamily="2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yzkumrakoviny.cz/o-rakovine-delozniho-cipku/" TargetMode="External"/><Relationship Id="rId2" Type="http://schemas.openxmlformats.org/officeDocument/2006/relationships/hyperlink" Target="https://www.fno.cz/preventivni-programy/o-rakovine-delozniho-cipk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ecimdeti.cz/prevence-hpv/" TargetMode="External"/><Relationship Id="rId5" Type="http://schemas.openxmlformats.org/officeDocument/2006/relationships/hyperlink" Target="https://www.medicinaplus.cz/novinky/lidsky-papilomavirus-hpv-nakazit-se-neni-tezke-49" TargetMode="External"/><Relationship Id="rId4" Type="http://schemas.openxmlformats.org/officeDocument/2006/relationships/hyperlink" Target="https://www.mojemedicina.cz/pruvodce-pacienta/diagnozy/rakovina-delozniho-cipku.html?gclid=CjwKCAjw79iaBhAJEiwAPYwoCAnHTB0FnZjAtLrB5utAJ0tbo9CxNpXtkoTlbjT1aWNgay21llUVmxoCtZMQAvD_BwE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9D9697-4C9A-794F-44B1-B4F63047C1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Prevence rakoviny děložního čípku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30838B8-BD14-9071-89BE-88949AB3F6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Barbora Tomková a Nina Přikrylová</a:t>
            </a:r>
          </a:p>
        </p:txBody>
      </p:sp>
      <p:pic>
        <p:nvPicPr>
          <p:cNvPr id="5" name="Grafický objekt 4" descr="Před se souvislou výplní">
            <a:extLst>
              <a:ext uri="{FF2B5EF4-FFF2-40B4-BE49-F238E27FC236}">
                <a16:creationId xmlns:a16="http://schemas.microsoft.com/office/drawing/2014/main" id="{AFC07A37-E2BD-C219-6EB4-FB7608C5D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6914" y="4168661"/>
            <a:ext cx="1698171" cy="169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96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ACCF61-546C-A7ED-4FC8-35D493B6E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6D6195-9FD8-2DD3-AF59-9C33B5569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hlinkClick r:id="rId2"/>
              </a:rPr>
              <a:t>https://www.fno.cz/preventivni-programy/o-rakovine-delozniho-cipku</a:t>
            </a:r>
            <a:endParaRPr lang="cs-CZ" dirty="0"/>
          </a:p>
          <a:p>
            <a:r>
              <a:rPr lang="cs-CZ" dirty="0">
                <a:hlinkClick r:id="rId3"/>
              </a:rPr>
              <a:t>https://www.vyzkumrakoviny.cz/o-rakovine-delozniho-cipku/</a:t>
            </a:r>
            <a:endParaRPr lang="cs-CZ" dirty="0"/>
          </a:p>
          <a:p>
            <a:r>
              <a:rPr lang="cs-CZ" dirty="0">
                <a:hlinkClick r:id="rId4"/>
              </a:rPr>
              <a:t>https://www.mojemedicina.cz/pruvodce-pacienta/diagnozy/rakovina-delozniho-cipku.html?gclid=CjwKCAjw79iaBhAJEiwAPYwoCAnHTB0FnZjAtLrB5utAJ0tbo9CxNpXtkoTlbjT1aWNgay21llUVmxoCtZMQAvD_BwE</a:t>
            </a:r>
            <a:endParaRPr lang="cs-CZ" dirty="0"/>
          </a:p>
          <a:p>
            <a:r>
              <a:rPr lang="cs-CZ" dirty="0">
                <a:hlinkClick r:id="rId5"/>
              </a:rPr>
              <a:t>https://www.medicinaplus.cz/novinky/lidsky-papilomavirus-hpv-nakazit-se-neni-tezke-49</a:t>
            </a:r>
            <a:endParaRPr lang="cs-CZ" dirty="0"/>
          </a:p>
          <a:p>
            <a:r>
              <a:rPr lang="cs-CZ" dirty="0">
                <a:hlinkClick r:id="rId6"/>
              </a:rPr>
              <a:t>http://www.lecimdeti.cz/prevence-hpv/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9875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390946-06EC-2F8F-40FA-5A3E4A62B3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Prevence rakoviny varlat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89584AB-0063-5BFD-10CB-9038D2D513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Nina Přikrylová a Barbora Tomková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C7784F9-6268-7A0F-8FE9-0CD0EF476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582" y="4301525"/>
            <a:ext cx="1694835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70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F2E99A-012F-B1E4-09EC-9B4C08837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informace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603587-9C4B-6788-3B49-17A8E4CA5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varlata = </a:t>
            </a:r>
            <a:r>
              <a:rPr lang="cs-CZ" dirty="0" err="1"/>
              <a:t>testes</a:t>
            </a:r>
            <a:endParaRPr lang="cs-CZ" dirty="0"/>
          </a:p>
          <a:p>
            <a:r>
              <a:rPr lang="cs-CZ" dirty="0"/>
              <a:t>produkce mužského pohlavního hormonu – testosteronu</a:t>
            </a:r>
          </a:p>
          <a:p>
            <a:r>
              <a:rPr lang="cs-CZ" dirty="0"/>
              <a:t>tvoří se zde a dozrávají mužské pohlavní buňky – spermie (o 4°C nižší teplota, než u zbytku těla)</a:t>
            </a:r>
          </a:p>
          <a:p>
            <a:r>
              <a:rPr lang="cs-CZ" dirty="0"/>
              <a:t>u mužů je relativně častý výskyt nádorů ve varlatech</a:t>
            </a:r>
          </a:p>
          <a:p>
            <a:r>
              <a:rPr lang="cs-CZ" dirty="0"/>
              <a:t>nejčastěji diagnostikovaná forma rakoviny u mužů ve věku 15 až 35 let</a:t>
            </a:r>
          </a:p>
          <a:p>
            <a:r>
              <a:rPr lang="cs-CZ" dirty="0"/>
              <a:t>doporučuje se pravidelné samovyšetření pohmatem a při podezření na nádor vyhledání lékařské péče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687EE7D-A19B-C3F5-D5BD-30CF189B1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401" y="507152"/>
            <a:ext cx="3240399" cy="2251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14589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445A8A-AEF9-DD78-AEA7-0E0D31C38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2257"/>
            <a:ext cx="10515600" cy="5725886"/>
          </a:xfrm>
        </p:spPr>
        <p:txBody>
          <a:bodyPr>
            <a:normAutofit/>
          </a:bodyPr>
          <a:lstStyle/>
          <a:p>
            <a:r>
              <a:rPr lang="cs-CZ" dirty="0"/>
              <a:t>v 90 % se jedná o nádory zhoubné povahy (maligní)</a:t>
            </a:r>
          </a:p>
          <a:p>
            <a:r>
              <a:rPr lang="cs-CZ" dirty="0"/>
              <a:t>u rakoviny varlat hraje podstatnou roli včasná diagnostika</a:t>
            </a:r>
          </a:p>
          <a:p>
            <a:r>
              <a:rPr lang="cs-CZ" dirty="0"/>
              <a:t>nádor varlat může ohrozit život nemocného, při včasném odhalení je však úspěšně léčitelný</a:t>
            </a:r>
          </a:p>
          <a:p>
            <a:r>
              <a:rPr lang="cs-CZ" dirty="0"/>
              <a:t>příčiny vzniku dosud nejsou známy</a:t>
            </a:r>
          </a:p>
          <a:p>
            <a:r>
              <a:rPr lang="cs-CZ" u="sng" dirty="0"/>
              <a:t>Rizikové faktory:</a:t>
            </a:r>
          </a:p>
          <a:p>
            <a:pPr marL="0" indent="0">
              <a:buNone/>
            </a:pPr>
            <a:r>
              <a:rPr lang="cs-CZ" dirty="0"/>
              <a:t>	- dědičnost</a:t>
            </a:r>
          </a:p>
          <a:p>
            <a:pPr marL="0" indent="0">
              <a:buNone/>
            </a:pPr>
            <a:r>
              <a:rPr lang="cs-CZ" dirty="0"/>
              <a:t>	- </a:t>
            </a:r>
            <a:r>
              <a:rPr lang="cs-CZ" dirty="0" err="1"/>
              <a:t>nesestouplá</a:t>
            </a:r>
            <a:r>
              <a:rPr lang="cs-CZ" dirty="0"/>
              <a:t> varlata při narození</a:t>
            </a:r>
          </a:p>
          <a:p>
            <a:r>
              <a:rPr lang="cs-CZ" dirty="0"/>
              <a:t>žádné přímé spojení s poraněním varlat, horké koupele, upnuté oblečení</a:t>
            </a:r>
          </a:p>
          <a:p>
            <a:r>
              <a:rPr lang="cs-CZ" dirty="0"/>
              <a:t>studie s profesionálními cyklisty, motocyklisty a žokeji neprokázala souvislost ani žádný vztah mezi </a:t>
            </a:r>
            <a:r>
              <a:rPr lang="cs-CZ" dirty="0" err="1"/>
              <a:t>mikrotraumaty</a:t>
            </a:r>
            <a:r>
              <a:rPr lang="cs-CZ" dirty="0"/>
              <a:t> varlat při těchto sportech a vznikem nádorů</a:t>
            </a:r>
          </a:p>
          <a:p>
            <a:endParaRPr lang="cs-CZ" dirty="0"/>
          </a:p>
        </p:txBody>
      </p:sp>
      <p:pic>
        <p:nvPicPr>
          <p:cNvPr id="4" name="Grafický objekt 3" descr="Cyklistika se souvislou výplní">
            <a:extLst>
              <a:ext uri="{FF2B5EF4-FFF2-40B4-BE49-F238E27FC236}">
                <a16:creationId xmlns:a16="http://schemas.microsoft.com/office/drawing/2014/main" id="{85FF9974-2239-520F-288C-B6C0291B5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78535" y="2862943"/>
            <a:ext cx="1284514" cy="1284514"/>
          </a:xfrm>
          <a:prstGeom prst="rect">
            <a:avLst/>
          </a:prstGeom>
        </p:spPr>
      </p:pic>
      <p:pic>
        <p:nvPicPr>
          <p:cNvPr id="9" name="Grafický objekt 8" descr="Zaškrtnutí v odznáčku 1 obrys">
            <a:extLst>
              <a:ext uri="{FF2B5EF4-FFF2-40B4-BE49-F238E27FC236}">
                <a16:creationId xmlns:a16="http://schemas.microsoft.com/office/drawing/2014/main" id="{EF0D45F6-50B1-44CC-D818-0FF75058FA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08420" y="2514599"/>
            <a:ext cx="2090058" cy="209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30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5861D1AE-C4C7-B901-58C2-A21A2F2E6892}"/>
              </a:ext>
            </a:extLst>
          </p:cNvPr>
          <p:cNvSpPr/>
          <p:nvPr/>
        </p:nvSpPr>
        <p:spPr>
          <a:xfrm>
            <a:off x="1055914" y="2133600"/>
            <a:ext cx="10515600" cy="360317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6E87870-4734-DD6D-D74A-02FD41E2F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7019"/>
            <a:ext cx="10515600" cy="1325563"/>
          </a:xfrm>
        </p:spPr>
        <p:txBody>
          <a:bodyPr/>
          <a:lstStyle/>
          <a:p>
            <a:r>
              <a:rPr lang="cs-CZ" dirty="0"/>
              <a:t>Samovyšetření varlat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864200-63D0-BF01-00C0-A5EAB4EA9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14" y="1382487"/>
            <a:ext cx="11234057" cy="526868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Samovyšetření by se mělo provádět jedenkrát měsíčně po horké sprše či koupeli.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1. Sahej si na ně každý měsíc.</a:t>
            </a:r>
          </a:p>
          <a:p>
            <a:pPr marL="0" indent="0" algn="ctr">
              <a:buNone/>
            </a:pPr>
            <a:r>
              <a:rPr lang="cs-CZ" dirty="0"/>
              <a:t>2. Mrkni na ně.</a:t>
            </a:r>
          </a:p>
          <a:p>
            <a:pPr marL="0" indent="0" algn="ctr">
              <a:buNone/>
            </a:pPr>
            <a:r>
              <a:rPr lang="cs-CZ" dirty="0"/>
              <a:t>3. Všímej si. změny tvaru, velikosti, bulky, změny na kůži</a:t>
            </a:r>
          </a:p>
          <a:p>
            <a:pPr marL="0" indent="0" algn="ctr">
              <a:buNone/>
            </a:pPr>
            <a:r>
              <a:rPr lang="cs-CZ" dirty="0"/>
              <a:t>4. Sáhni si na ně.</a:t>
            </a:r>
          </a:p>
          <a:p>
            <a:pPr marL="0" indent="0" algn="ctr">
              <a:buNone/>
            </a:pPr>
            <a:r>
              <a:rPr lang="cs-CZ" dirty="0"/>
              <a:t>5. Prohmatej si je oběma rukama pěkně jednu po druhé.</a:t>
            </a:r>
          </a:p>
          <a:p>
            <a:pPr marL="0" indent="0" algn="ctr">
              <a:buNone/>
            </a:pPr>
            <a:r>
              <a:rPr lang="cs-CZ" dirty="0"/>
              <a:t>6. Hmatej odshora dolů a odzdola nahoru. (Všímej si nerovností povrchu koulí i bulek uvnitř)</a:t>
            </a:r>
          </a:p>
          <a:p>
            <a:pPr marL="0" indent="0" algn="ctr">
              <a:buNone/>
            </a:pPr>
            <a:r>
              <a:rPr lang="cs-CZ" dirty="0"/>
              <a:t>7. A na závěr znovu prohmatat oběma rukama.</a:t>
            </a:r>
          </a:p>
          <a:p>
            <a:pPr marL="0" indent="0" algn="ctr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Více na: Samovyšetření | </a:t>
            </a:r>
            <a:r>
              <a:rPr lang="cs-CZ" b="1" dirty="0" err="1"/>
              <a:t>Loono</a:t>
            </a:r>
            <a:r>
              <a:rPr lang="cs-CZ" b="1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1822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4D37DA-DA92-FE56-DA06-C2D4EC9EB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Příznaky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28D1D3-A38B-0D2F-8359-295039ABF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Vyšetření u lékaře by se měli podrobit ti, co zaznamenají některý z následujících příznaků:</a:t>
            </a:r>
          </a:p>
          <a:p>
            <a:pPr marL="0" indent="0">
              <a:buNone/>
            </a:pPr>
            <a:r>
              <a:rPr lang="cs-CZ" dirty="0"/>
              <a:t>	- otokem nebo zduřením jednoho z varlat</a:t>
            </a:r>
          </a:p>
          <a:p>
            <a:pPr marL="0" indent="0">
              <a:buNone/>
            </a:pPr>
            <a:r>
              <a:rPr lang="cs-CZ" dirty="0"/>
              <a:t>	- pocitem těžkého šourku</a:t>
            </a:r>
          </a:p>
          <a:p>
            <a:pPr marL="0" indent="0">
              <a:buNone/>
            </a:pPr>
            <a:r>
              <a:rPr lang="cs-CZ" dirty="0"/>
              <a:t>	- změnou velikosti nebo tvaru varlete</a:t>
            </a:r>
          </a:p>
          <a:p>
            <a:pPr marL="0" indent="0">
              <a:buNone/>
            </a:pPr>
            <a:r>
              <a:rPr lang="cs-CZ" dirty="0"/>
              <a:t>	- bolestí ve spodní části břicha nebo v tříslech</a:t>
            </a:r>
          </a:p>
          <a:p>
            <a:pPr marL="0" indent="0">
              <a:buNone/>
            </a:pPr>
            <a:r>
              <a:rPr lang="cs-CZ" dirty="0"/>
              <a:t>	- náhlým nahromaděním tekutiny v šourku</a:t>
            </a:r>
          </a:p>
          <a:p>
            <a:pPr marL="0" indent="0">
              <a:buNone/>
            </a:pPr>
            <a:r>
              <a:rPr lang="cs-CZ" dirty="0"/>
              <a:t>	- bolestí nebo nepohodlím ve varleti nebo v šourku</a:t>
            </a:r>
          </a:p>
          <a:p>
            <a:pPr marL="0" indent="0">
              <a:buNone/>
            </a:pPr>
            <a:r>
              <a:rPr lang="cs-CZ" dirty="0"/>
              <a:t>	- zvětšením nebo citlivostí prsní tkáně</a:t>
            </a:r>
          </a:p>
          <a:p>
            <a:r>
              <a:rPr lang="cs-CZ" dirty="0"/>
              <a:t>Rakovina se může projevit také bolestí v bederní oblasti zad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4745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42DAAA-BA47-16D6-E119-BA22C5D7B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F024F3-FB98-3074-A5E0-E8382CE54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9361"/>
            <a:ext cx="10515600" cy="3903210"/>
          </a:xfrm>
        </p:spPr>
        <p:txBody>
          <a:bodyPr>
            <a:normAutofit fontScale="92500" lnSpcReduction="10000"/>
          </a:bodyPr>
          <a:lstStyle/>
          <a:p>
            <a:r>
              <a:rPr lang="cs-CZ" sz="3000" dirty="0"/>
              <a:t>Nádory varlat jsou naštěstí poměrně dobře léčitelné, zvláště pokud jsou diagnostikovány včas. Léčit lze i pokročilá stádia nemoci. A to:</a:t>
            </a:r>
          </a:p>
          <a:p>
            <a:pPr marL="0" indent="0">
              <a:buNone/>
            </a:pPr>
            <a:r>
              <a:rPr lang="cs-CZ" sz="3000" dirty="0"/>
              <a:t>	- </a:t>
            </a:r>
            <a:r>
              <a:rPr lang="cs-CZ" sz="3000" dirty="0" err="1"/>
              <a:t>Orchiektomie</a:t>
            </a:r>
            <a:r>
              <a:rPr lang="cs-CZ" sz="3000" dirty="0"/>
              <a:t> (což je chirurgické odstranění postižených varlat, která se provádí v celkové anestezii)</a:t>
            </a:r>
          </a:p>
          <a:p>
            <a:pPr marL="0" indent="0">
              <a:buNone/>
            </a:pPr>
            <a:r>
              <a:rPr lang="cs-CZ" sz="3000" dirty="0"/>
              <a:t>	- Chemoterapie</a:t>
            </a:r>
          </a:p>
          <a:p>
            <a:pPr marL="0" indent="0">
              <a:buNone/>
            </a:pPr>
            <a:r>
              <a:rPr lang="cs-CZ" sz="3000" dirty="0"/>
              <a:t>	- Radioterapie</a:t>
            </a:r>
          </a:p>
          <a:p>
            <a:r>
              <a:rPr lang="cs-CZ" sz="3000" dirty="0"/>
              <a:t>rakovinou varlat v Česku každoročně onemocnění stovky mužů a ze sta tisíc pacientů přibližně každý devátý nemoci nakonec podlehne</a:t>
            </a:r>
          </a:p>
          <a:p>
            <a:r>
              <a:rPr lang="cs-CZ" sz="3000" dirty="0"/>
              <a:t>výskyt i u chlapců (důležité informovat rodiče!)</a:t>
            </a:r>
          </a:p>
          <a:p>
            <a:endParaRPr lang="cs-CZ" sz="3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7113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A6C7B3-462C-A00A-2BB0-8A4E751D9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Rakovina varlat a neplodnost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4E5834-58CA-A218-ABC6-AF6929F83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následkem léčby může dojít ke ztrátě plodnosti</a:t>
            </a:r>
          </a:p>
          <a:p>
            <a:r>
              <a:rPr lang="cs-CZ" dirty="0"/>
              <a:t>většinou se však jedná o dočasný stav (reprodukční funkce se v 70 % případech vrací do původního stavu)</a:t>
            </a:r>
          </a:p>
          <a:p>
            <a:r>
              <a:rPr lang="cs-CZ" dirty="0"/>
              <a:t> zvážení uchování spermatu ještě předtím podstoupením léčby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6794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4EEAF9-4C7D-AADD-44EA-57D9CFAF1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Movember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54B7D3-5A85-52C5-640E-C8170E393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9361"/>
            <a:ext cx="5617029" cy="3657601"/>
          </a:xfrm>
        </p:spPr>
        <p:txBody>
          <a:bodyPr/>
          <a:lstStyle/>
          <a:p>
            <a:r>
              <a:rPr lang="cs-CZ" dirty="0"/>
              <a:t>podle </a:t>
            </a:r>
            <a:r>
              <a:rPr lang="cs-CZ" dirty="0" err="1"/>
              <a:t>Movember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která o této nemoci šíří osvětu, je česká republika ve výskytu tohoto typu rakoviny na 7. místě</a:t>
            </a:r>
          </a:p>
          <a:p>
            <a:r>
              <a:rPr lang="cs-CZ" dirty="0"/>
              <a:t>od roku 1977 u nás počet nemocných trvale stoupá, úmrtnost oproti tomu klesá, a to díky větším možnostem diagnostiky, účinnější léčbě a preventivním kampaním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6662306-061F-D1A3-59F5-CFE6AED7C9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06" r="7280"/>
          <a:stretch/>
        </p:blipFill>
        <p:spPr>
          <a:xfrm>
            <a:off x="6694715" y="1623701"/>
            <a:ext cx="4974771" cy="412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83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D310B2-9B45-0B83-A1DB-AFD31DB1F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Rakovina prostaty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E352B7-72D0-2083-534A-D131B302E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9361"/>
            <a:ext cx="5910943" cy="3657601"/>
          </a:xfrm>
        </p:spPr>
        <p:txBody>
          <a:bodyPr/>
          <a:lstStyle/>
          <a:p>
            <a:r>
              <a:rPr lang="cs-CZ" dirty="0"/>
              <a:t>je daleko častější, onemocní jí ročně 6000 až 7000 mužů (u rakoviny varlat jsou to stovky případů)</a:t>
            </a:r>
          </a:p>
          <a:p>
            <a:r>
              <a:rPr lang="cs-CZ" dirty="0"/>
              <a:t>začíná se objevovat u mužů po 50. roce života, nejčastěji se pak vyskytuje po 65. roce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4101EF8-E5D2-2880-D8EA-4910CF188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493" y="2438400"/>
            <a:ext cx="4762500" cy="2609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12104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7C88F5-4C7F-5117-48FD-8F76563C2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417587-7895-B3DE-6A56-D493DE007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Děložní čípek=cervix</a:t>
            </a:r>
          </a:p>
          <a:p>
            <a:r>
              <a:rPr lang="cs-CZ" dirty="0"/>
              <a:t>Rakovina děložního čípku          karcinom děložního hrdla/ cervikální karcinom</a:t>
            </a:r>
          </a:p>
          <a:p>
            <a:r>
              <a:rPr lang="cs-CZ" dirty="0"/>
              <a:t>V 99% způsobeno virem HPV</a:t>
            </a:r>
          </a:p>
          <a:p>
            <a:r>
              <a:rPr lang="cs-CZ" dirty="0"/>
              <a:t>Prevence:</a:t>
            </a:r>
          </a:p>
          <a:p>
            <a:pPr marL="0" indent="0">
              <a:buNone/>
            </a:pPr>
            <a:r>
              <a:rPr lang="cs-CZ" dirty="0"/>
              <a:t>	1. pravidelné kontroly u gynekologa (1 krát za rok)</a:t>
            </a:r>
          </a:p>
          <a:p>
            <a:pPr marL="0" indent="0">
              <a:buNone/>
            </a:pPr>
            <a:r>
              <a:rPr lang="cs-CZ" dirty="0"/>
              <a:t>	2. oddálení pohlavního styku</a:t>
            </a:r>
          </a:p>
          <a:p>
            <a:pPr marL="0" indent="0">
              <a:buNone/>
            </a:pPr>
            <a:r>
              <a:rPr lang="cs-CZ" dirty="0"/>
              <a:t>	3. chráněný sex</a:t>
            </a:r>
          </a:p>
          <a:p>
            <a:pPr marL="0" indent="0">
              <a:buNone/>
            </a:pPr>
            <a:r>
              <a:rPr lang="cs-CZ" dirty="0"/>
              <a:t>	4. očkování </a:t>
            </a: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75CEB542-8C01-F701-3818-3B2D87FEBF23}"/>
              </a:ext>
            </a:extLst>
          </p:cNvPr>
          <p:cNvSpPr/>
          <p:nvPr/>
        </p:nvSpPr>
        <p:spPr>
          <a:xfrm>
            <a:off x="4075611" y="3009537"/>
            <a:ext cx="335280" cy="13208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A55A2FF-CF2E-CEBC-3514-BB95FCB47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7882" y="3827813"/>
            <a:ext cx="4186918" cy="234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35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37051E-258A-FD2D-0346-21928ADDA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Děkujeme za pozornost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0ACEBC1-9A83-5FB9-CA2E-B7E4C0506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5572" y="2438400"/>
            <a:ext cx="4844143" cy="36331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4247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8494DCE-DDF0-165F-0E45-5C867CB13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159" y="858791"/>
            <a:ext cx="5315702" cy="512965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D662C95-045D-5619-2D16-A307EE3AA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3" y="164935"/>
            <a:ext cx="5074368" cy="3018870"/>
          </a:xfrm>
        </p:spPr>
        <p:txBody>
          <a:bodyPr anchor="b">
            <a:normAutofit/>
          </a:bodyPr>
          <a:lstStyle/>
          <a:p>
            <a:r>
              <a:rPr lang="cs-CZ" sz="5200" dirty="0"/>
              <a:t>Gynekologická prohlídka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1031F3-BEF6-DC5F-13AC-E0E9B2145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837" y="3195851"/>
            <a:ext cx="5187459" cy="2819817"/>
          </a:xfrm>
        </p:spPr>
        <p:txBody>
          <a:bodyPr anchor="t">
            <a:normAutofit/>
          </a:bodyPr>
          <a:lstStyle/>
          <a:p>
            <a:r>
              <a:rPr lang="cs-CZ" sz="2000" dirty="0"/>
              <a:t>Screening karcinomu děložního čípku= stěr na děložním čípku</a:t>
            </a:r>
          </a:p>
          <a:p>
            <a:r>
              <a:rPr lang="cs-CZ" sz="2000" dirty="0"/>
              <a:t>Lékař dokáže objevit tzv. </a:t>
            </a:r>
            <a:r>
              <a:rPr lang="cs-CZ" sz="2000" dirty="0" err="1"/>
              <a:t>přednádorové</a:t>
            </a:r>
            <a:r>
              <a:rPr lang="cs-CZ" sz="2000" dirty="0"/>
              <a:t> stavy, které lze velice účinně léčit</a:t>
            </a:r>
          </a:p>
          <a:p>
            <a:r>
              <a:rPr lang="cs-CZ" sz="2000" dirty="0"/>
              <a:t>Pokud vyšetření objeví nádor v iniciálním stádiu je možné ho ve více než 95% případů vyléčit</a:t>
            </a:r>
          </a:p>
          <a:p>
            <a:r>
              <a:rPr lang="cs-CZ" sz="2000" dirty="0"/>
              <a:t>Cytologické vyšetření buněk ukáže včas na počínající nádorové změny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609330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5F2FD218-BD68-3F51-25A7-D7CF8E270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1067660"/>
            <a:ext cx="887730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546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CF921B-9458-3CD1-A900-CC80480A3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HPV DNA test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F4163F-CC81-8741-FEF3-A8DDB95A2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Test upozorní na riziko možného onemocnění a to ještě dříve, než se objeví abnormální změny na buňkách děložního čípku.</a:t>
            </a:r>
          </a:p>
          <a:p>
            <a:r>
              <a:rPr lang="cs-CZ" dirty="0"/>
              <a:t>Jejich nepřítomnost znamená, že pravděpodobnost onemocnění je velmi nízká a další vyšetření postačí provést v intervalu 3-5 let. Jejich přítomnost naopak upozorňuje na možné riziko vzniku rakoviny a umožňuje okamžitou léčbu.</a:t>
            </a:r>
          </a:p>
          <a:p>
            <a:r>
              <a:rPr lang="cs-CZ" dirty="0"/>
              <a:t>HPV testování se doporučuje u žen mezi 30–65 lety.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7258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E1BA2D-5879-7312-3202-EF8D62066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Sexuální život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336AB7-DBE4-0AA2-A8AB-3482B5528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Partnerská stálost nebo důsledné používání prezervativu</a:t>
            </a:r>
          </a:p>
          <a:p>
            <a:r>
              <a:rPr lang="cs-CZ" dirty="0"/>
              <a:t>Přenos infekce HPV je možný i při orálním sexu</a:t>
            </a:r>
          </a:p>
          <a:p>
            <a:r>
              <a:rPr lang="cs-CZ" dirty="0"/>
              <a:t>Kromě HPV se na vzniku nádorového onemocnění podílí řada dalších faktorů, jako je kouření, užívání drog, chronické zánětlivé onemocnění postihující děložní čípek, nezdravá strava a další prvky špatného životního stylu.</a:t>
            </a:r>
          </a:p>
        </p:txBody>
      </p:sp>
    </p:spTree>
    <p:extLst>
      <p:ext uri="{BB962C8B-B14F-4D97-AF65-F5344CB8AC3E}">
        <p14:creationId xmlns:p14="http://schemas.microsoft.com/office/powerpoint/2010/main" val="4118626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143A2-96CA-73A9-205F-19A00F83D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Očkování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AAC23C-0E63-2137-3B06-A3E1B1A91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Dostupné dvě očkovací látky, které jsou u 13 ti letých dívek hrazeny z veřejného pojištění.</a:t>
            </a:r>
          </a:p>
          <a:p>
            <a:r>
              <a:rPr lang="cs-CZ" dirty="0"/>
              <a:t>Obě vakcíny jsou vyráběny metodami genetického inženýrství, nejedná se tedy o oslabené či mrtvé viry, ale o jejich napodobeniny.</a:t>
            </a:r>
          </a:p>
          <a:p>
            <a:r>
              <a:rPr lang="cs-CZ" dirty="0"/>
              <a:t>Ty obsahují pouze povrchové bílkoviny virů, ale nikoli jejich geny.</a:t>
            </a:r>
          </a:p>
          <a:p>
            <a:r>
              <a:rPr lang="cs-CZ" dirty="0"/>
              <a:t>Proti HPV virům se mohou očkovat i chlapci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4B48809-0925-2892-1E31-144BC9C6F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7955" y="3582319"/>
            <a:ext cx="3017421" cy="201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78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B37389-934C-FB89-6E3C-798255FE8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Možné příznaky onemocnění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2B2204-AEE7-8F19-B708-C9EC8F745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vodnatý až krvavý poševní výtok</a:t>
            </a:r>
          </a:p>
          <a:p>
            <a:r>
              <a:rPr lang="cs-CZ" dirty="0"/>
              <a:t>nepravidelná menstruace</a:t>
            </a:r>
          </a:p>
          <a:p>
            <a:r>
              <a:rPr lang="cs-CZ" dirty="0"/>
              <a:t>kontaktní krvácení (po pohlavním styku)</a:t>
            </a:r>
          </a:p>
          <a:p>
            <a:r>
              <a:rPr lang="cs-CZ" dirty="0"/>
              <a:t>bolesti v podbřišku</a:t>
            </a:r>
          </a:p>
          <a:p>
            <a:r>
              <a:rPr lang="cs-CZ" dirty="0"/>
              <a:t>urologické komplikace jako hematurie (krev v moči)</a:t>
            </a:r>
          </a:p>
          <a:p>
            <a:r>
              <a:rPr lang="cs-CZ" dirty="0"/>
              <a:t>dysurie (pálivá, řezavá bolest při močení)</a:t>
            </a:r>
          </a:p>
          <a:p>
            <a:r>
              <a:rPr lang="cs-CZ" dirty="0" err="1"/>
              <a:t>hydronefróza</a:t>
            </a:r>
            <a:r>
              <a:rPr lang="cs-CZ" dirty="0"/>
              <a:t> (překážka nad měchýřem)</a:t>
            </a:r>
          </a:p>
        </p:txBody>
      </p:sp>
    </p:spTree>
    <p:extLst>
      <p:ext uri="{BB962C8B-B14F-4D97-AF65-F5344CB8AC3E}">
        <p14:creationId xmlns:p14="http://schemas.microsoft.com/office/powerpoint/2010/main" val="828196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CAC492-7ECA-A16A-19FC-833749BAD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42B959-3354-C2E9-1DB6-6772DDAFE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9361"/>
            <a:ext cx="6542314" cy="3657601"/>
          </a:xfrm>
        </p:spPr>
        <p:txBody>
          <a:bodyPr/>
          <a:lstStyle/>
          <a:p>
            <a:r>
              <a:rPr lang="cs-CZ" dirty="0"/>
              <a:t>Operační léčba je doporučována pacientkám v celkově dobrém stavu s časným stádiem nádoru</a:t>
            </a:r>
          </a:p>
          <a:p>
            <a:r>
              <a:rPr lang="cs-CZ" dirty="0"/>
              <a:t>Tento způsob léčby umožňuje mladším ženám zachování funkce vaječníků a plodnost</a:t>
            </a:r>
          </a:p>
          <a:p>
            <a:r>
              <a:rPr lang="cs-CZ" dirty="0"/>
              <a:t>V případě objemnějších nádorů bývá doporučováno odstranění dělohy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7135D6D-07D6-78EC-B1D6-4CEA3B833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780" y="1775618"/>
            <a:ext cx="3771220" cy="3771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9294352"/>
      </p:ext>
    </p:extLst>
  </p:cSld>
  <p:clrMapOvr>
    <a:masterClrMapping/>
  </p:clrMapOvr>
</p:sld>
</file>

<file path=ppt/theme/theme1.xml><?xml version="1.0" encoding="utf-8"?>
<a:theme xmlns:a="http://schemas.openxmlformats.org/drawingml/2006/main" name="CumulusVTI">
  <a:themeElements>
    <a:clrScheme name="Žlutá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ustom 5">
      <a:majorFont>
        <a:latin typeface="Sakkal Majalla"/>
        <a:ea typeface=""/>
        <a:cs typeface=""/>
      </a:majorFont>
      <a:minorFont>
        <a:latin typeface="Sakkal Majall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mulusVTI" id="{330A7FF3-5047-4849-B4F2-CAC49C1617F4}" vid="{5ADD0216-DBCC-4FD6-A2D5-6698F956A9A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8253</TotalTime>
  <Words>1091</Words>
  <Application>Microsoft Office PowerPoint</Application>
  <PresentationFormat>Širokoúhlá obrazovka</PresentationFormat>
  <Paragraphs>109</Paragraphs>
  <Slides>20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Calibri</vt:lpstr>
      <vt:lpstr>Sakkal Majalla</vt:lpstr>
      <vt:lpstr>CumulusVTI</vt:lpstr>
      <vt:lpstr>Prevence rakoviny děložního čípku</vt:lpstr>
      <vt:lpstr>Základní informace</vt:lpstr>
      <vt:lpstr>Gynekologická prohlídka</vt:lpstr>
      <vt:lpstr>Prezentace aplikace PowerPoint</vt:lpstr>
      <vt:lpstr>HPV DNA test</vt:lpstr>
      <vt:lpstr>Sexuální život</vt:lpstr>
      <vt:lpstr>Očkování</vt:lpstr>
      <vt:lpstr>Možné příznaky onemocnění</vt:lpstr>
      <vt:lpstr>Léčba</vt:lpstr>
      <vt:lpstr>Zdroje</vt:lpstr>
      <vt:lpstr>Prevence rakoviny varlat </vt:lpstr>
      <vt:lpstr>Základní informace </vt:lpstr>
      <vt:lpstr>Prezentace aplikace PowerPoint</vt:lpstr>
      <vt:lpstr>Samovyšetření varlat</vt:lpstr>
      <vt:lpstr>Příznaky</vt:lpstr>
      <vt:lpstr>Léčba</vt:lpstr>
      <vt:lpstr>Rakovina varlat a neplodnost</vt:lpstr>
      <vt:lpstr>Movember</vt:lpstr>
      <vt:lpstr>Rakovina prostaty</vt:lpstr>
      <vt:lpstr>Děkujeme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Prevence rakoviny děložního čípku</dc:title>
  <dc:creator>barboratomkova@email.cz</dc:creator>
  <cp:lastModifiedBy>Slana Reissmannova Jitka</cp:lastModifiedBy>
  <cp:revision>24</cp:revision>
  <dcterms:created xsi:type="dcterms:W3CDTF">2022-10-23T16:30:14Z</dcterms:created>
  <dcterms:modified xsi:type="dcterms:W3CDTF">2022-12-17T18:58:16Z</dcterms:modified>
</cp:coreProperties>
</file>