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eba07580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eba07580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eba07580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eba07580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5eba07580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5eba07580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5eba07580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5eba07580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5eba07580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5eba07580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eba07580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5eba07580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eba07580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eba07580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minisvetskolka.cz/basnicky-a-rikanky-s-pohybem-2/" TargetMode="External"/><Relationship Id="rId4" Type="http://schemas.openxmlformats.org/officeDocument/2006/relationships/hyperlink" Target="https://www.youtube.com/watch?v=Bm37J-pV4dw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1C4587"/>
                </a:solidFill>
              </a:rPr>
              <a:t>Motivace, práce s básničkou</a:t>
            </a:r>
            <a:endParaRPr>
              <a:solidFill>
                <a:srgbClr val="1C4587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441625"/>
            <a:ext cx="8520600" cy="449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1C4587"/>
                </a:solidFill>
                <a:highlight>
                  <a:srgbClr val="FFFFFF"/>
                </a:highlight>
              </a:rPr>
              <a:t>Dešťové kapičky</a:t>
            </a:r>
            <a:endParaRPr b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Dešťové kapičky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dostaly nožičky.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Běhaly po plechu,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dělaly neplechu.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Kocour spal v okapu,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spadly mu na tlapu.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Jejda, ten naříkal,</a:t>
            </a:r>
            <a:endParaRPr i="1" sz="2000">
              <a:solidFill>
                <a:srgbClr val="1C4587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2000">
                <a:solidFill>
                  <a:srgbClr val="1C4587"/>
                </a:solidFill>
                <a:highlight>
                  <a:srgbClr val="FFFFFF"/>
                </a:highlight>
              </a:rPr>
              <a:t>mňoukal a utíkal!</a:t>
            </a:r>
            <a:endParaRPr i="1" sz="200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1C4587"/>
                </a:solidFill>
              </a:rPr>
              <a:t>Metodická a didaktická příprava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Rýmuje se? - Ano.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Má v každém verši stejný počet stop? - Ano.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Obsahuje těžká/neznámá slova? - Ne. (Možná slova: </a:t>
            </a:r>
            <a:r>
              <a:rPr i="1" lang="it"/>
              <a:t>neplecha, plech, okap</a:t>
            </a:r>
            <a:r>
              <a:rPr lang="it"/>
              <a:t>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1C4587"/>
                </a:solidFill>
              </a:rPr>
              <a:t>Rytmizace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Rytmus</a:t>
            </a:r>
            <a:r>
              <a:rPr lang="it"/>
              <a:t>: </a:t>
            </a:r>
            <a:r>
              <a:rPr i="1" lang="it"/>
              <a:t>deštíček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Metrum</a:t>
            </a:r>
            <a:r>
              <a:rPr lang="it"/>
              <a:t>: třídobé; </a:t>
            </a:r>
            <a:r>
              <a:rPr i="1" lang="it"/>
              <a:t>kapičky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/>
              <a:t>Těžká doba</a:t>
            </a:r>
            <a:r>
              <a:rPr lang="it"/>
              <a:t>: </a:t>
            </a:r>
            <a:r>
              <a:rPr i="1" lang="it"/>
              <a:t>kap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1C4587"/>
                </a:solidFill>
              </a:rPr>
              <a:t>Pohyb k básni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Ruce ukazují, jak padá déšť.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Ruce se dotýkají stehen, mírně do nich plácají.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Ruce stále plácají, nohy se přidávají a kráčejí na místě.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Ruce stále plácají, nohy začínají dupat.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Změna: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(Kocourek) Ukazujeme, jak se spinká: hlava se položí na sepnuté ruce.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Ruka shora spadne a udeří do druhé dlaně - tlesk!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Chytíme se za hlavu a tváříme se smutně.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Rozběhneme se na místě.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1C4587"/>
                </a:solidFill>
              </a:rPr>
              <a:t>Motivace: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Ukázka zpracování básničky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4"/>
              </a:rPr>
              <a:t>Ukázka deště: možno i jako poslech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písnička: </a:t>
            </a:r>
            <a:r>
              <a:rPr i="1" lang="it"/>
              <a:t>Prší, prší; Kočka leze dírou, pes oknem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motivační pohybová hra: </a:t>
            </a:r>
            <a:r>
              <a:rPr i="1" lang="it"/>
              <a:t>Dešťové kapičky, dostaly nožičky, běhaly po plechu, dělaly neplechu</a:t>
            </a:r>
            <a:r>
              <a:rPr lang="it"/>
              <a:t> - obdoba hry Rybičky, rybičky, rybáři jedou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Pohádka o deštníku, který neměl rád déšť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1C4587"/>
                </a:solidFill>
              </a:rPr>
              <a:t>Uvolňovací cviky: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Vyhlížíme z okna, jestli už začalo pršet.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Jéé! Najednou se zatáhlo a prší.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Pozor! Louže! Ať do ní nešlápnu!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1C4587"/>
                </a:solidFill>
              </a:rPr>
              <a:t>Dechová cvičení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8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Příběh o větru, který přinesl déšť: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Foukáme neslyšně, rty našpulené.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Zesilujeme foukání.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Děláme meluzínu.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Šššš! - Vítr sílí.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Rty k sobě: začínají padat kapičky.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tleskání jedním prstem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tleskání celou dlaní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pleskání do stehen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