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281" r:id="rId3"/>
    <p:sldId id="282" r:id="rId4"/>
    <p:sldId id="283" r:id="rId5"/>
    <p:sldId id="285" r:id="rId6"/>
    <p:sldId id="367" r:id="rId7"/>
    <p:sldId id="290" r:id="rId8"/>
    <p:sldId id="288" r:id="rId9"/>
    <p:sldId id="297" r:id="rId10"/>
    <p:sldId id="298" r:id="rId11"/>
    <p:sldId id="299" r:id="rId12"/>
    <p:sldId id="287" r:id="rId13"/>
    <p:sldId id="291" r:id="rId14"/>
    <p:sldId id="293" r:id="rId15"/>
    <p:sldId id="294" r:id="rId16"/>
    <p:sldId id="296" r:id="rId17"/>
    <p:sldId id="302" r:id="rId18"/>
    <p:sldId id="305" r:id="rId19"/>
    <p:sldId id="304" r:id="rId20"/>
    <p:sldId id="303" r:id="rId21"/>
    <p:sldId id="311" r:id="rId22"/>
    <p:sldId id="324" r:id="rId23"/>
    <p:sldId id="309" r:id="rId24"/>
    <p:sldId id="310" r:id="rId25"/>
    <p:sldId id="312" r:id="rId26"/>
    <p:sldId id="313" r:id="rId27"/>
    <p:sldId id="314" r:id="rId28"/>
    <p:sldId id="315" r:id="rId29"/>
    <p:sldId id="316" r:id="rId30"/>
    <p:sldId id="317" r:id="rId31"/>
    <p:sldId id="319" r:id="rId32"/>
    <p:sldId id="321" r:id="rId33"/>
    <p:sldId id="322" r:id="rId34"/>
    <p:sldId id="325" r:id="rId35"/>
    <p:sldId id="326" r:id="rId36"/>
    <p:sldId id="328" r:id="rId37"/>
    <p:sldId id="329" r:id="rId38"/>
    <p:sldId id="368" r:id="rId39"/>
    <p:sldId id="343" r:id="rId40"/>
    <p:sldId id="347" r:id="rId41"/>
    <p:sldId id="352" r:id="rId42"/>
    <p:sldId id="354" r:id="rId43"/>
    <p:sldId id="363" r:id="rId44"/>
    <p:sldId id="372" r:id="rId45"/>
    <p:sldId id="365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50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79AC4-250A-44F5-977D-43305384A5E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60B8756-3746-4A40-A7FD-CB50CCB05302}">
      <dgm:prSet phldrT="[Text]"/>
      <dgm:spPr/>
      <dgm:t>
        <a:bodyPr/>
        <a:lstStyle/>
        <a:p>
          <a:r>
            <a:rPr lang="cs-CZ" dirty="0"/>
            <a:t>Civilní soudnictví</a:t>
          </a:r>
        </a:p>
      </dgm:t>
    </dgm:pt>
    <dgm:pt modelId="{4B0C4642-B359-4A31-9F89-2BD9F7AD0E3A}" type="parTrans" cxnId="{D13942D9-AB45-4A28-BC8F-4B6FEB787D63}">
      <dgm:prSet/>
      <dgm:spPr/>
      <dgm:t>
        <a:bodyPr/>
        <a:lstStyle/>
        <a:p>
          <a:endParaRPr lang="cs-CZ"/>
        </a:p>
      </dgm:t>
    </dgm:pt>
    <dgm:pt modelId="{2610D219-157E-4676-9FBA-C37737A417E5}" type="sibTrans" cxnId="{D13942D9-AB45-4A28-BC8F-4B6FEB787D63}">
      <dgm:prSet/>
      <dgm:spPr/>
      <dgm:t>
        <a:bodyPr/>
        <a:lstStyle/>
        <a:p>
          <a:endParaRPr lang="cs-CZ"/>
        </a:p>
      </dgm:t>
    </dgm:pt>
    <dgm:pt modelId="{9525F9EB-0474-46EA-AD2B-C38E223ABF83}">
      <dgm:prSet phldrT="[Text]"/>
      <dgm:spPr/>
      <dgm:t>
        <a:bodyPr/>
        <a:lstStyle/>
        <a:p>
          <a:r>
            <a:rPr lang="cs-CZ" dirty="0"/>
            <a:t>Správní soudnictví</a:t>
          </a:r>
        </a:p>
      </dgm:t>
    </dgm:pt>
    <dgm:pt modelId="{FC37A80C-3167-42CE-A13E-EC8E3EA55C1A}" type="parTrans" cxnId="{8E9999D0-E28D-4DAE-954E-E4D4ED9BF4E4}">
      <dgm:prSet/>
      <dgm:spPr/>
      <dgm:t>
        <a:bodyPr/>
        <a:lstStyle/>
        <a:p>
          <a:endParaRPr lang="cs-CZ"/>
        </a:p>
      </dgm:t>
    </dgm:pt>
    <dgm:pt modelId="{2CE6A777-3A9B-4B90-ABF2-76167329E815}" type="sibTrans" cxnId="{8E9999D0-E28D-4DAE-954E-E4D4ED9BF4E4}">
      <dgm:prSet/>
      <dgm:spPr/>
      <dgm:t>
        <a:bodyPr/>
        <a:lstStyle/>
        <a:p>
          <a:endParaRPr lang="cs-CZ"/>
        </a:p>
      </dgm:t>
    </dgm:pt>
    <dgm:pt modelId="{C69C3F69-CE82-446C-8077-8B9B173D55E3}">
      <dgm:prSet phldrT="[Text]"/>
      <dgm:spPr/>
      <dgm:t>
        <a:bodyPr/>
        <a:lstStyle/>
        <a:p>
          <a:r>
            <a:rPr lang="cs-CZ" dirty="0"/>
            <a:t>Ústavní soudnictví</a:t>
          </a:r>
        </a:p>
      </dgm:t>
    </dgm:pt>
    <dgm:pt modelId="{DFDAA136-2303-4B92-B29F-C701B345D4F8}" type="parTrans" cxnId="{920CFDC9-E7AA-4CA1-8458-8137842E8E20}">
      <dgm:prSet/>
      <dgm:spPr/>
      <dgm:t>
        <a:bodyPr/>
        <a:lstStyle/>
        <a:p>
          <a:endParaRPr lang="cs-CZ"/>
        </a:p>
      </dgm:t>
    </dgm:pt>
    <dgm:pt modelId="{D348FEFB-E887-429A-9628-0BCA221D8F46}" type="sibTrans" cxnId="{920CFDC9-E7AA-4CA1-8458-8137842E8E20}">
      <dgm:prSet/>
      <dgm:spPr/>
      <dgm:t>
        <a:bodyPr/>
        <a:lstStyle/>
        <a:p>
          <a:endParaRPr lang="cs-CZ"/>
        </a:p>
      </dgm:t>
    </dgm:pt>
    <dgm:pt modelId="{5649EE51-E274-4E9B-A74D-0AE9E144FAE1}">
      <dgm:prSet/>
      <dgm:spPr/>
      <dgm:t>
        <a:bodyPr/>
        <a:lstStyle/>
        <a:p>
          <a:r>
            <a:rPr lang="cs-CZ" dirty="0"/>
            <a:t>Trestní soudnictví</a:t>
          </a:r>
        </a:p>
      </dgm:t>
    </dgm:pt>
    <dgm:pt modelId="{C2A819B3-5F7A-4517-9E76-4D9193687804}" type="parTrans" cxnId="{5713A47E-3872-4ABC-AEC4-05CCCBFA986C}">
      <dgm:prSet/>
      <dgm:spPr/>
      <dgm:t>
        <a:bodyPr/>
        <a:lstStyle/>
        <a:p>
          <a:endParaRPr lang="cs-CZ"/>
        </a:p>
      </dgm:t>
    </dgm:pt>
    <dgm:pt modelId="{F9503BF0-970B-4548-8148-86506CB1589E}" type="sibTrans" cxnId="{5713A47E-3872-4ABC-AEC4-05CCCBFA986C}">
      <dgm:prSet/>
      <dgm:spPr/>
      <dgm:t>
        <a:bodyPr/>
        <a:lstStyle/>
        <a:p>
          <a:endParaRPr lang="cs-CZ"/>
        </a:p>
      </dgm:t>
    </dgm:pt>
    <dgm:pt modelId="{22071F26-912E-403A-A242-D3EF28750F8A}" type="pres">
      <dgm:prSet presAssocID="{B8979AC4-250A-44F5-977D-43305384A5EF}" presName="Name0" presStyleCnt="0">
        <dgm:presLayoutVars>
          <dgm:chMax val="7"/>
          <dgm:chPref val="7"/>
          <dgm:dir/>
        </dgm:presLayoutVars>
      </dgm:prSet>
      <dgm:spPr/>
    </dgm:pt>
    <dgm:pt modelId="{03DD9D7A-5C79-4D1E-A428-4EC5A7BC1671}" type="pres">
      <dgm:prSet presAssocID="{B8979AC4-250A-44F5-977D-43305384A5EF}" presName="Name1" presStyleCnt="0"/>
      <dgm:spPr/>
    </dgm:pt>
    <dgm:pt modelId="{657F5F23-10A2-4143-9E51-DE1B1C476138}" type="pres">
      <dgm:prSet presAssocID="{B8979AC4-250A-44F5-977D-43305384A5EF}" presName="cycle" presStyleCnt="0"/>
      <dgm:spPr/>
    </dgm:pt>
    <dgm:pt modelId="{3039CC8C-88FC-461D-8C11-6DF366C52DC4}" type="pres">
      <dgm:prSet presAssocID="{B8979AC4-250A-44F5-977D-43305384A5EF}" presName="srcNode" presStyleLbl="node1" presStyleIdx="0" presStyleCnt="4"/>
      <dgm:spPr/>
    </dgm:pt>
    <dgm:pt modelId="{59688005-2835-4661-BAB9-9CA3D8A00C35}" type="pres">
      <dgm:prSet presAssocID="{B8979AC4-250A-44F5-977D-43305384A5EF}" presName="conn" presStyleLbl="parChTrans1D2" presStyleIdx="0" presStyleCnt="1"/>
      <dgm:spPr/>
    </dgm:pt>
    <dgm:pt modelId="{895E6B07-8E3D-42F1-A70E-B0235E779952}" type="pres">
      <dgm:prSet presAssocID="{B8979AC4-250A-44F5-977D-43305384A5EF}" presName="extraNode" presStyleLbl="node1" presStyleIdx="0" presStyleCnt="4"/>
      <dgm:spPr/>
    </dgm:pt>
    <dgm:pt modelId="{EE42B64F-AE6B-4C00-BD99-5732E35A6804}" type="pres">
      <dgm:prSet presAssocID="{B8979AC4-250A-44F5-977D-43305384A5EF}" presName="dstNode" presStyleLbl="node1" presStyleIdx="0" presStyleCnt="4"/>
      <dgm:spPr/>
    </dgm:pt>
    <dgm:pt modelId="{D12D0F00-BE75-4925-8015-FE832FD5F943}" type="pres">
      <dgm:prSet presAssocID="{C60B8756-3746-4A40-A7FD-CB50CCB05302}" presName="text_1" presStyleLbl="node1" presStyleIdx="0" presStyleCnt="4">
        <dgm:presLayoutVars>
          <dgm:bulletEnabled val="1"/>
        </dgm:presLayoutVars>
      </dgm:prSet>
      <dgm:spPr/>
    </dgm:pt>
    <dgm:pt modelId="{320B4297-2165-4168-96BE-8D93FEC4DDC5}" type="pres">
      <dgm:prSet presAssocID="{C60B8756-3746-4A40-A7FD-CB50CCB05302}" presName="accent_1" presStyleCnt="0"/>
      <dgm:spPr/>
    </dgm:pt>
    <dgm:pt modelId="{A6DE5A2D-3743-4ED8-9A8D-E2C199DE51B0}" type="pres">
      <dgm:prSet presAssocID="{C60B8756-3746-4A40-A7FD-CB50CCB05302}" presName="accentRepeatNode" presStyleLbl="solidFgAcc1" presStyleIdx="0" presStyleCnt="4"/>
      <dgm:spPr/>
    </dgm:pt>
    <dgm:pt modelId="{11A98CD0-9D63-473A-87B9-5FA519D97D2D}" type="pres">
      <dgm:prSet presAssocID="{9525F9EB-0474-46EA-AD2B-C38E223ABF83}" presName="text_2" presStyleLbl="node1" presStyleIdx="1" presStyleCnt="4">
        <dgm:presLayoutVars>
          <dgm:bulletEnabled val="1"/>
        </dgm:presLayoutVars>
      </dgm:prSet>
      <dgm:spPr/>
    </dgm:pt>
    <dgm:pt modelId="{D2E308EB-47B9-4B6A-B7DC-5BAAAA208BE3}" type="pres">
      <dgm:prSet presAssocID="{9525F9EB-0474-46EA-AD2B-C38E223ABF83}" presName="accent_2" presStyleCnt="0"/>
      <dgm:spPr/>
    </dgm:pt>
    <dgm:pt modelId="{28D4447C-20BF-44A4-9F09-EBB07E9D3B1F}" type="pres">
      <dgm:prSet presAssocID="{9525F9EB-0474-46EA-AD2B-C38E223ABF83}" presName="accentRepeatNode" presStyleLbl="solidFgAcc1" presStyleIdx="1" presStyleCnt="4"/>
      <dgm:spPr/>
    </dgm:pt>
    <dgm:pt modelId="{730DB267-1C56-4DC3-A150-D023408D2B90}" type="pres">
      <dgm:prSet presAssocID="{5649EE51-E274-4E9B-A74D-0AE9E144FAE1}" presName="text_3" presStyleLbl="node1" presStyleIdx="2" presStyleCnt="4">
        <dgm:presLayoutVars>
          <dgm:bulletEnabled val="1"/>
        </dgm:presLayoutVars>
      </dgm:prSet>
      <dgm:spPr/>
    </dgm:pt>
    <dgm:pt modelId="{B3D8AD12-DEC8-464E-A33C-E4D2DECCEAA4}" type="pres">
      <dgm:prSet presAssocID="{5649EE51-E274-4E9B-A74D-0AE9E144FAE1}" presName="accent_3" presStyleCnt="0"/>
      <dgm:spPr/>
    </dgm:pt>
    <dgm:pt modelId="{F5DDD349-5ED1-41AD-8047-730006C3B525}" type="pres">
      <dgm:prSet presAssocID="{5649EE51-E274-4E9B-A74D-0AE9E144FAE1}" presName="accentRepeatNode" presStyleLbl="solidFgAcc1" presStyleIdx="2" presStyleCnt="4"/>
      <dgm:spPr/>
    </dgm:pt>
    <dgm:pt modelId="{87398EE7-2B82-4802-A730-6EBA9372EBF1}" type="pres">
      <dgm:prSet presAssocID="{C69C3F69-CE82-446C-8077-8B9B173D55E3}" presName="text_4" presStyleLbl="node1" presStyleIdx="3" presStyleCnt="4">
        <dgm:presLayoutVars>
          <dgm:bulletEnabled val="1"/>
        </dgm:presLayoutVars>
      </dgm:prSet>
      <dgm:spPr/>
    </dgm:pt>
    <dgm:pt modelId="{095DE84B-049A-4FE8-BA5E-76866A4D76D3}" type="pres">
      <dgm:prSet presAssocID="{C69C3F69-CE82-446C-8077-8B9B173D55E3}" presName="accent_4" presStyleCnt="0"/>
      <dgm:spPr/>
    </dgm:pt>
    <dgm:pt modelId="{98ECD63B-6355-41EE-9C2A-07777A804F0E}" type="pres">
      <dgm:prSet presAssocID="{C69C3F69-CE82-446C-8077-8B9B173D55E3}" presName="accentRepeatNode" presStyleLbl="solidFgAcc1" presStyleIdx="3" presStyleCnt="4"/>
      <dgm:spPr/>
    </dgm:pt>
  </dgm:ptLst>
  <dgm:cxnLst>
    <dgm:cxn modelId="{27303C17-E383-41D8-A41F-F58BAC1D9847}" type="presOf" srcId="{9525F9EB-0474-46EA-AD2B-C38E223ABF83}" destId="{11A98CD0-9D63-473A-87B9-5FA519D97D2D}" srcOrd="0" destOrd="0" presId="urn:microsoft.com/office/officeart/2008/layout/VerticalCurvedList"/>
    <dgm:cxn modelId="{5713A47E-3872-4ABC-AEC4-05CCCBFA986C}" srcId="{B8979AC4-250A-44F5-977D-43305384A5EF}" destId="{5649EE51-E274-4E9B-A74D-0AE9E144FAE1}" srcOrd="2" destOrd="0" parTransId="{C2A819B3-5F7A-4517-9E76-4D9193687804}" sibTransId="{F9503BF0-970B-4548-8148-86506CB1589E}"/>
    <dgm:cxn modelId="{611948B0-5E80-4A81-8A05-CD93A881A471}" type="presOf" srcId="{C60B8756-3746-4A40-A7FD-CB50CCB05302}" destId="{D12D0F00-BE75-4925-8015-FE832FD5F943}" srcOrd="0" destOrd="0" presId="urn:microsoft.com/office/officeart/2008/layout/VerticalCurvedList"/>
    <dgm:cxn modelId="{7854B1BA-5643-4DE3-A996-79E55653DDA8}" type="presOf" srcId="{5649EE51-E274-4E9B-A74D-0AE9E144FAE1}" destId="{730DB267-1C56-4DC3-A150-D023408D2B90}" srcOrd="0" destOrd="0" presId="urn:microsoft.com/office/officeart/2008/layout/VerticalCurvedList"/>
    <dgm:cxn modelId="{920CFDC9-E7AA-4CA1-8458-8137842E8E20}" srcId="{B8979AC4-250A-44F5-977D-43305384A5EF}" destId="{C69C3F69-CE82-446C-8077-8B9B173D55E3}" srcOrd="3" destOrd="0" parTransId="{DFDAA136-2303-4B92-B29F-C701B345D4F8}" sibTransId="{D348FEFB-E887-429A-9628-0BCA221D8F46}"/>
    <dgm:cxn modelId="{8E9999D0-E28D-4DAE-954E-E4D4ED9BF4E4}" srcId="{B8979AC4-250A-44F5-977D-43305384A5EF}" destId="{9525F9EB-0474-46EA-AD2B-C38E223ABF83}" srcOrd="1" destOrd="0" parTransId="{FC37A80C-3167-42CE-A13E-EC8E3EA55C1A}" sibTransId="{2CE6A777-3A9B-4B90-ABF2-76167329E815}"/>
    <dgm:cxn modelId="{D13942D9-AB45-4A28-BC8F-4B6FEB787D63}" srcId="{B8979AC4-250A-44F5-977D-43305384A5EF}" destId="{C60B8756-3746-4A40-A7FD-CB50CCB05302}" srcOrd="0" destOrd="0" parTransId="{4B0C4642-B359-4A31-9F89-2BD9F7AD0E3A}" sibTransId="{2610D219-157E-4676-9FBA-C37737A417E5}"/>
    <dgm:cxn modelId="{1B9507E2-EFEE-4DFE-9D09-E50B94C03F9D}" type="presOf" srcId="{2610D219-157E-4676-9FBA-C37737A417E5}" destId="{59688005-2835-4661-BAB9-9CA3D8A00C35}" srcOrd="0" destOrd="0" presId="urn:microsoft.com/office/officeart/2008/layout/VerticalCurvedList"/>
    <dgm:cxn modelId="{BB48A2EE-91C5-4645-BD94-B9A84287885F}" type="presOf" srcId="{B8979AC4-250A-44F5-977D-43305384A5EF}" destId="{22071F26-912E-403A-A242-D3EF28750F8A}" srcOrd="0" destOrd="0" presId="urn:microsoft.com/office/officeart/2008/layout/VerticalCurvedList"/>
    <dgm:cxn modelId="{2F9F28F5-C383-463C-94DB-00906CFC3F22}" type="presOf" srcId="{C69C3F69-CE82-446C-8077-8B9B173D55E3}" destId="{87398EE7-2B82-4802-A730-6EBA9372EBF1}" srcOrd="0" destOrd="0" presId="urn:microsoft.com/office/officeart/2008/layout/VerticalCurvedList"/>
    <dgm:cxn modelId="{EC720DD2-4B45-4AC9-90F0-4BBDB393E4F7}" type="presParOf" srcId="{22071F26-912E-403A-A242-D3EF28750F8A}" destId="{03DD9D7A-5C79-4D1E-A428-4EC5A7BC1671}" srcOrd="0" destOrd="0" presId="urn:microsoft.com/office/officeart/2008/layout/VerticalCurvedList"/>
    <dgm:cxn modelId="{CA2375E5-FD09-4FF7-853C-732F167DB62F}" type="presParOf" srcId="{03DD9D7A-5C79-4D1E-A428-4EC5A7BC1671}" destId="{657F5F23-10A2-4143-9E51-DE1B1C476138}" srcOrd="0" destOrd="0" presId="urn:microsoft.com/office/officeart/2008/layout/VerticalCurvedList"/>
    <dgm:cxn modelId="{5020E16D-54CF-405E-9D87-DA1B11A919A2}" type="presParOf" srcId="{657F5F23-10A2-4143-9E51-DE1B1C476138}" destId="{3039CC8C-88FC-461D-8C11-6DF366C52DC4}" srcOrd="0" destOrd="0" presId="urn:microsoft.com/office/officeart/2008/layout/VerticalCurvedList"/>
    <dgm:cxn modelId="{E565D858-6832-4B13-A5C2-8DD26071488C}" type="presParOf" srcId="{657F5F23-10A2-4143-9E51-DE1B1C476138}" destId="{59688005-2835-4661-BAB9-9CA3D8A00C35}" srcOrd="1" destOrd="0" presId="urn:microsoft.com/office/officeart/2008/layout/VerticalCurvedList"/>
    <dgm:cxn modelId="{76E6E942-D68C-483E-AD13-418282480E43}" type="presParOf" srcId="{657F5F23-10A2-4143-9E51-DE1B1C476138}" destId="{895E6B07-8E3D-42F1-A70E-B0235E779952}" srcOrd="2" destOrd="0" presId="urn:microsoft.com/office/officeart/2008/layout/VerticalCurvedList"/>
    <dgm:cxn modelId="{39A28321-83F9-4118-B420-04CD91CA6372}" type="presParOf" srcId="{657F5F23-10A2-4143-9E51-DE1B1C476138}" destId="{EE42B64F-AE6B-4C00-BD99-5732E35A6804}" srcOrd="3" destOrd="0" presId="urn:microsoft.com/office/officeart/2008/layout/VerticalCurvedList"/>
    <dgm:cxn modelId="{EDEBF7BD-873E-4BC8-B98E-D5255A1E9AE1}" type="presParOf" srcId="{03DD9D7A-5C79-4D1E-A428-4EC5A7BC1671}" destId="{D12D0F00-BE75-4925-8015-FE832FD5F943}" srcOrd="1" destOrd="0" presId="urn:microsoft.com/office/officeart/2008/layout/VerticalCurvedList"/>
    <dgm:cxn modelId="{C3D0A39C-17D1-4E96-81B8-209660EF5D4B}" type="presParOf" srcId="{03DD9D7A-5C79-4D1E-A428-4EC5A7BC1671}" destId="{320B4297-2165-4168-96BE-8D93FEC4DDC5}" srcOrd="2" destOrd="0" presId="urn:microsoft.com/office/officeart/2008/layout/VerticalCurvedList"/>
    <dgm:cxn modelId="{63CAE767-56A7-4956-B074-FC1ECF4F7775}" type="presParOf" srcId="{320B4297-2165-4168-96BE-8D93FEC4DDC5}" destId="{A6DE5A2D-3743-4ED8-9A8D-E2C199DE51B0}" srcOrd="0" destOrd="0" presId="urn:microsoft.com/office/officeart/2008/layout/VerticalCurvedList"/>
    <dgm:cxn modelId="{64E97D78-D9B2-4129-80A8-EFFF5261D74D}" type="presParOf" srcId="{03DD9D7A-5C79-4D1E-A428-4EC5A7BC1671}" destId="{11A98CD0-9D63-473A-87B9-5FA519D97D2D}" srcOrd="3" destOrd="0" presId="urn:microsoft.com/office/officeart/2008/layout/VerticalCurvedList"/>
    <dgm:cxn modelId="{C734219F-4E94-4A12-B516-8163D0C836F6}" type="presParOf" srcId="{03DD9D7A-5C79-4D1E-A428-4EC5A7BC1671}" destId="{D2E308EB-47B9-4B6A-B7DC-5BAAAA208BE3}" srcOrd="4" destOrd="0" presId="urn:microsoft.com/office/officeart/2008/layout/VerticalCurvedList"/>
    <dgm:cxn modelId="{9778CECA-DA7F-4FBA-9092-311FCAFC864D}" type="presParOf" srcId="{D2E308EB-47B9-4B6A-B7DC-5BAAAA208BE3}" destId="{28D4447C-20BF-44A4-9F09-EBB07E9D3B1F}" srcOrd="0" destOrd="0" presId="urn:microsoft.com/office/officeart/2008/layout/VerticalCurvedList"/>
    <dgm:cxn modelId="{604B20EE-8430-4C65-BCE7-10E0C3377A66}" type="presParOf" srcId="{03DD9D7A-5C79-4D1E-A428-4EC5A7BC1671}" destId="{730DB267-1C56-4DC3-A150-D023408D2B90}" srcOrd="5" destOrd="0" presId="urn:microsoft.com/office/officeart/2008/layout/VerticalCurvedList"/>
    <dgm:cxn modelId="{81669190-0381-469F-B7E6-2A70E1E79C15}" type="presParOf" srcId="{03DD9D7A-5C79-4D1E-A428-4EC5A7BC1671}" destId="{B3D8AD12-DEC8-464E-A33C-E4D2DECCEAA4}" srcOrd="6" destOrd="0" presId="urn:microsoft.com/office/officeart/2008/layout/VerticalCurvedList"/>
    <dgm:cxn modelId="{6E26ADFB-6536-458F-9EC9-C0C8749E09BD}" type="presParOf" srcId="{B3D8AD12-DEC8-464E-A33C-E4D2DECCEAA4}" destId="{F5DDD349-5ED1-41AD-8047-730006C3B525}" srcOrd="0" destOrd="0" presId="urn:microsoft.com/office/officeart/2008/layout/VerticalCurvedList"/>
    <dgm:cxn modelId="{7DF09929-F7F6-4CF8-A6C4-E538D22EEADB}" type="presParOf" srcId="{03DD9D7A-5C79-4D1E-A428-4EC5A7BC1671}" destId="{87398EE7-2B82-4802-A730-6EBA9372EBF1}" srcOrd="7" destOrd="0" presId="urn:microsoft.com/office/officeart/2008/layout/VerticalCurvedList"/>
    <dgm:cxn modelId="{4F86A07B-BF42-48F1-B7F4-249AD0403F03}" type="presParOf" srcId="{03DD9D7A-5C79-4D1E-A428-4EC5A7BC1671}" destId="{095DE84B-049A-4FE8-BA5E-76866A4D76D3}" srcOrd="8" destOrd="0" presId="urn:microsoft.com/office/officeart/2008/layout/VerticalCurvedList"/>
    <dgm:cxn modelId="{27A2C255-0A9A-4F42-A512-6563E00536BD}" type="presParOf" srcId="{095DE84B-049A-4FE8-BA5E-76866A4D76D3}" destId="{98ECD63B-6355-41EE-9C2A-07777A804F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8C7500-BC11-4AEE-82EE-184448DC068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315ACD1-F567-49CA-A3BD-6E186EAC2C02}">
      <dgm:prSet phldrT="[Text]"/>
      <dgm:spPr/>
      <dgm:t>
        <a:bodyPr/>
        <a:lstStyle/>
        <a:p>
          <a:r>
            <a:rPr lang="cs-CZ" dirty="0"/>
            <a:t>Nejvyšší soud</a:t>
          </a:r>
        </a:p>
      </dgm:t>
    </dgm:pt>
    <dgm:pt modelId="{3BD5F7ED-175E-4FD7-9B60-6A98A02E2BC3}" type="parTrans" cxnId="{DE12F22F-EF00-4B39-8506-B4FE1C517A2A}">
      <dgm:prSet/>
      <dgm:spPr/>
      <dgm:t>
        <a:bodyPr/>
        <a:lstStyle/>
        <a:p>
          <a:endParaRPr lang="cs-CZ"/>
        </a:p>
      </dgm:t>
    </dgm:pt>
    <dgm:pt modelId="{DD328ADE-79DB-44F7-A80F-F3E7EE45F587}" type="sibTrans" cxnId="{DE12F22F-EF00-4B39-8506-B4FE1C517A2A}">
      <dgm:prSet/>
      <dgm:spPr/>
      <dgm:t>
        <a:bodyPr/>
        <a:lstStyle/>
        <a:p>
          <a:endParaRPr lang="cs-CZ"/>
        </a:p>
      </dgm:t>
    </dgm:pt>
    <dgm:pt modelId="{71B93A43-2C6F-43A2-9FA8-47FFCB47ECBA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73AF57BB-ECE8-48D9-B481-971AE6CF3075}" type="parTrans" cxnId="{EFFE3757-9AC1-474D-97D2-442DA246DC4A}">
      <dgm:prSet/>
      <dgm:spPr/>
      <dgm:t>
        <a:bodyPr/>
        <a:lstStyle/>
        <a:p>
          <a:endParaRPr lang="cs-CZ"/>
        </a:p>
      </dgm:t>
    </dgm:pt>
    <dgm:pt modelId="{E9AEE435-76ED-439C-9160-4EE1E120094C}" type="sibTrans" cxnId="{EFFE3757-9AC1-474D-97D2-442DA246DC4A}">
      <dgm:prSet/>
      <dgm:spPr/>
      <dgm:t>
        <a:bodyPr/>
        <a:lstStyle/>
        <a:p>
          <a:endParaRPr lang="cs-CZ"/>
        </a:p>
      </dgm:t>
    </dgm:pt>
    <dgm:pt modelId="{9E46262A-AADD-4A8F-A4FB-67A3FF65F3D7}">
      <dgm:prSet phldrT="[Text]"/>
      <dgm:spPr/>
      <dgm:t>
        <a:bodyPr/>
        <a:lstStyle/>
        <a:p>
          <a:r>
            <a:rPr lang="cs-CZ" dirty="0"/>
            <a:t>Okresní soud</a:t>
          </a:r>
        </a:p>
      </dgm:t>
    </dgm:pt>
    <dgm:pt modelId="{8B5E9C5B-11E4-4833-85E7-7511AAC9271B}" type="parTrans" cxnId="{957E8D8E-84C4-4996-B191-5CB962BD6A7C}">
      <dgm:prSet/>
      <dgm:spPr/>
      <dgm:t>
        <a:bodyPr/>
        <a:lstStyle/>
        <a:p>
          <a:endParaRPr lang="cs-CZ"/>
        </a:p>
      </dgm:t>
    </dgm:pt>
    <dgm:pt modelId="{949D68C2-F002-4635-B24F-71490FFB92B5}" type="sibTrans" cxnId="{957E8D8E-84C4-4996-B191-5CB962BD6A7C}">
      <dgm:prSet/>
      <dgm:spPr/>
      <dgm:t>
        <a:bodyPr/>
        <a:lstStyle/>
        <a:p>
          <a:endParaRPr lang="cs-CZ"/>
        </a:p>
      </dgm:t>
    </dgm:pt>
    <dgm:pt modelId="{68FA7057-D231-4A86-9BD4-D1A378402EF1}">
      <dgm:prSet/>
      <dgm:spPr/>
      <dgm:t>
        <a:bodyPr/>
        <a:lstStyle/>
        <a:p>
          <a:r>
            <a:rPr lang="cs-CZ" dirty="0"/>
            <a:t>Vrchní soud</a:t>
          </a:r>
        </a:p>
      </dgm:t>
    </dgm:pt>
    <dgm:pt modelId="{CA773F1A-509F-4ED9-86CB-03C1351E206C}" type="parTrans" cxnId="{1D286113-1603-4029-A7B4-48B3617B019A}">
      <dgm:prSet/>
      <dgm:spPr/>
      <dgm:t>
        <a:bodyPr/>
        <a:lstStyle/>
        <a:p>
          <a:endParaRPr lang="cs-CZ"/>
        </a:p>
      </dgm:t>
    </dgm:pt>
    <dgm:pt modelId="{1A892322-F724-45FC-A827-FB84E86D6A93}" type="sibTrans" cxnId="{1D286113-1603-4029-A7B4-48B3617B019A}">
      <dgm:prSet/>
      <dgm:spPr/>
      <dgm:t>
        <a:bodyPr/>
        <a:lstStyle/>
        <a:p>
          <a:endParaRPr lang="cs-CZ"/>
        </a:p>
      </dgm:t>
    </dgm:pt>
    <dgm:pt modelId="{F4263816-BAC4-483D-8196-880681FDEA47}" type="pres">
      <dgm:prSet presAssocID="{108C7500-BC11-4AEE-82EE-184448DC068F}" presName="compositeShape" presStyleCnt="0">
        <dgm:presLayoutVars>
          <dgm:dir/>
          <dgm:resizeHandles/>
        </dgm:presLayoutVars>
      </dgm:prSet>
      <dgm:spPr/>
    </dgm:pt>
    <dgm:pt modelId="{3CDAF1AD-B14E-44E9-B324-E9390B7851C6}" type="pres">
      <dgm:prSet presAssocID="{108C7500-BC11-4AEE-82EE-184448DC068F}" presName="pyramid" presStyleLbl="node1" presStyleIdx="0" presStyleCnt="1"/>
      <dgm:spPr/>
    </dgm:pt>
    <dgm:pt modelId="{F3081127-695F-4537-AD87-88E579B0D1F5}" type="pres">
      <dgm:prSet presAssocID="{108C7500-BC11-4AEE-82EE-184448DC068F}" presName="theList" presStyleCnt="0"/>
      <dgm:spPr/>
    </dgm:pt>
    <dgm:pt modelId="{81A5F1C6-6501-4310-815D-5D40CD8A8A85}" type="pres">
      <dgm:prSet presAssocID="{2315ACD1-F567-49CA-A3BD-6E186EAC2C02}" presName="aNode" presStyleLbl="fgAcc1" presStyleIdx="0" presStyleCnt="4">
        <dgm:presLayoutVars>
          <dgm:bulletEnabled val="1"/>
        </dgm:presLayoutVars>
      </dgm:prSet>
      <dgm:spPr/>
    </dgm:pt>
    <dgm:pt modelId="{0A5D4201-46AC-4331-892E-4492C2579F47}" type="pres">
      <dgm:prSet presAssocID="{2315ACD1-F567-49CA-A3BD-6E186EAC2C02}" presName="aSpace" presStyleCnt="0"/>
      <dgm:spPr/>
    </dgm:pt>
    <dgm:pt modelId="{863BB1BD-99B5-44B6-8FBC-5759C41D14B2}" type="pres">
      <dgm:prSet presAssocID="{68FA7057-D231-4A86-9BD4-D1A378402EF1}" presName="aNode" presStyleLbl="fgAcc1" presStyleIdx="1" presStyleCnt="4">
        <dgm:presLayoutVars>
          <dgm:bulletEnabled val="1"/>
        </dgm:presLayoutVars>
      </dgm:prSet>
      <dgm:spPr/>
    </dgm:pt>
    <dgm:pt modelId="{64060B39-A298-4BF3-813D-FF0412AD810F}" type="pres">
      <dgm:prSet presAssocID="{68FA7057-D231-4A86-9BD4-D1A378402EF1}" presName="aSpace" presStyleCnt="0"/>
      <dgm:spPr/>
    </dgm:pt>
    <dgm:pt modelId="{8E0AF1F3-7315-4328-9266-BDA7B154072B}" type="pres">
      <dgm:prSet presAssocID="{71B93A43-2C6F-43A2-9FA8-47FFCB47ECBA}" presName="aNode" presStyleLbl="fgAcc1" presStyleIdx="2" presStyleCnt="4">
        <dgm:presLayoutVars>
          <dgm:bulletEnabled val="1"/>
        </dgm:presLayoutVars>
      </dgm:prSet>
      <dgm:spPr/>
    </dgm:pt>
    <dgm:pt modelId="{2B7DD951-5060-4FD6-901B-87612D101DEF}" type="pres">
      <dgm:prSet presAssocID="{71B93A43-2C6F-43A2-9FA8-47FFCB47ECBA}" presName="aSpace" presStyleCnt="0"/>
      <dgm:spPr/>
    </dgm:pt>
    <dgm:pt modelId="{B17C49AD-4D6F-4F81-AF68-91484C86AB01}" type="pres">
      <dgm:prSet presAssocID="{9E46262A-AADD-4A8F-A4FB-67A3FF65F3D7}" presName="aNode" presStyleLbl="fgAcc1" presStyleIdx="3" presStyleCnt="4">
        <dgm:presLayoutVars>
          <dgm:bulletEnabled val="1"/>
        </dgm:presLayoutVars>
      </dgm:prSet>
      <dgm:spPr/>
    </dgm:pt>
    <dgm:pt modelId="{80C990FD-CE83-4771-AD2B-71E525034979}" type="pres">
      <dgm:prSet presAssocID="{9E46262A-AADD-4A8F-A4FB-67A3FF65F3D7}" presName="aSpace" presStyleCnt="0"/>
      <dgm:spPr/>
    </dgm:pt>
  </dgm:ptLst>
  <dgm:cxnLst>
    <dgm:cxn modelId="{1D286113-1603-4029-A7B4-48B3617B019A}" srcId="{108C7500-BC11-4AEE-82EE-184448DC068F}" destId="{68FA7057-D231-4A86-9BD4-D1A378402EF1}" srcOrd="1" destOrd="0" parTransId="{CA773F1A-509F-4ED9-86CB-03C1351E206C}" sibTransId="{1A892322-F724-45FC-A827-FB84E86D6A93}"/>
    <dgm:cxn modelId="{DE12F22F-EF00-4B39-8506-B4FE1C517A2A}" srcId="{108C7500-BC11-4AEE-82EE-184448DC068F}" destId="{2315ACD1-F567-49CA-A3BD-6E186EAC2C02}" srcOrd="0" destOrd="0" parTransId="{3BD5F7ED-175E-4FD7-9B60-6A98A02E2BC3}" sibTransId="{DD328ADE-79DB-44F7-A80F-F3E7EE45F587}"/>
    <dgm:cxn modelId="{7F5B893A-E1EF-4067-A546-F55D39986D82}" type="presOf" srcId="{108C7500-BC11-4AEE-82EE-184448DC068F}" destId="{F4263816-BAC4-483D-8196-880681FDEA47}" srcOrd="0" destOrd="0" presId="urn:microsoft.com/office/officeart/2005/8/layout/pyramid2"/>
    <dgm:cxn modelId="{9EA90E46-CC52-41ED-B4FA-9485B1916201}" type="presOf" srcId="{2315ACD1-F567-49CA-A3BD-6E186EAC2C02}" destId="{81A5F1C6-6501-4310-815D-5D40CD8A8A85}" srcOrd="0" destOrd="0" presId="urn:microsoft.com/office/officeart/2005/8/layout/pyramid2"/>
    <dgm:cxn modelId="{8F1F9251-D92D-4B3E-B2D0-ACE55F26D131}" type="presOf" srcId="{68FA7057-D231-4A86-9BD4-D1A378402EF1}" destId="{863BB1BD-99B5-44B6-8FBC-5759C41D14B2}" srcOrd="0" destOrd="0" presId="urn:microsoft.com/office/officeart/2005/8/layout/pyramid2"/>
    <dgm:cxn modelId="{EFFE3757-9AC1-474D-97D2-442DA246DC4A}" srcId="{108C7500-BC11-4AEE-82EE-184448DC068F}" destId="{71B93A43-2C6F-43A2-9FA8-47FFCB47ECBA}" srcOrd="2" destOrd="0" parTransId="{73AF57BB-ECE8-48D9-B481-971AE6CF3075}" sibTransId="{E9AEE435-76ED-439C-9160-4EE1E120094C}"/>
    <dgm:cxn modelId="{957E8D8E-84C4-4996-B191-5CB962BD6A7C}" srcId="{108C7500-BC11-4AEE-82EE-184448DC068F}" destId="{9E46262A-AADD-4A8F-A4FB-67A3FF65F3D7}" srcOrd="3" destOrd="0" parTransId="{8B5E9C5B-11E4-4833-85E7-7511AAC9271B}" sibTransId="{949D68C2-F002-4635-B24F-71490FFB92B5}"/>
    <dgm:cxn modelId="{0E80CBB5-1811-48EE-B119-CF6CC8EBEB24}" type="presOf" srcId="{9E46262A-AADD-4A8F-A4FB-67A3FF65F3D7}" destId="{B17C49AD-4D6F-4F81-AF68-91484C86AB01}" srcOrd="0" destOrd="0" presId="urn:microsoft.com/office/officeart/2005/8/layout/pyramid2"/>
    <dgm:cxn modelId="{95C334F0-2C5D-4662-94D9-F60B42D17130}" type="presOf" srcId="{71B93A43-2C6F-43A2-9FA8-47FFCB47ECBA}" destId="{8E0AF1F3-7315-4328-9266-BDA7B154072B}" srcOrd="0" destOrd="0" presId="urn:microsoft.com/office/officeart/2005/8/layout/pyramid2"/>
    <dgm:cxn modelId="{39BC7C69-715A-4115-B4EA-8BD4B34BBE23}" type="presParOf" srcId="{F4263816-BAC4-483D-8196-880681FDEA47}" destId="{3CDAF1AD-B14E-44E9-B324-E9390B7851C6}" srcOrd="0" destOrd="0" presId="urn:microsoft.com/office/officeart/2005/8/layout/pyramid2"/>
    <dgm:cxn modelId="{783EDCC9-27EA-4806-87E9-6514CBC82035}" type="presParOf" srcId="{F4263816-BAC4-483D-8196-880681FDEA47}" destId="{F3081127-695F-4537-AD87-88E579B0D1F5}" srcOrd="1" destOrd="0" presId="urn:microsoft.com/office/officeart/2005/8/layout/pyramid2"/>
    <dgm:cxn modelId="{ABF7799E-C6BF-43D9-B37E-541DEB4E7AF7}" type="presParOf" srcId="{F3081127-695F-4537-AD87-88E579B0D1F5}" destId="{81A5F1C6-6501-4310-815D-5D40CD8A8A85}" srcOrd="0" destOrd="0" presId="urn:microsoft.com/office/officeart/2005/8/layout/pyramid2"/>
    <dgm:cxn modelId="{BDEB3EF3-1B46-4006-8A5F-5EEF7B14A0C1}" type="presParOf" srcId="{F3081127-695F-4537-AD87-88E579B0D1F5}" destId="{0A5D4201-46AC-4331-892E-4492C2579F47}" srcOrd="1" destOrd="0" presId="urn:microsoft.com/office/officeart/2005/8/layout/pyramid2"/>
    <dgm:cxn modelId="{5B3860EB-A8E3-4DAB-8A15-C31BC8E08C6B}" type="presParOf" srcId="{F3081127-695F-4537-AD87-88E579B0D1F5}" destId="{863BB1BD-99B5-44B6-8FBC-5759C41D14B2}" srcOrd="2" destOrd="0" presId="urn:microsoft.com/office/officeart/2005/8/layout/pyramid2"/>
    <dgm:cxn modelId="{38C4F56B-DCBB-4498-9BDC-5E81FA4261FC}" type="presParOf" srcId="{F3081127-695F-4537-AD87-88E579B0D1F5}" destId="{64060B39-A298-4BF3-813D-FF0412AD810F}" srcOrd="3" destOrd="0" presId="urn:microsoft.com/office/officeart/2005/8/layout/pyramid2"/>
    <dgm:cxn modelId="{44568D87-B215-4DE0-8921-AEF900FAE816}" type="presParOf" srcId="{F3081127-695F-4537-AD87-88E579B0D1F5}" destId="{8E0AF1F3-7315-4328-9266-BDA7B154072B}" srcOrd="4" destOrd="0" presId="urn:microsoft.com/office/officeart/2005/8/layout/pyramid2"/>
    <dgm:cxn modelId="{A4DE5139-9248-42B0-8D11-0A964C658507}" type="presParOf" srcId="{F3081127-695F-4537-AD87-88E579B0D1F5}" destId="{2B7DD951-5060-4FD6-901B-87612D101DEF}" srcOrd="5" destOrd="0" presId="urn:microsoft.com/office/officeart/2005/8/layout/pyramid2"/>
    <dgm:cxn modelId="{E87D0565-EF9C-45BA-8C03-17C4DAAA29ED}" type="presParOf" srcId="{F3081127-695F-4537-AD87-88E579B0D1F5}" destId="{B17C49AD-4D6F-4F81-AF68-91484C86AB01}" srcOrd="6" destOrd="0" presId="urn:microsoft.com/office/officeart/2005/8/layout/pyramid2"/>
    <dgm:cxn modelId="{4F0ACDB9-5BA9-4C1F-980C-30B6DCFBD6D3}" type="presParOf" srcId="{F3081127-695F-4537-AD87-88E579B0D1F5}" destId="{80C990FD-CE83-4771-AD2B-71E5250349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987EF5-564E-46AA-A8A4-C5F2CA4349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733F00-8DA0-4E05-AD65-D8CEFF56F246}">
      <dgm:prSet phldrT="[Text]"/>
      <dgm:spPr/>
      <dgm:t>
        <a:bodyPr/>
        <a:lstStyle/>
        <a:p>
          <a:r>
            <a:rPr lang="cs-CZ" dirty="0"/>
            <a:t>věcná příslušnost</a:t>
          </a:r>
        </a:p>
      </dgm:t>
    </dgm:pt>
    <dgm:pt modelId="{780984E7-6680-4444-96B0-804837CEE2A2}" type="parTrans" cxnId="{1EDFCB99-6142-4E55-B671-0AC23A971FC9}">
      <dgm:prSet/>
      <dgm:spPr/>
      <dgm:t>
        <a:bodyPr/>
        <a:lstStyle/>
        <a:p>
          <a:endParaRPr lang="cs-CZ"/>
        </a:p>
      </dgm:t>
    </dgm:pt>
    <dgm:pt modelId="{53F7C864-051F-476D-A518-CA7BDAF4445E}" type="sibTrans" cxnId="{1EDFCB99-6142-4E55-B671-0AC23A971FC9}">
      <dgm:prSet/>
      <dgm:spPr/>
      <dgm:t>
        <a:bodyPr/>
        <a:lstStyle/>
        <a:p>
          <a:endParaRPr lang="cs-CZ"/>
        </a:p>
      </dgm:t>
    </dgm:pt>
    <dgm:pt modelId="{7E4CD537-50F5-43B0-BDCA-0500D80598E6}">
      <dgm:prSet phldrT="[Text]"/>
      <dgm:spPr/>
      <dgm:t>
        <a:bodyPr/>
        <a:lstStyle/>
        <a:p>
          <a:r>
            <a:rPr lang="cs-CZ" dirty="0"/>
            <a:t>místní příslušnost</a:t>
          </a:r>
        </a:p>
      </dgm:t>
    </dgm:pt>
    <dgm:pt modelId="{50106829-72E5-48FF-90EE-A1E7BBF3F557}" type="parTrans" cxnId="{EF1AF1BE-F1FA-43F1-9B48-9C829BE9CAA1}">
      <dgm:prSet/>
      <dgm:spPr/>
      <dgm:t>
        <a:bodyPr/>
        <a:lstStyle/>
        <a:p>
          <a:endParaRPr lang="cs-CZ"/>
        </a:p>
      </dgm:t>
    </dgm:pt>
    <dgm:pt modelId="{C2711C72-60DE-4B1A-950F-A23B20775FBD}" type="sibTrans" cxnId="{EF1AF1BE-F1FA-43F1-9B48-9C829BE9CAA1}">
      <dgm:prSet/>
      <dgm:spPr/>
      <dgm:t>
        <a:bodyPr/>
        <a:lstStyle/>
        <a:p>
          <a:endParaRPr lang="cs-CZ"/>
        </a:p>
      </dgm:t>
    </dgm:pt>
    <dgm:pt modelId="{F93ECEFB-E287-4B61-B541-49C676DA6AD5}">
      <dgm:prSet phldrT="[Text]"/>
      <dgm:spPr/>
      <dgm:t>
        <a:bodyPr/>
        <a:lstStyle/>
        <a:p>
          <a:r>
            <a:rPr lang="cs-CZ" dirty="0"/>
            <a:t>funkční příslušnost</a:t>
          </a:r>
        </a:p>
      </dgm:t>
    </dgm:pt>
    <dgm:pt modelId="{C387BC53-36CD-4FCF-A69A-8C453DFF4812}" type="parTrans" cxnId="{D12D5B6E-C98B-4684-A709-D682FB80D3C5}">
      <dgm:prSet/>
      <dgm:spPr/>
      <dgm:t>
        <a:bodyPr/>
        <a:lstStyle/>
        <a:p>
          <a:endParaRPr lang="cs-CZ"/>
        </a:p>
      </dgm:t>
    </dgm:pt>
    <dgm:pt modelId="{EBB630AB-DBFD-4500-B589-D344537B5542}" type="sibTrans" cxnId="{D12D5B6E-C98B-4684-A709-D682FB80D3C5}">
      <dgm:prSet/>
      <dgm:spPr/>
      <dgm:t>
        <a:bodyPr/>
        <a:lstStyle/>
        <a:p>
          <a:endParaRPr lang="cs-CZ"/>
        </a:p>
      </dgm:t>
    </dgm:pt>
    <dgm:pt modelId="{E535D109-D406-44B5-842B-1A79237507BE}" type="pres">
      <dgm:prSet presAssocID="{F5987EF5-564E-46AA-A8A4-C5F2CA43491F}" presName="linear" presStyleCnt="0">
        <dgm:presLayoutVars>
          <dgm:dir/>
          <dgm:animLvl val="lvl"/>
          <dgm:resizeHandles val="exact"/>
        </dgm:presLayoutVars>
      </dgm:prSet>
      <dgm:spPr/>
    </dgm:pt>
    <dgm:pt modelId="{B1996BF4-7E97-4A4E-9E55-29F661A43F49}" type="pres">
      <dgm:prSet presAssocID="{C9733F00-8DA0-4E05-AD65-D8CEFF56F246}" presName="parentLin" presStyleCnt="0"/>
      <dgm:spPr/>
    </dgm:pt>
    <dgm:pt modelId="{E8FEDEF7-3CAD-4258-B3DB-D44CB34A2530}" type="pres">
      <dgm:prSet presAssocID="{C9733F00-8DA0-4E05-AD65-D8CEFF56F246}" presName="parentLeftMargin" presStyleLbl="node1" presStyleIdx="0" presStyleCnt="3"/>
      <dgm:spPr/>
    </dgm:pt>
    <dgm:pt modelId="{D9EFEE40-B10D-4A37-BBA5-90ACA26F9844}" type="pres">
      <dgm:prSet presAssocID="{C9733F00-8DA0-4E05-AD65-D8CEFF56F2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8D5888-2B83-4B7A-B4F9-599E47E54A94}" type="pres">
      <dgm:prSet presAssocID="{C9733F00-8DA0-4E05-AD65-D8CEFF56F246}" presName="negativeSpace" presStyleCnt="0"/>
      <dgm:spPr/>
    </dgm:pt>
    <dgm:pt modelId="{9057D7E1-E8C4-4A16-BA4B-087CB6404FC2}" type="pres">
      <dgm:prSet presAssocID="{C9733F00-8DA0-4E05-AD65-D8CEFF56F246}" presName="childText" presStyleLbl="conFgAcc1" presStyleIdx="0" presStyleCnt="3">
        <dgm:presLayoutVars>
          <dgm:bulletEnabled val="1"/>
        </dgm:presLayoutVars>
      </dgm:prSet>
      <dgm:spPr/>
    </dgm:pt>
    <dgm:pt modelId="{91AB7085-B39C-42DE-8F48-9929CEBC22B1}" type="pres">
      <dgm:prSet presAssocID="{53F7C864-051F-476D-A518-CA7BDAF4445E}" presName="spaceBetweenRectangles" presStyleCnt="0"/>
      <dgm:spPr/>
    </dgm:pt>
    <dgm:pt modelId="{D88DC2A1-7576-4CFC-A864-EFD92937A9EC}" type="pres">
      <dgm:prSet presAssocID="{7E4CD537-50F5-43B0-BDCA-0500D80598E6}" presName="parentLin" presStyleCnt="0"/>
      <dgm:spPr/>
    </dgm:pt>
    <dgm:pt modelId="{5511E31B-02F5-433C-BA3C-3736175AABB6}" type="pres">
      <dgm:prSet presAssocID="{7E4CD537-50F5-43B0-BDCA-0500D80598E6}" presName="parentLeftMargin" presStyleLbl="node1" presStyleIdx="0" presStyleCnt="3"/>
      <dgm:spPr/>
    </dgm:pt>
    <dgm:pt modelId="{06ADAC01-AEDE-4B28-B185-6931EF39C6C3}" type="pres">
      <dgm:prSet presAssocID="{7E4CD537-50F5-43B0-BDCA-0500D80598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0274D5F-839C-48C8-8068-2E7A89B633DB}" type="pres">
      <dgm:prSet presAssocID="{7E4CD537-50F5-43B0-BDCA-0500D80598E6}" presName="negativeSpace" presStyleCnt="0"/>
      <dgm:spPr/>
    </dgm:pt>
    <dgm:pt modelId="{7D66E1D7-FC08-45D5-85B9-EB7495AA02A7}" type="pres">
      <dgm:prSet presAssocID="{7E4CD537-50F5-43B0-BDCA-0500D80598E6}" presName="childText" presStyleLbl="conFgAcc1" presStyleIdx="1" presStyleCnt="3">
        <dgm:presLayoutVars>
          <dgm:bulletEnabled val="1"/>
        </dgm:presLayoutVars>
      </dgm:prSet>
      <dgm:spPr/>
    </dgm:pt>
    <dgm:pt modelId="{E457D278-C79F-46D7-AFFE-2A7CAC7E2F0C}" type="pres">
      <dgm:prSet presAssocID="{C2711C72-60DE-4B1A-950F-A23B20775FBD}" presName="spaceBetweenRectangles" presStyleCnt="0"/>
      <dgm:spPr/>
    </dgm:pt>
    <dgm:pt modelId="{A04ABD1D-F3AB-475F-BCAB-E034FCBDE6FB}" type="pres">
      <dgm:prSet presAssocID="{F93ECEFB-E287-4B61-B541-49C676DA6AD5}" presName="parentLin" presStyleCnt="0"/>
      <dgm:spPr/>
    </dgm:pt>
    <dgm:pt modelId="{FE8F5A9E-2AEC-4E9D-A0AE-ED553ABC9016}" type="pres">
      <dgm:prSet presAssocID="{F93ECEFB-E287-4B61-B541-49C676DA6AD5}" presName="parentLeftMargin" presStyleLbl="node1" presStyleIdx="1" presStyleCnt="3"/>
      <dgm:spPr/>
    </dgm:pt>
    <dgm:pt modelId="{E21C4727-E089-4964-9CD6-45C2471F669C}" type="pres">
      <dgm:prSet presAssocID="{F93ECEFB-E287-4B61-B541-49C676DA6AD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457EB6C-8E5C-4842-9C97-DE2D540CC07E}" type="pres">
      <dgm:prSet presAssocID="{F93ECEFB-E287-4B61-B541-49C676DA6AD5}" presName="negativeSpace" presStyleCnt="0"/>
      <dgm:spPr/>
    </dgm:pt>
    <dgm:pt modelId="{8B8BDDF9-DE2C-41E1-8796-B3A0E57DD644}" type="pres">
      <dgm:prSet presAssocID="{F93ECEFB-E287-4B61-B541-49C676DA6AD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D7B3E2D-52FB-4B61-8B28-E667C54D8841}" type="presOf" srcId="{F93ECEFB-E287-4B61-B541-49C676DA6AD5}" destId="{E21C4727-E089-4964-9CD6-45C2471F669C}" srcOrd="1" destOrd="0" presId="urn:microsoft.com/office/officeart/2005/8/layout/list1"/>
    <dgm:cxn modelId="{D12D5B6E-C98B-4684-A709-D682FB80D3C5}" srcId="{F5987EF5-564E-46AA-A8A4-C5F2CA43491F}" destId="{F93ECEFB-E287-4B61-B541-49C676DA6AD5}" srcOrd="2" destOrd="0" parTransId="{C387BC53-36CD-4FCF-A69A-8C453DFF4812}" sibTransId="{EBB630AB-DBFD-4500-B589-D344537B5542}"/>
    <dgm:cxn modelId="{3A55647B-C82A-4F51-94EF-8D1387CEEE71}" type="presOf" srcId="{F93ECEFB-E287-4B61-B541-49C676DA6AD5}" destId="{FE8F5A9E-2AEC-4E9D-A0AE-ED553ABC9016}" srcOrd="0" destOrd="0" presId="urn:microsoft.com/office/officeart/2005/8/layout/list1"/>
    <dgm:cxn modelId="{4FB99A91-D105-4212-9AF7-49588DCA7231}" type="presOf" srcId="{7E4CD537-50F5-43B0-BDCA-0500D80598E6}" destId="{06ADAC01-AEDE-4B28-B185-6931EF39C6C3}" srcOrd="1" destOrd="0" presId="urn:microsoft.com/office/officeart/2005/8/layout/list1"/>
    <dgm:cxn modelId="{1EDFCB99-6142-4E55-B671-0AC23A971FC9}" srcId="{F5987EF5-564E-46AA-A8A4-C5F2CA43491F}" destId="{C9733F00-8DA0-4E05-AD65-D8CEFF56F246}" srcOrd="0" destOrd="0" parTransId="{780984E7-6680-4444-96B0-804837CEE2A2}" sibTransId="{53F7C864-051F-476D-A518-CA7BDAF4445E}"/>
    <dgm:cxn modelId="{EF1AF1BE-F1FA-43F1-9B48-9C829BE9CAA1}" srcId="{F5987EF5-564E-46AA-A8A4-C5F2CA43491F}" destId="{7E4CD537-50F5-43B0-BDCA-0500D80598E6}" srcOrd="1" destOrd="0" parTransId="{50106829-72E5-48FF-90EE-A1E7BBF3F557}" sibTransId="{C2711C72-60DE-4B1A-950F-A23B20775FBD}"/>
    <dgm:cxn modelId="{ECE370C0-A769-45FA-BAAF-E3808C2D3D01}" type="presOf" srcId="{C9733F00-8DA0-4E05-AD65-D8CEFF56F246}" destId="{E8FEDEF7-3CAD-4258-B3DB-D44CB34A2530}" srcOrd="0" destOrd="0" presId="urn:microsoft.com/office/officeart/2005/8/layout/list1"/>
    <dgm:cxn modelId="{77F9F0D1-0D4A-4042-99CB-669BC4358BCF}" type="presOf" srcId="{C9733F00-8DA0-4E05-AD65-D8CEFF56F246}" destId="{D9EFEE40-B10D-4A37-BBA5-90ACA26F9844}" srcOrd="1" destOrd="0" presId="urn:microsoft.com/office/officeart/2005/8/layout/list1"/>
    <dgm:cxn modelId="{579FE8EB-6BF4-47DF-847C-8D3D576E098D}" type="presOf" srcId="{7E4CD537-50F5-43B0-BDCA-0500D80598E6}" destId="{5511E31B-02F5-433C-BA3C-3736175AABB6}" srcOrd="0" destOrd="0" presId="urn:microsoft.com/office/officeart/2005/8/layout/list1"/>
    <dgm:cxn modelId="{8162D2F1-A4B6-4ADF-8553-EB683AE60D72}" type="presOf" srcId="{F5987EF5-564E-46AA-A8A4-C5F2CA43491F}" destId="{E535D109-D406-44B5-842B-1A79237507BE}" srcOrd="0" destOrd="0" presId="urn:microsoft.com/office/officeart/2005/8/layout/list1"/>
    <dgm:cxn modelId="{DEB5C875-0BF4-42F8-A2D5-9063A2DCBBF4}" type="presParOf" srcId="{E535D109-D406-44B5-842B-1A79237507BE}" destId="{B1996BF4-7E97-4A4E-9E55-29F661A43F49}" srcOrd="0" destOrd="0" presId="urn:microsoft.com/office/officeart/2005/8/layout/list1"/>
    <dgm:cxn modelId="{E750860B-510E-417C-B289-E829B1A53E53}" type="presParOf" srcId="{B1996BF4-7E97-4A4E-9E55-29F661A43F49}" destId="{E8FEDEF7-3CAD-4258-B3DB-D44CB34A2530}" srcOrd="0" destOrd="0" presId="urn:microsoft.com/office/officeart/2005/8/layout/list1"/>
    <dgm:cxn modelId="{1229AEB0-D395-44CB-9B51-89F08F821D20}" type="presParOf" srcId="{B1996BF4-7E97-4A4E-9E55-29F661A43F49}" destId="{D9EFEE40-B10D-4A37-BBA5-90ACA26F9844}" srcOrd="1" destOrd="0" presId="urn:microsoft.com/office/officeart/2005/8/layout/list1"/>
    <dgm:cxn modelId="{C5FA6A1A-F39D-432D-99C2-C8B5D267C5A4}" type="presParOf" srcId="{E535D109-D406-44B5-842B-1A79237507BE}" destId="{EE8D5888-2B83-4B7A-B4F9-599E47E54A94}" srcOrd="1" destOrd="0" presId="urn:microsoft.com/office/officeart/2005/8/layout/list1"/>
    <dgm:cxn modelId="{41C512B7-C8EE-44A9-ACB2-2C397464CA99}" type="presParOf" srcId="{E535D109-D406-44B5-842B-1A79237507BE}" destId="{9057D7E1-E8C4-4A16-BA4B-087CB6404FC2}" srcOrd="2" destOrd="0" presId="urn:microsoft.com/office/officeart/2005/8/layout/list1"/>
    <dgm:cxn modelId="{C8AEE603-9A14-43F8-86EF-E5292E8A8C47}" type="presParOf" srcId="{E535D109-D406-44B5-842B-1A79237507BE}" destId="{91AB7085-B39C-42DE-8F48-9929CEBC22B1}" srcOrd="3" destOrd="0" presId="urn:microsoft.com/office/officeart/2005/8/layout/list1"/>
    <dgm:cxn modelId="{7B03CDBE-947F-493D-8BBE-7C69D629FD2A}" type="presParOf" srcId="{E535D109-D406-44B5-842B-1A79237507BE}" destId="{D88DC2A1-7576-4CFC-A864-EFD92937A9EC}" srcOrd="4" destOrd="0" presId="urn:microsoft.com/office/officeart/2005/8/layout/list1"/>
    <dgm:cxn modelId="{A61B9354-706F-4C7A-8DF5-2F74432CC745}" type="presParOf" srcId="{D88DC2A1-7576-4CFC-A864-EFD92937A9EC}" destId="{5511E31B-02F5-433C-BA3C-3736175AABB6}" srcOrd="0" destOrd="0" presId="urn:microsoft.com/office/officeart/2005/8/layout/list1"/>
    <dgm:cxn modelId="{1D37EA70-BCBF-42DD-807E-9CB981674E99}" type="presParOf" srcId="{D88DC2A1-7576-4CFC-A864-EFD92937A9EC}" destId="{06ADAC01-AEDE-4B28-B185-6931EF39C6C3}" srcOrd="1" destOrd="0" presId="urn:microsoft.com/office/officeart/2005/8/layout/list1"/>
    <dgm:cxn modelId="{A1EE511B-3F22-422B-9A94-089896968029}" type="presParOf" srcId="{E535D109-D406-44B5-842B-1A79237507BE}" destId="{50274D5F-839C-48C8-8068-2E7A89B633DB}" srcOrd="5" destOrd="0" presId="urn:microsoft.com/office/officeart/2005/8/layout/list1"/>
    <dgm:cxn modelId="{7E680190-54D1-4EBC-BB89-F0DD5AB8292C}" type="presParOf" srcId="{E535D109-D406-44B5-842B-1A79237507BE}" destId="{7D66E1D7-FC08-45D5-85B9-EB7495AA02A7}" srcOrd="6" destOrd="0" presId="urn:microsoft.com/office/officeart/2005/8/layout/list1"/>
    <dgm:cxn modelId="{4631CFF5-3E98-4599-B6FD-86D1EA5D019F}" type="presParOf" srcId="{E535D109-D406-44B5-842B-1A79237507BE}" destId="{E457D278-C79F-46D7-AFFE-2A7CAC7E2F0C}" srcOrd="7" destOrd="0" presId="urn:microsoft.com/office/officeart/2005/8/layout/list1"/>
    <dgm:cxn modelId="{BF55AFB8-B9C0-4311-B452-4F559270BB7D}" type="presParOf" srcId="{E535D109-D406-44B5-842B-1A79237507BE}" destId="{A04ABD1D-F3AB-475F-BCAB-E034FCBDE6FB}" srcOrd="8" destOrd="0" presId="urn:microsoft.com/office/officeart/2005/8/layout/list1"/>
    <dgm:cxn modelId="{41A57756-5789-42E7-9440-7249B2E843A5}" type="presParOf" srcId="{A04ABD1D-F3AB-475F-BCAB-E034FCBDE6FB}" destId="{FE8F5A9E-2AEC-4E9D-A0AE-ED553ABC9016}" srcOrd="0" destOrd="0" presId="urn:microsoft.com/office/officeart/2005/8/layout/list1"/>
    <dgm:cxn modelId="{DC86F426-4387-4F41-8B21-0A08F2AD6361}" type="presParOf" srcId="{A04ABD1D-F3AB-475F-BCAB-E034FCBDE6FB}" destId="{E21C4727-E089-4964-9CD6-45C2471F669C}" srcOrd="1" destOrd="0" presId="urn:microsoft.com/office/officeart/2005/8/layout/list1"/>
    <dgm:cxn modelId="{B5EB1E3D-4C03-495A-8A37-4F0BCC815E81}" type="presParOf" srcId="{E535D109-D406-44B5-842B-1A79237507BE}" destId="{6457EB6C-8E5C-4842-9C97-DE2D540CC07E}" srcOrd="9" destOrd="0" presId="urn:microsoft.com/office/officeart/2005/8/layout/list1"/>
    <dgm:cxn modelId="{DA9AE7A0-7D59-4892-9288-E6C32757FB48}" type="presParOf" srcId="{E535D109-D406-44B5-842B-1A79237507BE}" destId="{8B8BDDF9-DE2C-41E1-8796-B3A0E57DD6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64CC5D-D321-43E5-946F-43DCB2A81B4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D53039-95EE-4B42-A38B-AF6009C92ED0}">
      <dgm:prSet phldrT="[Text]"/>
      <dgm:spPr/>
      <dgm:t>
        <a:bodyPr/>
        <a:lstStyle/>
        <a:p>
          <a:r>
            <a:rPr lang="cs-CZ" dirty="0"/>
            <a:t>okresní soudy</a:t>
          </a:r>
        </a:p>
      </dgm:t>
    </dgm:pt>
    <dgm:pt modelId="{628CDADD-6895-43F0-A37F-CF8DC5C35827}" type="parTrans" cxnId="{D269CDE6-E7E7-411C-863E-C44A95DD6D6A}">
      <dgm:prSet/>
      <dgm:spPr/>
      <dgm:t>
        <a:bodyPr/>
        <a:lstStyle/>
        <a:p>
          <a:endParaRPr lang="cs-CZ"/>
        </a:p>
      </dgm:t>
    </dgm:pt>
    <dgm:pt modelId="{AFDBC472-AACE-4D0C-9B5F-D20511AA21A0}" type="sibTrans" cxnId="{D269CDE6-E7E7-411C-863E-C44A95DD6D6A}">
      <dgm:prSet/>
      <dgm:spPr/>
      <dgm:t>
        <a:bodyPr/>
        <a:lstStyle/>
        <a:p>
          <a:endParaRPr lang="cs-CZ"/>
        </a:p>
      </dgm:t>
    </dgm:pt>
    <dgm:pt modelId="{E659F548-A216-4129-8FD1-571C3B63BEB5}">
      <dgm:prSet phldrT="[Text]"/>
      <dgm:spPr/>
      <dgm:t>
        <a:bodyPr/>
        <a:lstStyle/>
        <a:p>
          <a:r>
            <a:rPr lang="cs-CZ" dirty="0"/>
            <a:t>krajské soudy</a:t>
          </a:r>
        </a:p>
      </dgm:t>
    </dgm:pt>
    <dgm:pt modelId="{607788AA-2E95-4D0C-85B1-1E8D40A29744}" type="parTrans" cxnId="{BF7988F9-7F80-4D6F-AD04-19E4F07AFCDF}">
      <dgm:prSet/>
      <dgm:spPr/>
      <dgm:t>
        <a:bodyPr/>
        <a:lstStyle/>
        <a:p>
          <a:endParaRPr lang="cs-CZ"/>
        </a:p>
      </dgm:t>
    </dgm:pt>
    <dgm:pt modelId="{0B5F2E8E-EA66-493C-80B3-B6B750BD3D19}" type="sibTrans" cxnId="{BF7988F9-7F80-4D6F-AD04-19E4F07AFCDF}">
      <dgm:prSet/>
      <dgm:spPr/>
      <dgm:t>
        <a:bodyPr/>
        <a:lstStyle/>
        <a:p>
          <a:endParaRPr lang="cs-CZ"/>
        </a:p>
      </dgm:t>
    </dgm:pt>
    <dgm:pt modelId="{9A42CD63-1A01-47B0-AB9A-941DDE2FBCF9}">
      <dgm:prSet phldrT="[Text]"/>
      <dgm:spPr/>
      <dgm:t>
        <a:bodyPr/>
        <a:lstStyle/>
        <a:p>
          <a:r>
            <a:rPr lang="cs-CZ" dirty="0"/>
            <a:t>Nejvyšší soud ČR</a:t>
          </a:r>
        </a:p>
      </dgm:t>
    </dgm:pt>
    <dgm:pt modelId="{9F7E849A-4027-426C-9D0E-5139FEE1079B}" type="parTrans" cxnId="{E50D9F9E-20A9-4148-A42E-7688B82EDB2B}">
      <dgm:prSet/>
      <dgm:spPr/>
      <dgm:t>
        <a:bodyPr/>
        <a:lstStyle/>
        <a:p>
          <a:endParaRPr lang="cs-CZ"/>
        </a:p>
      </dgm:t>
    </dgm:pt>
    <dgm:pt modelId="{99783846-96C6-46CB-9804-D90CC4B67767}" type="sibTrans" cxnId="{E50D9F9E-20A9-4148-A42E-7688B82EDB2B}">
      <dgm:prSet/>
      <dgm:spPr/>
      <dgm:t>
        <a:bodyPr/>
        <a:lstStyle/>
        <a:p>
          <a:endParaRPr lang="cs-CZ"/>
        </a:p>
      </dgm:t>
    </dgm:pt>
    <dgm:pt modelId="{2B783AE0-F518-480F-AD83-7BA4FDEE80E9}" type="pres">
      <dgm:prSet presAssocID="{5B64CC5D-D321-43E5-946F-43DCB2A81B42}" presName="Name0" presStyleCnt="0">
        <dgm:presLayoutVars>
          <dgm:chMax val="7"/>
          <dgm:chPref val="7"/>
          <dgm:dir/>
        </dgm:presLayoutVars>
      </dgm:prSet>
      <dgm:spPr/>
    </dgm:pt>
    <dgm:pt modelId="{ABFFB60F-8327-4B25-A30C-8568892554D7}" type="pres">
      <dgm:prSet presAssocID="{5B64CC5D-D321-43E5-946F-43DCB2A81B42}" presName="Name1" presStyleCnt="0"/>
      <dgm:spPr/>
    </dgm:pt>
    <dgm:pt modelId="{8256B624-F656-44A5-BD8F-00311173E827}" type="pres">
      <dgm:prSet presAssocID="{5B64CC5D-D321-43E5-946F-43DCB2A81B42}" presName="cycle" presStyleCnt="0"/>
      <dgm:spPr/>
    </dgm:pt>
    <dgm:pt modelId="{7A5A70E9-8F79-4915-911C-03755D78EE72}" type="pres">
      <dgm:prSet presAssocID="{5B64CC5D-D321-43E5-946F-43DCB2A81B42}" presName="srcNode" presStyleLbl="node1" presStyleIdx="0" presStyleCnt="3"/>
      <dgm:spPr/>
    </dgm:pt>
    <dgm:pt modelId="{8DC1326E-FA00-46A7-96E3-2120DE290670}" type="pres">
      <dgm:prSet presAssocID="{5B64CC5D-D321-43E5-946F-43DCB2A81B42}" presName="conn" presStyleLbl="parChTrans1D2" presStyleIdx="0" presStyleCnt="1"/>
      <dgm:spPr/>
    </dgm:pt>
    <dgm:pt modelId="{15D38658-B1A9-48BA-8A9C-D9A8036D751B}" type="pres">
      <dgm:prSet presAssocID="{5B64CC5D-D321-43E5-946F-43DCB2A81B42}" presName="extraNode" presStyleLbl="node1" presStyleIdx="0" presStyleCnt="3"/>
      <dgm:spPr/>
    </dgm:pt>
    <dgm:pt modelId="{84CFAD62-8448-414B-B13C-01807A8E3B33}" type="pres">
      <dgm:prSet presAssocID="{5B64CC5D-D321-43E5-946F-43DCB2A81B42}" presName="dstNode" presStyleLbl="node1" presStyleIdx="0" presStyleCnt="3"/>
      <dgm:spPr/>
    </dgm:pt>
    <dgm:pt modelId="{9B887357-370B-4AF6-B382-B9110FC402E5}" type="pres">
      <dgm:prSet presAssocID="{32D53039-95EE-4B42-A38B-AF6009C92ED0}" presName="text_1" presStyleLbl="node1" presStyleIdx="0" presStyleCnt="3">
        <dgm:presLayoutVars>
          <dgm:bulletEnabled val="1"/>
        </dgm:presLayoutVars>
      </dgm:prSet>
      <dgm:spPr/>
    </dgm:pt>
    <dgm:pt modelId="{04A7DED2-2470-4AA7-A516-36B633CB8A39}" type="pres">
      <dgm:prSet presAssocID="{32D53039-95EE-4B42-A38B-AF6009C92ED0}" presName="accent_1" presStyleCnt="0"/>
      <dgm:spPr/>
    </dgm:pt>
    <dgm:pt modelId="{894429C0-3C8B-4A23-B3A4-1192F6BC44F5}" type="pres">
      <dgm:prSet presAssocID="{32D53039-95EE-4B42-A38B-AF6009C92ED0}" presName="accentRepeatNode" presStyleLbl="solidFgAcc1" presStyleIdx="0" presStyleCnt="3"/>
      <dgm:spPr/>
    </dgm:pt>
    <dgm:pt modelId="{A33E6D34-4B9C-4CE7-97B1-5AA6B5CE84EA}" type="pres">
      <dgm:prSet presAssocID="{E659F548-A216-4129-8FD1-571C3B63BEB5}" presName="text_2" presStyleLbl="node1" presStyleIdx="1" presStyleCnt="3">
        <dgm:presLayoutVars>
          <dgm:bulletEnabled val="1"/>
        </dgm:presLayoutVars>
      </dgm:prSet>
      <dgm:spPr/>
    </dgm:pt>
    <dgm:pt modelId="{53745A87-1425-42F2-9ABC-A4C067BCF607}" type="pres">
      <dgm:prSet presAssocID="{E659F548-A216-4129-8FD1-571C3B63BEB5}" presName="accent_2" presStyleCnt="0"/>
      <dgm:spPr/>
    </dgm:pt>
    <dgm:pt modelId="{E4BDE642-0B18-4CA3-8B45-A9538D750362}" type="pres">
      <dgm:prSet presAssocID="{E659F548-A216-4129-8FD1-571C3B63BEB5}" presName="accentRepeatNode" presStyleLbl="solidFgAcc1" presStyleIdx="1" presStyleCnt="3"/>
      <dgm:spPr/>
    </dgm:pt>
    <dgm:pt modelId="{36F2FCFD-C10C-4EFB-8C1C-F15CFFDC9D61}" type="pres">
      <dgm:prSet presAssocID="{9A42CD63-1A01-47B0-AB9A-941DDE2FBCF9}" presName="text_3" presStyleLbl="node1" presStyleIdx="2" presStyleCnt="3">
        <dgm:presLayoutVars>
          <dgm:bulletEnabled val="1"/>
        </dgm:presLayoutVars>
      </dgm:prSet>
      <dgm:spPr/>
    </dgm:pt>
    <dgm:pt modelId="{5983BC54-E7B9-42F2-B420-CE15CB67F748}" type="pres">
      <dgm:prSet presAssocID="{9A42CD63-1A01-47B0-AB9A-941DDE2FBCF9}" presName="accent_3" presStyleCnt="0"/>
      <dgm:spPr/>
    </dgm:pt>
    <dgm:pt modelId="{34DA8770-D225-4592-9E0F-A705C8A4DE52}" type="pres">
      <dgm:prSet presAssocID="{9A42CD63-1A01-47B0-AB9A-941DDE2FBCF9}" presName="accentRepeatNode" presStyleLbl="solidFgAcc1" presStyleIdx="2" presStyleCnt="3"/>
      <dgm:spPr/>
    </dgm:pt>
  </dgm:ptLst>
  <dgm:cxnLst>
    <dgm:cxn modelId="{A4E6A048-7D94-425C-8E4B-4801DC318AED}" type="presOf" srcId="{E659F548-A216-4129-8FD1-571C3B63BEB5}" destId="{A33E6D34-4B9C-4CE7-97B1-5AA6B5CE84EA}" srcOrd="0" destOrd="0" presId="urn:microsoft.com/office/officeart/2008/layout/VerticalCurvedList"/>
    <dgm:cxn modelId="{2FB8084A-043A-4501-81B7-3E2875967DD6}" type="presOf" srcId="{9A42CD63-1A01-47B0-AB9A-941DDE2FBCF9}" destId="{36F2FCFD-C10C-4EFB-8C1C-F15CFFDC9D61}" srcOrd="0" destOrd="0" presId="urn:microsoft.com/office/officeart/2008/layout/VerticalCurvedList"/>
    <dgm:cxn modelId="{429E9E93-ECC3-4271-80E5-66614226BB42}" type="presOf" srcId="{5B64CC5D-D321-43E5-946F-43DCB2A81B42}" destId="{2B783AE0-F518-480F-AD83-7BA4FDEE80E9}" srcOrd="0" destOrd="0" presId="urn:microsoft.com/office/officeart/2008/layout/VerticalCurvedList"/>
    <dgm:cxn modelId="{E50D9F9E-20A9-4148-A42E-7688B82EDB2B}" srcId="{5B64CC5D-D321-43E5-946F-43DCB2A81B42}" destId="{9A42CD63-1A01-47B0-AB9A-941DDE2FBCF9}" srcOrd="2" destOrd="0" parTransId="{9F7E849A-4027-426C-9D0E-5139FEE1079B}" sibTransId="{99783846-96C6-46CB-9804-D90CC4B67767}"/>
    <dgm:cxn modelId="{CDB637CF-8C9B-4C3B-AD8F-F5DE39075066}" type="presOf" srcId="{AFDBC472-AACE-4D0C-9B5F-D20511AA21A0}" destId="{8DC1326E-FA00-46A7-96E3-2120DE290670}" srcOrd="0" destOrd="0" presId="urn:microsoft.com/office/officeart/2008/layout/VerticalCurvedList"/>
    <dgm:cxn modelId="{08B791E3-80A3-4CA2-A155-08A6312E6A30}" type="presOf" srcId="{32D53039-95EE-4B42-A38B-AF6009C92ED0}" destId="{9B887357-370B-4AF6-B382-B9110FC402E5}" srcOrd="0" destOrd="0" presId="urn:microsoft.com/office/officeart/2008/layout/VerticalCurvedList"/>
    <dgm:cxn modelId="{D269CDE6-E7E7-411C-863E-C44A95DD6D6A}" srcId="{5B64CC5D-D321-43E5-946F-43DCB2A81B42}" destId="{32D53039-95EE-4B42-A38B-AF6009C92ED0}" srcOrd="0" destOrd="0" parTransId="{628CDADD-6895-43F0-A37F-CF8DC5C35827}" sibTransId="{AFDBC472-AACE-4D0C-9B5F-D20511AA21A0}"/>
    <dgm:cxn modelId="{BF7988F9-7F80-4D6F-AD04-19E4F07AFCDF}" srcId="{5B64CC5D-D321-43E5-946F-43DCB2A81B42}" destId="{E659F548-A216-4129-8FD1-571C3B63BEB5}" srcOrd="1" destOrd="0" parTransId="{607788AA-2E95-4D0C-85B1-1E8D40A29744}" sibTransId="{0B5F2E8E-EA66-493C-80B3-B6B750BD3D19}"/>
    <dgm:cxn modelId="{C93690AA-A886-46D3-B8BB-F32773DE78F4}" type="presParOf" srcId="{2B783AE0-F518-480F-AD83-7BA4FDEE80E9}" destId="{ABFFB60F-8327-4B25-A30C-8568892554D7}" srcOrd="0" destOrd="0" presId="urn:microsoft.com/office/officeart/2008/layout/VerticalCurvedList"/>
    <dgm:cxn modelId="{2A684B16-0C3E-492A-9440-3A2846BAE8FA}" type="presParOf" srcId="{ABFFB60F-8327-4B25-A30C-8568892554D7}" destId="{8256B624-F656-44A5-BD8F-00311173E827}" srcOrd="0" destOrd="0" presId="urn:microsoft.com/office/officeart/2008/layout/VerticalCurvedList"/>
    <dgm:cxn modelId="{F782BCBC-EFAB-49F5-9C1D-C7E515C9C13D}" type="presParOf" srcId="{8256B624-F656-44A5-BD8F-00311173E827}" destId="{7A5A70E9-8F79-4915-911C-03755D78EE72}" srcOrd="0" destOrd="0" presId="urn:microsoft.com/office/officeart/2008/layout/VerticalCurvedList"/>
    <dgm:cxn modelId="{D9D68D83-C188-43A4-AB3E-569075E65474}" type="presParOf" srcId="{8256B624-F656-44A5-BD8F-00311173E827}" destId="{8DC1326E-FA00-46A7-96E3-2120DE290670}" srcOrd="1" destOrd="0" presId="urn:microsoft.com/office/officeart/2008/layout/VerticalCurvedList"/>
    <dgm:cxn modelId="{0385FA94-D6E7-49BA-BDBE-26A43C51D8DF}" type="presParOf" srcId="{8256B624-F656-44A5-BD8F-00311173E827}" destId="{15D38658-B1A9-48BA-8A9C-D9A8036D751B}" srcOrd="2" destOrd="0" presId="urn:microsoft.com/office/officeart/2008/layout/VerticalCurvedList"/>
    <dgm:cxn modelId="{AEB63DCF-89A6-4546-9CE0-2DF9C1AE3F72}" type="presParOf" srcId="{8256B624-F656-44A5-BD8F-00311173E827}" destId="{84CFAD62-8448-414B-B13C-01807A8E3B33}" srcOrd="3" destOrd="0" presId="urn:microsoft.com/office/officeart/2008/layout/VerticalCurvedList"/>
    <dgm:cxn modelId="{D7251FE0-DA38-4A73-835B-FBF9D8A183A9}" type="presParOf" srcId="{ABFFB60F-8327-4B25-A30C-8568892554D7}" destId="{9B887357-370B-4AF6-B382-B9110FC402E5}" srcOrd="1" destOrd="0" presId="urn:microsoft.com/office/officeart/2008/layout/VerticalCurvedList"/>
    <dgm:cxn modelId="{12B4D802-E035-4EBF-A882-AA2C9324DA21}" type="presParOf" srcId="{ABFFB60F-8327-4B25-A30C-8568892554D7}" destId="{04A7DED2-2470-4AA7-A516-36B633CB8A39}" srcOrd="2" destOrd="0" presId="urn:microsoft.com/office/officeart/2008/layout/VerticalCurvedList"/>
    <dgm:cxn modelId="{35C3C3A2-4721-41E8-AEEC-0B66B0C1FB4A}" type="presParOf" srcId="{04A7DED2-2470-4AA7-A516-36B633CB8A39}" destId="{894429C0-3C8B-4A23-B3A4-1192F6BC44F5}" srcOrd="0" destOrd="0" presId="urn:microsoft.com/office/officeart/2008/layout/VerticalCurvedList"/>
    <dgm:cxn modelId="{7E511668-83C9-4DBD-87B5-CC3ACFD7FD9F}" type="presParOf" srcId="{ABFFB60F-8327-4B25-A30C-8568892554D7}" destId="{A33E6D34-4B9C-4CE7-97B1-5AA6B5CE84EA}" srcOrd="3" destOrd="0" presId="urn:microsoft.com/office/officeart/2008/layout/VerticalCurvedList"/>
    <dgm:cxn modelId="{7505998D-256B-4CB6-93B1-F3A2C219A56B}" type="presParOf" srcId="{ABFFB60F-8327-4B25-A30C-8568892554D7}" destId="{53745A87-1425-42F2-9ABC-A4C067BCF607}" srcOrd="4" destOrd="0" presId="urn:microsoft.com/office/officeart/2008/layout/VerticalCurvedList"/>
    <dgm:cxn modelId="{CF4998F2-98F1-4512-AEAC-152FC5B34470}" type="presParOf" srcId="{53745A87-1425-42F2-9ABC-A4C067BCF607}" destId="{E4BDE642-0B18-4CA3-8B45-A9538D750362}" srcOrd="0" destOrd="0" presId="urn:microsoft.com/office/officeart/2008/layout/VerticalCurvedList"/>
    <dgm:cxn modelId="{8DA292A3-D36A-4089-8516-EA9F9764E69D}" type="presParOf" srcId="{ABFFB60F-8327-4B25-A30C-8568892554D7}" destId="{36F2FCFD-C10C-4EFB-8C1C-F15CFFDC9D61}" srcOrd="5" destOrd="0" presId="urn:microsoft.com/office/officeart/2008/layout/VerticalCurvedList"/>
    <dgm:cxn modelId="{74E9D1F4-4DF6-4923-901B-2A0194D19FF1}" type="presParOf" srcId="{ABFFB60F-8327-4B25-A30C-8568892554D7}" destId="{5983BC54-E7B9-42F2-B420-CE15CB67F748}" srcOrd="6" destOrd="0" presId="urn:microsoft.com/office/officeart/2008/layout/VerticalCurvedList"/>
    <dgm:cxn modelId="{59A1D401-630F-4C4D-8A4E-FD2D5929BB97}" type="presParOf" srcId="{5983BC54-E7B9-42F2-B420-CE15CB67F748}" destId="{34DA8770-D225-4592-9E0F-A705C8A4DE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8C7500-BC11-4AEE-82EE-184448DC068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315ACD1-F567-49CA-A3BD-6E186EAC2C02}">
      <dgm:prSet phldrT="[Text]"/>
      <dgm:spPr/>
      <dgm:t>
        <a:bodyPr/>
        <a:lstStyle/>
        <a:p>
          <a:r>
            <a:rPr lang="cs-CZ" dirty="0"/>
            <a:t>Nejvyšší soud</a:t>
          </a:r>
        </a:p>
      </dgm:t>
    </dgm:pt>
    <dgm:pt modelId="{3BD5F7ED-175E-4FD7-9B60-6A98A02E2BC3}" type="parTrans" cxnId="{DE12F22F-EF00-4B39-8506-B4FE1C517A2A}">
      <dgm:prSet/>
      <dgm:spPr/>
      <dgm:t>
        <a:bodyPr/>
        <a:lstStyle/>
        <a:p>
          <a:endParaRPr lang="cs-CZ"/>
        </a:p>
      </dgm:t>
    </dgm:pt>
    <dgm:pt modelId="{DD328ADE-79DB-44F7-A80F-F3E7EE45F587}" type="sibTrans" cxnId="{DE12F22F-EF00-4B39-8506-B4FE1C517A2A}">
      <dgm:prSet/>
      <dgm:spPr/>
      <dgm:t>
        <a:bodyPr/>
        <a:lstStyle/>
        <a:p>
          <a:endParaRPr lang="cs-CZ"/>
        </a:p>
      </dgm:t>
    </dgm:pt>
    <dgm:pt modelId="{71B93A43-2C6F-43A2-9FA8-47FFCB47ECBA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73AF57BB-ECE8-48D9-B481-971AE6CF3075}" type="parTrans" cxnId="{EFFE3757-9AC1-474D-97D2-442DA246DC4A}">
      <dgm:prSet/>
      <dgm:spPr/>
      <dgm:t>
        <a:bodyPr/>
        <a:lstStyle/>
        <a:p>
          <a:endParaRPr lang="cs-CZ"/>
        </a:p>
      </dgm:t>
    </dgm:pt>
    <dgm:pt modelId="{E9AEE435-76ED-439C-9160-4EE1E120094C}" type="sibTrans" cxnId="{EFFE3757-9AC1-474D-97D2-442DA246DC4A}">
      <dgm:prSet/>
      <dgm:spPr/>
      <dgm:t>
        <a:bodyPr/>
        <a:lstStyle/>
        <a:p>
          <a:endParaRPr lang="cs-CZ"/>
        </a:p>
      </dgm:t>
    </dgm:pt>
    <dgm:pt modelId="{9E46262A-AADD-4A8F-A4FB-67A3FF65F3D7}">
      <dgm:prSet phldrT="[Text]"/>
      <dgm:spPr/>
      <dgm:t>
        <a:bodyPr/>
        <a:lstStyle/>
        <a:p>
          <a:r>
            <a:rPr lang="cs-CZ" dirty="0"/>
            <a:t>Okresní soud</a:t>
          </a:r>
        </a:p>
      </dgm:t>
    </dgm:pt>
    <dgm:pt modelId="{8B5E9C5B-11E4-4833-85E7-7511AAC9271B}" type="parTrans" cxnId="{957E8D8E-84C4-4996-B191-5CB962BD6A7C}">
      <dgm:prSet/>
      <dgm:spPr/>
      <dgm:t>
        <a:bodyPr/>
        <a:lstStyle/>
        <a:p>
          <a:endParaRPr lang="cs-CZ"/>
        </a:p>
      </dgm:t>
    </dgm:pt>
    <dgm:pt modelId="{949D68C2-F002-4635-B24F-71490FFB92B5}" type="sibTrans" cxnId="{957E8D8E-84C4-4996-B191-5CB962BD6A7C}">
      <dgm:prSet/>
      <dgm:spPr/>
      <dgm:t>
        <a:bodyPr/>
        <a:lstStyle/>
        <a:p>
          <a:endParaRPr lang="cs-CZ"/>
        </a:p>
      </dgm:t>
    </dgm:pt>
    <dgm:pt modelId="{68FA7057-D231-4A86-9BD4-D1A378402EF1}">
      <dgm:prSet/>
      <dgm:spPr/>
      <dgm:t>
        <a:bodyPr/>
        <a:lstStyle/>
        <a:p>
          <a:r>
            <a:rPr lang="cs-CZ" dirty="0"/>
            <a:t>Vrchní soud</a:t>
          </a:r>
        </a:p>
      </dgm:t>
    </dgm:pt>
    <dgm:pt modelId="{CA773F1A-509F-4ED9-86CB-03C1351E206C}" type="parTrans" cxnId="{1D286113-1603-4029-A7B4-48B3617B019A}">
      <dgm:prSet/>
      <dgm:spPr/>
      <dgm:t>
        <a:bodyPr/>
        <a:lstStyle/>
        <a:p>
          <a:endParaRPr lang="cs-CZ"/>
        </a:p>
      </dgm:t>
    </dgm:pt>
    <dgm:pt modelId="{1A892322-F724-45FC-A827-FB84E86D6A93}" type="sibTrans" cxnId="{1D286113-1603-4029-A7B4-48B3617B019A}">
      <dgm:prSet/>
      <dgm:spPr/>
      <dgm:t>
        <a:bodyPr/>
        <a:lstStyle/>
        <a:p>
          <a:endParaRPr lang="cs-CZ"/>
        </a:p>
      </dgm:t>
    </dgm:pt>
    <dgm:pt modelId="{F4263816-BAC4-483D-8196-880681FDEA47}" type="pres">
      <dgm:prSet presAssocID="{108C7500-BC11-4AEE-82EE-184448DC068F}" presName="compositeShape" presStyleCnt="0">
        <dgm:presLayoutVars>
          <dgm:dir/>
          <dgm:resizeHandles/>
        </dgm:presLayoutVars>
      </dgm:prSet>
      <dgm:spPr/>
    </dgm:pt>
    <dgm:pt modelId="{3CDAF1AD-B14E-44E9-B324-E9390B7851C6}" type="pres">
      <dgm:prSet presAssocID="{108C7500-BC11-4AEE-82EE-184448DC068F}" presName="pyramid" presStyleLbl="node1" presStyleIdx="0" presStyleCnt="1"/>
      <dgm:spPr/>
    </dgm:pt>
    <dgm:pt modelId="{F3081127-695F-4537-AD87-88E579B0D1F5}" type="pres">
      <dgm:prSet presAssocID="{108C7500-BC11-4AEE-82EE-184448DC068F}" presName="theList" presStyleCnt="0"/>
      <dgm:spPr/>
    </dgm:pt>
    <dgm:pt modelId="{81A5F1C6-6501-4310-815D-5D40CD8A8A85}" type="pres">
      <dgm:prSet presAssocID="{2315ACD1-F567-49CA-A3BD-6E186EAC2C02}" presName="aNode" presStyleLbl="fgAcc1" presStyleIdx="0" presStyleCnt="4">
        <dgm:presLayoutVars>
          <dgm:bulletEnabled val="1"/>
        </dgm:presLayoutVars>
      </dgm:prSet>
      <dgm:spPr/>
    </dgm:pt>
    <dgm:pt modelId="{0A5D4201-46AC-4331-892E-4492C2579F47}" type="pres">
      <dgm:prSet presAssocID="{2315ACD1-F567-49CA-A3BD-6E186EAC2C02}" presName="aSpace" presStyleCnt="0"/>
      <dgm:spPr/>
    </dgm:pt>
    <dgm:pt modelId="{863BB1BD-99B5-44B6-8FBC-5759C41D14B2}" type="pres">
      <dgm:prSet presAssocID="{68FA7057-D231-4A86-9BD4-D1A378402EF1}" presName="aNode" presStyleLbl="fgAcc1" presStyleIdx="1" presStyleCnt="4">
        <dgm:presLayoutVars>
          <dgm:bulletEnabled val="1"/>
        </dgm:presLayoutVars>
      </dgm:prSet>
      <dgm:spPr/>
    </dgm:pt>
    <dgm:pt modelId="{64060B39-A298-4BF3-813D-FF0412AD810F}" type="pres">
      <dgm:prSet presAssocID="{68FA7057-D231-4A86-9BD4-D1A378402EF1}" presName="aSpace" presStyleCnt="0"/>
      <dgm:spPr/>
    </dgm:pt>
    <dgm:pt modelId="{8E0AF1F3-7315-4328-9266-BDA7B154072B}" type="pres">
      <dgm:prSet presAssocID="{71B93A43-2C6F-43A2-9FA8-47FFCB47ECBA}" presName="aNode" presStyleLbl="fgAcc1" presStyleIdx="2" presStyleCnt="4">
        <dgm:presLayoutVars>
          <dgm:bulletEnabled val="1"/>
        </dgm:presLayoutVars>
      </dgm:prSet>
      <dgm:spPr/>
    </dgm:pt>
    <dgm:pt modelId="{2B7DD951-5060-4FD6-901B-87612D101DEF}" type="pres">
      <dgm:prSet presAssocID="{71B93A43-2C6F-43A2-9FA8-47FFCB47ECBA}" presName="aSpace" presStyleCnt="0"/>
      <dgm:spPr/>
    </dgm:pt>
    <dgm:pt modelId="{B17C49AD-4D6F-4F81-AF68-91484C86AB01}" type="pres">
      <dgm:prSet presAssocID="{9E46262A-AADD-4A8F-A4FB-67A3FF65F3D7}" presName="aNode" presStyleLbl="fgAcc1" presStyleIdx="3" presStyleCnt="4">
        <dgm:presLayoutVars>
          <dgm:bulletEnabled val="1"/>
        </dgm:presLayoutVars>
      </dgm:prSet>
      <dgm:spPr/>
    </dgm:pt>
    <dgm:pt modelId="{80C990FD-CE83-4771-AD2B-71E525034979}" type="pres">
      <dgm:prSet presAssocID="{9E46262A-AADD-4A8F-A4FB-67A3FF65F3D7}" presName="aSpace" presStyleCnt="0"/>
      <dgm:spPr/>
    </dgm:pt>
  </dgm:ptLst>
  <dgm:cxnLst>
    <dgm:cxn modelId="{1D286113-1603-4029-A7B4-48B3617B019A}" srcId="{108C7500-BC11-4AEE-82EE-184448DC068F}" destId="{68FA7057-D231-4A86-9BD4-D1A378402EF1}" srcOrd="1" destOrd="0" parTransId="{CA773F1A-509F-4ED9-86CB-03C1351E206C}" sibTransId="{1A892322-F724-45FC-A827-FB84E86D6A93}"/>
    <dgm:cxn modelId="{DE12F22F-EF00-4B39-8506-B4FE1C517A2A}" srcId="{108C7500-BC11-4AEE-82EE-184448DC068F}" destId="{2315ACD1-F567-49CA-A3BD-6E186EAC2C02}" srcOrd="0" destOrd="0" parTransId="{3BD5F7ED-175E-4FD7-9B60-6A98A02E2BC3}" sibTransId="{DD328ADE-79DB-44F7-A80F-F3E7EE45F587}"/>
    <dgm:cxn modelId="{7F5B893A-E1EF-4067-A546-F55D39986D82}" type="presOf" srcId="{108C7500-BC11-4AEE-82EE-184448DC068F}" destId="{F4263816-BAC4-483D-8196-880681FDEA47}" srcOrd="0" destOrd="0" presId="urn:microsoft.com/office/officeart/2005/8/layout/pyramid2"/>
    <dgm:cxn modelId="{9EA90E46-CC52-41ED-B4FA-9485B1916201}" type="presOf" srcId="{2315ACD1-F567-49CA-A3BD-6E186EAC2C02}" destId="{81A5F1C6-6501-4310-815D-5D40CD8A8A85}" srcOrd="0" destOrd="0" presId="urn:microsoft.com/office/officeart/2005/8/layout/pyramid2"/>
    <dgm:cxn modelId="{8F1F9251-D92D-4B3E-B2D0-ACE55F26D131}" type="presOf" srcId="{68FA7057-D231-4A86-9BD4-D1A378402EF1}" destId="{863BB1BD-99B5-44B6-8FBC-5759C41D14B2}" srcOrd="0" destOrd="0" presId="urn:microsoft.com/office/officeart/2005/8/layout/pyramid2"/>
    <dgm:cxn modelId="{EFFE3757-9AC1-474D-97D2-442DA246DC4A}" srcId="{108C7500-BC11-4AEE-82EE-184448DC068F}" destId="{71B93A43-2C6F-43A2-9FA8-47FFCB47ECBA}" srcOrd="2" destOrd="0" parTransId="{73AF57BB-ECE8-48D9-B481-971AE6CF3075}" sibTransId="{E9AEE435-76ED-439C-9160-4EE1E120094C}"/>
    <dgm:cxn modelId="{957E8D8E-84C4-4996-B191-5CB962BD6A7C}" srcId="{108C7500-BC11-4AEE-82EE-184448DC068F}" destId="{9E46262A-AADD-4A8F-A4FB-67A3FF65F3D7}" srcOrd="3" destOrd="0" parTransId="{8B5E9C5B-11E4-4833-85E7-7511AAC9271B}" sibTransId="{949D68C2-F002-4635-B24F-71490FFB92B5}"/>
    <dgm:cxn modelId="{0E80CBB5-1811-48EE-B119-CF6CC8EBEB24}" type="presOf" srcId="{9E46262A-AADD-4A8F-A4FB-67A3FF65F3D7}" destId="{B17C49AD-4D6F-4F81-AF68-91484C86AB01}" srcOrd="0" destOrd="0" presId="urn:microsoft.com/office/officeart/2005/8/layout/pyramid2"/>
    <dgm:cxn modelId="{95C334F0-2C5D-4662-94D9-F60B42D17130}" type="presOf" srcId="{71B93A43-2C6F-43A2-9FA8-47FFCB47ECBA}" destId="{8E0AF1F3-7315-4328-9266-BDA7B154072B}" srcOrd="0" destOrd="0" presId="urn:microsoft.com/office/officeart/2005/8/layout/pyramid2"/>
    <dgm:cxn modelId="{39BC7C69-715A-4115-B4EA-8BD4B34BBE23}" type="presParOf" srcId="{F4263816-BAC4-483D-8196-880681FDEA47}" destId="{3CDAF1AD-B14E-44E9-B324-E9390B7851C6}" srcOrd="0" destOrd="0" presId="urn:microsoft.com/office/officeart/2005/8/layout/pyramid2"/>
    <dgm:cxn modelId="{783EDCC9-27EA-4806-87E9-6514CBC82035}" type="presParOf" srcId="{F4263816-BAC4-483D-8196-880681FDEA47}" destId="{F3081127-695F-4537-AD87-88E579B0D1F5}" srcOrd="1" destOrd="0" presId="urn:microsoft.com/office/officeart/2005/8/layout/pyramid2"/>
    <dgm:cxn modelId="{ABF7799E-C6BF-43D9-B37E-541DEB4E7AF7}" type="presParOf" srcId="{F3081127-695F-4537-AD87-88E579B0D1F5}" destId="{81A5F1C6-6501-4310-815D-5D40CD8A8A85}" srcOrd="0" destOrd="0" presId="urn:microsoft.com/office/officeart/2005/8/layout/pyramid2"/>
    <dgm:cxn modelId="{BDEB3EF3-1B46-4006-8A5F-5EEF7B14A0C1}" type="presParOf" srcId="{F3081127-695F-4537-AD87-88E579B0D1F5}" destId="{0A5D4201-46AC-4331-892E-4492C2579F47}" srcOrd="1" destOrd="0" presId="urn:microsoft.com/office/officeart/2005/8/layout/pyramid2"/>
    <dgm:cxn modelId="{5B3860EB-A8E3-4DAB-8A15-C31BC8E08C6B}" type="presParOf" srcId="{F3081127-695F-4537-AD87-88E579B0D1F5}" destId="{863BB1BD-99B5-44B6-8FBC-5759C41D14B2}" srcOrd="2" destOrd="0" presId="urn:microsoft.com/office/officeart/2005/8/layout/pyramid2"/>
    <dgm:cxn modelId="{38C4F56B-DCBB-4498-9BDC-5E81FA4261FC}" type="presParOf" srcId="{F3081127-695F-4537-AD87-88E579B0D1F5}" destId="{64060B39-A298-4BF3-813D-FF0412AD810F}" srcOrd="3" destOrd="0" presId="urn:microsoft.com/office/officeart/2005/8/layout/pyramid2"/>
    <dgm:cxn modelId="{44568D87-B215-4DE0-8921-AEF900FAE816}" type="presParOf" srcId="{F3081127-695F-4537-AD87-88E579B0D1F5}" destId="{8E0AF1F3-7315-4328-9266-BDA7B154072B}" srcOrd="4" destOrd="0" presId="urn:microsoft.com/office/officeart/2005/8/layout/pyramid2"/>
    <dgm:cxn modelId="{A4DE5139-9248-42B0-8D11-0A964C658507}" type="presParOf" srcId="{F3081127-695F-4537-AD87-88E579B0D1F5}" destId="{2B7DD951-5060-4FD6-901B-87612D101DEF}" srcOrd="5" destOrd="0" presId="urn:microsoft.com/office/officeart/2005/8/layout/pyramid2"/>
    <dgm:cxn modelId="{E87D0565-EF9C-45BA-8C03-17C4DAAA29ED}" type="presParOf" srcId="{F3081127-695F-4537-AD87-88E579B0D1F5}" destId="{B17C49AD-4D6F-4F81-AF68-91484C86AB01}" srcOrd="6" destOrd="0" presId="urn:microsoft.com/office/officeart/2005/8/layout/pyramid2"/>
    <dgm:cxn modelId="{4F0ACDB9-5BA9-4C1F-980C-30B6DCFBD6D3}" type="presParOf" srcId="{F3081127-695F-4537-AD87-88E579B0D1F5}" destId="{80C990FD-CE83-4771-AD2B-71E5250349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6E9CC3-C30E-4C1E-90D8-611F85E190B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DFDD4D4-F1AA-4F09-893B-D93928A3E5FF}">
      <dgm:prSet phldrT="[Text]"/>
      <dgm:spPr/>
      <dgm:t>
        <a:bodyPr/>
        <a:lstStyle/>
        <a:p>
          <a:r>
            <a:rPr lang="cs-CZ" dirty="0"/>
            <a:t>Nejvyšší správní soud</a:t>
          </a:r>
        </a:p>
      </dgm:t>
    </dgm:pt>
    <dgm:pt modelId="{E86B8BB5-DA19-496D-9116-5F8134C46FF3}" type="parTrans" cxnId="{609DFA8E-2D5D-4EB8-89C4-0A8C21092D80}">
      <dgm:prSet/>
      <dgm:spPr/>
      <dgm:t>
        <a:bodyPr/>
        <a:lstStyle/>
        <a:p>
          <a:endParaRPr lang="cs-CZ"/>
        </a:p>
      </dgm:t>
    </dgm:pt>
    <dgm:pt modelId="{C0DC804E-A645-4F7A-A459-D6BCF13C5EA9}" type="sibTrans" cxnId="{609DFA8E-2D5D-4EB8-89C4-0A8C21092D80}">
      <dgm:prSet/>
      <dgm:spPr/>
      <dgm:t>
        <a:bodyPr/>
        <a:lstStyle/>
        <a:p>
          <a:endParaRPr lang="cs-CZ"/>
        </a:p>
      </dgm:t>
    </dgm:pt>
    <dgm:pt modelId="{253A31C1-760E-4AE2-8C82-BDC5332B1CC4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637E50A3-2483-41D0-8358-27B1005CCC63}" type="parTrans" cxnId="{F1829CEF-4693-4502-9A35-D04B77AC7DF6}">
      <dgm:prSet/>
      <dgm:spPr/>
      <dgm:t>
        <a:bodyPr/>
        <a:lstStyle/>
        <a:p>
          <a:endParaRPr lang="cs-CZ"/>
        </a:p>
      </dgm:t>
    </dgm:pt>
    <dgm:pt modelId="{48A28E71-C5CA-45A7-A65E-36BEA2D1F84B}" type="sibTrans" cxnId="{F1829CEF-4693-4502-9A35-D04B77AC7DF6}">
      <dgm:prSet/>
      <dgm:spPr/>
      <dgm:t>
        <a:bodyPr/>
        <a:lstStyle/>
        <a:p>
          <a:endParaRPr lang="cs-CZ"/>
        </a:p>
      </dgm:t>
    </dgm:pt>
    <dgm:pt modelId="{F678AE08-E983-44E7-A33D-5E825916BF03}" type="pres">
      <dgm:prSet presAssocID="{666E9CC3-C30E-4C1E-90D8-611F85E190B6}" presName="compositeShape" presStyleCnt="0">
        <dgm:presLayoutVars>
          <dgm:dir/>
          <dgm:resizeHandles/>
        </dgm:presLayoutVars>
      </dgm:prSet>
      <dgm:spPr/>
    </dgm:pt>
    <dgm:pt modelId="{78F65A32-E0DB-414B-A9DF-0B9BE2FAF0C5}" type="pres">
      <dgm:prSet presAssocID="{666E9CC3-C30E-4C1E-90D8-611F85E190B6}" presName="pyramid" presStyleLbl="node1" presStyleIdx="0" presStyleCnt="1"/>
      <dgm:spPr/>
    </dgm:pt>
    <dgm:pt modelId="{1158A8FD-88D7-4893-AA75-E67263AE97D4}" type="pres">
      <dgm:prSet presAssocID="{666E9CC3-C30E-4C1E-90D8-611F85E190B6}" presName="theList" presStyleCnt="0"/>
      <dgm:spPr/>
    </dgm:pt>
    <dgm:pt modelId="{0824470B-9975-4C00-B19B-8FCCBD1AB10A}" type="pres">
      <dgm:prSet presAssocID="{8DFDD4D4-F1AA-4F09-893B-D93928A3E5FF}" presName="aNode" presStyleLbl="fgAcc1" presStyleIdx="0" presStyleCnt="2">
        <dgm:presLayoutVars>
          <dgm:bulletEnabled val="1"/>
        </dgm:presLayoutVars>
      </dgm:prSet>
      <dgm:spPr/>
    </dgm:pt>
    <dgm:pt modelId="{735594C8-7506-4D5A-B2B1-F2CC16FCCE56}" type="pres">
      <dgm:prSet presAssocID="{8DFDD4D4-F1AA-4F09-893B-D93928A3E5FF}" presName="aSpace" presStyleCnt="0"/>
      <dgm:spPr/>
    </dgm:pt>
    <dgm:pt modelId="{508214EF-B065-4C1D-86CD-B8BD472087CA}" type="pres">
      <dgm:prSet presAssocID="{253A31C1-760E-4AE2-8C82-BDC5332B1CC4}" presName="aNode" presStyleLbl="fgAcc1" presStyleIdx="1" presStyleCnt="2">
        <dgm:presLayoutVars>
          <dgm:bulletEnabled val="1"/>
        </dgm:presLayoutVars>
      </dgm:prSet>
      <dgm:spPr/>
    </dgm:pt>
    <dgm:pt modelId="{BEC1B0AB-44FC-4564-9058-FF7C15B43584}" type="pres">
      <dgm:prSet presAssocID="{253A31C1-760E-4AE2-8C82-BDC5332B1CC4}" presName="aSpace" presStyleCnt="0"/>
      <dgm:spPr/>
    </dgm:pt>
  </dgm:ptLst>
  <dgm:cxnLst>
    <dgm:cxn modelId="{3D5B1606-EBA6-4BCC-AB0F-1038C36C567C}" type="presOf" srcId="{8DFDD4D4-F1AA-4F09-893B-D93928A3E5FF}" destId="{0824470B-9975-4C00-B19B-8FCCBD1AB10A}" srcOrd="0" destOrd="0" presId="urn:microsoft.com/office/officeart/2005/8/layout/pyramid2"/>
    <dgm:cxn modelId="{F2449738-61A7-42E3-8F01-C5CB1C43CEF3}" type="presOf" srcId="{253A31C1-760E-4AE2-8C82-BDC5332B1CC4}" destId="{508214EF-B065-4C1D-86CD-B8BD472087CA}" srcOrd="0" destOrd="0" presId="urn:microsoft.com/office/officeart/2005/8/layout/pyramid2"/>
    <dgm:cxn modelId="{24F83F89-4887-4A1D-9A5F-3880E72A7F4C}" type="presOf" srcId="{666E9CC3-C30E-4C1E-90D8-611F85E190B6}" destId="{F678AE08-E983-44E7-A33D-5E825916BF03}" srcOrd="0" destOrd="0" presId="urn:microsoft.com/office/officeart/2005/8/layout/pyramid2"/>
    <dgm:cxn modelId="{609DFA8E-2D5D-4EB8-89C4-0A8C21092D80}" srcId="{666E9CC3-C30E-4C1E-90D8-611F85E190B6}" destId="{8DFDD4D4-F1AA-4F09-893B-D93928A3E5FF}" srcOrd="0" destOrd="0" parTransId="{E86B8BB5-DA19-496D-9116-5F8134C46FF3}" sibTransId="{C0DC804E-A645-4F7A-A459-D6BCF13C5EA9}"/>
    <dgm:cxn modelId="{F1829CEF-4693-4502-9A35-D04B77AC7DF6}" srcId="{666E9CC3-C30E-4C1E-90D8-611F85E190B6}" destId="{253A31C1-760E-4AE2-8C82-BDC5332B1CC4}" srcOrd="1" destOrd="0" parTransId="{637E50A3-2483-41D0-8358-27B1005CCC63}" sibTransId="{48A28E71-C5CA-45A7-A65E-36BEA2D1F84B}"/>
    <dgm:cxn modelId="{9D9B964D-CD69-47EE-AA30-ADE1D065098F}" type="presParOf" srcId="{F678AE08-E983-44E7-A33D-5E825916BF03}" destId="{78F65A32-E0DB-414B-A9DF-0B9BE2FAF0C5}" srcOrd="0" destOrd="0" presId="urn:microsoft.com/office/officeart/2005/8/layout/pyramid2"/>
    <dgm:cxn modelId="{11B4DD86-912D-4645-8BA2-04DEA5978F4C}" type="presParOf" srcId="{F678AE08-E983-44E7-A33D-5E825916BF03}" destId="{1158A8FD-88D7-4893-AA75-E67263AE97D4}" srcOrd="1" destOrd="0" presId="urn:microsoft.com/office/officeart/2005/8/layout/pyramid2"/>
    <dgm:cxn modelId="{D4003295-0A55-4730-9BD4-9FF56F5D3E79}" type="presParOf" srcId="{1158A8FD-88D7-4893-AA75-E67263AE97D4}" destId="{0824470B-9975-4C00-B19B-8FCCBD1AB10A}" srcOrd="0" destOrd="0" presId="urn:microsoft.com/office/officeart/2005/8/layout/pyramid2"/>
    <dgm:cxn modelId="{D9FFBD7E-DBA3-4E87-8DA2-C2B02217A9DA}" type="presParOf" srcId="{1158A8FD-88D7-4893-AA75-E67263AE97D4}" destId="{735594C8-7506-4D5A-B2B1-F2CC16FCCE56}" srcOrd="1" destOrd="0" presId="urn:microsoft.com/office/officeart/2005/8/layout/pyramid2"/>
    <dgm:cxn modelId="{3DF2F42B-2C9E-4596-8516-8341921CBD1A}" type="presParOf" srcId="{1158A8FD-88D7-4893-AA75-E67263AE97D4}" destId="{508214EF-B065-4C1D-86CD-B8BD472087CA}" srcOrd="2" destOrd="0" presId="urn:microsoft.com/office/officeart/2005/8/layout/pyramid2"/>
    <dgm:cxn modelId="{D7F658C8-42FC-4624-8B22-27166866A7C6}" type="presParOf" srcId="{1158A8FD-88D7-4893-AA75-E67263AE97D4}" destId="{BEC1B0AB-44FC-4564-9058-FF7C15B4358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88005-2835-4661-BAB9-9CA3D8A00C35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0F00-BE75-4925-8015-FE832FD5F943}">
      <dsp:nvSpPr>
        <dsp:cNvPr id="0" name=""/>
        <dsp:cNvSpPr/>
      </dsp:nvSpPr>
      <dsp:spPr>
        <a:xfrm>
          <a:off x="468587" y="318298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Civilní soudnictví</a:t>
          </a:r>
        </a:p>
      </dsp:txBody>
      <dsp:txXfrm>
        <a:off x="468587" y="318298"/>
        <a:ext cx="10227160" cy="636928"/>
      </dsp:txXfrm>
    </dsp:sp>
    <dsp:sp modelId="{A6DE5A2D-3743-4ED8-9A8D-E2C199DE51B0}">
      <dsp:nvSpPr>
        <dsp:cNvPr id="0" name=""/>
        <dsp:cNvSpPr/>
      </dsp:nvSpPr>
      <dsp:spPr>
        <a:xfrm>
          <a:off x="70507" y="238682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A98CD0-9D63-473A-87B9-5FA519D97D2D}">
      <dsp:nvSpPr>
        <dsp:cNvPr id="0" name=""/>
        <dsp:cNvSpPr/>
      </dsp:nvSpPr>
      <dsp:spPr>
        <a:xfrm>
          <a:off x="833752" y="1273856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Správní soudnictví</a:t>
          </a:r>
        </a:p>
      </dsp:txBody>
      <dsp:txXfrm>
        <a:off x="833752" y="1273856"/>
        <a:ext cx="9861995" cy="636928"/>
      </dsp:txXfrm>
    </dsp:sp>
    <dsp:sp modelId="{28D4447C-20BF-44A4-9F09-EBB07E9D3B1F}">
      <dsp:nvSpPr>
        <dsp:cNvPr id="0" name=""/>
        <dsp:cNvSpPr/>
      </dsp:nvSpPr>
      <dsp:spPr>
        <a:xfrm>
          <a:off x="435672" y="1194240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DB267-1C56-4DC3-A150-D023408D2B90}">
      <dsp:nvSpPr>
        <dsp:cNvPr id="0" name=""/>
        <dsp:cNvSpPr/>
      </dsp:nvSpPr>
      <dsp:spPr>
        <a:xfrm>
          <a:off x="833752" y="2229414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Trestní soudnictví</a:t>
          </a:r>
        </a:p>
      </dsp:txBody>
      <dsp:txXfrm>
        <a:off x="833752" y="2229414"/>
        <a:ext cx="9861995" cy="636928"/>
      </dsp:txXfrm>
    </dsp:sp>
    <dsp:sp modelId="{F5DDD349-5ED1-41AD-8047-730006C3B525}">
      <dsp:nvSpPr>
        <dsp:cNvPr id="0" name=""/>
        <dsp:cNvSpPr/>
      </dsp:nvSpPr>
      <dsp:spPr>
        <a:xfrm>
          <a:off x="435672" y="2149798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98EE7-2B82-4802-A730-6EBA9372EBF1}">
      <dsp:nvSpPr>
        <dsp:cNvPr id="0" name=""/>
        <dsp:cNvSpPr/>
      </dsp:nvSpPr>
      <dsp:spPr>
        <a:xfrm>
          <a:off x="468587" y="3184973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Ústavní soudnictví</a:t>
          </a:r>
        </a:p>
      </dsp:txBody>
      <dsp:txXfrm>
        <a:off x="468587" y="3184973"/>
        <a:ext cx="10227160" cy="636928"/>
      </dsp:txXfrm>
    </dsp:sp>
    <dsp:sp modelId="{98ECD63B-6355-41EE-9C2A-07777A804F0E}">
      <dsp:nvSpPr>
        <dsp:cNvPr id="0" name=""/>
        <dsp:cNvSpPr/>
      </dsp:nvSpPr>
      <dsp:spPr>
        <a:xfrm>
          <a:off x="70507" y="3105357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AF1AD-B14E-44E9-B324-E9390B7851C6}">
      <dsp:nvSpPr>
        <dsp:cNvPr id="0" name=""/>
        <dsp:cNvSpPr/>
      </dsp:nvSpPr>
      <dsp:spPr>
        <a:xfrm>
          <a:off x="2995453" y="0"/>
          <a:ext cx="4140200" cy="4140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5F1C6-6501-4310-815D-5D40CD8A8A85}">
      <dsp:nvSpPr>
        <dsp:cNvPr id="0" name=""/>
        <dsp:cNvSpPr/>
      </dsp:nvSpPr>
      <dsp:spPr>
        <a:xfrm>
          <a:off x="5065554" y="414424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Nejvyšší soud</a:t>
          </a:r>
        </a:p>
      </dsp:txBody>
      <dsp:txXfrm>
        <a:off x="5101475" y="450345"/>
        <a:ext cx="2619288" cy="664013"/>
      </dsp:txXfrm>
    </dsp:sp>
    <dsp:sp modelId="{863BB1BD-99B5-44B6-8FBC-5759C41D14B2}">
      <dsp:nvSpPr>
        <dsp:cNvPr id="0" name=""/>
        <dsp:cNvSpPr/>
      </dsp:nvSpPr>
      <dsp:spPr>
        <a:xfrm>
          <a:off x="5065554" y="1242262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Vrchní soud</a:t>
          </a:r>
        </a:p>
      </dsp:txBody>
      <dsp:txXfrm>
        <a:off x="5101475" y="1278183"/>
        <a:ext cx="2619288" cy="664013"/>
      </dsp:txXfrm>
    </dsp:sp>
    <dsp:sp modelId="{8E0AF1F3-7315-4328-9266-BDA7B154072B}">
      <dsp:nvSpPr>
        <dsp:cNvPr id="0" name=""/>
        <dsp:cNvSpPr/>
      </dsp:nvSpPr>
      <dsp:spPr>
        <a:xfrm>
          <a:off x="5065554" y="2070099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Krajský soud</a:t>
          </a:r>
        </a:p>
      </dsp:txBody>
      <dsp:txXfrm>
        <a:off x="5101475" y="2106020"/>
        <a:ext cx="2619288" cy="664013"/>
      </dsp:txXfrm>
    </dsp:sp>
    <dsp:sp modelId="{B17C49AD-4D6F-4F81-AF68-91484C86AB01}">
      <dsp:nvSpPr>
        <dsp:cNvPr id="0" name=""/>
        <dsp:cNvSpPr/>
      </dsp:nvSpPr>
      <dsp:spPr>
        <a:xfrm>
          <a:off x="5065554" y="2897937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Okresní soud</a:t>
          </a:r>
        </a:p>
      </dsp:txBody>
      <dsp:txXfrm>
        <a:off x="5101475" y="2933858"/>
        <a:ext cx="2619288" cy="6640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7D7E1-E8C4-4A16-BA4B-087CB6404FC2}">
      <dsp:nvSpPr>
        <dsp:cNvPr id="0" name=""/>
        <dsp:cNvSpPr/>
      </dsp:nvSpPr>
      <dsp:spPr>
        <a:xfrm>
          <a:off x="0" y="385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FEE40-B10D-4A37-BBA5-90ACA26F9844}">
      <dsp:nvSpPr>
        <dsp:cNvPr id="0" name=""/>
        <dsp:cNvSpPr/>
      </dsp:nvSpPr>
      <dsp:spPr>
        <a:xfrm>
          <a:off x="352266" y="16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věcná příslušnost</a:t>
          </a:r>
        </a:p>
      </dsp:txBody>
      <dsp:txXfrm>
        <a:off x="388292" y="52301"/>
        <a:ext cx="4859675" cy="665948"/>
      </dsp:txXfrm>
    </dsp:sp>
    <dsp:sp modelId="{7D66E1D7-FC08-45D5-85B9-EB7495AA02A7}">
      <dsp:nvSpPr>
        <dsp:cNvPr id="0" name=""/>
        <dsp:cNvSpPr/>
      </dsp:nvSpPr>
      <dsp:spPr>
        <a:xfrm>
          <a:off x="0" y="1519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DAC01-AEDE-4B28-B185-6931EF39C6C3}">
      <dsp:nvSpPr>
        <dsp:cNvPr id="0" name=""/>
        <dsp:cNvSpPr/>
      </dsp:nvSpPr>
      <dsp:spPr>
        <a:xfrm>
          <a:off x="352266" y="1150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místní příslušnost</a:t>
          </a:r>
        </a:p>
      </dsp:txBody>
      <dsp:txXfrm>
        <a:off x="388292" y="1186301"/>
        <a:ext cx="4859675" cy="665948"/>
      </dsp:txXfrm>
    </dsp:sp>
    <dsp:sp modelId="{8B8BDDF9-DE2C-41E1-8796-B3A0E57DD644}">
      <dsp:nvSpPr>
        <dsp:cNvPr id="0" name=""/>
        <dsp:cNvSpPr/>
      </dsp:nvSpPr>
      <dsp:spPr>
        <a:xfrm>
          <a:off x="0" y="2653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C4727-E089-4964-9CD6-45C2471F669C}">
      <dsp:nvSpPr>
        <dsp:cNvPr id="0" name=""/>
        <dsp:cNvSpPr/>
      </dsp:nvSpPr>
      <dsp:spPr>
        <a:xfrm>
          <a:off x="352266" y="2284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funkční příslušnost</a:t>
          </a:r>
        </a:p>
      </dsp:txBody>
      <dsp:txXfrm>
        <a:off x="388292" y="2320301"/>
        <a:ext cx="4859675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326E-FA00-46A7-96E3-2120DE290670}">
      <dsp:nvSpPr>
        <dsp:cNvPr id="0" name=""/>
        <dsp:cNvSpPr/>
      </dsp:nvSpPr>
      <dsp:spPr>
        <a:xfrm>
          <a:off x="-3755840" y="-576934"/>
          <a:ext cx="4476744" cy="4476744"/>
        </a:xfrm>
        <a:prstGeom prst="blockArc">
          <a:avLst>
            <a:gd name="adj1" fmla="val 18900000"/>
            <a:gd name="adj2" fmla="val 2700000"/>
            <a:gd name="adj3" fmla="val 48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87357-370B-4AF6-B382-B9110FC402E5}">
      <dsp:nvSpPr>
        <dsp:cNvPr id="0" name=""/>
        <dsp:cNvSpPr/>
      </dsp:nvSpPr>
      <dsp:spPr>
        <a:xfrm>
          <a:off x="463589" y="332287"/>
          <a:ext cx="6100929" cy="664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75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okresní soudy</a:t>
          </a:r>
        </a:p>
      </dsp:txBody>
      <dsp:txXfrm>
        <a:off x="463589" y="332287"/>
        <a:ext cx="6100929" cy="664575"/>
      </dsp:txXfrm>
    </dsp:sp>
    <dsp:sp modelId="{894429C0-3C8B-4A23-B3A4-1192F6BC44F5}">
      <dsp:nvSpPr>
        <dsp:cNvPr id="0" name=""/>
        <dsp:cNvSpPr/>
      </dsp:nvSpPr>
      <dsp:spPr>
        <a:xfrm>
          <a:off x="48230" y="249215"/>
          <a:ext cx="830718" cy="83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E6D34-4B9C-4CE7-97B1-5AA6B5CE84EA}">
      <dsp:nvSpPr>
        <dsp:cNvPr id="0" name=""/>
        <dsp:cNvSpPr/>
      </dsp:nvSpPr>
      <dsp:spPr>
        <a:xfrm>
          <a:off x="705162" y="1329150"/>
          <a:ext cx="5859356" cy="664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75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krajské soudy</a:t>
          </a:r>
        </a:p>
      </dsp:txBody>
      <dsp:txXfrm>
        <a:off x="705162" y="1329150"/>
        <a:ext cx="5859356" cy="664575"/>
      </dsp:txXfrm>
    </dsp:sp>
    <dsp:sp modelId="{E4BDE642-0B18-4CA3-8B45-A9538D750362}">
      <dsp:nvSpPr>
        <dsp:cNvPr id="0" name=""/>
        <dsp:cNvSpPr/>
      </dsp:nvSpPr>
      <dsp:spPr>
        <a:xfrm>
          <a:off x="289803" y="1246078"/>
          <a:ext cx="830718" cy="83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2FCFD-C10C-4EFB-8C1C-F15CFFDC9D61}">
      <dsp:nvSpPr>
        <dsp:cNvPr id="0" name=""/>
        <dsp:cNvSpPr/>
      </dsp:nvSpPr>
      <dsp:spPr>
        <a:xfrm>
          <a:off x="463589" y="2326012"/>
          <a:ext cx="6100929" cy="664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75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Nejvyšší soud ČR</a:t>
          </a:r>
        </a:p>
      </dsp:txBody>
      <dsp:txXfrm>
        <a:off x="463589" y="2326012"/>
        <a:ext cx="6100929" cy="664575"/>
      </dsp:txXfrm>
    </dsp:sp>
    <dsp:sp modelId="{34DA8770-D225-4592-9E0F-A705C8A4DE52}">
      <dsp:nvSpPr>
        <dsp:cNvPr id="0" name=""/>
        <dsp:cNvSpPr/>
      </dsp:nvSpPr>
      <dsp:spPr>
        <a:xfrm>
          <a:off x="48230" y="2242940"/>
          <a:ext cx="830718" cy="83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AF1AD-B14E-44E9-B324-E9390B7851C6}">
      <dsp:nvSpPr>
        <dsp:cNvPr id="0" name=""/>
        <dsp:cNvSpPr/>
      </dsp:nvSpPr>
      <dsp:spPr>
        <a:xfrm>
          <a:off x="1478975" y="0"/>
          <a:ext cx="2237628" cy="22376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5F1C6-6501-4310-815D-5D40CD8A8A85}">
      <dsp:nvSpPr>
        <dsp:cNvPr id="0" name=""/>
        <dsp:cNvSpPr/>
      </dsp:nvSpPr>
      <dsp:spPr>
        <a:xfrm>
          <a:off x="2597789" y="223981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Nejvyšší soud</a:t>
          </a:r>
        </a:p>
      </dsp:txBody>
      <dsp:txXfrm>
        <a:off x="2617203" y="243395"/>
        <a:ext cx="1415630" cy="358875"/>
      </dsp:txXfrm>
    </dsp:sp>
    <dsp:sp modelId="{863BB1BD-99B5-44B6-8FBC-5759C41D14B2}">
      <dsp:nvSpPr>
        <dsp:cNvPr id="0" name=""/>
        <dsp:cNvSpPr/>
      </dsp:nvSpPr>
      <dsp:spPr>
        <a:xfrm>
          <a:off x="2597789" y="671397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Vrchní soud</a:t>
          </a:r>
        </a:p>
      </dsp:txBody>
      <dsp:txXfrm>
        <a:off x="2617203" y="690811"/>
        <a:ext cx="1415630" cy="358875"/>
      </dsp:txXfrm>
    </dsp:sp>
    <dsp:sp modelId="{8E0AF1F3-7315-4328-9266-BDA7B154072B}">
      <dsp:nvSpPr>
        <dsp:cNvPr id="0" name=""/>
        <dsp:cNvSpPr/>
      </dsp:nvSpPr>
      <dsp:spPr>
        <a:xfrm>
          <a:off x="2597789" y="1118814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Krajský soud</a:t>
          </a:r>
        </a:p>
      </dsp:txBody>
      <dsp:txXfrm>
        <a:off x="2617203" y="1138228"/>
        <a:ext cx="1415630" cy="358875"/>
      </dsp:txXfrm>
    </dsp:sp>
    <dsp:sp modelId="{B17C49AD-4D6F-4F81-AF68-91484C86AB01}">
      <dsp:nvSpPr>
        <dsp:cNvPr id="0" name=""/>
        <dsp:cNvSpPr/>
      </dsp:nvSpPr>
      <dsp:spPr>
        <a:xfrm>
          <a:off x="2597789" y="1566230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Okresní soud</a:t>
          </a:r>
        </a:p>
      </dsp:txBody>
      <dsp:txXfrm>
        <a:off x="2617203" y="1585644"/>
        <a:ext cx="1415630" cy="358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65A32-E0DB-414B-A9DF-0B9BE2FAF0C5}">
      <dsp:nvSpPr>
        <dsp:cNvPr id="0" name=""/>
        <dsp:cNvSpPr/>
      </dsp:nvSpPr>
      <dsp:spPr>
        <a:xfrm>
          <a:off x="2995453" y="0"/>
          <a:ext cx="4140200" cy="4140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4470B-9975-4C00-B19B-8FCCBD1AB10A}">
      <dsp:nvSpPr>
        <dsp:cNvPr id="0" name=""/>
        <dsp:cNvSpPr/>
      </dsp:nvSpPr>
      <dsp:spPr>
        <a:xfrm>
          <a:off x="5065554" y="414424"/>
          <a:ext cx="2691130" cy="14717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Nejvyšší správní soud</a:t>
          </a:r>
        </a:p>
      </dsp:txBody>
      <dsp:txXfrm>
        <a:off x="5137397" y="486267"/>
        <a:ext cx="2547444" cy="1328025"/>
      </dsp:txXfrm>
    </dsp:sp>
    <dsp:sp modelId="{508214EF-B065-4C1D-86CD-B8BD472087CA}">
      <dsp:nvSpPr>
        <dsp:cNvPr id="0" name=""/>
        <dsp:cNvSpPr/>
      </dsp:nvSpPr>
      <dsp:spPr>
        <a:xfrm>
          <a:off x="5065554" y="2070100"/>
          <a:ext cx="2691130" cy="14717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Krajský soud</a:t>
          </a:r>
        </a:p>
      </dsp:txBody>
      <dsp:txXfrm>
        <a:off x="5137397" y="2141943"/>
        <a:ext cx="2547444" cy="1328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2-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Řešení sporů. Soustava soudů v ČR.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Samostudium 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E9E398-287A-4FE4-82B9-36B3A6B61E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1F049-E669-4EC7-BD7E-089BF7D605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CCF668-D27C-4E5D-BB6A-42D37008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soudní soustavy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27BA2A-FFFA-455A-BBED-422593D6D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851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hovoříme o </a:t>
            </a:r>
            <a:r>
              <a:rPr lang="cs-CZ" sz="2400" dirty="0">
                <a:solidFill>
                  <a:schemeClr val="tx2"/>
                </a:solidFill>
              </a:rPr>
              <a:t>článcích soudní soustavy </a:t>
            </a:r>
            <a:r>
              <a:rPr lang="cs-CZ" sz="2400" dirty="0"/>
              <a:t>(čtyři články)</a:t>
            </a:r>
          </a:p>
          <a:p>
            <a:r>
              <a:rPr lang="cs-CZ" sz="2400" dirty="0"/>
              <a:t>stejná je i </a:t>
            </a:r>
            <a:r>
              <a:rPr lang="cs-CZ" sz="2400" dirty="0">
                <a:solidFill>
                  <a:schemeClr val="tx2"/>
                </a:solidFill>
              </a:rPr>
              <a:t>u trestních soudů </a:t>
            </a:r>
          </a:p>
          <a:p>
            <a:r>
              <a:rPr lang="cs-CZ" sz="2400" dirty="0"/>
              <a:t>pozor na terminologii: </a:t>
            </a:r>
          </a:p>
          <a:p>
            <a:pPr lvl="1"/>
            <a:r>
              <a:rPr lang="cs-CZ" sz="1600" dirty="0"/>
              <a:t>okresní soud: v Brně se nazývá Městský soud v Brně</a:t>
            </a:r>
          </a:p>
          <a:p>
            <a:pPr lvl="1"/>
            <a:r>
              <a:rPr lang="cs-CZ" sz="1600" dirty="0"/>
              <a:t>okresní soud: v Praze jsou to obvodní soudy</a:t>
            </a:r>
          </a:p>
          <a:p>
            <a:pPr lvl="1"/>
            <a:r>
              <a:rPr lang="cs-CZ" sz="1600" dirty="0"/>
              <a:t>krajský soud: v Praze je to Městský soud</a:t>
            </a:r>
          </a:p>
          <a:p>
            <a:r>
              <a:rPr lang="cs-CZ" sz="2400" dirty="0"/>
              <a:t>neplést s tzv. instancí (stupněm) – soustava soudů v ČR je </a:t>
            </a:r>
            <a:r>
              <a:rPr lang="cs-CZ" sz="2400" dirty="0">
                <a:solidFill>
                  <a:schemeClr val="tx2"/>
                </a:solidFill>
              </a:rPr>
              <a:t>dvouinstanční </a:t>
            </a:r>
            <a:r>
              <a:rPr lang="cs-CZ" sz="2400" dirty="0"/>
              <a:t>– proti rozhodnutí soudu prvního stupně je možné využít </a:t>
            </a:r>
            <a:r>
              <a:rPr lang="cs-CZ" sz="2400" dirty="0">
                <a:solidFill>
                  <a:schemeClr val="tx2"/>
                </a:solidFill>
              </a:rPr>
              <a:t>řádný opravný prostředek</a:t>
            </a:r>
            <a:r>
              <a:rPr lang="cs-CZ" sz="2400" dirty="0"/>
              <a:t>, kterým je </a:t>
            </a:r>
            <a:r>
              <a:rPr lang="cs-CZ" sz="2400" dirty="0">
                <a:solidFill>
                  <a:schemeClr val="tx2"/>
                </a:solidFill>
              </a:rPr>
              <a:t>odvolání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dovolání </a:t>
            </a:r>
            <a:r>
              <a:rPr lang="cs-CZ" sz="2400" dirty="0"/>
              <a:t>je </a:t>
            </a:r>
            <a:r>
              <a:rPr lang="cs-CZ" sz="2400" dirty="0">
                <a:solidFill>
                  <a:schemeClr val="tx2"/>
                </a:solidFill>
              </a:rPr>
              <a:t>mimořádný</a:t>
            </a:r>
            <a:r>
              <a:rPr lang="cs-CZ" sz="2400" dirty="0"/>
              <a:t> opravný prostředek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4250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05024B-0B6E-433E-89D5-87009E7AFE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2221E6-CBB4-435B-B29E-ED00984AC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1017E0-485C-4924-A8D5-370313FDE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04212"/>
            <a:ext cx="10753200" cy="451576"/>
          </a:xfrm>
        </p:spPr>
        <p:txBody>
          <a:bodyPr/>
          <a:lstStyle/>
          <a:p>
            <a:r>
              <a:rPr lang="cs-CZ" sz="3200" dirty="0"/>
              <a:t>Doplnění k organizaci soudní soustavy (civilní soudy, platí i pro trestní)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882CF6-CB82-4898-8C2C-25D09E91C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25388"/>
            <a:ext cx="10753200" cy="447338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Nejvyšší soud</a:t>
            </a:r>
          </a:p>
          <a:p>
            <a:pPr lvl="1"/>
            <a:r>
              <a:rPr lang="cs-CZ" sz="1600" dirty="0"/>
              <a:t>je jen jeden v Brně</a:t>
            </a:r>
          </a:p>
          <a:p>
            <a:pPr lvl="1"/>
            <a:r>
              <a:rPr lang="cs-CZ" sz="1600" dirty="0"/>
              <a:t>kolegia – občanské, obchodní, trestní </a:t>
            </a:r>
          </a:p>
          <a:p>
            <a:pPr lvl="1"/>
            <a:r>
              <a:rPr lang="cs-CZ" sz="1600" dirty="0"/>
              <a:t>rozhoduje o dovoláních, sjednocuje rozhodnutí soudů (tzv. judikaturu) </a:t>
            </a:r>
          </a:p>
          <a:p>
            <a:r>
              <a:rPr lang="cs-CZ" sz="2400" dirty="0"/>
              <a:t>vrchní soudy</a:t>
            </a:r>
          </a:p>
          <a:p>
            <a:pPr lvl="1"/>
            <a:r>
              <a:rPr lang="cs-CZ" sz="1600" dirty="0"/>
              <a:t>jsou dva – Praha a Olomouc</a:t>
            </a:r>
          </a:p>
          <a:p>
            <a:pPr lvl="1"/>
            <a:r>
              <a:rPr lang="cs-CZ" sz="1600" dirty="0"/>
              <a:t>rozhodují v tříčlenných senátech, jsou to odvolací soudy tam, kde v prvním stupni rozhoduje krajský soud</a:t>
            </a:r>
          </a:p>
          <a:p>
            <a:r>
              <a:rPr lang="cs-CZ" sz="2400" dirty="0"/>
              <a:t>krajské soudy</a:t>
            </a:r>
          </a:p>
          <a:p>
            <a:pPr lvl="1"/>
            <a:r>
              <a:rPr lang="cs-CZ" sz="1600" dirty="0"/>
              <a:t>někdy rozhodují v 1. stupni (samosoudce), někdy jako odvolací soudy (tříčlenný senát)</a:t>
            </a:r>
          </a:p>
          <a:p>
            <a:pPr lvl="1"/>
            <a:r>
              <a:rPr lang="cs-CZ" sz="1600" dirty="0"/>
              <a:t>8 v ČR (2 v Praze, České Budějovice, Plzeň, Ústí nad Labem, Hradec Králové, Brno, Ostrava)</a:t>
            </a:r>
          </a:p>
          <a:p>
            <a:r>
              <a:rPr lang="cs-CZ" sz="2400" dirty="0"/>
              <a:t>okresní soudy</a:t>
            </a:r>
          </a:p>
          <a:p>
            <a:r>
              <a:rPr lang="cs-CZ" sz="2400" dirty="0"/>
              <a:t>obecně: u soudu bývá předseda, místopředseda (místopředsedové), další soudci a někde přísedící (jen okresní, krajské soudy v určených případech)</a:t>
            </a:r>
          </a:p>
          <a:p>
            <a:pPr lvl="1"/>
            <a:endParaRPr lang="cs-CZ" sz="16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398C202C-3C76-4B88-AD59-3C587FDB5D56}"/>
              </a:ext>
            </a:extLst>
          </p:cNvPr>
          <p:cNvSpPr txBox="1">
            <a:spLocks/>
          </p:cNvSpPr>
          <p:nvPr/>
        </p:nvSpPr>
        <p:spPr>
          <a:xfrm>
            <a:off x="718800" y="5988637"/>
            <a:ext cx="10753200" cy="491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Ústavní soud – stojí mimo soustavu obecných soudů!</a:t>
            </a:r>
          </a:p>
          <a:p>
            <a:pPr lvl="1"/>
            <a:endParaRPr lang="cs-CZ" sz="1600" kern="0" dirty="0"/>
          </a:p>
          <a:p>
            <a:pPr marL="324000" lvl="1" indent="0">
              <a:buFont typeface="Arial" panose="020B0604020202020204" pitchFamily="34" charset="0"/>
              <a:buNone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93746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EDE375-51C1-4FAC-AAA9-4F21A9574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54933-4134-475A-AE7F-AD365061AD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398EC6-80F6-4D04-ADD7-8872951A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Příslušnost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B14F77-E788-4935-AED3-73FE7455E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845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sz="2400" dirty="0"/>
              <a:t>vymezení okruhu působnosti mezi soudy navzájem (mezi soudy hledáme konkrétní soud, který věc rozhodne)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3B3F087-90CB-4FB6-B874-1761A53DE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9081622"/>
              </p:ext>
            </p:extLst>
          </p:nvPr>
        </p:nvGraphicFramePr>
        <p:xfrm>
          <a:off x="1984375" y="2838450"/>
          <a:ext cx="7045325" cy="329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37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D7B7CA-1A6D-4C69-960D-3B855EBC8D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36640-3730-4C40-A55A-2F518079A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26856-5DC9-4D0F-9931-5D71D95F1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8396EC-5DDA-4BB1-8D44-283217B4E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464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který soud rozhoduje v 1. stupni v konkrétní věci</a:t>
            </a:r>
          </a:p>
          <a:p>
            <a:r>
              <a:rPr lang="cs-CZ" sz="2400" dirty="0"/>
              <a:t>pokud jde o civilní soudnictví (stejně je to i v trestním soudnictví):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C839C00-14BB-4B57-AF63-4FDD2C8BA6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393943"/>
              </p:ext>
            </p:extLst>
          </p:nvPr>
        </p:nvGraphicFramePr>
        <p:xfrm>
          <a:off x="2413000" y="2905125"/>
          <a:ext cx="6608000" cy="3322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541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02711C-B6C5-4883-BF86-ABBC918BB0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3994F6-E154-4305-A9B6-B5DCD68995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0D9118-58CE-4B97-8A95-D39D9428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61D258-B7EA-4C05-9D79-811C8E0F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383121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který konkrétní soud v kterém místě rozhodne v rámci jednoho článku</a:t>
            </a:r>
          </a:p>
          <a:p>
            <a:r>
              <a:rPr lang="cs-CZ" sz="2400" dirty="0"/>
              <a:t>Městský soud v Brně, Obvodní soud Praha 3, Okresní soud Břeclav, Okresní soud Most, Okresní soud Trutnov, Krajský soud v Plzni, Krajský soud v Ostravě atd.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obecná příslušnost </a:t>
            </a:r>
            <a:r>
              <a:rPr lang="cs-CZ" sz="2400" dirty="0"/>
              <a:t>(základní pravidlo):</a:t>
            </a:r>
          </a:p>
          <a:p>
            <a:pPr lvl="1"/>
            <a:r>
              <a:rPr lang="cs-CZ" dirty="0"/>
              <a:t>pro OSŘ: obecný soud žalovaného – u fyzické osoby: bydliště, u právnické osoby: sídlo</a:t>
            </a:r>
          </a:p>
          <a:p>
            <a:pPr lvl="1"/>
            <a:r>
              <a:rPr lang="cs-CZ" dirty="0"/>
              <a:t>pro ZZŘS obecný soud osoby, v jejímž zájmu se řízení koná</a:t>
            </a:r>
          </a:p>
          <a:p>
            <a:pPr lvl="1"/>
            <a:r>
              <a:rPr lang="cs-CZ" dirty="0"/>
              <a:t>zákon pamatuje na další různé situace </a:t>
            </a:r>
          </a:p>
          <a:p>
            <a:r>
              <a:rPr lang="cs-CZ" sz="2400" dirty="0"/>
              <a:t>jsou i další pravidla</a:t>
            </a:r>
          </a:p>
        </p:txBody>
      </p:sp>
    </p:spTree>
    <p:extLst>
      <p:ext uri="{BB962C8B-B14F-4D97-AF65-F5344CB8AC3E}">
        <p14:creationId xmlns:p14="http://schemas.microsoft.com/office/powerpoint/2010/main" val="3108338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42C722-02BA-4970-831A-6A8F69A282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E5A9D0-B4B6-4F24-8122-B127D2CE7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DEA504-7AE1-4C31-8514-94A21CDD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Funkční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92D7B1-AE17-403D-9662-EC1D57F18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05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který soud rozhoduje o opravném prostředku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odvolání</a:t>
            </a:r>
            <a:r>
              <a:rPr lang="cs-CZ" sz="2400" dirty="0"/>
              <a:t> (řádný opravný prostředek) – vyšší článek soudní soustavy – záleží, u koho se začíná</a:t>
            </a:r>
          </a:p>
          <a:p>
            <a:pPr lvl="1"/>
            <a:r>
              <a:rPr lang="cs-CZ" sz="1600" dirty="0"/>
              <a:t>v 1. stupni rozhoduje okresní soud, pak o odvolání rozhoduje krajský soud</a:t>
            </a:r>
          </a:p>
          <a:p>
            <a:pPr lvl="1"/>
            <a:r>
              <a:rPr lang="cs-CZ" sz="1600" dirty="0"/>
              <a:t>v 1. stupni rozhoduje krajský soud, pak o odvolání rozhoduje vrchní soud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dovolání</a:t>
            </a:r>
            <a:r>
              <a:rPr lang="cs-CZ" sz="2400" dirty="0"/>
              <a:t> (mimořádný opravný prostředek) – Nejvyšší soud</a:t>
            </a:r>
          </a:p>
          <a:p>
            <a:pPr lvl="1"/>
            <a:r>
              <a:rPr lang="cs-CZ" sz="1600" dirty="0"/>
              <a:t>prvně musí být rozhodnuto o odvolání, pak teprve je možné podat dovolání</a:t>
            </a:r>
          </a:p>
          <a:p>
            <a:pPr lvl="1"/>
            <a:r>
              <a:rPr lang="cs-CZ" sz="1600" dirty="0"/>
              <a:t>je jedno, který soud řešil dovolání (zda krajský, či vrchní) – o dovolání rozhoduje vždy Nejvyšší soud</a:t>
            </a:r>
          </a:p>
          <a:p>
            <a:pPr lvl="1"/>
            <a:endParaRPr lang="cs-CZ" sz="16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4E85196-26C2-4660-95C1-2B067BDF1A67}"/>
              </a:ext>
            </a:extLst>
          </p:cNvPr>
          <p:cNvSpPr txBox="1">
            <a:spLocks/>
          </p:cNvSpPr>
          <p:nvPr/>
        </p:nvSpPr>
        <p:spPr>
          <a:xfrm>
            <a:off x="720000" y="4851248"/>
            <a:ext cx="10753200" cy="895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mimořádné opravné prostředky – kromě dovolání také </a:t>
            </a:r>
            <a:r>
              <a:rPr lang="cs-CZ" sz="2400" kern="0" dirty="0">
                <a:solidFill>
                  <a:schemeClr val="tx2"/>
                </a:solidFill>
              </a:rPr>
              <a:t>žaloba na obnovu řízení</a:t>
            </a:r>
            <a:r>
              <a:rPr lang="cs-CZ" sz="2400" kern="0" dirty="0"/>
              <a:t> a </a:t>
            </a:r>
            <a:r>
              <a:rPr lang="cs-CZ" sz="2400" kern="0" dirty="0">
                <a:solidFill>
                  <a:schemeClr val="tx2"/>
                </a:solidFill>
              </a:rPr>
              <a:t>žaloba pro zmatečnost </a:t>
            </a:r>
            <a:r>
              <a:rPr lang="cs-CZ" sz="2400" kern="0" dirty="0"/>
              <a:t>– ale tyto mají jiný režim 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120102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158B7F-EF1B-44E2-8AC6-8BA9237B8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48C4E3-4729-41CA-9D0C-D91A62F844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7BC0F4-9810-4B89-AFD5-F8FBD4BC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zjistíme, kde se budeme soudit?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C1D510-CE52-4A97-B611-98EA3221C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32444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zákon č. 6/2002 Sb., o soudech, soudcích, přísedících a státní správě soudů</a:t>
            </a:r>
          </a:p>
          <a:p>
            <a:r>
              <a:rPr lang="cs-CZ" sz="2400" dirty="0"/>
              <a:t>obsahuje přílohu se všemi obcemi v ČR a přiřazení k soudům </a:t>
            </a:r>
          </a:p>
          <a:p>
            <a:r>
              <a:rPr lang="cs-CZ" sz="2400" dirty="0">
                <a:hlinkClick r:id="rId2"/>
              </a:rPr>
              <a:t>https://www.zakonyprolidi.cz/cs/2002-6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4423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882712-6723-4D9F-B546-0F57B5FBB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05D80B-6595-4F22-B394-A1A48AC8D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8AB9DD-5AA9-4547-807B-D8E00A3F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civilním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7F9DE-18FA-43D1-914F-5CB27714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86743"/>
            <a:ext cx="10753200" cy="182123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žalobce, žalovaný </a:t>
            </a:r>
            <a:r>
              <a:rPr lang="cs-CZ" sz="2400" dirty="0"/>
              <a:t>– ve sporném řízení (OSŘ)</a:t>
            </a:r>
          </a:p>
          <a:p>
            <a:r>
              <a:rPr lang="cs-CZ" sz="1800" b="0" i="0" dirty="0">
                <a:solidFill>
                  <a:srgbClr val="000000"/>
                </a:solidFill>
                <a:effectLst/>
              </a:rPr>
              <a:t>navrhovatel a ten, o jehož právech nebo povinnostech má být v řízení jednáno – v nesporném řízení (ZZŘS)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navrhovatel a ten, kterého zákon za účastníka označuje – v nesporném řízení (ZZŘS) </a:t>
            </a:r>
            <a:endParaRPr lang="cs-CZ" sz="1800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C5297FE3-0544-418D-AD5D-0E5CDD7E2BDE}"/>
              </a:ext>
            </a:extLst>
          </p:cNvPr>
          <p:cNvSpPr txBox="1">
            <a:spLocks/>
          </p:cNvSpPr>
          <p:nvPr/>
        </p:nvSpPr>
        <p:spPr>
          <a:xfrm>
            <a:off x="719400" y="3429000"/>
            <a:ext cx="10753200" cy="32048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žaloba</a:t>
            </a:r>
            <a:r>
              <a:rPr lang="cs-CZ" sz="2400" kern="0" dirty="0"/>
              <a:t> = procesní úkon, jejím doručením soudu se zahajuje soudní řízení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rozsudek</a:t>
            </a:r>
            <a:r>
              <a:rPr lang="cs-CZ" sz="2400" kern="0" dirty="0"/>
              <a:t> = forma rozhodnutí soudu, kdy soud rozhodne v tzv. věci samé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usnesení </a:t>
            </a:r>
            <a:r>
              <a:rPr lang="cs-CZ" sz="2400" kern="0" dirty="0"/>
              <a:t>= forma rozhodnutí soudu tam, kde se nevydává rozsudek – kde to stanoví zákon  </a:t>
            </a:r>
            <a:r>
              <a:rPr lang="cs-CZ" sz="2000" kern="0" dirty="0"/>
              <a:t>(procesní záležitosti – např. doplnit/opravit podání, ustanovení opatrovníka, uložení pořádkové pokuty, předběžná opatření, schválení míru, zastavení řízení) 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platební rozkaz </a:t>
            </a:r>
            <a:r>
              <a:rPr lang="cs-CZ" sz="2400" kern="0" dirty="0"/>
              <a:t>= rozhodnutí ve zkráceném řízení, jde o právo na zaplacení peněžité částky; lze podat </a:t>
            </a:r>
            <a:r>
              <a:rPr lang="cs-CZ" sz="2400" kern="0" dirty="0">
                <a:solidFill>
                  <a:schemeClr val="tx2"/>
                </a:solidFill>
              </a:rPr>
              <a:t>odpor</a:t>
            </a:r>
          </a:p>
        </p:txBody>
      </p:sp>
    </p:spTree>
    <p:extLst>
      <p:ext uri="{BB962C8B-B14F-4D97-AF65-F5344CB8AC3E}">
        <p14:creationId xmlns:p14="http://schemas.microsoft.com/office/powerpoint/2010/main" val="3628018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DF61BE-0681-4AEA-8A67-5A37DCF83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7781D6-1B71-49F1-A56C-76311E11E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ED0026-54A2-40B5-BF4D-8700E4A2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soud</a:t>
            </a:r>
          </a:p>
        </p:txBody>
      </p:sp>
      <p:pic>
        <p:nvPicPr>
          <p:cNvPr id="1026" name="Picture 2" descr="Nejvyšší soud České republiky – Wikipedie">
            <a:extLst>
              <a:ext uri="{FF2B5EF4-FFF2-40B4-BE49-F238E27FC236}">
                <a16:creationId xmlns:a16="http://schemas.microsoft.com/office/drawing/2014/main" id="{DBF7FC0D-0D8C-4BF3-B4C7-C2370DF62E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242" y="2153770"/>
            <a:ext cx="4568265" cy="274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12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0E4117-1B9B-4784-AD4B-9EBB35D21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0A7B08-DA33-4095-A485-C46C834D9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75D614F-FC45-4A20-92B6-117A8E7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07304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492377-75C8-4963-A491-E48573D0D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21DC51-AE86-46D5-A953-4C470F027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D68F95-B850-473A-BE24-1CBB4C1D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sporů v souladu s právem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8B57E7-F843-4CAC-B3F5-1B4BDA9E0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7519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sz="2400" dirty="0"/>
              <a:t>svépomocí (ale nikoliv proti právu)!</a:t>
            </a:r>
          </a:p>
          <a:p>
            <a:r>
              <a:rPr lang="cs-CZ" sz="2400" dirty="0"/>
              <a:t>smírem</a:t>
            </a:r>
          </a:p>
          <a:p>
            <a:r>
              <a:rPr lang="cs-CZ" sz="2400" dirty="0"/>
              <a:t>před obecnými soudy</a:t>
            </a:r>
          </a:p>
          <a:p>
            <a:r>
              <a:rPr lang="cs-CZ" sz="2400" dirty="0"/>
              <a:t>před rozhodci či rozhodčími soudy (jen některé typy sporů)</a:t>
            </a:r>
          </a:p>
          <a:p>
            <a:r>
              <a:rPr lang="cs-CZ" sz="2400" dirty="0"/>
              <a:t>alternativními způsoby (například mediace) </a:t>
            </a:r>
          </a:p>
        </p:txBody>
      </p:sp>
    </p:spTree>
    <p:extLst>
      <p:ext uri="{BB962C8B-B14F-4D97-AF65-F5344CB8AC3E}">
        <p14:creationId xmlns:p14="http://schemas.microsoft.com/office/powerpoint/2010/main" val="2462846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BD416A-DCE3-4BAD-8851-3A6F00346F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6459C6-257C-4BEB-A876-86A6E3B9B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2192F-225C-4B2A-B98F-3CBF5082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soudnictví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7A92AD-661C-4698-8105-BDF4A2DE8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6813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pravomoc trestních soudů </a:t>
            </a:r>
            <a:r>
              <a:rPr lang="cs-CZ" sz="2400" dirty="0"/>
              <a:t>– řeší vinu a trest (opatření)</a:t>
            </a:r>
          </a:p>
          <a:p>
            <a:r>
              <a:rPr lang="cs-CZ" sz="2400" dirty="0"/>
              <a:t>co do </a:t>
            </a:r>
            <a:r>
              <a:rPr lang="cs-CZ" sz="2400" dirty="0">
                <a:solidFill>
                  <a:schemeClr val="tx2"/>
                </a:solidFill>
              </a:rPr>
              <a:t>organizace soudů</a:t>
            </a:r>
            <a:r>
              <a:rPr lang="cs-CZ" sz="2400" dirty="0"/>
              <a:t>, je soustava stejná – 4 články – okresní, krajské, vrchní soudy a Nejvyšší soud (jiné pojmosloví v Praze a Brně) – platí i pro počty soudů</a:t>
            </a:r>
          </a:p>
          <a:p>
            <a:r>
              <a:rPr lang="cs-CZ" sz="2400" dirty="0"/>
              <a:t>totéž platí o </a:t>
            </a:r>
            <a:r>
              <a:rPr lang="cs-CZ" sz="2400" dirty="0">
                <a:solidFill>
                  <a:schemeClr val="tx2"/>
                </a:solidFill>
              </a:rPr>
              <a:t>dvouinstančním řízení </a:t>
            </a:r>
            <a:r>
              <a:rPr lang="cs-CZ" sz="2400" dirty="0"/>
              <a:t>(rozhodování v 1. stupni + řádný opravný prostředek – odvolání) </a:t>
            </a:r>
          </a:p>
          <a:p>
            <a:r>
              <a:rPr lang="cs-CZ" sz="2400" dirty="0"/>
              <a:t>jiné je </a:t>
            </a:r>
            <a:r>
              <a:rPr lang="cs-CZ" sz="2400" dirty="0">
                <a:solidFill>
                  <a:schemeClr val="tx2"/>
                </a:solidFill>
              </a:rPr>
              <a:t>určení příslušnosti </a:t>
            </a:r>
            <a:r>
              <a:rPr lang="cs-CZ" sz="2400" dirty="0"/>
              <a:t>(věcné, místní)</a:t>
            </a:r>
          </a:p>
          <a:p>
            <a:r>
              <a:rPr lang="cs-CZ" sz="2400" dirty="0"/>
              <a:t>základní předpis je </a:t>
            </a:r>
            <a:r>
              <a:rPr lang="cs-CZ" sz="2400" dirty="0">
                <a:solidFill>
                  <a:schemeClr val="tx2"/>
                </a:solidFill>
              </a:rPr>
              <a:t>trestní řád</a:t>
            </a:r>
          </a:p>
          <a:p>
            <a:pPr lvl="1"/>
            <a:r>
              <a:rPr lang="cs-CZ" sz="1600" dirty="0"/>
              <a:t>pro mladistvé /od 15 do 18 let/ - </a:t>
            </a:r>
            <a:r>
              <a:rPr lang="cs-CZ" sz="1600" dirty="0">
                <a:solidFill>
                  <a:schemeClr val="tx2"/>
                </a:solidFill>
              </a:rPr>
              <a:t>zákon o soudnictví ve věcech mládeže </a:t>
            </a:r>
            <a:r>
              <a:rPr lang="cs-CZ" sz="1600" dirty="0"/>
              <a:t>(zkráceně)</a:t>
            </a:r>
          </a:p>
          <a:p>
            <a:pPr lvl="1"/>
            <a:r>
              <a:rPr lang="cs-CZ" sz="1600" dirty="0"/>
              <a:t>pro PO: </a:t>
            </a:r>
            <a:r>
              <a:rPr lang="cs-CZ" sz="1600" dirty="0">
                <a:solidFill>
                  <a:schemeClr val="tx2"/>
                </a:solidFill>
              </a:rPr>
              <a:t>zákon o trestní odpovědnosti právnických osob </a:t>
            </a:r>
            <a:r>
              <a:rPr lang="cs-CZ" sz="1600" dirty="0"/>
              <a:t>a řízení proti nim</a:t>
            </a:r>
          </a:p>
        </p:txBody>
      </p:sp>
      <p:graphicFrame>
        <p:nvGraphicFramePr>
          <p:cNvPr id="7" name="Zástupný obsah 5">
            <a:extLst>
              <a:ext uri="{FF2B5EF4-FFF2-40B4-BE49-F238E27FC236}">
                <a16:creationId xmlns:a16="http://schemas.microsoft.com/office/drawing/2014/main" id="{1CB6D2B4-18DD-4AA8-B204-418B8107BC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493228"/>
              </p:ext>
            </p:extLst>
          </p:nvPr>
        </p:nvGraphicFramePr>
        <p:xfrm>
          <a:off x="7037294" y="4047185"/>
          <a:ext cx="5531223" cy="223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60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1CCAB-94AA-4706-866E-B8BDE2E5E5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F01961-3B54-4A02-AAB1-3EDCFE9B2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32B44C-4296-475D-BE6D-5D98AAC02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trestním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194F6E-EF67-420F-BF50-73972D1D9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848"/>
            <a:ext cx="10753200" cy="47511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podezřelý</a:t>
            </a:r>
            <a:r>
              <a:rPr lang="cs-CZ" sz="2400" dirty="0"/>
              <a:t> – dokud není zahájeno trestní stíhání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obviněný</a:t>
            </a:r>
            <a:r>
              <a:rPr lang="cs-CZ" sz="2400" dirty="0"/>
              <a:t> – od zahájení trestního stíhání do nařízení hlavního líčení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obžalovaný</a:t>
            </a:r>
            <a:r>
              <a:rPr lang="cs-CZ" sz="2400" dirty="0"/>
              <a:t> – po nařízení hlavního líčení do vydání odsuzujícího rozsudku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odsouzený</a:t>
            </a:r>
            <a:r>
              <a:rPr lang="cs-CZ" sz="2400" dirty="0"/>
              <a:t> – od vydání rozsudku, kterým se osoba odsuzuje (a nabytí právní moci), resp. od vydání trestního příkazu, kterým se osoba odsuzuje</a:t>
            </a:r>
          </a:p>
          <a:p>
            <a:r>
              <a:rPr lang="cs-CZ" sz="2400" dirty="0">
                <a:solidFill>
                  <a:schemeClr val="tx2"/>
                </a:solidFill>
              </a:rPr>
              <a:t>orgány činné v trestním řízení </a:t>
            </a:r>
            <a:r>
              <a:rPr lang="cs-CZ" sz="2400" dirty="0"/>
              <a:t>= soud, státní zástupce a policejní orgán </a:t>
            </a:r>
          </a:p>
          <a:p>
            <a:r>
              <a:rPr lang="cs-CZ" sz="2400" dirty="0">
                <a:solidFill>
                  <a:schemeClr val="tx2"/>
                </a:solidFill>
              </a:rPr>
              <a:t>mladistvý </a:t>
            </a:r>
            <a:r>
              <a:rPr lang="cs-CZ" sz="2400" dirty="0"/>
              <a:t>= 15 až 18 let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trestný čin </a:t>
            </a:r>
            <a:r>
              <a:rPr lang="cs-CZ" sz="2400" dirty="0"/>
              <a:t>=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 protiprávní čin, který trestní zákon označuje za trestný a který vykazuje znaky uvedené v takovém zákoně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provinění</a:t>
            </a:r>
            <a:r>
              <a:rPr lang="cs-CZ" sz="2400" dirty="0">
                <a:solidFill>
                  <a:srgbClr val="000000"/>
                </a:solidFill>
              </a:rPr>
              <a:t> = trestný čin spáchaný mladistvým 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445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C7AE19-E719-4EB4-A1BD-808DBA1AA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30D01-5D9C-4A19-84FC-808222A3B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1E223C-C906-4074-8B80-2522FF946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trestním soudnictví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EB0353-A928-4086-AC0B-2BFFE40C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58920"/>
            <a:ext cx="10753200" cy="467908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rozsudek</a:t>
            </a:r>
            <a:r>
              <a:rPr lang="cs-CZ" sz="2400" dirty="0"/>
              <a:t> = forma rozhodnutí tam, kde to zákon výslovně stanoví (vina, trest)</a:t>
            </a:r>
          </a:p>
          <a:p>
            <a:r>
              <a:rPr lang="cs-CZ" sz="2400" dirty="0">
                <a:solidFill>
                  <a:schemeClr val="tx2"/>
                </a:solidFill>
              </a:rPr>
              <a:t>usnesení</a:t>
            </a:r>
            <a:r>
              <a:rPr lang="cs-CZ" sz="2400" dirty="0"/>
              <a:t> = forma rozhodnutí v ostatních případech (usnesení o zahájení trestního řízení, o zastavení trestního stíhání, o ustanovení opatrovníka, o vydání či zničení věci, o odložení věci, o vazbě atd.)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trestní příkaz </a:t>
            </a:r>
            <a:r>
              <a:rPr lang="cs-CZ" sz="2400" dirty="0"/>
              <a:t>= forma rozhodnutí bez projednání v hlavním líčení, skutkový stav je spolehlivě prokázán opatřenými důkazy; lze podat </a:t>
            </a:r>
            <a:r>
              <a:rPr lang="cs-CZ" sz="2400" dirty="0">
                <a:solidFill>
                  <a:schemeClr val="tx2"/>
                </a:solidFill>
              </a:rPr>
              <a:t>odpor 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obžaloba </a:t>
            </a:r>
            <a:r>
              <a:rPr lang="cs-CZ" sz="2400" dirty="0"/>
              <a:t>= procesní úkon, podává státní zástupce – na základě ní „půjde obviněný k soudu“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návrh na potrestání </a:t>
            </a:r>
            <a:r>
              <a:rPr lang="cs-CZ" sz="2400" dirty="0"/>
              <a:t>= jako obžaloba, ale bez odůvodnění, zjednodušené řízení</a:t>
            </a:r>
          </a:p>
        </p:txBody>
      </p:sp>
    </p:spTree>
    <p:extLst>
      <p:ext uri="{BB962C8B-B14F-4D97-AF65-F5344CB8AC3E}">
        <p14:creationId xmlns:p14="http://schemas.microsoft.com/office/powerpoint/2010/main" val="3585867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298DED-9484-4F4E-AAB4-A5DA588D4A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1D7EE6-700B-4E40-94FE-C5D15AC1F9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021851F-5E50-4188-B585-8C34AFD3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4285631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EE60BD-8EA1-4EE3-A16C-2D6B21AC6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4AEE39-53FD-49F9-939B-5B12F9216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0D3D25-6A4F-45F9-82A5-388060603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AC7685-5478-4EDD-9E68-3429C1DD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4969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správní řád </a:t>
            </a:r>
            <a:r>
              <a:rPr lang="cs-CZ" sz="2400" dirty="0"/>
              <a:t>– upravuje postup správních orgánů,</a:t>
            </a:r>
            <a:r>
              <a:rPr lang="cs-CZ" sz="2400" dirty="0">
                <a:latin typeface="+mj-lt"/>
              </a:rPr>
              <a:t> po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+mj-lt"/>
              </a:rPr>
              <a:t>kud vykonávají působnost v oblasti veřejné správy</a:t>
            </a:r>
            <a:endParaRPr lang="cs-CZ" sz="2400" dirty="0">
              <a:latin typeface="+mj-lt"/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soudní řád správní </a:t>
            </a:r>
            <a:r>
              <a:rPr lang="cs-CZ" sz="2400" dirty="0"/>
              <a:t>– upravuje pravomoc a příslušnost správních soudů a postup soudů, účastníků a dalších osob ve správním soudnictví </a:t>
            </a:r>
          </a:p>
          <a:p>
            <a:r>
              <a:rPr lang="cs-CZ" sz="2400" dirty="0"/>
              <a:t>odlišná organizace (struktura) soudů</a:t>
            </a:r>
          </a:p>
        </p:txBody>
      </p:sp>
    </p:spTree>
    <p:extLst>
      <p:ext uri="{BB962C8B-B14F-4D97-AF65-F5344CB8AC3E}">
        <p14:creationId xmlns:p14="http://schemas.microsoft.com/office/powerpoint/2010/main" val="2477834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6BB950-3636-43FF-9E4F-697AA15F89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8CEFE9-9BC5-4395-AA1A-59C6ABA685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58A095-C84D-460C-9495-8A505FA7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 správních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487FE6-E415-4F74-B73C-34435C08E45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4 soudního řádu správního (SŘS)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 Soudy ve správním soudnictví rozhodují o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žalobách proti rozhodnutím vydaným v oblasti veřejné správy 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orgánem moci výkonné, orgánem územního samosprávného celku, jakož i fyzickou nebo právnickou osobou nebo jiným orgánem, pokud jim bylo svěřeno rozhodování o právech a povinnostech fyzických a právnických osob v oblasti veřejné správy, (dále jen "správní orgán"),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ochraně proti nečinnosti správního orgánu,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ochraně před nezákonným zásahem správního orgánu,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kompetenčních žalobách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 Ve správním soudnictví dále soudy rozhodují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ve věcech 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volebních a ve věcech místního a krajského referenda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ve věcech 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politických stran a politických hnutí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 </a:t>
            </a:r>
            <a:r>
              <a:rPr lang="cs-CZ" sz="20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zrušení opatření obecné povahy 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 jeho částí pro rozpor se zákonem.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835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D0427D-439F-4BB5-A549-5206A41555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99DF2-B525-4AE5-A9C4-A98B34157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AA44E2-E836-404B-855D-2E95F2AA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– správní soudnictví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4762EB9-8B15-4381-A995-DBDD112B1C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46221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153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D29CC5-BA0C-40F3-9FBE-1C6F9EA76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23FC70-69D5-4DBE-A6F1-0B7713692F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AF17E1-6E47-413A-803D-9D6DA569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BBE789-06B4-49A7-B2A7-C6C488CC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v počátku máte rozhodnutí správního orgánu – ale to není soud (není garance nezávislosti, nestrannosti atd.) </a:t>
            </a:r>
          </a:p>
          <a:p>
            <a:r>
              <a:rPr lang="cs-CZ" sz="2000" dirty="0"/>
              <a:t>v 1. stupni obecně – </a:t>
            </a:r>
            <a:r>
              <a:rPr lang="cs-CZ" sz="2000" dirty="0">
                <a:solidFill>
                  <a:schemeClr val="tx2"/>
                </a:solidFill>
              </a:rPr>
              <a:t>věcná příslušnost </a:t>
            </a:r>
            <a:r>
              <a:rPr lang="cs-CZ" sz="2000" dirty="0"/>
              <a:t>– </a:t>
            </a:r>
            <a:r>
              <a:rPr lang="cs-CZ" sz="2000" dirty="0">
                <a:solidFill>
                  <a:schemeClr val="tx2"/>
                </a:solidFill>
              </a:rPr>
              <a:t>krajský soud </a:t>
            </a:r>
          </a:p>
          <a:p>
            <a:pPr lvl="1"/>
            <a:r>
              <a:rPr lang="cs-CZ" sz="1600" dirty="0"/>
              <a:t>speciální senáty – trojčlenné (předseda senátu a 2 soudci), někdy i samosoudce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řádný opravný prostředek </a:t>
            </a:r>
            <a:r>
              <a:rPr lang="cs-CZ" sz="2000" dirty="0"/>
              <a:t>– nelze se nikam odvolávat, jsou jen </a:t>
            </a:r>
            <a:r>
              <a:rPr lang="cs-CZ" sz="2000" dirty="0">
                <a:solidFill>
                  <a:schemeClr val="tx2"/>
                </a:solidFill>
              </a:rPr>
              <a:t>mimořádné opravné prostředky – kasační stížnost a obnova řízení </a:t>
            </a:r>
            <a:r>
              <a:rPr lang="cs-CZ" sz="2000" dirty="0"/>
              <a:t>– rozhoduje o nich </a:t>
            </a:r>
            <a:r>
              <a:rPr lang="cs-CZ" sz="2000" dirty="0">
                <a:solidFill>
                  <a:schemeClr val="tx2"/>
                </a:solidFill>
              </a:rPr>
              <a:t>Nejvyšší správní soud</a:t>
            </a:r>
            <a:r>
              <a:rPr lang="cs-CZ" sz="2000" dirty="0"/>
              <a:t> (sídlo v Brně) – proto je řízení vlastně jednoinstanční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místní příslušnost </a:t>
            </a:r>
            <a:r>
              <a:rPr lang="cs-CZ" sz="2000" dirty="0"/>
              <a:t>– zásadně soud, v jehož obvodu je sídlo správního orgánu, který vydal rozhodnutí </a:t>
            </a:r>
          </a:p>
          <a:p>
            <a:r>
              <a:rPr lang="cs-CZ" sz="2000" dirty="0"/>
              <a:t>Nejvyšší správní soud rozhoduje tam, kde stanoví zákon; jinak slouží jako Nejvyšší soud k řešení mimořádných opravných prostředků a ke sjednocování judikatury </a:t>
            </a:r>
          </a:p>
        </p:txBody>
      </p:sp>
    </p:spTree>
    <p:extLst>
      <p:ext uri="{BB962C8B-B14F-4D97-AF65-F5344CB8AC3E}">
        <p14:creationId xmlns:p14="http://schemas.microsoft.com/office/powerpoint/2010/main" val="930617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F286EE-090D-4696-B24B-88017789FF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4F44EB-FA7F-4D46-B1E9-00CBFF86C0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7E3ED3-88B3-4371-8D5A-9FCB2DC9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správní soud </a:t>
            </a:r>
          </a:p>
        </p:txBody>
      </p:sp>
      <p:pic>
        <p:nvPicPr>
          <p:cNvPr id="2050" name="Picture 2" descr="Nejvyšší správní soud České republiky – Wikipedie">
            <a:extLst>
              <a:ext uri="{FF2B5EF4-FFF2-40B4-BE49-F238E27FC236}">
                <a16:creationId xmlns:a16="http://schemas.microsoft.com/office/drawing/2014/main" id="{1245280F-3FA2-4C77-A692-99EA08D33E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50" y="2106425"/>
            <a:ext cx="3924596" cy="264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963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5A53A1-A1E6-4627-B3CA-35B95BA366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D57E19-5F71-44E7-BE66-FB16631B67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3046DB1-40D0-4DF2-905D-D43647C4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soud ČR</a:t>
            </a:r>
          </a:p>
        </p:txBody>
      </p:sp>
    </p:spTree>
    <p:extLst>
      <p:ext uri="{BB962C8B-B14F-4D97-AF65-F5344CB8AC3E}">
        <p14:creationId xmlns:p14="http://schemas.microsoft.com/office/powerpoint/2010/main" val="401436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6B12FC-56A8-41B2-85A9-4182DE5550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700BE5-0718-42AA-A9AD-F8B46D8C0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1A933-1FD9-41A2-AC29-BE7E63D6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moc. Soud.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6EAE75-859E-4DC0-B52C-C26D5ACA4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324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dělení státní moci – zákonodárná, výkonná a </a:t>
            </a:r>
            <a:r>
              <a:rPr lang="cs-CZ" sz="2400" dirty="0">
                <a:solidFill>
                  <a:schemeClr val="tx2"/>
                </a:solidFill>
              </a:rPr>
              <a:t>soudní moc</a:t>
            </a:r>
          </a:p>
          <a:p>
            <a:r>
              <a:rPr lang="cs-CZ" sz="2400" dirty="0"/>
              <a:t>soudní moc – vykonávají </a:t>
            </a:r>
            <a:r>
              <a:rPr lang="cs-CZ" sz="2400" dirty="0">
                <a:solidFill>
                  <a:schemeClr val="tx2"/>
                </a:solidFill>
              </a:rPr>
              <a:t>nezávislé a nestranné orgány = soudy </a:t>
            </a:r>
          </a:p>
          <a:p>
            <a:r>
              <a:rPr lang="cs-CZ" sz="2400" dirty="0"/>
              <a:t>poskytují ochranu subjektivním právům (a chráněným zájmům)</a:t>
            </a:r>
          </a:p>
          <a:p>
            <a:r>
              <a:rPr lang="cs-CZ" sz="2400" dirty="0"/>
              <a:t>soud má </a:t>
            </a:r>
            <a:r>
              <a:rPr lang="cs-CZ" sz="2400" dirty="0">
                <a:solidFill>
                  <a:schemeClr val="tx2"/>
                </a:solidFill>
              </a:rPr>
              <a:t>nadřazené postavení</a:t>
            </a:r>
            <a:r>
              <a:rPr lang="cs-CZ" sz="2400" dirty="0"/>
              <a:t>, je to orgán veřejné moci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procesní právo </a:t>
            </a:r>
            <a:r>
              <a:rPr lang="cs-CZ" sz="2400" dirty="0"/>
              <a:t>(občanské právo procesní, trestní právo procesní, správní právo procesní) – </a:t>
            </a:r>
            <a:r>
              <a:rPr lang="cs-CZ" sz="2400" dirty="0">
                <a:solidFill>
                  <a:schemeClr val="tx2"/>
                </a:solidFill>
              </a:rPr>
              <a:t>odvětví veřejného práva</a:t>
            </a:r>
          </a:p>
          <a:p>
            <a:r>
              <a:rPr lang="cs-CZ" sz="2400" dirty="0"/>
              <a:t>předpis, který obsahuje procesněprávní normy, se typicky nazývá</a:t>
            </a:r>
            <a:r>
              <a:rPr lang="cs-CZ" sz="2400" dirty="0">
                <a:solidFill>
                  <a:schemeClr val="tx2"/>
                </a:solidFill>
              </a:rPr>
              <a:t> řád </a:t>
            </a:r>
            <a:r>
              <a:rPr lang="cs-CZ" sz="2400" dirty="0"/>
              <a:t>(občanský soudní řád, trestní řád, správní řád soudní, daňový řád)</a:t>
            </a:r>
          </a:p>
        </p:txBody>
      </p:sp>
    </p:spTree>
    <p:extLst>
      <p:ext uri="{BB962C8B-B14F-4D97-AF65-F5344CB8AC3E}">
        <p14:creationId xmlns:p14="http://schemas.microsoft.com/office/powerpoint/2010/main" val="3736048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5FF4E8-C467-4728-9E57-C647C26CFC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289E34-E792-4ECA-9C49-BA3BCF840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0151FD-8C21-4463-A5FA-44E8A405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F78AD4-8B55-438A-A2C1-17F3087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31789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stojí </a:t>
            </a:r>
            <a:r>
              <a:rPr lang="cs-CZ" sz="2400" dirty="0">
                <a:solidFill>
                  <a:schemeClr val="tx2"/>
                </a:solidFill>
              </a:rPr>
              <a:t>mimo strukturu obecných soudů </a:t>
            </a:r>
          </a:p>
          <a:p>
            <a:r>
              <a:rPr lang="cs-CZ" sz="2400" dirty="0"/>
              <a:t>nejedná se o žádný další opravný prostředek</a:t>
            </a:r>
          </a:p>
          <a:p>
            <a:r>
              <a:rPr lang="cs-CZ" sz="2400" dirty="0"/>
              <a:t>je to orgán </a:t>
            </a:r>
            <a:r>
              <a:rPr lang="cs-CZ" sz="2400" dirty="0">
                <a:solidFill>
                  <a:schemeClr val="tx2"/>
                </a:solidFill>
              </a:rPr>
              <a:t>ochrany ústavnosti </a:t>
            </a:r>
            <a:r>
              <a:rPr lang="cs-CZ" sz="2400" dirty="0"/>
              <a:t>(čl. 83 Ústavy)</a:t>
            </a:r>
          </a:p>
          <a:p>
            <a:r>
              <a:rPr lang="cs-CZ" sz="2400" dirty="0"/>
              <a:t>chrání ústavnost, základní práva a svobody</a:t>
            </a:r>
          </a:p>
          <a:p>
            <a:r>
              <a:rPr lang="cs-CZ" sz="2400" dirty="0"/>
              <a:t>sice máme zákon o Ústavním soudu, ale základní (a celkem podrobná úprava) je v samotné </a:t>
            </a:r>
            <a:r>
              <a:rPr lang="cs-CZ" sz="2400" dirty="0">
                <a:solidFill>
                  <a:schemeClr val="tx2"/>
                </a:solidFill>
              </a:rPr>
              <a:t>Ústavě</a:t>
            </a:r>
          </a:p>
          <a:p>
            <a:r>
              <a:rPr lang="cs-CZ" sz="2400" dirty="0"/>
              <a:t>sídlí v Brně, je tvořen 15 soudci, jsou tam tříčlenné senáty</a:t>
            </a:r>
          </a:p>
          <a:p>
            <a:r>
              <a:rPr lang="cs-CZ" sz="2400" dirty="0"/>
              <a:t>jmenuje prezident republiky se souhlasem Senátu na 10 let, možnost opakování</a:t>
            </a:r>
          </a:p>
          <a:p>
            <a:r>
              <a:rPr lang="cs-CZ" sz="2400" dirty="0"/>
              <a:t>z řad soudců je předseda (Pavel Rychetský) a 2 místopředsedové </a:t>
            </a:r>
          </a:p>
        </p:txBody>
      </p:sp>
    </p:spTree>
    <p:extLst>
      <p:ext uri="{BB962C8B-B14F-4D97-AF65-F5344CB8AC3E}">
        <p14:creationId xmlns:p14="http://schemas.microsoft.com/office/powerpoint/2010/main" val="156692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44F0C-410A-43E0-A68F-F365CC6C9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B9908B-2FFD-4325-8905-8E971EE1E7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20BCEE-B49D-4AF3-ADDA-ECCB6981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z jeho činnosti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622FB7-D64C-4DFB-B7C9-C97AFACDF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ruší zákony či jiné právní předpisy (případně ustanovení), pokud jsou v rozporu s ústavním pořádkem – právní předpisy musí být tzv. ústavně-konformní – hovoříme zde, že Ústavní soud funguje jako </a:t>
            </a:r>
            <a:r>
              <a:rPr lang="cs-CZ" sz="2400" dirty="0">
                <a:solidFill>
                  <a:schemeClr val="tx2"/>
                </a:solidFill>
              </a:rPr>
              <a:t>negativní zákonodárce </a:t>
            </a:r>
            <a:r>
              <a:rPr lang="cs-CZ" sz="2400" dirty="0"/>
              <a:t>– ÚS vydá nález, který se vyhlašuje ve Sbírce zákonů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/>
              <a:t>rozhoduje o souladu mezinárodní smlouvy s ústavním pořádkem</a:t>
            </a:r>
          </a:p>
          <a:p>
            <a:r>
              <a:rPr lang="cs-CZ" sz="2400" dirty="0"/>
              <a:t>rozhoduje o ústavní stížnosti proti pravomocnému rozhodnutí soudů (orgánů veřejné moci), pokud nebyla zaručena Vaše (ústavní) základní lidská práva a svobody</a:t>
            </a:r>
          </a:p>
          <a:p>
            <a:r>
              <a:rPr lang="cs-CZ" sz="2400" dirty="0"/>
              <a:t>ústavní žaloba Senátu proti prezidentu republiky</a:t>
            </a:r>
          </a:p>
          <a:p>
            <a:r>
              <a:rPr lang="cs-CZ" sz="2400" dirty="0"/>
              <a:t>Sbírka nálezů a usnesení Ústavního soudu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5507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A4BA7E-9323-4243-A649-009885AC0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421AF0-C30D-447F-BADF-654BF63827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466B15-A541-4A3C-8928-A1F67C0C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soud</a:t>
            </a:r>
          </a:p>
        </p:txBody>
      </p:sp>
      <p:pic>
        <p:nvPicPr>
          <p:cNvPr id="3074" name="Picture 2" descr="Ústavní soud České republiky – Wikipedie">
            <a:extLst>
              <a:ext uri="{FF2B5EF4-FFF2-40B4-BE49-F238E27FC236}">
                <a16:creationId xmlns:a16="http://schemas.microsoft.com/office/drawing/2014/main" id="{3C935A2C-F5FB-4463-8821-D9468E1CD2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299" y="2471457"/>
            <a:ext cx="4386213" cy="22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63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B964EB-E555-4C4F-853A-E674C7CEB2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FD51DF-79F9-4F7E-9E23-174A1049EE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255C00-DBAC-439D-805F-F5244F57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dále?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04C67E-47F6-4F96-9090-C3FA7E80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3743"/>
            <a:ext cx="10753200" cy="106016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pokud je porušeno právo dané Úmluvou o ochraně lidských práv a svobod – pak stížnost k ESLP (Evropský soud pro lidská práva, sídlo ve Štrasburku), </a:t>
            </a:r>
          </a:p>
        </p:txBody>
      </p:sp>
      <p:pic>
        <p:nvPicPr>
          <p:cNvPr id="4100" name="Picture 4" descr="Pozor! Od 1. února 2022 se zkracuje lhůta pro podávání stížností k ESLP -  Svět práva - Advokátní deník">
            <a:extLst>
              <a:ext uri="{FF2B5EF4-FFF2-40B4-BE49-F238E27FC236}">
                <a16:creationId xmlns:a16="http://schemas.microsoft.com/office/drawing/2014/main" id="{8C0777C7-EE95-4C55-A434-CCFD7289C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960" y="2841646"/>
            <a:ext cx="4785522" cy="318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9008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Charakteristika právnických povolání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2022 -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82038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642E10-0175-457F-B279-E4B075636C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F78213-3F32-43FC-97D6-6E370943D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5B9F6-C28B-4CC4-AC6C-DCDE88F3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Právník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7D6AF1-3F15-4D51-9A61-6C954463A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1587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ten, kdo absolvuje vysokoškolské právnické vzdělání – v ČR pouze pětiletý jednooborový magisterský studijní program (obor právo a právní věda)</a:t>
            </a:r>
          </a:p>
          <a:p>
            <a:r>
              <a:rPr lang="cs-CZ" sz="2400" dirty="0"/>
              <a:t>titul Mgr.</a:t>
            </a:r>
          </a:p>
          <a:p>
            <a:r>
              <a:rPr lang="cs-CZ" sz="2400" dirty="0"/>
              <a:t>v ČR: Brno, Praha, Olomouc, Plzeň </a:t>
            </a:r>
          </a:p>
          <a:p>
            <a:endParaRPr lang="cs-CZ" sz="24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3E3EC1B-E442-45B9-B5D9-3C5175BED68A}"/>
              </a:ext>
            </a:extLst>
          </p:cNvPr>
          <p:cNvSpPr txBox="1">
            <a:spLocks/>
          </p:cNvSpPr>
          <p:nvPr/>
        </p:nvSpPr>
        <p:spPr>
          <a:xfrm>
            <a:off x="720000" y="3791699"/>
            <a:ext cx="10753200" cy="20703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řada bakalářských studijních programů</a:t>
            </a:r>
          </a:p>
          <a:p>
            <a:r>
              <a:rPr lang="cs-CZ" sz="2400" kern="0" dirty="0"/>
              <a:t>nejsou právníci</a:t>
            </a:r>
          </a:p>
          <a:p>
            <a:r>
              <a:rPr lang="cs-CZ" sz="2400" kern="0" dirty="0"/>
              <a:t>vyšší justiční úředník – může vykonávat úkony u soudu či státního zastupitelství – viz dále</a:t>
            </a:r>
          </a:p>
        </p:txBody>
      </p:sp>
    </p:spTree>
    <p:extLst>
      <p:ext uri="{BB962C8B-B14F-4D97-AF65-F5344CB8AC3E}">
        <p14:creationId xmlns:p14="http://schemas.microsoft.com/office/powerpoint/2010/main" val="2978744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223F1B-F669-4CBA-9C91-DA061D9E03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265C5B-A0E0-4116-8EB7-819A33912D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3A780F-1644-4051-AEB5-168053CC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a jiná povolání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E5C204-D7F7-4AB2-B822-748045FE2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1026"/>
            <a:ext cx="6347550" cy="47169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soudce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vyšší soudní úředník 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justiční kandidát vs. asist</a:t>
            </a:r>
            <a:r>
              <a:rPr lang="cs-CZ" sz="2400" dirty="0">
                <a:solidFill>
                  <a:srgbClr val="3A3A3A"/>
                </a:solidFill>
              </a:rPr>
              <a:t>ent soudce</a:t>
            </a:r>
            <a:endParaRPr lang="cs-CZ" sz="2400" b="0" i="0" dirty="0">
              <a:solidFill>
                <a:srgbClr val="3A3A3A"/>
              </a:solidFill>
              <a:effectLst/>
            </a:endParaRP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státní zástupce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advokát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notář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exekutor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podnikový právník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právník ve veřejné správě (na úřadech, …)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nemusí být právník, ale běžně se s právem spojuje – rozhodce, insolvenční správce, mediátor</a:t>
            </a:r>
            <a:endParaRPr lang="cs-CZ" sz="2400" b="0" i="0" dirty="0">
              <a:solidFill>
                <a:srgbClr val="3A3A3A"/>
              </a:solidFill>
              <a:effectLst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….</a:t>
            </a:r>
            <a:r>
              <a:rPr lang="cs-CZ" sz="2400" b="0" i="0" dirty="0">
                <a:solidFill>
                  <a:srgbClr val="3A3A3A"/>
                </a:solidFill>
                <a:effectLst/>
              </a:rPr>
              <a:t> </a:t>
            </a:r>
          </a:p>
          <a:p>
            <a:endParaRPr lang="cs-CZ" dirty="0"/>
          </a:p>
        </p:txBody>
      </p:sp>
      <p:pic>
        <p:nvPicPr>
          <p:cNvPr id="2050" name="Picture 2" descr="Právníci a advokáti Brno • Advokátní kancelář C&amp;K">
            <a:extLst>
              <a:ext uri="{FF2B5EF4-FFF2-40B4-BE49-F238E27FC236}">
                <a16:creationId xmlns:a16="http://schemas.microsoft.com/office/drawing/2014/main" id="{23800011-9CE1-4F7A-949B-7BA3FF346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589" y="2328188"/>
            <a:ext cx="302521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461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989616-734D-4E4E-B0FD-651866A20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4549EC-ACCA-44F6-86DC-819C4BE88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29246E-2E7D-4779-95D7-C629BB72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povolání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3775D-1EE2-4D05-A4E9-38593ED9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978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zpravidla je potřeba splnit podmínky předepsané zákonem pro výkon určitých právnických profesí – soudce, státní zástupce, advokát, notář, exekutor</a:t>
            </a:r>
          </a:p>
          <a:p>
            <a:r>
              <a:rPr lang="cs-CZ" sz="2400" dirty="0"/>
              <a:t>někteří se na výkon funkce připravují – tzv. koncipienti (advokátní, notářský, exekutorský), či kandidáti (mají již profesní zkoušky), obdobně u soudů a státního zastupitelství (asistenti, resp. justiční kandidáti)</a:t>
            </a:r>
          </a:p>
          <a:p>
            <a:r>
              <a:rPr lang="cs-CZ" sz="2400" dirty="0"/>
              <a:t>některá právnická povolání nevyžadují zvláštní podmínky a lze je dělat „rovnou po škole“ – právníci ve veřejné správě, podnikoví právníci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59090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96A9F3-B47D-4C24-9E3E-551F47E86E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B5A440-D2FE-4BA4-A648-821FE9802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A76CC9-5272-48F0-AB12-D298CD0D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soudce?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82B518-5421-40CA-893C-FA942091E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58553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soudí – podle druhu soudnictví (viz předešlé slide)</a:t>
            </a:r>
          </a:p>
          <a:p>
            <a:endParaRPr lang="cs-CZ" dirty="0"/>
          </a:p>
        </p:txBody>
      </p:sp>
      <p:pic>
        <p:nvPicPr>
          <p:cNvPr id="6" name="Picture 2" descr="Soudce Alexandr (2017) | ČSFD.cz">
            <a:extLst>
              <a:ext uri="{FF2B5EF4-FFF2-40B4-BE49-F238E27FC236}">
                <a16:creationId xmlns:a16="http://schemas.microsoft.com/office/drawing/2014/main" id="{1DED6822-FAE1-4114-931D-83A019223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836" y="2808428"/>
            <a:ext cx="4195911" cy="235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106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134869-68D0-4D91-A871-927150EF2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400F72-EA3E-41ED-9702-C8421BC499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C6208E-09D5-4B72-A20E-38854862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státní zástupce?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B07513-1C23-494B-9A2F-EF06956A0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4569"/>
            <a:ext cx="10753200" cy="352856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podání obžaloby v trestním řízení! (orgán veřejné žaloby)</a:t>
            </a:r>
          </a:p>
          <a:p>
            <a:pPr lvl="1"/>
            <a:r>
              <a:rPr lang="cs-CZ" dirty="0"/>
              <a:t>k</a:t>
            </a:r>
            <a:r>
              <a:rPr lang="cs-CZ" sz="2000" dirty="0"/>
              <a:t> tomu státní zástupce „úkoluje“ policejní orgán</a:t>
            </a:r>
          </a:p>
          <a:p>
            <a:pPr lvl="1"/>
            <a:r>
              <a:rPr lang="cs-CZ" dirty="0"/>
              <a:t>sám může předvolávat osoby k podání vysvětlení v souvislosti s plněním úkolů státního zástupce</a:t>
            </a:r>
          </a:p>
          <a:p>
            <a:pPr lvl="1"/>
            <a:r>
              <a:rPr lang="cs-CZ" dirty="0"/>
              <a:t>s obžalobou pak předstupuje před soudce do hlavního líčení</a:t>
            </a:r>
          </a:p>
          <a:p>
            <a:pPr lvl="1"/>
            <a:r>
              <a:rPr lang="cs-CZ" dirty="0"/>
              <a:t>součástí je i návrh trestu, u TOS výše trestu – jak se počítá?</a:t>
            </a:r>
          </a:p>
          <a:p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 dozor nad dodržováním právních předpisů v místech, kde je omezována osobní svoboda (vazba, vězení – TOS, ochranná léčení, zabezpečovací detence atd.) 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působí v jiném než trestním řízení – může být u civilního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164480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827BF0-2A30-4B19-B57E-DB9F6B80E4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B89DE4-A325-4309-8817-111472B56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9793BC-F633-4070-9BDE-DE884864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65677FC-A10E-4FB1-9733-A53B2F98B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42296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692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D9B49F-4857-4AC8-859F-BB2D3A1DD6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61D4D-38C7-4B28-976B-BFF87678EF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419D82-D11B-4E7C-AA82-453AEEA0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advokát? Poskytuje právní služby: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BC1BCF-EB31-4984-8233-9B4299C6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5263"/>
            <a:ext cx="10753200" cy="2460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sepisuje listiny (různé smlouvy, přípisy atd.)</a:t>
            </a:r>
          </a:p>
          <a:p>
            <a:r>
              <a:rPr lang="cs-CZ" sz="2400" dirty="0"/>
              <a:t>zpracovává právní rozbory</a:t>
            </a:r>
          </a:p>
          <a:p>
            <a:r>
              <a:rPr lang="cs-CZ" sz="2400" dirty="0"/>
              <a:t>zastupování klientů před soudy – FO i PO – uděluje se plná moc</a:t>
            </a:r>
          </a:p>
          <a:p>
            <a:r>
              <a:rPr lang="cs-CZ" sz="2400" dirty="0"/>
              <a:t>obhajoba v trestních věcech – v průběhu celého řízení – někdy je nutnost (pokud osoba nemá, pak se ustanovuje tzv. </a:t>
            </a:r>
            <a:r>
              <a:rPr lang="cs-CZ" sz="2400" i="1" dirty="0"/>
              <a:t>ex offo</a:t>
            </a:r>
            <a:r>
              <a:rPr lang="cs-CZ" sz="2400" dirty="0"/>
              <a:t> – z úřední povinnosti)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2496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2CED65-7C44-4D23-A0B2-E65E58B47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F20032-DF62-454A-BF8E-D3142DB10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917F-6F22-474E-BC85-0A5C332D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notář?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E682A6-C08D-441A-8583-69ED9958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260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sepisování veřejných listin – </a:t>
            </a:r>
            <a:r>
              <a:rPr lang="cs-CZ" sz="2000" dirty="0">
                <a:solidFill>
                  <a:schemeClr val="tx2"/>
                </a:solidFill>
              </a:rPr>
              <a:t>forma notářského zápisu</a:t>
            </a:r>
          </a:p>
          <a:p>
            <a:pPr lvl="1"/>
            <a:r>
              <a:rPr lang="cs-CZ" sz="1400" dirty="0"/>
              <a:t>veřejná listina = vydá ji orgán veřejné moci</a:t>
            </a:r>
          </a:p>
          <a:p>
            <a:pPr lvl="1"/>
            <a:r>
              <a:rPr lang="cs-CZ" sz="1400" dirty="0"/>
              <a:t>pravost listiny i do budoucna, není o tom pochyb – předejde se v budoucnu sporům</a:t>
            </a:r>
          </a:p>
          <a:p>
            <a:r>
              <a:rPr lang="cs-CZ" sz="2000" dirty="0"/>
              <a:t>osvědčování listin a prohlášení</a:t>
            </a:r>
          </a:p>
          <a:p>
            <a:r>
              <a:rPr lang="cs-CZ" sz="2000" dirty="0"/>
              <a:t>přijímání listin a peněz do notářské úschovy</a:t>
            </a:r>
          </a:p>
          <a:p>
            <a:r>
              <a:rPr lang="cs-CZ" sz="2000" dirty="0"/>
              <a:t>může poskytovat právní služby – uděluje právní porady a zastupuje osoby před soudy (ale je vymezeno, kde přesně, </a:t>
            </a:r>
            <a:r>
              <a:rPr lang="cs-CZ" sz="2000" dirty="0">
                <a:solidFill>
                  <a:schemeClr val="tx2"/>
                </a:solidFill>
              </a:rPr>
              <a:t>typicky řízení o pozůstalosti, kde vystupuje jako soudní komisař</a:t>
            </a:r>
            <a:r>
              <a:rPr lang="cs-CZ" sz="2000" dirty="0"/>
              <a:t>) </a:t>
            </a:r>
          </a:p>
          <a:p>
            <a:r>
              <a:rPr lang="cs-CZ" sz="2000" dirty="0"/>
              <a:t>sepisuje soukromé listiny a zpracovává právní rozbory</a:t>
            </a:r>
          </a:p>
          <a:p>
            <a:pPr marL="72000" indent="0">
              <a:buNone/>
            </a:pPr>
            <a:endParaRPr lang="cs-CZ" sz="2000" dirty="0"/>
          </a:p>
        </p:txBody>
      </p:sp>
      <p:pic>
        <p:nvPicPr>
          <p:cNvPr id="3074" name="Picture 2" descr="V závěti lze klást i podmínky. Ty ale nesmí dědice obtěžovat - iDNES.cz">
            <a:extLst>
              <a:ext uri="{FF2B5EF4-FFF2-40B4-BE49-F238E27FC236}">
                <a16:creationId xmlns:a16="http://schemas.microsoft.com/office/drawing/2014/main" id="{49FB5C59-A2AF-4743-8ED9-4ACE74C27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057" y="866101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5611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3F5198-E3D1-44FA-9F6E-5584120BDF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A9F799-A449-4697-9422-4296CFA80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552091-6C6E-4DF9-B95A-BE5D06EE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Exekutor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2E0691-96D4-49EA-B77D-13B7CDA32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3953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hlavní funkce: </a:t>
            </a:r>
            <a:r>
              <a:rPr lang="cs-CZ" sz="2400" dirty="0">
                <a:solidFill>
                  <a:schemeClr val="tx2"/>
                </a:solidFill>
              </a:rPr>
              <a:t>nucený výkon exekučních titulů</a:t>
            </a:r>
          </a:p>
          <a:p>
            <a:pPr lvl="1"/>
            <a:r>
              <a:rPr lang="cs-CZ" sz="1600" dirty="0"/>
              <a:t>zejména: rozsudek či usnesení soudu, rozhodčí nález, notářský zápis</a:t>
            </a:r>
          </a:p>
          <a:p>
            <a:pPr lvl="1"/>
            <a:r>
              <a:rPr lang="cs-CZ" sz="1600" dirty="0"/>
              <a:t>typicky: dlužníkovi je uložena povinnost soudem, on jí dobrovolně včas nesplní  </a:t>
            </a:r>
          </a:p>
          <a:p>
            <a:r>
              <a:rPr lang="cs-CZ" sz="2400" dirty="0"/>
              <a:t>prvně se poskytuje lhůta k dobrovolnému splnění; pokud se nesplní, tak</a:t>
            </a:r>
          </a:p>
          <a:p>
            <a:r>
              <a:rPr lang="cs-CZ" sz="2400" dirty="0"/>
              <a:t>sepíše majetek povinného (= osoba stižená exekucí) – má právo vstoupit do našeho obydlí, pokud nesouhlasíme, může tak učinit za asistence Policie ČR</a:t>
            </a:r>
          </a:p>
          <a:p>
            <a:pPr marL="72000" indent="0">
              <a:buNone/>
            </a:pPr>
            <a:endParaRPr lang="cs-CZ" sz="2400" dirty="0"/>
          </a:p>
        </p:txBody>
      </p:sp>
      <p:pic>
        <p:nvPicPr>
          <p:cNvPr id="1026" name="Picture 2" descr="Co všechno si na vás může a nemůže dovolit exekutor - Fondik.cz">
            <a:extLst>
              <a:ext uri="{FF2B5EF4-FFF2-40B4-BE49-F238E27FC236}">
                <a16:creationId xmlns:a16="http://schemas.microsoft.com/office/drawing/2014/main" id="{BBA589C4-5156-4F81-813F-A0B5BCE4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0" y="378000"/>
            <a:ext cx="2864912" cy="190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150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C17AE1-3A93-4E3C-87F0-690C92E2D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A320B1-644E-48DA-8625-97EC714807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BB6420-BA77-4993-89EB-DCCFF6CE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mediace. Mediátor.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A4F433-1F5C-40A9-9B17-005404BE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139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zákon o mediaci</a:t>
            </a:r>
          </a:p>
          <a:p>
            <a:r>
              <a:rPr lang="cs-CZ" sz="2400" dirty="0"/>
              <a:t>smírný způsob řešení sporů, kterým se řeší konflikty</a:t>
            </a:r>
          </a:p>
          <a:p>
            <a:r>
              <a:rPr lang="cs-CZ" sz="2400" dirty="0"/>
              <a:t>zahajuje se uzavřením smlouvy o provedení mediace (mezi stranami a mediátorem)</a:t>
            </a:r>
          </a:p>
          <a:p>
            <a:r>
              <a:rPr lang="cs-CZ" sz="2400" dirty="0"/>
              <a:t>ideální způsob ukončení je uzavření </a:t>
            </a:r>
            <a:r>
              <a:rPr lang="cs-CZ" sz="2400" dirty="0">
                <a:solidFill>
                  <a:schemeClr val="tx2"/>
                </a:solidFill>
              </a:rPr>
              <a:t>mediační dohody </a:t>
            </a:r>
            <a:r>
              <a:rPr lang="cs-CZ" sz="2400" dirty="0"/>
              <a:t>(mezi stranami) – ale pozor, není vykonatelná jako soudní rozhodnutí či rozhodčí nález</a:t>
            </a:r>
          </a:p>
          <a:p>
            <a:r>
              <a:rPr lang="cs-CZ" sz="2400" dirty="0"/>
              <a:t>často rodinná mediace – konflikty vyplývající z rodinných vztahů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0242" name="Picture 2" descr="Mediace je účinná metoda řešení sporů - Novinky.cz">
            <a:extLst>
              <a:ext uri="{FF2B5EF4-FFF2-40B4-BE49-F238E27FC236}">
                <a16:creationId xmlns:a16="http://schemas.microsoft.com/office/drawing/2014/main" id="{F14B71C9-FDD1-4489-949E-AFC579799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459" y="720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1C77D064-993E-45C7-A5DF-1B51BFA9E7C7}"/>
              </a:ext>
            </a:extLst>
          </p:cNvPr>
          <p:cNvSpPr txBox="1">
            <a:spLocks/>
          </p:cNvSpPr>
          <p:nvPr/>
        </p:nvSpPr>
        <p:spPr>
          <a:xfrm>
            <a:off x="718800" y="5141324"/>
            <a:ext cx="10753200" cy="14189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hlavní funkce: </a:t>
            </a:r>
            <a:r>
              <a:rPr lang="cs-CZ" sz="2400" kern="0" dirty="0"/>
              <a:t>vést mediaci, podporuje komunikace mezi osobami na konfliktu zúčastněnými, respektuje názory stran, vytváří podmínky pro vzájemnou komunikaci, směřuje k uzavření mediační dohody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41784598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EBFB52-711F-4CC0-8601-368DDDB2DE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0DCE81-25A5-4A10-BCD0-AB06E72CCC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261E9E-7E0F-4EF7-987E-8C87A37B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ochránce práv = ombudsman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3D1FAC-BBDD-4AE2-857D-C51D63256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038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sídlí v Brně</a:t>
            </a:r>
          </a:p>
          <a:p>
            <a:r>
              <a:rPr lang="cs-CZ" sz="2400" dirty="0"/>
              <a:t>řeší stížnosti osob (jednotlivců) vůči orgánům veřejné moci (úřadům) – jsou tam výjimky, kdy ombudsman nemá pravomoc</a:t>
            </a:r>
          </a:p>
          <a:p>
            <a:r>
              <a:rPr lang="cs-CZ" sz="2400" dirty="0"/>
              <a:t>chrání jednání s osobami omezenými na svobodě</a:t>
            </a:r>
          </a:p>
          <a:p>
            <a:r>
              <a:rPr lang="cs-CZ" sz="2400" dirty="0"/>
              <a:t>diskriminace </a:t>
            </a:r>
          </a:p>
          <a:p>
            <a:r>
              <a:rPr lang="cs-CZ" sz="2400" dirty="0"/>
              <a:t>nemůže však zrušit rozhodnutí úřadu </a:t>
            </a:r>
          </a:p>
          <a:p>
            <a:r>
              <a:rPr lang="cs-CZ" sz="2400" dirty="0"/>
              <a:t>Stanislav Křeček v současné době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30" name="Picture 6" descr="Sídlo kanceláře veřejného ochránce práv v Brně">
            <a:extLst>
              <a:ext uri="{FF2B5EF4-FFF2-40B4-BE49-F238E27FC236}">
                <a16:creationId xmlns:a16="http://schemas.microsoft.com/office/drawing/2014/main" id="{A793F448-8BAE-41C3-A469-17B46DD1D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491" y="3991426"/>
            <a:ext cx="3213434" cy="214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7451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461877-6A1F-4D4A-93A8-780B34F8F3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ED0286-1669-44C7-943A-EFD2A78336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4FFC69-0DCA-4391-B2E4-2E2F65B95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247AC7-5FAF-4B2E-B18B-A7C0D1892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6252"/>
            <a:ext cx="10753200" cy="50737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okruh věcí/záležitostí, které mohou projednat a rozhodnout soudy</a:t>
            </a:r>
          </a:p>
          <a:p>
            <a:r>
              <a:rPr lang="cs-CZ" sz="2000" dirty="0"/>
              <a:t>souhrn oprávnění a povinností, které zákon přiznává soudům k jejich činnosti</a:t>
            </a:r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ústavní soudnictví </a:t>
            </a:r>
          </a:p>
          <a:p>
            <a:pPr lvl="1"/>
            <a:r>
              <a:rPr lang="cs-CZ" sz="1800" dirty="0"/>
              <a:t>chrání ústavní práva, pravidla, hodnoty</a:t>
            </a:r>
          </a:p>
          <a:p>
            <a:pPr lvl="1"/>
            <a:r>
              <a:rPr lang="cs-CZ" sz="1800" dirty="0"/>
              <a:t>rozhoduje o ústavnosti právních předpisů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správní soudnictví</a:t>
            </a:r>
          </a:p>
          <a:p>
            <a:pPr lvl="1"/>
            <a:r>
              <a:rPr lang="cs-CZ" sz="1800" dirty="0"/>
              <a:t>přezkoumávají rozhodnutí správních orgánů ve správním řízení, řeší nečinnost správních orgánů a nezákonný zásah správních orgánů</a:t>
            </a:r>
          </a:p>
          <a:p>
            <a:pPr lvl="1"/>
            <a:r>
              <a:rPr lang="cs-CZ" sz="1800" dirty="0"/>
              <a:t>volební věci, politické strany a hnutí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trestní soudnictví</a:t>
            </a:r>
          </a:p>
          <a:p>
            <a:pPr lvl="1"/>
            <a:r>
              <a:rPr lang="cs-CZ" sz="1800" dirty="0"/>
              <a:t>rozhodování o vině a trestu (opatření)</a:t>
            </a:r>
          </a:p>
          <a:p>
            <a:r>
              <a:rPr lang="cs-CZ" sz="2000" dirty="0">
                <a:solidFill>
                  <a:schemeClr val="tx2"/>
                </a:solidFill>
              </a:rPr>
              <a:t>civilní soudnictví</a:t>
            </a:r>
          </a:p>
          <a:p>
            <a:pPr lvl="1"/>
            <a:r>
              <a:rPr lang="cs-CZ" sz="1800" dirty="0"/>
              <a:t>spory a jiné právní věci, které vyplývají ze soukromého práva (občanské právo, obchodní právo, rodinné právo, dědické právo, pracovní právo, právo duševního vlastnictví, MPS)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51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07F8BC-B8B2-415B-9E85-035DA5826C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3DEF8D-5C78-4D0B-B14C-221D89D80B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B860A3-E6E5-409F-B4C0-8CF64F81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který soud je pravomocný?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9D0DD9-461C-4440-AB15-3711911CE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91977"/>
            <a:ext cx="10753200" cy="4139998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mateřské školy rozhodl o přednostním přijetí tříletého žáka, který neměl trvalý pobyt v příslušném školském obvodě před přijetím čtyřletého žáka s trvalým pobytem v takovém obvodě – zákonný zástupce žáka podá odvolání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uzavře smlouvu s provozovatelem autobusu, který zajistí přepravu žáků na školní výlet – provozovatel autobusu nepřijede a Vy zmeškáte tak výlet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nechá žáky bez dozoru na zahradě mateřské školy si hrát na pískovišti, přičemž jeden žák nešťastně spadne na hlavu a utrpí těžká zranění – zákonný zástupce to chce řešit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mateřské školy nedostal plat za nařízené přesčasy ředitelem školy – učitel žaluje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jednoho žáka zjistí, že rodiče soustavně zanedbávají povinnou výživu tohoto žáka – Vy to chcete nahlásit/řešit; rodiče by pak mohly být souzeni u kterého soudu?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v kanceláři nešťastnou náhodou rozbije mobil svého kolegy, který následně požaduje nový mobil jako náhradu škody – Vy mu jej nechcete koupit 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stanovil, že z důvodu nemocného učitele se učitel na školním výletě bude starat o 30 dětí (přitom limity jsou 20, ve výjimečných případech 28) – někdo Vás udá, že toto pravidlo bylo porušeno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41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0E4117-1B9B-4784-AD4B-9EBB35D21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0A7B08-DA33-4095-A485-C46C834D9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75D614F-FC45-4A20-92B6-117A8E7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Civilní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373512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E031F2-FF7D-4717-83B3-2B6704B60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883F20-CB5D-4D6F-A427-B45A36DBB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A989D9-1889-4A0E-947E-9AB57890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Civilní soudnictví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A9D7E6-E8E1-44F5-B31F-BDD35ADF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proč jím začínáme? – nejběžnější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civilní pravomoc </a:t>
            </a:r>
          </a:p>
          <a:p>
            <a:pPr lvl="1"/>
            <a:r>
              <a:rPr lang="cs-CZ" dirty="0"/>
              <a:t>okruh otázek a věcí, které mohou projednat a rozhodnout civilní soudy</a:t>
            </a:r>
          </a:p>
          <a:p>
            <a:pPr lvl="1"/>
            <a:r>
              <a:rPr lang="cs-CZ" dirty="0"/>
              <a:t>§ 7 občanského soudního řádu</a:t>
            </a:r>
          </a:p>
          <a:p>
            <a:r>
              <a:rPr lang="cs-CZ" sz="2400" dirty="0">
                <a:solidFill>
                  <a:schemeClr val="tx2"/>
                </a:solidFill>
              </a:rPr>
              <a:t>sporná řízení</a:t>
            </a:r>
          </a:p>
          <a:p>
            <a:pPr lvl="1"/>
            <a:r>
              <a:rPr lang="cs-CZ" dirty="0"/>
              <a:t>účastníci jsou ve sporu – kontradiktorní postavení</a:t>
            </a:r>
          </a:p>
          <a:p>
            <a:pPr lvl="1"/>
            <a:r>
              <a:rPr lang="cs-CZ" dirty="0"/>
              <a:t>občanský soudní řád (OSŘ)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nesporná řízení</a:t>
            </a:r>
          </a:p>
          <a:p>
            <a:pPr lvl="1"/>
            <a:r>
              <a:rPr lang="cs-CZ" dirty="0"/>
              <a:t>účastníci nejsou ve sporu, není zde kontradiktorní postavení</a:t>
            </a:r>
          </a:p>
          <a:p>
            <a:pPr lvl="1"/>
            <a:r>
              <a:rPr lang="cs-CZ" dirty="0"/>
              <a:t>zákon o zvláštních řízeních soudních (ZZŘS)</a:t>
            </a:r>
          </a:p>
          <a:p>
            <a:pPr lvl="1"/>
            <a:r>
              <a:rPr lang="cs-CZ" dirty="0"/>
              <a:t>§ 2 ZZŘS – například ve věcech svéprávnosti, nezvěstnosti, smrti, pozůstalosti, manželských a rodinných, určení a popření rodičovství, osvojení atd.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7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C10276-1449-4687-957F-608A21064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A727AC-B297-4456-A1FA-D70247170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E4E1E-0716-4B94-8F77-510A64A1E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soudní soustavy (civilní soudy)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2368251-25D7-4063-83C9-D9D5B6D04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18253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1656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3067</Words>
  <Application>Microsoft Office PowerPoint</Application>
  <PresentationFormat>Widescreen</PresentationFormat>
  <Paragraphs>361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Tahoma</vt:lpstr>
      <vt:lpstr>Wingdings</vt:lpstr>
      <vt:lpstr>Prezentace_MU_CZ</vt:lpstr>
      <vt:lpstr>Řešení sporů. Soustava soudů v ČR.   </vt:lpstr>
      <vt:lpstr>Způsoby řešení sporů v souladu s právem</vt:lpstr>
      <vt:lpstr>Soudní moc. Soud. </vt:lpstr>
      <vt:lpstr>Druhy</vt:lpstr>
      <vt:lpstr>Pravomoc soudů</vt:lpstr>
      <vt:lpstr>Příklad – který soud je pravomocný?</vt:lpstr>
      <vt:lpstr>Civilní soudnictví</vt:lpstr>
      <vt:lpstr>Civilní soudnictví</vt:lpstr>
      <vt:lpstr>Organizace soudní soustavy (civilní soudy)</vt:lpstr>
      <vt:lpstr>Organizace soudní soustavy</vt:lpstr>
      <vt:lpstr>Doplnění k organizaci soudní soustavy (civilní soudy, platí i pro trestní)</vt:lpstr>
      <vt:lpstr>Příslušnost soudů</vt:lpstr>
      <vt:lpstr>Věcná příslušnost</vt:lpstr>
      <vt:lpstr>Místní příslušnost</vt:lpstr>
      <vt:lpstr>Funkční příslušnost</vt:lpstr>
      <vt:lpstr>Jak zjistíme, kde se budeme soudit?</vt:lpstr>
      <vt:lpstr>Pojmy v civilním soudnictví </vt:lpstr>
      <vt:lpstr>Nejvyšší soud</vt:lpstr>
      <vt:lpstr>Trestní soudnictví</vt:lpstr>
      <vt:lpstr>Trestní soudnictví</vt:lpstr>
      <vt:lpstr>Pojmy v trestním soudnictví </vt:lpstr>
      <vt:lpstr>Pojmy v trestním soudnictví II</vt:lpstr>
      <vt:lpstr>Správní soudnictví</vt:lpstr>
      <vt:lpstr>Podstata</vt:lpstr>
      <vt:lpstr>Pravomoc správních soudů</vt:lpstr>
      <vt:lpstr>Struktura – správní soudnictví </vt:lpstr>
      <vt:lpstr>Správní soudnictví </vt:lpstr>
      <vt:lpstr>Nejvyšší správní soud </vt:lpstr>
      <vt:lpstr>Ústavní soud ČR</vt:lpstr>
      <vt:lpstr>Pozice</vt:lpstr>
      <vt:lpstr>Výběr z jeho činnosti</vt:lpstr>
      <vt:lpstr>Ústavní soud</vt:lpstr>
      <vt:lpstr>A co dále? </vt:lpstr>
      <vt:lpstr>Charakteristika právnických povolání  </vt:lpstr>
      <vt:lpstr>Právník </vt:lpstr>
      <vt:lpstr>Právnická a jiná povolání</vt:lpstr>
      <vt:lpstr>Právnická povolání</vt:lpstr>
      <vt:lpstr>Co dělá soudce?</vt:lpstr>
      <vt:lpstr>Co dělá státní zástupce?</vt:lpstr>
      <vt:lpstr>Co dělá advokát? Poskytuje právní služby:</vt:lpstr>
      <vt:lpstr>Co dělá notář?</vt:lpstr>
      <vt:lpstr>Exekutor</vt:lpstr>
      <vt:lpstr>Podstata mediace. Mediátor.</vt:lpstr>
      <vt:lpstr>Veřejný ochránce práv = ombudsman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197</cp:revision>
  <cp:lastPrinted>1601-01-01T00:00:00Z</cp:lastPrinted>
  <dcterms:created xsi:type="dcterms:W3CDTF">2022-02-12T19:12:13Z</dcterms:created>
  <dcterms:modified xsi:type="dcterms:W3CDTF">2022-11-29T15:58:46Z</dcterms:modified>
</cp:coreProperties>
</file>