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5" r:id="rId11"/>
    <p:sldId id="271" r:id="rId12"/>
    <p:sldId id="272" r:id="rId13"/>
    <p:sldId id="274" r:id="rId14"/>
    <p:sldId id="268" r:id="rId15"/>
    <p:sldId id="270" r:id="rId16"/>
    <p:sldId id="269" r:id="rId17"/>
    <p:sldId id="278" r:id="rId18"/>
    <p:sldId id="280" r:id="rId19"/>
    <p:sldId id="276" r:id="rId20"/>
    <p:sldId id="277" r:id="rId21"/>
    <p:sldId id="279" r:id="rId22"/>
    <p:sldId id="282" r:id="rId23"/>
    <p:sldId id="281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hyperlink" Target="https://ucimesevenku.cz/stanoviska-pravniku/?fbclid=IwAR257OSP8l2_wfaIbIhK5mBmGQsBlOg3RYpj24XRK1MbjvUeyebqI7Xh58Y" TargetMode="External"/><Relationship Id="rId2" Type="http://schemas.openxmlformats.org/officeDocument/2006/relationships/hyperlink" Target="https://www.infodnes.cz/zpravodajstvi/27623-odpovednost-za-zaky-podle-zakoniku-prace-nove-i-pro-materske-skoly/?fbclid=IwAR1mhPksC3hQcWAW8q1O_JgaB7_HJe5zLuTIT05GPHzJFlTV3U238vhvsyc" TargetMode="External"/><Relationship Id="rId1" Type="http://schemas.openxmlformats.org/officeDocument/2006/relationships/hyperlink" Target="http://www.domovy-mladeze.cz/upload/zaklady_trestni_odpovednosti.pdf?fbclid=IwAR38LWx3bO70EVzRVHq95BpVPN9NC-fcA5lQdWaUxiNXv7DtjBbOeCgzveM" TargetMode="External"/><Relationship Id="rId4" Type="http://schemas.openxmlformats.org/officeDocument/2006/relationships/hyperlink" Target="https://theses.cz/id/e97auu/11397516" TargetMode="External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hyperlink" Target="https://ucimesevenku.cz/stanoviska-pravniku/?fbclid=IwAR257OSP8l2_wfaIbIhK5mBmGQsBlOg3RYpj24XRK1MbjvUeyebqI7Xh58Y" TargetMode="External"/><Relationship Id="rId2" Type="http://schemas.openxmlformats.org/officeDocument/2006/relationships/hyperlink" Target="https://www.infodnes.cz/zpravodajstvi/27623-odpovednost-za-zaky-podle-zakoniku-prace-nove-i-pro-materske-skoly/?fbclid=IwAR1mhPksC3hQcWAW8q1O_JgaB7_HJe5zLuTIT05GPHzJFlTV3U238vhvsyc" TargetMode="External"/><Relationship Id="rId1" Type="http://schemas.openxmlformats.org/officeDocument/2006/relationships/hyperlink" Target="http://www.domovy-mladeze.cz/upload/zaklady_trestni_odpovednosti.pdf?fbclid=IwAR38LWx3bO70EVzRVHq95BpVPN9NC-fcA5lQdWaUxiNXv7DtjBbOeCgzveM" TargetMode="External"/><Relationship Id="rId4" Type="http://schemas.openxmlformats.org/officeDocument/2006/relationships/hyperlink" Target="https://theses.cz/id/e97auu/1139751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7E963-6EC7-443C-B081-4B4D5E0CA5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F1CC2A5-A9DC-40F2-A798-3C2171722F14}">
      <dgm:prSet/>
      <dgm:spPr/>
      <dgm:t>
        <a:bodyPr/>
        <a:lstStyle/>
        <a:p>
          <a:r>
            <a:rPr lang="cs-CZ"/>
            <a:t>Zákon č. 40/2009 Sb. Trestní zákoník </a:t>
          </a:r>
          <a:endParaRPr lang="en-US"/>
        </a:p>
      </dgm:t>
    </dgm:pt>
    <dgm:pt modelId="{767E7B50-E5E1-4ED6-B749-2025B38621E0}" type="parTrans" cxnId="{3D86E0B6-CA5E-473C-B9F5-77B3799A634B}">
      <dgm:prSet/>
      <dgm:spPr/>
      <dgm:t>
        <a:bodyPr/>
        <a:lstStyle/>
        <a:p>
          <a:endParaRPr lang="en-US"/>
        </a:p>
      </dgm:t>
    </dgm:pt>
    <dgm:pt modelId="{58A368D1-5987-4938-81A5-4A956B723CD6}" type="sibTrans" cxnId="{3D86E0B6-CA5E-473C-B9F5-77B3799A634B}">
      <dgm:prSet/>
      <dgm:spPr/>
      <dgm:t>
        <a:bodyPr/>
        <a:lstStyle/>
        <a:p>
          <a:endParaRPr lang="en-US"/>
        </a:p>
      </dgm:t>
    </dgm:pt>
    <dgm:pt modelId="{7219DEA0-1803-4D2C-B8D2-F951AFF7FD12}">
      <dgm:prSet/>
      <dgm:spPr/>
      <dgm:t>
        <a:bodyPr/>
        <a:lstStyle/>
        <a:p>
          <a:r>
            <a:rPr lang="cs-CZ"/>
            <a:t>Zákon č. 89/2012 Sb. Občanský zákoník</a:t>
          </a:r>
          <a:endParaRPr lang="en-US"/>
        </a:p>
      </dgm:t>
    </dgm:pt>
    <dgm:pt modelId="{286687C8-0B8B-4F58-972A-D4824894360A}" type="parTrans" cxnId="{028E88DF-C064-4D48-9BB3-CBADABA150D9}">
      <dgm:prSet/>
      <dgm:spPr/>
      <dgm:t>
        <a:bodyPr/>
        <a:lstStyle/>
        <a:p>
          <a:endParaRPr lang="en-US"/>
        </a:p>
      </dgm:t>
    </dgm:pt>
    <dgm:pt modelId="{24CE785D-8D6B-4891-B51B-A02BADA772FC}" type="sibTrans" cxnId="{028E88DF-C064-4D48-9BB3-CBADABA150D9}">
      <dgm:prSet/>
      <dgm:spPr/>
      <dgm:t>
        <a:bodyPr/>
        <a:lstStyle/>
        <a:p>
          <a:endParaRPr lang="en-US"/>
        </a:p>
      </dgm:t>
    </dgm:pt>
    <dgm:pt modelId="{DFDCAB53-BDC3-4924-B394-39D1FD956900}">
      <dgm:prSet/>
      <dgm:spPr/>
      <dgm:t>
        <a:bodyPr/>
        <a:lstStyle/>
        <a:p>
          <a:r>
            <a:rPr lang="cs-CZ"/>
            <a:t>Zákon č. 258/2000 Sb. o ochraně veřejného zdraví </a:t>
          </a:r>
          <a:endParaRPr lang="en-US"/>
        </a:p>
      </dgm:t>
    </dgm:pt>
    <dgm:pt modelId="{591D2AD4-9DF1-4425-A5BC-3E3E370B1215}" type="parTrans" cxnId="{651156E3-7497-4B2C-89E4-30465E6CF014}">
      <dgm:prSet/>
      <dgm:spPr/>
      <dgm:t>
        <a:bodyPr/>
        <a:lstStyle/>
        <a:p>
          <a:endParaRPr lang="en-US"/>
        </a:p>
      </dgm:t>
    </dgm:pt>
    <dgm:pt modelId="{3D72B017-9BE7-4728-A34E-030B85A371A9}" type="sibTrans" cxnId="{651156E3-7497-4B2C-89E4-30465E6CF014}">
      <dgm:prSet/>
      <dgm:spPr/>
      <dgm:t>
        <a:bodyPr/>
        <a:lstStyle/>
        <a:p>
          <a:endParaRPr lang="en-US"/>
        </a:p>
      </dgm:t>
    </dgm:pt>
    <dgm:pt modelId="{E42C1EB7-D022-4683-83EA-A18DDFD5A5BC}">
      <dgm:prSet/>
      <dgm:spPr/>
      <dgm:t>
        <a:bodyPr/>
        <a:lstStyle/>
        <a:p>
          <a:r>
            <a:rPr lang="cs-CZ"/>
            <a:t>Zákon č. 262/2006 Sb. Zákoník práce</a:t>
          </a:r>
          <a:endParaRPr lang="en-US"/>
        </a:p>
      </dgm:t>
    </dgm:pt>
    <dgm:pt modelId="{08ABBD06-237B-414E-A88A-5EDA9EA05327}" type="parTrans" cxnId="{4983A57C-3F99-4D9F-A8DA-2A8B731688A0}">
      <dgm:prSet/>
      <dgm:spPr/>
      <dgm:t>
        <a:bodyPr/>
        <a:lstStyle/>
        <a:p>
          <a:endParaRPr lang="en-US"/>
        </a:p>
      </dgm:t>
    </dgm:pt>
    <dgm:pt modelId="{EB24F4B8-8B5D-458C-9410-44EFE7A4C039}" type="sibTrans" cxnId="{4983A57C-3F99-4D9F-A8DA-2A8B731688A0}">
      <dgm:prSet/>
      <dgm:spPr/>
      <dgm:t>
        <a:bodyPr/>
        <a:lstStyle/>
        <a:p>
          <a:endParaRPr lang="en-US"/>
        </a:p>
      </dgm:t>
    </dgm:pt>
    <dgm:pt modelId="{8158CD4C-F99A-409E-8067-9ECEDA295F83}">
      <dgm:prSet/>
      <dgm:spPr/>
      <dgm:t>
        <a:bodyPr/>
        <a:lstStyle/>
        <a:p>
          <a:r>
            <a:rPr lang="cs-CZ"/>
            <a:t>Zákon č. 561/2004 Sb. „Školský zákon“</a:t>
          </a:r>
          <a:endParaRPr lang="en-US"/>
        </a:p>
      </dgm:t>
    </dgm:pt>
    <dgm:pt modelId="{1CDFA1FD-2289-44F3-B7DA-E586E01AFDBE}" type="parTrans" cxnId="{2F4C5638-F1B9-4B67-9D5D-F487C1354C2F}">
      <dgm:prSet/>
      <dgm:spPr/>
      <dgm:t>
        <a:bodyPr/>
        <a:lstStyle/>
        <a:p>
          <a:endParaRPr lang="en-US"/>
        </a:p>
      </dgm:t>
    </dgm:pt>
    <dgm:pt modelId="{766A92F7-60DC-47FF-A332-2A506A674A6D}" type="sibTrans" cxnId="{2F4C5638-F1B9-4B67-9D5D-F487C1354C2F}">
      <dgm:prSet/>
      <dgm:spPr/>
      <dgm:t>
        <a:bodyPr/>
        <a:lstStyle/>
        <a:p>
          <a:endParaRPr lang="en-US"/>
        </a:p>
      </dgm:t>
    </dgm:pt>
    <dgm:pt modelId="{8B217C6F-E44F-4929-A1B8-E94484C68A00}">
      <dgm:prSet/>
      <dgm:spPr/>
      <dgm:t>
        <a:bodyPr/>
        <a:lstStyle/>
        <a:p>
          <a:r>
            <a:rPr lang="cs-CZ"/>
            <a:t>Zákon č. 563/2004 Sb. o pedagogických pracovnících</a:t>
          </a:r>
          <a:endParaRPr lang="en-US"/>
        </a:p>
      </dgm:t>
    </dgm:pt>
    <dgm:pt modelId="{2AD07809-F2D3-4B42-95D9-8963F811620C}" type="parTrans" cxnId="{BF434997-77A8-4A4C-BA4D-CC4DC7BC6F51}">
      <dgm:prSet/>
      <dgm:spPr/>
      <dgm:t>
        <a:bodyPr/>
        <a:lstStyle/>
        <a:p>
          <a:endParaRPr lang="en-US"/>
        </a:p>
      </dgm:t>
    </dgm:pt>
    <dgm:pt modelId="{07CEC7B3-8ED7-4650-B34F-073359318A40}" type="sibTrans" cxnId="{BF434997-77A8-4A4C-BA4D-CC4DC7BC6F51}">
      <dgm:prSet/>
      <dgm:spPr/>
      <dgm:t>
        <a:bodyPr/>
        <a:lstStyle/>
        <a:p>
          <a:endParaRPr lang="en-US"/>
        </a:p>
      </dgm:t>
    </dgm:pt>
    <dgm:pt modelId="{13685522-1B3E-4360-B976-B2E0C7047A88}">
      <dgm:prSet/>
      <dgm:spPr/>
      <dgm:t>
        <a:bodyPr/>
        <a:lstStyle/>
        <a:p>
          <a:r>
            <a:rPr lang="cs-CZ"/>
            <a:t>Vyhláška 14/2005 Sb. o předškolním vzdělávání</a:t>
          </a:r>
          <a:endParaRPr lang="en-US"/>
        </a:p>
      </dgm:t>
    </dgm:pt>
    <dgm:pt modelId="{9733547A-149B-41B0-9A08-7D8563666897}" type="parTrans" cxnId="{4CBA35D5-5F38-4A97-8F1C-9DE5D9B9F771}">
      <dgm:prSet/>
      <dgm:spPr/>
      <dgm:t>
        <a:bodyPr/>
        <a:lstStyle/>
        <a:p>
          <a:endParaRPr lang="en-US"/>
        </a:p>
      </dgm:t>
    </dgm:pt>
    <dgm:pt modelId="{3F2EF0B0-841E-4BCB-B497-0F4B49FD479C}" type="sibTrans" cxnId="{4CBA35D5-5F38-4A97-8F1C-9DE5D9B9F771}">
      <dgm:prSet/>
      <dgm:spPr/>
      <dgm:t>
        <a:bodyPr/>
        <a:lstStyle/>
        <a:p>
          <a:endParaRPr lang="en-US"/>
        </a:p>
      </dgm:t>
    </dgm:pt>
    <dgm:pt modelId="{9AD53AA8-EC3B-4FEC-91C3-B0B771AB7A03}">
      <dgm:prSet/>
      <dgm:spPr/>
      <dgm:t>
        <a:bodyPr/>
        <a:lstStyle/>
        <a:p>
          <a:r>
            <a:rPr lang="cs-CZ" dirty="0"/>
            <a:t>Vyhláška č. 64/2005 Sb. o evidenci úrazů dětí, žáků a studentů</a:t>
          </a:r>
          <a:endParaRPr lang="en-US" dirty="0"/>
        </a:p>
      </dgm:t>
    </dgm:pt>
    <dgm:pt modelId="{245BC694-AD92-4E2F-989D-725D2BDF2023}" type="parTrans" cxnId="{69181C58-2F35-4044-98E8-928E3F5E8778}">
      <dgm:prSet/>
      <dgm:spPr/>
      <dgm:t>
        <a:bodyPr/>
        <a:lstStyle/>
        <a:p>
          <a:endParaRPr lang="en-US"/>
        </a:p>
      </dgm:t>
    </dgm:pt>
    <dgm:pt modelId="{272AF491-D621-4BA7-A76E-3CEB97BB95D7}" type="sibTrans" cxnId="{69181C58-2F35-4044-98E8-928E3F5E8778}">
      <dgm:prSet/>
      <dgm:spPr/>
      <dgm:t>
        <a:bodyPr/>
        <a:lstStyle/>
        <a:p>
          <a:endParaRPr lang="en-US"/>
        </a:p>
      </dgm:t>
    </dgm:pt>
    <dgm:pt modelId="{13CDC451-1190-4C72-8A92-962BB6CB62DA}">
      <dgm:prSet/>
      <dgm:spPr/>
      <dgm:t>
        <a:bodyPr/>
        <a:lstStyle/>
        <a:p>
          <a:r>
            <a:rPr lang="cs-CZ"/>
            <a:t>Vyhláška č. 263/2007 Sb., kterou se stanoví pracovní řád pro zaměstnance škol</a:t>
          </a:r>
          <a:endParaRPr lang="en-US"/>
        </a:p>
      </dgm:t>
    </dgm:pt>
    <dgm:pt modelId="{CFE54ADA-A05E-47DD-B22D-D58327F84B1E}" type="parTrans" cxnId="{3633C44F-C6C9-4188-A3F9-DCABBEFD1AF6}">
      <dgm:prSet/>
      <dgm:spPr/>
      <dgm:t>
        <a:bodyPr/>
        <a:lstStyle/>
        <a:p>
          <a:endParaRPr lang="en-US"/>
        </a:p>
      </dgm:t>
    </dgm:pt>
    <dgm:pt modelId="{CD496F40-BE4A-42DE-AC0C-47C33EFE4A49}" type="sibTrans" cxnId="{3633C44F-C6C9-4188-A3F9-DCABBEFD1AF6}">
      <dgm:prSet/>
      <dgm:spPr/>
      <dgm:t>
        <a:bodyPr/>
        <a:lstStyle/>
        <a:p>
          <a:endParaRPr lang="en-US"/>
        </a:p>
      </dgm:t>
    </dgm:pt>
    <dgm:pt modelId="{39033651-C40F-4AA3-AF5D-03AAE5FF50EA}" type="pres">
      <dgm:prSet presAssocID="{C577E963-6EC7-443C-B081-4B4D5E0CA5FA}" presName="diagram" presStyleCnt="0">
        <dgm:presLayoutVars>
          <dgm:dir/>
          <dgm:resizeHandles val="exact"/>
        </dgm:presLayoutVars>
      </dgm:prSet>
      <dgm:spPr/>
    </dgm:pt>
    <dgm:pt modelId="{3A178C03-4552-46CA-9730-3F0702E2EDE4}" type="pres">
      <dgm:prSet presAssocID="{DF1CC2A5-A9DC-40F2-A798-3C2171722F14}" presName="node" presStyleLbl="node1" presStyleIdx="0" presStyleCnt="9">
        <dgm:presLayoutVars>
          <dgm:bulletEnabled val="1"/>
        </dgm:presLayoutVars>
      </dgm:prSet>
      <dgm:spPr/>
    </dgm:pt>
    <dgm:pt modelId="{CE43D4F5-1B0A-493B-8719-C2FE965DDB5D}" type="pres">
      <dgm:prSet presAssocID="{58A368D1-5987-4938-81A5-4A956B723CD6}" presName="sibTrans" presStyleCnt="0"/>
      <dgm:spPr/>
    </dgm:pt>
    <dgm:pt modelId="{019074A8-E5B0-42E5-B181-87C5391958E7}" type="pres">
      <dgm:prSet presAssocID="{7219DEA0-1803-4D2C-B8D2-F951AFF7FD12}" presName="node" presStyleLbl="node1" presStyleIdx="1" presStyleCnt="9">
        <dgm:presLayoutVars>
          <dgm:bulletEnabled val="1"/>
        </dgm:presLayoutVars>
      </dgm:prSet>
      <dgm:spPr/>
    </dgm:pt>
    <dgm:pt modelId="{AC98311B-F33F-4FF6-9CFA-2DC76F15DE72}" type="pres">
      <dgm:prSet presAssocID="{24CE785D-8D6B-4891-B51B-A02BADA772FC}" presName="sibTrans" presStyleCnt="0"/>
      <dgm:spPr/>
    </dgm:pt>
    <dgm:pt modelId="{24A07BB7-4213-4722-B9FA-120D137D1AAF}" type="pres">
      <dgm:prSet presAssocID="{DFDCAB53-BDC3-4924-B394-39D1FD956900}" presName="node" presStyleLbl="node1" presStyleIdx="2" presStyleCnt="9">
        <dgm:presLayoutVars>
          <dgm:bulletEnabled val="1"/>
        </dgm:presLayoutVars>
      </dgm:prSet>
      <dgm:spPr/>
    </dgm:pt>
    <dgm:pt modelId="{A5B97A85-073D-4220-9528-6EA13FFA161B}" type="pres">
      <dgm:prSet presAssocID="{3D72B017-9BE7-4728-A34E-030B85A371A9}" presName="sibTrans" presStyleCnt="0"/>
      <dgm:spPr/>
    </dgm:pt>
    <dgm:pt modelId="{46ABA8DA-688D-4E04-80E2-DCC1FBFB3FE7}" type="pres">
      <dgm:prSet presAssocID="{E42C1EB7-D022-4683-83EA-A18DDFD5A5BC}" presName="node" presStyleLbl="node1" presStyleIdx="3" presStyleCnt="9">
        <dgm:presLayoutVars>
          <dgm:bulletEnabled val="1"/>
        </dgm:presLayoutVars>
      </dgm:prSet>
      <dgm:spPr/>
    </dgm:pt>
    <dgm:pt modelId="{4782A6ED-23B7-472B-9607-2E7357BB13F7}" type="pres">
      <dgm:prSet presAssocID="{EB24F4B8-8B5D-458C-9410-44EFE7A4C039}" presName="sibTrans" presStyleCnt="0"/>
      <dgm:spPr/>
    </dgm:pt>
    <dgm:pt modelId="{4CD7FBDA-C169-402D-84AD-2E1DCB540245}" type="pres">
      <dgm:prSet presAssocID="{8158CD4C-F99A-409E-8067-9ECEDA295F83}" presName="node" presStyleLbl="node1" presStyleIdx="4" presStyleCnt="9">
        <dgm:presLayoutVars>
          <dgm:bulletEnabled val="1"/>
        </dgm:presLayoutVars>
      </dgm:prSet>
      <dgm:spPr/>
    </dgm:pt>
    <dgm:pt modelId="{FFEEBA12-2DB4-4526-9866-6C00B47B4BF0}" type="pres">
      <dgm:prSet presAssocID="{766A92F7-60DC-47FF-A332-2A506A674A6D}" presName="sibTrans" presStyleCnt="0"/>
      <dgm:spPr/>
    </dgm:pt>
    <dgm:pt modelId="{CF05FB1F-D878-4C2B-B612-5BF070E84140}" type="pres">
      <dgm:prSet presAssocID="{8B217C6F-E44F-4929-A1B8-E94484C68A00}" presName="node" presStyleLbl="node1" presStyleIdx="5" presStyleCnt="9">
        <dgm:presLayoutVars>
          <dgm:bulletEnabled val="1"/>
        </dgm:presLayoutVars>
      </dgm:prSet>
      <dgm:spPr/>
    </dgm:pt>
    <dgm:pt modelId="{6692FDD6-A576-485E-A27E-5E0DCE8EFC38}" type="pres">
      <dgm:prSet presAssocID="{07CEC7B3-8ED7-4650-B34F-073359318A40}" presName="sibTrans" presStyleCnt="0"/>
      <dgm:spPr/>
    </dgm:pt>
    <dgm:pt modelId="{401D1834-8D48-48CA-ACDC-050AAE3C0F17}" type="pres">
      <dgm:prSet presAssocID="{13685522-1B3E-4360-B976-B2E0C7047A88}" presName="node" presStyleLbl="node1" presStyleIdx="6" presStyleCnt="9">
        <dgm:presLayoutVars>
          <dgm:bulletEnabled val="1"/>
        </dgm:presLayoutVars>
      </dgm:prSet>
      <dgm:spPr/>
    </dgm:pt>
    <dgm:pt modelId="{40C3A735-1446-44D3-8E67-77B54AA82DF4}" type="pres">
      <dgm:prSet presAssocID="{3F2EF0B0-841E-4BCB-B497-0F4B49FD479C}" presName="sibTrans" presStyleCnt="0"/>
      <dgm:spPr/>
    </dgm:pt>
    <dgm:pt modelId="{259426B3-EEF6-4218-A485-C1A5F0C1B69A}" type="pres">
      <dgm:prSet presAssocID="{9AD53AA8-EC3B-4FEC-91C3-B0B771AB7A03}" presName="node" presStyleLbl="node1" presStyleIdx="7" presStyleCnt="9">
        <dgm:presLayoutVars>
          <dgm:bulletEnabled val="1"/>
        </dgm:presLayoutVars>
      </dgm:prSet>
      <dgm:spPr/>
    </dgm:pt>
    <dgm:pt modelId="{A625F092-6159-4A48-81FF-2B66CC6966C9}" type="pres">
      <dgm:prSet presAssocID="{272AF491-D621-4BA7-A76E-3CEB97BB95D7}" presName="sibTrans" presStyleCnt="0"/>
      <dgm:spPr/>
    </dgm:pt>
    <dgm:pt modelId="{2F84DC5B-0F26-4D0E-9984-C184FA0343EA}" type="pres">
      <dgm:prSet presAssocID="{13CDC451-1190-4C72-8A92-962BB6CB62DA}" presName="node" presStyleLbl="node1" presStyleIdx="8" presStyleCnt="9">
        <dgm:presLayoutVars>
          <dgm:bulletEnabled val="1"/>
        </dgm:presLayoutVars>
      </dgm:prSet>
      <dgm:spPr/>
    </dgm:pt>
  </dgm:ptLst>
  <dgm:cxnLst>
    <dgm:cxn modelId="{41F64B03-126B-4CB7-B62F-84CF1D63551A}" type="presOf" srcId="{DFDCAB53-BDC3-4924-B394-39D1FD956900}" destId="{24A07BB7-4213-4722-B9FA-120D137D1AAF}" srcOrd="0" destOrd="0" presId="urn:microsoft.com/office/officeart/2005/8/layout/default"/>
    <dgm:cxn modelId="{2F4C5638-F1B9-4B67-9D5D-F487C1354C2F}" srcId="{C577E963-6EC7-443C-B081-4B4D5E0CA5FA}" destId="{8158CD4C-F99A-409E-8067-9ECEDA295F83}" srcOrd="4" destOrd="0" parTransId="{1CDFA1FD-2289-44F3-B7DA-E586E01AFDBE}" sibTransId="{766A92F7-60DC-47FF-A332-2A506A674A6D}"/>
    <dgm:cxn modelId="{111B9360-5229-4006-8A66-B12E558CD396}" type="presOf" srcId="{7219DEA0-1803-4D2C-B8D2-F951AFF7FD12}" destId="{019074A8-E5B0-42E5-B181-87C5391958E7}" srcOrd="0" destOrd="0" presId="urn:microsoft.com/office/officeart/2005/8/layout/default"/>
    <dgm:cxn modelId="{36BF0265-0AA4-45E9-8E48-5B0B838BEB93}" type="presOf" srcId="{8158CD4C-F99A-409E-8067-9ECEDA295F83}" destId="{4CD7FBDA-C169-402D-84AD-2E1DCB540245}" srcOrd="0" destOrd="0" presId="urn:microsoft.com/office/officeart/2005/8/layout/default"/>
    <dgm:cxn modelId="{3633C44F-C6C9-4188-A3F9-DCABBEFD1AF6}" srcId="{C577E963-6EC7-443C-B081-4B4D5E0CA5FA}" destId="{13CDC451-1190-4C72-8A92-962BB6CB62DA}" srcOrd="8" destOrd="0" parTransId="{CFE54ADA-A05E-47DD-B22D-D58327F84B1E}" sibTransId="{CD496F40-BE4A-42DE-AC0C-47C33EFE4A49}"/>
    <dgm:cxn modelId="{69181C58-2F35-4044-98E8-928E3F5E8778}" srcId="{C577E963-6EC7-443C-B081-4B4D5E0CA5FA}" destId="{9AD53AA8-EC3B-4FEC-91C3-B0B771AB7A03}" srcOrd="7" destOrd="0" parTransId="{245BC694-AD92-4E2F-989D-725D2BDF2023}" sibTransId="{272AF491-D621-4BA7-A76E-3CEB97BB95D7}"/>
    <dgm:cxn modelId="{4983A57C-3F99-4D9F-A8DA-2A8B731688A0}" srcId="{C577E963-6EC7-443C-B081-4B4D5E0CA5FA}" destId="{E42C1EB7-D022-4683-83EA-A18DDFD5A5BC}" srcOrd="3" destOrd="0" parTransId="{08ABBD06-237B-414E-A88A-5EDA9EA05327}" sibTransId="{EB24F4B8-8B5D-458C-9410-44EFE7A4C039}"/>
    <dgm:cxn modelId="{B45C2784-766E-4F54-BC30-6636C99C35DE}" type="presOf" srcId="{13685522-1B3E-4360-B976-B2E0C7047A88}" destId="{401D1834-8D48-48CA-ACDC-050AAE3C0F17}" srcOrd="0" destOrd="0" presId="urn:microsoft.com/office/officeart/2005/8/layout/default"/>
    <dgm:cxn modelId="{1137988B-37E3-453F-A86E-5A35273CB9CB}" type="presOf" srcId="{E42C1EB7-D022-4683-83EA-A18DDFD5A5BC}" destId="{46ABA8DA-688D-4E04-80E2-DCC1FBFB3FE7}" srcOrd="0" destOrd="0" presId="urn:microsoft.com/office/officeart/2005/8/layout/default"/>
    <dgm:cxn modelId="{3ACF0A8C-2E89-46DE-906A-ADA642D6853E}" type="presOf" srcId="{13CDC451-1190-4C72-8A92-962BB6CB62DA}" destId="{2F84DC5B-0F26-4D0E-9984-C184FA0343EA}" srcOrd="0" destOrd="0" presId="urn:microsoft.com/office/officeart/2005/8/layout/default"/>
    <dgm:cxn modelId="{BF434997-77A8-4A4C-BA4D-CC4DC7BC6F51}" srcId="{C577E963-6EC7-443C-B081-4B4D5E0CA5FA}" destId="{8B217C6F-E44F-4929-A1B8-E94484C68A00}" srcOrd="5" destOrd="0" parTransId="{2AD07809-F2D3-4B42-95D9-8963F811620C}" sibTransId="{07CEC7B3-8ED7-4650-B34F-073359318A40}"/>
    <dgm:cxn modelId="{5F1A029E-2D6C-4E24-892B-35A3A79657C4}" type="presOf" srcId="{C577E963-6EC7-443C-B081-4B4D5E0CA5FA}" destId="{39033651-C40F-4AA3-AF5D-03AAE5FF50EA}" srcOrd="0" destOrd="0" presId="urn:microsoft.com/office/officeart/2005/8/layout/default"/>
    <dgm:cxn modelId="{3D86E0B6-CA5E-473C-B9F5-77B3799A634B}" srcId="{C577E963-6EC7-443C-B081-4B4D5E0CA5FA}" destId="{DF1CC2A5-A9DC-40F2-A798-3C2171722F14}" srcOrd="0" destOrd="0" parTransId="{767E7B50-E5E1-4ED6-B749-2025B38621E0}" sibTransId="{58A368D1-5987-4938-81A5-4A956B723CD6}"/>
    <dgm:cxn modelId="{D9BCC0C8-69C6-4206-A889-A80ABB46FEE9}" type="presOf" srcId="{9AD53AA8-EC3B-4FEC-91C3-B0B771AB7A03}" destId="{259426B3-EEF6-4218-A485-C1A5F0C1B69A}" srcOrd="0" destOrd="0" presId="urn:microsoft.com/office/officeart/2005/8/layout/default"/>
    <dgm:cxn modelId="{4CBA35D5-5F38-4A97-8F1C-9DE5D9B9F771}" srcId="{C577E963-6EC7-443C-B081-4B4D5E0CA5FA}" destId="{13685522-1B3E-4360-B976-B2E0C7047A88}" srcOrd="6" destOrd="0" parTransId="{9733547A-149B-41B0-9A08-7D8563666897}" sibTransId="{3F2EF0B0-841E-4BCB-B497-0F4B49FD479C}"/>
    <dgm:cxn modelId="{028E88DF-C064-4D48-9BB3-CBADABA150D9}" srcId="{C577E963-6EC7-443C-B081-4B4D5E0CA5FA}" destId="{7219DEA0-1803-4D2C-B8D2-F951AFF7FD12}" srcOrd="1" destOrd="0" parTransId="{286687C8-0B8B-4F58-972A-D4824894360A}" sibTransId="{24CE785D-8D6B-4891-B51B-A02BADA772FC}"/>
    <dgm:cxn modelId="{651156E3-7497-4B2C-89E4-30465E6CF014}" srcId="{C577E963-6EC7-443C-B081-4B4D5E0CA5FA}" destId="{DFDCAB53-BDC3-4924-B394-39D1FD956900}" srcOrd="2" destOrd="0" parTransId="{591D2AD4-9DF1-4425-A5BC-3E3E370B1215}" sibTransId="{3D72B017-9BE7-4728-A34E-030B85A371A9}"/>
    <dgm:cxn modelId="{D4CA41E4-08B8-4A97-BEF6-1FB8AE79BFF8}" type="presOf" srcId="{DF1CC2A5-A9DC-40F2-A798-3C2171722F14}" destId="{3A178C03-4552-46CA-9730-3F0702E2EDE4}" srcOrd="0" destOrd="0" presId="urn:microsoft.com/office/officeart/2005/8/layout/default"/>
    <dgm:cxn modelId="{EFDE0EE7-03C0-4508-808C-1A380CDB65AA}" type="presOf" srcId="{8B217C6F-E44F-4929-A1B8-E94484C68A00}" destId="{CF05FB1F-D878-4C2B-B612-5BF070E84140}" srcOrd="0" destOrd="0" presId="urn:microsoft.com/office/officeart/2005/8/layout/default"/>
    <dgm:cxn modelId="{1867A5D0-8B9C-4477-8AB4-F83FA390A12E}" type="presParOf" srcId="{39033651-C40F-4AA3-AF5D-03AAE5FF50EA}" destId="{3A178C03-4552-46CA-9730-3F0702E2EDE4}" srcOrd="0" destOrd="0" presId="urn:microsoft.com/office/officeart/2005/8/layout/default"/>
    <dgm:cxn modelId="{8D3B2166-10EA-420E-BD6F-65AD9F733734}" type="presParOf" srcId="{39033651-C40F-4AA3-AF5D-03AAE5FF50EA}" destId="{CE43D4F5-1B0A-493B-8719-C2FE965DDB5D}" srcOrd="1" destOrd="0" presId="urn:microsoft.com/office/officeart/2005/8/layout/default"/>
    <dgm:cxn modelId="{6525BBBD-9F8F-4B7B-8EFC-5C79D5844FBD}" type="presParOf" srcId="{39033651-C40F-4AA3-AF5D-03AAE5FF50EA}" destId="{019074A8-E5B0-42E5-B181-87C5391958E7}" srcOrd="2" destOrd="0" presId="urn:microsoft.com/office/officeart/2005/8/layout/default"/>
    <dgm:cxn modelId="{5440159D-9A5C-4293-AE67-BF9E5C1B0BBE}" type="presParOf" srcId="{39033651-C40F-4AA3-AF5D-03AAE5FF50EA}" destId="{AC98311B-F33F-4FF6-9CFA-2DC76F15DE72}" srcOrd="3" destOrd="0" presId="urn:microsoft.com/office/officeart/2005/8/layout/default"/>
    <dgm:cxn modelId="{6849DCBC-446B-4916-A140-22A0C895D9D4}" type="presParOf" srcId="{39033651-C40F-4AA3-AF5D-03AAE5FF50EA}" destId="{24A07BB7-4213-4722-B9FA-120D137D1AAF}" srcOrd="4" destOrd="0" presId="urn:microsoft.com/office/officeart/2005/8/layout/default"/>
    <dgm:cxn modelId="{FB0FF77D-6C73-4409-B31D-D7B04896F5A0}" type="presParOf" srcId="{39033651-C40F-4AA3-AF5D-03AAE5FF50EA}" destId="{A5B97A85-073D-4220-9528-6EA13FFA161B}" srcOrd="5" destOrd="0" presId="urn:microsoft.com/office/officeart/2005/8/layout/default"/>
    <dgm:cxn modelId="{177F3A31-DE14-4712-A6BA-BE74C4314A31}" type="presParOf" srcId="{39033651-C40F-4AA3-AF5D-03AAE5FF50EA}" destId="{46ABA8DA-688D-4E04-80E2-DCC1FBFB3FE7}" srcOrd="6" destOrd="0" presId="urn:microsoft.com/office/officeart/2005/8/layout/default"/>
    <dgm:cxn modelId="{87832BF2-B365-40CE-94D1-6237903727EF}" type="presParOf" srcId="{39033651-C40F-4AA3-AF5D-03AAE5FF50EA}" destId="{4782A6ED-23B7-472B-9607-2E7357BB13F7}" srcOrd="7" destOrd="0" presId="urn:microsoft.com/office/officeart/2005/8/layout/default"/>
    <dgm:cxn modelId="{86D0F9B3-B8D7-4AF3-8F7F-C4BD1845D954}" type="presParOf" srcId="{39033651-C40F-4AA3-AF5D-03AAE5FF50EA}" destId="{4CD7FBDA-C169-402D-84AD-2E1DCB540245}" srcOrd="8" destOrd="0" presId="urn:microsoft.com/office/officeart/2005/8/layout/default"/>
    <dgm:cxn modelId="{98EDAE73-AC4B-4E55-A387-DF3B370235CA}" type="presParOf" srcId="{39033651-C40F-4AA3-AF5D-03AAE5FF50EA}" destId="{FFEEBA12-2DB4-4526-9866-6C00B47B4BF0}" srcOrd="9" destOrd="0" presId="urn:microsoft.com/office/officeart/2005/8/layout/default"/>
    <dgm:cxn modelId="{2857564D-BFD2-40A7-B391-B99A44752414}" type="presParOf" srcId="{39033651-C40F-4AA3-AF5D-03AAE5FF50EA}" destId="{CF05FB1F-D878-4C2B-B612-5BF070E84140}" srcOrd="10" destOrd="0" presId="urn:microsoft.com/office/officeart/2005/8/layout/default"/>
    <dgm:cxn modelId="{60B3BA4A-E176-4663-825C-059B20FC4878}" type="presParOf" srcId="{39033651-C40F-4AA3-AF5D-03AAE5FF50EA}" destId="{6692FDD6-A576-485E-A27E-5E0DCE8EFC38}" srcOrd="11" destOrd="0" presId="urn:microsoft.com/office/officeart/2005/8/layout/default"/>
    <dgm:cxn modelId="{56699FC4-91DD-430D-989F-59954F5BD767}" type="presParOf" srcId="{39033651-C40F-4AA3-AF5D-03AAE5FF50EA}" destId="{401D1834-8D48-48CA-ACDC-050AAE3C0F17}" srcOrd="12" destOrd="0" presId="urn:microsoft.com/office/officeart/2005/8/layout/default"/>
    <dgm:cxn modelId="{252E90FE-3EE7-40EE-BB2A-11C89C35391B}" type="presParOf" srcId="{39033651-C40F-4AA3-AF5D-03AAE5FF50EA}" destId="{40C3A735-1446-44D3-8E67-77B54AA82DF4}" srcOrd="13" destOrd="0" presId="urn:microsoft.com/office/officeart/2005/8/layout/default"/>
    <dgm:cxn modelId="{707632E9-8A8B-4768-BF89-4949DB018FF7}" type="presParOf" srcId="{39033651-C40F-4AA3-AF5D-03AAE5FF50EA}" destId="{259426B3-EEF6-4218-A485-C1A5F0C1B69A}" srcOrd="14" destOrd="0" presId="urn:microsoft.com/office/officeart/2005/8/layout/default"/>
    <dgm:cxn modelId="{2715F5E4-B97F-40D8-AF33-8FC47854B611}" type="presParOf" srcId="{39033651-C40F-4AA3-AF5D-03AAE5FF50EA}" destId="{A625F092-6159-4A48-81FF-2B66CC6966C9}" srcOrd="15" destOrd="0" presId="urn:microsoft.com/office/officeart/2005/8/layout/default"/>
    <dgm:cxn modelId="{CFA46DEA-BC93-485C-B5E5-ACD896F76900}" type="presParOf" srcId="{39033651-C40F-4AA3-AF5D-03AAE5FF50EA}" destId="{2F84DC5B-0F26-4D0E-9984-C184FA0343EA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FF43C81-B302-4DDE-BC7D-24D4F65F36F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BFD23C2-165D-45E7-BBE3-B91E61FE3655}">
      <dgm:prSet/>
      <dgm:spPr/>
      <dgm:t>
        <a:bodyPr/>
        <a:lstStyle/>
        <a:p>
          <a:r>
            <a:rPr lang="cs-CZ" dirty="0"/>
            <a:t>§ 22a zákona č. 561/2004 Sb. (školský zákon)</a:t>
          </a:r>
          <a:endParaRPr lang="en-US" dirty="0"/>
        </a:p>
      </dgm:t>
    </dgm:pt>
    <dgm:pt modelId="{3119D83A-A88F-46C6-9D53-73F08691352E}" type="parTrans" cxnId="{F11BEB42-DCB0-4675-8644-CC8C46D6640A}">
      <dgm:prSet/>
      <dgm:spPr/>
      <dgm:t>
        <a:bodyPr/>
        <a:lstStyle/>
        <a:p>
          <a:endParaRPr lang="en-US"/>
        </a:p>
      </dgm:t>
    </dgm:pt>
    <dgm:pt modelId="{79E45469-E076-43ED-A0AF-E7562B337302}" type="sibTrans" cxnId="{F11BEB42-DCB0-4675-8644-CC8C46D6640A}">
      <dgm:prSet/>
      <dgm:spPr/>
      <dgm:t>
        <a:bodyPr/>
        <a:lstStyle/>
        <a:p>
          <a:endParaRPr lang="en-US"/>
        </a:p>
      </dgm:t>
    </dgm:pt>
    <dgm:pt modelId="{93423643-F98E-40F0-B1CE-6E8B3C3BDF1C}">
      <dgm:prSet custT="1"/>
      <dgm:spPr/>
      <dgm:t>
        <a:bodyPr/>
        <a:lstStyle/>
        <a:p>
          <a:r>
            <a:rPr lang="cs-CZ" sz="1800" i="1" dirty="0"/>
            <a:t>Pedagogičtí pracovníci mají při výkonu své pedagogické činnosti </a:t>
          </a:r>
          <a:r>
            <a:rPr lang="cs-CZ" sz="1800" b="1" i="1" dirty="0"/>
            <a:t>právo</a:t>
          </a:r>
          <a:endParaRPr lang="en-US" sz="1800" dirty="0"/>
        </a:p>
      </dgm:t>
    </dgm:pt>
    <dgm:pt modelId="{49EEFFB7-219A-4BF2-AA9F-E08E356EF42C}" type="parTrans" cxnId="{6F506B17-31ED-4D7D-9AAD-89CEECFD9599}">
      <dgm:prSet/>
      <dgm:spPr/>
      <dgm:t>
        <a:bodyPr/>
        <a:lstStyle/>
        <a:p>
          <a:endParaRPr lang="en-US"/>
        </a:p>
      </dgm:t>
    </dgm:pt>
    <dgm:pt modelId="{2D22F869-5D0E-4E75-8712-E18DC5EDA6DC}" type="sibTrans" cxnId="{6F506B17-31ED-4D7D-9AAD-89CEECFD9599}">
      <dgm:prSet/>
      <dgm:spPr/>
      <dgm:t>
        <a:bodyPr/>
        <a:lstStyle/>
        <a:p>
          <a:endParaRPr lang="en-US"/>
        </a:p>
      </dgm:t>
    </dgm:pt>
    <dgm:pt modelId="{220853B7-C461-445E-A08E-892B9194E65A}">
      <dgm:prSet/>
      <dgm:spPr/>
      <dgm:t>
        <a:bodyPr/>
        <a:lstStyle/>
        <a:p>
          <a:pPr algn="just"/>
          <a:r>
            <a:rPr lang="cs-CZ" i="1" dirty="0"/>
            <a:t>a) na zajištění podmínek potřebných pro výkon jejich pedagogické činnosti, zejména </a:t>
          </a:r>
          <a:r>
            <a:rPr lang="cs-CZ" b="1" i="1" dirty="0"/>
            <a:t>na ochranu před fyzickým násilím nebo psychickým nátlakem ze strany dětí, žáků, studentů nebo zákonných zástupců dětí </a:t>
          </a:r>
          <a:r>
            <a:rPr lang="cs-CZ" i="1" dirty="0"/>
            <a:t>a žáků a dalších osob, které jsou v přímém kontaktu s pedagogickým pracovníkem ve škole</a:t>
          </a:r>
          <a:r>
            <a:rPr lang="cs-CZ" dirty="0"/>
            <a:t>. </a:t>
          </a:r>
          <a:endParaRPr lang="en-US" dirty="0"/>
        </a:p>
      </dgm:t>
    </dgm:pt>
    <dgm:pt modelId="{FCF9CC80-F91B-4DC1-8EB8-E69A9393D255}" type="parTrans" cxnId="{C8BD9625-726C-4DFE-AD1C-3748BAABFAAA}">
      <dgm:prSet/>
      <dgm:spPr/>
      <dgm:t>
        <a:bodyPr/>
        <a:lstStyle/>
        <a:p>
          <a:endParaRPr lang="en-US"/>
        </a:p>
      </dgm:t>
    </dgm:pt>
    <dgm:pt modelId="{59E24E0D-8C0F-4441-B0E9-A2EA83FFFE13}" type="sibTrans" cxnId="{C8BD9625-726C-4DFE-AD1C-3748BAABFAAA}">
      <dgm:prSet/>
      <dgm:spPr/>
      <dgm:t>
        <a:bodyPr/>
        <a:lstStyle/>
        <a:p>
          <a:endParaRPr lang="en-US"/>
        </a:p>
      </dgm:t>
    </dgm:pt>
    <dgm:pt modelId="{13AF0C07-AF82-47DF-B04E-28BB000AB289}">
      <dgm:prSet/>
      <dgm:spPr/>
      <dgm:t>
        <a:bodyPr/>
        <a:lstStyle/>
        <a:p>
          <a:r>
            <a:rPr lang="cs-CZ"/>
            <a:t>§ 22b zákona č. 561/2004 Sb. (školský zákon)</a:t>
          </a:r>
          <a:endParaRPr lang="en-US"/>
        </a:p>
      </dgm:t>
    </dgm:pt>
    <dgm:pt modelId="{7D8401A5-F051-44A6-94E7-B91F2A7C170A}" type="parTrans" cxnId="{247F6038-B871-4133-84A1-6D5583C59B10}">
      <dgm:prSet/>
      <dgm:spPr/>
      <dgm:t>
        <a:bodyPr/>
        <a:lstStyle/>
        <a:p>
          <a:endParaRPr lang="en-US"/>
        </a:p>
      </dgm:t>
    </dgm:pt>
    <dgm:pt modelId="{421F56BE-CBB5-46CB-9F01-FF67D6015D0E}" type="sibTrans" cxnId="{247F6038-B871-4133-84A1-6D5583C59B10}">
      <dgm:prSet/>
      <dgm:spPr/>
      <dgm:t>
        <a:bodyPr/>
        <a:lstStyle/>
        <a:p>
          <a:endParaRPr lang="en-US"/>
        </a:p>
      </dgm:t>
    </dgm:pt>
    <dgm:pt modelId="{8434340F-B479-4EEB-A7DD-92F5BE513F07}">
      <dgm:prSet custT="1"/>
      <dgm:spPr/>
      <dgm:t>
        <a:bodyPr/>
        <a:lstStyle/>
        <a:p>
          <a:r>
            <a:rPr lang="cs-CZ" sz="1800" i="1" dirty="0"/>
            <a:t>Pedagogický pracovník je </a:t>
          </a:r>
          <a:r>
            <a:rPr lang="cs-CZ" sz="1800" b="1" i="1" dirty="0"/>
            <a:t>povinen</a:t>
          </a:r>
          <a:endParaRPr lang="en-US" sz="1800" dirty="0"/>
        </a:p>
      </dgm:t>
    </dgm:pt>
    <dgm:pt modelId="{6DB3A940-5F55-415B-99E4-730B2BA903D7}" type="parTrans" cxnId="{1F484204-6E99-43EC-9F12-FD3CD387829A}">
      <dgm:prSet/>
      <dgm:spPr/>
      <dgm:t>
        <a:bodyPr/>
        <a:lstStyle/>
        <a:p>
          <a:endParaRPr lang="en-US"/>
        </a:p>
      </dgm:t>
    </dgm:pt>
    <dgm:pt modelId="{993FB41B-A7E5-4096-9E70-5692D66900F5}" type="sibTrans" cxnId="{1F484204-6E99-43EC-9F12-FD3CD387829A}">
      <dgm:prSet/>
      <dgm:spPr/>
      <dgm:t>
        <a:bodyPr/>
        <a:lstStyle/>
        <a:p>
          <a:endParaRPr lang="en-US"/>
        </a:p>
      </dgm:t>
    </dgm:pt>
    <dgm:pt modelId="{23E4A8E5-CA64-479C-958A-70195BD41A5E}">
      <dgm:prSet/>
      <dgm:spPr/>
      <dgm:t>
        <a:bodyPr/>
        <a:lstStyle/>
        <a:p>
          <a:pPr algn="just"/>
          <a:r>
            <a:rPr lang="cs-CZ" i="1" dirty="0"/>
            <a:t>c) chránit bezpečí a zdraví dítěte, žáka a studenta a předcházet všem formám rizikového chování ve školách a školských zařízeních.</a:t>
          </a:r>
          <a:endParaRPr lang="en-US" dirty="0"/>
        </a:p>
      </dgm:t>
    </dgm:pt>
    <dgm:pt modelId="{49C696AC-7DBA-4FA9-81B8-C25F5225F7EF}" type="parTrans" cxnId="{8204C0CB-F245-4C97-ABF8-19F30A48876B}">
      <dgm:prSet/>
      <dgm:spPr/>
      <dgm:t>
        <a:bodyPr/>
        <a:lstStyle/>
        <a:p>
          <a:endParaRPr lang="en-US"/>
        </a:p>
      </dgm:t>
    </dgm:pt>
    <dgm:pt modelId="{9366E49A-91A3-4A33-A711-A6261CAD3767}" type="sibTrans" cxnId="{8204C0CB-F245-4C97-ABF8-19F30A48876B}">
      <dgm:prSet/>
      <dgm:spPr/>
      <dgm:t>
        <a:bodyPr/>
        <a:lstStyle/>
        <a:p>
          <a:endParaRPr lang="en-US"/>
        </a:p>
      </dgm:t>
    </dgm:pt>
    <dgm:pt modelId="{71138E5F-5C82-4847-8EA3-CF151731AF91}" type="pres">
      <dgm:prSet presAssocID="{9FF43C81-B302-4DDE-BC7D-24D4F65F36FA}" presName="linear" presStyleCnt="0">
        <dgm:presLayoutVars>
          <dgm:animLvl val="lvl"/>
          <dgm:resizeHandles val="exact"/>
        </dgm:presLayoutVars>
      </dgm:prSet>
      <dgm:spPr/>
    </dgm:pt>
    <dgm:pt modelId="{50631789-B171-4C4E-9DFC-3453AE3D7D2C}" type="pres">
      <dgm:prSet presAssocID="{4BFD23C2-165D-45E7-BBE3-B91E61FE365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0FE6757-12E9-4D66-BF10-B90AE8410BD8}" type="pres">
      <dgm:prSet presAssocID="{4BFD23C2-165D-45E7-BBE3-B91E61FE3655}" presName="childText" presStyleLbl="revTx" presStyleIdx="0" presStyleCnt="2">
        <dgm:presLayoutVars>
          <dgm:bulletEnabled val="1"/>
        </dgm:presLayoutVars>
      </dgm:prSet>
      <dgm:spPr/>
    </dgm:pt>
    <dgm:pt modelId="{60F05CA2-0079-4F17-8766-7800F02A68BD}" type="pres">
      <dgm:prSet presAssocID="{220853B7-C461-445E-A08E-892B9194E65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3B7004E-A4DC-466B-AC82-E728F703430C}" type="pres">
      <dgm:prSet presAssocID="{59E24E0D-8C0F-4441-B0E9-A2EA83FFFE13}" presName="spacer" presStyleCnt="0"/>
      <dgm:spPr/>
    </dgm:pt>
    <dgm:pt modelId="{B214E5CE-3CFF-4B21-8C19-776580081D38}" type="pres">
      <dgm:prSet presAssocID="{13AF0C07-AF82-47DF-B04E-28BB000AB28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821B2E4-C01A-437E-A2FC-1770BA4C15F3}" type="pres">
      <dgm:prSet presAssocID="{13AF0C07-AF82-47DF-B04E-28BB000AB289}" presName="childText" presStyleLbl="revTx" presStyleIdx="1" presStyleCnt="2">
        <dgm:presLayoutVars>
          <dgm:bulletEnabled val="1"/>
        </dgm:presLayoutVars>
      </dgm:prSet>
      <dgm:spPr/>
    </dgm:pt>
    <dgm:pt modelId="{9422334C-35E0-48F4-A418-C33ED40F3F83}" type="pres">
      <dgm:prSet presAssocID="{23E4A8E5-CA64-479C-958A-70195BD41A5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F484204-6E99-43EC-9F12-FD3CD387829A}" srcId="{13AF0C07-AF82-47DF-B04E-28BB000AB289}" destId="{8434340F-B479-4EEB-A7DD-92F5BE513F07}" srcOrd="0" destOrd="0" parTransId="{6DB3A940-5F55-415B-99E4-730B2BA903D7}" sibTransId="{993FB41B-A7E5-4096-9E70-5692D66900F5}"/>
    <dgm:cxn modelId="{6F506B17-31ED-4D7D-9AAD-89CEECFD9599}" srcId="{4BFD23C2-165D-45E7-BBE3-B91E61FE3655}" destId="{93423643-F98E-40F0-B1CE-6E8B3C3BDF1C}" srcOrd="0" destOrd="0" parTransId="{49EEFFB7-219A-4BF2-AA9F-E08E356EF42C}" sibTransId="{2D22F869-5D0E-4E75-8712-E18DC5EDA6DC}"/>
    <dgm:cxn modelId="{C8BD9625-726C-4DFE-AD1C-3748BAABFAAA}" srcId="{9FF43C81-B302-4DDE-BC7D-24D4F65F36FA}" destId="{220853B7-C461-445E-A08E-892B9194E65A}" srcOrd="1" destOrd="0" parTransId="{FCF9CC80-F91B-4DC1-8EB8-E69A9393D255}" sibTransId="{59E24E0D-8C0F-4441-B0E9-A2EA83FFFE13}"/>
    <dgm:cxn modelId="{CF49E129-8310-46D3-A90A-1C2A42057E5F}" type="presOf" srcId="{93423643-F98E-40F0-B1CE-6E8B3C3BDF1C}" destId="{30FE6757-12E9-4D66-BF10-B90AE8410BD8}" srcOrd="0" destOrd="0" presId="urn:microsoft.com/office/officeart/2005/8/layout/vList2"/>
    <dgm:cxn modelId="{7ECA9535-5B5C-4528-B9FE-A05B8DAFC165}" type="presOf" srcId="{13AF0C07-AF82-47DF-B04E-28BB000AB289}" destId="{B214E5CE-3CFF-4B21-8C19-776580081D38}" srcOrd="0" destOrd="0" presId="urn:microsoft.com/office/officeart/2005/8/layout/vList2"/>
    <dgm:cxn modelId="{247F6038-B871-4133-84A1-6D5583C59B10}" srcId="{9FF43C81-B302-4DDE-BC7D-24D4F65F36FA}" destId="{13AF0C07-AF82-47DF-B04E-28BB000AB289}" srcOrd="2" destOrd="0" parTransId="{7D8401A5-F051-44A6-94E7-B91F2A7C170A}" sibTransId="{421F56BE-CBB5-46CB-9F01-FF67D6015D0E}"/>
    <dgm:cxn modelId="{F11BEB42-DCB0-4675-8644-CC8C46D6640A}" srcId="{9FF43C81-B302-4DDE-BC7D-24D4F65F36FA}" destId="{4BFD23C2-165D-45E7-BBE3-B91E61FE3655}" srcOrd="0" destOrd="0" parTransId="{3119D83A-A88F-46C6-9D53-73F08691352E}" sibTransId="{79E45469-E076-43ED-A0AF-E7562B337302}"/>
    <dgm:cxn modelId="{F61E1CB1-8B0B-42AD-A8C8-1C4450664920}" type="presOf" srcId="{8434340F-B479-4EEB-A7DD-92F5BE513F07}" destId="{D821B2E4-C01A-437E-A2FC-1770BA4C15F3}" srcOrd="0" destOrd="0" presId="urn:microsoft.com/office/officeart/2005/8/layout/vList2"/>
    <dgm:cxn modelId="{7811D3B3-16C7-40A3-834C-DC3CB665E17A}" type="presOf" srcId="{4BFD23C2-165D-45E7-BBE3-B91E61FE3655}" destId="{50631789-B171-4C4E-9DFC-3453AE3D7D2C}" srcOrd="0" destOrd="0" presId="urn:microsoft.com/office/officeart/2005/8/layout/vList2"/>
    <dgm:cxn modelId="{477946C1-2AA5-4194-8495-793F90A52B29}" type="presOf" srcId="{220853B7-C461-445E-A08E-892B9194E65A}" destId="{60F05CA2-0079-4F17-8766-7800F02A68BD}" srcOrd="0" destOrd="0" presId="urn:microsoft.com/office/officeart/2005/8/layout/vList2"/>
    <dgm:cxn modelId="{275AA9C2-C94C-4D48-BF28-29252BBEE59F}" type="presOf" srcId="{23E4A8E5-CA64-479C-958A-70195BD41A5E}" destId="{9422334C-35E0-48F4-A418-C33ED40F3F83}" srcOrd="0" destOrd="0" presId="urn:microsoft.com/office/officeart/2005/8/layout/vList2"/>
    <dgm:cxn modelId="{8204C0CB-F245-4C97-ABF8-19F30A48876B}" srcId="{9FF43C81-B302-4DDE-BC7D-24D4F65F36FA}" destId="{23E4A8E5-CA64-479C-958A-70195BD41A5E}" srcOrd="3" destOrd="0" parTransId="{49C696AC-7DBA-4FA9-81B8-C25F5225F7EF}" sibTransId="{9366E49A-91A3-4A33-A711-A6261CAD3767}"/>
    <dgm:cxn modelId="{4D808EFA-8C78-4707-B995-1A2C0F4CF534}" type="presOf" srcId="{9FF43C81-B302-4DDE-BC7D-24D4F65F36FA}" destId="{71138E5F-5C82-4847-8EA3-CF151731AF91}" srcOrd="0" destOrd="0" presId="urn:microsoft.com/office/officeart/2005/8/layout/vList2"/>
    <dgm:cxn modelId="{4FD4F7A5-30A2-457D-98E8-3F5A3943DCA4}" type="presParOf" srcId="{71138E5F-5C82-4847-8EA3-CF151731AF91}" destId="{50631789-B171-4C4E-9DFC-3453AE3D7D2C}" srcOrd="0" destOrd="0" presId="urn:microsoft.com/office/officeart/2005/8/layout/vList2"/>
    <dgm:cxn modelId="{F608979D-5393-4920-83C4-167CA3D32ACF}" type="presParOf" srcId="{71138E5F-5C82-4847-8EA3-CF151731AF91}" destId="{30FE6757-12E9-4D66-BF10-B90AE8410BD8}" srcOrd="1" destOrd="0" presId="urn:microsoft.com/office/officeart/2005/8/layout/vList2"/>
    <dgm:cxn modelId="{6E5AB76B-9EE3-40F1-85FE-41EB17C103F8}" type="presParOf" srcId="{71138E5F-5C82-4847-8EA3-CF151731AF91}" destId="{60F05CA2-0079-4F17-8766-7800F02A68BD}" srcOrd="2" destOrd="0" presId="urn:microsoft.com/office/officeart/2005/8/layout/vList2"/>
    <dgm:cxn modelId="{E51515B7-256E-4FEA-8C75-5B0B39B13C48}" type="presParOf" srcId="{71138E5F-5C82-4847-8EA3-CF151731AF91}" destId="{D3B7004E-A4DC-466B-AC82-E728F703430C}" srcOrd="3" destOrd="0" presId="urn:microsoft.com/office/officeart/2005/8/layout/vList2"/>
    <dgm:cxn modelId="{18963EB1-3A48-49EB-AB07-061CBAE5657F}" type="presParOf" srcId="{71138E5F-5C82-4847-8EA3-CF151731AF91}" destId="{B214E5CE-3CFF-4B21-8C19-776580081D38}" srcOrd="4" destOrd="0" presId="urn:microsoft.com/office/officeart/2005/8/layout/vList2"/>
    <dgm:cxn modelId="{BE24A4C2-E878-4F65-B3BC-55164A9CB931}" type="presParOf" srcId="{71138E5F-5C82-4847-8EA3-CF151731AF91}" destId="{D821B2E4-C01A-437E-A2FC-1770BA4C15F3}" srcOrd="5" destOrd="0" presId="urn:microsoft.com/office/officeart/2005/8/layout/vList2"/>
    <dgm:cxn modelId="{65C4E206-00C7-4CEE-9B4E-3C2CEE518E0D}" type="presParOf" srcId="{71138E5F-5C82-4847-8EA3-CF151731AF91}" destId="{9422334C-35E0-48F4-A418-C33ED40F3F8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70CB9D2-DBB3-42C4-A57B-25DF3EEA3D05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67352F-DDE6-4B00-B228-F0F8F200BAF8}">
      <dgm:prSet/>
      <dgm:spPr/>
      <dgm:t>
        <a:bodyPr/>
        <a:lstStyle/>
        <a:p>
          <a:r>
            <a:rPr lang="cs-CZ" dirty="0"/>
            <a:t>§ 3 zákona č. 563/2004 Sb. (o pedagogických pracovnících)</a:t>
          </a:r>
          <a:endParaRPr lang="en-US" dirty="0"/>
        </a:p>
      </dgm:t>
    </dgm:pt>
    <dgm:pt modelId="{3FCC0292-7AFC-4A57-8275-F5C0F787D685}" type="parTrans" cxnId="{819FFEC3-0216-4E0D-8AC8-4B7BDBEC208E}">
      <dgm:prSet/>
      <dgm:spPr/>
      <dgm:t>
        <a:bodyPr/>
        <a:lstStyle/>
        <a:p>
          <a:endParaRPr lang="en-US"/>
        </a:p>
      </dgm:t>
    </dgm:pt>
    <dgm:pt modelId="{66A30667-33B6-4743-AAF7-E31DD316EAD8}" type="sibTrans" cxnId="{819FFEC3-0216-4E0D-8AC8-4B7BDBEC208E}">
      <dgm:prSet/>
      <dgm:spPr/>
      <dgm:t>
        <a:bodyPr/>
        <a:lstStyle/>
        <a:p>
          <a:endParaRPr lang="en-US"/>
        </a:p>
      </dgm:t>
    </dgm:pt>
    <dgm:pt modelId="{86603B11-5745-4943-ABAE-C4220CA6334B}">
      <dgm:prSet/>
      <dgm:spPr/>
      <dgm:t>
        <a:bodyPr/>
        <a:lstStyle/>
        <a:p>
          <a:r>
            <a:rPr lang="cs-CZ" dirty="0"/>
            <a:t>=&gt; </a:t>
          </a:r>
          <a:r>
            <a:rPr lang="cs-CZ" i="1" dirty="0"/>
            <a:t>Předpoklady pro výkon činnosti pedagogického pracovníka</a:t>
          </a:r>
          <a:endParaRPr lang="en-US" dirty="0"/>
        </a:p>
      </dgm:t>
    </dgm:pt>
    <dgm:pt modelId="{29B404D9-F78B-4C0C-AD43-F5A5172E7367}" type="parTrans" cxnId="{7FE24635-BBB3-46BE-8A40-692AD33ACC6E}">
      <dgm:prSet/>
      <dgm:spPr/>
      <dgm:t>
        <a:bodyPr/>
        <a:lstStyle/>
        <a:p>
          <a:endParaRPr lang="en-US"/>
        </a:p>
      </dgm:t>
    </dgm:pt>
    <dgm:pt modelId="{253118EA-0202-4DC2-8555-F8238425CCBB}" type="sibTrans" cxnId="{7FE24635-BBB3-46BE-8A40-692AD33ACC6E}">
      <dgm:prSet/>
      <dgm:spPr/>
      <dgm:t>
        <a:bodyPr/>
        <a:lstStyle/>
        <a:p>
          <a:endParaRPr lang="en-US"/>
        </a:p>
      </dgm:t>
    </dgm:pt>
    <dgm:pt modelId="{916B7D4F-1B26-4226-889B-D9390F31A921}">
      <dgm:prSet/>
      <dgm:spPr/>
      <dgm:t>
        <a:bodyPr/>
        <a:lstStyle/>
        <a:p>
          <a:r>
            <a:rPr lang="cs-CZ" i="1"/>
            <a:t>Pedagogickým pracovníkem může být ten, kdo splňuje tyto předpoklady:</a:t>
          </a:r>
          <a:endParaRPr lang="en-US"/>
        </a:p>
      </dgm:t>
    </dgm:pt>
    <dgm:pt modelId="{524AF85D-805C-46CA-A31B-E12CE5DA8B08}" type="parTrans" cxnId="{C9E78F74-BB09-4290-B34F-DF5892C53F05}">
      <dgm:prSet/>
      <dgm:spPr/>
      <dgm:t>
        <a:bodyPr/>
        <a:lstStyle/>
        <a:p>
          <a:endParaRPr lang="en-US"/>
        </a:p>
      </dgm:t>
    </dgm:pt>
    <dgm:pt modelId="{B93AE250-4D94-4D16-B3D4-5F80B1EF11DA}" type="sibTrans" cxnId="{C9E78F74-BB09-4290-B34F-DF5892C53F05}">
      <dgm:prSet/>
      <dgm:spPr/>
      <dgm:t>
        <a:bodyPr/>
        <a:lstStyle/>
        <a:p>
          <a:endParaRPr lang="en-US"/>
        </a:p>
      </dgm:t>
    </dgm:pt>
    <dgm:pt modelId="{5112D64F-2718-4A6C-BF85-CEE33B9591A8}">
      <dgm:prSet/>
      <dgm:spPr/>
      <dgm:t>
        <a:bodyPr/>
        <a:lstStyle/>
        <a:p>
          <a:r>
            <a:rPr lang="cs-CZ" i="1"/>
            <a:t>a) je plně způsobilý k právním úkonům,</a:t>
          </a:r>
          <a:endParaRPr lang="en-US"/>
        </a:p>
      </dgm:t>
    </dgm:pt>
    <dgm:pt modelId="{32C308D3-5007-4A95-8496-DC977706368D}" type="parTrans" cxnId="{C1DA2987-1E61-4DF8-98D7-E4D23679E7EC}">
      <dgm:prSet/>
      <dgm:spPr/>
      <dgm:t>
        <a:bodyPr/>
        <a:lstStyle/>
        <a:p>
          <a:endParaRPr lang="en-US"/>
        </a:p>
      </dgm:t>
    </dgm:pt>
    <dgm:pt modelId="{7397E8C1-0F5A-4FB1-AB34-F84BF5A5D181}" type="sibTrans" cxnId="{C1DA2987-1E61-4DF8-98D7-E4D23679E7EC}">
      <dgm:prSet/>
      <dgm:spPr/>
      <dgm:t>
        <a:bodyPr/>
        <a:lstStyle/>
        <a:p>
          <a:endParaRPr lang="en-US"/>
        </a:p>
      </dgm:t>
    </dgm:pt>
    <dgm:pt modelId="{C6F1977D-14B5-44E7-826B-DB35FDB5A030}">
      <dgm:prSet/>
      <dgm:spPr/>
      <dgm:t>
        <a:bodyPr/>
        <a:lstStyle/>
        <a:p>
          <a:r>
            <a:rPr lang="cs-CZ" i="1"/>
            <a:t>c) je </a:t>
          </a:r>
          <a:r>
            <a:rPr lang="cs-CZ" b="1" i="1"/>
            <a:t>bezúhonný</a:t>
          </a:r>
          <a:r>
            <a:rPr lang="cs-CZ"/>
            <a:t>,</a:t>
          </a:r>
          <a:endParaRPr lang="en-US"/>
        </a:p>
      </dgm:t>
    </dgm:pt>
    <dgm:pt modelId="{890EF73F-F9C3-4940-82CC-220343FE7B51}" type="parTrans" cxnId="{22AE0A9B-578D-4421-B258-D4AB43F0FAD2}">
      <dgm:prSet/>
      <dgm:spPr/>
      <dgm:t>
        <a:bodyPr/>
        <a:lstStyle/>
        <a:p>
          <a:endParaRPr lang="en-US"/>
        </a:p>
      </dgm:t>
    </dgm:pt>
    <dgm:pt modelId="{21BFDB3D-21C6-490A-B32C-E9C32B80EE4D}" type="sibTrans" cxnId="{22AE0A9B-578D-4421-B258-D4AB43F0FAD2}">
      <dgm:prSet/>
      <dgm:spPr/>
      <dgm:t>
        <a:bodyPr/>
        <a:lstStyle/>
        <a:p>
          <a:endParaRPr lang="en-US"/>
        </a:p>
      </dgm:t>
    </dgm:pt>
    <dgm:pt modelId="{EF08A54F-B1C0-4214-92E9-14EF2F8B1A78}" type="pres">
      <dgm:prSet presAssocID="{170CB9D2-DBB3-42C4-A57B-25DF3EEA3D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B9A3591-E9A8-469D-9003-1CF5A80DDBBA}" type="pres">
      <dgm:prSet presAssocID="{BA67352F-DDE6-4B00-B228-F0F8F200BAF8}" presName="hierRoot1" presStyleCnt="0">
        <dgm:presLayoutVars>
          <dgm:hierBranch val="init"/>
        </dgm:presLayoutVars>
      </dgm:prSet>
      <dgm:spPr/>
    </dgm:pt>
    <dgm:pt modelId="{3439E6E3-3D2E-4BFA-968B-CAB704DE17EC}" type="pres">
      <dgm:prSet presAssocID="{BA67352F-DDE6-4B00-B228-F0F8F200BAF8}" presName="rootComposite1" presStyleCnt="0"/>
      <dgm:spPr/>
    </dgm:pt>
    <dgm:pt modelId="{F8F0244A-C776-4982-9256-E44335EAD062}" type="pres">
      <dgm:prSet presAssocID="{BA67352F-DDE6-4B00-B228-F0F8F200BAF8}" presName="rootText1" presStyleLbl="node0" presStyleIdx="0" presStyleCnt="3">
        <dgm:presLayoutVars>
          <dgm:chPref val="3"/>
        </dgm:presLayoutVars>
      </dgm:prSet>
      <dgm:spPr/>
    </dgm:pt>
    <dgm:pt modelId="{6C09CF4C-4A78-436E-912A-4DD5446ED3D2}" type="pres">
      <dgm:prSet presAssocID="{BA67352F-DDE6-4B00-B228-F0F8F200BAF8}" presName="rootConnector1" presStyleLbl="node1" presStyleIdx="0" presStyleCnt="0"/>
      <dgm:spPr/>
    </dgm:pt>
    <dgm:pt modelId="{55912CD8-38DF-4EAA-9E6C-C2A0AD080022}" type="pres">
      <dgm:prSet presAssocID="{BA67352F-DDE6-4B00-B228-F0F8F200BAF8}" presName="hierChild2" presStyleCnt="0"/>
      <dgm:spPr/>
    </dgm:pt>
    <dgm:pt modelId="{273C39B4-D43F-4657-A3FF-68C331C26353}" type="pres">
      <dgm:prSet presAssocID="{BA67352F-DDE6-4B00-B228-F0F8F200BAF8}" presName="hierChild3" presStyleCnt="0"/>
      <dgm:spPr/>
    </dgm:pt>
    <dgm:pt modelId="{2D8211C3-1B09-49B9-9D33-8414C6174661}" type="pres">
      <dgm:prSet presAssocID="{86603B11-5745-4943-ABAE-C4220CA6334B}" presName="hierRoot1" presStyleCnt="0">
        <dgm:presLayoutVars>
          <dgm:hierBranch val="init"/>
        </dgm:presLayoutVars>
      </dgm:prSet>
      <dgm:spPr/>
    </dgm:pt>
    <dgm:pt modelId="{727B77EE-868B-487E-B9CE-85F67138049D}" type="pres">
      <dgm:prSet presAssocID="{86603B11-5745-4943-ABAE-C4220CA6334B}" presName="rootComposite1" presStyleCnt="0"/>
      <dgm:spPr/>
    </dgm:pt>
    <dgm:pt modelId="{45D8F280-ED00-4318-9237-9E6BCBF12C82}" type="pres">
      <dgm:prSet presAssocID="{86603B11-5745-4943-ABAE-C4220CA6334B}" presName="rootText1" presStyleLbl="node0" presStyleIdx="1" presStyleCnt="3">
        <dgm:presLayoutVars>
          <dgm:chPref val="3"/>
        </dgm:presLayoutVars>
      </dgm:prSet>
      <dgm:spPr/>
    </dgm:pt>
    <dgm:pt modelId="{3A47DA95-10B2-4C8F-9940-420BC2830CAF}" type="pres">
      <dgm:prSet presAssocID="{86603B11-5745-4943-ABAE-C4220CA6334B}" presName="rootConnector1" presStyleLbl="node1" presStyleIdx="0" presStyleCnt="0"/>
      <dgm:spPr/>
    </dgm:pt>
    <dgm:pt modelId="{0ADF8A6F-6A24-4827-A123-0924836D0866}" type="pres">
      <dgm:prSet presAssocID="{86603B11-5745-4943-ABAE-C4220CA6334B}" presName="hierChild2" presStyleCnt="0"/>
      <dgm:spPr/>
    </dgm:pt>
    <dgm:pt modelId="{41826BD3-A467-4F87-A7A4-7BDD6643659F}" type="pres">
      <dgm:prSet presAssocID="{86603B11-5745-4943-ABAE-C4220CA6334B}" presName="hierChild3" presStyleCnt="0"/>
      <dgm:spPr/>
    </dgm:pt>
    <dgm:pt modelId="{EAFE0811-AA02-4C6C-8B8A-641EF96B66AA}" type="pres">
      <dgm:prSet presAssocID="{916B7D4F-1B26-4226-889B-D9390F31A921}" presName="hierRoot1" presStyleCnt="0">
        <dgm:presLayoutVars>
          <dgm:hierBranch val="init"/>
        </dgm:presLayoutVars>
      </dgm:prSet>
      <dgm:spPr/>
    </dgm:pt>
    <dgm:pt modelId="{3056AF16-DC5C-4C12-A281-8D329B73C79D}" type="pres">
      <dgm:prSet presAssocID="{916B7D4F-1B26-4226-889B-D9390F31A921}" presName="rootComposite1" presStyleCnt="0"/>
      <dgm:spPr/>
    </dgm:pt>
    <dgm:pt modelId="{39DDDD03-3F97-4E78-B195-B33AC5C741FA}" type="pres">
      <dgm:prSet presAssocID="{916B7D4F-1B26-4226-889B-D9390F31A921}" presName="rootText1" presStyleLbl="node0" presStyleIdx="2" presStyleCnt="3">
        <dgm:presLayoutVars>
          <dgm:chPref val="3"/>
        </dgm:presLayoutVars>
      </dgm:prSet>
      <dgm:spPr/>
    </dgm:pt>
    <dgm:pt modelId="{DE6CBC6B-E366-4488-95A3-0CF032AEFFB8}" type="pres">
      <dgm:prSet presAssocID="{916B7D4F-1B26-4226-889B-D9390F31A921}" presName="rootConnector1" presStyleLbl="node1" presStyleIdx="0" presStyleCnt="0"/>
      <dgm:spPr/>
    </dgm:pt>
    <dgm:pt modelId="{A486346A-561C-4F5C-889D-B646715017A6}" type="pres">
      <dgm:prSet presAssocID="{916B7D4F-1B26-4226-889B-D9390F31A921}" presName="hierChild2" presStyleCnt="0"/>
      <dgm:spPr/>
    </dgm:pt>
    <dgm:pt modelId="{24D53BB8-5CB1-4743-AA9B-6DFD64D7C305}" type="pres">
      <dgm:prSet presAssocID="{32C308D3-5007-4A95-8496-DC977706368D}" presName="Name64" presStyleLbl="parChTrans1D2" presStyleIdx="0" presStyleCnt="2"/>
      <dgm:spPr/>
    </dgm:pt>
    <dgm:pt modelId="{F390D4EA-4A32-4149-BEF1-F353F8BEDFEC}" type="pres">
      <dgm:prSet presAssocID="{5112D64F-2718-4A6C-BF85-CEE33B9591A8}" presName="hierRoot2" presStyleCnt="0">
        <dgm:presLayoutVars>
          <dgm:hierBranch val="init"/>
        </dgm:presLayoutVars>
      </dgm:prSet>
      <dgm:spPr/>
    </dgm:pt>
    <dgm:pt modelId="{18D305FC-F600-49C8-8260-27CF66E4C142}" type="pres">
      <dgm:prSet presAssocID="{5112D64F-2718-4A6C-BF85-CEE33B9591A8}" presName="rootComposite" presStyleCnt="0"/>
      <dgm:spPr/>
    </dgm:pt>
    <dgm:pt modelId="{FCC7E93E-7DA7-4617-85CF-E35D247FE8BA}" type="pres">
      <dgm:prSet presAssocID="{5112D64F-2718-4A6C-BF85-CEE33B9591A8}" presName="rootText" presStyleLbl="node2" presStyleIdx="0" presStyleCnt="2">
        <dgm:presLayoutVars>
          <dgm:chPref val="3"/>
        </dgm:presLayoutVars>
      </dgm:prSet>
      <dgm:spPr/>
    </dgm:pt>
    <dgm:pt modelId="{A6DB4665-675C-4FCE-AB90-002ACD6D27F5}" type="pres">
      <dgm:prSet presAssocID="{5112D64F-2718-4A6C-BF85-CEE33B9591A8}" presName="rootConnector" presStyleLbl="node2" presStyleIdx="0" presStyleCnt="2"/>
      <dgm:spPr/>
    </dgm:pt>
    <dgm:pt modelId="{0AE04A68-F694-4C73-ACA6-74CE22C535E4}" type="pres">
      <dgm:prSet presAssocID="{5112D64F-2718-4A6C-BF85-CEE33B9591A8}" presName="hierChild4" presStyleCnt="0"/>
      <dgm:spPr/>
    </dgm:pt>
    <dgm:pt modelId="{940AF617-C8E4-4D7F-87FB-FC35880C3D8F}" type="pres">
      <dgm:prSet presAssocID="{5112D64F-2718-4A6C-BF85-CEE33B9591A8}" presName="hierChild5" presStyleCnt="0"/>
      <dgm:spPr/>
    </dgm:pt>
    <dgm:pt modelId="{D24F5AF3-22A2-4D2B-8308-08D1BDB065BA}" type="pres">
      <dgm:prSet presAssocID="{890EF73F-F9C3-4940-82CC-220343FE7B51}" presName="Name64" presStyleLbl="parChTrans1D2" presStyleIdx="1" presStyleCnt="2"/>
      <dgm:spPr/>
    </dgm:pt>
    <dgm:pt modelId="{9CC632E5-5B4B-43D0-ADE3-937902D96825}" type="pres">
      <dgm:prSet presAssocID="{C6F1977D-14B5-44E7-826B-DB35FDB5A030}" presName="hierRoot2" presStyleCnt="0">
        <dgm:presLayoutVars>
          <dgm:hierBranch val="init"/>
        </dgm:presLayoutVars>
      </dgm:prSet>
      <dgm:spPr/>
    </dgm:pt>
    <dgm:pt modelId="{284B1CFB-E3F6-4786-806D-5AEF6F4CEC55}" type="pres">
      <dgm:prSet presAssocID="{C6F1977D-14B5-44E7-826B-DB35FDB5A030}" presName="rootComposite" presStyleCnt="0"/>
      <dgm:spPr/>
    </dgm:pt>
    <dgm:pt modelId="{F7812A79-7074-4522-8006-AECFDACEFA0B}" type="pres">
      <dgm:prSet presAssocID="{C6F1977D-14B5-44E7-826B-DB35FDB5A030}" presName="rootText" presStyleLbl="node2" presStyleIdx="1" presStyleCnt="2">
        <dgm:presLayoutVars>
          <dgm:chPref val="3"/>
        </dgm:presLayoutVars>
      </dgm:prSet>
      <dgm:spPr/>
    </dgm:pt>
    <dgm:pt modelId="{90313C0E-50FA-4E58-B693-CECC14ED35CB}" type="pres">
      <dgm:prSet presAssocID="{C6F1977D-14B5-44E7-826B-DB35FDB5A030}" presName="rootConnector" presStyleLbl="node2" presStyleIdx="1" presStyleCnt="2"/>
      <dgm:spPr/>
    </dgm:pt>
    <dgm:pt modelId="{2C0A8D78-9A8E-49A8-95B8-73DF743CBC4A}" type="pres">
      <dgm:prSet presAssocID="{C6F1977D-14B5-44E7-826B-DB35FDB5A030}" presName="hierChild4" presStyleCnt="0"/>
      <dgm:spPr/>
    </dgm:pt>
    <dgm:pt modelId="{8F1C156F-EA2B-4B77-9970-375C1E028393}" type="pres">
      <dgm:prSet presAssocID="{C6F1977D-14B5-44E7-826B-DB35FDB5A030}" presName="hierChild5" presStyleCnt="0"/>
      <dgm:spPr/>
    </dgm:pt>
    <dgm:pt modelId="{8124196D-509E-4751-90B3-822B361B0002}" type="pres">
      <dgm:prSet presAssocID="{916B7D4F-1B26-4226-889B-D9390F31A921}" presName="hierChild3" presStyleCnt="0"/>
      <dgm:spPr/>
    </dgm:pt>
  </dgm:ptLst>
  <dgm:cxnLst>
    <dgm:cxn modelId="{9CC11C1C-0B9F-402A-829C-19BA43A9D076}" type="presOf" srcId="{C6F1977D-14B5-44E7-826B-DB35FDB5A030}" destId="{F7812A79-7074-4522-8006-AECFDACEFA0B}" srcOrd="0" destOrd="0" presId="urn:microsoft.com/office/officeart/2009/3/layout/HorizontalOrganizationChart"/>
    <dgm:cxn modelId="{07B9E832-527D-45DD-B6E8-268E47A977B5}" type="presOf" srcId="{32C308D3-5007-4A95-8496-DC977706368D}" destId="{24D53BB8-5CB1-4743-AA9B-6DFD64D7C305}" srcOrd="0" destOrd="0" presId="urn:microsoft.com/office/officeart/2009/3/layout/HorizontalOrganizationChart"/>
    <dgm:cxn modelId="{7FE24635-BBB3-46BE-8A40-692AD33ACC6E}" srcId="{170CB9D2-DBB3-42C4-A57B-25DF3EEA3D05}" destId="{86603B11-5745-4943-ABAE-C4220CA6334B}" srcOrd="1" destOrd="0" parTransId="{29B404D9-F78B-4C0C-AD43-F5A5172E7367}" sibTransId="{253118EA-0202-4DC2-8555-F8238425CCBB}"/>
    <dgm:cxn modelId="{F60D5138-81E3-4749-8123-425E86B9956D}" type="presOf" srcId="{5112D64F-2718-4A6C-BF85-CEE33B9591A8}" destId="{FCC7E93E-7DA7-4617-85CF-E35D247FE8BA}" srcOrd="0" destOrd="0" presId="urn:microsoft.com/office/officeart/2009/3/layout/HorizontalOrganizationChart"/>
    <dgm:cxn modelId="{B48E854C-FA7C-4289-BB88-5237E7F8201F}" type="presOf" srcId="{916B7D4F-1B26-4226-889B-D9390F31A921}" destId="{39DDDD03-3F97-4E78-B195-B33AC5C741FA}" srcOrd="0" destOrd="0" presId="urn:microsoft.com/office/officeart/2009/3/layout/HorizontalOrganizationChart"/>
    <dgm:cxn modelId="{B9C26950-55EE-4E0B-BEF1-C6960294285D}" type="presOf" srcId="{C6F1977D-14B5-44E7-826B-DB35FDB5A030}" destId="{90313C0E-50FA-4E58-B693-CECC14ED35CB}" srcOrd="1" destOrd="0" presId="urn:microsoft.com/office/officeart/2009/3/layout/HorizontalOrganizationChart"/>
    <dgm:cxn modelId="{C9E78F74-BB09-4290-B34F-DF5892C53F05}" srcId="{170CB9D2-DBB3-42C4-A57B-25DF3EEA3D05}" destId="{916B7D4F-1B26-4226-889B-D9390F31A921}" srcOrd="2" destOrd="0" parTransId="{524AF85D-805C-46CA-A31B-E12CE5DA8B08}" sibTransId="{B93AE250-4D94-4D16-B3D4-5F80B1EF11DA}"/>
    <dgm:cxn modelId="{FA78A87A-04C2-4BD0-8A47-613D302A0590}" type="presOf" srcId="{86603B11-5745-4943-ABAE-C4220CA6334B}" destId="{45D8F280-ED00-4318-9237-9E6BCBF12C82}" srcOrd="0" destOrd="0" presId="urn:microsoft.com/office/officeart/2009/3/layout/HorizontalOrganizationChart"/>
    <dgm:cxn modelId="{C1DA2987-1E61-4DF8-98D7-E4D23679E7EC}" srcId="{916B7D4F-1B26-4226-889B-D9390F31A921}" destId="{5112D64F-2718-4A6C-BF85-CEE33B9591A8}" srcOrd="0" destOrd="0" parTransId="{32C308D3-5007-4A95-8496-DC977706368D}" sibTransId="{7397E8C1-0F5A-4FB1-AB34-F84BF5A5D181}"/>
    <dgm:cxn modelId="{F585768F-DE45-42F5-8BF3-483552FFA9E4}" type="presOf" srcId="{5112D64F-2718-4A6C-BF85-CEE33B9591A8}" destId="{A6DB4665-675C-4FCE-AB90-002ACD6D27F5}" srcOrd="1" destOrd="0" presId="urn:microsoft.com/office/officeart/2009/3/layout/HorizontalOrganizationChart"/>
    <dgm:cxn modelId="{22AE0A9B-578D-4421-B258-D4AB43F0FAD2}" srcId="{916B7D4F-1B26-4226-889B-D9390F31A921}" destId="{C6F1977D-14B5-44E7-826B-DB35FDB5A030}" srcOrd="1" destOrd="0" parTransId="{890EF73F-F9C3-4940-82CC-220343FE7B51}" sibTransId="{21BFDB3D-21C6-490A-B32C-E9C32B80EE4D}"/>
    <dgm:cxn modelId="{C73282A2-B87D-4A11-B834-B2BB9675578E}" type="presOf" srcId="{890EF73F-F9C3-4940-82CC-220343FE7B51}" destId="{D24F5AF3-22A2-4D2B-8308-08D1BDB065BA}" srcOrd="0" destOrd="0" presId="urn:microsoft.com/office/officeart/2009/3/layout/HorizontalOrganizationChart"/>
    <dgm:cxn modelId="{32C586B8-7B60-4788-BFD4-940BC3A8DE8A}" type="presOf" srcId="{BA67352F-DDE6-4B00-B228-F0F8F200BAF8}" destId="{6C09CF4C-4A78-436E-912A-4DD5446ED3D2}" srcOrd="1" destOrd="0" presId="urn:microsoft.com/office/officeart/2009/3/layout/HorizontalOrganizationChart"/>
    <dgm:cxn modelId="{5D0E0CBD-5F7B-446A-9976-E6D8BE877EE4}" type="presOf" srcId="{170CB9D2-DBB3-42C4-A57B-25DF3EEA3D05}" destId="{EF08A54F-B1C0-4214-92E9-14EF2F8B1A78}" srcOrd="0" destOrd="0" presId="urn:microsoft.com/office/officeart/2009/3/layout/HorizontalOrganizationChart"/>
    <dgm:cxn modelId="{FE8993C1-EE4C-4717-988A-F7B090B6FAEE}" type="presOf" srcId="{86603B11-5745-4943-ABAE-C4220CA6334B}" destId="{3A47DA95-10B2-4C8F-9940-420BC2830CAF}" srcOrd="1" destOrd="0" presId="urn:microsoft.com/office/officeart/2009/3/layout/HorizontalOrganizationChart"/>
    <dgm:cxn modelId="{819FFEC3-0216-4E0D-8AC8-4B7BDBEC208E}" srcId="{170CB9D2-DBB3-42C4-A57B-25DF3EEA3D05}" destId="{BA67352F-DDE6-4B00-B228-F0F8F200BAF8}" srcOrd="0" destOrd="0" parTransId="{3FCC0292-7AFC-4A57-8275-F5C0F787D685}" sibTransId="{66A30667-33B6-4743-AAF7-E31DD316EAD8}"/>
    <dgm:cxn modelId="{6C8B14F4-242F-4F19-8FBD-0D43DA6E2739}" type="presOf" srcId="{BA67352F-DDE6-4B00-B228-F0F8F200BAF8}" destId="{F8F0244A-C776-4982-9256-E44335EAD062}" srcOrd="0" destOrd="0" presId="urn:microsoft.com/office/officeart/2009/3/layout/HorizontalOrganizationChart"/>
    <dgm:cxn modelId="{D084A8FD-1AC5-40C8-81CC-A376F6FF1F44}" type="presOf" srcId="{916B7D4F-1B26-4226-889B-D9390F31A921}" destId="{DE6CBC6B-E366-4488-95A3-0CF032AEFFB8}" srcOrd="1" destOrd="0" presId="urn:microsoft.com/office/officeart/2009/3/layout/HorizontalOrganizationChart"/>
    <dgm:cxn modelId="{0BC0AF54-F57C-4D6C-9E29-364440CC1A9B}" type="presParOf" srcId="{EF08A54F-B1C0-4214-92E9-14EF2F8B1A78}" destId="{0B9A3591-E9A8-469D-9003-1CF5A80DDBBA}" srcOrd="0" destOrd="0" presId="urn:microsoft.com/office/officeart/2009/3/layout/HorizontalOrganizationChart"/>
    <dgm:cxn modelId="{3D44F9B1-62A4-4D1F-A219-C7361EB6604B}" type="presParOf" srcId="{0B9A3591-E9A8-469D-9003-1CF5A80DDBBA}" destId="{3439E6E3-3D2E-4BFA-968B-CAB704DE17EC}" srcOrd="0" destOrd="0" presId="urn:microsoft.com/office/officeart/2009/3/layout/HorizontalOrganizationChart"/>
    <dgm:cxn modelId="{1EAE10AB-B339-47B9-814C-B860A9C768E6}" type="presParOf" srcId="{3439E6E3-3D2E-4BFA-968B-CAB704DE17EC}" destId="{F8F0244A-C776-4982-9256-E44335EAD062}" srcOrd="0" destOrd="0" presId="urn:microsoft.com/office/officeart/2009/3/layout/HorizontalOrganizationChart"/>
    <dgm:cxn modelId="{B8E4643D-9B7B-45E1-84D6-210E371AA527}" type="presParOf" srcId="{3439E6E3-3D2E-4BFA-968B-CAB704DE17EC}" destId="{6C09CF4C-4A78-436E-912A-4DD5446ED3D2}" srcOrd="1" destOrd="0" presId="urn:microsoft.com/office/officeart/2009/3/layout/HorizontalOrganizationChart"/>
    <dgm:cxn modelId="{8DE4DF58-FCD8-4C82-B4F3-14E63B141092}" type="presParOf" srcId="{0B9A3591-E9A8-469D-9003-1CF5A80DDBBA}" destId="{55912CD8-38DF-4EAA-9E6C-C2A0AD080022}" srcOrd="1" destOrd="0" presId="urn:microsoft.com/office/officeart/2009/3/layout/HorizontalOrganizationChart"/>
    <dgm:cxn modelId="{E093BFCC-5FA4-4805-A250-F67D0E521C57}" type="presParOf" srcId="{0B9A3591-E9A8-469D-9003-1CF5A80DDBBA}" destId="{273C39B4-D43F-4657-A3FF-68C331C26353}" srcOrd="2" destOrd="0" presId="urn:microsoft.com/office/officeart/2009/3/layout/HorizontalOrganizationChart"/>
    <dgm:cxn modelId="{5876DEB4-8918-4DD3-8C23-6A1F84032D5E}" type="presParOf" srcId="{EF08A54F-B1C0-4214-92E9-14EF2F8B1A78}" destId="{2D8211C3-1B09-49B9-9D33-8414C6174661}" srcOrd="1" destOrd="0" presId="urn:microsoft.com/office/officeart/2009/3/layout/HorizontalOrganizationChart"/>
    <dgm:cxn modelId="{88A270E2-D2A7-4F78-99F4-2E214EA190BB}" type="presParOf" srcId="{2D8211C3-1B09-49B9-9D33-8414C6174661}" destId="{727B77EE-868B-487E-B9CE-85F67138049D}" srcOrd="0" destOrd="0" presId="urn:microsoft.com/office/officeart/2009/3/layout/HorizontalOrganizationChart"/>
    <dgm:cxn modelId="{75EE5FF9-3B46-4856-95C7-A04B9390A0EE}" type="presParOf" srcId="{727B77EE-868B-487E-B9CE-85F67138049D}" destId="{45D8F280-ED00-4318-9237-9E6BCBF12C82}" srcOrd="0" destOrd="0" presId="urn:microsoft.com/office/officeart/2009/3/layout/HorizontalOrganizationChart"/>
    <dgm:cxn modelId="{A5B0B629-42CD-4F3E-8DBB-705FC3DE2D1B}" type="presParOf" srcId="{727B77EE-868B-487E-B9CE-85F67138049D}" destId="{3A47DA95-10B2-4C8F-9940-420BC2830CAF}" srcOrd="1" destOrd="0" presId="urn:microsoft.com/office/officeart/2009/3/layout/HorizontalOrganizationChart"/>
    <dgm:cxn modelId="{C7F44BBA-24DF-4475-9DB2-C485C8CE387E}" type="presParOf" srcId="{2D8211C3-1B09-49B9-9D33-8414C6174661}" destId="{0ADF8A6F-6A24-4827-A123-0924836D0866}" srcOrd="1" destOrd="0" presId="urn:microsoft.com/office/officeart/2009/3/layout/HorizontalOrganizationChart"/>
    <dgm:cxn modelId="{BB5FB772-60D4-45A7-A3F7-6C00825F8A07}" type="presParOf" srcId="{2D8211C3-1B09-49B9-9D33-8414C6174661}" destId="{41826BD3-A467-4F87-A7A4-7BDD6643659F}" srcOrd="2" destOrd="0" presId="urn:microsoft.com/office/officeart/2009/3/layout/HorizontalOrganizationChart"/>
    <dgm:cxn modelId="{66125AF5-222B-40C2-995B-831DCDB23C0C}" type="presParOf" srcId="{EF08A54F-B1C0-4214-92E9-14EF2F8B1A78}" destId="{EAFE0811-AA02-4C6C-8B8A-641EF96B66AA}" srcOrd="2" destOrd="0" presId="urn:microsoft.com/office/officeart/2009/3/layout/HorizontalOrganizationChart"/>
    <dgm:cxn modelId="{5F1CBC6C-F1B5-4FC9-8121-EB5E65C9AFBF}" type="presParOf" srcId="{EAFE0811-AA02-4C6C-8B8A-641EF96B66AA}" destId="{3056AF16-DC5C-4C12-A281-8D329B73C79D}" srcOrd="0" destOrd="0" presId="urn:microsoft.com/office/officeart/2009/3/layout/HorizontalOrganizationChart"/>
    <dgm:cxn modelId="{DEFD1A6D-4C19-4019-B3E2-BCD85606A09D}" type="presParOf" srcId="{3056AF16-DC5C-4C12-A281-8D329B73C79D}" destId="{39DDDD03-3F97-4E78-B195-B33AC5C741FA}" srcOrd="0" destOrd="0" presId="urn:microsoft.com/office/officeart/2009/3/layout/HorizontalOrganizationChart"/>
    <dgm:cxn modelId="{FEB1DFD2-FCF6-413D-A25E-176455D076F3}" type="presParOf" srcId="{3056AF16-DC5C-4C12-A281-8D329B73C79D}" destId="{DE6CBC6B-E366-4488-95A3-0CF032AEFFB8}" srcOrd="1" destOrd="0" presId="urn:microsoft.com/office/officeart/2009/3/layout/HorizontalOrganizationChart"/>
    <dgm:cxn modelId="{D601A6B2-4FBD-494F-8F6F-E53EDD79BC4E}" type="presParOf" srcId="{EAFE0811-AA02-4C6C-8B8A-641EF96B66AA}" destId="{A486346A-561C-4F5C-889D-B646715017A6}" srcOrd="1" destOrd="0" presId="urn:microsoft.com/office/officeart/2009/3/layout/HorizontalOrganizationChart"/>
    <dgm:cxn modelId="{4FE3250D-47F5-4639-8B42-EC86B17E2659}" type="presParOf" srcId="{A486346A-561C-4F5C-889D-B646715017A6}" destId="{24D53BB8-5CB1-4743-AA9B-6DFD64D7C305}" srcOrd="0" destOrd="0" presId="urn:microsoft.com/office/officeart/2009/3/layout/HorizontalOrganizationChart"/>
    <dgm:cxn modelId="{855F28BA-A2B8-419B-AE3A-A721C7E10476}" type="presParOf" srcId="{A486346A-561C-4F5C-889D-B646715017A6}" destId="{F390D4EA-4A32-4149-BEF1-F353F8BEDFEC}" srcOrd="1" destOrd="0" presId="urn:microsoft.com/office/officeart/2009/3/layout/HorizontalOrganizationChart"/>
    <dgm:cxn modelId="{7E15E098-E1BF-4AD6-A9C7-179FBA7E5021}" type="presParOf" srcId="{F390D4EA-4A32-4149-BEF1-F353F8BEDFEC}" destId="{18D305FC-F600-49C8-8260-27CF66E4C142}" srcOrd="0" destOrd="0" presId="urn:microsoft.com/office/officeart/2009/3/layout/HorizontalOrganizationChart"/>
    <dgm:cxn modelId="{603D35A5-7722-4B26-8E0C-EBA57D302710}" type="presParOf" srcId="{18D305FC-F600-49C8-8260-27CF66E4C142}" destId="{FCC7E93E-7DA7-4617-85CF-E35D247FE8BA}" srcOrd="0" destOrd="0" presId="urn:microsoft.com/office/officeart/2009/3/layout/HorizontalOrganizationChart"/>
    <dgm:cxn modelId="{D6CE340B-64AE-4270-93FC-837E485118D3}" type="presParOf" srcId="{18D305FC-F600-49C8-8260-27CF66E4C142}" destId="{A6DB4665-675C-4FCE-AB90-002ACD6D27F5}" srcOrd="1" destOrd="0" presId="urn:microsoft.com/office/officeart/2009/3/layout/HorizontalOrganizationChart"/>
    <dgm:cxn modelId="{3ACACDEC-1C0A-45EC-BE99-8DF49106E077}" type="presParOf" srcId="{F390D4EA-4A32-4149-BEF1-F353F8BEDFEC}" destId="{0AE04A68-F694-4C73-ACA6-74CE22C535E4}" srcOrd="1" destOrd="0" presId="urn:microsoft.com/office/officeart/2009/3/layout/HorizontalOrganizationChart"/>
    <dgm:cxn modelId="{835DB7DA-C6BE-4E54-B847-8264F8D8A7DF}" type="presParOf" srcId="{F390D4EA-4A32-4149-BEF1-F353F8BEDFEC}" destId="{940AF617-C8E4-4D7F-87FB-FC35880C3D8F}" srcOrd="2" destOrd="0" presId="urn:microsoft.com/office/officeart/2009/3/layout/HorizontalOrganizationChart"/>
    <dgm:cxn modelId="{94A89EBD-FC7D-4188-9E78-FC087DC922B5}" type="presParOf" srcId="{A486346A-561C-4F5C-889D-B646715017A6}" destId="{D24F5AF3-22A2-4D2B-8308-08D1BDB065BA}" srcOrd="2" destOrd="0" presId="urn:microsoft.com/office/officeart/2009/3/layout/HorizontalOrganizationChart"/>
    <dgm:cxn modelId="{2EB00931-C60D-4167-AEB1-31C9858F8C5A}" type="presParOf" srcId="{A486346A-561C-4F5C-889D-B646715017A6}" destId="{9CC632E5-5B4B-43D0-ADE3-937902D96825}" srcOrd="3" destOrd="0" presId="urn:microsoft.com/office/officeart/2009/3/layout/HorizontalOrganizationChart"/>
    <dgm:cxn modelId="{DBE2153E-37DF-4325-ADCA-D09930F2735C}" type="presParOf" srcId="{9CC632E5-5B4B-43D0-ADE3-937902D96825}" destId="{284B1CFB-E3F6-4786-806D-5AEF6F4CEC55}" srcOrd="0" destOrd="0" presId="urn:microsoft.com/office/officeart/2009/3/layout/HorizontalOrganizationChart"/>
    <dgm:cxn modelId="{EBC3D1D6-B4D9-47DF-BA2C-06C91BD4B9E8}" type="presParOf" srcId="{284B1CFB-E3F6-4786-806D-5AEF6F4CEC55}" destId="{F7812A79-7074-4522-8006-AECFDACEFA0B}" srcOrd="0" destOrd="0" presId="urn:microsoft.com/office/officeart/2009/3/layout/HorizontalOrganizationChart"/>
    <dgm:cxn modelId="{8A0B2648-DFAF-4E5B-9576-D0FFF47B17CA}" type="presParOf" srcId="{284B1CFB-E3F6-4786-806D-5AEF6F4CEC55}" destId="{90313C0E-50FA-4E58-B693-CECC14ED35CB}" srcOrd="1" destOrd="0" presId="urn:microsoft.com/office/officeart/2009/3/layout/HorizontalOrganizationChart"/>
    <dgm:cxn modelId="{EFDAD8B9-4C58-4DF3-8B46-F194E6876BC5}" type="presParOf" srcId="{9CC632E5-5B4B-43D0-ADE3-937902D96825}" destId="{2C0A8D78-9A8E-49A8-95B8-73DF743CBC4A}" srcOrd="1" destOrd="0" presId="urn:microsoft.com/office/officeart/2009/3/layout/HorizontalOrganizationChart"/>
    <dgm:cxn modelId="{3C81D30D-E603-4C8A-A4BB-9345E55501C9}" type="presParOf" srcId="{9CC632E5-5B4B-43D0-ADE3-937902D96825}" destId="{8F1C156F-EA2B-4B77-9970-375C1E028393}" srcOrd="2" destOrd="0" presId="urn:microsoft.com/office/officeart/2009/3/layout/HorizontalOrganizationChart"/>
    <dgm:cxn modelId="{993FBC9D-77E1-4EC1-A0B5-5AB37DAE594A}" type="presParOf" srcId="{EAFE0811-AA02-4C6C-8B8A-641EF96B66AA}" destId="{8124196D-509E-4751-90B3-822B361B000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0AA2EB0-38E7-450C-A42B-589F721FDCC3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FE43D9-B872-49E7-8BD3-83677612CBCC}">
      <dgm:prSet custT="1"/>
      <dgm:spPr/>
      <dgm:t>
        <a:bodyPr/>
        <a:lstStyle/>
        <a:p>
          <a:r>
            <a:rPr lang="cs-CZ" sz="2400" dirty="0"/>
            <a:t>trestní postih se použije jako poslední možnost v případech, kdy nelze věc vyřešit v rámci zákoníku práce/občanského zákoníku apod.</a:t>
          </a:r>
          <a:endParaRPr lang="en-US" sz="2400" dirty="0"/>
        </a:p>
      </dgm:t>
    </dgm:pt>
    <dgm:pt modelId="{65F8E101-DE7B-417D-B1FC-E3EDF10965A0}" type="parTrans" cxnId="{F0E55B24-AC41-4455-94CB-2AE7823C56FD}">
      <dgm:prSet/>
      <dgm:spPr/>
      <dgm:t>
        <a:bodyPr/>
        <a:lstStyle/>
        <a:p>
          <a:endParaRPr lang="en-US"/>
        </a:p>
      </dgm:t>
    </dgm:pt>
    <dgm:pt modelId="{04098E07-CBE0-4A24-B0B4-575AED8D4D04}" type="sibTrans" cxnId="{F0E55B24-AC41-4455-94CB-2AE7823C56FD}">
      <dgm:prSet/>
      <dgm:spPr/>
      <dgm:t>
        <a:bodyPr/>
        <a:lstStyle/>
        <a:p>
          <a:endParaRPr lang="en-US"/>
        </a:p>
      </dgm:t>
    </dgm:pt>
    <dgm:pt modelId="{88178FB3-C179-4C9C-B4CF-17366AE7362C}">
      <dgm:prSet custT="1"/>
      <dgm:spPr/>
      <dgm:t>
        <a:bodyPr/>
        <a:lstStyle/>
        <a:p>
          <a:r>
            <a:rPr lang="cs-CZ" sz="2400" dirty="0"/>
            <a:t>primární je použití právních předpisů pro školství</a:t>
          </a:r>
          <a:endParaRPr lang="en-US" sz="2400" dirty="0"/>
        </a:p>
      </dgm:t>
    </dgm:pt>
    <dgm:pt modelId="{9E308E3C-58E8-46E4-8CB7-BBDBED544170}" type="parTrans" cxnId="{7E02A8B3-E332-459D-BF16-4491C8A1E07E}">
      <dgm:prSet/>
      <dgm:spPr/>
      <dgm:t>
        <a:bodyPr/>
        <a:lstStyle/>
        <a:p>
          <a:endParaRPr lang="en-US"/>
        </a:p>
      </dgm:t>
    </dgm:pt>
    <dgm:pt modelId="{FBAD8B98-4FD6-47F5-8B08-024C53062A58}" type="sibTrans" cxnId="{7E02A8B3-E332-459D-BF16-4491C8A1E07E}">
      <dgm:prSet/>
      <dgm:spPr/>
      <dgm:t>
        <a:bodyPr/>
        <a:lstStyle/>
        <a:p>
          <a:endParaRPr lang="en-US"/>
        </a:p>
      </dgm:t>
    </dgm:pt>
    <dgm:pt modelId="{DA06C6FB-3697-4988-9FFB-5559AF94F00D}">
      <dgm:prSet/>
      <dgm:spPr/>
      <dgm:t>
        <a:bodyPr/>
        <a:lstStyle/>
        <a:p>
          <a:r>
            <a:rPr lang="cs-CZ" dirty="0"/>
            <a:t>zde je nutné odlišit </a:t>
          </a:r>
          <a:r>
            <a:rPr lang="cs-CZ" b="1" dirty="0"/>
            <a:t>odpovědnost školy </a:t>
          </a:r>
          <a:r>
            <a:rPr lang="cs-CZ" dirty="0"/>
            <a:t>a </a:t>
          </a:r>
          <a:r>
            <a:rPr lang="cs-CZ" b="1" dirty="0"/>
            <a:t>odpovědnost pedagogických pracovníků</a:t>
          </a:r>
          <a:endParaRPr lang="en-US" dirty="0"/>
        </a:p>
      </dgm:t>
    </dgm:pt>
    <dgm:pt modelId="{A3B0FB75-C7EB-4471-9BC5-F40B50BEA6FE}" type="parTrans" cxnId="{DFAEA532-5AFF-4C31-BB17-AE876F453800}">
      <dgm:prSet/>
      <dgm:spPr/>
      <dgm:t>
        <a:bodyPr/>
        <a:lstStyle/>
        <a:p>
          <a:endParaRPr lang="en-US"/>
        </a:p>
      </dgm:t>
    </dgm:pt>
    <dgm:pt modelId="{CEF0C030-81DA-4D6B-933E-3B7B052A30B0}" type="sibTrans" cxnId="{DFAEA532-5AFF-4C31-BB17-AE876F453800}">
      <dgm:prSet/>
      <dgm:spPr/>
      <dgm:t>
        <a:bodyPr/>
        <a:lstStyle/>
        <a:p>
          <a:endParaRPr lang="en-US"/>
        </a:p>
      </dgm:t>
    </dgm:pt>
    <dgm:pt modelId="{621DA430-4757-47C1-B725-B79C53E67ECD}">
      <dgm:prSet custT="1"/>
      <dgm:spPr/>
      <dgm:t>
        <a:bodyPr/>
        <a:lstStyle/>
        <a:p>
          <a:pPr algn="just"/>
          <a:r>
            <a:rPr lang="cs-CZ" sz="1800" b="1" i="1" dirty="0"/>
            <a:t>Jestliže dojde např. ke zranění žáka při činnosti, která je součástí výuky není vyloučena (na základě zjištěných okolností) trestní odpovědnost ředitele popř. jiného pedagogického pracovníka za trestný čin </a:t>
          </a:r>
          <a:r>
            <a:rPr lang="cs-CZ" sz="1800" b="1" i="0" dirty="0"/>
            <a:t>Ublížení na zdraví z nedbalosti </a:t>
          </a:r>
          <a:r>
            <a:rPr lang="cs-CZ" sz="1800" b="1" i="1" dirty="0"/>
            <a:t>podle § 148 zákona č. 40/2009 Sb. (trestní zákoník), nebo </a:t>
          </a:r>
          <a:r>
            <a:rPr lang="cs-CZ" sz="1800" b="1" i="0" dirty="0"/>
            <a:t>Těžké ublížení na zdraví z nedbalosti </a:t>
          </a:r>
          <a:r>
            <a:rPr lang="cs-CZ" sz="1800" b="1" i="1" dirty="0"/>
            <a:t>podle § 147 </a:t>
          </a:r>
          <a:r>
            <a:rPr lang="cs-CZ" sz="1800" b="1" i="1" dirty="0" err="1"/>
            <a:t>t.z</a:t>
          </a:r>
          <a:r>
            <a:rPr lang="cs-CZ" sz="1800" b="1" i="1" dirty="0"/>
            <a:t>., vyloučena není ani odpovědnost za trestný čin </a:t>
          </a:r>
          <a:r>
            <a:rPr lang="cs-CZ" sz="1800" b="1" i="0" dirty="0"/>
            <a:t>Usmrcení z nedbalosti podle </a:t>
          </a:r>
          <a:r>
            <a:rPr lang="cs-CZ" sz="1800" b="1" i="1" dirty="0"/>
            <a:t>§ 143 </a:t>
          </a:r>
          <a:r>
            <a:rPr lang="cs-CZ" sz="1800" b="1" i="1" dirty="0" err="1"/>
            <a:t>t.z</a:t>
          </a:r>
          <a:r>
            <a:rPr lang="cs-CZ" sz="1800" b="1" i="1" dirty="0"/>
            <a:t>.</a:t>
          </a:r>
          <a:endParaRPr lang="en-US" sz="1800" i="1" dirty="0"/>
        </a:p>
      </dgm:t>
    </dgm:pt>
    <dgm:pt modelId="{78E7306F-3A02-4658-8E15-2F78995529A0}" type="parTrans" cxnId="{54751576-B275-4EBD-AB2F-B610C0429A85}">
      <dgm:prSet/>
      <dgm:spPr/>
      <dgm:t>
        <a:bodyPr/>
        <a:lstStyle/>
        <a:p>
          <a:endParaRPr lang="en-US"/>
        </a:p>
      </dgm:t>
    </dgm:pt>
    <dgm:pt modelId="{4D8F0AAE-6C23-4AB1-A6B3-E241747B62C6}" type="sibTrans" cxnId="{54751576-B275-4EBD-AB2F-B610C0429A85}">
      <dgm:prSet/>
      <dgm:spPr/>
      <dgm:t>
        <a:bodyPr/>
        <a:lstStyle/>
        <a:p>
          <a:endParaRPr lang="en-US"/>
        </a:p>
      </dgm:t>
    </dgm:pt>
    <dgm:pt modelId="{AB6AF4FC-B3D4-46DC-AF65-5BE29A47820A}" type="pres">
      <dgm:prSet presAssocID="{20AA2EB0-38E7-450C-A42B-589F721FDCC3}" presName="Name0" presStyleCnt="0">
        <dgm:presLayoutVars>
          <dgm:dir/>
          <dgm:animLvl val="lvl"/>
          <dgm:resizeHandles val="exact"/>
        </dgm:presLayoutVars>
      </dgm:prSet>
      <dgm:spPr/>
    </dgm:pt>
    <dgm:pt modelId="{425553B0-3072-45D0-8608-23C5C5B9BEDF}" type="pres">
      <dgm:prSet presAssocID="{621DA430-4757-47C1-B725-B79C53E67ECD}" presName="boxAndChildren" presStyleCnt="0"/>
      <dgm:spPr/>
    </dgm:pt>
    <dgm:pt modelId="{EC539414-8045-4963-BB55-78CA5548B2FB}" type="pres">
      <dgm:prSet presAssocID="{621DA430-4757-47C1-B725-B79C53E67ECD}" presName="parentTextBox" presStyleLbl="node1" presStyleIdx="0" presStyleCnt="3"/>
      <dgm:spPr/>
    </dgm:pt>
    <dgm:pt modelId="{51AE75F8-32FD-497D-8597-ADFBA54C5870}" type="pres">
      <dgm:prSet presAssocID="{FBAD8B98-4FD6-47F5-8B08-024C53062A58}" presName="sp" presStyleCnt="0"/>
      <dgm:spPr/>
    </dgm:pt>
    <dgm:pt modelId="{25056043-9518-441D-AF6B-13262D264DC9}" type="pres">
      <dgm:prSet presAssocID="{88178FB3-C179-4C9C-B4CF-17366AE7362C}" presName="arrowAndChildren" presStyleCnt="0"/>
      <dgm:spPr/>
    </dgm:pt>
    <dgm:pt modelId="{9A5FFCAC-BECE-43B1-925E-EEABAC6882DA}" type="pres">
      <dgm:prSet presAssocID="{88178FB3-C179-4C9C-B4CF-17366AE7362C}" presName="parentTextArrow" presStyleLbl="node1" presStyleIdx="0" presStyleCnt="3"/>
      <dgm:spPr/>
    </dgm:pt>
    <dgm:pt modelId="{C5FE6A49-FCBD-4EFE-9E26-8D7C126F53E4}" type="pres">
      <dgm:prSet presAssocID="{88178FB3-C179-4C9C-B4CF-17366AE7362C}" presName="arrow" presStyleLbl="node1" presStyleIdx="1" presStyleCnt="3"/>
      <dgm:spPr/>
    </dgm:pt>
    <dgm:pt modelId="{BC1DF146-EAE2-4667-AFE1-EF1D884256F5}" type="pres">
      <dgm:prSet presAssocID="{88178FB3-C179-4C9C-B4CF-17366AE7362C}" presName="descendantArrow" presStyleCnt="0"/>
      <dgm:spPr/>
    </dgm:pt>
    <dgm:pt modelId="{AE93CAF6-A02F-4AB9-9753-DA1BFF662D6F}" type="pres">
      <dgm:prSet presAssocID="{DA06C6FB-3697-4988-9FFB-5559AF94F00D}" presName="childTextArrow" presStyleLbl="fgAccFollowNode1" presStyleIdx="0" presStyleCnt="1">
        <dgm:presLayoutVars>
          <dgm:bulletEnabled val="1"/>
        </dgm:presLayoutVars>
      </dgm:prSet>
      <dgm:spPr/>
    </dgm:pt>
    <dgm:pt modelId="{96F341C6-9EBF-4CA2-B11D-F03D3C5864B9}" type="pres">
      <dgm:prSet presAssocID="{04098E07-CBE0-4A24-B0B4-575AED8D4D04}" presName="sp" presStyleCnt="0"/>
      <dgm:spPr/>
    </dgm:pt>
    <dgm:pt modelId="{8BA87EFD-3ACE-4A7D-8F8A-007431EC92B0}" type="pres">
      <dgm:prSet presAssocID="{B6FE43D9-B872-49E7-8BD3-83677612CBCC}" presName="arrowAndChildren" presStyleCnt="0"/>
      <dgm:spPr/>
    </dgm:pt>
    <dgm:pt modelId="{53145C17-8EAC-4D40-8FE7-7D7FDF7A19E8}" type="pres">
      <dgm:prSet presAssocID="{B6FE43D9-B872-49E7-8BD3-83677612CBCC}" presName="parentTextArrow" presStyleLbl="node1" presStyleIdx="2" presStyleCnt="3"/>
      <dgm:spPr/>
    </dgm:pt>
  </dgm:ptLst>
  <dgm:cxnLst>
    <dgm:cxn modelId="{23E5381E-4FDE-46FE-8D84-B60E09A418BA}" type="presOf" srcId="{621DA430-4757-47C1-B725-B79C53E67ECD}" destId="{EC539414-8045-4963-BB55-78CA5548B2FB}" srcOrd="0" destOrd="0" presId="urn:microsoft.com/office/officeart/2005/8/layout/process4"/>
    <dgm:cxn modelId="{B176521E-1824-4F32-A1A3-7DA3672AEF15}" type="presOf" srcId="{88178FB3-C179-4C9C-B4CF-17366AE7362C}" destId="{C5FE6A49-FCBD-4EFE-9E26-8D7C126F53E4}" srcOrd="1" destOrd="0" presId="urn:microsoft.com/office/officeart/2005/8/layout/process4"/>
    <dgm:cxn modelId="{F0E55B24-AC41-4455-94CB-2AE7823C56FD}" srcId="{20AA2EB0-38E7-450C-A42B-589F721FDCC3}" destId="{B6FE43D9-B872-49E7-8BD3-83677612CBCC}" srcOrd="0" destOrd="0" parTransId="{65F8E101-DE7B-417D-B1FC-E3EDF10965A0}" sibTransId="{04098E07-CBE0-4A24-B0B4-575AED8D4D04}"/>
    <dgm:cxn modelId="{DFAEA532-5AFF-4C31-BB17-AE876F453800}" srcId="{88178FB3-C179-4C9C-B4CF-17366AE7362C}" destId="{DA06C6FB-3697-4988-9FFB-5559AF94F00D}" srcOrd="0" destOrd="0" parTransId="{A3B0FB75-C7EB-4471-9BC5-F40B50BEA6FE}" sibTransId="{CEF0C030-81DA-4D6B-933E-3B7B052A30B0}"/>
    <dgm:cxn modelId="{629F384F-2543-4354-876F-C42C5F58B086}" type="presOf" srcId="{DA06C6FB-3697-4988-9FFB-5559AF94F00D}" destId="{AE93CAF6-A02F-4AB9-9753-DA1BFF662D6F}" srcOrd="0" destOrd="0" presId="urn:microsoft.com/office/officeart/2005/8/layout/process4"/>
    <dgm:cxn modelId="{54751576-B275-4EBD-AB2F-B610C0429A85}" srcId="{20AA2EB0-38E7-450C-A42B-589F721FDCC3}" destId="{621DA430-4757-47C1-B725-B79C53E67ECD}" srcOrd="2" destOrd="0" parTransId="{78E7306F-3A02-4658-8E15-2F78995529A0}" sibTransId="{4D8F0AAE-6C23-4AB1-A6B3-E241747B62C6}"/>
    <dgm:cxn modelId="{1632B27F-41DF-4732-9772-69D9B0AC7F35}" type="presOf" srcId="{B6FE43D9-B872-49E7-8BD3-83677612CBCC}" destId="{53145C17-8EAC-4D40-8FE7-7D7FDF7A19E8}" srcOrd="0" destOrd="0" presId="urn:microsoft.com/office/officeart/2005/8/layout/process4"/>
    <dgm:cxn modelId="{93C3FD97-AD50-4F64-AA7F-903D9FFEB531}" type="presOf" srcId="{20AA2EB0-38E7-450C-A42B-589F721FDCC3}" destId="{AB6AF4FC-B3D4-46DC-AF65-5BE29A47820A}" srcOrd="0" destOrd="0" presId="urn:microsoft.com/office/officeart/2005/8/layout/process4"/>
    <dgm:cxn modelId="{7E02A8B3-E332-459D-BF16-4491C8A1E07E}" srcId="{20AA2EB0-38E7-450C-A42B-589F721FDCC3}" destId="{88178FB3-C179-4C9C-B4CF-17366AE7362C}" srcOrd="1" destOrd="0" parTransId="{9E308E3C-58E8-46E4-8CB7-BBDBED544170}" sibTransId="{FBAD8B98-4FD6-47F5-8B08-024C53062A58}"/>
    <dgm:cxn modelId="{E5A4E0C3-FDBF-4884-B448-98A07DDED478}" type="presOf" srcId="{88178FB3-C179-4C9C-B4CF-17366AE7362C}" destId="{9A5FFCAC-BECE-43B1-925E-EEABAC6882DA}" srcOrd="0" destOrd="0" presId="urn:microsoft.com/office/officeart/2005/8/layout/process4"/>
    <dgm:cxn modelId="{4A000D74-94EE-43F6-A5F7-64D19DCEFB9D}" type="presParOf" srcId="{AB6AF4FC-B3D4-46DC-AF65-5BE29A47820A}" destId="{425553B0-3072-45D0-8608-23C5C5B9BEDF}" srcOrd="0" destOrd="0" presId="urn:microsoft.com/office/officeart/2005/8/layout/process4"/>
    <dgm:cxn modelId="{2B062C8C-A755-4FA2-B6AC-9C6CFEDABE78}" type="presParOf" srcId="{425553B0-3072-45D0-8608-23C5C5B9BEDF}" destId="{EC539414-8045-4963-BB55-78CA5548B2FB}" srcOrd="0" destOrd="0" presId="urn:microsoft.com/office/officeart/2005/8/layout/process4"/>
    <dgm:cxn modelId="{D050A0C3-C49D-46DC-BD28-E1CB57991236}" type="presParOf" srcId="{AB6AF4FC-B3D4-46DC-AF65-5BE29A47820A}" destId="{51AE75F8-32FD-497D-8597-ADFBA54C5870}" srcOrd="1" destOrd="0" presId="urn:microsoft.com/office/officeart/2005/8/layout/process4"/>
    <dgm:cxn modelId="{601B0E3A-D1C3-4DBC-B6D1-D4B898E39F13}" type="presParOf" srcId="{AB6AF4FC-B3D4-46DC-AF65-5BE29A47820A}" destId="{25056043-9518-441D-AF6B-13262D264DC9}" srcOrd="2" destOrd="0" presId="urn:microsoft.com/office/officeart/2005/8/layout/process4"/>
    <dgm:cxn modelId="{14FBDBE9-E72E-4E3E-AA6F-08221233936C}" type="presParOf" srcId="{25056043-9518-441D-AF6B-13262D264DC9}" destId="{9A5FFCAC-BECE-43B1-925E-EEABAC6882DA}" srcOrd="0" destOrd="0" presId="urn:microsoft.com/office/officeart/2005/8/layout/process4"/>
    <dgm:cxn modelId="{C299E013-63DD-4154-93BF-F3FD59F1B83D}" type="presParOf" srcId="{25056043-9518-441D-AF6B-13262D264DC9}" destId="{C5FE6A49-FCBD-4EFE-9E26-8D7C126F53E4}" srcOrd="1" destOrd="0" presId="urn:microsoft.com/office/officeart/2005/8/layout/process4"/>
    <dgm:cxn modelId="{3DA24894-BD8B-414D-B49C-968DB894B449}" type="presParOf" srcId="{25056043-9518-441D-AF6B-13262D264DC9}" destId="{BC1DF146-EAE2-4667-AFE1-EF1D884256F5}" srcOrd="2" destOrd="0" presId="urn:microsoft.com/office/officeart/2005/8/layout/process4"/>
    <dgm:cxn modelId="{978A79C1-6369-4954-8C35-EBE98015B725}" type="presParOf" srcId="{BC1DF146-EAE2-4667-AFE1-EF1D884256F5}" destId="{AE93CAF6-A02F-4AB9-9753-DA1BFF662D6F}" srcOrd="0" destOrd="0" presId="urn:microsoft.com/office/officeart/2005/8/layout/process4"/>
    <dgm:cxn modelId="{A31FE517-430A-4D41-B72B-2E8A91DBE4B3}" type="presParOf" srcId="{AB6AF4FC-B3D4-46DC-AF65-5BE29A47820A}" destId="{96F341C6-9EBF-4CA2-B11D-F03D3C5864B9}" srcOrd="3" destOrd="0" presId="urn:microsoft.com/office/officeart/2005/8/layout/process4"/>
    <dgm:cxn modelId="{615AB101-279D-49F0-BEEC-39C838345F19}" type="presParOf" srcId="{AB6AF4FC-B3D4-46DC-AF65-5BE29A47820A}" destId="{8BA87EFD-3ACE-4A7D-8F8A-007431EC92B0}" srcOrd="4" destOrd="0" presId="urn:microsoft.com/office/officeart/2005/8/layout/process4"/>
    <dgm:cxn modelId="{23234A94-7670-46CB-BC3E-EFD34C5CCBE2}" type="presParOf" srcId="{8BA87EFD-3ACE-4A7D-8F8A-007431EC92B0}" destId="{53145C17-8EAC-4D40-8FE7-7D7FDF7A19E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C1119F7-E086-4595-AA27-2BF50E0171F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71B699A-2BA6-4D16-ADA5-BB32FC1EC0E2}">
      <dgm:prSet/>
      <dgm:spPr/>
      <dgm:t>
        <a:bodyPr/>
        <a:lstStyle/>
        <a:p>
          <a:r>
            <a:rPr lang="cs-CZ"/>
            <a:t>Domovy mládeže. (n.d.). </a:t>
          </a:r>
          <a:r>
            <a:rPr lang="cs-CZ" i="1"/>
            <a:t>Základy trestní odpovědnosti pedagogů a žáků: Vybrané části</a:t>
          </a:r>
          <a:r>
            <a:rPr lang="cs-CZ"/>
            <a:t>.  [</a:t>
          </a:r>
          <a:r>
            <a:rPr lang="cs-CZ">
              <a:hlinkClick xmlns:r="http://schemas.openxmlformats.org/officeDocument/2006/relationships" r:id="rId1"/>
            </a:rPr>
            <a:t>online</a:t>
          </a:r>
          <a:r>
            <a:rPr lang="cs-CZ"/>
            <a:t>].</a:t>
          </a:r>
          <a:endParaRPr lang="en-US"/>
        </a:p>
      </dgm:t>
    </dgm:pt>
    <dgm:pt modelId="{4095DBC5-57AF-40A0-A92B-53BF56C1020A}" type="parTrans" cxnId="{50FCC422-1FBA-4BDF-AC9C-1FBE81DE79F4}">
      <dgm:prSet/>
      <dgm:spPr/>
      <dgm:t>
        <a:bodyPr/>
        <a:lstStyle/>
        <a:p>
          <a:endParaRPr lang="en-US"/>
        </a:p>
      </dgm:t>
    </dgm:pt>
    <dgm:pt modelId="{036057CF-DEBC-49BE-A662-EB2F8D2EA7D7}" type="sibTrans" cxnId="{50FCC422-1FBA-4BDF-AC9C-1FBE81DE79F4}">
      <dgm:prSet/>
      <dgm:spPr/>
      <dgm:t>
        <a:bodyPr/>
        <a:lstStyle/>
        <a:p>
          <a:endParaRPr lang="en-US"/>
        </a:p>
      </dgm:t>
    </dgm:pt>
    <dgm:pt modelId="{4D647D8F-06FF-4736-A4C3-A5A0A423BB38}">
      <dgm:prSet/>
      <dgm:spPr/>
      <dgm:t>
        <a:bodyPr/>
        <a:lstStyle/>
        <a:p>
          <a:r>
            <a:rPr lang="cs-CZ"/>
            <a:t>Dvořáková, D. (2020). Odpovědnost za žáky podle zákoníku práce nově i pro mateřské školy. </a:t>
          </a:r>
          <a:r>
            <a:rPr lang="cs-CZ" i="1"/>
            <a:t>InfoDnes zpravodajství</a:t>
          </a:r>
          <a:r>
            <a:rPr lang="cs-CZ"/>
            <a:t>. [</a:t>
          </a:r>
          <a:r>
            <a:rPr lang="cs-CZ">
              <a:hlinkClick xmlns:r="http://schemas.openxmlformats.org/officeDocument/2006/relationships" r:id="rId2"/>
            </a:rPr>
            <a:t>online</a:t>
          </a:r>
          <a:r>
            <a:rPr lang="cs-CZ"/>
            <a:t>].</a:t>
          </a:r>
          <a:endParaRPr lang="en-US"/>
        </a:p>
      </dgm:t>
    </dgm:pt>
    <dgm:pt modelId="{D51E0D26-1195-4E35-AA5E-115030D38870}" type="parTrans" cxnId="{2BE642EF-89DE-4C50-9498-9CF350A04394}">
      <dgm:prSet/>
      <dgm:spPr/>
      <dgm:t>
        <a:bodyPr/>
        <a:lstStyle/>
        <a:p>
          <a:endParaRPr lang="en-US"/>
        </a:p>
      </dgm:t>
    </dgm:pt>
    <dgm:pt modelId="{52080DC6-CC61-41B4-9921-5FEDB3E16292}" type="sibTrans" cxnId="{2BE642EF-89DE-4C50-9498-9CF350A04394}">
      <dgm:prSet/>
      <dgm:spPr/>
      <dgm:t>
        <a:bodyPr/>
        <a:lstStyle/>
        <a:p>
          <a:endParaRPr lang="en-US"/>
        </a:p>
      </dgm:t>
    </dgm:pt>
    <dgm:pt modelId="{76130EAF-8545-4A89-99CF-C65B70912604}">
      <dgm:prSet/>
      <dgm:spPr/>
      <dgm:t>
        <a:bodyPr/>
        <a:lstStyle/>
        <a:p>
          <a:r>
            <a:rPr lang="cs-CZ"/>
            <a:t>Hermanová, M. (n.d.). </a:t>
          </a:r>
          <a:r>
            <a:rPr lang="cs-CZ" i="1"/>
            <a:t>Stanoviska právníků. Učíme se venku</a:t>
          </a:r>
          <a:r>
            <a:rPr lang="cs-CZ"/>
            <a:t>. [</a:t>
          </a:r>
          <a:r>
            <a:rPr lang="cs-CZ">
              <a:hlinkClick xmlns:r="http://schemas.openxmlformats.org/officeDocument/2006/relationships" r:id="rId3"/>
            </a:rPr>
            <a:t>online</a:t>
          </a:r>
          <a:r>
            <a:rPr lang="cs-CZ"/>
            <a:t>].</a:t>
          </a:r>
          <a:endParaRPr lang="en-US"/>
        </a:p>
      </dgm:t>
    </dgm:pt>
    <dgm:pt modelId="{1B08598D-67BB-4197-9DB7-7628E1628D98}" type="parTrans" cxnId="{04EFDCF5-A218-4BF6-AA5A-C71D2ED785D6}">
      <dgm:prSet/>
      <dgm:spPr/>
      <dgm:t>
        <a:bodyPr/>
        <a:lstStyle/>
        <a:p>
          <a:endParaRPr lang="en-US"/>
        </a:p>
      </dgm:t>
    </dgm:pt>
    <dgm:pt modelId="{C5CAAABF-1820-4D2C-BD0A-812BDBF440FF}" type="sibTrans" cxnId="{04EFDCF5-A218-4BF6-AA5A-C71D2ED785D6}">
      <dgm:prSet/>
      <dgm:spPr/>
      <dgm:t>
        <a:bodyPr/>
        <a:lstStyle/>
        <a:p>
          <a:endParaRPr lang="en-US"/>
        </a:p>
      </dgm:t>
    </dgm:pt>
    <dgm:pt modelId="{1B1C4334-15D0-46CF-A908-AF740ACB9CD3}">
      <dgm:prSet/>
      <dgm:spPr/>
      <dgm:t>
        <a:bodyPr/>
        <a:lstStyle/>
        <a:p>
          <a:r>
            <a:rPr lang="cs-CZ"/>
            <a:t>Škop, M., &amp; Macháč, P. (2011). </a:t>
          </a:r>
          <a:r>
            <a:rPr lang="cs-CZ" i="1"/>
            <a:t>Základy právní nauky</a:t>
          </a:r>
          <a:r>
            <a:rPr lang="cs-CZ"/>
            <a:t>. Praha: Wolters Kluwer.</a:t>
          </a:r>
          <a:endParaRPr lang="en-US"/>
        </a:p>
      </dgm:t>
    </dgm:pt>
    <dgm:pt modelId="{E112B621-651C-4511-8393-A04B4212B28C}" type="parTrans" cxnId="{D592C1A6-465F-4B07-A680-DD2F7A5DBF26}">
      <dgm:prSet/>
      <dgm:spPr/>
      <dgm:t>
        <a:bodyPr/>
        <a:lstStyle/>
        <a:p>
          <a:endParaRPr lang="en-US"/>
        </a:p>
      </dgm:t>
    </dgm:pt>
    <dgm:pt modelId="{F09603FF-976E-44A7-9A0D-83FEBA027DAF}" type="sibTrans" cxnId="{D592C1A6-465F-4B07-A680-DD2F7A5DBF26}">
      <dgm:prSet/>
      <dgm:spPr/>
      <dgm:t>
        <a:bodyPr/>
        <a:lstStyle/>
        <a:p>
          <a:endParaRPr lang="en-US"/>
        </a:p>
      </dgm:t>
    </dgm:pt>
    <dgm:pt modelId="{5E33D1D9-0F85-4DC6-886C-5E4C11B250F3}">
      <dgm:prSet/>
      <dgm:spPr/>
      <dgm:t>
        <a:bodyPr/>
        <a:lstStyle/>
        <a:p>
          <a:r>
            <a:rPr lang="cs-CZ"/>
            <a:t>Štoček, M. (2022). </a:t>
          </a:r>
          <a:r>
            <a:rPr lang="cs-CZ" i="1"/>
            <a:t>Rukověť mateřské školy</a:t>
          </a:r>
          <a:r>
            <a:rPr lang="cs-CZ"/>
            <a:t>. Nový Bydžov: aTre.</a:t>
          </a:r>
          <a:endParaRPr lang="en-US"/>
        </a:p>
      </dgm:t>
    </dgm:pt>
    <dgm:pt modelId="{6A2B1D8B-0590-490E-AB4C-CBA326C3271B}" type="parTrans" cxnId="{E63C8AD2-6CC9-413A-AF7E-83F22832022F}">
      <dgm:prSet/>
      <dgm:spPr/>
      <dgm:t>
        <a:bodyPr/>
        <a:lstStyle/>
        <a:p>
          <a:endParaRPr lang="en-US"/>
        </a:p>
      </dgm:t>
    </dgm:pt>
    <dgm:pt modelId="{9EF2BBAD-B43D-4FD5-98D3-EDCF3316AE8C}" type="sibTrans" cxnId="{E63C8AD2-6CC9-413A-AF7E-83F22832022F}">
      <dgm:prSet/>
      <dgm:spPr/>
      <dgm:t>
        <a:bodyPr/>
        <a:lstStyle/>
        <a:p>
          <a:endParaRPr lang="en-US"/>
        </a:p>
      </dgm:t>
    </dgm:pt>
    <dgm:pt modelId="{A23802F9-464F-41C4-A6DD-37D3C153C506}">
      <dgm:prSet/>
      <dgm:spPr/>
      <dgm:t>
        <a:bodyPr/>
        <a:lstStyle/>
        <a:p>
          <a:r>
            <a:rPr lang="cs-CZ"/>
            <a:t>Urbanová, H. (2014). </a:t>
          </a:r>
          <a:r>
            <a:rPr lang="cs-CZ" i="1"/>
            <a:t>Trestněprávní odpovědnost učitelek mateřských škol</a:t>
          </a:r>
          <a:r>
            <a:rPr lang="cs-CZ"/>
            <a:t>. (Bakalářská práce). [</a:t>
          </a:r>
          <a:r>
            <a:rPr lang="cs-CZ">
              <a:hlinkClick xmlns:r="http://schemas.openxmlformats.org/officeDocument/2006/relationships" r:id="rId4"/>
            </a:rPr>
            <a:t>online</a:t>
          </a:r>
          <a:r>
            <a:rPr lang="cs-CZ"/>
            <a:t>].</a:t>
          </a:r>
          <a:endParaRPr lang="en-US"/>
        </a:p>
      </dgm:t>
    </dgm:pt>
    <dgm:pt modelId="{CFAA7DC8-50FC-492A-8A04-90C083EBFB02}" type="parTrans" cxnId="{E7C93C98-CBBC-4825-BABA-12F61FC64FF9}">
      <dgm:prSet/>
      <dgm:spPr/>
      <dgm:t>
        <a:bodyPr/>
        <a:lstStyle/>
        <a:p>
          <a:endParaRPr lang="en-US"/>
        </a:p>
      </dgm:t>
    </dgm:pt>
    <dgm:pt modelId="{F5E0C7BC-D460-455C-90FD-A3D762696392}" type="sibTrans" cxnId="{E7C93C98-CBBC-4825-BABA-12F61FC64FF9}">
      <dgm:prSet/>
      <dgm:spPr/>
      <dgm:t>
        <a:bodyPr/>
        <a:lstStyle/>
        <a:p>
          <a:endParaRPr lang="en-US"/>
        </a:p>
      </dgm:t>
    </dgm:pt>
    <dgm:pt modelId="{16B40D09-F099-46A6-99BD-571A81867814}">
      <dgm:prSet/>
      <dgm:spPr/>
      <dgm:t>
        <a:bodyPr/>
        <a:lstStyle/>
        <a:p>
          <a:r>
            <a:rPr lang="cs-CZ"/>
            <a:t>Výše zmíněné zákony</a:t>
          </a:r>
          <a:endParaRPr lang="en-US"/>
        </a:p>
      </dgm:t>
    </dgm:pt>
    <dgm:pt modelId="{19A4D381-FD80-46BA-81AF-C039F52360CC}" type="parTrans" cxnId="{959E112E-A89A-4350-A391-12A70E293701}">
      <dgm:prSet/>
      <dgm:spPr/>
      <dgm:t>
        <a:bodyPr/>
        <a:lstStyle/>
        <a:p>
          <a:endParaRPr lang="en-US"/>
        </a:p>
      </dgm:t>
    </dgm:pt>
    <dgm:pt modelId="{3106A818-7DBE-431F-8837-F078781B19FA}" type="sibTrans" cxnId="{959E112E-A89A-4350-A391-12A70E293701}">
      <dgm:prSet/>
      <dgm:spPr/>
      <dgm:t>
        <a:bodyPr/>
        <a:lstStyle/>
        <a:p>
          <a:endParaRPr lang="en-US"/>
        </a:p>
      </dgm:t>
    </dgm:pt>
    <dgm:pt modelId="{13835797-9A03-469C-99D6-34071A863868}" type="pres">
      <dgm:prSet presAssocID="{EC1119F7-E086-4595-AA27-2BF50E0171F2}" presName="vert0" presStyleCnt="0">
        <dgm:presLayoutVars>
          <dgm:dir/>
          <dgm:animOne val="branch"/>
          <dgm:animLvl val="lvl"/>
        </dgm:presLayoutVars>
      </dgm:prSet>
      <dgm:spPr/>
    </dgm:pt>
    <dgm:pt modelId="{A8ADB489-00DD-4F01-9857-F66619AB4A57}" type="pres">
      <dgm:prSet presAssocID="{771B699A-2BA6-4D16-ADA5-BB32FC1EC0E2}" presName="thickLine" presStyleLbl="alignNode1" presStyleIdx="0" presStyleCnt="7"/>
      <dgm:spPr/>
    </dgm:pt>
    <dgm:pt modelId="{FADA9BEC-A650-4980-B7D7-AE837FC98FDB}" type="pres">
      <dgm:prSet presAssocID="{771B699A-2BA6-4D16-ADA5-BB32FC1EC0E2}" presName="horz1" presStyleCnt="0"/>
      <dgm:spPr/>
    </dgm:pt>
    <dgm:pt modelId="{FD702BEA-CADD-4021-B130-2BA16170D3AB}" type="pres">
      <dgm:prSet presAssocID="{771B699A-2BA6-4D16-ADA5-BB32FC1EC0E2}" presName="tx1" presStyleLbl="revTx" presStyleIdx="0" presStyleCnt="7"/>
      <dgm:spPr/>
    </dgm:pt>
    <dgm:pt modelId="{8E2415F0-4F74-499C-9802-A9E297A04502}" type="pres">
      <dgm:prSet presAssocID="{771B699A-2BA6-4D16-ADA5-BB32FC1EC0E2}" presName="vert1" presStyleCnt="0"/>
      <dgm:spPr/>
    </dgm:pt>
    <dgm:pt modelId="{30C0A60F-4048-48F0-9DBE-2C8B161EB224}" type="pres">
      <dgm:prSet presAssocID="{4D647D8F-06FF-4736-A4C3-A5A0A423BB38}" presName="thickLine" presStyleLbl="alignNode1" presStyleIdx="1" presStyleCnt="7"/>
      <dgm:spPr/>
    </dgm:pt>
    <dgm:pt modelId="{D807FDBD-644D-46C6-B220-0887132BBF77}" type="pres">
      <dgm:prSet presAssocID="{4D647D8F-06FF-4736-A4C3-A5A0A423BB38}" presName="horz1" presStyleCnt="0"/>
      <dgm:spPr/>
    </dgm:pt>
    <dgm:pt modelId="{2ADF6630-EE4E-4759-9152-BDB88D4CBA1F}" type="pres">
      <dgm:prSet presAssocID="{4D647D8F-06FF-4736-A4C3-A5A0A423BB38}" presName="tx1" presStyleLbl="revTx" presStyleIdx="1" presStyleCnt="7"/>
      <dgm:spPr/>
    </dgm:pt>
    <dgm:pt modelId="{5C272EDF-E6CD-4115-969A-48492552F6F0}" type="pres">
      <dgm:prSet presAssocID="{4D647D8F-06FF-4736-A4C3-A5A0A423BB38}" presName="vert1" presStyleCnt="0"/>
      <dgm:spPr/>
    </dgm:pt>
    <dgm:pt modelId="{30C2AB2F-4CD7-4276-8F22-6DFEE92FF202}" type="pres">
      <dgm:prSet presAssocID="{76130EAF-8545-4A89-99CF-C65B70912604}" presName="thickLine" presStyleLbl="alignNode1" presStyleIdx="2" presStyleCnt="7"/>
      <dgm:spPr/>
    </dgm:pt>
    <dgm:pt modelId="{6B721B00-7505-452D-833D-682B66E05176}" type="pres">
      <dgm:prSet presAssocID="{76130EAF-8545-4A89-99CF-C65B70912604}" presName="horz1" presStyleCnt="0"/>
      <dgm:spPr/>
    </dgm:pt>
    <dgm:pt modelId="{CA0A6ED8-B909-4E1C-9BD7-B02249B7BF18}" type="pres">
      <dgm:prSet presAssocID="{76130EAF-8545-4A89-99CF-C65B70912604}" presName="tx1" presStyleLbl="revTx" presStyleIdx="2" presStyleCnt="7"/>
      <dgm:spPr/>
    </dgm:pt>
    <dgm:pt modelId="{658DF71D-AD3B-48B5-851A-277D2B08D2E8}" type="pres">
      <dgm:prSet presAssocID="{76130EAF-8545-4A89-99CF-C65B70912604}" presName="vert1" presStyleCnt="0"/>
      <dgm:spPr/>
    </dgm:pt>
    <dgm:pt modelId="{64F411CE-6BA5-4C84-9F0C-1DC5362B068A}" type="pres">
      <dgm:prSet presAssocID="{1B1C4334-15D0-46CF-A908-AF740ACB9CD3}" presName="thickLine" presStyleLbl="alignNode1" presStyleIdx="3" presStyleCnt="7"/>
      <dgm:spPr/>
    </dgm:pt>
    <dgm:pt modelId="{334B08B5-CF5B-4EF7-B78D-6410C6690E26}" type="pres">
      <dgm:prSet presAssocID="{1B1C4334-15D0-46CF-A908-AF740ACB9CD3}" presName="horz1" presStyleCnt="0"/>
      <dgm:spPr/>
    </dgm:pt>
    <dgm:pt modelId="{04A8FEC2-9659-4C7A-B5B5-07B5B782DE9C}" type="pres">
      <dgm:prSet presAssocID="{1B1C4334-15D0-46CF-A908-AF740ACB9CD3}" presName="tx1" presStyleLbl="revTx" presStyleIdx="3" presStyleCnt="7"/>
      <dgm:spPr/>
    </dgm:pt>
    <dgm:pt modelId="{F7252E8B-C7C0-4554-8666-BDD47FA53F8E}" type="pres">
      <dgm:prSet presAssocID="{1B1C4334-15D0-46CF-A908-AF740ACB9CD3}" presName="vert1" presStyleCnt="0"/>
      <dgm:spPr/>
    </dgm:pt>
    <dgm:pt modelId="{3278BC96-2E0D-4C8D-BB8B-9CB8E81115DE}" type="pres">
      <dgm:prSet presAssocID="{5E33D1D9-0F85-4DC6-886C-5E4C11B250F3}" presName="thickLine" presStyleLbl="alignNode1" presStyleIdx="4" presStyleCnt="7"/>
      <dgm:spPr/>
    </dgm:pt>
    <dgm:pt modelId="{C95F3481-F45F-45E6-9BA2-068DD8CD7E79}" type="pres">
      <dgm:prSet presAssocID="{5E33D1D9-0F85-4DC6-886C-5E4C11B250F3}" presName="horz1" presStyleCnt="0"/>
      <dgm:spPr/>
    </dgm:pt>
    <dgm:pt modelId="{7052C317-22D9-4DA9-85FD-3956CB0B058B}" type="pres">
      <dgm:prSet presAssocID="{5E33D1D9-0F85-4DC6-886C-5E4C11B250F3}" presName="tx1" presStyleLbl="revTx" presStyleIdx="4" presStyleCnt="7"/>
      <dgm:spPr/>
    </dgm:pt>
    <dgm:pt modelId="{EDDC1DF0-FAF5-4F4A-AE5D-F0A9591F9416}" type="pres">
      <dgm:prSet presAssocID="{5E33D1D9-0F85-4DC6-886C-5E4C11B250F3}" presName="vert1" presStyleCnt="0"/>
      <dgm:spPr/>
    </dgm:pt>
    <dgm:pt modelId="{31A5CA19-F627-422E-8EC8-39EAB5ACB472}" type="pres">
      <dgm:prSet presAssocID="{A23802F9-464F-41C4-A6DD-37D3C153C506}" presName="thickLine" presStyleLbl="alignNode1" presStyleIdx="5" presStyleCnt="7"/>
      <dgm:spPr/>
    </dgm:pt>
    <dgm:pt modelId="{0E1089D7-0E68-4048-BED7-11CDAF022BEA}" type="pres">
      <dgm:prSet presAssocID="{A23802F9-464F-41C4-A6DD-37D3C153C506}" presName="horz1" presStyleCnt="0"/>
      <dgm:spPr/>
    </dgm:pt>
    <dgm:pt modelId="{8A30F185-1C20-455B-9CB5-472E843D7148}" type="pres">
      <dgm:prSet presAssocID="{A23802F9-464F-41C4-A6DD-37D3C153C506}" presName="tx1" presStyleLbl="revTx" presStyleIdx="5" presStyleCnt="7"/>
      <dgm:spPr/>
    </dgm:pt>
    <dgm:pt modelId="{E25D65FA-3C97-454A-8095-B2E312C234C0}" type="pres">
      <dgm:prSet presAssocID="{A23802F9-464F-41C4-A6DD-37D3C153C506}" presName="vert1" presStyleCnt="0"/>
      <dgm:spPr/>
    </dgm:pt>
    <dgm:pt modelId="{70C88FAE-BD8C-4048-9289-0CB501C20811}" type="pres">
      <dgm:prSet presAssocID="{16B40D09-F099-46A6-99BD-571A81867814}" presName="thickLine" presStyleLbl="alignNode1" presStyleIdx="6" presStyleCnt="7"/>
      <dgm:spPr/>
    </dgm:pt>
    <dgm:pt modelId="{08BDB9D2-8CE2-4C06-9839-026D9EBD2884}" type="pres">
      <dgm:prSet presAssocID="{16B40D09-F099-46A6-99BD-571A81867814}" presName="horz1" presStyleCnt="0"/>
      <dgm:spPr/>
    </dgm:pt>
    <dgm:pt modelId="{BC24293F-6E7F-4C29-8517-A5C17AB67B15}" type="pres">
      <dgm:prSet presAssocID="{16B40D09-F099-46A6-99BD-571A81867814}" presName="tx1" presStyleLbl="revTx" presStyleIdx="6" presStyleCnt="7"/>
      <dgm:spPr/>
    </dgm:pt>
    <dgm:pt modelId="{3E36BF08-0BD1-41CE-BD58-9C504BB1606F}" type="pres">
      <dgm:prSet presAssocID="{16B40D09-F099-46A6-99BD-571A81867814}" presName="vert1" presStyleCnt="0"/>
      <dgm:spPr/>
    </dgm:pt>
  </dgm:ptLst>
  <dgm:cxnLst>
    <dgm:cxn modelId="{6A406B0A-633B-409E-B526-38472700A97F}" type="presOf" srcId="{4D647D8F-06FF-4736-A4C3-A5A0A423BB38}" destId="{2ADF6630-EE4E-4759-9152-BDB88D4CBA1F}" srcOrd="0" destOrd="0" presId="urn:microsoft.com/office/officeart/2008/layout/LinedList"/>
    <dgm:cxn modelId="{DC0A0021-4CEF-46B4-A330-F3CBAE4DAA1E}" type="presOf" srcId="{1B1C4334-15D0-46CF-A908-AF740ACB9CD3}" destId="{04A8FEC2-9659-4C7A-B5B5-07B5B782DE9C}" srcOrd="0" destOrd="0" presId="urn:microsoft.com/office/officeart/2008/layout/LinedList"/>
    <dgm:cxn modelId="{50FCC422-1FBA-4BDF-AC9C-1FBE81DE79F4}" srcId="{EC1119F7-E086-4595-AA27-2BF50E0171F2}" destId="{771B699A-2BA6-4D16-ADA5-BB32FC1EC0E2}" srcOrd="0" destOrd="0" parTransId="{4095DBC5-57AF-40A0-A92B-53BF56C1020A}" sibTransId="{036057CF-DEBC-49BE-A662-EB2F8D2EA7D7}"/>
    <dgm:cxn modelId="{83911D24-1414-418F-94C4-F634A24C4EDA}" type="presOf" srcId="{5E33D1D9-0F85-4DC6-886C-5E4C11B250F3}" destId="{7052C317-22D9-4DA9-85FD-3956CB0B058B}" srcOrd="0" destOrd="0" presId="urn:microsoft.com/office/officeart/2008/layout/LinedList"/>
    <dgm:cxn modelId="{959E112E-A89A-4350-A391-12A70E293701}" srcId="{EC1119F7-E086-4595-AA27-2BF50E0171F2}" destId="{16B40D09-F099-46A6-99BD-571A81867814}" srcOrd="6" destOrd="0" parTransId="{19A4D381-FD80-46BA-81AF-C039F52360CC}" sibTransId="{3106A818-7DBE-431F-8837-F078781B19FA}"/>
    <dgm:cxn modelId="{C24B2536-00D9-49E5-BB2F-AC9BC404046D}" type="presOf" srcId="{A23802F9-464F-41C4-A6DD-37D3C153C506}" destId="{8A30F185-1C20-455B-9CB5-472E843D7148}" srcOrd="0" destOrd="0" presId="urn:microsoft.com/office/officeart/2008/layout/LinedList"/>
    <dgm:cxn modelId="{3AAB0743-4C71-4E57-AE5C-E8CD941CA622}" type="presOf" srcId="{771B699A-2BA6-4D16-ADA5-BB32FC1EC0E2}" destId="{FD702BEA-CADD-4021-B130-2BA16170D3AB}" srcOrd="0" destOrd="0" presId="urn:microsoft.com/office/officeart/2008/layout/LinedList"/>
    <dgm:cxn modelId="{73B8AB66-2554-4B50-AA9B-D52100009699}" type="presOf" srcId="{EC1119F7-E086-4595-AA27-2BF50E0171F2}" destId="{13835797-9A03-469C-99D6-34071A863868}" srcOrd="0" destOrd="0" presId="urn:microsoft.com/office/officeart/2008/layout/LinedList"/>
    <dgm:cxn modelId="{4853B14A-E08B-4ACA-820B-E643464622C9}" type="presOf" srcId="{76130EAF-8545-4A89-99CF-C65B70912604}" destId="{CA0A6ED8-B909-4E1C-9BD7-B02249B7BF18}" srcOrd="0" destOrd="0" presId="urn:microsoft.com/office/officeart/2008/layout/LinedList"/>
    <dgm:cxn modelId="{E7C93C98-CBBC-4825-BABA-12F61FC64FF9}" srcId="{EC1119F7-E086-4595-AA27-2BF50E0171F2}" destId="{A23802F9-464F-41C4-A6DD-37D3C153C506}" srcOrd="5" destOrd="0" parTransId="{CFAA7DC8-50FC-492A-8A04-90C083EBFB02}" sibTransId="{F5E0C7BC-D460-455C-90FD-A3D762696392}"/>
    <dgm:cxn modelId="{D592C1A6-465F-4B07-A680-DD2F7A5DBF26}" srcId="{EC1119F7-E086-4595-AA27-2BF50E0171F2}" destId="{1B1C4334-15D0-46CF-A908-AF740ACB9CD3}" srcOrd="3" destOrd="0" parTransId="{E112B621-651C-4511-8393-A04B4212B28C}" sibTransId="{F09603FF-976E-44A7-9A0D-83FEBA027DAF}"/>
    <dgm:cxn modelId="{E63C8AD2-6CC9-413A-AF7E-83F22832022F}" srcId="{EC1119F7-E086-4595-AA27-2BF50E0171F2}" destId="{5E33D1D9-0F85-4DC6-886C-5E4C11B250F3}" srcOrd="4" destOrd="0" parTransId="{6A2B1D8B-0590-490E-AB4C-CBA326C3271B}" sibTransId="{9EF2BBAD-B43D-4FD5-98D3-EDCF3316AE8C}"/>
    <dgm:cxn modelId="{5BEC5ED8-46AC-41F3-BB03-AB5003354DC4}" type="presOf" srcId="{16B40D09-F099-46A6-99BD-571A81867814}" destId="{BC24293F-6E7F-4C29-8517-A5C17AB67B15}" srcOrd="0" destOrd="0" presId="urn:microsoft.com/office/officeart/2008/layout/LinedList"/>
    <dgm:cxn modelId="{2BE642EF-89DE-4C50-9498-9CF350A04394}" srcId="{EC1119F7-E086-4595-AA27-2BF50E0171F2}" destId="{4D647D8F-06FF-4736-A4C3-A5A0A423BB38}" srcOrd="1" destOrd="0" parTransId="{D51E0D26-1195-4E35-AA5E-115030D38870}" sibTransId="{52080DC6-CC61-41B4-9921-5FEDB3E16292}"/>
    <dgm:cxn modelId="{04EFDCF5-A218-4BF6-AA5A-C71D2ED785D6}" srcId="{EC1119F7-E086-4595-AA27-2BF50E0171F2}" destId="{76130EAF-8545-4A89-99CF-C65B70912604}" srcOrd="2" destOrd="0" parTransId="{1B08598D-67BB-4197-9DB7-7628E1628D98}" sibTransId="{C5CAAABF-1820-4D2C-BD0A-812BDBF440FF}"/>
    <dgm:cxn modelId="{4914D449-48D3-4944-8D79-DE8652A90A18}" type="presParOf" srcId="{13835797-9A03-469C-99D6-34071A863868}" destId="{A8ADB489-00DD-4F01-9857-F66619AB4A57}" srcOrd="0" destOrd="0" presId="urn:microsoft.com/office/officeart/2008/layout/LinedList"/>
    <dgm:cxn modelId="{7DFF5352-E58D-41CA-B5A2-AE14792BEFC1}" type="presParOf" srcId="{13835797-9A03-469C-99D6-34071A863868}" destId="{FADA9BEC-A650-4980-B7D7-AE837FC98FDB}" srcOrd="1" destOrd="0" presId="urn:microsoft.com/office/officeart/2008/layout/LinedList"/>
    <dgm:cxn modelId="{873A1A71-8F0F-45D0-A073-536CCC2BD109}" type="presParOf" srcId="{FADA9BEC-A650-4980-B7D7-AE837FC98FDB}" destId="{FD702BEA-CADD-4021-B130-2BA16170D3AB}" srcOrd="0" destOrd="0" presId="urn:microsoft.com/office/officeart/2008/layout/LinedList"/>
    <dgm:cxn modelId="{97C59CDA-3CCD-49F7-98C1-3296718755DB}" type="presParOf" srcId="{FADA9BEC-A650-4980-B7D7-AE837FC98FDB}" destId="{8E2415F0-4F74-499C-9802-A9E297A04502}" srcOrd="1" destOrd="0" presId="urn:microsoft.com/office/officeart/2008/layout/LinedList"/>
    <dgm:cxn modelId="{960ED9D2-9366-4F55-AA1F-304F38FCE468}" type="presParOf" srcId="{13835797-9A03-469C-99D6-34071A863868}" destId="{30C0A60F-4048-48F0-9DBE-2C8B161EB224}" srcOrd="2" destOrd="0" presId="urn:microsoft.com/office/officeart/2008/layout/LinedList"/>
    <dgm:cxn modelId="{D991BF88-48C0-499C-8CDD-85A7A933858F}" type="presParOf" srcId="{13835797-9A03-469C-99D6-34071A863868}" destId="{D807FDBD-644D-46C6-B220-0887132BBF77}" srcOrd="3" destOrd="0" presId="urn:microsoft.com/office/officeart/2008/layout/LinedList"/>
    <dgm:cxn modelId="{EFDEB552-6D31-4ADD-8397-1BC676253159}" type="presParOf" srcId="{D807FDBD-644D-46C6-B220-0887132BBF77}" destId="{2ADF6630-EE4E-4759-9152-BDB88D4CBA1F}" srcOrd="0" destOrd="0" presId="urn:microsoft.com/office/officeart/2008/layout/LinedList"/>
    <dgm:cxn modelId="{13CC9B95-76DE-4831-9595-EBFE49388573}" type="presParOf" srcId="{D807FDBD-644D-46C6-B220-0887132BBF77}" destId="{5C272EDF-E6CD-4115-969A-48492552F6F0}" srcOrd="1" destOrd="0" presId="urn:microsoft.com/office/officeart/2008/layout/LinedList"/>
    <dgm:cxn modelId="{8A11086D-007E-4C7D-ACA0-2BBC170CF294}" type="presParOf" srcId="{13835797-9A03-469C-99D6-34071A863868}" destId="{30C2AB2F-4CD7-4276-8F22-6DFEE92FF202}" srcOrd="4" destOrd="0" presId="urn:microsoft.com/office/officeart/2008/layout/LinedList"/>
    <dgm:cxn modelId="{E48BFBDA-9491-45D0-BAEB-1542B9C18E8F}" type="presParOf" srcId="{13835797-9A03-469C-99D6-34071A863868}" destId="{6B721B00-7505-452D-833D-682B66E05176}" srcOrd="5" destOrd="0" presId="urn:microsoft.com/office/officeart/2008/layout/LinedList"/>
    <dgm:cxn modelId="{1B641EAC-52FC-4022-8389-24D67879249E}" type="presParOf" srcId="{6B721B00-7505-452D-833D-682B66E05176}" destId="{CA0A6ED8-B909-4E1C-9BD7-B02249B7BF18}" srcOrd="0" destOrd="0" presId="urn:microsoft.com/office/officeart/2008/layout/LinedList"/>
    <dgm:cxn modelId="{0E38089E-B62A-4452-9BBD-A6EFC90E3F4C}" type="presParOf" srcId="{6B721B00-7505-452D-833D-682B66E05176}" destId="{658DF71D-AD3B-48B5-851A-277D2B08D2E8}" srcOrd="1" destOrd="0" presId="urn:microsoft.com/office/officeart/2008/layout/LinedList"/>
    <dgm:cxn modelId="{23D0C448-2B48-4F15-8267-84135BB18463}" type="presParOf" srcId="{13835797-9A03-469C-99D6-34071A863868}" destId="{64F411CE-6BA5-4C84-9F0C-1DC5362B068A}" srcOrd="6" destOrd="0" presId="urn:microsoft.com/office/officeart/2008/layout/LinedList"/>
    <dgm:cxn modelId="{6381EA09-62CD-449B-BD8D-39F2984B4A31}" type="presParOf" srcId="{13835797-9A03-469C-99D6-34071A863868}" destId="{334B08B5-CF5B-4EF7-B78D-6410C6690E26}" srcOrd="7" destOrd="0" presId="urn:microsoft.com/office/officeart/2008/layout/LinedList"/>
    <dgm:cxn modelId="{11D2122D-454F-4E10-ABFA-6A23DBE191BD}" type="presParOf" srcId="{334B08B5-CF5B-4EF7-B78D-6410C6690E26}" destId="{04A8FEC2-9659-4C7A-B5B5-07B5B782DE9C}" srcOrd="0" destOrd="0" presId="urn:microsoft.com/office/officeart/2008/layout/LinedList"/>
    <dgm:cxn modelId="{BF812FC6-6787-4359-843C-45B7B7AABD5C}" type="presParOf" srcId="{334B08B5-CF5B-4EF7-B78D-6410C6690E26}" destId="{F7252E8B-C7C0-4554-8666-BDD47FA53F8E}" srcOrd="1" destOrd="0" presId="urn:microsoft.com/office/officeart/2008/layout/LinedList"/>
    <dgm:cxn modelId="{F683513F-EF3D-4267-A44C-33B4972DE06C}" type="presParOf" srcId="{13835797-9A03-469C-99D6-34071A863868}" destId="{3278BC96-2E0D-4C8D-BB8B-9CB8E81115DE}" srcOrd="8" destOrd="0" presId="urn:microsoft.com/office/officeart/2008/layout/LinedList"/>
    <dgm:cxn modelId="{7210B39A-A49A-4A2E-B310-914D6EC643E3}" type="presParOf" srcId="{13835797-9A03-469C-99D6-34071A863868}" destId="{C95F3481-F45F-45E6-9BA2-068DD8CD7E79}" srcOrd="9" destOrd="0" presId="urn:microsoft.com/office/officeart/2008/layout/LinedList"/>
    <dgm:cxn modelId="{9F6E8D8B-72D4-45FE-B5FD-ED9ED0AFA3C5}" type="presParOf" srcId="{C95F3481-F45F-45E6-9BA2-068DD8CD7E79}" destId="{7052C317-22D9-4DA9-85FD-3956CB0B058B}" srcOrd="0" destOrd="0" presId="urn:microsoft.com/office/officeart/2008/layout/LinedList"/>
    <dgm:cxn modelId="{A018740E-5926-4E07-A31C-DDC194C98F6D}" type="presParOf" srcId="{C95F3481-F45F-45E6-9BA2-068DD8CD7E79}" destId="{EDDC1DF0-FAF5-4F4A-AE5D-F0A9591F9416}" srcOrd="1" destOrd="0" presId="urn:microsoft.com/office/officeart/2008/layout/LinedList"/>
    <dgm:cxn modelId="{8100999F-99E8-4E8D-8156-C0E1F5AC16DC}" type="presParOf" srcId="{13835797-9A03-469C-99D6-34071A863868}" destId="{31A5CA19-F627-422E-8EC8-39EAB5ACB472}" srcOrd="10" destOrd="0" presId="urn:microsoft.com/office/officeart/2008/layout/LinedList"/>
    <dgm:cxn modelId="{EE0964EA-EA1E-4C2B-8B12-7CE51D1123E7}" type="presParOf" srcId="{13835797-9A03-469C-99D6-34071A863868}" destId="{0E1089D7-0E68-4048-BED7-11CDAF022BEA}" srcOrd="11" destOrd="0" presId="urn:microsoft.com/office/officeart/2008/layout/LinedList"/>
    <dgm:cxn modelId="{D70207B2-C65D-4CD2-8333-146CA7508BA7}" type="presParOf" srcId="{0E1089D7-0E68-4048-BED7-11CDAF022BEA}" destId="{8A30F185-1C20-455B-9CB5-472E843D7148}" srcOrd="0" destOrd="0" presId="urn:microsoft.com/office/officeart/2008/layout/LinedList"/>
    <dgm:cxn modelId="{55FE40BE-8D73-44CD-A111-7AA99805B696}" type="presParOf" srcId="{0E1089D7-0E68-4048-BED7-11CDAF022BEA}" destId="{E25D65FA-3C97-454A-8095-B2E312C234C0}" srcOrd="1" destOrd="0" presId="urn:microsoft.com/office/officeart/2008/layout/LinedList"/>
    <dgm:cxn modelId="{A564AA62-B48A-42C4-A9A4-28890E23379E}" type="presParOf" srcId="{13835797-9A03-469C-99D6-34071A863868}" destId="{70C88FAE-BD8C-4048-9289-0CB501C20811}" srcOrd="12" destOrd="0" presId="urn:microsoft.com/office/officeart/2008/layout/LinedList"/>
    <dgm:cxn modelId="{B3C90EE4-DD15-429A-9C7D-01258C0A3216}" type="presParOf" srcId="{13835797-9A03-469C-99D6-34071A863868}" destId="{08BDB9D2-8CE2-4C06-9839-026D9EBD2884}" srcOrd="13" destOrd="0" presId="urn:microsoft.com/office/officeart/2008/layout/LinedList"/>
    <dgm:cxn modelId="{A2FFEEBF-ECC0-4AC0-9338-7BEF68163AFD}" type="presParOf" srcId="{08BDB9D2-8CE2-4C06-9839-026D9EBD2884}" destId="{BC24293F-6E7F-4C29-8517-A5C17AB67B15}" srcOrd="0" destOrd="0" presId="urn:microsoft.com/office/officeart/2008/layout/LinedList"/>
    <dgm:cxn modelId="{82609B77-FD07-4E4A-9072-FA1A28413BDB}" type="presParOf" srcId="{08BDB9D2-8CE2-4C06-9839-026D9EBD2884}" destId="{3E36BF08-0BD1-41CE-BD58-9C504BB1606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A8A6CE-170B-43DF-8949-B9E7E4C6BE2F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1D33062-ABBF-49BB-BF71-A02E09499131}">
      <dgm:prSet/>
      <dgm:spPr/>
      <dgm:t>
        <a:bodyPr/>
        <a:lstStyle/>
        <a:p>
          <a:r>
            <a:rPr lang="cs-CZ" dirty="0"/>
            <a:t>§ 29 zákona č. 561/2004 Sb. (školský zákon)</a:t>
          </a:r>
          <a:endParaRPr lang="en-US" dirty="0"/>
        </a:p>
      </dgm:t>
    </dgm:pt>
    <dgm:pt modelId="{FF9A9F3A-771B-4F9B-9338-2DCA8BF9AD47}" type="parTrans" cxnId="{789B2BED-9165-4BD8-BFC3-DE2EFCDA54F0}">
      <dgm:prSet/>
      <dgm:spPr/>
      <dgm:t>
        <a:bodyPr/>
        <a:lstStyle/>
        <a:p>
          <a:endParaRPr lang="en-US"/>
        </a:p>
      </dgm:t>
    </dgm:pt>
    <dgm:pt modelId="{70192E24-0C3D-4EAD-BEC8-0F815463E10D}" type="sibTrans" cxnId="{789B2BED-9165-4BD8-BFC3-DE2EFCDA54F0}">
      <dgm:prSet/>
      <dgm:spPr/>
      <dgm:t>
        <a:bodyPr/>
        <a:lstStyle/>
        <a:p>
          <a:endParaRPr lang="en-US"/>
        </a:p>
      </dgm:t>
    </dgm:pt>
    <dgm:pt modelId="{53DF51BA-68B4-498D-9039-35DF2F403A44}">
      <dgm:prSet/>
      <dgm:spPr/>
      <dgm:t>
        <a:bodyPr/>
        <a:lstStyle/>
        <a:p>
          <a:pPr algn="just"/>
          <a:r>
            <a:rPr lang="cs-CZ" dirty="0"/>
            <a:t>školy jsou povinny přihlížet k základním potřebám dětí; vytvářet podmínky pro jejich zdravý vývoj a předcházet vzniku sociálně patologických jevů</a:t>
          </a:r>
          <a:endParaRPr lang="en-US" dirty="0"/>
        </a:p>
      </dgm:t>
    </dgm:pt>
    <dgm:pt modelId="{91EB16AA-2504-4D99-A8F3-4F9426E3CAAC}" type="parTrans" cxnId="{E1A3FCE3-CF7F-4E7E-872A-ED039D3DF65A}">
      <dgm:prSet/>
      <dgm:spPr/>
      <dgm:t>
        <a:bodyPr/>
        <a:lstStyle/>
        <a:p>
          <a:endParaRPr lang="en-US"/>
        </a:p>
      </dgm:t>
    </dgm:pt>
    <dgm:pt modelId="{D2802032-8A7F-4E01-91D5-7F219B2F2101}" type="sibTrans" cxnId="{E1A3FCE3-CF7F-4E7E-872A-ED039D3DF65A}">
      <dgm:prSet/>
      <dgm:spPr/>
      <dgm:t>
        <a:bodyPr/>
        <a:lstStyle/>
        <a:p>
          <a:endParaRPr lang="en-US"/>
        </a:p>
      </dgm:t>
    </dgm:pt>
    <dgm:pt modelId="{0A3399DE-8136-4535-A3BB-41DFEB83F4B7}">
      <dgm:prSet/>
      <dgm:spPr/>
      <dgm:t>
        <a:bodyPr/>
        <a:lstStyle/>
        <a:p>
          <a:pPr algn="just"/>
          <a:r>
            <a:rPr lang="cs-CZ" b="1" dirty="0"/>
            <a:t>školy zajišťují bezpečnost a ochranu zdraví</a:t>
          </a:r>
          <a:r>
            <a:rPr lang="cs-CZ" dirty="0"/>
            <a:t> dětí při vzdělávání a činnostech s ním souvisejících</a:t>
          </a:r>
          <a:endParaRPr lang="en-US" dirty="0"/>
        </a:p>
      </dgm:t>
    </dgm:pt>
    <dgm:pt modelId="{0C44D19E-0B4C-4547-BE1C-5D252947823F}" type="parTrans" cxnId="{3936C100-11A8-4C1E-AD74-F4E213E2149E}">
      <dgm:prSet/>
      <dgm:spPr/>
      <dgm:t>
        <a:bodyPr/>
        <a:lstStyle/>
        <a:p>
          <a:endParaRPr lang="en-US"/>
        </a:p>
      </dgm:t>
    </dgm:pt>
    <dgm:pt modelId="{0A41BF60-B515-410F-97D9-E46F85C9593D}" type="sibTrans" cxnId="{3936C100-11A8-4C1E-AD74-F4E213E2149E}">
      <dgm:prSet/>
      <dgm:spPr/>
      <dgm:t>
        <a:bodyPr/>
        <a:lstStyle/>
        <a:p>
          <a:endParaRPr lang="en-US"/>
        </a:p>
      </dgm:t>
    </dgm:pt>
    <dgm:pt modelId="{1099A10B-0FFF-4CC4-922A-CE060B85E06D}">
      <dgm:prSet/>
      <dgm:spPr/>
      <dgm:t>
        <a:bodyPr/>
        <a:lstStyle/>
        <a:p>
          <a:pPr algn="just"/>
          <a:r>
            <a:rPr lang="cs-CZ" dirty="0"/>
            <a:t>školy jsou povinny </a:t>
          </a:r>
          <a:r>
            <a:rPr lang="cs-CZ" b="1" dirty="0"/>
            <a:t>vést evidenci úrazů </a:t>
          </a:r>
          <a:r>
            <a:rPr lang="cs-CZ" dirty="0"/>
            <a:t>dětí</a:t>
          </a:r>
          <a:endParaRPr lang="en-US" dirty="0"/>
        </a:p>
      </dgm:t>
    </dgm:pt>
    <dgm:pt modelId="{1688E57E-1DC8-4113-B35F-F7C046674B8C}" type="parTrans" cxnId="{B56302DE-5192-43FC-B7CE-56A36CA80F28}">
      <dgm:prSet/>
      <dgm:spPr/>
      <dgm:t>
        <a:bodyPr/>
        <a:lstStyle/>
        <a:p>
          <a:endParaRPr lang="en-US"/>
        </a:p>
      </dgm:t>
    </dgm:pt>
    <dgm:pt modelId="{303CF0B2-5230-4304-875C-702D8B8F40FE}" type="sibTrans" cxnId="{B56302DE-5192-43FC-B7CE-56A36CA80F28}">
      <dgm:prSet/>
      <dgm:spPr/>
      <dgm:t>
        <a:bodyPr/>
        <a:lstStyle/>
        <a:p>
          <a:endParaRPr lang="en-US"/>
        </a:p>
      </dgm:t>
    </dgm:pt>
    <dgm:pt modelId="{A89DA0CA-34FC-4F74-BFCE-228FBA54E131}">
      <dgm:prSet/>
      <dgm:spPr/>
      <dgm:t>
        <a:bodyPr/>
        <a:lstStyle/>
        <a:p>
          <a:r>
            <a:rPr lang="cs-CZ" dirty="0"/>
            <a:t>§ 30 zákona č. 561/2004 Sb. (školský zákon)</a:t>
          </a:r>
          <a:endParaRPr lang="en-US" dirty="0"/>
        </a:p>
      </dgm:t>
    </dgm:pt>
    <dgm:pt modelId="{D1829778-654D-4BA4-AF82-AD0C82C1C2D7}" type="parTrans" cxnId="{B08BB52F-9478-4AC0-BACA-01C8190F4F4C}">
      <dgm:prSet/>
      <dgm:spPr/>
      <dgm:t>
        <a:bodyPr/>
        <a:lstStyle/>
        <a:p>
          <a:endParaRPr lang="en-US"/>
        </a:p>
      </dgm:t>
    </dgm:pt>
    <dgm:pt modelId="{E43CB07E-BF94-47FE-80D5-CE966A95CFA1}" type="sibTrans" cxnId="{B08BB52F-9478-4AC0-BACA-01C8190F4F4C}">
      <dgm:prSet/>
      <dgm:spPr/>
      <dgm:t>
        <a:bodyPr/>
        <a:lstStyle/>
        <a:p>
          <a:endParaRPr lang="en-US"/>
        </a:p>
      </dgm:t>
    </dgm:pt>
    <dgm:pt modelId="{B37BB515-3B06-461A-88E3-6E49702E8CA7}">
      <dgm:prSet/>
      <dgm:spPr/>
      <dgm:t>
        <a:bodyPr/>
        <a:lstStyle/>
        <a:p>
          <a:pPr algn="just"/>
          <a:r>
            <a:rPr lang="cs-CZ" b="1" dirty="0"/>
            <a:t>ředitel školy vydá školní řád</a:t>
          </a:r>
          <a:r>
            <a:rPr lang="cs-CZ" dirty="0"/>
            <a:t>, ve kterém jsou upraveny mimo jiné:</a:t>
          </a:r>
          <a:endParaRPr lang="en-US" dirty="0"/>
        </a:p>
      </dgm:t>
    </dgm:pt>
    <dgm:pt modelId="{4C0AAD5D-F591-4F53-9C12-F482E06B0914}" type="parTrans" cxnId="{5A867EF5-6696-4EA9-9C05-A79D820F769D}">
      <dgm:prSet/>
      <dgm:spPr/>
      <dgm:t>
        <a:bodyPr/>
        <a:lstStyle/>
        <a:p>
          <a:endParaRPr lang="en-US"/>
        </a:p>
      </dgm:t>
    </dgm:pt>
    <dgm:pt modelId="{B62ED8E7-3888-4EE6-AA48-49CA59ADDAB7}" type="sibTrans" cxnId="{5A867EF5-6696-4EA9-9C05-A79D820F769D}">
      <dgm:prSet/>
      <dgm:spPr/>
      <dgm:t>
        <a:bodyPr/>
        <a:lstStyle/>
        <a:p>
          <a:endParaRPr lang="en-US"/>
        </a:p>
      </dgm:t>
    </dgm:pt>
    <dgm:pt modelId="{3665517D-C614-4577-B63A-11C488454496}">
      <dgm:prSet/>
      <dgm:spPr/>
      <dgm:t>
        <a:bodyPr/>
        <a:lstStyle/>
        <a:p>
          <a:pPr algn="just"/>
          <a:r>
            <a:rPr lang="cs-CZ" dirty="0"/>
            <a:t>podrobnosti k výkonu práv a povinností dětí</a:t>
          </a:r>
          <a:endParaRPr lang="en-US" dirty="0"/>
        </a:p>
      </dgm:t>
    </dgm:pt>
    <dgm:pt modelId="{24C33BD1-86A1-4330-A3D0-AA8A3CC88F02}" type="parTrans" cxnId="{94DEB3EE-83E7-4B76-A973-E2DCA4051F1A}">
      <dgm:prSet/>
      <dgm:spPr/>
      <dgm:t>
        <a:bodyPr/>
        <a:lstStyle/>
        <a:p>
          <a:endParaRPr lang="en-US"/>
        </a:p>
      </dgm:t>
    </dgm:pt>
    <dgm:pt modelId="{9F8A7E68-D77F-4D94-B59C-12D2EAB96E6A}" type="sibTrans" cxnId="{94DEB3EE-83E7-4B76-A973-E2DCA4051F1A}">
      <dgm:prSet/>
      <dgm:spPr/>
      <dgm:t>
        <a:bodyPr/>
        <a:lstStyle/>
        <a:p>
          <a:endParaRPr lang="en-US"/>
        </a:p>
      </dgm:t>
    </dgm:pt>
    <dgm:pt modelId="{F251BA60-3A57-4FF6-A7D4-D664D25A14ED}">
      <dgm:prSet/>
      <dgm:spPr/>
      <dgm:t>
        <a:bodyPr/>
        <a:lstStyle/>
        <a:p>
          <a:pPr algn="just"/>
          <a:r>
            <a:rPr lang="cs-CZ" b="1" dirty="0"/>
            <a:t>podmínky zajištění bezpečnosti a ochrany zdraví dětí </a:t>
          </a:r>
          <a:r>
            <a:rPr lang="cs-CZ" dirty="0"/>
            <a:t>před projevy diskriminace, násilí a nepřátelství</a:t>
          </a:r>
          <a:endParaRPr lang="en-US" dirty="0"/>
        </a:p>
      </dgm:t>
    </dgm:pt>
    <dgm:pt modelId="{FF2389E5-9F92-4DBD-BAFE-EB66E94D049C}" type="parTrans" cxnId="{068E8B33-9DFF-4D15-A75C-282388A069A9}">
      <dgm:prSet/>
      <dgm:spPr/>
      <dgm:t>
        <a:bodyPr/>
        <a:lstStyle/>
        <a:p>
          <a:endParaRPr lang="en-US"/>
        </a:p>
      </dgm:t>
    </dgm:pt>
    <dgm:pt modelId="{721B46FD-BEDF-41BC-AFE5-C2568BE5B384}" type="sibTrans" cxnId="{068E8B33-9DFF-4D15-A75C-282388A069A9}">
      <dgm:prSet/>
      <dgm:spPr/>
      <dgm:t>
        <a:bodyPr/>
        <a:lstStyle/>
        <a:p>
          <a:endParaRPr lang="en-US"/>
        </a:p>
      </dgm:t>
    </dgm:pt>
    <dgm:pt modelId="{D0C7AFD6-EB02-47AF-A755-938A05B852DB}">
      <dgm:prSet/>
      <dgm:spPr/>
      <dgm:t>
        <a:bodyPr/>
        <a:lstStyle/>
        <a:p>
          <a:r>
            <a:rPr lang="cs-CZ"/>
            <a:t>§ 7 zákona č. 258/2000 Sb. (o ochraně veřejného zdraví)</a:t>
          </a:r>
          <a:endParaRPr lang="en-US"/>
        </a:p>
      </dgm:t>
    </dgm:pt>
    <dgm:pt modelId="{EC22B02F-1569-4872-85A3-2AC79D089E05}" type="parTrans" cxnId="{33C94877-E6B6-4D9B-81C4-E9178975C8BA}">
      <dgm:prSet/>
      <dgm:spPr/>
      <dgm:t>
        <a:bodyPr/>
        <a:lstStyle/>
        <a:p>
          <a:endParaRPr lang="en-US"/>
        </a:p>
      </dgm:t>
    </dgm:pt>
    <dgm:pt modelId="{A48CC52B-86C7-49FB-BE7F-DA05BCB22C1E}" type="sibTrans" cxnId="{33C94877-E6B6-4D9B-81C4-E9178975C8BA}">
      <dgm:prSet/>
      <dgm:spPr/>
      <dgm:t>
        <a:bodyPr/>
        <a:lstStyle/>
        <a:p>
          <a:endParaRPr lang="en-US"/>
        </a:p>
      </dgm:t>
    </dgm:pt>
    <dgm:pt modelId="{4DAB598B-86AE-404B-9F67-EA7B6E22B5CA}">
      <dgm:prSet/>
      <dgm:spPr/>
      <dgm:t>
        <a:bodyPr/>
        <a:lstStyle/>
        <a:p>
          <a:pPr algn="just"/>
          <a:r>
            <a:rPr lang="cs-CZ" dirty="0"/>
            <a:t>stanovuje povinnost zajistit hygienické podmínky, podmínky pohybové výchovy</a:t>
          </a:r>
          <a:endParaRPr lang="en-US" dirty="0"/>
        </a:p>
      </dgm:t>
    </dgm:pt>
    <dgm:pt modelId="{D8E50346-2283-4A62-B41E-AB47FA4F67BB}" type="parTrans" cxnId="{39FCDF7B-CC62-4993-B303-35FB0AFB5314}">
      <dgm:prSet/>
      <dgm:spPr/>
      <dgm:t>
        <a:bodyPr/>
        <a:lstStyle/>
        <a:p>
          <a:endParaRPr lang="en-US"/>
        </a:p>
      </dgm:t>
    </dgm:pt>
    <dgm:pt modelId="{2E513EEA-3D3B-4CD9-8C3A-B2787CFC632F}" type="sibTrans" cxnId="{39FCDF7B-CC62-4993-B303-35FB0AFB5314}">
      <dgm:prSet/>
      <dgm:spPr/>
      <dgm:t>
        <a:bodyPr/>
        <a:lstStyle/>
        <a:p>
          <a:endParaRPr lang="en-US"/>
        </a:p>
      </dgm:t>
    </dgm:pt>
    <dgm:pt modelId="{98AAD32B-0230-460C-9F56-4102192A93E8}" type="pres">
      <dgm:prSet presAssocID="{CFA8A6CE-170B-43DF-8949-B9E7E4C6BE2F}" presName="Name0" presStyleCnt="0">
        <dgm:presLayoutVars>
          <dgm:dir/>
          <dgm:animLvl val="lvl"/>
          <dgm:resizeHandles val="exact"/>
        </dgm:presLayoutVars>
      </dgm:prSet>
      <dgm:spPr/>
    </dgm:pt>
    <dgm:pt modelId="{F0E84312-CDD2-4805-9D31-5B6F85E4428D}" type="pres">
      <dgm:prSet presAssocID="{41D33062-ABBF-49BB-BF71-A02E09499131}" presName="linNode" presStyleCnt="0"/>
      <dgm:spPr/>
    </dgm:pt>
    <dgm:pt modelId="{A822FDA4-DD07-459E-8BBB-2B252CC45428}" type="pres">
      <dgm:prSet presAssocID="{41D33062-ABBF-49BB-BF71-A02E0949913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104D6A3-CA07-41A6-AD8B-3824BBBF5EB3}" type="pres">
      <dgm:prSet presAssocID="{41D33062-ABBF-49BB-BF71-A02E09499131}" presName="descendantText" presStyleLbl="alignAccFollowNode1" presStyleIdx="0" presStyleCnt="3">
        <dgm:presLayoutVars>
          <dgm:bulletEnabled val="1"/>
        </dgm:presLayoutVars>
      </dgm:prSet>
      <dgm:spPr/>
    </dgm:pt>
    <dgm:pt modelId="{0DEFE477-2C5E-4E36-8217-13825D5B7780}" type="pres">
      <dgm:prSet presAssocID="{70192E24-0C3D-4EAD-BEC8-0F815463E10D}" presName="sp" presStyleCnt="0"/>
      <dgm:spPr/>
    </dgm:pt>
    <dgm:pt modelId="{4AB1F85E-33B6-4C32-8998-63E602781E5E}" type="pres">
      <dgm:prSet presAssocID="{A89DA0CA-34FC-4F74-BFCE-228FBA54E131}" presName="linNode" presStyleCnt="0"/>
      <dgm:spPr/>
    </dgm:pt>
    <dgm:pt modelId="{F9274BC6-92C9-4B64-9A30-1034AD2FA74A}" type="pres">
      <dgm:prSet presAssocID="{A89DA0CA-34FC-4F74-BFCE-228FBA54E13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77DF1D6-8D68-4C20-92E6-F510C65B953F}" type="pres">
      <dgm:prSet presAssocID="{A89DA0CA-34FC-4F74-BFCE-228FBA54E131}" presName="descendantText" presStyleLbl="alignAccFollowNode1" presStyleIdx="1" presStyleCnt="3">
        <dgm:presLayoutVars>
          <dgm:bulletEnabled val="1"/>
        </dgm:presLayoutVars>
      </dgm:prSet>
      <dgm:spPr/>
    </dgm:pt>
    <dgm:pt modelId="{A697B61C-7934-4E06-BC17-56CE084D8F94}" type="pres">
      <dgm:prSet presAssocID="{E43CB07E-BF94-47FE-80D5-CE966A95CFA1}" presName="sp" presStyleCnt="0"/>
      <dgm:spPr/>
    </dgm:pt>
    <dgm:pt modelId="{C248F3E8-A2B6-43D3-A4DB-99AC1713A565}" type="pres">
      <dgm:prSet presAssocID="{D0C7AFD6-EB02-47AF-A755-938A05B852DB}" presName="linNode" presStyleCnt="0"/>
      <dgm:spPr/>
    </dgm:pt>
    <dgm:pt modelId="{E3BAFA1B-EE4C-42ED-87B9-D63B3B4CE698}" type="pres">
      <dgm:prSet presAssocID="{D0C7AFD6-EB02-47AF-A755-938A05B852D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C00AC02-0B54-4AF8-B3F1-EAD27A6B4D49}" type="pres">
      <dgm:prSet presAssocID="{D0C7AFD6-EB02-47AF-A755-938A05B852D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936C100-11A8-4C1E-AD74-F4E213E2149E}" srcId="{41D33062-ABBF-49BB-BF71-A02E09499131}" destId="{0A3399DE-8136-4535-A3BB-41DFEB83F4B7}" srcOrd="1" destOrd="0" parTransId="{0C44D19E-0B4C-4547-BE1C-5D252947823F}" sibTransId="{0A41BF60-B515-410F-97D9-E46F85C9593D}"/>
    <dgm:cxn modelId="{1F81140C-2854-4CB6-8F76-E3E60998E935}" type="presOf" srcId="{4DAB598B-86AE-404B-9F67-EA7B6E22B5CA}" destId="{3C00AC02-0B54-4AF8-B3F1-EAD27A6B4D49}" srcOrd="0" destOrd="0" presId="urn:microsoft.com/office/officeart/2005/8/layout/vList5"/>
    <dgm:cxn modelId="{2AC7781E-553D-4AE2-B3EA-6305A130D4B5}" type="presOf" srcId="{1099A10B-0FFF-4CC4-922A-CE060B85E06D}" destId="{B104D6A3-CA07-41A6-AD8B-3824BBBF5EB3}" srcOrd="0" destOrd="2" presId="urn:microsoft.com/office/officeart/2005/8/layout/vList5"/>
    <dgm:cxn modelId="{C3C41A26-502F-43B5-95EF-C7AF8EA64A49}" type="presOf" srcId="{53DF51BA-68B4-498D-9039-35DF2F403A44}" destId="{B104D6A3-CA07-41A6-AD8B-3824BBBF5EB3}" srcOrd="0" destOrd="0" presId="urn:microsoft.com/office/officeart/2005/8/layout/vList5"/>
    <dgm:cxn modelId="{B08BB52F-9478-4AC0-BACA-01C8190F4F4C}" srcId="{CFA8A6CE-170B-43DF-8949-B9E7E4C6BE2F}" destId="{A89DA0CA-34FC-4F74-BFCE-228FBA54E131}" srcOrd="1" destOrd="0" parTransId="{D1829778-654D-4BA4-AF82-AD0C82C1C2D7}" sibTransId="{E43CB07E-BF94-47FE-80D5-CE966A95CFA1}"/>
    <dgm:cxn modelId="{068E8B33-9DFF-4D15-A75C-282388A069A9}" srcId="{B37BB515-3B06-461A-88E3-6E49702E8CA7}" destId="{F251BA60-3A57-4FF6-A7D4-D664D25A14ED}" srcOrd="1" destOrd="0" parTransId="{FF2389E5-9F92-4DBD-BAFE-EB66E94D049C}" sibTransId="{721B46FD-BEDF-41BC-AFE5-C2568BE5B384}"/>
    <dgm:cxn modelId="{D8DE0B67-83F9-4FD2-AD3D-3C2013FF9BEF}" type="presOf" srcId="{D0C7AFD6-EB02-47AF-A755-938A05B852DB}" destId="{E3BAFA1B-EE4C-42ED-87B9-D63B3B4CE698}" srcOrd="0" destOrd="0" presId="urn:microsoft.com/office/officeart/2005/8/layout/vList5"/>
    <dgm:cxn modelId="{414D0A6C-A38D-437D-9E1A-0A7B246F6901}" type="presOf" srcId="{F251BA60-3A57-4FF6-A7D4-D664D25A14ED}" destId="{077DF1D6-8D68-4C20-92E6-F510C65B953F}" srcOrd="0" destOrd="2" presId="urn:microsoft.com/office/officeart/2005/8/layout/vList5"/>
    <dgm:cxn modelId="{33C94877-E6B6-4D9B-81C4-E9178975C8BA}" srcId="{CFA8A6CE-170B-43DF-8949-B9E7E4C6BE2F}" destId="{D0C7AFD6-EB02-47AF-A755-938A05B852DB}" srcOrd="2" destOrd="0" parTransId="{EC22B02F-1569-4872-85A3-2AC79D089E05}" sibTransId="{A48CC52B-86C7-49FB-BE7F-DA05BCB22C1E}"/>
    <dgm:cxn modelId="{39FCDF7B-CC62-4993-B303-35FB0AFB5314}" srcId="{D0C7AFD6-EB02-47AF-A755-938A05B852DB}" destId="{4DAB598B-86AE-404B-9F67-EA7B6E22B5CA}" srcOrd="0" destOrd="0" parTransId="{D8E50346-2283-4A62-B41E-AB47FA4F67BB}" sibTransId="{2E513EEA-3D3B-4CD9-8C3A-B2787CFC632F}"/>
    <dgm:cxn modelId="{325F4180-3BE5-43B4-A20C-5B2E136D8DE1}" type="presOf" srcId="{A89DA0CA-34FC-4F74-BFCE-228FBA54E131}" destId="{F9274BC6-92C9-4B64-9A30-1034AD2FA74A}" srcOrd="0" destOrd="0" presId="urn:microsoft.com/office/officeart/2005/8/layout/vList5"/>
    <dgm:cxn modelId="{1B5710BA-8F5A-4411-8A38-437054AA7964}" type="presOf" srcId="{CFA8A6CE-170B-43DF-8949-B9E7E4C6BE2F}" destId="{98AAD32B-0230-460C-9F56-4102192A93E8}" srcOrd="0" destOrd="0" presId="urn:microsoft.com/office/officeart/2005/8/layout/vList5"/>
    <dgm:cxn modelId="{8A818CD5-F0F0-4991-A327-E15E7F46C106}" type="presOf" srcId="{41D33062-ABBF-49BB-BF71-A02E09499131}" destId="{A822FDA4-DD07-459E-8BBB-2B252CC45428}" srcOrd="0" destOrd="0" presId="urn:microsoft.com/office/officeart/2005/8/layout/vList5"/>
    <dgm:cxn modelId="{B56302DE-5192-43FC-B7CE-56A36CA80F28}" srcId="{41D33062-ABBF-49BB-BF71-A02E09499131}" destId="{1099A10B-0FFF-4CC4-922A-CE060B85E06D}" srcOrd="2" destOrd="0" parTransId="{1688E57E-1DC8-4113-B35F-F7C046674B8C}" sibTransId="{303CF0B2-5230-4304-875C-702D8B8F40FE}"/>
    <dgm:cxn modelId="{E1A3FCE3-CF7F-4E7E-872A-ED039D3DF65A}" srcId="{41D33062-ABBF-49BB-BF71-A02E09499131}" destId="{53DF51BA-68B4-498D-9039-35DF2F403A44}" srcOrd="0" destOrd="0" parTransId="{91EB16AA-2504-4D99-A8F3-4F9426E3CAAC}" sibTransId="{D2802032-8A7F-4E01-91D5-7F219B2F2101}"/>
    <dgm:cxn modelId="{253F6AE5-9C40-4ED4-A348-A1AFD38D3B32}" type="presOf" srcId="{3665517D-C614-4577-B63A-11C488454496}" destId="{077DF1D6-8D68-4C20-92E6-F510C65B953F}" srcOrd="0" destOrd="1" presId="urn:microsoft.com/office/officeart/2005/8/layout/vList5"/>
    <dgm:cxn modelId="{F4D518EB-AF86-44E5-9DFA-49A5889A3B01}" type="presOf" srcId="{0A3399DE-8136-4535-A3BB-41DFEB83F4B7}" destId="{B104D6A3-CA07-41A6-AD8B-3824BBBF5EB3}" srcOrd="0" destOrd="1" presId="urn:microsoft.com/office/officeart/2005/8/layout/vList5"/>
    <dgm:cxn modelId="{789B2BED-9165-4BD8-BFC3-DE2EFCDA54F0}" srcId="{CFA8A6CE-170B-43DF-8949-B9E7E4C6BE2F}" destId="{41D33062-ABBF-49BB-BF71-A02E09499131}" srcOrd="0" destOrd="0" parTransId="{FF9A9F3A-771B-4F9B-9338-2DCA8BF9AD47}" sibTransId="{70192E24-0C3D-4EAD-BEC8-0F815463E10D}"/>
    <dgm:cxn modelId="{94DEB3EE-83E7-4B76-A973-E2DCA4051F1A}" srcId="{B37BB515-3B06-461A-88E3-6E49702E8CA7}" destId="{3665517D-C614-4577-B63A-11C488454496}" srcOrd="0" destOrd="0" parTransId="{24C33BD1-86A1-4330-A3D0-AA8A3CC88F02}" sibTransId="{9F8A7E68-D77F-4D94-B59C-12D2EAB96E6A}"/>
    <dgm:cxn modelId="{BF31CFF0-0188-4ADA-80F5-8AA8082E9A4B}" type="presOf" srcId="{B37BB515-3B06-461A-88E3-6E49702E8CA7}" destId="{077DF1D6-8D68-4C20-92E6-F510C65B953F}" srcOrd="0" destOrd="0" presId="urn:microsoft.com/office/officeart/2005/8/layout/vList5"/>
    <dgm:cxn modelId="{5A867EF5-6696-4EA9-9C05-A79D820F769D}" srcId="{A89DA0CA-34FC-4F74-BFCE-228FBA54E131}" destId="{B37BB515-3B06-461A-88E3-6E49702E8CA7}" srcOrd="0" destOrd="0" parTransId="{4C0AAD5D-F591-4F53-9C12-F482E06B0914}" sibTransId="{B62ED8E7-3888-4EE6-AA48-49CA59ADDAB7}"/>
    <dgm:cxn modelId="{FAE17415-1DAF-44AE-9DA2-C6BE70A46637}" type="presParOf" srcId="{98AAD32B-0230-460C-9F56-4102192A93E8}" destId="{F0E84312-CDD2-4805-9D31-5B6F85E4428D}" srcOrd="0" destOrd="0" presId="urn:microsoft.com/office/officeart/2005/8/layout/vList5"/>
    <dgm:cxn modelId="{AEAF300A-2F9F-4C9B-9B51-41287612BAD2}" type="presParOf" srcId="{F0E84312-CDD2-4805-9D31-5B6F85E4428D}" destId="{A822FDA4-DD07-459E-8BBB-2B252CC45428}" srcOrd="0" destOrd="0" presId="urn:microsoft.com/office/officeart/2005/8/layout/vList5"/>
    <dgm:cxn modelId="{D8C3C902-082E-441D-A1C7-539AD0E40219}" type="presParOf" srcId="{F0E84312-CDD2-4805-9D31-5B6F85E4428D}" destId="{B104D6A3-CA07-41A6-AD8B-3824BBBF5EB3}" srcOrd="1" destOrd="0" presId="urn:microsoft.com/office/officeart/2005/8/layout/vList5"/>
    <dgm:cxn modelId="{3A399F8C-3CF8-4318-A4AB-6CE6D8A624BB}" type="presParOf" srcId="{98AAD32B-0230-460C-9F56-4102192A93E8}" destId="{0DEFE477-2C5E-4E36-8217-13825D5B7780}" srcOrd="1" destOrd="0" presId="urn:microsoft.com/office/officeart/2005/8/layout/vList5"/>
    <dgm:cxn modelId="{FCAA00BE-4C0B-4155-8274-E9F99206D492}" type="presParOf" srcId="{98AAD32B-0230-460C-9F56-4102192A93E8}" destId="{4AB1F85E-33B6-4C32-8998-63E602781E5E}" srcOrd="2" destOrd="0" presId="urn:microsoft.com/office/officeart/2005/8/layout/vList5"/>
    <dgm:cxn modelId="{8F38C6A6-93C8-4C09-B2FE-374D92991E8A}" type="presParOf" srcId="{4AB1F85E-33B6-4C32-8998-63E602781E5E}" destId="{F9274BC6-92C9-4B64-9A30-1034AD2FA74A}" srcOrd="0" destOrd="0" presId="urn:microsoft.com/office/officeart/2005/8/layout/vList5"/>
    <dgm:cxn modelId="{DEF750D1-A8A8-42C5-AE94-12D05635A44C}" type="presParOf" srcId="{4AB1F85E-33B6-4C32-8998-63E602781E5E}" destId="{077DF1D6-8D68-4C20-92E6-F510C65B953F}" srcOrd="1" destOrd="0" presId="urn:microsoft.com/office/officeart/2005/8/layout/vList5"/>
    <dgm:cxn modelId="{264890E3-6E8E-4EE9-9988-A400A3572B48}" type="presParOf" srcId="{98AAD32B-0230-460C-9F56-4102192A93E8}" destId="{A697B61C-7934-4E06-BC17-56CE084D8F94}" srcOrd="3" destOrd="0" presId="urn:microsoft.com/office/officeart/2005/8/layout/vList5"/>
    <dgm:cxn modelId="{CCCED1EC-79EB-48AB-A128-47AD0A80C3EC}" type="presParOf" srcId="{98AAD32B-0230-460C-9F56-4102192A93E8}" destId="{C248F3E8-A2B6-43D3-A4DB-99AC1713A565}" srcOrd="4" destOrd="0" presId="urn:microsoft.com/office/officeart/2005/8/layout/vList5"/>
    <dgm:cxn modelId="{C7F123EE-F74D-4DF9-88AD-9E71263E7F60}" type="presParOf" srcId="{C248F3E8-A2B6-43D3-A4DB-99AC1713A565}" destId="{E3BAFA1B-EE4C-42ED-87B9-D63B3B4CE698}" srcOrd="0" destOrd="0" presId="urn:microsoft.com/office/officeart/2005/8/layout/vList5"/>
    <dgm:cxn modelId="{7C1A03ED-40FC-464A-99D0-38BD0E0B52B0}" type="presParOf" srcId="{C248F3E8-A2B6-43D3-A4DB-99AC1713A565}" destId="{3C00AC02-0B54-4AF8-B3F1-EAD27A6B4D4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003C9C-E8CB-4A78-92DF-6C57A57392A0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3690CC8-10EC-421B-8636-3E14333AD217}">
      <dgm:prSet/>
      <dgm:spPr/>
      <dgm:t>
        <a:bodyPr/>
        <a:lstStyle/>
        <a:p>
          <a:r>
            <a:rPr lang="cs-CZ" dirty="0"/>
            <a:t>§ 164 zákona 561/2004 Sb. (školský zákon)</a:t>
          </a:r>
          <a:endParaRPr lang="en-US" dirty="0"/>
        </a:p>
      </dgm:t>
    </dgm:pt>
    <dgm:pt modelId="{FA564B25-7EA9-4FF7-87FC-4213022C811F}" type="parTrans" cxnId="{9569F8BB-6BDD-49BE-A750-AF91BDD1401A}">
      <dgm:prSet/>
      <dgm:spPr/>
      <dgm:t>
        <a:bodyPr/>
        <a:lstStyle/>
        <a:p>
          <a:endParaRPr lang="en-US"/>
        </a:p>
      </dgm:t>
    </dgm:pt>
    <dgm:pt modelId="{682786C2-9D41-49FA-A416-E1EA297B44DF}" type="sibTrans" cxnId="{9569F8BB-6BDD-49BE-A750-AF91BDD1401A}">
      <dgm:prSet/>
      <dgm:spPr/>
      <dgm:t>
        <a:bodyPr/>
        <a:lstStyle/>
        <a:p>
          <a:endParaRPr lang="en-US"/>
        </a:p>
      </dgm:t>
    </dgm:pt>
    <dgm:pt modelId="{CC7E6E47-3196-48DD-A500-775E49DB38B1}">
      <dgm:prSet/>
      <dgm:spPr/>
      <dgm:t>
        <a:bodyPr/>
        <a:lstStyle/>
        <a:p>
          <a:pPr algn="just"/>
          <a:r>
            <a:rPr lang="cs-CZ" b="1" dirty="0"/>
            <a:t>ředitel</a:t>
          </a:r>
          <a:r>
            <a:rPr lang="cs-CZ" dirty="0"/>
            <a:t> školy a školského zařízení </a:t>
          </a:r>
          <a:r>
            <a:rPr lang="cs-CZ" b="1" dirty="0"/>
            <a:t>odpovídá za zajištění dohledu </a:t>
          </a:r>
          <a:r>
            <a:rPr lang="cs-CZ" dirty="0"/>
            <a:t>nad dětmi a nezletilými žáky ve škole a školském zařízení</a:t>
          </a:r>
          <a:endParaRPr lang="en-US" dirty="0"/>
        </a:p>
      </dgm:t>
    </dgm:pt>
    <dgm:pt modelId="{4DDC177F-BE84-4DC8-B064-DE7F2D05FA9F}" type="parTrans" cxnId="{29A4550A-725D-4BEC-9C61-8DBE658E66E8}">
      <dgm:prSet/>
      <dgm:spPr/>
      <dgm:t>
        <a:bodyPr/>
        <a:lstStyle/>
        <a:p>
          <a:endParaRPr lang="en-US"/>
        </a:p>
      </dgm:t>
    </dgm:pt>
    <dgm:pt modelId="{5049BC36-25C4-4822-AD6D-FDC986B63550}" type="sibTrans" cxnId="{29A4550A-725D-4BEC-9C61-8DBE658E66E8}">
      <dgm:prSet/>
      <dgm:spPr/>
      <dgm:t>
        <a:bodyPr/>
        <a:lstStyle/>
        <a:p>
          <a:endParaRPr lang="en-US"/>
        </a:p>
      </dgm:t>
    </dgm:pt>
    <dgm:pt modelId="{F836FCE6-1E45-43B2-BCE6-E13350349023}">
      <dgm:prSet/>
      <dgm:spPr/>
      <dgm:t>
        <a:bodyPr/>
        <a:lstStyle/>
        <a:p>
          <a:r>
            <a:rPr lang="cs-CZ"/>
            <a:t>§ 5 vyhlášky č. 14/2005 Sb. (o předškolním vzdělávání)</a:t>
          </a:r>
          <a:endParaRPr lang="en-US"/>
        </a:p>
      </dgm:t>
    </dgm:pt>
    <dgm:pt modelId="{04D676CE-6369-46F1-86BC-83CD3D60FBCE}" type="parTrans" cxnId="{D9DF8D87-4645-4D05-80B8-2D2E2104E4D7}">
      <dgm:prSet/>
      <dgm:spPr/>
      <dgm:t>
        <a:bodyPr/>
        <a:lstStyle/>
        <a:p>
          <a:endParaRPr lang="en-US"/>
        </a:p>
      </dgm:t>
    </dgm:pt>
    <dgm:pt modelId="{19AD658A-A27C-422E-8489-0BE472055255}" type="sibTrans" cxnId="{D9DF8D87-4645-4D05-80B8-2D2E2104E4D7}">
      <dgm:prSet/>
      <dgm:spPr/>
      <dgm:t>
        <a:bodyPr/>
        <a:lstStyle/>
        <a:p>
          <a:endParaRPr lang="en-US"/>
        </a:p>
      </dgm:t>
    </dgm:pt>
    <dgm:pt modelId="{939A7717-8DA4-4441-A046-2A74846D5318}">
      <dgm:prSet/>
      <dgm:spPr/>
      <dgm:t>
        <a:bodyPr/>
        <a:lstStyle/>
        <a:p>
          <a:pPr algn="just"/>
          <a:r>
            <a:rPr lang="cs-CZ" b="1" dirty="0"/>
            <a:t>učitel</a:t>
          </a:r>
          <a:r>
            <a:rPr lang="cs-CZ" dirty="0"/>
            <a:t> mateřské školy </a:t>
          </a:r>
          <a:r>
            <a:rPr lang="cs-CZ" b="1" dirty="0"/>
            <a:t>vykonává dohled</a:t>
          </a:r>
          <a:r>
            <a:rPr lang="cs-CZ" dirty="0"/>
            <a:t> nad dítětem od doby, kdy je převezme od zák. zástupce (nebo jím pověřené osoby) až do doby, kdy je učitel předá zpět zák. zástupci (/pověřené osobě)</a:t>
          </a:r>
          <a:endParaRPr lang="en-US" dirty="0"/>
        </a:p>
      </dgm:t>
    </dgm:pt>
    <dgm:pt modelId="{C28A782C-6B28-4073-9047-6B7FE8DAE01A}" type="parTrans" cxnId="{97ECE49C-76B0-4A43-B8DC-9C97A53A142C}">
      <dgm:prSet/>
      <dgm:spPr/>
      <dgm:t>
        <a:bodyPr/>
        <a:lstStyle/>
        <a:p>
          <a:endParaRPr lang="en-US"/>
        </a:p>
      </dgm:t>
    </dgm:pt>
    <dgm:pt modelId="{FE2E1CD3-0E25-4F54-8D4B-F4F05A325366}" type="sibTrans" cxnId="{97ECE49C-76B0-4A43-B8DC-9C97A53A142C}">
      <dgm:prSet/>
      <dgm:spPr/>
      <dgm:t>
        <a:bodyPr/>
        <a:lstStyle/>
        <a:p>
          <a:endParaRPr lang="en-US"/>
        </a:p>
      </dgm:t>
    </dgm:pt>
    <dgm:pt modelId="{1A3AECB2-6A93-4243-B308-1AE07F2CBFEF}">
      <dgm:prSet/>
      <dgm:spPr/>
      <dgm:t>
        <a:bodyPr/>
        <a:lstStyle/>
        <a:p>
          <a:pPr algn="just"/>
          <a:r>
            <a:rPr lang="cs-CZ" dirty="0"/>
            <a:t>vyhláška dále stanovuje počet dětí na učitele při pobytu mimo školu, sportovních činnostech atd.</a:t>
          </a:r>
          <a:endParaRPr lang="en-US" dirty="0"/>
        </a:p>
      </dgm:t>
    </dgm:pt>
    <dgm:pt modelId="{5DCDDDAD-E27A-4E57-845F-5C1D79E2AF63}" type="parTrans" cxnId="{932823D3-60C0-4057-A06B-13BB9DBB5396}">
      <dgm:prSet/>
      <dgm:spPr/>
      <dgm:t>
        <a:bodyPr/>
        <a:lstStyle/>
        <a:p>
          <a:endParaRPr lang="en-US"/>
        </a:p>
      </dgm:t>
    </dgm:pt>
    <dgm:pt modelId="{9007CC00-C60A-46A8-BCE0-94A206FB7915}" type="sibTrans" cxnId="{932823D3-60C0-4057-A06B-13BB9DBB5396}">
      <dgm:prSet/>
      <dgm:spPr/>
      <dgm:t>
        <a:bodyPr/>
        <a:lstStyle/>
        <a:p>
          <a:endParaRPr lang="en-US"/>
        </a:p>
      </dgm:t>
    </dgm:pt>
    <dgm:pt modelId="{2A6DFFF0-D689-4E79-B17B-6D3AA2ABED9F}">
      <dgm:prSet/>
      <dgm:spPr/>
      <dgm:t>
        <a:bodyPr/>
        <a:lstStyle/>
        <a:p>
          <a:r>
            <a:rPr lang="cs-CZ"/>
            <a:t>§ 6 vyhlášky č. 263/2007 Sb. (kterou se stanoví pracovní řád pro zaměstnance škol)</a:t>
          </a:r>
          <a:endParaRPr lang="en-US"/>
        </a:p>
      </dgm:t>
    </dgm:pt>
    <dgm:pt modelId="{1A7061CB-E3E7-4C27-B6B2-F83BB219CDE1}" type="parTrans" cxnId="{B3D02453-E0BE-4F21-8D17-F770A4A4CA08}">
      <dgm:prSet/>
      <dgm:spPr/>
      <dgm:t>
        <a:bodyPr/>
        <a:lstStyle/>
        <a:p>
          <a:endParaRPr lang="en-US"/>
        </a:p>
      </dgm:t>
    </dgm:pt>
    <dgm:pt modelId="{720A1B6C-A5FD-4AEC-A62D-A60F29EDED60}" type="sibTrans" cxnId="{B3D02453-E0BE-4F21-8D17-F770A4A4CA08}">
      <dgm:prSet/>
      <dgm:spPr/>
      <dgm:t>
        <a:bodyPr/>
        <a:lstStyle/>
        <a:p>
          <a:endParaRPr lang="en-US"/>
        </a:p>
      </dgm:t>
    </dgm:pt>
    <dgm:pt modelId="{D5113DD5-3BD5-4244-89FC-B4F2AD005588}">
      <dgm:prSet/>
      <dgm:spPr/>
      <dgm:t>
        <a:bodyPr/>
        <a:lstStyle/>
        <a:p>
          <a:pPr algn="just"/>
          <a:r>
            <a:rPr lang="cs-CZ" dirty="0"/>
            <a:t>dohled se </a:t>
          </a:r>
          <a:r>
            <a:rPr lang="cs-CZ" b="1" dirty="0"/>
            <a:t>vykonává v zájmu předcházení škodám na zdraví, majetku, přírodě a živ. prostředí</a:t>
          </a:r>
          <a:endParaRPr lang="en-US" dirty="0"/>
        </a:p>
      </dgm:t>
    </dgm:pt>
    <dgm:pt modelId="{8902A8B9-C979-48F7-8735-C468503149F7}" type="parTrans" cxnId="{ACB81581-DEBE-4575-964E-7D0F7E2D051F}">
      <dgm:prSet/>
      <dgm:spPr/>
      <dgm:t>
        <a:bodyPr/>
        <a:lstStyle/>
        <a:p>
          <a:endParaRPr lang="en-US"/>
        </a:p>
      </dgm:t>
    </dgm:pt>
    <dgm:pt modelId="{004CADC9-8120-413F-AF75-0BC97D10FE2D}" type="sibTrans" cxnId="{ACB81581-DEBE-4575-964E-7D0F7E2D051F}">
      <dgm:prSet/>
      <dgm:spPr/>
      <dgm:t>
        <a:bodyPr/>
        <a:lstStyle/>
        <a:p>
          <a:endParaRPr lang="en-US"/>
        </a:p>
      </dgm:t>
    </dgm:pt>
    <dgm:pt modelId="{11D31D27-2789-42A5-A163-493243A530F1}">
      <dgm:prSet/>
      <dgm:spPr/>
      <dgm:t>
        <a:bodyPr/>
        <a:lstStyle/>
        <a:p>
          <a:pPr algn="just"/>
          <a:r>
            <a:rPr lang="cs-CZ" dirty="0"/>
            <a:t>pedagog vykonává dohled nejen ve škole, ale i mimo ni (při kurzech, exkurzích,…)</a:t>
          </a:r>
          <a:endParaRPr lang="en-US" dirty="0"/>
        </a:p>
      </dgm:t>
    </dgm:pt>
    <dgm:pt modelId="{C183E8B0-3B5F-44F9-A4D3-B160242E3070}" type="parTrans" cxnId="{D5560D60-96D9-4F2F-A7BA-61D516008D5C}">
      <dgm:prSet/>
      <dgm:spPr/>
      <dgm:t>
        <a:bodyPr/>
        <a:lstStyle/>
        <a:p>
          <a:endParaRPr lang="en-US"/>
        </a:p>
      </dgm:t>
    </dgm:pt>
    <dgm:pt modelId="{1C727224-8785-42A3-B9B1-811987AA26DF}" type="sibTrans" cxnId="{D5560D60-96D9-4F2F-A7BA-61D516008D5C}">
      <dgm:prSet/>
      <dgm:spPr/>
      <dgm:t>
        <a:bodyPr/>
        <a:lstStyle/>
        <a:p>
          <a:endParaRPr lang="en-US"/>
        </a:p>
      </dgm:t>
    </dgm:pt>
    <dgm:pt modelId="{D95DB815-9505-41E6-995A-5288249900E3}">
      <dgm:prSet/>
      <dgm:spPr/>
      <dgm:t>
        <a:bodyPr/>
        <a:lstStyle/>
        <a:p>
          <a:pPr algn="just"/>
          <a:r>
            <a:rPr lang="cs-CZ" dirty="0"/>
            <a:t>dohled může vykonávat i jiný zletilý zaměstnanec školy, byl-li o jeho výkonu řádně poučen (o poučení se provede záznam)</a:t>
          </a:r>
          <a:endParaRPr lang="en-US" dirty="0"/>
        </a:p>
      </dgm:t>
    </dgm:pt>
    <dgm:pt modelId="{CF77E333-4F76-469C-984B-5A970AAC95C1}" type="parTrans" cxnId="{AB888DF2-4A1F-44BA-9DB2-BFC1027775D6}">
      <dgm:prSet/>
      <dgm:spPr/>
      <dgm:t>
        <a:bodyPr/>
        <a:lstStyle/>
        <a:p>
          <a:endParaRPr lang="en-US"/>
        </a:p>
      </dgm:t>
    </dgm:pt>
    <dgm:pt modelId="{8628AA0B-1117-4DA8-9825-FBA78266E290}" type="sibTrans" cxnId="{AB888DF2-4A1F-44BA-9DB2-BFC1027775D6}">
      <dgm:prSet/>
      <dgm:spPr/>
      <dgm:t>
        <a:bodyPr/>
        <a:lstStyle/>
        <a:p>
          <a:endParaRPr lang="en-US"/>
        </a:p>
      </dgm:t>
    </dgm:pt>
    <dgm:pt modelId="{3F528E3C-00A3-4339-A2C4-6DCC89B1C875}" type="pres">
      <dgm:prSet presAssocID="{FB003C9C-E8CB-4A78-92DF-6C57A57392A0}" presName="Name0" presStyleCnt="0">
        <dgm:presLayoutVars>
          <dgm:dir/>
          <dgm:animLvl val="lvl"/>
          <dgm:resizeHandles val="exact"/>
        </dgm:presLayoutVars>
      </dgm:prSet>
      <dgm:spPr/>
    </dgm:pt>
    <dgm:pt modelId="{95605082-5883-49D6-84F1-7B9F2F273E8A}" type="pres">
      <dgm:prSet presAssocID="{E3690CC8-10EC-421B-8636-3E14333AD217}" presName="linNode" presStyleCnt="0"/>
      <dgm:spPr/>
    </dgm:pt>
    <dgm:pt modelId="{5BCFF4DA-699F-40B8-BF73-E890594E07E9}" type="pres">
      <dgm:prSet presAssocID="{E3690CC8-10EC-421B-8636-3E14333AD21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320AE25-427A-4B57-A88D-7763ACD7E779}" type="pres">
      <dgm:prSet presAssocID="{E3690CC8-10EC-421B-8636-3E14333AD217}" presName="descendantText" presStyleLbl="alignAccFollowNode1" presStyleIdx="0" presStyleCnt="3">
        <dgm:presLayoutVars>
          <dgm:bulletEnabled val="1"/>
        </dgm:presLayoutVars>
      </dgm:prSet>
      <dgm:spPr/>
    </dgm:pt>
    <dgm:pt modelId="{FF24FF02-9734-4E0C-AD62-4D940CD41ED7}" type="pres">
      <dgm:prSet presAssocID="{682786C2-9D41-49FA-A416-E1EA297B44DF}" presName="sp" presStyleCnt="0"/>
      <dgm:spPr/>
    </dgm:pt>
    <dgm:pt modelId="{87FC5627-589B-4EF7-8F0A-7CA263BD3726}" type="pres">
      <dgm:prSet presAssocID="{F836FCE6-1E45-43B2-BCE6-E13350349023}" presName="linNode" presStyleCnt="0"/>
      <dgm:spPr/>
    </dgm:pt>
    <dgm:pt modelId="{968845C7-A3A0-42D6-910D-92953CD40A5E}" type="pres">
      <dgm:prSet presAssocID="{F836FCE6-1E45-43B2-BCE6-E1335034902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A682619-0F67-49FF-834F-5E5A9901A38E}" type="pres">
      <dgm:prSet presAssocID="{F836FCE6-1E45-43B2-BCE6-E13350349023}" presName="descendantText" presStyleLbl="alignAccFollowNode1" presStyleIdx="1" presStyleCnt="3">
        <dgm:presLayoutVars>
          <dgm:bulletEnabled val="1"/>
        </dgm:presLayoutVars>
      </dgm:prSet>
      <dgm:spPr/>
    </dgm:pt>
    <dgm:pt modelId="{D0B80DBF-2FEB-4FA8-A25F-6478829677C7}" type="pres">
      <dgm:prSet presAssocID="{19AD658A-A27C-422E-8489-0BE472055255}" presName="sp" presStyleCnt="0"/>
      <dgm:spPr/>
    </dgm:pt>
    <dgm:pt modelId="{3F712566-5267-488D-BDDE-97A48530405A}" type="pres">
      <dgm:prSet presAssocID="{2A6DFFF0-D689-4E79-B17B-6D3AA2ABED9F}" presName="linNode" presStyleCnt="0"/>
      <dgm:spPr/>
    </dgm:pt>
    <dgm:pt modelId="{2A360F1F-196B-4BC0-A592-914DB4BD7CB1}" type="pres">
      <dgm:prSet presAssocID="{2A6DFFF0-D689-4E79-B17B-6D3AA2ABED9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10ECC29-1E8B-4076-A6A7-12D952388B8D}" type="pres">
      <dgm:prSet presAssocID="{2A6DFFF0-D689-4E79-B17B-6D3AA2ABED9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BD98B00-7019-448A-8F96-1971CED66AA4}" type="presOf" srcId="{E3690CC8-10EC-421B-8636-3E14333AD217}" destId="{5BCFF4DA-699F-40B8-BF73-E890594E07E9}" srcOrd="0" destOrd="0" presId="urn:microsoft.com/office/officeart/2005/8/layout/vList5"/>
    <dgm:cxn modelId="{1DF8D400-36F2-460B-9D7C-79844AF947B9}" type="presOf" srcId="{FB003C9C-E8CB-4A78-92DF-6C57A57392A0}" destId="{3F528E3C-00A3-4339-A2C4-6DCC89B1C875}" srcOrd="0" destOrd="0" presId="urn:microsoft.com/office/officeart/2005/8/layout/vList5"/>
    <dgm:cxn modelId="{29A4550A-725D-4BEC-9C61-8DBE658E66E8}" srcId="{E3690CC8-10EC-421B-8636-3E14333AD217}" destId="{CC7E6E47-3196-48DD-A500-775E49DB38B1}" srcOrd="0" destOrd="0" parTransId="{4DDC177F-BE84-4DC8-B064-DE7F2D05FA9F}" sibTransId="{5049BC36-25C4-4822-AD6D-FDC986B63550}"/>
    <dgm:cxn modelId="{BAAF781D-6B8A-42E6-8DEB-BEDB94FAC00D}" type="presOf" srcId="{11D31D27-2789-42A5-A163-493243A530F1}" destId="{210ECC29-1E8B-4076-A6A7-12D952388B8D}" srcOrd="0" destOrd="1" presId="urn:microsoft.com/office/officeart/2005/8/layout/vList5"/>
    <dgm:cxn modelId="{D5560D60-96D9-4F2F-A7BA-61D516008D5C}" srcId="{2A6DFFF0-D689-4E79-B17B-6D3AA2ABED9F}" destId="{11D31D27-2789-42A5-A163-493243A530F1}" srcOrd="1" destOrd="0" parTransId="{C183E8B0-3B5F-44F9-A4D3-B160242E3070}" sibTransId="{1C727224-8785-42A3-B9B1-811987AA26DF}"/>
    <dgm:cxn modelId="{58480366-7111-4360-B272-904D1ECD5FAC}" type="presOf" srcId="{939A7717-8DA4-4441-A046-2A74846D5318}" destId="{8A682619-0F67-49FF-834F-5E5A9901A38E}" srcOrd="0" destOrd="0" presId="urn:microsoft.com/office/officeart/2005/8/layout/vList5"/>
    <dgm:cxn modelId="{D2E21E6E-0AD8-4D23-BC71-9BB9ADE46A9F}" type="presOf" srcId="{1A3AECB2-6A93-4243-B308-1AE07F2CBFEF}" destId="{8A682619-0F67-49FF-834F-5E5A9901A38E}" srcOrd="0" destOrd="1" presId="urn:microsoft.com/office/officeart/2005/8/layout/vList5"/>
    <dgm:cxn modelId="{B3D02453-E0BE-4F21-8D17-F770A4A4CA08}" srcId="{FB003C9C-E8CB-4A78-92DF-6C57A57392A0}" destId="{2A6DFFF0-D689-4E79-B17B-6D3AA2ABED9F}" srcOrd="2" destOrd="0" parTransId="{1A7061CB-E3E7-4C27-B6B2-F83BB219CDE1}" sibTransId="{720A1B6C-A5FD-4AEC-A62D-A60F29EDED60}"/>
    <dgm:cxn modelId="{10EF657A-3611-4AE7-8DEE-458FF67174D4}" type="presOf" srcId="{CC7E6E47-3196-48DD-A500-775E49DB38B1}" destId="{E320AE25-427A-4B57-A88D-7763ACD7E779}" srcOrd="0" destOrd="0" presId="urn:microsoft.com/office/officeart/2005/8/layout/vList5"/>
    <dgm:cxn modelId="{ACB81581-DEBE-4575-964E-7D0F7E2D051F}" srcId="{2A6DFFF0-D689-4E79-B17B-6D3AA2ABED9F}" destId="{D5113DD5-3BD5-4244-89FC-B4F2AD005588}" srcOrd="0" destOrd="0" parTransId="{8902A8B9-C979-48F7-8735-C468503149F7}" sibTransId="{004CADC9-8120-413F-AF75-0BC97D10FE2D}"/>
    <dgm:cxn modelId="{D9DF8D87-4645-4D05-80B8-2D2E2104E4D7}" srcId="{FB003C9C-E8CB-4A78-92DF-6C57A57392A0}" destId="{F836FCE6-1E45-43B2-BCE6-E13350349023}" srcOrd="1" destOrd="0" parTransId="{04D676CE-6369-46F1-86BC-83CD3D60FBCE}" sibTransId="{19AD658A-A27C-422E-8489-0BE472055255}"/>
    <dgm:cxn modelId="{97ECE49C-76B0-4A43-B8DC-9C97A53A142C}" srcId="{F836FCE6-1E45-43B2-BCE6-E13350349023}" destId="{939A7717-8DA4-4441-A046-2A74846D5318}" srcOrd="0" destOrd="0" parTransId="{C28A782C-6B28-4073-9047-6B7FE8DAE01A}" sibTransId="{FE2E1CD3-0E25-4F54-8D4B-F4F05A325366}"/>
    <dgm:cxn modelId="{BE4279B6-ABEA-418E-AA7B-352DB62F1D8E}" type="presOf" srcId="{F836FCE6-1E45-43B2-BCE6-E13350349023}" destId="{968845C7-A3A0-42D6-910D-92953CD40A5E}" srcOrd="0" destOrd="0" presId="urn:microsoft.com/office/officeart/2005/8/layout/vList5"/>
    <dgm:cxn modelId="{9569F8BB-6BDD-49BE-A750-AF91BDD1401A}" srcId="{FB003C9C-E8CB-4A78-92DF-6C57A57392A0}" destId="{E3690CC8-10EC-421B-8636-3E14333AD217}" srcOrd="0" destOrd="0" parTransId="{FA564B25-7EA9-4FF7-87FC-4213022C811F}" sibTransId="{682786C2-9D41-49FA-A416-E1EA297B44DF}"/>
    <dgm:cxn modelId="{75AD47C9-5929-4286-B3E7-0E523361FC4B}" type="presOf" srcId="{D95DB815-9505-41E6-995A-5288249900E3}" destId="{210ECC29-1E8B-4076-A6A7-12D952388B8D}" srcOrd="0" destOrd="2" presId="urn:microsoft.com/office/officeart/2005/8/layout/vList5"/>
    <dgm:cxn modelId="{932823D3-60C0-4057-A06B-13BB9DBB5396}" srcId="{F836FCE6-1E45-43B2-BCE6-E13350349023}" destId="{1A3AECB2-6A93-4243-B308-1AE07F2CBFEF}" srcOrd="1" destOrd="0" parTransId="{5DCDDDAD-E27A-4E57-845F-5C1D79E2AF63}" sibTransId="{9007CC00-C60A-46A8-BCE0-94A206FB7915}"/>
    <dgm:cxn modelId="{8F6B85EA-59EA-48CC-BE14-17EE8D379CD4}" type="presOf" srcId="{2A6DFFF0-D689-4E79-B17B-6D3AA2ABED9F}" destId="{2A360F1F-196B-4BC0-A592-914DB4BD7CB1}" srcOrd="0" destOrd="0" presId="urn:microsoft.com/office/officeart/2005/8/layout/vList5"/>
    <dgm:cxn modelId="{AB888DF2-4A1F-44BA-9DB2-BFC1027775D6}" srcId="{2A6DFFF0-D689-4E79-B17B-6D3AA2ABED9F}" destId="{D95DB815-9505-41E6-995A-5288249900E3}" srcOrd="2" destOrd="0" parTransId="{CF77E333-4F76-469C-984B-5A970AAC95C1}" sibTransId="{8628AA0B-1117-4DA8-9825-FBA78266E290}"/>
    <dgm:cxn modelId="{7E7495F9-C4D1-46E0-8ACA-567F5C47E8E5}" type="presOf" srcId="{D5113DD5-3BD5-4244-89FC-B4F2AD005588}" destId="{210ECC29-1E8B-4076-A6A7-12D952388B8D}" srcOrd="0" destOrd="0" presId="urn:microsoft.com/office/officeart/2005/8/layout/vList5"/>
    <dgm:cxn modelId="{C4D1BB5E-28CA-4CEB-A903-D8DBC5EB9AB1}" type="presParOf" srcId="{3F528E3C-00A3-4339-A2C4-6DCC89B1C875}" destId="{95605082-5883-49D6-84F1-7B9F2F273E8A}" srcOrd="0" destOrd="0" presId="urn:microsoft.com/office/officeart/2005/8/layout/vList5"/>
    <dgm:cxn modelId="{513EF74F-5D9A-4B85-ADA7-42C4DA0CBC51}" type="presParOf" srcId="{95605082-5883-49D6-84F1-7B9F2F273E8A}" destId="{5BCFF4DA-699F-40B8-BF73-E890594E07E9}" srcOrd="0" destOrd="0" presId="urn:microsoft.com/office/officeart/2005/8/layout/vList5"/>
    <dgm:cxn modelId="{0EBAACFF-503A-4587-9488-0D5803944C30}" type="presParOf" srcId="{95605082-5883-49D6-84F1-7B9F2F273E8A}" destId="{E320AE25-427A-4B57-A88D-7763ACD7E779}" srcOrd="1" destOrd="0" presId="urn:microsoft.com/office/officeart/2005/8/layout/vList5"/>
    <dgm:cxn modelId="{4098C933-73BD-4AFF-B609-7E2EEC26C92D}" type="presParOf" srcId="{3F528E3C-00A3-4339-A2C4-6DCC89B1C875}" destId="{FF24FF02-9734-4E0C-AD62-4D940CD41ED7}" srcOrd="1" destOrd="0" presId="urn:microsoft.com/office/officeart/2005/8/layout/vList5"/>
    <dgm:cxn modelId="{48172CA2-C494-434B-A027-07BCC4DCB64F}" type="presParOf" srcId="{3F528E3C-00A3-4339-A2C4-6DCC89B1C875}" destId="{87FC5627-589B-4EF7-8F0A-7CA263BD3726}" srcOrd="2" destOrd="0" presId="urn:microsoft.com/office/officeart/2005/8/layout/vList5"/>
    <dgm:cxn modelId="{0F33938A-1DFF-4F3C-84B9-5C9C368E9C3E}" type="presParOf" srcId="{87FC5627-589B-4EF7-8F0A-7CA263BD3726}" destId="{968845C7-A3A0-42D6-910D-92953CD40A5E}" srcOrd="0" destOrd="0" presId="urn:microsoft.com/office/officeart/2005/8/layout/vList5"/>
    <dgm:cxn modelId="{FD1BC358-7D6C-4690-94DE-A0105AE88F87}" type="presParOf" srcId="{87FC5627-589B-4EF7-8F0A-7CA263BD3726}" destId="{8A682619-0F67-49FF-834F-5E5A9901A38E}" srcOrd="1" destOrd="0" presId="urn:microsoft.com/office/officeart/2005/8/layout/vList5"/>
    <dgm:cxn modelId="{EB357F0C-AFC0-42F4-A698-2EB3972AD3EF}" type="presParOf" srcId="{3F528E3C-00A3-4339-A2C4-6DCC89B1C875}" destId="{D0B80DBF-2FEB-4FA8-A25F-6478829677C7}" srcOrd="3" destOrd="0" presId="urn:microsoft.com/office/officeart/2005/8/layout/vList5"/>
    <dgm:cxn modelId="{5DBC9002-0A4B-4FFF-B860-B633E06EC1CC}" type="presParOf" srcId="{3F528E3C-00A3-4339-A2C4-6DCC89B1C875}" destId="{3F712566-5267-488D-BDDE-97A48530405A}" srcOrd="4" destOrd="0" presId="urn:microsoft.com/office/officeart/2005/8/layout/vList5"/>
    <dgm:cxn modelId="{0A42BC09-11C6-43A9-B7BE-08EE46287CE7}" type="presParOf" srcId="{3F712566-5267-488D-BDDE-97A48530405A}" destId="{2A360F1F-196B-4BC0-A592-914DB4BD7CB1}" srcOrd="0" destOrd="0" presId="urn:microsoft.com/office/officeart/2005/8/layout/vList5"/>
    <dgm:cxn modelId="{A1C98E05-524E-45E5-A6E0-9D20E145080A}" type="presParOf" srcId="{3F712566-5267-488D-BDDE-97A48530405A}" destId="{210ECC29-1E8B-4076-A6A7-12D952388B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5D6668-A654-4613-BCAD-4B88B22DDC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530C57-EAF1-41E9-9A08-6886AF870EBE}">
      <dgm:prSet/>
      <dgm:spPr/>
      <dgm:t>
        <a:bodyPr/>
        <a:lstStyle/>
        <a:p>
          <a:r>
            <a:rPr lang="cs-CZ"/>
            <a:t>Bez odkladu poskytnout první pomoc.</a:t>
          </a:r>
          <a:endParaRPr lang="en-US"/>
        </a:p>
      </dgm:t>
    </dgm:pt>
    <dgm:pt modelId="{C92D419B-35EA-40E6-9252-FFBFC7C5B431}" type="parTrans" cxnId="{5CEEA643-8BE4-4951-930C-6163F424F3ED}">
      <dgm:prSet/>
      <dgm:spPr/>
      <dgm:t>
        <a:bodyPr/>
        <a:lstStyle/>
        <a:p>
          <a:endParaRPr lang="en-US"/>
        </a:p>
      </dgm:t>
    </dgm:pt>
    <dgm:pt modelId="{AF303EA2-C10C-4031-8E8E-FDCAF22FD9E6}" type="sibTrans" cxnId="{5CEEA643-8BE4-4951-930C-6163F424F3ED}">
      <dgm:prSet/>
      <dgm:spPr/>
      <dgm:t>
        <a:bodyPr/>
        <a:lstStyle/>
        <a:p>
          <a:endParaRPr lang="en-US"/>
        </a:p>
      </dgm:t>
    </dgm:pt>
    <dgm:pt modelId="{F02A783D-BAE7-4949-931A-E290DFC18C59}">
      <dgm:prSet/>
      <dgm:spPr/>
      <dgm:t>
        <a:bodyPr/>
        <a:lstStyle/>
        <a:p>
          <a:pPr algn="just"/>
          <a:r>
            <a:rPr lang="cs-CZ" dirty="0"/>
            <a:t>Pokud úraz vyžaduje rychlé lékařské ošetření je potřeba kontaktovat rychlou lékařskou pomoc a zajistit doprovod pro dítě.</a:t>
          </a:r>
          <a:endParaRPr lang="en-US" dirty="0"/>
        </a:p>
      </dgm:t>
    </dgm:pt>
    <dgm:pt modelId="{8BD7335A-2562-4DFB-A315-A06EC38601B8}" type="parTrans" cxnId="{AA450BC0-EB51-438E-812F-09312A04732C}">
      <dgm:prSet/>
      <dgm:spPr/>
      <dgm:t>
        <a:bodyPr/>
        <a:lstStyle/>
        <a:p>
          <a:endParaRPr lang="en-US"/>
        </a:p>
      </dgm:t>
    </dgm:pt>
    <dgm:pt modelId="{89AF5D91-121C-44E0-83DD-4B631F0C4158}" type="sibTrans" cxnId="{AA450BC0-EB51-438E-812F-09312A04732C}">
      <dgm:prSet/>
      <dgm:spPr/>
      <dgm:t>
        <a:bodyPr/>
        <a:lstStyle/>
        <a:p>
          <a:endParaRPr lang="en-US"/>
        </a:p>
      </dgm:t>
    </dgm:pt>
    <dgm:pt modelId="{E917C9B0-C44D-476F-A840-4F7B3E40CFA2}">
      <dgm:prSet/>
      <dgm:spPr/>
      <dgm:t>
        <a:bodyPr/>
        <a:lstStyle/>
        <a:p>
          <a:pPr algn="just"/>
          <a:r>
            <a:rPr lang="cs-CZ" dirty="0"/>
            <a:t>Co nejdříve je to možné kontaktovat zákonného zástupce dítěte.</a:t>
          </a:r>
          <a:endParaRPr lang="en-US" dirty="0"/>
        </a:p>
      </dgm:t>
    </dgm:pt>
    <dgm:pt modelId="{7114DE6B-8147-458B-AD1B-B80C1C30C5A7}" type="parTrans" cxnId="{7AA5A9DF-A0D0-4F51-AA9A-8C52DBBB3B29}">
      <dgm:prSet/>
      <dgm:spPr/>
      <dgm:t>
        <a:bodyPr/>
        <a:lstStyle/>
        <a:p>
          <a:endParaRPr lang="en-US"/>
        </a:p>
      </dgm:t>
    </dgm:pt>
    <dgm:pt modelId="{1939FAA8-A2C9-499C-B90F-1DB09D73DE8D}" type="sibTrans" cxnId="{7AA5A9DF-A0D0-4F51-AA9A-8C52DBBB3B29}">
      <dgm:prSet/>
      <dgm:spPr/>
      <dgm:t>
        <a:bodyPr/>
        <a:lstStyle/>
        <a:p>
          <a:endParaRPr lang="en-US"/>
        </a:p>
      </dgm:t>
    </dgm:pt>
    <dgm:pt modelId="{6ECA186C-298F-440D-9951-844F674E6139}">
      <dgm:prSet/>
      <dgm:spPr/>
      <dgm:t>
        <a:bodyPr/>
        <a:lstStyle/>
        <a:p>
          <a:pPr algn="just"/>
          <a:r>
            <a:rPr lang="cs-CZ" dirty="0"/>
            <a:t>Do 24 hodin od úrazu provést záznam do knihy úrazů a tento záznam odeslat zdravotní pojišťovně dítěte a také ČŠI.</a:t>
          </a:r>
          <a:endParaRPr lang="en-US" dirty="0"/>
        </a:p>
      </dgm:t>
    </dgm:pt>
    <dgm:pt modelId="{015DD4A8-B94D-410C-9B52-D43D47B56CB4}" type="parTrans" cxnId="{8953D260-552D-46C6-8F37-74EAF68D7440}">
      <dgm:prSet/>
      <dgm:spPr/>
      <dgm:t>
        <a:bodyPr/>
        <a:lstStyle/>
        <a:p>
          <a:endParaRPr lang="en-US"/>
        </a:p>
      </dgm:t>
    </dgm:pt>
    <dgm:pt modelId="{376DA705-B488-4182-AF1C-27930F70DA63}" type="sibTrans" cxnId="{8953D260-552D-46C6-8F37-74EAF68D7440}">
      <dgm:prSet/>
      <dgm:spPr/>
      <dgm:t>
        <a:bodyPr/>
        <a:lstStyle/>
        <a:p>
          <a:endParaRPr lang="en-US"/>
        </a:p>
      </dgm:t>
    </dgm:pt>
    <dgm:pt modelId="{72040F4E-CD83-41AA-BF64-5D1AEB5AA762}">
      <dgm:prSet/>
      <dgm:spPr/>
      <dgm:t>
        <a:bodyPr/>
        <a:lstStyle/>
        <a:p>
          <a:pPr algn="just"/>
          <a:r>
            <a:rPr lang="cs-CZ" dirty="0"/>
            <a:t>Škola také podá hlášení pojišťovně, u které je pojištěna pro případ své odpovědnosti za škodu (pokud je pojištění sjednáno).</a:t>
          </a:r>
          <a:endParaRPr lang="en-US" dirty="0"/>
        </a:p>
      </dgm:t>
    </dgm:pt>
    <dgm:pt modelId="{310005A7-ED58-401F-8301-FFAC90D9726A}" type="parTrans" cxnId="{9D0A4E83-3D14-408E-BFEE-D3C898F4572E}">
      <dgm:prSet/>
      <dgm:spPr/>
      <dgm:t>
        <a:bodyPr/>
        <a:lstStyle/>
        <a:p>
          <a:endParaRPr lang="en-US"/>
        </a:p>
      </dgm:t>
    </dgm:pt>
    <dgm:pt modelId="{084C6ADB-6268-4094-A390-597FF3CDD82C}" type="sibTrans" cxnId="{9D0A4E83-3D14-408E-BFEE-D3C898F4572E}">
      <dgm:prSet/>
      <dgm:spPr/>
      <dgm:t>
        <a:bodyPr/>
        <a:lstStyle/>
        <a:p>
          <a:endParaRPr lang="en-US"/>
        </a:p>
      </dgm:t>
    </dgm:pt>
    <dgm:pt modelId="{AE0BB222-B07F-4053-9C74-023736609ADF}">
      <dgm:prSet/>
      <dgm:spPr/>
      <dgm:t>
        <a:bodyPr/>
        <a:lstStyle/>
        <a:p>
          <a:pPr algn="just"/>
          <a:r>
            <a:rPr lang="cs-CZ" dirty="0"/>
            <a:t>Na tuto pojišťovnu následně škola odešle formulář „Hodnocení bolestného,“ který rodičům vyplnil lékař a rodiče jej pak vrátili škole.</a:t>
          </a:r>
          <a:endParaRPr lang="en-US" dirty="0"/>
        </a:p>
      </dgm:t>
    </dgm:pt>
    <dgm:pt modelId="{394FD52C-A4DC-469D-894F-DFE3EABBBDA6}" type="parTrans" cxnId="{1197FAFC-93EC-49CF-BBC0-2F7682B31E75}">
      <dgm:prSet/>
      <dgm:spPr/>
      <dgm:t>
        <a:bodyPr/>
        <a:lstStyle/>
        <a:p>
          <a:endParaRPr lang="en-US"/>
        </a:p>
      </dgm:t>
    </dgm:pt>
    <dgm:pt modelId="{F71DA9C5-6BB5-4CD8-A86D-92D197D64F6F}" type="sibTrans" cxnId="{1197FAFC-93EC-49CF-BBC0-2F7682B31E75}">
      <dgm:prSet/>
      <dgm:spPr/>
      <dgm:t>
        <a:bodyPr/>
        <a:lstStyle/>
        <a:p>
          <a:endParaRPr lang="en-US"/>
        </a:p>
      </dgm:t>
    </dgm:pt>
    <dgm:pt modelId="{DE58FBC8-0F0B-4009-AFD0-A82671627557}">
      <dgm:prSet/>
      <dgm:spPr/>
      <dgm:t>
        <a:bodyPr/>
        <a:lstStyle/>
        <a:p>
          <a:pPr algn="l"/>
          <a:r>
            <a:rPr lang="cs-CZ"/>
            <a:t>Poté pojišťovna odškodní zraněné dítě.</a:t>
          </a:r>
          <a:endParaRPr lang="en-US"/>
        </a:p>
      </dgm:t>
    </dgm:pt>
    <dgm:pt modelId="{F4061E0A-D1DC-475C-94B6-8FB5A621B7E9}" type="parTrans" cxnId="{CDBC28A9-ACDF-4E8E-9812-DAF88CB63686}">
      <dgm:prSet/>
      <dgm:spPr/>
      <dgm:t>
        <a:bodyPr/>
        <a:lstStyle/>
        <a:p>
          <a:endParaRPr lang="en-US"/>
        </a:p>
      </dgm:t>
    </dgm:pt>
    <dgm:pt modelId="{09361AD8-34D6-41EB-B76C-72D15B641D33}" type="sibTrans" cxnId="{CDBC28A9-ACDF-4E8E-9812-DAF88CB63686}">
      <dgm:prSet/>
      <dgm:spPr/>
      <dgm:t>
        <a:bodyPr/>
        <a:lstStyle/>
        <a:p>
          <a:endParaRPr lang="en-US"/>
        </a:p>
      </dgm:t>
    </dgm:pt>
    <dgm:pt modelId="{EE8B765E-69B0-4BCD-899E-B594416FD6E4}" type="pres">
      <dgm:prSet presAssocID="{205D6668-A654-4613-BCAD-4B88B22DDC4D}" presName="linear" presStyleCnt="0">
        <dgm:presLayoutVars>
          <dgm:animLvl val="lvl"/>
          <dgm:resizeHandles val="exact"/>
        </dgm:presLayoutVars>
      </dgm:prSet>
      <dgm:spPr/>
    </dgm:pt>
    <dgm:pt modelId="{3831F74C-09C0-4F4D-AB14-7010D4AC4B9D}" type="pres">
      <dgm:prSet presAssocID="{A4530C57-EAF1-41E9-9A08-6886AF870EB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761C5EE-EE7C-4183-99A3-B5135A8709AE}" type="pres">
      <dgm:prSet presAssocID="{A4530C57-EAF1-41E9-9A08-6886AF870EBE}" presName="childText" presStyleLbl="revTx" presStyleIdx="0" presStyleCnt="2">
        <dgm:presLayoutVars>
          <dgm:bulletEnabled val="1"/>
        </dgm:presLayoutVars>
      </dgm:prSet>
      <dgm:spPr/>
    </dgm:pt>
    <dgm:pt modelId="{EF5F6F71-3C99-4112-BE57-271DDAEE762C}" type="pres">
      <dgm:prSet presAssocID="{E917C9B0-C44D-476F-A840-4F7B3E40CFA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E95C28-83CA-44EA-995A-503727928134}" type="pres">
      <dgm:prSet presAssocID="{1939FAA8-A2C9-499C-B90F-1DB09D73DE8D}" presName="spacer" presStyleCnt="0"/>
      <dgm:spPr/>
    </dgm:pt>
    <dgm:pt modelId="{9F7782A5-D13D-4249-81F2-85E95A167E49}" type="pres">
      <dgm:prSet presAssocID="{6ECA186C-298F-440D-9951-844F674E613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A1CB881-5AAD-4A99-B1D2-9B224256B04E}" type="pres">
      <dgm:prSet presAssocID="{376DA705-B488-4182-AF1C-27930F70DA63}" presName="spacer" presStyleCnt="0"/>
      <dgm:spPr/>
    </dgm:pt>
    <dgm:pt modelId="{831BA0A7-3782-4BF9-B0D6-D2C10BA8C9E5}" type="pres">
      <dgm:prSet presAssocID="{72040F4E-CD83-41AA-BF64-5D1AEB5AA76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9A152B2-CF29-409C-80B8-5E607169866F}" type="pres">
      <dgm:prSet presAssocID="{72040F4E-CD83-41AA-BF64-5D1AEB5AA76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604731C-2025-431B-A80D-A1DE879CEA31}" type="presOf" srcId="{205D6668-A654-4613-BCAD-4B88B22DDC4D}" destId="{EE8B765E-69B0-4BCD-899E-B594416FD6E4}" srcOrd="0" destOrd="0" presId="urn:microsoft.com/office/officeart/2005/8/layout/vList2"/>
    <dgm:cxn modelId="{7A81783D-AB65-4FDC-AF29-4069C91C45AC}" type="presOf" srcId="{6ECA186C-298F-440D-9951-844F674E6139}" destId="{9F7782A5-D13D-4249-81F2-85E95A167E49}" srcOrd="0" destOrd="0" presId="urn:microsoft.com/office/officeart/2005/8/layout/vList2"/>
    <dgm:cxn modelId="{21A4BE40-4196-440E-8678-8375B09D2537}" type="presOf" srcId="{AE0BB222-B07F-4053-9C74-023736609ADF}" destId="{59A152B2-CF29-409C-80B8-5E607169866F}" srcOrd="0" destOrd="0" presId="urn:microsoft.com/office/officeart/2005/8/layout/vList2"/>
    <dgm:cxn modelId="{333E4260-D348-4BD6-B332-412C17DD76BB}" type="presOf" srcId="{72040F4E-CD83-41AA-BF64-5D1AEB5AA762}" destId="{831BA0A7-3782-4BF9-B0D6-D2C10BA8C9E5}" srcOrd="0" destOrd="0" presId="urn:microsoft.com/office/officeart/2005/8/layout/vList2"/>
    <dgm:cxn modelId="{8953D260-552D-46C6-8F37-74EAF68D7440}" srcId="{205D6668-A654-4613-BCAD-4B88B22DDC4D}" destId="{6ECA186C-298F-440D-9951-844F674E6139}" srcOrd="2" destOrd="0" parTransId="{015DD4A8-B94D-410C-9B52-D43D47B56CB4}" sibTransId="{376DA705-B488-4182-AF1C-27930F70DA63}"/>
    <dgm:cxn modelId="{5CEEA643-8BE4-4951-930C-6163F424F3ED}" srcId="{205D6668-A654-4613-BCAD-4B88B22DDC4D}" destId="{A4530C57-EAF1-41E9-9A08-6886AF870EBE}" srcOrd="0" destOrd="0" parTransId="{C92D419B-35EA-40E6-9252-FFBFC7C5B431}" sibTransId="{AF303EA2-C10C-4031-8E8E-FDCAF22FD9E6}"/>
    <dgm:cxn modelId="{9D0A4E83-3D14-408E-BFEE-D3C898F4572E}" srcId="{205D6668-A654-4613-BCAD-4B88B22DDC4D}" destId="{72040F4E-CD83-41AA-BF64-5D1AEB5AA762}" srcOrd="3" destOrd="0" parTransId="{310005A7-ED58-401F-8301-FFAC90D9726A}" sibTransId="{084C6ADB-6268-4094-A390-597FF3CDD82C}"/>
    <dgm:cxn modelId="{FFA5E891-C88B-4D3F-8392-14AD362DCC88}" type="presOf" srcId="{DE58FBC8-0F0B-4009-AFD0-A82671627557}" destId="{59A152B2-CF29-409C-80B8-5E607169866F}" srcOrd="0" destOrd="1" presId="urn:microsoft.com/office/officeart/2005/8/layout/vList2"/>
    <dgm:cxn modelId="{CDBC28A9-ACDF-4E8E-9812-DAF88CB63686}" srcId="{72040F4E-CD83-41AA-BF64-5D1AEB5AA762}" destId="{DE58FBC8-0F0B-4009-AFD0-A82671627557}" srcOrd="1" destOrd="0" parTransId="{F4061E0A-D1DC-475C-94B6-8FB5A621B7E9}" sibTransId="{09361AD8-34D6-41EB-B76C-72D15B641D33}"/>
    <dgm:cxn modelId="{AA450BC0-EB51-438E-812F-09312A04732C}" srcId="{A4530C57-EAF1-41E9-9A08-6886AF870EBE}" destId="{F02A783D-BAE7-4949-931A-E290DFC18C59}" srcOrd="0" destOrd="0" parTransId="{8BD7335A-2562-4DFB-A315-A06EC38601B8}" sibTransId="{89AF5D91-121C-44E0-83DD-4B631F0C4158}"/>
    <dgm:cxn modelId="{4571B6C4-82A3-4277-8BC1-5090974CED99}" type="presOf" srcId="{F02A783D-BAE7-4949-931A-E290DFC18C59}" destId="{1761C5EE-EE7C-4183-99A3-B5135A8709AE}" srcOrd="0" destOrd="0" presId="urn:microsoft.com/office/officeart/2005/8/layout/vList2"/>
    <dgm:cxn modelId="{A0AC02C5-9BB9-4191-B908-9F84F08D8F08}" type="presOf" srcId="{A4530C57-EAF1-41E9-9A08-6886AF870EBE}" destId="{3831F74C-09C0-4F4D-AB14-7010D4AC4B9D}" srcOrd="0" destOrd="0" presId="urn:microsoft.com/office/officeart/2005/8/layout/vList2"/>
    <dgm:cxn modelId="{14EA65C6-9B35-4537-B086-49D61B96EDCD}" type="presOf" srcId="{E917C9B0-C44D-476F-A840-4F7B3E40CFA2}" destId="{EF5F6F71-3C99-4112-BE57-271DDAEE762C}" srcOrd="0" destOrd="0" presId="urn:microsoft.com/office/officeart/2005/8/layout/vList2"/>
    <dgm:cxn modelId="{7AA5A9DF-A0D0-4F51-AA9A-8C52DBBB3B29}" srcId="{205D6668-A654-4613-BCAD-4B88B22DDC4D}" destId="{E917C9B0-C44D-476F-A840-4F7B3E40CFA2}" srcOrd="1" destOrd="0" parTransId="{7114DE6B-8147-458B-AD1B-B80C1C30C5A7}" sibTransId="{1939FAA8-A2C9-499C-B90F-1DB09D73DE8D}"/>
    <dgm:cxn modelId="{1197FAFC-93EC-49CF-BBC0-2F7682B31E75}" srcId="{72040F4E-CD83-41AA-BF64-5D1AEB5AA762}" destId="{AE0BB222-B07F-4053-9C74-023736609ADF}" srcOrd="0" destOrd="0" parTransId="{394FD52C-A4DC-469D-894F-DFE3EABBBDA6}" sibTransId="{F71DA9C5-6BB5-4CD8-A86D-92D197D64F6F}"/>
    <dgm:cxn modelId="{14F284E7-62B6-48DE-965F-704F30AD6557}" type="presParOf" srcId="{EE8B765E-69B0-4BCD-899E-B594416FD6E4}" destId="{3831F74C-09C0-4F4D-AB14-7010D4AC4B9D}" srcOrd="0" destOrd="0" presId="urn:microsoft.com/office/officeart/2005/8/layout/vList2"/>
    <dgm:cxn modelId="{F3C122D5-CF45-48C6-A2F6-F0725BA26134}" type="presParOf" srcId="{EE8B765E-69B0-4BCD-899E-B594416FD6E4}" destId="{1761C5EE-EE7C-4183-99A3-B5135A8709AE}" srcOrd="1" destOrd="0" presId="urn:microsoft.com/office/officeart/2005/8/layout/vList2"/>
    <dgm:cxn modelId="{901147D8-0C0B-438A-B63D-5183803D81B0}" type="presParOf" srcId="{EE8B765E-69B0-4BCD-899E-B594416FD6E4}" destId="{EF5F6F71-3C99-4112-BE57-271DDAEE762C}" srcOrd="2" destOrd="0" presId="urn:microsoft.com/office/officeart/2005/8/layout/vList2"/>
    <dgm:cxn modelId="{F778B420-4C50-4C34-B3AB-AED6788BDDC7}" type="presParOf" srcId="{EE8B765E-69B0-4BCD-899E-B594416FD6E4}" destId="{3DE95C28-83CA-44EA-995A-503727928134}" srcOrd="3" destOrd="0" presId="urn:microsoft.com/office/officeart/2005/8/layout/vList2"/>
    <dgm:cxn modelId="{AE0449A2-72D8-48BB-A542-12067AE33B5B}" type="presParOf" srcId="{EE8B765E-69B0-4BCD-899E-B594416FD6E4}" destId="{9F7782A5-D13D-4249-81F2-85E95A167E49}" srcOrd="4" destOrd="0" presId="urn:microsoft.com/office/officeart/2005/8/layout/vList2"/>
    <dgm:cxn modelId="{513CF140-1C30-46D8-90AE-B40B25DFBBEB}" type="presParOf" srcId="{EE8B765E-69B0-4BCD-899E-B594416FD6E4}" destId="{EA1CB881-5AAD-4A99-B1D2-9B224256B04E}" srcOrd="5" destOrd="0" presId="urn:microsoft.com/office/officeart/2005/8/layout/vList2"/>
    <dgm:cxn modelId="{2DA92C2A-8A8B-4A8A-8497-A7971EC68E52}" type="presParOf" srcId="{EE8B765E-69B0-4BCD-899E-B594416FD6E4}" destId="{831BA0A7-3782-4BF9-B0D6-D2C10BA8C9E5}" srcOrd="6" destOrd="0" presId="urn:microsoft.com/office/officeart/2005/8/layout/vList2"/>
    <dgm:cxn modelId="{1DAF675F-437A-4AE4-BB33-D581F6119011}" type="presParOf" srcId="{EE8B765E-69B0-4BCD-899E-B594416FD6E4}" destId="{59A152B2-CF29-409C-80B8-5E607169866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AC64A8-8092-40D0-BC89-D2397305942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4369ADC-EF11-41A6-B65F-7C0A2B000A49}">
      <dgm:prSet/>
      <dgm:spPr/>
      <dgm:t>
        <a:bodyPr/>
        <a:lstStyle/>
        <a:p>
          <a:r>
            <a:rPr lang="cs-CZ" b="1" dirty="0"/>
            <a:t>vyhláška č. 64/2005 Sb. o evidenci úrazů dětí, žáků a studentů</a:t>
          </a:r>
          <a:endParaRPr lang="en-US" dirty="0"/>
        </a:p>
      </dgm:t>
    </dgm:pt>
    <dgm:pt modelId="{D7B53AA3-3CFC-4BC2-BC68-1BCDE718719F}" type="parTrans" cxnId="{589300BA-1DCE-46D9-8579-EC4B0149741B}">
      <dgm:prSet/>
      <dgm:spPr/>
      <dgm:t>
        <a:bodyPr/>
        <a:lstStyle/>
        <a:p>
          <a:endParaRPr lang="en-US"/>
        </a:p>
      </dgm:t>
    </dgm:pt>
    <dgm:pt modelId="{1EFDC5DA-2C81-40EE-8E63-AB1BF7E7A896}" type="sibTrans" cxnId="{589300BA-1DCE-46D9-8579-EC4B0149741B}">
      <dgm:prSet/>
      <dgm:spPr/>
      <dgm:t>
        <a:bodyPr/>
        <a:lstStyle/>
        <a:p>
          <a:endParaRPr lang="en-US"/>
        </a:p>
      </dgm:t>
    </dgm:pt>
    <dgm:pt modelId="{55C0B646-80B4-45BB-97B7-8D885FEE6138}">
      <dgm:prSet/>
      <dgm:spPr/>
      <dgm:t>
        <a:bodyPr/>
        <a:lstStyle/>
        <a:p>
          <a:r>
            <a:rPr lang="cs-CZ" dirty="0"/>
            <a:t>§ 1 (Kniha úrazů)</a:t>
          </a:r>
          <a:endParaRPr lang="en-US" dirty="0"/>
        </a:p>
      </dgm:t>
    </dgm:pt>
    <dgm:pt modelId="{8AD51B30-F58A-4E72-B28F-5A9571898B97}" type="parTrans" cxnId="{25FA1144-B4AD-47F0-8C64-A847BCE0BCE7}">
      <dgm:prSet/>
      <dgm:spPr/>
      <dgm:t>
        <a:bodyPr/>
        <a:lstStyle/>
        <a:p>
          <a:endParaRPr lang="en-US"/>
        </a:p>
      </dgm:t>
    </dgm:pt>
    <dgm:pt modelId="{74745406-5526-433F-9CCC-FBE3ADDB1288}" type="sibTrans" cxnId="{25FA1144-B4AD-47F0-8C64-A847BCE0BCE7}">
      <dgm:prSet/>
      <dgm:spPr/>
      <dgm:t>
        <a:bodyPr/>
        <a:lstStyle/>
        <a:p>
          <a:endParaRPr lang="en-US"/>
        </a:p>
      </dgm:t>
    </dgm:pt>
    <dgm:pt modelId="{EFCF4DC8-974B-419C-8DF7-F0C0053A6529}">
      <dgm:prSet/>
      <dgm:spPr/>
      <dgm:t>
        <a:bodyPr/>
        <a:lstStyle/>
        <a:p>
          <a:pPr algn="just"/>
          <a:r>
            <a:rPr lang="cs-CZ" dirty="0"/>
            <a:t>evidují se všechny úrazy dětí, ke kterým došlo při vzdělávání a s ním spojených činnostech a to nejpozději do 24 hodin od okamžiku, kdy se škola o úrazu dozví</a:t>
          </a:r>
          <a:endParaRPr lang="en-US" dirty="0"/>
        </a:p>
      </dgm:t>
    </dgm:pt>
    <dgm:pt modelId="{C3BB74F9-E5D6-4CF9-AE21-C9582541F1E8}" type="parTrans" cxnId="{586820C5-50EC-4B84-820F-757A15EA1A20}">
      <dgm:prSet/>
      <dgm:spPr/>
      <dgm:t>
        <a:bodyPr/>
        <a:lstStyle/>
        <a:p>
          <a:endParaRPr lang="en-US"/>
        </a:p>
      </dgm:t>
    </dgm:pt>
    <dgm:pt modelId="{52F6578D-5C41-4334-9AD0-5FC6B6E0C332}" type="sibTrans" cxnId="{586820C5-50EC-4B84-820F-757A15EA1A20}">
      <dgm:prSet/>
      <dgm:spPr/>
      <dgm:t>
        <a:bodyPr/>
        <a:lstStyle/>
        <a:p>
          <a:endParaRPr lang="en-US"/>
        </a:p>
      </dgm:t>
    </dgm:pt>
    <dgm:pt modelId="{B86BEBBF-B82C-45A7-AF9D-74D3B5A64213}">
      <dgm:prSet/>
      <dgm:spPr/>
      <dgm:t>
        <a:bodyPr/>
        <a:lstStyle/>
        <a:p>
          <a:pPr algn="just"/>
          <a:r>
            <a:rPr lang="cs-CZ"/>
            <a:t>uvede se:</a:t>
          </a:r>
          <a:endParaRPr lang="en-US"/>
        </a:p>
      </dgm:t>
    </dgm:pt>
    <dgm:pt modelId="{9E7BF7E6-8F05-4E7A-B975-48222F12BB69}" type="parTrans" cxnId="{100B13A6-58AA-479F-BD2A-5AD308D071C2}">
      <dgm:prSet/>
      <dgm:spPr/>
      <dgm:t>
        <a:bodyPr/>
        <a:lstStyle/>
        <a:p>
          <a:endParaRPr lang="en-US"/>
        </a:p>
      </dgm:t>
    </dgm:pt>
    <dgm:pt modelId="{F6BBDE35-B881-4E94-B23A-D4D094802408}" type="sibTrans" cxnId="{100B13A6-58AA-479F-BD2A-5AD308D071C2}">
      <dgm:prSet/>
      <dgm:spPr/>
      <dgm:t>
        <a:bodyPr/>
        <a:lstStyle/>
        <a:p>
          <a:endParaRPr lang="en-US"/>
        </a:p>
      </dgm:t>
    </dgm:pt>
    <dgm:pt modelId="{FB490181-A815-44F1-B98B-3069E2F99AD5}">
      <dgm:prSet/>
      <dgm:spPr/>
      <dgm:t>
        <a:bodyPr/>
        <a:lstStyle/>
        <a:p>
          <a:pPr algn="just"/>
          <a:r>
            <a:rPr lang="cs-CZ" dirty="0"/>
            <a:t>pořadové číslo úrazu</a:t>
          </a:r>
          <a:endParaRPr lang="en-US" dirty="0"/>
        </a:p>
      </dgm:t>
    </dgm:pt>
    <dgm:pt modelId="{79294E3A-05F4-4FCC-BC28-32CBEF11118B}" type="parTrans" cxnId="{4578792D-E8BE-46DF-A489-06795F9FB1D7}">
      <dgm:prSet/>
      <dgm:spPr/>
      <dgm:t>
        <a:bodyPr/>
        <a:lstStyle/>
        <a:p>
          <a:endParaRPr lang="en-US"/>
        </a:p>
      </dgm:t>
    </dgm:pt>
    <dgm:pt modelId="{B59EB10F-FDB8-4FD5-BFCF-00497C50E68A}" type="sibTrans" cxnId="{4578792D-E8BE-46DF-A489-06795F9FB1D7}">
      <dgm:prSet/>
      <dgm:spPr/>
      <dgm:t>
        <a:bodyPr/>
        <a:lstStyle/>
        <a:p>
          <a:endParaRPr lang="en-US"/>
        </a:p>
      </dgm:t>
    </dgm:pt>
    <dgm:pt modelId="{6A35E620-86C2-4C53-9BD2-BC211913D8CD}">
      <dgm:prSet/>
      <dgm:spPr/>
      <dgm:t>
        <a:bodyPr/>
        <a:lstStyle/>
        <a:p>
          <a:pPr algn="just"/>
          <a:r>
            <a:rPr lang="cs-CZ"/>
            <a:t>jméno, příjmení a datum narození dítěte</a:t>
          </a:r>
          <a:endParaRPr lang="en-US"/>
        </a:p>
      </dgm:t>
    </dgm:pt>
    <dgm:pt modelId="{53748CC9-B32B-46AB-81C8-895927EF1A7B}" type="parTrans" cxnId="{7DFE644B-7A30-45AF-86CC-B24AB59632C2}">
      <dgm:prSet/>
      <dgm:spPr/>
      <dgm:t>
        <a:bodyPr/>
        <a:lstStyle/>
        <a:p>
          <a:endParaRPr lang="en-US"/>
        </a:p>
      </dgm:t>
    </dgm:pt>
    <dgm:pt modelId="{8CB523C4-DB3C-467A-A473-0B55D9EB677A}" type="sibTrans" cxnId="{7DFE644B-7A30-45AF-86CC-B24AB59632C2}">
      <dgm:prSet/>
      <dgm:spPr/>
      <dgm:t>
        <a:bodyPr/>
        <a:lstStyle/>
        <a:p>
          <a:endParaRPr lang="en-US"/>
        </a:p>
      </dgm:t>
    </dgm:pt>
    <dgm:pt modelId="{51A2E0C8-FBF4-4184-8AFB-5265A01D3820}">
      <dgm:prSet/>
      <dgm:spPr/>
      <dgm:t>
        <a:bodyPr/>
        <a:lstStyle/>
        <a:p>
          <a:pPr algn="just"/>
          <a:r>
            <a:rPr lang="cs-CZ" dirty="0"/>
            <a:t>popis úrazu; popis události, při které k úrazu došlo (vč. údajů o čase a místě události)</a:t>
          </a:r>
          <a:endParaRPr lang="en-US" dirty="0"/>
        </a:p>
      </dgm:t>
    </dgm:pt>
    <dgm:pt modelId="{015593CD-ED6D-4E5F-BD52-D31C132E7340}" type="parTrans" cxnId="{578513EB-7E69-4F81-A31E-87F2CA0B7DC0}">
      <dgm:prSet/>
      <dgm:spPr/>
      <dgm:t>
        <a:bodyPr/>
        <a:lstStyle/>
        <a:p>
          <a:endParaRPr lang="en-US"/>
        </a:p>
      </dgm:t>
    </dgm:pt>
    <dgm:pt modelId="{0405C2D9-E782-4A29-BBB3-33E30163645A}" type="sibTrans" cxnId="{578513EB-7E69-4F81-A31E-87F2CA0B7DC0}">
      <dgm:prSet/>
      <dgm:spPr/>
      <dgm:t>
        <a:bodyPr/>
        <a:lstStyle/>
        <a:p>
          <a:endParaRPr lang="en-US"/>
        </a:p>
      </dgm:t>
    </dgm:pt>
    <dgm:pt modelId="{07EA2C1D-52DB-402C-876D-08E738DC1FF6}">
      <dgm:prSet/>
      <dgm:spPr/>
      <dgm:t>
        <a:bodyPr/>
        <a:lstStyle/>
        <a:p>
          <a:pPr algn="just"/>
          <a:r>
            <a:rPr lang="cs-CZ" dirty="0"/>
            <a:t>zda a kým byl úraz ošetřen</a:t>
          </a:r>
          <a:endParaRPr lang="en-US" dirty="0"/>
        </a:p>
      </dgm:t>
    </dgm:pt>
    <dgm:pt modelId="{1BD99566-3C8E-442A-8106-B4CD57DEBE1E}" type="parTrans" cxnId="{50B6E98D-1CE0-4FDA-8C77-1E0059E39C39}">
      <dgm:prSet/>
      <dgm:spPr/>
      <dgm:t>
        <a:bodyPr/>
        <a:lstStyle/>
        <a:p>
          <a:endParaRPr lang="en-US"/>
        </a:p>
      </dgm:t>
    </dgm:pt>
    <dgm:pt modelId="{4E826B19-F861-418F-9067-10138D7E1A5A}" type="sibTrans" cxnId="{50B6E98D-1CE0-4FDA-8C77-1E0059E39C39}">
      <dgm:prSet/>
      <dgm:spPr/>
      <dgm:t>
        <a:bodyPr/>
        <a:lstStyle/>
        <a:p>
          <a:endParaRPr lang="en-US"/>
        </a:p>
      </dgm:t>
    </dgm:pt>
    <dgm:pt modelId="{8F8E6B17-5A1C-400B-B1A9-8CB2A71F20EC}">
      <dgm:prSet/>
      <dgm:spPr/>
      <dgm:t>
        <a:bodyPr/>
        <a:lstStyle/>
        <a:p>
          <a:pPr algn="just"/>
          <a:r>
            <a:rPr lang="cs-CZ" dirty="0"/>
            <a:t>podpis pedagoga, který provedl zápis</a:t>
          </a:r>
          <a:endParaRPr lang="en-US" dirty="0"/>
        </a:p>
      </dgm:t>
    </dgm:pt>
    <dgm:pt modelId="{7B1AEA52-F021-400F-9732-D78662A68DAB}" type="parTrans" cxnId="{2EF2F251-4C6B-45CE-AA5B-F01B59149412}">
      <dgm:prSet/>
      <dgm:spPr/>
      <dgm:t>
        <a:bodyPr/>
        <a:lstStyle/>
        <a:p>
          <a:endParaRPr lang="en-US"/>
        </a:p>
      </dgm:t>
    </dgm:pt>
    <dgm:pt modelId="{4F4C7AC1-9CC3-4C33-B766-7794C5226313}" type="sibTrans" cxnId="{2EF2F251-4C6B-45CE-AA5B-F01B59149412}">
      <dgm:prSet/>
      <dgm:spPr/>
      <dgm:t>
        <a:bodyPr/>
        <a:lstStyle/>
        <a:p>
          <a:endParaRPr lang="en-US"/>
        </a:p>
      </dgm:t>
    </dgm:pt>
    <dgm:pt modelId="{CE126CFB-5171-40BE-BA09-111CB46461E2}">
      <dgm:prSet/>
      <dgm:spPr/>
      <dgm:t>
        <a:bodyPr/>
        <a:lstStyle/>
        <a:p>
          <a:pPr algn="just"/>
          <a:r>
            <a:rPr lang="cs-CZ" dirty="0"/>
            <a:t>další údaje, pokud jsou potřebné k sepsání záznamu o úrazu</a:t>
          </a:r>
          <a:endParaRPr lang="en-US" dirty="0"/>
        </a:p>
      </dgm:t>
    </dgm:pt>
    <dgm:pt modelId="{4CE6677B-18C0-4CD4-9966-8A830F6D7610}" type="parTrans" cxnId="{5B4221B5-F509-4DE9-99AF-2712CEEF1FC7}">
      <dgm:prSet/>
      <dgm:spPr/>
      <dgm:t>
        <a:bodyPr/>
        <a:lstStyle/>
        <a:p>
          <a:endParaRPr lang="en-US"/>
        </a:p>
      </dgm:t>
    </dgm:pt>
    <dgm:pt modelId="{0C29619E-8788-4672-A3E2-650E5066CAA5}" type="sibTrans" cxnId="{5B4221B5-F509-4DE9-99AF-2712CEEF1FC7}">
      <dgm:prSet/>
      <dgm:spPr/>
      <dgm:t>
        <a:bodyPr/>
        <a:lstStyle/>
        <a:p>
          <a:endParaRPr lang="en-US"/>
        </a:p>
      </dgm:t>
    </dgm:pt>
    <dgm:pt modelId="{0A2DF76F-6DD2-4FCD-9E9D-2562A54EDCA7}">
      <dgm:prSet/>
      <dgm:spPr/>
      <dgm:t>
        <a:bodyPr/>
        <a:lstStyle/>
        <a:p>
          <a:pPr algn="just"/>
          <a:r>
            <a:rPr lang="cs-CZ" dirty="0"/>
            <a:t>osobní údaje mohou být zpracovávány pouze za účelem evidence úrazů</a:t>
          </a:r>
          <a:endParaRPr lang="en-US" dirty="0"/>
        </a:p>
      </dgm:t>
    </dgm:pt>
    <dgm:pt modelId="{88F23B12-E43F-44ED-A1FC-4DEE5EFE6070}" type="parTrans" cxnId="{06B73D1A-29BC-44F6-BF32-01CA346D7BFE}">
      <dgm:prSet/>
      <dgm:spPr/>
      <dgm:t>
        <a:bodyPr/>
        <a:lstStyle/>
        <a:p>
          <a:endParaRPr lang="en-US"/>
        </a:p>
      </dgm:t>
    </dgm:pt>
    <dgm:pt modelId="{8A6765EE-573E-429E-AD54-A3A376F740A4}" type="sibTrans" cxnId="{06B73D1A-29BC-44F6-BF32-01CA346D7BFE}">
      <dgm:prSet/>
      <dgm:spPr/>
      <dgm:t>
        <a:bodyPr/>
        <a:lstStyle/>
        <a:p>
          <a:endParaRPr lang="en-US"/>
        </a:p>
      </dgm:t>
    </dgm:pt>
    <dgm:pt modelId="{63C47F74-43E6-46E6-9C90-19A889BD1635}" type="pres">
      <dgm:prSet presAssocID="{BAAC64A8-8092-40D0-BC89-D23973059429}" presName="linear" presStyleCnt="0">
        <dgm:presLayoutVars>
          <dgm:dir/>
          <dgm:animLvl val="lvl"/>
          <dgm:resizeHandles val="exact"/>
        </dgm:presLayoutVars>
      </dgm:prSet>
      <dgm:spPr/>
    </dgm:pt>
    <dgm:pt modelId="{D41824F7-801B-441A-946C-59B143F9EEAE}" type="pres">
      <dgm:prSet presAssocID="{C4369ADC-EF11-41A6-B65F-7C0A2B000A49}" presName="parentLin" presStyleCnt="0"/>
      <dgm:spPr/>
    </dgm:pt>
    <dgm:pt modelId="{8F1472D6-E0EB-482C-B967-6348B891D5F0}" type="pres">
      <dgm:prSet presAssocID="{C4369ADC-EF11-41A6-B65F-7C0A2B000A49}" presName="parentLeftMargin" presStyleLbl="node1" presStyleIdx="0" presStyleCnt="2"/>
      <dgm:spPr/>
    </dgm:pt>
    <dgm:pt modelId="{8BD5391C-3C7A-42D2-91F9-7F80F1F7FA25}" type="pres">
      <dgm:prSet presAssocID="{C4369ADC-EF11-41A6-B65F-7C0A2B000A4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BAB3543-0184-4652-A57F-2B4E08B00BAA}" type="pres">
      <dgm:prSet presAssocID="{C4369ADC-EF11-41A6-B65F-7C0A2B000A49}" presName="negativeSpace" presStyleCnt="0"/>
      <dgm:spPr/>
    </dgm:pt>
    <dgm:pt modelId="{897924D5-8390-4ED6-B627-607E692233F4}" type="pres">
      <dgm:prSet presAssocID="{C4369ADC-EF11-41A6-B65F-7C0A2B000A49}" presName="childText" presStyleLbl="conFgAcc1" presStyleIdx="0" presStyleCnt="2">
        <dgm:presLayoutVars>
          <dgm:bulletEnabled val="1"/>
        </dgm:presLayoutVars>
      </dgm:prSet>
      <dgm:spPr/>
    </dgm:pt>
    <dgm:pt modelId="{8FD63C9C-9A07-4CC7-B913-D18716C5C7BF}" type="pres">
      <dgm:prSet presAssocID="{1EFDC5DA-2C81-40EE-8E63-AB1BF7E7A896}" presName="spaceBetweenRectangles" presStyleCnt="0"/>
      <dgm:spPr/>
    </dgm:pt>
    <dgm:pt modelId="{796382BA-E3AB-46E6-B44E-E1A4306AB8BE}" type="pres">
      <dgm:prSet presAssocID="{55C0B646-80B4-45BB-97B7-8D885FEE6138}" presName="parentLin" presStyleCnt="0"/>
      <dgm:spPr/>
    </dgm:pt>
    <dgm:pt modelId="{5BDF7719-5F15-4604-976D-645F7480F6A1}" type="pres">
      <dgm:prSet presAssocID="{55C0B646-80B4-45BB-97B7-8D885FEE6138}" presName="parentLeftMargin" presStyleLbl="node1" presStyleIdx="0" presStyleCnt="2"/>
      <dgm:spPr/>
    </dgm:pt>
    <dgm:pt modelId="{6803744E-F39E-4C8F-9B0D-541595A6BBF9}" type="pres">
      <dgm:prSet presAssocID="{55C0B646-80B4-45BB-97B7-8D885FEE613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0828C13-6A08-46AE-894F-46538883D482}" type="pres">
      <dgm:prSet presAssocID="{55C0B646-80B4-45BB-97B7-8D885FEE6138}" presName="negativeSpace" presStyleCnt="0"/>
      <dgm:spPr/>
    </dgm:pt>
    <dgm:pt modelId="{C230FE49-1F7E-4CFB-AE50-9179CC9D75B7}" type="pres">
      <dgm:prSet presAssocID="{55C0B646-80B4-45BB-97B7-8D885FEE613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EE6C416-77D6-4D97-A336-69C321020010}" type="presOf" srcId="{0A2DF76F-6DD2-4FCD-9E9D-2562A54EDCA7}" destId="{C230FE49-1F7E-4CFB-AE50-9179CC9D75B7}" srcOrd="0" destOrd="8" presId="urn:microsoft.com/office/officeart/2005/8/layout/list1"/>
    <dgm:cxn modelId="{06B73D1A-29BC-44F6-BF32-01CA346D7BFE}" srcId="{55C0B646-80B4-45BB-97B7-8D885FEE6138}" destId="{0A2DF76F-6DD2-4FCD-9E9D-2562A54EDCA7}" srcOrd="2" destOrd="0" parTransId="{88F23B12-E43F-44ED-A1FC-4DEE5EFE6070}" sibTransId="{8A6765EE-573E-429E-AD54-A3A376F740A4}"/>
    <dgm:cxn modelId="{4578792D-E8BE-46DF-A489-06795F9FB1D7}" srcId="{B86BEBBF-B82C-45A7-AF9D-74D3B5A64213}" destId="{FB490181-A815-44F1-B98B-3069E2F99AD5}" srcOrd="0" destOrd="0" parTransId="{79294E3A-05F4-4FCC-BC28-32CBEF11118B}" sibTransId="{B59EB10F-FDB8-4FD5-BFCF-00497C50E68A}"/>
    <dgm:cxn modelId="{90AF2631-98C4-4362-A099-76DFF21203AB}" type="presOf" srcId="{55C0B646-80B4-45BB-97B7-8D885FEE6138}" destId="{6803744E-F39E-4C8F-9B0D-541595A6BBF9}" srcOrd="1" destOrd="0" presId="urn:microsoft.com/office/officeart/2005/8/layout/list1"/>
    <dgm:cxn modelId="{89F08834-10B3-4027-8D14-4A79F40798F9}" type="presOf" srcId="{C4369ADC-EF11-41A6-B65F-7C0A2B000A49}" destId="{8BD5391C-3C7A-42D2-91F9-7F80F1F7FA25}" srcOrd="1" destOrd="0" presId="urn:microsoft.com/office/officeart/2005/8/layout/list1"/>
    <dgm:cxn modelId="{27E2C341-0DFF-4F0D-8410-3DA9B92858CF}" type="presOf" srcId="{07EA2C1D-52DB-402C-876D-08E738DC1FF6}" destId="{C230FE49-1F7E-4CFB-AE50-9179CC9D75B7}" srcOrd="0" destOrd="5" presId="urn:microsoft.com/office/officeart/2005/8/layout/list1"/>
    <dgm:cxn modelId="{25FA1144-B4AD-47F0-8C64-A847BCE0BCE7}" srcId="{BAAC64A8-8092-40D0-BC89-D23973059429}" destId="{55C0B646-80B4-45BB-97B7-8D885FEE6138}" srcOrd="1" destOrd="0" parTransId="{8AD51B30-F58A-4E72-B28F-5A9571898B97}" sibTransId="{74745406-5526-433F-9CCC-FBE3ADDB1288}"/>
    <dgm:cxn modelId="{7C227767-3460-4DF0-855E-16394BF1E2E1}" type="presOf" srcId="{8F8E6B17-5A1C-400B-B1A9-8CB2A71F20EC}" destId="{C230FE49-1F7E-4CFB-AE50-9179CC9D75B7}" srcOrd="0" destOrd="6" presId="urn:microsoft.com/office/officeart/2005/8/layout/list1"/>
    <dgm:cxn modelId="{35BF2868-7731-4292-B5A6-2B267E2037BA}" type="presOf" srcId="{6A35E620-86C2-4C53-9BD2-BC211913D8CD}" destId="{C230FE49-1F7E-4CFB-AE50-9179CC9D75B7}" srcOrd="0" destOrd="3" presId="urn:microsoft.com/office/officeart/2005/8/layout/list1"/>
    <dgm:cxn modelId="{C611DF6A-D21F-4D24-BED4-EF342B186C2D}" type="presOf" srcId="{BAAC64A8-8092-40D0-BC89-D23973059429}" destId="{63C47F74-43E6-46E6-9C90-19A889BD1635}" srcOrd="0" destOrd="0" presId="urn:microsoft.com/office/officeart/2005/8/layout/list1"/>
    <dgm:cxn modelId="{7DFE644B-7A30-45AF-86CC-B24AB59632C2}" srcId="{B86BEBBF-B82C-45A7-AF9D-74D3B5A64213}" destId="{6A35E620-86C2-4C53-9BD2-BC211913D8CD}" srcOrd="1" destOrd="0" parTransId="{53748CC9-B32B-46AB-81C8-895927EF1A7B}" sibTransId="{8CB523C4-DB3C-467A-A473-0B55D9EB677A}"/>
    <dgm:cxn modelId="{2EF2F251-4C6B-45CE-AA5B-F01B59149412}" srcId="{B86BEBBF-B82C-45A7-AF9D-74D3B5A64213}" destId="{8F8E6B17-5A1C-400B-B1A9-8CB2A71F20EC}" srcOrd="4" destOrd="0" parTransId="{7B1AEA52-F021-400F-9732-D78662A68DAB}" sibTransId="{4F4C7AC1-9CC3-4C33-B766-7794C5226313}"/>
    <dgm:cxn modelId="{D0E5CC74-A8E4-4B49-9942-828BE2F24963}" type="presOf" srcId="{B86BEBBF-B82C-45A7-AF9D-74D3B5A64213}" destId="{C230FE49-1F7E-4CFB-AE50-9179CC9D75B7}" srcOrd="0" destOrd="1" presId="urn:microsoft.com/office/officeart/2005/8/layout/list1"/>
    <dgm:cxn modelId="{FDA6B878-E2E2-45F1-A04D-619317AC9155}" type="presOf" srcId="{CE126CFB-5171-40BE-BA09-111CB46461E2}" destId="{C230FE49-1F7E-4CFB-AE50-9179CC9D75B7}" srcOrd="0" destOrd="7" presId="urn:microsoft.com/office/officeart/2005/8/layout/list1"/>
    <dgm:cxn modelId="{50B6E98D-1CE0-4FDA-8C77-1E0059E39C39}" srcId="{B86BEBBF-B82C-45A7-AF9D-74D3B5A64213}" destId="{07EA2C1D-52DB-402C-876D-08E738DC1FF6}" srcOrd="3" destOrd="0" parTransId="{1BD99566-3C8E-442A-8106-B4CD57DEBE1E}" sibTransId="{4E826B19-F861-418F-9067-10138D7E1A5A}"/>
    <dgm:cxn modelId="{A27742A4-47D4-46B4-B0C7-835AA164F079}" type="presOf" srcId="{C4369ADC-EF11-41A6-B65F-7C0A2B000A49}" destId="{8F1472D6-E0EB-482C-B967-6348B891D5F0}" srcOrd="0" destOrd="0" presId="urn:microsoft.com/office/officeart/2005/8/layout/list1"/>
    <dgm:cxn modelId="{100B13A6-58AA-479F-BD2A-5AD308D071C2}" srcId="{55C0B646-80B4-45BB-97B7-8D885FEE6138}" destId="{B86BEBBF-B82C-45A7-AF9D-74D3B5A64213}" srcOrd="1" destOrd="0" parTransId="{9E7BF7E6-8F05-4E7A-B975-48222F12BB69}" sibTransId="{F6BBDE35-B881-4E94-B23A-D4D094802408}"/>
    <dgm:cxn modelId="{05680EAB-0597-491E-9A39-687418F7F676}" type="presOf" srcId="{FB490181-A815-44F1-B98B-3069E2F99AD5}" destId="{C230FE49-1F7E-4CFB-AE50-9179CC9D75B7}" srcOrd="0" destOrd="2" presId="urn:microsoft.com/office/officeart/2005/8/layout/list1"/>
    <dgm:cxn modelId="{38F1F5B3-96F9-4B2A-A2E9-3122010826BB}" type="presOf" srcId="{55C0B646-80B4-45BB-97B7-8D885FEE6138}" destId="{5BDF7719-5F15-4604-976D-645F7480F6A1}" srcOrd="0" destOrd="0" presId="urn:microsoft.com/office/officeart/2005/8/layout/list1"/>
    <dgm:cxn modelId="{5B4221B5-F509-4DE9-99AF-2712CEEF1FC7}" srcId="{B86BEBBF-B82C-45A7-AF9D-74D3B5A64213}" destId="{CE126CFB-5171-40BE-BA09-111CB46461E2}" srcOrd="5" destOrd="0" parTransId="{4CE6677B-18C0-4CD4-9966-8A830F6D7610}" sibTransId="{0C29619E-8788-4672-A3E2-650E5066CAA5}"/>
    <dgm:cxn modelId="{589300BA-1DCE-46D9-8579-EC4B0149741B}" srcId="{BAAC64A8-8092-40D0-BC89-D23973059429}" destId="{C4369ADC-EF11-41A6-B65F-7C0A2B000A49}" srcOrd="0" destOrd="0" parTransId="{D7B53AA3-3CFC-4BC2-BC68-1BCDE718719F}" sibTransId="{1EFDC5DA-2C81-40EE-8E63-AB1BF7E7A896}"/>
    <dgm:cxn modelId="{586820C5-50EC-4B84-820F-757A15EA1A20}" srcId="{55C0B646-80B4-45BB-97B7-8D885FEE6138}" destId="{EFCF4DC8-974B-419C-8DF7-F0C0053A6529}" srcOrd="0" destOrd="0" parTransId="{C3BB74F9-E5D6-4CF9-AE21-C9582541F1E8}" sibTransId="{52F6578D-5C41-4334-9AD0-5FC6B6E0C332}"/>
    <dgm:cxn modelId="{5FFF9CE1-7FD5-42B4-85E8-D301B99FF0DB}" type="presOf" srcId="{EFCF4DC8-974B-419C-8DF7-F0C0053A6529}" destId="{C230FE49-1F7E-4CFB-AE50-9179CC9D75B7}" srcOrd="0" destOrd="0" presId="urn:microsoft.com/office/officeart/2005/8/layout/list1"/>
    <dgm:cxn modelId="{578513EB-7E69-4F81-A31E-87F2CA0B7DC0}" srcId="{B86BEBBF-B82C-45A7-AF9D-74D3B5A64213}" destId="{51A2E0C8-FBF4-4184-8AFB-5265A01D3820}" srcOrd="2" destOrd="0" parTransId="{015593CD-ED6D-4E5F-BD52-D31C132E7340}" sibTransId="{0405C2D9-E782-4A29-BBB3-33E30163645A}"/>
    <dgm:cxn modelId="{8DC9C7FF-0A8D-4611-B41E-47D69F7061A6}" type="presOf" srcId="{51A2E0C8-FBF4-4184-8AFB-5265A01D3820}" destId="{C230FE49-1F7E-4CFB-AE50-9179CC9D75B7}" srcOrd="0" destOrd="4" presId="urn:microsoft.com/office/officeart/2005/8/layout/list1"/>
    <dgm:cxn modelId="{9D301BC3-77AD-4E5D-9AB4-CFED83CA55E7}" type="presParOf" srcId="{63C47F74-43E6-46E6-9C90-19A889BD1635}" destId="{D41824F7-801B-441A-946C-59B143F9EEAE}" srcOrd="0" destOrd="0" presId="urn:microsoft.com/office/officeart/2005/8/layout/list1"/>
    <dgm:cxn modelId="{224B79FF-0166-49ED-AAFC-712F3CA685B8}" type="presParOf" srcId="{D41824F7-801B-441A-946C-59B143F9EEAE}" destId="{8F1472D6-E0EB-482C-B967-6348B891D5F0}" srcOrd="0" destOrd="0" presId="urn:microsoft.com/office/officeart/2005/8/layout/list1"/>
    <dgm:cxn modelId="{FF4644ED-E37C-4245-BD25-A09A4F95F2D7}" type="presParOf" srcId="{D41824F7-801B-441A-946C-59B143F9EEAE}" destId="{8BD5391C-3C7A-42D2-91F9-7F80F1F7FA25}" srcOrd="1" destOrd="0" presId="urn:microsoft.com/office/officeart/2005/8/layout/list1"/>
    <dgm:cxn modelId="{8BB8493A-F5F1-4FE3-942B-8CE0F91BA324}" type="presParOf" srcId="{63C47F74-43E6-46E6-9C90-19A889BD1635}" destId="{5BAB3543-0184-4652-A57F-2B4E08B00BAA}" srcOrd="1" destOrd="0" presId="urn:microsoft.com/office/officeart/2005/8/layout/list1"/>
    <dgm:cxn modelId="{36FC3377-D1CF-47C7-A528-41AD92E91A41}" type="presParOf" srcId="{63C47F74-43E6-46E6-9C90-19A889BD1635}" destId="{897924D5-8390-4ED6-B627-607E692233F4}" srcOrd="2" destOrd="0" presId="urn:microsoft.com/office/officeart/2005/8/layout/list1"/>
    <dgm:cxn modelId="{5EAB5A06-D5F8-4D8E-A3F7-F1869A83F76C}" type="presParOf" srcId="{63C47F74-43E6-46E6-9C90-19A889BD1635}" destId="{8FD63C9C-9A07-4CC7-B913-D18716C5C7BF}" srcOrd="3" destOrd="0" presId="urn:microsoft.com/office/officeart/2005/8/layout/list1"/>
    <dgm:cxn modelId="{513F1BC1-FF0F-4B9C-BE41-FCC08C95AC6A}" type="presParOf" srcId="{63C47F74-43E6-46E6-9C90-19A889BD1635}" destId="{796382BA-E3AB-46E6-B44E-E1A4306AB8BE}" srcOrd="4" destOrd="0" presId="urn:microsoft.com/office/officeart/2005/8/layout/list1"/>
    <dgm:cxn modelId="{AA1F5FE9-3968-4BC7-B3B4-D68BE9C3CB8B}" type="presParOf" srcId="{796382BA-E3AB-46E6-B44E-E1A4306AB8BE}" destId="{5BDF7719-5F15-4604-976D-645F7480F6A1}" srcOrd="0" destOrd="0" presId="urn:microsoft.com/office/officeart/2005/8/layout/list1"/>
    <dgm:cxn modelId="{2066C0EA-16DD-438F-A464-B3D2FEDC0432}" type="presParOf" srcId="{796382BA-E3AB-46E6-B44E-E1A4306AB8BE}" destId="{6803744E-F39E-4C8F-9B0D-541595A6BBF9}" srcOrd="1" destOrd="0" presId="urn:microsoft.com/office/officeart/2005/8/layout/list1"/>
    <dgm:cxn modelId="{D57257DB-D03A-4728-B256-1E353F2AF2FA}" type="presParOf" srcId="{63C47F74-43E6-46E6-9C90-19A889BD1635}" destId="{E0828C13-6A08-46AE-894F-46538883D482}" srcOrd="5" destOrd="0" presId="urn:microsoft.com/office/officeart/2005/8/layout/list1"/>
    <dgm:cxn modelId="{07C0C89F-B1D7-4549-A878-2AC7FAA4E120}" type="presParOf" srcId="{63C47F74-43E6-46E6-9C90-19A889BD1635}" destId="{C230FE49-1F7E-4CFB-AE50-9179CC9D75B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CAF78B-3730-4E4A-932E-C7C8AAA25D9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AAF65C8-4159-435E-8EE6-4CA636F2FB06}">
      <dgm:prSet/>
      <dgm:spPr/>
      <dgm:t>
        <a:bodyPr/>
        <a:lstStyle/>
        <a:p>
          <a:r>
            <a:rPr lang="cs-CZ"/>
            <a:t>§ 2 (Záznam o úrazu)</a:t>
          </a:r>
          <a:endParaRPr lang="en-US"/>
        </a:p>
      </dgm:t>
    </dgm:pt>
    <dgm:pt modelId="{621836DE-5BAD-40DB-AB77-8C433D30CF3A}" type="parTrans" cxnId="{256BF844-59A5-4CED-9B5C-52150320A4F7}">
      <dgm:prSet/>
      <dgm:spPr/>
      <dgm:t>
        <a:bodyPr/>
        <a:lstStyle/>
        <a:p>
          <a:endParaRPr lang="en-US"/>
        </a:p>
      </dgm:t>
    </dgm:pt>
    <dgm:pt modelId="{7202B750-CCC7-4976-B25D-D7F54AE1B665}" type="sibTrans" cxnId="{256BF844-59A5-4CED-9B5C-52150320A4F7}">
      <dgm:prSet/>
      <dgm:spPr/>
      <dgm:t>
        <a:bodyPr/>
        <a:lstStyle/>
        <a:p>
          <a:endParaRPr lang="en-US"/>
        </a:p>
      </dgm:t>
    </dgm:pt>
    <dgm:pt modelId="{2E39792E-0396-4B31-B71C-D4B979AE9A01}">
      <dgm:prSet/>
      <dgm:spPr/>
      <dgm:t>
        <a:bodyPr/>
        <a:lstStyle/>
        <a:p>
          <a:pPr algn="just"/>
          <a:r>
            <a:rPr lang="cs-CZ" dirty="0"/>
            <a:t>vyhotovuje se pouze pokud důsledkem úrazu byl/a:</a:t>
          </a:r>
          <a:endParaRPr lang="en-US" dirty="0"/>
        </a:p>
      </dgm:t>
    </dgm:pt>
    <dgm:pt modelId="{B99C4274-1905-40B3-9A50-49F082709489}" type="parTrans" cxnId="{C296B117-0CBA-44E4-AD5C-12B031E1C394}">
      <dgm:prSet/>
      <dgm:spPr/>
      <dgm:t>
        <a:bodyPr/>
        <a:lstStyle/>
        <a:p>
          <a:endParaRPr lang="en-US"/>
        </a:p>
      </dgm:t>
    </dgm:pt>
    <dgm:pt modelId="{9106743D-02B8-42E3-B95D-9EFC08E97A4A}" type="sibTrans" cxnId="{C296B117-0CBA-44E4-AD5C-12B031E1C394}">
      <dgm:prSet/>
      <dgm:spPr/>
      <dgm:t>
        <a:bodyPr/>
        <a:lstStyle/>
        <a:p>
          <a:endParaRPr lang="en-US"/>
        </a:p>
      </dgm:t>
    </dgm:pt>
    <dgm:pt modelId="{93C2FB8B-9418-44AC-B177-357B7D9E9448}">
      <dgm:prSet/>
      <dgm:spPr/>
      <dgm:t>
        <a:bodyPr/>
        <a:lstStyle/>
        <a:p>
          <a:pPr algn="just"/>
          <a:r>
            <a:rPr lang="cs-CZ" dirty="0"/>
            <a:t>absence dítěte zasahující do 2 po sobě jdoucích vyučovacích dnů</a:t>
          </a:r>
          <a:endParaRPr lang="en-US" dirty="0"/>
        </a:p>
      </dgm:t>
    </dgm:pt>
    <dgm:pt modelId="{A67A1A1F-6243-4EE1-99CF-BA49149D6956}" type="parTrans" cxnId="{6696BE0F-64E9-489C-ABB4-865ABDBB81FC}">
      <dgm:prSet/>
      <dgm:spPr/>
      <dgm:t>
        <a:bodyPr/>
        <a:lstStyle/>
        <a:p>
          <a:endParaRPr lang="en-US"/>
        </a:p>
      </dgm:t>
    </dgm:pt>
    <dgm:pt modelId="{5535EBBE-5B93-4604-9C44-B60A9B0467B5}" type="sibTrans" cxnId="{6696BE0F-64E9-489C-ABB4-865ABDBB81FC}">
      <dgm:prSet/>
      <dgm:spPr/>
      <dgm:t>
        <a:bodyPr/>
        <a:lstStyle/>
        <a:p>
          <a:endParaRPr lang="en-US"/>
        </a:p>
      </dgm:t>
    </dgm:pt>
    <dgm:pt modelId="{62FAC512-D587-450F-BB4E-74B34750C37D}">
      <dgm:prSet/>
      <dgm:spPr/>
      <dgm:t>
        <a:bodyPr/>
        <a:lstStyle/>
        <a:p>
          <a:pPr algn="just"/>
          <a:r>
            <a:rPr lang="cs-CZ" dirty="0"/>
            <a:t>smrtelný úraz – rozumí se tím takové poškození zdraví, které způsobilo smrt po úrazu nebo dítě zemřelo na následky úrazu nejpozději do 1 roku</a:t>
          </a:r>
          <a:endParaRPr lang="en-US" dirty="0"/>
        </a:p>
      </dgm:t>
    </dgm:pt>
    <dgm:pt modelId="{C177BD56-9462-4C02-8ECA-82FE5E0E3D3B}" type="parTrans" cxnId="{F3D66471-DEB7-4B23-A149-36D9A6A9842D}">
      <dgm:prSet/>
      <dgm:spPr/>
      <dgm:t>
        <a:bodyPr/>
        <a:lstStyle/>
        <a:p>
          <a:endParaRPr lang="en-US"/>
        </a:p>
      </dgm:t>
    </dgm:pt>
    <dgm:pt modelId="{62738455-6256-43D1-9784-3331338DDF62}" type="sibTrans" cxnId="{F3D66471-DEB7-4B23-A149-36D9A6A9842D}">
      <dgm:prSet/>
      <dgm:spPr/>
      <dgm:t>
        <a:bodyPr/>
        <a:lstStyle/>
        <a:p>
          <a:endParaRPr lang="en-US"/>
        </a:p>
      </dgm:t>
    </dgm:pt>
    <dgm:pt modelId="{0AAC10FE-FA75-44F5-A4D3-8CB12C7520B0}">
      <dgm:prSet/>
      <dgm:spPr/>
      <dgm:t>
        <a:bodyPr/>
        <a:lstStyle/>
        <a:p>
          <a:pPr algn="just"/>
          <a:r>
            <a:rPr lang="cs-CZ" dirty="0"/>
            <a:t>(případně lze vyhotovit na žádost zákonných zástupců dítěte/zletilého žáka nebo pokud je pravděpodobné, že žáku bude poskytnuta náhrada za bolest)</a:t>
          </a:r>
          <a:endParaRPr lang="en-US" dirty="0"/>
        </a:p>
      </dgm:t>
    </dgm:pt>
    <dgm:pt modelId="{5CC2D6DD-46BA-40B5-8B3F-DFA27277844F}" type="parTrans" cxnId="{ADB3C537-4A2F-4BFC-A0A3-E286EC805F4B}">
      <dgm:prSet/>
      <dgm:spPr/>
      <dgm:t>
        <a:bodyPr/>
        <a:lstStyle/>
        <a:p>
          <a:endParaRPr lang="en-US"/>
        </a:p>
      </dgm:t>
    </dgm:pt>
    <dgm:pt modelId="{065B0C13-6760-4727-8B40-200F5BD8A92F}" type="sibTrans" cxnId="{ADB3C537-4A2F-4BFC-A0A3-E286EC805F4B}">
      <dgm:prSet/>
      <dgm:spPr/>
      <dgm:t>
        <a:bodyPr/>
        <a:lstStyle/>
        <a:p>
          <a:endParaRPr lang="en-US"/>
        </a:p>
      </dgm:t>
    </dgm:pt>
    <dgm:pt modelId="{92BD049E-9053-4D87-8AA8-41CB36E3EE59}">
      <dgm:prSet/>
      <dgm:spPr/>
      <dgm:t>
        <a:bodyPr/>
        <a:lstStyle/>
        <a:p>
          <a:pPr algn="just"/>
          <a:r>
            <a:rPr lang="cs-CZ" dirty="0"/>
            <a:t>formulář pro záznam o úrazu je přílohou přihlášky (jako vzor)</a:t>
          </a:r>
          <a:endParaRPr lang="en-US" dirty="0"/>
        </a:p>
      </dgm:t>
    </dgm:pt>
    <dgm:pt modelId="{2ED43908-F560-497F-9C3E-BB298216B699}" type="parTrans" cxnId="{CF6DBC4A-204D-480D-B3A0-291CD7A08CC4}">
      <dgm:prSet/>
      <dgm:spPr/>
      <dgm:t>
        <a:bodyPr/>
        <a:lstStyle/>
        <a:p>
          <a:endParaRPr lang="en-US"/>
        </a:p>
      </dgm:t>
    </dgm:pt>
    <dgm:pt modelId="{B936655D-7A5D-416F-AB2D-94CFB66A2F1D}" type="sibTrans" cxnId="{CF6DBC4A-204D-480D-B3A0-291CD7A08CC4}">
      <dgm:prSet/>
      <dgm:spPr/>
      <dgm:t>
        <a:bodyPr/>
        <a:lstStyle/>
        <a:p>
          <a:endParaRPr lang="en-US"/>
        </a:p>
      </dgm:t>
    </dgm:pt>
    <dgm:pt modelId="{8F6AF644-13F5-4450-B3BE-A25F51B9FC45}">
      <dgm:prSet/>
      <dgm:spPr/>
      <dgm:t>
        <a:bodyPr/>
        <a:lstStyle/>
        <a:p>
          <a:r>
            <a:rPr lang="cs-CZ"/>
            <a:t>§ 3 (Hlášení úrazu)</a:t>
          </a:r>
          <a:endParaRPr lang="en-US"/>
        </a:p>
      </dgm:t>
    </dgm:pt>
    <dgm:pt modelId="{48A111EB-9BC3-4F98-A9AC-47C386CA7C16}" type="parTrans" cxnId="{572FBF60-2839-48D7-BCC4-E345D14E7CEE}">
      <dgm:prSet/>
      <dgm:spPr/>
      <dgm:t>
        <a:bodyPr/>
        <a:lstStyle/>
        <a:p>
          <a:endParaRPr lang="en-US"/>
        </a:p>
      </dgm:t>
    </dgm:pt>
    <dgm:pt modelId="{1ECE0262-A71A-4061-B982-C2D84A31CE8D}" type="sibTrans" cxnId="{572FBF60-2839-48D7-BCC4-E345D14E7CEE}">
      <dgm:prSet/>
      <dgm:spPr/>
      <dgm:t>
        <a:bodyPr/>
        <a:lstStyle/>
        <a:p>
          <a:endParaRPr lang="en-US"/>
        </a:p>
      </dgm:t>
    </dgm:pt>
    <dgm:pt modelId="{657C7784-BFD3-426F-B278-CDB9544D6DE4}">
      <dgm:prSet/>
      <dgm:spPr/>
      <dgm:t>
        <a:bodyPr/>
        <a:lstStyle/>
        <a:p>
          <a:pPr algn="just"/>
          <a:r>
            <a:rPr lang="cs-CZ" dirty="0"/>
            <a:t>škola podá bez zbytečného odkladu hlášení o úrazu zákonnému zástupci žáka</a:t>
          </a:r>
          <a:endParaRPr lang="en-US" dirty="0"/>
        </a:p>
      </dgm:t>
    </dgm:pt>
    <dgm:pt modelId="{8B2EBCD3-52FC-49DB-8A04-703EDDE781EF}" type="parTrans" cxnId="{1D7EED48-2784-4EF8-B0CD-CD5A6883C66E}">
      <dgm:prSet/>
      <dgm:spPr/>
      <dgm:t>
        <a:bodyPr/>
        <a:lstStyle/>
        <a:p>
          <a:endParaRPr lang="en-US"/>
        </a:p>
      </dgm:t>
    </dgm:pt>
    <dgm:pt modelId="{0F148AC4-A15E-48D8-B07F-4C888DDA6A77}" type="sibTrans" cxnId="{1D7EED48-2784-4EF8-B0CD-CD5A6883C66E}">
      <dgm:prSet/>
      <dgm:spPr/>
      <dgm:t>
        <a:bodyPr/>
        <a:lstStyle/>
        <a:p>
          <a:endParaRPr lang="en-US"/>
        </a:p>
      </dgm:t>
    </dgm:pt>
    <dgm:pt modelId="{2D347705-4D72-4100-B1A5-28CB4FE88D2F}">
      <dgm:prSet/>
      <dgm:spPr/>
      <dgm:t>
        <a:bodyPr/>
        <a:lstStyle/>
        <a:p>
          <a:pPr algn="just"/>
          <a:r>
            <a:rPr lang="cs-CZ" dirty="0"/>
            <a:t>pokud skutečnosti nasvědčují tomu, že v souvislosti s úrazem byl spáchán trestný čin nebo přestupek, podá škola hlášení místně příslušnému útvaru PČR</a:t>
          </a:r>
          <a:endParaRPr lang="en-US" dirty="0"/>
        </a:p>
      </dgm:t>
    </dgm:pt>
    <dgm:pt modelId="{6FB863D6-94C0-4EB4-9EAE-5C90D61234C4}" type="parTrans" cxnId="{AE72DD90-CC18-45FE-96E5-518A15338BA2}">
      <dgm:prSet/>
      <dgm:spPr/>
      <dgm:t>
        <a:bodyPr/>
        <a:lstStyle/>
        <a:p>
          <a:endParaRPr lang="en-US"/>
        </a:p>
      </dgm:t>
    </dgm:pt>
    <dgm:pt modelId="{79CCCE4F-0119-4885-A32C-136D8824A0AE}" type="sibTrans" cxnId="{AE72DD90-CC18-45FE-96E5-518A15338BA2}">
      <dgm:prSet/>
      <dgm:spPr/>
      <dgm:t>
        <a:bodyPr/>
        <a:lstStyle/>
        <a:p>
          <a:endParaRPr lang="en-US"/>
        </a:p>
      </dgm:t>
    </dgm:pt>
    <dgm:pt modelId="{2CC1518E-A1C3-4431-80A4-A2FB64190276}">
      <dgm:prSet/>
      <dgm:spPr/>
      <dgm:t>
        <a:bodyPr/>
        <a:lstStyle/>
        <a:p>
          <a:pPr algn="just"/>
          <a:r>
            <a:rPr lang="cs-CZ" dirty="0"/>
            <a:t>škola podá hlášení pojišťovně, u které má sjednáno pojištění pro případ odpovědnosti za škodu</a:t>
          </a:r>
          <a:endParaRPr lang="en-US" dirty="0"/>
        </a:p>
      </dgm:t>
    </dgm:pt>
    <dgm:pt modelId="{B3E9B69B-AE90-4273-8982-F44DA98379C7}" type="parTrans" cxnId="{35C291D0-BF37-4A07-A15B-6CA68EB5086A}">
      <dgm:prSet/>
      <dgm:spPr/>
      <dgm:t>
        <a:bodyPr/>
        <a:lstStyle/>
        <a:p>
          <a:endParaRPr lang="en-US"/>
        </a:p>
      </dgm:t>
    </dgm:pt>
    <dgm:pt modelId="{33A17C7F-729E-49EF-B2CC-E2A19D391912}" type="sibTrans" cxnId="{35C291D0-BF37-4A07-A15B-6CA68EB5086A}">
      <dgm:prSet/>
      <dgm:spPr/>
      <dgm:t>
        <a:bodyPr/>
        <a:lstStyle/>
        <a:p>
          <a:endParaRPr lang="en-US"/>
        </a:p>
      </dgm:t>
    </dgm:pt>
    <dgm:pt modelId="{2AC40C1E-53BB-418F-BC3B-C4AF7AF8A47B}">
      <dgm:prSet/>
      <dgm:spPr/>
      <dgm:t>
        <a:bodyPr/>
        <a:lstStyle/>
        <a:p>
          <a:pPr algn="just"/>
          <a:r>
            <a:rPr lang="cs-CZ" dirty="0"/>
            <a:t>škola aktualizuje záznam pokud bylo dítěti vyplaceno tzv. bolestné nebo pokud došlo k úmrtí dítěte po vyhotovení záznamu o úrazu</a:t>
          </a:r>
          <a:endParaRPr lang="en-US" dirty="0"/>
        </a:p>
      </dgm:t>
    </dgm:pt>
    <dgm:pt modelId="{1A9DC483-9F20-4088-8E41-260F1A1A5B57}" type="parTrans" cxnId="{FFCED8CC-94BB-46FB-A5BF-59AE31A0F009}">
      <dgm:prSet/>
      <dgm:spPr/>
      <dgm:t>
        <a:bodyPr/>
        <a:lstStyle/>
        <a:p>
          <a:endParaRPr lang="cs-CZ"/>
        </a:p>
      </dgm:t>
    </dgm:pt>
    <dgm:pt modelId="{E6D68BAE-D1F0-4A8F-BD89-1C13F5773D5F}" type="sibTrans" cxnId="{FFCED8CC-94BB-46FB-A5BF-59AE31A0F009}">
      <dgm:prSet/>
      <dgm:spPr/>
      <dgm:t>
        <a:bodyPr/>
        <a:lstStyle/>
        <a:p>
          <a:endParaRPr lang="cs-CZ"/>
        </a:p>
      </dgm:t>
    </dgm:pt>
    <dgm:pt modelId="{8381C9B8-DF92-4FFF-930B-94BE39BC4C33}" type="pres">
      <dgm:prSet presAssocID="{58CAF78B-3730-4E4A-932E-C7C8AAA25D94}" presName="linear" presStyleCnt="0">
        <dgm:presLayoutVars>
          <dgm:dir/>
          <dgm:animLvl val="lvl"/>
          <dgm:resizeHandles val="exact"/>
        </dgm:presLayoutVars>
      </dgm:prSet>
      <dgm:spPr/>
    </dgm:pt>
    <dgm:pt modelId="{89D76CA5-2D7F-4719-B253-450AE635AF87}" type="pres">
      <dgm:prSet presAssocID="{1AAF65C8-4159-435E-8EE6-4CA636F2FB06}" presName="parentLin" presStyleCnt="0"/>
      <dgm:spPr/>
    </dgm:pt>
    <dgm:pt modelId="{DF94D661-F719-427A-8B33-B2347A6F3D52}" type="pres">
      <dgm:prSet presAssocID="{1AAF65C8-4159-435E-8EE6-4CA636F2FB06}" presName="parentLeftMargin" presStyleLbl="node1" presStyleIdx="0" presStyleCnt="2"/>
      <dgm:spPr/>
    </dgm:pt>
    <dgm:pt modelId="{E79631E7-289B-4A1C-BFDB-FB7D5BBC8B31}" type="pres">
      <dgm:prSet presAssocID="{1AAF65C8-4159-435E-8EE6-4CA636F2FB0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5C8F56B-48F3-4BEA-91FF-D188928F3D0E}" type="pres">
      <dgm:prSet presAssocID="{1AAF65C8-4159-435E-8EE6-4CA636F2FB06}" presName="negativeSpace" presStyleCnt="0"/>
      <dgm:spPr/>
    </dgm:pt>
    <dgm:pt modelId="{3A0C0877-6509-446F-B58B-5B43DCBC8040}" type="pres">
      <dgm:prSet presAssocID="{1AAF65C8-4159-435E-8EE6-4CA636F2FB06}" presName="childText" presStyleLbl="conFgAcc1" presStyleIdx="0" presStyleCnt="2">
        <dgm:presLayoutVars>
          <dgm:bulletEnabled val="1"/>
        </dgm:presLayoutVars>
      </dgm:prSet>
      <dgm:spPr/>
    </dgm:pt>
    <dgm:pt modelId="{62B18E6B-11DB-4C48-8DCE-CBEBB00CCB43}" type="pres">
      <dgm:prSet presAssocID="{7202B750-CCC7-4976-B25D-D7F54AE1B665}" presName="spaceBetweenRectangles" presStyleCnt="0"/>
      <dgm:spPr/>
    </dgm:pt>
    <dgm:pt modelId="{04CC9911-2C85-4307-88C8-CA2377112BF8}" type="pres">
      <dgm:prSet presAssocID="{8F6AF644-13F5-4450-B3BE-A25F51B9FC45}" presName="parentLin" presStyleCnt="0"/>
      <dgm:spPr/>
    </dgm:pt>
    <dgm:pt modelId="{206E8D6F-CFE2-43F9-8CBB-80A8EA0DDB69}" type="pres">
      <dgm:prSet presAssocID="{8F6AF644-13F5-4450-B3BE-A25F51B9FC45}" presName="parentLeftMargin" presStyleLbl="node1" presStyleIdx="0" presStyleCnt="2"/>
      <dgm:spPr/>
    </dgm:pt>
    <dgm:pt modelId="{28FD4C8A-836D-436B-9B0A-3B22F73D9612}" type="pres">
      <dgm:prSet presAssocID="{8F6AF644-13F5-4450-B3BE-A25F51B9FC4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F57F2EB-9EA1-4782-B028-42A6EFC91850}" type="pres">
      <dgm:prSet presAssocID="{8F6AF644-13F5-4450-B3BE-A25F51B9FC45}" presName="negativeSpace" presStyleCnt="0"/>
      <dgm:spPr/>
    </dgm:pt>
    <dgm:pt modelId="{88FDC74E-7DAB-4B48-B79C-90ED5379392E}" type="pres">
      <dgm:prSet presAssocID="{8F6AF644-13F5-4450-B3BE-A25F51B9FC4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432BA0D-FA6E-4C4E-882E-4A8B4D57C629}" type="presOf" srcId="{2D347705-4D72-4100-B1A5-28CB4FE88D2F}" destId="{88FDC74E-7DAB-4B48-B79C-90ED5379392E}" srcOrd="0" destOrd="1" presId="urn:microsoft.com/office/officeart/2005/8/layout/list1"/>
    <dgm:cxn modelId="{6696BE0F-64E9-489C-ABB4-865ABDBB81FC}" srcId="{2E39792E-0396-4B31-B71C-D4B979AE9A01}" destId="{93C2FB8B-9418-44AC-B177-357B7D9E9448}" srcOrd="0" destOrd="0" parTransId="{A67A1A1F-6243-4EE1-99CF-BA49149D6956}" sibTransId="{5535EBBE-5B93-4604-9C44-B60A9B0467B5}"/>
    <dgm:cxn modelId="{C296B117-0CBA-44E4-AD5C-12B031E1C394}" srcId="{1AAF65C8-4159-435E-8EE6-4CA636F2FB06}" destId="{2E39792E-0396-4B31-B71C-D4B979AE9A01}" srcOrd="0" destOrd="0" parTransId="{B99C4274-1905-40B3-9A50-49F082709489}" sibTransId="{9106743D-02B8-42E3-B95D-9EFC08E97A4A}"/>
    <dgm:cxn modelId="{7573C017-3719-41AF-B5EE-DF21E5E2574D}" type="presOf" srcId="{0AAC10FE-FA75-44F5-A4D3-8CB12C7520B0}" destId="{3A0C0877-6509-446F-B58B-5B43DCBC8040}" srcOrd="0" destOrd="3" presId="urn:microsoft.com/office/officeart/2005/8/layout/list1"/>
    <dgm:cxn modelId="{4DDA7A28-E344-4861-8B74-D32C894606FF}" type="presOf" srcId="{2E39792E-0396-4B31-B71C-D4B979AE9A01}" destId="{3A0C0877-6509-446F-B58B-5B43DCBC8040}" srcOrd="0" destOrd="0" presId="urn:microsoft.com/office/officeart/2005/8/layout/list1"/>
    <dgm:cxn modelId="{ADB3C537-4A2F-4BFC-A0A3-E286EC805F4B}" srcId="{2E39792E-0396-4B31-B71C-D4B979AE9A01}" destId="{0AAC10FE-FA75-44F5-A4D3-8CB12C7520B0}" srcOrd="2" destOrd="0" parTransId="{5CC2D6DD-46BA-40B5-8B3F-DFA27277844F}" sibTransId="{065B0C13-6760-4727-8B40-200F5BD8A92F}"/>
    <dgm:cxn modelId="{572FBF60-2839-48D7-BCC4-E345D14E7CEE}" srcId="{58CAF78B-3730-4E4A-932E-C7C8AAA25D94}" destId="{8F6AF644-13F5-4450-B3BE-A25F51B9FC45}" srcOrd="1" destOrd="0" parTransId="{48A111EB-9BC3-4F98-A9AC-47C386CA7C16}" sibTransId="{1ECE0262-A71A-4061-B982-C2D84A31CE8D}"/>
    <dgm:cxn modelId="{256BF844-59A5-4CED-9B5C-52150320A4F7}" srcId="{58CAF78B-3730-4E4A-932E-C7C8AAA25D94}" destId="{1AAF65C8-4159-435E-8EE6-4CA636F2FB06}" srcOrd="0" destOrd="0" parTransId="{621836DE-5BAD-40DB-AB77-8C433D30CF3A}" sibTransId="{7202B750-CCC7-4976-B25D-D7F54AE1B665}"/>
    <dgm:cxn modelId="{F7715448-A742-481B-9F70-B9B45FCCE5B8}" type="presOf" srcId="{1AAF65C8-4159-435E-8EE6-4CA636F2FB06}" destId="{DF94D661-F719-427A-8B33-B2347A6F3D52}" srcOrd="0" destOrd="0" presId="urn:microsoft.com/office/officeart/2005/8/layout/list1"/>
    <dgm:cxn modelId="{1D7EED48-2784-4EF8-B0CD-CD5A6883C66E}" srcId="{8F6AF644-13F5-4450-B3BE-A25F51B9FC45}" destId="{657C7784-BFD3-426F-B278-CDB9544D6DE4}" srcOrd="0" destOrd="0" parTransId="{8B2EBCD3-52FC-49DB-8A04-703EDDE781EF}" sibTransId="{0F148AC4-A15E-48D8-B07F-4C888DDA6A77}"/>
    <dgm:cxn modelId="{CF6DBC4A-204D-480D-B3A0-291CD7A08CC4}" srcId="{1AAF65C8-4159-435E-8EE6-4CA636F2FB06}" destId="{92BD049E-9053-4D87-8AA8-41CB36E3EE59}" srcOrd="1" destOrd="0" parTransId="{2ED43908-F560-497F-9C3E-BB298216B699}" sibTransId="{B936655D-7A5D-416F-AB2D-94CFB66A2F1D}"/>
    <dgm:cxn modelId="{3192666F-055E-41BA-B3D1-CE81943CC45F}" type="presOf" srcId="{657C7784-BFD3-426F-B278-CDB9544D6DE4}" destId="{88FDC74E-7DAB-4B48-B79C-90ED5379392E}" srcOrd="0" destOrd="0" presId="urn:microsoft.com/office/officeart/2005/8/layout/list1"/>
    <dgm:cxn modelId="{F3D66471-DEB7-4B23-A149-36D9A6A9842D}" srcId="{2E39792E-0396-4B31-B71C-D4B979AE9A01}" destId="{62FAC512-D587-450F-BB4E-74B34750C37D}" srcOrd="1" destOrd="0" parTransId="{C177BD56-9462-4C02-8ECA-82FE5E0E3D3B}" sibTransId="{62738455-6256-43D1-9784-3331338DDF62}"/>
    <dgm:cxn modelId="{DC6FD274-12B4-4465-9904-628FA45ECEA7}" type="presOf" srcId="{93C2FB8B-9418-44AC-B177-357B7D9E9448}" destId="{3A0C0877-6509-446F-B58B-5B43DCBC8040}" srcOrd="0" destOrd="1" presId="urn:microsoft.com/office/officeart/2005/8/layout/list1"/>
    <dgm:cxn modelId="{77305E75-9A4C-44E7-B821-3E2722F400B5}" type="presOf" srcId="{8F6AF644-13F5-4450-B3BE-A25F51B9FC45}" destId="{28FD4C8A-836D-436B-9B0A-3B22F73D9612}" srcOrd="1" destOrd="0" presId="urn:microsoft.com/office/officeart/2005/8/layout/list1"/>
    <dgm:cxn modelId="{8DE70A8B-D332-4D5B-87FA-57B0FA212A78}" type="presOf" srcId="{2AC40C1E-53BB-418F-BC3B-C4AF7AF8A47B}" destId="{3A0C0877-6509-446F-B58B-5B43DCBC8040}" srcOrd="0" destOrd="5" presId="urn:microsoft.com/office/officeart/2005/8/layout/list1"/>
    <dgm:cxn modelId="{AE72DD90-CC18-45FE-96E5-518A15338BA2}" srcId="{8F6AF644-13F5-4450-B3BE-A25F51B9FC45}" destId="{2D347705-4D72-4100-B1A5-28CB4FE88D2F}" srcOrd="1" destOrd="0" parTransId="{6FB863D6-94C0-4EB4-9EAE-5C90D61234C4}" sibTransId="{79CCCE4F-0119-4885-A32C-136D8824A0AE}"/>
    <dgm:cxn modelId="{0F2DFD96-DBCC-4D41-8BF5-18716FF6974A}" type="presOf" srcId="{62FAC512-D587-450F-BB4E-74B34750C37D}" destId="{3A0C0877-6509-446F-B58B-5B43DCBC8040}" srcOrd="0" destOrd="2" presId="urn:microsoft.com/office/officeart/2005/8/layout/list1"/>
    <dgm:cxn modelId="{14FDA1A3-12DB-4E77-8318-D81800AB7F8B}" type="presOf" srcId="{2CC1518E-A1C3-4431-80A4-A2FB64190276}" destId="{88FDC74E-7DAB-4B48-B79C-90ED5379392E}" srcOrd="0" destOrd="2" presId="urn:microsoft.com/office/officeart/2005/8/layout/list1"/>
    <dgm:cxn modelId="{B75F95B2-DD2E-4B71-A115-A3CA550D761B}" type="presOf" srcId="{92BD049E-9053-4D87-8AA8-41CB36E3EE59}" destId="{3A0C0877-6509-446F-B58B-5B43DCBC8040}" srcOrd="0" destOrd="4" presId="urn:microsoft.com/office/officeart/2005/8/layout/list1"/>
    <dgm:cxn modelId="{4521EEB3-630D-4A77-A719-375E260AF1D6}" type="presOf" srcId="{58CAF78B-3730-4E4A-932E-C7C8AAA25D94}" destId="{8381C9B8-DF92-4FFF-930B-94BE39BC4C33}" srcOrd="0" destOrd="0" presId="urn:microsoft.com/office/officeart/2005/8/layout/list1"/>
    <dgm:cxn modelId="{FFCED8CC-94BB-46FB-A5BF-59AE31A0F009}" srcId="{1AAF65C8-4159-435E-8EE6-4CA636F2FB06}" destId="{2AC40C1E-53BB-418F-BC3B-C4AF7AF8A47B}" srcOrd="2" destOrd="0" parTransId="{1A9DC483-9F20-4088-8E41-260F1A1A5B57}" sibTransId="{E6D68BAE-D1F0-4A8F-BD89-1C13F5773D5F}"/>
    <dgm:cxn modelId="{35C291D0-BF37-4A07-A15B-6CA68EB5086A}" srcId="{8F6AF644-13F5-4450-B3BE-A25F51B9FC45}" destId="{2CC1518E-A1C3-4431-80A4-A2FB64190276}" srcOrd="2" destOrd="0" parTransId="{B3E9B69B-AE90-4273-8982-F44DA98379C7}" sibTransId="{33A17C7F-729E-49EF-B2CC-E2A19D391912}"/>
    <dgm:cxn modelId="{9FFBE6E1-F819-4875-BECB-DECE75AB2029}" type="presOf" srcId="{8F6AF644-13F5-4450-B3BE-A25F51B9FC45}" destId="{206E8D6F-CFE2-43F9-8CBB-80A8EA0DDB69}" srcOrd="0" destOrd="0" presId="urn:microsoft.com/office/officeart/2005/8/layout/list1"/>
    <dgm:cxn modelId="{C93A16E5-25C2-40DD-A6FB-F58DCAC9460B}" type="presOf" srcId="{1AAF65C8-4159-435E-8EE6-4CA636F2FB06}" destId="{E79631E7-289B-4A1C-BFDB-FB7D5BBC8B31}" srcOrd="1" destOrd="0" presId="urn:microsoft.com/office/officeart/2005/8/layout/list1"/>
    <dgm:cxn modelId="{17620562-B3B3-4B66-95F7-A150B6D65BA0}" type="presParOf" srcId="{8381C9B8-DF92-4FFF-930B-94BE39BC4C33}" destId="{89D76CA5-2D7F-4719-B253-450AE635AF87}" srcOrd="0" destOrd="0" presId="urn:microsoft.com/office/officeart/2005/8/layout/list1"/>
    <dgm:cxn modelId="{541DEEDD-8BC5-445D-8E9E-9B6EB87977D2}" type="presParOf" srcId="{89D76CA5-2D7F-4719-B253-450AE635AF87}" destId="{DF94D661-F719-427A-8B33-B2347A6F3D52}" srcOrd="0" destOrd="0" presId="urn:microsoft.com/office/officeart/2005/8/layout/list1"/>
    <dgm:cxn modelId="{0288A194-3605-4B32-A101-0EB4C06CE48F}" type="presParOf" srcId="{89D76CA5-2D7F-4719-B253-450AE635AF87}" destId="{E79631E7-289B-4A1C-BFDB-FB7D5BBC8B31}" srcOrd="1" destOrd="0" presId="urn:microsoft.com/office/officeart/2005/8/layout/list1"/>
    <dgm:cxn modelId="{0ECF896D-FDAA-483F-8734-7865CBCB8F05}" type="presParOf" srcId="{8381C9B8-DF92-4FFF-930B-94BE39BC4C33}" destId="{F5C8F56B-48F3-4BEA-91FF-D188928F3D0E}" srcOrd="1" destOrd="0" presId="urn:microsoft.com/office/officeart/2005/8/layout/list1"/>
    <dgm:cxn modelId="{2E7C7BBD-9C8E-4E04-B7D6-C9EEFDAAA961}" type="presParOf" srcId="{8381C9B8-DF92-4FFF-930B-94BE39BC4C33}" destId="{3A0C0877-6509-446F-B58B-5B43DCBC8040}" srcOrd="2" destOrd="0" presId="urn:microsoft.com/office/officeart/2005/8/layout/list1"/>
    <dgm:cxn modelId="{300BBF0E-E236-4FA9-A1E1-E01E5F2F4228}" type="presParOf" srcId="{8381C9B8-DF92-4FFF-930B-94BE39BC4C33}" destId="{62B18E6B-11DB-4C48-8DCE-CBEBB00CCB43}" srcOrd="3" destOrd="0" presId="urn:microsoft.com/office/officeart/2005/8/layout/list1"/>
    <dgm:cxn modelId="{FC137119-E36F-4441-B72B-2F27F5487F00}" type="presParOf" srcId="{8381C9B8-DF92-4FFF-930B-94BE39BC4C33}" destId="{04CC9911-2C85-4307-88C8-CA2377112BF8}" srcOrd="4" destOrd="0" presId="urn:microsoft.com/office/officeart/2005/8/layout/list1"/>
    <dgm:cxn modelId="{7C5AC87C-039A-489E-80E9-0BF1979C0BB0}" type="presParOf" srcId="{04CC9911-2C85-4307-88C8-CA2377112BF8}" destId="{206E8D6F-CFE2-43F9-8CBB-80A8EA0DDB69}" srcOrd="0" destOrd="0" presId="urn:microsoft.com/office/officeart/2005/8/layout/list1"/>
    <dgm:cxn modelId="{87DCC74A-3244-4ECE-B140-6D05B66B752A}" type="presParOf" srcId="{04CC9911-2C85-4307-88C8-CA2377112BF8}" destId="{28FD4C8A-836D-436B-9B0A-3B22F73D9612}" srcOrd="1" destOrd="0" presId="urn:microsoft.com/office/officeart/2005/8/layout/list1"/>
    <dgm:cxn modelId="{FA5E56D6-0972-4E53-A1BC-27AF2C92E423}" type="presParOf" srcId="{8381C9B8-DF92-4FFF-930B-94BE39BC4C33}" destId="{5F57F2EB-9EA1-4782-B028-42A6EFC91850}" srcOrd="5" destOrd="0" presId="urn:microsoft.com/office/officeart/2005/8/layout/list1"/>
    <dgm:cxn modelId="{C7F4F31B-B219-4478-A67B-B4B550362382}" type="presParOf" srcId="{8381C9B8-DF92-4FFF-930B-94BE39BC4C33}" destId="{88FDC74E-7DAB-4B48-B79C-90ED5379392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CAF78B-3730-4E4A-932E-C7C8AAA25D9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AAF65C8-4159-435E-8EE6-4CA636F2FB06}">
      <dgm:prSet/>
      <dgm:spPr/>
      <dgm:t>
        <a:bodyPr/>
        <a:lstStyle/>
        <a:p>
          <a:r>
            <a:rPr lang="cs-CZ" dirty="0"/>
            <a:t>§ 4 (Zasílání záznamu o úrazu)</a:t>
          </a:r>
          <a:endParaRPr lang="en-US" dirty="0"/>
        </a:p>
      </dgm:t>
    </dgm:pt>
    <dgm:pt modelId="{621836DE-5BAD-40DB-AB77-8C433D30CF3A}" type="parTrans" cxnId="{256BF844-59A5-4CED-9B5C-52150320A4F7}">
      <dgm:prSet/>
      <dgm:spPr/>
      <dgm:t>
        <a:bodyPr/>
        <a:lstStyle/>
        <a:p>
          <a:endParaRPr lang="en-US"/>
        </a:p>
      </dgm:t>
    </dgm:pt>
    <dgm:pt modelId="{7202B750-CCC7-4976-B25D-D7F54AE1B665}" type="sibTrans" cxnId="{256BF844-59A5-4CED-9B5C-52150320A4F7}">
      <dgm:prSet/>
      <dgm:spPr/>
      <dgm:t>
        <a:bodyPr/>
        <a:lstStyle/>
        <a:p>
          <a:endParaRPr lang="en-US"/>
        </a:p>
      </dgm:t>
    </dgm:pt>
    <dgm:pt modelId="{2E39792E-0396-4B31-B71C-D4B979AE9A01}">
      <dgm:prSet/>
      <dgm:spPr/>
      <dgm:t>
        <a:bodyPr/>
        <a:lstStyle/>
        <a:p>
          <a:pPr algn="just"/>
          <a:r>
            <a:rPr lang="cs-CZ" dirty="0"/>
            <a:t>pokud se jedná o úraz, jehož důsledkem byla absence žáka nebo pokud je pravděpodobné, že žáku bude vyplaceno tzv. bolestné, tak škola posílá záznam (za uplynulý kalendářní měsíc):</a:t>
          </a:r>
          <a:endParaRPr lang="en-US" dirty="0"/>
        </a:p>
      </dgm:t>
    </dgm:pt>
    <dgm:pt modelId="{B99C4274-1905-40B3-9A50-49F082709489}" type="parTrans" cxnId="{C296B117-0CBA-44E4-AD5C-12B031E1C394}">
      <dgm:prSet/>
      <dgm:spPr/>
      <dgm:t>
        <a:bodyPr/>
        <a:lstStyle/>
        <a:p>
          <a:endParaRPr lang="en-US"/>
        </a:p>
      </dgm:t>
    </dgm:pt>
    <dgm:pt modelId="{9106743D-02B8-42E3-B95D-9EFC08E97A4A}" type="sibTrans" cxnId="{C296B117-0CBA-44E4-AD5C-12B031E1C394}">
      <dgm:prSet/>
      <dgm:spPr/>
      <dgm:t>
        <a:bodyPr/>
        <a:lstStyle/>
        <a:p>
          <a:endParaRPr lang="en-US"/>
        </a:p>
      </dgm:t>
    </dgm:pt>
    <dgm:pt modelId="{3324875F-58F8-4D89-986D-B7ABE1D1A618}">
      <dgm:prSet/>
      <dgm:spPr/>
      <dgm:t>
        <a:bodyPr/>
        <a:lstStyle/>
        <a:p>
          <a:pPr algn="just"/>
          <a:r>
            <a:rPr lang="cs-CZ" dirty="0"/>
            <a:t>zdravotní pojišťovně žáka</a:t>
          </a:r>
        </a:p>
      </dgm:t>
    </dgm:pt>
    <dgm:pt modelId="{25E2E899-F1E3-46F6-BA33-A9082453A816}" type="parTrans" cxnId="{009301B6-188A-4499-8BC4-75CA871753EA}">
      <dgm:prSet/>
      <dgm:spPr/>
      <dgm:t>
        <a:bodyPr/>
        <a:lstStyle/>
        <a:p>
          <a:endParaRPr lang="cs-CZ"/>
        </a:p>
      </dgm:t>
    </dgm:pt>
    <dgm:pt modelId="{8AEA8262-2034-484C-B99C-F8BF02676C53}" type="sibTrans" cxnId="{009301B6-188A-4499-8BC4-75CA871753EA}">
      <dgm:prSet/>
      <dgm:spPr/>
      <dgm:t>
        <a:bodyPr/>
        <a:lstStyle/>
        <a:p>
          <a:endParaRPr lang="cs-CZ"/>
        </a:p>
      </dgm:t>
    </dgm:pt>
    <dgm:pt modelId="{6F6A5CDD-F09B-433B-9A13-BC2D3E3B00FF}">
      <dgm:prSet/>
      <dgm:spPr/>
      <dgm:t>
        <a:bodyPr/>
        <a:lstStyle/>
        <a:p>
          <a:pPr algn="just"/>
          <a:r>
            <a:rPr lang="cs-CZ"/>
            <a:t>ČŠI</a:t>
          </a:r>
          <a:endParaRPr lang="cs-CZ" dirty="0"/>
        </a:p>
      </dgm:t>
    </dgm:pt>
    <dgm:pt modelId="{5CD4B5F6-8973-4D07-9BFB-2C0615F54D3A}" type="parTrans" cxnId="{021CFB8C-C0C2-44A4-8420-5930BB202843}">
      <dgm:prSet/>
      <dgm:spPr/>
      <dgm:t>
        <a:bodyPr/>
        <a:lstStyle/>
        <a:p>
          <a:endParaRPr lang="cs-CZ"/>
        </a:p>
      </dgm:t>
    </dgm:pt>
    <dgm:pt modelId="{6785195B-2398-45EC-85F2-B4A4EF36CB99}" type="sibTrans" cxnId="{021CFB8C-C0C2-44A4-8420-5930BB202843}">
      <dgm:prSet/>
      <dgm:spPr/>
      <dgm:t>
        <a:bodyPr/>
        <a:lstStyle/>
        <a:p>
          <a:endParaRPr lang="cs-CZ"/>
        </a:p>
      </dgm:t>
    </dgm:pt>
    <dgm:pt modelId="{B5B06CCA-1601-4398-BE39-7860372B1BE0}">
      <dgm:prSet/>
      <dgm:spPr/>
      <dgm:t>
        <a:bodyPr/>
        <a:lstStyle/>
        <a:p>
          <a:pPr algn="just"/>
          <a:r>
            <a:rPr lang="cs-CZ" dirty="0"/>
            <a:t>záznam o smrtelném úrazu zasílá škola (do 5 pracovních dnů):</a:t>
          </a:r>
        </a:p>
      </dgm:t>
    </dgm:pt>
    <dgm:pt modelId="{F0613269-D7FC-4BB1-9CE7-F507F6502CE3}" type="parTrans" cxnId="{C0FB41A2-8394-4F5D-9458-E58AD49BBB5D}">
      <dgm:prSet/>
      <dgm:spPr/>
      <dgm:t>
        <a:bodyPr/>
        <a:lstStyle/>
        <a:p>
          <a:endParaRPr lang="cs-CZ"/>
        </a:p>
      </dgm:t>
    </dgm:pt>
    <dgm:pt modelId="{9A7233FC-3441-42FC-A110-0CC666EEB622}" type="sibTrans" cxnId="{C0FB41A2-8394-4F5D-9458-E58AD49BBB5D}">
      <dgm:prSet/>
      <dgm:spPr/>
      <dgm:t>
        <a:bodyPr/>
        <a:lstStyle/>
        <a:p>
          <a:endParaRPr lang="cs-CZ"/>
        </a:p>
      </dgm:t>
    </dgm:pt>
    <dgm:pt modelId="{E932C656-696B-4A6D-A44D-13C73D8CD478}">
      <dgm:prSet/>
      <dgm:spPr/>
      <dgm:t>
        <a:bodyPr/>
        <a:lstStyle/>
        <a:p>
          <a:pPr algn="just"/>
          <a:r>
            <a:rPr lang="cs-CZ"/>
            <a:t>zřizovateli</a:t>
          </a:r>
          <a:endParaRPr lang="cs-CZ" dirty="0"/>
        </a:p>
      </dgm:t>
    </dgm:pt>
    <dgm:pt modelId="{B6971EEF-2A48-4AAB-B83D-9140AEBC25F4}" type="parTrans" cxnId="{8965541A-157D-47D9-B27A-490A5A14CC86}">
      <dgm:prSet/>
      <dgm:spPr/>
      <dgm:t>
        <a:bodyPr/>
        <a:lstStyle/>
        <a:p>
          <a:endParaRPr lang="cs-CZ"/>
        </a:p>
      </dgm:t>
    </dgm:pt>
    <dgm:pt modelId="{D39672DA-8B67-423D-9079-C178698B3E85}" type="sibTrans" cxnId="{8965541A-157D-47D9-B27A-490A5A14CC86}">
      <dgm:prSet/>
      <dgm:spPr/>
      <dgm:t>
        <a:bodyPr/>
        <a:lstStyle/>
        <a:p>
          <a:endParaRPr lang="cs-CZ"/>
        </a:p>
      </dgm:t>
    </dgm:pt>
    <dgm:pt modelId="{1B044108-6E01-4958-A8BA-F0C5C94920F2}">
      <dgm:prSet/>
      <dgm:spPr/>
      <dgm:t>
        <a:bodyPr/>
        <a:lstStyle/>
        <a:p>
          <a:pPr algn="just"/>
          <a:r>
            <a:rPr lang="cs-CZ" dirty="0"/>
            <a:t>zdravotní pojišťovně žáka</a:t>
          </a:r>
        </a:p>
      </dgm:t>
    </dgm:pt>
    <dgm:pt modelId="{AE42AFB5-9AC1-4600-AD75-89B1B8BAB524}" type="parTrans" cxnId="{4F8DE1A8-7945-4453-A128-A055175CB67E}">
      <dgm:prSet/>
      <dgm:spPr/>
      <dgm:t>
        <a:bodyPr/>
        <a:lstStyle/>
        <a:p>
          <a:endParaRPr lang="cs-CZ"/>
        </a:p>
      </dgm:t>
    </dgm:pt>
    <dgm:pt modelId="{F854A8DC-2FA2-4928-B53B-84CBC7338AD1}" type="sibTrans" cxnId="{4F8DE1A8-7945-4453-A128-A055175CB67E}">
      <dgm:prSet/>
      <dgm:spPr/>
      <dgm:t>
        <a:bodyPr/>
        <a:lstStyle/>
        <a:p>
          <a:endParaRPr lang="cs-CZ"/>
        </a:p>
      </dgm:t>
    </dgm:pt>
    <dgm:pt modelId="{761CE373-158C-4A24-A31F-6C40122E1444}">
      <dgm:prSet/>
      <dgm:spPr/>
      <dgm:t>
        <a:bodyPr/>
        <a:lstStyle/>
        <a:p>
          <a:pPr algn="just"/>
          <a:r>
            <a:rPr lang="cs-CZ"/>
            <a:t>ČŠI</a:t>
          </a:r>
          <a:endParaRPr lang="cs-CZ" dirty="0"/>
        </a:p>
      </dgm:t>
    </dgm:pt>
    <dgm:pt modelId="{8E6237B1-8D20-4BA8-901B-57F20EEB40E7}" type="parTrans" cxnId="{A4CD12DC-ADCB-491E-A973-98212503D3D5}">
      <dgm:prSet/>
      <dgm:spPr/>
      <dgm:t>
        <a:bodyPr/>
        <a:lstStyle/>
        <a:p>
          <a:endParaRPr lang="cs-CZ"/>
        </a:p>
      </dgm:t>
    </dgm:pt>
    <dgm:pt modelId="{57BD7544-2DA3-4DD0-9770-9EBECFAE00A9}" type="sibTrans" cxnId="{A4CD12DC-ADCB-491E-A973-98212503D3D5}">
      <dgm:prSet/>
      <dgm:spPr/>
      <dgm:t>
        <a:bodyPr/>
        <a:lstStyle/>
        <a:p>
          <a:endParaRPr lang="cs-CZ"/>
        </a:p>
      </dgm:t>
    </dgm:pt>
    <dgm:pt modelId="{7E5C8972-A3AB-429D-9704-274FD5637E55}">
      <dgm:prSet/>
      <dgm:spPr/>
      <dgm:t>
        <a:bodyPr/>
        <a:lstStyle/>
        <a:p>
          <a:pPr algn="just"/>
          <a:r>
            <a:rPr lang="cs-CZ" dirty="0"/>
            <a:t>místně příslušnému útvaru PČR</a:t>
          </a:r>
        </a:p>
      </dgm:t>
    </dgm:pt>
    <dgm:pt modelId="{EBBDFFBF-51D3-48F5-BA8F-AA53450802CE}" type="parTrans" cxnId="{A99E786C-5942-43F3-986B-33CD78A7AFFF}">
      <dgm:prSet/>
      <dgm:spPr/>
      <dgm:t>
        <a:bodyPr/>
        <a:lstStyle/>
        <a:p>
          <a:endParaRPr lang="cs-CZ"/>
        </a:p>
      </dgm:t>
    </dgm:pt>
    <dgm:pt modelId="{88E9312A-4DD9-4A87-9E9C-AD90A1AFB788}" type="sibTrans" cxnId="{A99E786C-5942-43F3-986B-33CD78A7AFFF}">
      <dgm:prSet/>
      <dgm:spPr/>
      <dgm:t>
        <a:bodyPr/>
        <a:lstStyle/>
        <a:p>
          <a:endParaRPr lang="cs-CZ"/>
        </a:p>
      </dgm:t>
    </dgm:pt>
    <dgm:pt modelId="{FE1B87FC-C266-45E4-B326-B2B92F037F9F}">
      <dgm:prSet/>
      <dgm:spPr/>
      <dgm:t>
        <a:bodyPr/>
        <a:lstStyle/>
        <a:p>
          <a:pPr algn="just"/>
          <a:r>
            <a:rPr lang="cs-CZ" dirty="0"/>
            <a:t>záznamy se též posílají zřizovateli na základě jeho písemné výzvy</a:t>
          </a:r>
        </a:p>
      </dgm:t>
    </dgm:pt>
    <dgm:pt modelId="{D2E77EBB-4D50-4BEE-9112-AEA84C2D195C}" type="parTrans" cxnId="{59F54583-EA01-48F3-843D-083916363E00}">
      <dgm:prSet/>
      <dgm:spPr/>
      <dgm:t>
        <a:bodyPr/>
        <a:lstStyle/>
        <a:p>
          <a:endParaRPr lang="cs-CZ"/>
        </a:p>
      </dgm:t>
    </dgm:pt>
    <dgm:pt modelId="{4E5FAAA4-1958-45AC-BDD3-9755E7931C06}" type="sibTrans" cxnId="{59F54583-EA01-48F3-843D-083916363E00}">
      <dgm:prSet/>
      <dgm:spPr/>
      <dgm:t>
        <a:bodyPr/>
        <a:lstStyle/>
        <a:p>
          <a:endParaRPr lang="cs-CZ"/>
        </a:p>
      </dgm:t>
    </dgm:pt>
    <dgm:pt modelId="{1B574E67-4536-4C56-9143-246D74979353}">
      <dgm:prSet/>
      <dgm:spPr/>
      <dgm:t>
        <a:bodyPr/>
        <a:lstStyle/>
        <a:p>
          <a:pPr algn="just"/>
          <a:r>
            <a:rPr lang="cs-CZ" dirty="0"/>
            <a:t>záznamy (příp. jejich aktualizace) se posílají ČŠI v elektronickém formuláři</a:t>
          </a:r>
        </a:p>
      </dgm:t>
    </dgm:pt>
    <dgm:pt modelId="{273C6364-B3F3-43F0-B9CB-B9575B03A7F4}" type="parTrans" cxnId="{9BAB2033-2AA7-4495-985A-82DDF6351CD9}">
      <dgm:prSet/>
      <dgm:spPr/>
      <dgm:t>
        <a:bodyPr/>
        <a:lstStyle/>
        <a:p>
          <a:endParaRPr lang="cs-CZ"/>
        </a:p>
      </dgm:t>
    </dgm:pt>
    <dgm:pt modelId="{763261B0-BA88-4FDD-B189-FC08AC68DCE1}" type="sibTrans" cxnId="{9BAB2033-2AA7-4495-985A-82DDF6351CD9}">
      <dgm:prSet/>
      <dgm:spPr/>
      <dgm:t>
        <a:bodyPr/>
        <a:lstStyle/>
        <a:p>
          <a:endParaRPr lang="cs-CZ"/>
        </a:p>
      </dgm:t>
    </dgm:pt>
    <dgm:pt modelId="{8381C9B8-DF92-4FFF-930B-94BE39BC4C33}" type="pres">
      <dgm:prSet presAssocID="{58CAF78B-3730-4E4A-932E-C7C8AAA25D94}" presName="linear" presStyleCnt="0">
        <dgm:presLayoutVars>
          <dgm:dir/>
          <dgm:animLvl val="lvl"/>
          <dgm:resizeHandles val="exact"/>
        </dgm:presLayoutVars>
      </dgm:prSet>
      <dgm:spPr/>
    </dgm:pt>
    <dgm:pt modelId="{89D76CA5-2D7F-4719-B253-450AE635AF87}" type="pres">
      <dgm:prSet presAssocID="{1AAF65C8-4159-435E-8EE6-4CA636F2FB06}" presName="parentLin" presStyleCnt="0"/>
      <dgm:spPr/>
    </dgm:pt>
    <dgm:pt modelId="{DF94D661-F719-427A-8B33-B2347A6F3D52}" type="pres">
      <dgm:prSet presAssocID="{1AAF65C8-4159-435E-8EE6-4CA636F2FB06}" presName="parentLeftMargin" presStyleLbl="node1" presStyleIdx="0" presStyleCnt="1"/>
      <dgm:spPr/>
    </dgm:pt>
    <dgm:pt modelId="{E79631E7-289B-4A1C-BFDB-FB7D5BBC8B31}" type="pres">
      <dgm:prSet presAssocID="{1AAF65C8-4159-435E-8EE6-4CA636F2FB0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5C8F56B-48F3-4BEA-91FF-D188928F3D0E}" type="pres">
      <dgm:prSet presAssocID="{1AAF65C8-4159-435E-8EE6-4CA636F2FB06}" presName="negativeSpace" presStyleCnt="0"/>
      <dgm:spPr/>
    </dgm:pt>
    <dgm:pt modelId="{3A0C0877-6509-446F-B58B-5B43DCBC8040}" type="pres">
      <dgm:prSet presAssocID="{1AAF65C8-4159-435E-8EE6-4CA636F2FB06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C296B117-0CBA-44E4-AD5C-12B031E1C394}" srcId="{1AAF65C8-4159-435E-8EE6-4CA636F2FB06}" destId="{2E39792E-0396-4B31-B71C-D4B979AE9A01}" srcOrd="0" destOrd="0" parTransId="{B99C4274-1905-40B3-9A50-49F082709489}" sibTransId="{9106743D-02B8-42E3-B95D-9EFC08E97A4A}"/>
    <dgm:cxn modelId="{8965541A-157D-47D9-B27A-490A5A14CC86}" srcId="{B5B06CCA-1601-4398-BE39-7860372B1BE0}" destId="{E932C656-696B-4A6D-A44D-13C73D8CD478}" srcOrd="0" destOrd="0" parTransId="{B6971EEF-2A48-4AAB-B83D-9140AEBC25F4}" sibTransId="{D39672DA-8B67-423D-9079-C178698B3E85}"/>
    <dgm:cxn modelId="{4DDA7A28-E344-4861-8B74-D32C894606FF}" type="presOf" srcId="{2E39792E-0396-4B31-B71C-D4B979AE9A01}" destId="{3A0C0877-6509-446F-B58B-5B43DCBC8040}" srcOrd="0" destOrd="0" presId="urn:microsoft.com/office/officeart/2005/8/layout/list1"/>
    <dgm:cxn modelId="{8C1EED2F-8EA8-4D78-B758-DA408D9AE7F0}" type="presOf" srcId="{1B044108-6E01-4958-A8BA-F0C5C94920F2}" destId="{3A0C0877-6509-446F-B58B-5B43DCBC8040}" srcOrd="0" destOrd="5" presId="urn:microsoft.com/office/officeart/2005/8/layout/list1"/>
    <dgm:cxn modelId="{9BAB2033-2AA7-4495-985A-82DDF6351CD9}" srcId="{1AAF65C8-4159-435E-8EE6-4CA636F2FB06}" destId="{1B574E67-4536-4C56-9143-246D74979353}" srcOrd="3" destOrd="0" parTransId="{273C6364-B3F3-43F0-B9CB-B9575B03A7F4}" sibTransId="{763261B0-BA88-4FDD-B189-FC08AC68DCE1}"/>
    <dgm:cxn modelId="{CBAF413D-30DC-465D-ADE7-8C436BBB1646}" type="presOf" srcId="{761CE373-158C-4A24-A31F-6C40122E1444}" destId="{3A0C0877-6509-446F-B58B-5B43DCBC8040}" srcOrd="0" destOrd="6" presId="urn:microsoft.com/office/officeart/2005/8/layout/list1"/>
    <dgm:cxn modelId="{256BF844-59A5-4CED-9B5C-52150320A4F7}" srcId="{58CAF78B-3730-4E4A-932E-C7C8AAA25D94}" destId="{1AAF65C8-4159-435E-8EE6-4CA636F2FB06}" srcOrd="0" destOrd="0" parTransId="{621836DE-5BAD-40DB-AB77-8C433D30CF3A}" sibTransId="{7202B750-CCC7-4976-B25D-D7F54AE1B665}"/>
    <dgm:cxn modelId="{F7715448-A742-481B-9F70-B9B45FCCE5B8}" type="presOf" srcId="{1AAF65C8-4159-435E-8EE6-4CA636F2FB06}" destId="{DF94D661-F719-427A-8B33-B2347A6F3D52}" srcOrd="0" destOrd="0" presId="urn:microsoft.com/office/officeart/2005/8/layout/list1"/>
    <dgm:cxn modelId="{A99E786C-5942-43F3-986B-33CD78A7AFFF}" srcId="{B5B06CCA-1601-4398-BE39-7860372B1BE0}" destId="{7E5C8972-A3AB-429D-9704-274FD5637E55}" srcOrd="3" destOrd="0" parTransId="{EBBDFFBF-51D3-48F5-BA8F-AA53450802CE}" sibTransId="{88E9312A-4DD9-4A87-9E9C-AD90A1AFB788}"/>
    <dgm:cxn modelId="{F9B35F71-CFAD-4FB0-8DCE-A1E1A6FDFBCB}" type="presOf" srcId="{1B574E67-4536-4C56-9143-246D74979353}" destId="{3A0C0877-6509-446F-B58B-5B43DCBC8040}" srcOrd="0" destOrd="9" presId="urn:microsoft.com/office/officeart/2005/8/layout/list1"/>
    <dgm:cxn modelId="{F0512B72-7EE6-4EFE-84D2-B3BD2136226B}" type="presOf" srcId="{FE1B87FC-C266-45E4-B326-B2B92F037F9F}" destId="{3A0C0877-6509-446F-B58B-5B43DCBC8040}" srcOrd="0" destOrd="8" presId="urn:microsoft.com/office/officeart/2005/8/layout/list1"/>
    <dgm:cxn modelId="{DC946159-D733-4452-967A-81517C44BBC7}" type="presOf" srcId="{E932C656-696B-4A6D-A44D-13C73D8CD478}" destId="{3A0C0877-6509-446F-B58B-5B43DCBC8040}" srcOrd="0" destOrd="4" presId="urn:microsoft.com/office/officeart/2005/8/layout/list1"/>
    <dgm:cxn modelId="{59F54583-EA01-48F3-843D-083916363E00}" srcId="{1AAF65C8-4159-435E-8EE6-4CA636F2FB06}" destId="{FE1B87FC-C266-45E4-B326-B2B92F037F9F}" srcOrd="2" destOrd="0" parTransId="{D2E77EBB-4D50-4BEE-9112-AEA84C2D195C}" sibTransId="{4E5FAAA4-1958-45AC-BDD3-9755E7931C06}"/>
    <dgm:cxn modelId="{021CFB8C-C0C2-44A4-8420-5930BB202843}" srcId="{2E39792E-0396-4B31-B71C-D4B979AE9A01}" destId="{6F6A5CDD-F09B-433B-9A13-BC2D3E3B00FF}" srcOrd="1" destOrd="0" parTransId="{5CD4B5F6-8973-4D07-9BFB-2C0615F54D3A}" sibTransId="{6785195B-2398-45EC-85F2-B4A4EF36CB99}"/>
    <dgm:cxn modelId="{C0FB41A2-8394-4F5D-9458-E58AD49BBB5D}" srcId="{1AAF65C8-4159-435E-8EE6-4CA636F2FB06}" destId="{B5B06CCA-1601-4398-BE39-7860372B1BE0}" srcOrd="1" destOrd="0" parTransId="{F0613269-D7FC-4BB1-9CE7-F507F6502CE3}" sibTransId="{9A7233FC-3441-42FC-A110-0CC666EEB622}"/>
    <dgm:cxn modelId="{4F8DE1A8-7945-4453-A128-A055175CB67E}" srcId="{B5B06CCA-1601-4398-BE39-7860372B1BE0}" destId="{1B044108-6E01-4958-A8BA-F0C5C94920F2}" srcOrd="1" destOrd="0" parTransId="{AE42AFB5-9AC1-4600-AD75-89B1B8BAB524}" sibTransId="{F854A8DC-2FA2-4928-B53B-84CBC7338AD1}"/>
    <dgm:cxn modelId="{4521EEB3-630D-4A77-A719-375E260AF1D6}" type="presOf" srcId="{58CAF78B-3730-4E4A-932E-C7C8AAA25D94}" destId="{8381C9B8-DF92-4FFF-930B-94BE39BC4C33}" srcOrd="0" destOrd="0" presId="urn:microsoft.com/office/officeart/2005/8/layout/list1"/>
    <dgm:cxn modelId="{009301B6-188A-4499-8BC4-75CA871753EA}" srcId="{2E39792E-0396-4B31-B71C-D4B979AE9A01}" destId="{3324875F-58F8-4D89-986D-B7ABE1D1A618}" srcOrd="0" destOrd="0" parTransId="{25E2E899-F1E3-46F6-BA33-A9082453A816}" sibTransId="{8AEA8262-2034-484C-B99C-F8BF02676C53}"/>
    <dgm:cxn modelId="{18CFCBD5-DD67-42C1-AF12-5F85A1C850CE}" type="presOf" srcId="{7E5C8972-A3AB-429D-9704-274FD5637E55}" destId="{3A0C0877-6509-446F-B58B-5B43DCBC8040}" srcOrd="0" destOrd="7" presId="urn:microsoft.com/office/officeart/2005/8/layout/list1"/>
    <dgm:cxn modelId="{A4CD12DC-ADCB-491E-A973-98212503D3D5}" srcId="{B5B06CCA-1601-4398-BE39-7860372B1BE0}" destId="{761CE373-158C-4A24-A31F-6C40122E1444}" srcOrd="2" destOrd="0" parTransId="{8E6237B1-8D20-4BA8-901B-57F20EEB40E7}" sibTransId="{57BD7544-2DA3-4DD0-9770-9EBECFAE00A9}"/>
    <dgm:cxn modelId="{7B76C5DC-862D-4F38-BFDE-411DCE3DF3AE}" type="presOf" srcId="{6F6A5CDD-F09B-433B-9A13-BC2D3E3B00FF}" destId="{3A0C0877-6509-446F-B58B-5B43DCBC8040}" srcOrd="0" destOrd="2" presId="urn:microsoft.com/office/officeart/2005/8/layout/list1"/>
    <dgm:cxn modelId="{C93A16E5-25C2-40DD-A6FB-F58DCAC9460B}" type="presOf" srcId="{1AAF65C8-4159-435E-8EE6-4CA636F2FB06}" destId="{E79631E7-289B-4A1C-BFDB-FB7D5BBC8B31}" srcOrd="1" destOrd="0" presId="urn:microsoft.com/office/officeart/2005/8/layout/list1"/>
    <dgm:cxn modelId="{4D508BEE-0129-44EB-BB86-F40970ECB1F3}" type="presOf" srcId="{B5B06CCA-1601-4398-BE39-7860372B1BE0}" destId="{3A0C0877-6509-446F-B58B-5B43DCBC8040}" srcOrd="0" destOrd="3" presId="urn:microsoft.com/office/officeart/2005/8/layout/list1"/>
    <dgm:cxn modelId="{AD2E46F5-703D-4483-8A4E-6940CA4B4175}" type="presOf" srcId="{3324875F-58F8-4D89-986D-B7ABE1D1A618}" destId="{3A0C0877-6509-446F-B58B-5B43DCBC8040}" srcOrd="0" destOrd="1" presId="urn:microsoft.com/office/officeart/2005/8/layout/list1"/>
    <dgm:cxn modelId="{17620562-B3B3-4B66-95F7-A150B6D65BA0}" type="presParOf" srcId="{8381C9B8-DF92-4FFF-930B-94BE39BC4C33}" destId="{89D76CA5-2D7F-4719-B253-450AE635AF87}" srcOrd="0" destOrd="0" presId="urn:microsoft.com/office/officeart/2005/8/layout/list1"/>
    <dgm:cxn modelId="{541DEEDD-8BC5-445D-8E9E-9B6EB87977D2}" type="presParOf" srcId="{89D76CA5-2D7F-4719-B253-450AE635AF87}" destId="{DF94D661-F719-427A-8B33-B2347A6F3D52}" srcOrd="0" destOrd="0" presId="urn:microsoft.com/office/officeart/2005/8/layout/list1"/>
    <dgm:cxn modelId="{0288A194-3605-4B32-A101-0EB4C06CE48F}" type="presParOf" srcId="{89D76CA5-2D7F-4719-B253-450AE635AF87}" destId="{E79631E7-289B-4A1C-BFDB-FB7D5BBC8B31}" srcOrd="1" destOrd="0" presId="urn:microsoft.com/office/officeart/2005/8/layout/list1"/>
    <dgm:cxn modelId="{0ECF896D-FDAA-483F-8734-7865CBCB8F05}" type="presParOf" srcId="{8381C9B8-DF92-4FFF-930B-94BE39BC4C33}" destId="{F5C8F56B-48F3-4BEA-91FF-D188928F3D0E}" srcOrd="1" destOrd="0" presId="urn:microsoft.com/office/officeart/2005/8/layout/list1"/>
    <dgm:cxn modelId="{2E7C7BBD-9C8E-4E04-B7D6-C9EEFDAAA961}" type="presParOf" srcId="{8381C9B8-DF92-4FFF-930B-94BE39BC4C33}" destId="{3A0C0877-6509-446F-B58B-5B43DCBC804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28F7B9-EB0A-4F5A-B8FC-FD8931B5FEF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4E5AFF1-D3E1-4D3F-811A-B774197889AC}">
      <dgm:prSet/>
      <dgm:spPr/>
      <dgm:t>
        <a:bodyPr/>
        <a:lstStyle/>
        <a:p>
          <a:pPr algn="just"/>
          <a:r>
            <a:rPr lang="cs-CZ" dirty="0"/>
            <a:t>Metodický pokyn k zajištění bezpečnosti a ochrany zdraví dětí, žáků a studentů ve školách zřizovaných MŠMT č.j.: 37 014/2005-25</a:t>
          </a:r>
          <a:endParaRPr lang="en-US" dirty="0"/>
        </a:p>
      </dgm:t>
    </dgm:pt>
    <dgm:pt modelId="{F012C06B-D873-41C2-9DDC-B6E670E9CB7F}" type="parTrans" cxnId="{30F88B31-F740-4C88-831E-85E79D908E67}">
      <dgm:prSet/>
      <dgm:spPr/>
      <dgm:t>
        <a:bodyPr/>
        <a:lstStyle/>
        <a:p>
          <a:endParaRPr lang="en-US"/>
        </a:p>
      </dgm:t>
    </dgm:pt>
    <dgm:pt modelId="{7BFEFF88-B981-4F49-8515-C1046A90AB83}" type="sibTrans" cxnId="{30F88B31-F740-4C88-831E-85E79D908E67}">
      <dgm:prSet/>
      <dgm:spPr/>
      <dgm:t>
        <a:bodyPr/>
        <a:lstStyle/>
        <a:p>
          <a:endParaRPr lang="en-US"/>
        </a:p>
      </dgm:t>
    </dgm:pt>
    <dgm:pt modelId="{12E93965-D9DB-4007-973A-943D77C2F4D7}">
      <dgm:prSet/>
      <dgm:spPr/>
      <dgm:t>
        <a:bodyPr/>
        <a:lstStyle/>
        <a:p>
          <a:r>
            <a:rPr lang="cs-CZ"/>
            <a:t>předcházení rizikům, povinnosti žáků, dozor nad žáky, poučení žáků apod.</a:t>
          </a:r>
          <a:endParaRPr lang="en-US"/>
        </a:p>
      </dgm:t>
    </dgm:pt>
    <dgm:pt modelId="{29CF487D-F2BC-46F7-BDF9-FD64F825A912}" type="parTrans" cxnId="{614D88FD-E5E2-4974-8CA8-7696CB358500}">
      <dgm:prSet/>
      <dgm:spPr/>
      <dgm:t>
        <a:bodyPr/>
        <a:lstStyle/>
        <a:p>
          <a:endParaRPr lang="en-US"/>
        </a:p>
      </dgm:t>
    </dgm:pt>
    <dgm:pt modelId="{B1913F98-FAB8-4B61-B128-1499B10FAE3B}" type="sibTrans" cxnId="{614D88FD-E5E2-4974-8CA8-7696CB358500}">
      <dgm:prSet/>
      <dgm:spPr/>
      <dgm:t>
        <a:bodyPr/>
        <a:lstStyle/>
        <a:p>
          <a:endParaRPr lang="en-US"/>
        </a:p>
      </dgm:t>
    </dgm:pt>
    <dgm:pt modelId="{FDD2CFE5-7161-4DAF-B645-1C4E2BDEFE71}">
      <dgm:prSet/>
      <dgm:spPr/>
      <dgm:t>
        <a:bodyPr/>
        <a:lstStyle/>
        <a:p>
          <a:r>
            <a:rPr lang="cs-CZ"/>
            <a:t>první pomoc a ošetření</a:t>
          </a:r>
          <a:endParaRPr lang="en-US"/>
        </a:p>
      </dgm:t>
    </dgm:pt>
    <dgm:pt modelId="{D92718B0-7E60-4704-BB35-2FBC28D6D0AE}" type="parTrans" cxnId="{C591E2FF-F95B-47F6-B5F3-CB06500F05D7}">
      <dgm:prSet/>
      <dgm:spPr/>
      <dgm:t>
        <a:bodyPr/>
        <a:lstStyle/>
        <a:p>
          <a:endParaRPr lang="en-US"/>
        </a:p>
      </dgm:t>
    </dgm:pt>
    <dgm:pt modelId="{A3C6F6F8-F3B7-4482-BBD5-E25C07D9FB95}" type="sibTrans" cxnId="{C591E2FF-F95B-47F6-B5F3-CB06500F05D7}">
      <dgm:prSet/>
      <dgm:spPr/>
      <dgm:t>
        <a:bodyPr/>
        <a:lstStyle/>
        <a:p>
          <a:endParaRPr lang="en-US"/>
        </a:p>
      </dgm:t>
    </dgm:pt>
    <dgm:pt modelId="{742C0B97-E4E8-4C7D-9011-146B88364F3E}">
      <dgm:prSet/>
      <dgm:spPr/>
      <dgm:t>
        <a:bodyPr/>
        <a:lstStyle/>
        <a:p>
          <a:pPr algn="just"/>
          <a:r>
            <a:rPr lang="cs-CZ" dirty="0"/>
            <a:t>škola zajistí, aby byly vytvořené podmínky pro včasné poskytnutí první pomoci</a:t>
          </a:r>
          <a:endParaRPr lang="en-US" dirty="0"/>
        </a:p>
      </dgm:t>
    </dgm:pt>
    <dgm:pt modelId="{B8CC6FC5-33AD-4A2B-92B1-16E87C5ED5F0}" type="parTrans" cxnId="{1EC5D857-1304-4081-B35A-C6E6FE878A0E}">
      <dgm:prSet/>
      <dgm:spPr/>
      <dgm:t>
        <a:bodyPr/>
        <a:lstStyle/>
        <a:p>
          <a:endParaRPr lang="en-US"/>
        </a:p>
      </dgm:t>
    </dgm:pt>
    <dgm:pt modelId="{BFAFEE0D-0029-4E4D-8C44-3D4161663ADF}" type="sibTrans" cxnId="{1EC5D857-1304-4081-B35A-C6E6FE878A0E}">
      <dgm:prSet/>
      <dgm:spPr/>
      <dgm:t>
        <a:bodyPr/>
        <a:lstStyle/>
        <a:p>
          <a:endParaRPr lang="en-US"/>
        </a:p>
      </dgm:t>
    </dgm:pt>
    <dgm:pt modelId="{6DCFC985-8BD8-4810-B1E1-C2E69E86FB28}">
      <dgm:prSet/>
      <dgm:spPr/>
      <dgm:t>
        <a:bodyPr/>
        <a:lstStyle/>
        <a:p>
          <a:pPr algn="just"/>
          <a:r>
            <a:rPr lang="cs-CZ" dirty="0"/>
            <a:t>škola zajistí, aby žáci i zaměstnanci byli seznámeni se zásadami poskytnutí první pomoci</a:t>
          </a:r>
          <a:endParaRPr lang="en-US" dirty="0"/>
        </a:p>
      </dgm:t>
    </dgm:pt>
    <dgm:pt modelId="{FB14574F-1703-4B2F-9AEC-4365DCE0741A}" type="parTrans" cxnId="{CEF29B97-28E1-4E00-8476-D77AD1D667A6}">
      <dgm:prSet/>
      <dgm:spPr/>
      <dgm:t>
        <a:bodyPr/>
        <a:lstStyle/>
        <a:p>
          <a:endParaRPr lang="en-US"/>
        </a:p>
      </dgm:t>
    </dgm:pt>
    <dgm:pt modelId="{B77A4F0A-C078-4CEB-B1AF-4493C4F8E1B1}" type="sibTrans" cxnId="{CEF29B97-28E1-4E00-8476-D77AD1D667A6}">
      <dgm:prSet/>
      <dgm:spPr/>
      <dgm:t>
        <a:bodyPr/>
        <a:lstStyle/>
        <a:p>
          <a:endParaRPr lang="en-US"/>
        </a:p>
      </dgm:t>
    </dgm:pt>
    <dgm:pt modelId="{1E079660-C45A-4A22-AA6A-EF7D29631329}">
      <dgm:prSet/>
      <dgm:spPr/>
      <dgm:t>
        <a:bodyPr/>
        <a:lstStyle/>
        <a:p>
          <a:pPr algn="just"/>
          <a:r>
            <a:rPr lang="cs-CZ" dirty="0"/>
            <a:t>škola odpovídá za vhodné rozmístění lékárniček s odpovídajícím obsahem a také umístění seznamu s telefonními čísly zdravotnických zařízení</a:t>
          </a:r>
          <a:endParaRPr lang="en-US" dirty="0"/>
        </a:p>
      </dgm:t>
    </dgm:pt>
    <dgm:pt modelId="{D3753B94-FA4D-4F10-9210-BE4BB7D19CBD}" type="parTrans" cxnId="{D040F80C-CD0B-407A-A8F0-ADA39D3336A8}">
      <dgm:prSet/>
      <dgm:spPr/>
      <dgm:t>
        <a:bodyPr/>
        <a:lstStyle/>
        <a:p>
          <a:endParaRPr lang="en-US"/>
        </a:p>
      </dgm:t>
    </dgm:pt>
    <dgm:pt modelId="{8E9841AF-B63E-4950-85D5-46AE41F51BBE}" type="sibTrans" cxnId="{D040F80C-CD0B-407A-A8F0-ADA39D3336A8}">
      <dgm:prSet/>
      <dgm:spPr/>
      <dgm:t>
        <a:bodyPr/>
        <a:lstStyle/>
        <a:p>
          <a:endParaRPr lang="en-US"/>
        </a:p>
      </dgm:t>
    </dgm:pt>
    <dgm:pt modelId="{FA2C8981-5268-41D9-B52E-C19306F126A9}">
      <dgm:prSet/>
      <dgm:spPr/>
      <dgm:t>
        <a:bodyPr/>
        <a:lstStyle/>
        <a:p>
          <a:pPr algn="just"/>
          <a:r>
            <a:rPr lang="cs-CZ" dirty="0"/>
            <a:t>škola zajistí doprovod zraněného do zdravotnického zařízení</a:t>
          </a:r>
          <a:endParaRPr lang="en-US" dirty="0"/>
        </a:p>
      </dgm:t>
    </dgm:pt>
    <dgm:pt modelId="{E730F1F5-E057-415E-8C38-9579369592FA}" type="parTrans" cxnId="{7F3E3890-F44B-46DB-B327-E775EE6686E5}">
      <dgm:prSet/>
      <dgm:spPr/>
      <dgm:t>
        <a:bodyPr/>
        <a:lstStyle/>
        <a:p>
          <a:endParaRPr lang="en-US"/>
        </a:p>
      </dgm:t>
    </dgm:pt>
    <dgm:pt modelId="{56C67AF7-230A-4A5B-B2DD-A6DB9221B8C2}" type="sibTrans" cxnId="{7F3E3890-F44B-46DB-B327-E775EE6686E5}">
      <dgm:prSet/>
      <dgm:spPr/>
      <dgm:t>
        <a:bodyPr/>
        <a:lstStyle/>
        <a:p>
          <a:endParaRPr lang="en-US"/>
        </a:p>
      </dgm:t>
    </dgm:pt>
    <dgm:pt modelId="{E4B6BDA4-54C1-449E-88FC-972C803853AD}">
      <dgm:prSet/>
      <dgm:spPr/>
      <dgm:t>
        <a:bodyPr/>
        <a:lstStyle/>
        <a:p>
          <a:pPr algn="just"/>
          <a:r>
            <a:rPr lang="cs-CZ" dirty="0"/>
            <a:t>opatření k zajištění první pomoci provede škola i při akcích pořádaných mimo školu</a:t>
          </a:r>
          <a:endParaRPr lang="en-US" dirty="0"/>
        </a:p>
      </dgm:t>
    </dgm:pt>
    <dgm:pt modelId="{9D203034-FECC-4CF9-94F8-C5A58D2467F0}" type="parTrans" cxnId="{3485A68C-A5C0-450F-A653-8B43D17BC404}">
      <dgm:prSet/>
      <dgm:spPr/>
      <dgm:t>
        <a:bodyPr/>
        <a:lstStyle/>
        <a:p>
          <a:endParaRPr lang="en-US"/>
        </a:p>
      </dgm:t>
    </dgm:pt>
    <dgm:pt modelId="{51701F0F-536D-4F2B-9000-C59640AE0908}" type="sibTrans" cxnId="{3485A68C-A5C0-450F-A653-8B43D17BC404}">
      <dgm:prSet/>
      <dgm:spPr/>
      <dgm:t>
        <a:bodyPr/>
        <a:lstStyle/>
        <a:p>
          <a:endParaRPr lang="en-US"/>
        </a:p>
      </dgm:t>
    </dgm:pt>
    <dgm:pt modelId="{094B235B-6103-47A8-9D32-82F73C7C3001}" type="pres">
      <dgm:prSet presAssocID="{7F28F7B9-EB0A-4F5A-B8FC-FD8931B5FEF1}" presName="linear" presStyleCnt="0">
        <dgm:presLayoutVars>
          <dgm:animLvl val="lvl"/>
          <dgm:resizeHandles val="exact"/>
        </dgm:presLayoutVars>
      </dgm:prSet>
      <dgm:spPr/>
    </dgm:pt>
    <dgm:pt modelId="{89CF4DB2-B2E1-48EF-B0D8-0263BE47F2D0}" type="pres">
      <dgm:prSet presAssocID="{34E5AFF1-D3E1-4D3F-811A-B774197889A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41A4CBD-BA9E-45C3-A988-12576BA01BE0}" type="pres">
      <dgm:prSet presAssocID="{7BFEFF88-B981-4F49-8515-C1046A90AB83}" presName="spacer" presStyleCnt="0"/>
      <dgm:spPr/>
    </dgm:pt>
    <dgm:pt modelId="{BD9B39CC-AC58-48C5-9900-D3A9E2876DAE}" type="pres">
      <dgm:prSet presAssocID="{12E93965-D9DB-4007-973A-943D77C2F4D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7ACC766-AE20-4A77-AA15-7EDEAD7AE872}" type="pres">
      <dgm:prSet presAssocID="{B1913F98-FAB8-4B61-B128-1499B10FAE3B}" presName="spacer" presStyleCnt="0"/>
      <dgm:spPr/>
    </dgm:pt>
    <dgm:pt modelId="{6C56147C-93ED-47DB-9C62-790EC0481797}" type="pres">
      <dgm:prSet presAssocID="{FDD2CFE5-7161-4DAF-B645-1C4E2BDEFE7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96D7534-F0D8-4209-8AFA-DB9F329E87AF}" type="pres">
      <dgm:prSet presAssocID="{FDD2CFE5-7161-4DAF-B645-1C4E2BDEFE7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040F80C-CD0B-407A-A8F0-ADA39D3336A8}" srcId="{FDD2CFE5-7161-4DAF-B645-1C4E2BDEFE71}" destId="{1E079660-C45A-4A22-AA6A-EF7D29631329}" srcOrd="2" destOrd="0" parTransId="{D3753B94-FA4D-4F10-9210-BE4BB7D19CBD}" sibTransId="{8E9841AF-B63E-4950-85D5-46AE41F51BBE}"/>
    <dgm:cxn modelId="{E45A842F-4AEB-406F-BFA6-490DDB2439ED}" type="presOf" srcId="{12E93965-D9DB-4007-973A-943D77C2F4D7}" destId="{BD9B39CC-AC58-48C5-9900-D3A9E2876DAE}" srcOrd="0" destOrd="0" presId="urn:microsoft.com/office/officeart/2005/8/layout/vList2"/>
    <dgm:cxn modelId="{30F88B31-F740-4C88-831E-85E79D908E67}" srcId="{7F28F7B9-EB0A-4F5A-B8FC-FD8931B5FEF1}" destId="{34E5AFF1-D3E1-4D3F-811A-B774197889AC}" srcOrd="0" destOrd="0" parTransId="{F012C06B-D873-41C2-9DDC-B6E670E9CB7F}" sibTransId="{7BFEFF88-B981-4F49-8515-C1046A90AB83}"/>
    <dgm:cxn modelId="{4B243B62-5F0B-4472-8F72-59A0E128518C}" type="presOf" srcId="{1E079660-C45A-4A22-AA6A-EF7D29631329}" destId="{E96D7534-F0D8-4209-8AFA-DB9F329E87AF}" srcOrd="0" destOrd="2" presId="urn:microsoft.com/office/officeart/2005/8/layout/vList2"/>
    <dgm:cxn modelId="{4FC63D42-0DE8-41F1-BC8F-2BABF8A5AB27}" type="presOf" srcId="{742C0B97-E4E8-4C7D-9011-146B88364F3E}" destId="{E96D7534-F0D8-4209-8AFA-DB9F329E87AF}" srcOrd="0" destOrd="0" presId="urn:microsoft.com/office/officeart/2005/8/layout/vList2"/>
    <dgm:cxn modelId="{D79EDA53-0A60-4149-A2D3-C4554849C691}" type="presOf" srcId="{6DCFC985-8BD8-4810-B1E1-C2E69E86FB28}" destId="{E96D7534-F0D8-4209-8AFA-DB9F329E87AF}" srcOrd="0" destOrd="1" presId="urn:microsoft.com/office/officeart/2005/8/layout/vList2"/>
    <dgm:cxn modelId="{F794B377-F11E-4449-B40E-BC23085183D0}" type="presOf" srcId="{E4B6BDA4-54C1-449E-88FC-972C803853AD}" destId="{E96D7534-F0D8-4209-8AFA-DB9F329E87AF}" srcOrd="0" destOrd="4" presId="urn:microsoft.com/office/officeart/2005/8/layout/vList2"/>
    <dgm:cxn modelId="{1EC5D857-1304-4081-B35A-C6E6FE878A0E}" srcId="{FDD2CFE5-7161-4DAF-B645-1C4E2BDEFE71}" destId="{742C0B97-E4E8-4C7D-9011-146B88364F3E}" srcOrd="0" destOrd="0" parTransId="{B8CC6FC5-33AD-4A2B-92B1-16E87C5ED5F0}" sibTransId="{BFAFEE0D-0029-4E4D-8C44-3D4161663ADF}"/>
    <dgm:cxn modelId="{3485A68C-A5C0-450F-A653-8B43D17BC404}" srcId="{FDD2CFE5-7161-4DAF-B645-1C4E2BDEFE71}" destId="{E4B6BDA4-54C1-449E-88FC-972C803853AD}" srcOrd="4" destOrd="0" parTransId="{9D203034-FECC-4CF9-94F8-C5A58D2467F0}" sibTransId="{51701F0F-536D-4F2B-9000-C59640AE0908}"/>
    <dgm:cxn modelId="{7F3E3890-F44B-46DB-B327-E775EE6686E5}" srcId="{FDD2CFE5-7161-4DAF-B645-1C4E2BDEFE71}" destId="{FA2C8981-5268-41D9-B52E-C19306F126A9}" srcOrd="3" destOrd="0" parTransId="{E730F1F5-E057-415E-8C38-9579369592FA}" sibTransId="{56C67AF7-230A-4A5B-B2DD-A6DB9221B8C2}"/>
    <dgm:cxn modelId="{CEF29B97-28E1-4E00-8476-D77AD1D667A6}" srcId="{FDD2CFE5-7161-4DAF-B645-1C4E2BDEFE71}" destId="{6DCFC985-8BD8-4810-B1E1-C2E69E86FB28}" srcOrd="1" destOrd="0" parTransId="{FB14574F-1703-4B2F-9AEC-4365DCE0741A}" sibTransId="{B77A4F0A-C078-4CEB-B1AF-4493C4F8E1B1}"/>
    <dgm:cxn modelId="{2E9C569E-BB74-40DF-81D8-529DBC4C262B}" type="presOf" srcId="{34E5AFF1-D3E1-4D3F-811A-B774197889AC}" destId="{89CF4DB2-B2E1-48EF-B0D8-0263BE47F2D0}" srcOrd="0" destOrd="0" presId="urn:microsoft.com/office/officeart/2005/8/layout/vList2"/>
    <dgm:cxn modelId="{979758B7-AAEC-4138-9871-F45E8B60F9E5}" type="presOf" srcId="{7F28F7B9-EB0A-4F5A-B8FC-FD8931B5FEF1}" destId="{094B235B-6103-47A8-9D32-82F73C7C3001}" srcOrd="0" destOrd="0" presId="urn:microsoft.com/office/officeart/2005/8/layout/vList2"/>
    <dgm:cxn modelId="{F0C13BE4-C2E4-4E86-8404-392183A47400}" type="presOf" srcId="{FDD2CFE5-7161-4DAF-B645-1C4E2BDEFE71}" destId="{6C56147C-93ED-47DB-9C62-790EC0481797}" srcOrd="0" destOrd="0" presId="urn:microsoft.com/office/officeart/2005/8/layout/vList2"/>
    <dgm:cxn modelId="{614D88FD-E5E2-4974-8CA8-7696CB358500}" srcId="{7F28F7B9-EB0A-4F5A-B8FC-FD8931B5FEF1}" destId="{12E93965-D9DB-4007-973A-943D77C2F4D7}" srcOrd="1" destOrd="0" parTransId="{29CF487D-F2BC-46F7-BDF9-FD64F825A912}" sibTransId="{B1913F98-FAB8-4B61-B128-1499B10FAE3B}"/>
    <dgm:cxn modelId="{7303CCFD-5918-4FD3-8A71-C194F3E7381D}" type="presOf" srcId="{FA2C8981-5268-41D9-B52E-C19306F126A9}" destId="{E96D7534-F0D8-4209-8AFA-DB9F329E87AF}" srcOrd="0" destOrd="3" presId="urn:microsoft.com/office/officeart/2005/8/layout/vList2"/>
    <dgm:cxn modelId="{C591E2FF-F95B-47F6-B5F3-CB06500F05D7}" srcId="{7F28F7B9-EB0A-4F5A-B8FC-FD8931B5FEF1}" destId="{FDD2CFE5-7161-4DAF-B645-1C4E2BDEFE71}" srcOrd="2" destOrd="0" parTransId="{D92718B0-7E60-4704-BB35-2FBC28D6D0AE}" sibTransId="{A3C6F6F8-F3B7-4482-BBD5-E25C07D9FB95}"/>
    <dgm:cxn modelId="{3A90B882-8C9B-49EA-ABF5-8CE6F5614C59}" type="presParOf" srcId="{094B235B-6103-47A8-9D32-82F73C7C3001}" destId="{89CF4DB2-B2E1-48EF-B0D8-0263BE47F2D0}" srcOrd="0" destOrd="0" presId="urn:microsoft.com/office/officeart/2005/8/layout/vList2"/>
    <dgm:cxn modelId="{A42F25D0-660E-44DE-BA27-974F49883FAE}" type="presParOf" srcId="{094B235B-6103-47A8-9D32-82F73C7C3001}" destId="{B41A4CBD-BA9E-45C3-A988-12576BA01BE0}" srcOrd="1" destOrd="0" presId="urn:microsoft.com/office/officeart/2005/8/layout/vList2"/>
    <dgm:cxn modelId="{B1BF9C0A-27ED-4108-8D5B-2C2B750D89A7}" type="presParOf" srcId="{094B235B-6103-47A8-9D32-82F73C7C3001}" destId="{BD9B39CC-AC58-48C5-9900-D3A9E2876DAE}" srcOrd="2" destOrd="0" presId="urn:microsoft.com/office/officeart/2005/8/layout/vList2"/>
    <dgm:cxn modelId="{D0371EB1-C8FD-4D0C-90EB-9DD372D6A8B3}" type="presParOf" srcId="{094B235B-6103-47A8-9D32-82F73C7C3001}" destId="{F7ACC766-AE20-4A77-AA15-7EDEAD7AE872}" srcOrd="3" destOrd="0" presId="urn:microsoft.com/office/officeart/2005/8/layout/vList2"/>
    <dgm:cxn modelId="{8E75BED3-AA02-4FF5-9A71-FAC84B9D7B35}" type="presParOf" srcId="{094B235B-6103-47A8-9D32-82F73C7C3001}" destId="{6C56147C-93ED-47DB-9C62-790EC0481797}" srcOrd="4" destOrd="0" presId="urn:microsoft.com/office/officeart/2005/8/layout/vList2"/>
    <dgm:cxn modelId="{3A82E2EE-FBB1-4FB9-9B68-18BB9559E966}" type="presParOf" srcId="{094B235B-6103-47A8-9D32-82F73C7C3001}" destId="{E96D7534-F0D8-4209-8AFA-DB9F329E87A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1A2C79-C376-487E-9922-DB6FFAB1EE4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AEDDB69-25F6-4837-B79C-6C600E9E8C83}">
      <dgm:prSet/>
      <dgm:spPr/>
      <dgm:t>
        <a:bodyPr/>
        <a:lstStyle/>
        <a:p>
          <a:r>
            <a:rPr lang="cs-CZ"/>
            <a:t>Metodický pokyn MŠMT k prevenci a řešení šikany ve školách č.j. 21149/2016</a:t>
          </a:r>
          <a:endParaRPr lang="en-US"/>
        </a:p>
      </dgm:t>
    </dgm:pt>
    <dgm:pt modelId="{358F8C86-4E9E-43F5-84D2-E47095063E00}" type="parTrans" cxnId="{2E891582-A49B-48AD-879A-4D78456CE5FD}">
      <dgm:prSet/>
      <dgm:spPr/>
      <dgm:t>
        <a:bodyPr/>
        <a:lstStyle/>
        <a:p>
          <a:endParaRPr lang="en-US"/>
        </a:p>
      </dgm:t>
    </dgm:pt>
    <dgm:pt modelId="{04F96BAE-6CE1-43E0-A1F5-448148413F56}" type="sibTrans" cxnId="{2E891582-A49B-48AD-879A-4D78456CE5FD}">
      <dgm:prSet/>
      <dgm:spPr/>
      <dgm:t>
        <a:bodyPr/>
        <a:lstStyle/>
        <a:p>
          <a:endParaRPr lang="en-US"/>
        </a:p>
      </dgm:t>
    </dgm:pt>
    <dgm:pt modelId="{BD13F11C-E4F9-496D-ADDB-21B02CF52C39}">
      <dgm:prSet/>
      <dgm:spPr/>
      <dgm:t>
        <a:bodyPr/>
        <a:lstStyle/>
        <a:p>
          <a:r>
            <a:rPr lang="cs-CZ"/>
            <a:t>ochrana dětí před šikanou v předškolním vzdělávání</a:t>
          </a:r>
          <a:endParaRPr lang="en-US"/>
        </a:p>
      </dgm:t>
    </dgm:pt>
    <dgm:pt modelId="{3A280988-1E30-423D-9966-2598C67A36A5}" type="parTrans" cxnId="{59A2B56F-1BB2-4AD2-BF23-4984BA8FD087}">
      <dgm:prSet/>
      <dgm:spPr/>
      <dgm:t>
        <a:bodyPr/>
        <a:lstStyle/>
        <a:p>
          <a:endParaRPr lang="en-US"/>
        </a:p>
      </dgm:t>
    </dgm:pt>
    <dgm:pt modelId="{A5ACC57F-D0BC-490D-9649-51C6B4EA2DAC}" type="sibTrans" cxnId="{59A2B56F-1BB2-4AD2-BF23-4984BA8FD087}">
      <dgm:prSet/>
      <dgm:spPr/>
      <dgm:t>
        <a:bodyPr/>
        <a:lstStyle/>
        <a:p>
          <a:endParaRPr lang="en-US"/>
        </a:p>
      </dgm:t>
    </dgm:pt>
    <dgm:pt modelId="{1C15DF9C-24C1-4D0A-9810-1250C9E6DF2D}">
      <dgm:prSet/>
      <dgm:spPr/>
      <dgm:t>
        <a:bodyPr/>
        <a:lstStyle/>
        <a:p>
          <a:pPr algn="just"/>
          <a:r>
            <a:rPr lang="cs-CZ" dirty="0"/>
            <a:t>spíše počáteční stádia šikany</a:t>
          </a:r>
          <a:endParaRPr lang="en-US" dirty="0"/>
        </a:p>
      </dgm:t>
    </dgm:pt>
    <dgm:pt modelId="{F61BF323-E9E5-4BBC-BFCA-8BCA81DCF73B}" type="parTrans" cxnId="{24DED37B-86D3-4945-A775-66C093D5A5E0}">
      <dgm:prSet/>
      <dgm:spPr/>
      <dgm:t>
        <a:bodyPr/>
        <a:lstStyle/>
        <a:p>
          <a:endParaRPr lang="en-US"/>
        </a:p>
      </dgm:t>
    </dgm:pt>
    <dgm:pt modelId="{1713FB74-24AC-4562-BC57-3C1860050D52}" type="sibTrans" cxnId="{24DED37B-86D3-4945-A775-66C093D5A5E0}">
      <dgm:prSet/>
      <dgm:spPr/>
      <dgm:t>
        <a:bodyPr/>
        <a:lstStyle/>
        <a:p>
          <a:endParaRPr lang="en-US"/>
        </a:p>
      </dgm:t>
    </dgm:pt>
    <dgm:pt modelId="{D31C721C-DF66-4329-93E7-6ABEE460B4A3}">
      <dgm:prSet/>
      <dgm:spPr/>
      <dgm:t>
        <a:bodyPr/>
        <a:lstStyle/>
        <a:p>
          <a:pPr algn="just"/>
          <a:r>
            <a:rPr lang="cs-CZ" dirty="0"/>
            <a:t>škola musí zabezpečit minimální požadavky na ochranu dětí</a:t>
          </a:r>
          <a:endParaRPr lang="en-US" dirty="0"/>
        </a:p>
      </dgm:t>
    </dgm:pt>
    <dgm:pt modelId="{AEAF140E-2FB0-4CBB-B17E-A5CFD82DFB4F}" type="parTrans" cxnId="{15462200-DF74-4421-B6CB-0E65C0A06B61}">
      <dgm:prSet/>
      <dgm:spPr/>
      <dgm:t>
        <a:bodyPr/>
        <a:lstStyle/>
        <a:p>
          <a:endParaRPr lang="en-US"/>
        </a:p>
      </dgm:t>
    </dgm:pt>
    <dgm:pt modelId="{834C2717-E935-4529-80AF-FEADD7A8AE9B}" type="sibTrans" cxnId="{15462200-DF74-4421-B6CB-0E65C0A06B61}">
      <dgm:prSet/>
      <dgm:spPr/>
      <dgm:t>
        <a:bodyPr/>
        <a:lstStyle/>
        <a:p>
          <a:endParaRPr lang="en-US"/>
        </a:p>
      </dgm:t>
    </dgm:pt>
    <dgm:pt modelId="{699F340D-5377-4D64-B4D5-0AE98BDF090D}">
      <dgm:prSet/>
      <dgm:spPr/>
      <dgm:t>
        <a:bodyPr/>
        <a:lstStyle/>
        <a:p>
          <a:pPr algn="just"/>
          <a:r>
            <a:rPr lang="cs-CZ" dirty="0"/>
            <a:t>při rozkrytí šikany pedagog zvolí vhodný způsob nápravy – rozhovor s dítětem, které ubližuje (nebo s jeho zák. zástupci), práce se skupinou, ochranný režim oběti</a:t>
          </a:r>
          <a:endParaRPr lang="en-US" dirty="0"/>
        </a:p>
      </dgm:t>
    </dgm:pt>
    <dgm:pt modelId="{879D9BCE-82B6-4B38-9B01-C59B5C9D4C30}" type="parTrans" cxnId="{19B74993-1CE2-4786-8945-14AF95F09376}">
      <dgm:prSet/>
      <dgm:spPr/>
      <dgm:t>
        <a:bodyPr/>
        <a:lstStyle/>
        <a:p>
          <a:endParaRPr lang="en-US"/>
        </a:p>
      </dgm:t>
    </dgm:pt>
    <dgm:pt modelId="{EE0995E6-353C-4DC9-8E43-A57CE5133771}" type="sibTrans" cxnId="{19B74993-1CE2-4786-8945-14AF95F09376}">
      <dgm:prSet/>
      <dgm:spPr/>
      <dgm:t>
        <a:bodyPr/>
        <a:lstStyle/>
        <a:p>
          <a:endParaRPr lang="en-US"/>
        </a:p>
      </dgm:t>
    </dgm:pt>
    <dgm:pt modelId="{4B1FBC30-BB10-42F8-9818-B93E7238330F}">
      <dgm:prSet/>
      <dgm:spPr/>
      <dgm:t>
        <a:bodyPr/>
        <a:lstStyle/>
        <a:p>
          <a:r>
            <a:rPr lang="cs-CZ"/>
            <a:t>ohlašovací povinnost školy</a:t>
          </a:r>
          <a:endParaRPr lang="en-US"/>
        </a:p>
      </dgm:t>
    </dgm:pt>
    <dgm:pt modelId="{D52B5B10-AF10-42AF-AF94-CC1AFC6AE527}" type="parTrans" cxnId="{9C6CB30C-EAD2-42F5-A5FF-1C0DCAAAE87F}">
      <dgm:prSet/>
      <dgm:spPr/>
      <dgm:t>
        <a:bodyPr/>
        <a:lstStyle/>
        <a:p>
          <a:endParaRPr lang="en-US"/>
        </a:p>
      </dgm:t>
    </dgm:pt>
    <dgm:pt modelId="{B65EB338-479D-4D8C-9279-E35E8260D0CF}" type="sibTrans" cxnId="{9C6CB30C-EAD2-42F5-A5FF-1C0DCAAAE87F}">
      <dgm:prSet/>
      <dgm:spPr/>
      <dgm:t>
        <a:bodyPr/>
        <a:lstStyle/>
        <a:p>
          <a:endParaRPr lang="en-US"/>
        </a:p>
      </dgm:t>
    </dgm:pt>
    <dgm:pt modelId="{ED6DBED4-A94A-485B-8968-7E5A9A669C20}">
      <dgm:prSet/>
      <dgm:spPr/>
      <dgm:t>
        <a:bodyPr/>
        <a:lstStyle/>
        <a:p>
          <a:pPr algn="just"/>
          <a:r>
            <a:rPr lang="cs-CZ" dirty="0"/>
            <a:t>zákonní zástupci</a:t>
          </a:r>
          <a:endParaRPr lang="en-US" dirty="0"/>
        </a:p>
      </dgm:t>
    </dgm:pt>
    <dgm:pt modelId="{CE588441-B658-4F8B-9CA4-365110570571}" type="parTrans" cxnId="{31B5AA97-02BC-433E-BC2C-05A785DEB13F}">
      <dgm:prSet/>
      <dgm:spPr/>
      <dgm:t>
        <a:bodyPr/>
        <a:lstStyle/>
        <a:p>
          <a:endParaRPr lang="en-US"/>
        </a:p>
      </dgm:t>
    </dgm:pt>
    <dgm:pt modelId="{CF3857F0-B0AB-4C0C-B72E-916384A2EEAB}" type="sibTrans" cxnId="{31B5AA97-02BC-433E-BC2C-05A785DEB13F}">
      <dgm:prSet/>
      <dgm:spPr/>
      <dgm:t>
        <a:bodyPr/>
        <a:lstStyle/>
        <a:p>
          <a:endParaRPr lang="en-US"/>
        </a:p>
      </dgm:t>
    </dgm:pt>
    <dgm:pt modelId="{60185EC3-7A5F-420C-B736-D03F1B8C6EBC}">
      <dgm:prSet/>
      <dgm:spPr/>
      <dgm:t>
        <a:bodyPr/>
        <a:lstStyle/>
        <a:p>
          <a:pPr algn="just"/>
          <a:r>
            <a:rPr lang="cs-CZ" dirty="0"/>
            <a:t>OSPOD – pokud je dítě v ohrožením někým jiným nebo pokud se ohrožuje samo (situace musí trvat takovou dobu, že nepříznivě ovlivňuje vývoj dítěte)</a:t>
          </a:r>
          <a:endParaRPr lang="en-US" dirty="0"/>
        </a:p>
      </dgm:t>
    </dgm:pt>
    <dgm:pt modelId="{B2897D89-1424-4D4B-9A69-DE0AB7AAE2F6}" type="parTrans" cxnId="{4A6A3F78-CA1B-4735-9F21-726D0879E085}">
      <dgm:prSet/>
      <dgm:spPr/>
      <dgm:t>
        <a:bodyPr/>
        <a:lstStyle/>
        <a:p>
          <a:endParaRPr lang="en-US"/>
        </a:p>
      </dgm:t>
    </dgm:pt>
    <dgm:pt modelId="{516F320A-492D-452C-B475-31372EDB35FA}" type="sibTrans" cxnId="{4A6A3F78-CA1B-4735-9F21-726D0879E085}">
      <dgm:prSet/>
      <dgm:spPr/>
      <dgm:t>
        <a:bodyPr/>
        <a:lstStyle/>
        <a:p>
          <a:endParaRPr lang="en-US"/>
        </a:p>
      </dgm:t>
    </dgm:pt>
    <dgm:pt modelId="{5C198B0B-5CB1-45C7-85BA-90BE427F2DE8}">
      <dgm:prSet/>
      <dgm:spPr/>
      <dgm:t>
        <a:bodyPr/>
        <a:lstStyle/>
        <a:p>
          <a:pPr algn="just"/>
          <a:r>
            <a:rPr lang="cs-CZ" dirty="0"/>
            <a:t>v zákoně č. 40/2009 Sb. (trestní zákoník) ani v jiném zákoně není šikana sama o sobě definována jako trestný čin nebo přestupek, přesto šikana může svým charakterem naplňovat znaky některého z přestupků či trestných činů</a:t>
          </a:r>
          <a:endParaRPr lang="en-US" dirty="0"/>
        </a:p>
      </dgm:t>
    </dgm:pt>
    <dgm:pt modelId="{B3F8D084-9B57-4D33-9DF5-8E46EB406539}" type="parTrans" cxnId="{650C5CF9-1F63-4594-AEE0-4267F53A3DB9}">
      <dgm:prSet/>
      <dgm:spPr/>
      <dgm:t>
        <a:bodyPr/>
        <a:lstStyle/>
        <a:p>
          <a:endParaRPr lang="en-US"/>
        </a:p>
      </dgm:t>
    </dgm:pt>
    <dgm:pt modelId="{EE57A971-4FC4-419F-AC63-C436B48FA168}" type="sibTrans" cxnId="{650C5CF9-1F63-4594-AEE0-4267F53A3DB9}">
      <dgm:prSet/>
      <dgm:spPr/>
      <dgm:t>
        <a:bodyPr/>
        <a:lstStyle/>
        <a:p>
          <a:endParaRPr lang="en-US"/>
        </a:p>
      </dgm:t>
    </dgm:pt>
    <dgm:pt modelId="{518FD675-7553-43DB-9458-EA319EF06A78}" type="pres">
      <dgm:prSet presAssocID="{611A2C79-C376-487E-9922-DB6FFAB1EE46}" presName="linear" presStyleCnt="0">
        <dgm:presLayoutVars>
          <dgm:animLvl val="lvl"/>
          <dgm:resizeHandles val="exact"/>
        </dgm:presLayoutVars>
      </dgm:prSet>
      <dgm:spPr/>
    </dgm:pt>
    <dgm:pt modelId="{3C43AF5B-3931-4AB3-B2F5-0249C7E0728B}" type="pres">
      <dgm:prSet presAssocID="{5AEDDB69-25F6-4837-B79C-6C600E9E8C8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66A4FC9-82ED-42BC-AD46-6F56F3239438}" type="pres">
      <dgm:prSet presAssocID="{04F96BAE-6CE1-43E0-A1F5-448148413F56}" presName="spacer" presStyleCnt="0"/>
      <dgm:spPr/>
    </dgm:pt>
    <dgm:pt modelId="{FD899A1A-2351-4912-A9EF-D42555B64379}" type="pres">
      <dgm:prSet presAssocID="{BD13F11C-E4F9-496D-ADDB-21B02CF52C3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944354F-7F0A-41AF-BF2F-8CD12386BDD8}" type="pres">
      <dgm:prSet presAssocID="{BD13F11C-E4F9-496D-ADDB-21B02CF52C39}" presName="childText" presStyleLbl="revTx" presStyleIdx="0" presStyleCnt="2">
        <dgm:presLayoutVars>
          <dgm:bulletEnabled val="1"/>
        </dgm:presLayoutVars>
      </dgm:prSet>
      <dgm:spPr/>
    </dgm:pt>
    <dgm:pt modelId="{CD6FD92E-E96C-496E-8696-C8A56FE3D41E}" type="pres">
      <dgm:prSet presAssocID="{4B1FBC30-BB10-42F8-9818-B93E7238330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4A57B8B-06B7-49C4-B094-BE8C11136148}" type="pres">
      <dgm:prSet presAssocID="{4B1FBC30-BB10-42F8-9818-B93E7238330F}" presName="childText" presStyleLbl="revTx" presStyleIdx="1" presStyleCnt="2">
        <dgm:presLayoutVars>
          <dgm:bulletEnabled val="1"/>
        </dgm:presLayoutVars>
      </dgm:prSet>
      <dgm:spPr/>
    </dgm:pt>
    <dgm:pt modelId="{90028860-F7C3-4329-8A96-3136805DBC8D}" type="pres">
      <dgm:prSet presAssocID="{5C198B0B-5CB1-45C7-85BA-90BE427F2DE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5462200-DF74-4421-B6CB-0E65C0A06B61}" srcId="{BD13F11C-E4F9-496D-ADDB-21B02CF52C39}" destId="{D31C721C-DF66-4329-93E7-6ABEE460B4A3}" srcOrd="1" destOrd="0" parTransId="{AEAF140E-2FB0-4CBB-B17E-A5CFD82DFB4F}" sibTransId="{834C2717-E935-4529-80AF-FEADD7A8AE9B}"/>
    <dgm:cxn modelId="{9C6CB30C-EAD2-42F5-A5FF-1C0DCAAAE87F}" srcId="{611A2C79-C376-487E-9922-DB6FFAB1EE46}" destId="{4B1FBC30-BB10-42F8-9818-B93E7238330F}" srcOrd="2" destOrd="0" parTransId="{D52B5B10-AF10-42AF-AF94-CC1AFC6AE527}" sibTransId="{B65EB338-479D-4D8C-9279-E35E8260D0CF}"/>
    <dgm:cxn modelId="{0DF05211-BB86-4DC9-AAC3-B3A9BCDBE66F}" type="presOf" srcId="{1C15DF9C-24C1-4D0A-9810-1250C9E6DF2D}" destId="{1944354F-7F0A-41AF-BF2F-8CD12386BDD8}" srcOrd="0" destOrd="0" presId="urn:microsoft.com/office/officeart/2005/8/layout/vList2"/>
    <dgm:cxn modelId="{FFBC1122-666C-45F3-B436-5F509B78392A}" type="presOf" srcId="{4B1FBC30-BB10-42F8-9818-B93E7238330F}" destId="{CD6FD92E-E96C-496E-8696-C8A56FE3D41E}" srcOrd="0" destOrd="0" presId="urn:microsoft.com/office/officeart/2005/8/layout/vList2"/>
    <dgm:cxn modelId="{7DC3852C-CA8E-4FED-A848-0C31B5ECE2D5}" type="presOf" srcId="{60185EC3-7A5F-420C-B736-D03F1B8C6EBC}" destId="{74A57B8B-06B7-49C4-B094-BE8C11136148}" srcOrd="0" destOrd="1" presId="urn:microsoft.com/office/officeart/2005/8/layout/vList2"/>
    <dgm:cxn modelId="{E7B3E760-AE13-4983-860E-791F1F63C015}" type="presOf" srcId="{611A2C79-C376-487E-9922-DB6FFAB1EE46}" destId="{518FD675-7553-43DB-9458-EA319EF06A78}" srcOrd="0" destOrd="0" presId="urn:microsoft.com/office/officeart/2005/8/layout/vList2"/>
    <dgm:cxn modelId="{F2F90747-4987-46CA-BA70-230C7FCEE98C}" type="presOf" srcId="{BD13F11C-E4F9-496D-ADDB-21B02CF52C39}" destId="{FD899A1A-2351-4912-A9EF-D42555B64379}" srcOrd="0" destOrd="0" presId="urn:microsoft.com/office/officeart/2005/8/layout/vList2"/>
    <dgm:cxn modelId="{BC132B4F-BA3A-4AF8-9522-097AD7484CDA}" type="presOf" srcId="{D31C721C-DF66-4329-93E7-6ABEE460B4A3}" destId="{1944354F-7F0A-41AF-BF2F-8CD12386BDD8}" srcOrd="0" destOrd="1" presId="urn:microsoft.com/office/officeart/2005/8/layout/vList2"/>
    <dgm:cxn modelId="{59A2B56F-1BB2-4AD2-BF23-4984BA8FD087}" srcId="{611A2C79-C376-487E-9922-DB6FFAB1EE46}" destId="{BD13F11C-E4F9-496D-ADDB-21B02CF52C39}" srcOrd="1" destOrd="0" parTransId="{3A280988-1E30-423D-9966-2598C67A36A5}" sibTransId="{A5ACC57F-D0BC-490D-9649-51C6B4EA2DAC}"/>
    <dgm:cxn modelId="{4A6A3F78-CA1B-4735-9F21-726D0879E085}" srcId="{4B1FBC30-BB10-42F8-9818-B93E7238330F}" destId="{60185EC3-7A5F-420C-B736-D03F1B8C6EBC}" srcOrd="1" destOrd="0" parTransId="{B2897D89-1424-4D4B-9A69-DE0AB7AAE2F6}" sibTransId="{516F320A-492D-452C-B475-31372EDB35FA}"/>
    <dgm:cxn modelId="{24DED37B-86D3-4945-A775-66C093D5A5E0}" srcId="{BD13F11C-E4F9-496D-ADDB-21B02CF52C39}" destId="{1C15DF9C-24C1-4D0A-9810-1250C9E6DF2D}" srcOrd="0" destOrd="0" parTransId="{F61BF323-E9E5-4BBC-BFCA-8BCA81DCF73B}" sibTransId="{1713FB74-24AC-4562-BC57-3C1860050D52}"/>
    <dgm:cxn modelId="{2E891582-A49B-48AD-879A-4D78456CE5FD}" srcId="{611A2C79-C376-487E-9922-DB6FFAB1EE46}" destId="{5AEDDB69-25F6-4837-B79C-6C600E9E8C83}" srcOrd="0" destOrd="0" parTransId="{358F8C86-4E9E-43F5-84D2-E47095063E00}" sibTransId="{04F96BAE-6CE1-43E0-A1F5-448148413F56}"/>
    <dgm:cxn modelId="{3645688A-C803-4D5C-90A2-FCF2626A7B3F}" type="presOf" srcId="{ED6DBED4-A94A-485B-8968-7E5A9A669C20}" destId="{74A57B8B-06B7-49C4-B094-BE8C11136148}" srcOrd="0" destOrd="0" presId="urn:microsoft.com/office/officeart/2005/8/layout/vList2"/>
    <dgm:cxn modelId="{19B74993-1CE2-4786-8945-14AF95F09376}" srcId="{BD13F11C-E4F9-496D-ADDB-21B02CF52C39}" destId="{699F340D-5377-4D64-B4D5-0AE98BDF090D}" srcOrd="2" destOrd="0" parTransId="{879D9BCE-82B6-4B38-9B01-C59B5C9D4C30}" sibTransId="{EE0995E6-353C-4DC9-8E43-A57CE5133771}"/>
    <dgm:cxn modelId="{31B5AA97-02BC-433E-BC2C-05A785DEB13F}" srcId="{4B1FBC30-BB10-42F8-9818-B93E7238330F}" destId="{ED6DBED4-A94A-485B-8968-7E5A9A669C20}" srcOrd="0" destOrd="0" parTransId="{CE588441-B658-4F8B-9CA4-365110570571}" sibTransId="{CF3857F0-B0AB-4C0C-B72E-916384A2EEAB}"/>
    <dgm:cxn modelId="{B9FA92A9-06E5-4EEC-874B-909E520BE65B}" type="presOf" srcId="{699F340D-5377-4D64-B4D5-0AE98BDF090D}" destId="{1944354F-7F0A-41AF-BF2F-8CD12386BDD8}" srcOrd="0" destOrd="2" presId="urn:microsoft.com/office/officeart/2005/8/layout/vList2"/>
    <dgm:cxn modelId="{5B6127F5-2EE4-4180-B2D6-ED1A48DD94A4}" type="presOf" srcId="{5C198B0B-5CB1-45C7-85BA-90BE427F2DE8}" destId="{90028860-F7C3-4329-8A96-3136805DBC8D}" srcOrd="0" destOrd="0" presId="urn:microsoft.com/office/officeart/2005/8/layout/vList2"/>
    <dgm:cxn modelId="{996CFFF6-E837-4FD7-AEE9-15A9F196FB63}" type="presOf" srcId="{5AEDDB69-25F6-4837-B79C-6C600E9E8C83}" destId="{3C43AF5B-3931-4AB3-B2F5-0249C7E0728B}" srcOrd="0" destOrd="0" presId="urn:microsoft.com/office/officeart/2005/8/layout/vList2"/>
    <dgm:cxn modelId="{650C5CF9-1F63-4594-AEE0-4267F53A3DB9}" srcId="{611A2C79-C376-487E-9922-DB6FFAB1EE46}" destId="{5C198B0B-5CB1-45C7-85BA-90BE427F2DE8}" srcOrd="3" destOrd="0" parTransId="{B3F8D084-9B57-4D33-9DF5-8E46EB406539}" sibTransId="{EE57A971-4FC4-419F-AC63-C436B48FA168}"/>
    <dgm:cxn modelId="{5612F90A-AE91-4456-80A9-12C34E939ADE}" type="presParOf" srcId="{518FD675-7553-43DB-9458-EA319EF06A78}" destId="{3C43AF5B-3931-4AB3-B2F5-0249C7E0728B}" srcOrd="0" destOrd="0" presId="urn:microsoft.com/office/officeart/2005/8/layout/vList2"/>
    <dgm:cxn modelId="{4D287E7A-090F-4FF6-88B0-1190C48F940C}" type="presParOf" srcId="{518FD675-7553-43DB-9458-EA319EF06A78}" destId="{B66A4FC9-82ED-42BC-AD46-6F56F3239438}" srcOrd="1" destOrd="0" presId="urn:microsoft.com/office/officeart/2005/8/layout/vList2"/>
    <dgm:cxn modelId="{6BC690D4-BDA0-4687-9EF3-F078F6F3F6E2}" type="presParOf" srcId="{518FD675-7553-43DB-9458-EA319EF06A78}" destId="{FD899A1A-2351-4912-A9EF-D42555B64379}" srcOrd="2" destOrd="0" presId="urn:microsoft.com/office/officeart/2005/8/layout/vList2"/>
    <dgm:cxn modelId="{6740B125-FFE9-4438-BCC2-7D23DE529794}" type="presParOf" srcId="{518FD675-7553-43DB-9458-EA319EF06A78}" destId="{1944354F-7F0A-41AF-BF2F-8CD12386BDD8}" srcOrd="3" destOrd="0" presId="urn:microsoft.com/office/officeart/2005/8/layout/vList2"/>
    <dgm:cxn modelId="{C43B9D3B-D98D-4B4A-B565-6261E70207D0}" type="presParOf" srcId="{518FD675-7553-43DB-9458-EA319EF06A78}" destId="{CD6FD92E-E96C-496E-8696-C8A56FE3D41E}" srcOrd="4" destOrd="0" presId="urn:microsoft.com/office/officeart/2005/8/layout/vList2"/>
    <dgm:cxn modelId="{3A1768A9-99C1-4BB9-911A-AE03F5AD1442}" type="presParOf" srcId="{518FD675-7553-43DB-9458-EA319EF06A78}" destId="{74A57B8B-06B7-49C4-B094-BE8C11136148}" srcOrd="5" destOrd="0" presId="urn:microsoft.com/office/officeart/2005/8/layout/vList2"/>
    <dgm:cxn modelId="{06D1F8B9-D85F-4271-9FE7-D659733E757C}" type="presParOf" srcId="{518FD675-7553-43DB-9458-EA319EF06A78}" destId="{90028860-F7C3-4329-8A96-3136805DBC8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78C03-4552-46CA-9730-3F0702E2EDE4}">
      <dsp:nvSpPr>
        <dsp:cNvPr id="0" name=""/>
        <dsp:cNvSpPr/>
      </dsp:nvSpPr>
      <dsp:spPr>
        <a:xfrm>
          <a:off x="858202" y="3862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Zákon č. 40/2009 Sb. Trestní zákoník </a:t>
          </a:r>
          <a:endParaRPr lang="en-US" sz="2100" kern="1200"/>
        </a:p>
      </dsp:txBody>
      <dsp:txXfrm>
        <a:off x="858202" y="3862"/>
        <a:ext cx="2702123" cy="1621274"/>
      </dsp:txXfrm>
    </dsp:sp>
    <dsp:sp modelId="{019074A8-E5B0-42E5-B181-87C5391958E7}">
      <dsp:nvSpPr>
        <dsp:cNvPr id="0" name=""/>
        <dsp:cNvSpPr/>
      </dsp:nvSpPr>
      <dsp:spPr>
        <a:xfrm>
          <a:off x="3830538" y="3862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Zákon č. 89/2012 Sb. Občanský zákoník</a:t>
          </a:r>
          <a:endParaRPr lang="en-US" sz="2100" kern="1200"/>
        </a:p>
      </dsp:txBody>
      <dsp:txXfrm>
        <a:off x="3830538" y="3862"/>
        <a:ext cx="2702123" cy="1621274"/>
      </dsp:txXfrm>
    </dsp:sp>
    <dsp:sp modelId="{24A07BB7-4213-4722-B9FA-120D137D1AAF}">
      <dsp:nvSpPr>
        <dsp:cNvPr id="0" name=""/>
        <dsp:cNvSpPr/>
      </dsp:nvSpPr>
      <dsp:spPr>
        <a:xfrm>
          <a:off x="6802874" y="3862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Zákon č. 258/2000 Sb. o ochraně veřejného zdraví </a:t>
          </a:r>
          <a:endParaRPr lang="en-US" sz="2100" kern="1200"/>
        </a:p>
      </dsp:txBody>
      <dsp:txXfrm>
        <a:off x="6802874" y="3862"/>
        <a:ext cx="2702123" cy="1621274"/>
      </dsp:txXfrm>
    </dsp:sp>
    <dsp:sp modelId="{46ABA8DA-688D-4E04-80E2-DCC1FBFB3FE7}">
      <dsp:nvSpPr>
        <dsp:cNvPr id="0" name=""/>
        <dsp:cNvSpPr/>
      </dsp:nvSpPr>
      <dsp:spPr>
        <a:xfrm>
          <a:off x="858202" y="1895348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Zákon č. 262/2006 Sb. Zákoník práce</a:t>
          </a:r>
          <a:endParaRPr lang="en-US" sz="2100" kern="1200"/>
        </a:p>
      </dsp:txBody>
      <dsp:txXfrm>
        <a:off x="858202" y="1895348"/>
        <a:ext cx="2702123" cy="1621274"/>
      </dsp:txXfrm>
    </dsp:sp>
    <dsp:sp modelId="{4CD7FBDA-C169-402D-84AD-2E1DCB540245}">
      <dsp:nvSpPr>
        <dsp:cNvPr id="0" name=""/>
        <dsp:cNvSpPr/>
      </dsp:nvSpPr>
      <dsp:spPr>
        <a:xfrm>
          <a:off x="3830538" y="1895348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Zákon č. 561/2004 Sb. „Školský zákon“</a:t>
          </a:r>
          <a:endParaRPr lang="en-US" sz="2100" kern="1200"/>
        </a:p>
      </dsp:txBody>
      <dsp:txXfrm>
        <a:off x="3830538" y="1895348"/>
        <a:ext cx="2702123" cy="1621274"/>
      </dsp:txXfrm>
    </dsp:sp>
    <dsp:sp modelId="{CF05FB1F-D878-4C2B-B612-5BF070E84140}">
      <dsp:nvSpPr>
        <dsp:cNvPr id="0" name=""/>
        <dsp:cNvSpPr/>
      </dsp:nvSpPr>
      <dsp:spPr>
        <a:xfrm>
          <a:off x="6802874" y="1895348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Zákon č. 563/2004 Sb. o pedagogických pracovnících</a:t>
          </a:r>
          <a:endParaRPr lang="en-US" sz="2100" kern="1200"/>
        </a:p>
      </dsp:txBody>
      <dsp:txXfrm>
        <a:off x="6802874" y="1895348"/>
        <a:ext cx="2702123" cy="1621274"/>
      </dsp:txXfrm>
    </dsp:sp>
    <dsp:sp modelId="{401D1834-8D48-48CA-ACDC-050AAE3C0F17}">
      <dsp:nvSpPr>
        <dsp:cNvPr id="0" name=""/>
        <dsp:cNvSpPr/>
      </dsp:nvSpPr>
      <dsp:spPr>
        <a:xfrm>
          <a:off x="858202" y="3786835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Vyhláška 14/2005 Sb. o předškolním vzdělávání</a:t>
          </a:r>
          <a:endParaRPr lang="en-US" sz="2100" kern="1200"/>
        </a:p>
      </dsp:txBody>
      <dsp:txXfrm>
        <a:off x="858202" y="3786835"/>
        <a:ext cx="2702123" cy="1621274"/>
      </dsp:txXfrm>
    </dsp:sp>
    <dsp:sp modelId="{259426B3-EEF6-4218-A485-C1A5F0C1B69A}">
      <dsp:nvSpPr>
        <dsp:cNvPr id="0" name=""/>
        <dsp:cNvSpPr/>
      </dsp:nvSpPr>
      <dsp:spPr>
        <a:xfrm>
          <a:off x="3830538" y="3786835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Vyhláška č. 64/2005 Sb. o evidenci úrazů dětí, žáků a studentů</a:t>
          </a:r>
          <a:endParaRPr lang="en-US" sz="2100" kern="1200" dirty="0"/>
        </a:p>
      </dsp:txBody>
      <dsp:txXfrm>
        <a:off x="3830538" y="3786835"/>
        <a:ext cx="2702123" cy="1621274"/>
      </dsp:txXfrm>
    </dsp:sp>
    <dsp:sp modelId="{2F84DC5B-0F26-4D0E-9984-C184FA0343EA}">
      <dsp:nvSpPr>
        <dsp:cNvPr id="0" name=""/>
        <dsp:cNvSpPr/>
      </dsp:nvSpPr>
      <dsp:spPr>
        <a:xfrm>
          <a:off x="6802874" y="3786835"/>
          <a:ext cx="2702123" cy="16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Vyhláška č. 263/2007 Sb., kterou se stanoví pracovní řád pro zaměstnance škol</a:t>
          </a:r>
          <a:endParaRPr lang="en-US" sz="2100" kern="1200"/>
        </a:p>
      </dsp:txBody>
      <dsp:txXfrm>
        <a:off x="6802874" y="3786835"/>
        <a:ext cx="2702123" cy="16212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31789-B171-4C4E-9DFC-3453AE3D7D2C}">
      <dsp:nvSpPr>
        <dsp:cNvPr id="0" name=""/>
        <dsp:cNvSpPr/>
      </dsp:nvSpPr>
      <dsp:spPr>
        <a:xfrm>
          <a:off x="0" y="241688"/>
          <a:ext cx="10749516" cy="9983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§ 22a zákona č. 561/2004 Sb. (školský zákon)</a:t>
          </a:r>
          <a:endParaRPr lang="en-US" sz="1800" kern="1200" dirty="0"/>
        </a:p>
      </dsp:txBody>
      <dsp:txXfrm>
        <a:off x="48737" y="290425"/>
        <a:ext cx="10652042" cy="900901"/>
      </dsp:txXfrm>
    </dsp:sp>
    <dsp:sp modelId="{30FE6757-12E9-4D66-BF10-B90AE8410BD8}">
      <dsp:nvSpPr>
        <dsp:cNvPr id="0" name=""/>
        <dsp:cNvSpPr/>
      </dsp:nvSpPr>
      <dsp:spPr>
        <a:xfrm>
          <a:off x="0" y="1240063"/>
          <a:ext cx="10749516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29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 dirty="0"/>
            <a:t>Pedagogičtí pracovníci mají při výkonu své pedagogické činnosti </a:t>
          </a:r>
          <a:r>
            <a:rPr lang="cs-CZ" sz="1800" b="1" i="1" kern="1200" dirty="0"/>
            <a:t>právo</a:t>
          </a:r>
          <a:endParaRPr lang="en-US" sz="1800" kern="1200" dirty="0"/>
        </a:p>
      </dsp:txBody>
      <dsp:txXfrm>
        <a:off x="0" y="1240063"/>
        <a:ext cx="10749516" cy="298080"/>
      </dsp:txXfrm>
    </dsp:sp>
    <dsp:sp modelId="{60F05CA2-0079-4F17-8766-7800F02A68BD}">
      <dsp:nvSpPr>
        <dsp:cNvPr id="0" name=""/>
        <dsp:cNvSpPr/>
      </dsp:nvSpPr>
      <dsp:spPr>
        <a:xfrm>
          <a:off x="0" y="1538143"/>
          <a:ext cx="10749516" cy="9983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 dirty="0"/>
            <a:t>a) na zajištění podmínek potřebných pro výkon jejich pedagogické činnosti, zejména </a:t>
          </a:r>
          <a:r>
            <a:rPr lang="cs-CZ" sz="1800" b="1" i="1" kern="1200" dirty="0"/>
            <a:t>na ochranu před fyzickým násilím nebo psychickým nátlakem ze strany dětí, žáků, studentů nebo zákonných zástupců dětí </a:t>
          </a:r>
          <a:r>
            <a:rPr lang="cs-CZ" sz="1800" i="1" kern="1200" dirty="0"/>
            <a:t>a žáků a dalších osob, které jsou v přímém kontaktu s pedagogickým pracovníkem ve škole</a:t>
          </a:r>
          <a:r>
            <a:rPr lang="cs-CZ" sz="1800" kern="1200" dirty="0"/>
            <a:t>. </a:t>
          </a:r>
          <a:endParaRPr lang="en-US" sz="1800" kern="1200" dirty="0"/>
        </a:p>
      </dsp:txBody>
      <dsp:txXfrm>
        <a:off x="48737" y="1586880"/>
        <a:ext cx="10652042" cy="900901"/>
      </dsp:txXfrm>
    </dsp:sp>
    <dsp:sp modelId="{B214E5CE-3CFF-4B21-8C19-776580081D38}">
      <dsp:nvSpPr>
        <dsp:cNvPr id="0" name=""/>
        <dsp:cNvSpPr/>
      </dsp:nvSpPr>
      <dsp:spPr>
        <a:xfrm>
          <a:off x="0" y="2588359"/>
          <a:ext cx="10749516" cy="99837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§ 22b zákona č. 561/2004 Sb. (školský zákon)</a:t>
          </a:r>
          <a:endParaRPr lang="en-US" sz="1800" kern="1200"/>
        </a:p>
      </dsp:txBody>
      <dsp:txXfrm>
        <a:off x="48737" y="2637096"/>
        <a:ext cx="10652042" cy="900901"/>
      </dsp:txXfrm>
    </dsp:sp>
    <dsp:sp modelId="{D821B2E4-C01A-437E-A2FC-1770BA4C15F3}">
      <dsp:nvSpPr>
        <dsp:cNvPr id="0" name=""/>
        <dsp:cNvSpPr/>
      </dsp:nvSpPr>
      <dsp:spPr>
        <a:xfrm>
          <a:off x="0" y="3586735"/>
          <a:ext cx="10749516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29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 dirty="0"/>
            <a:t>Pedagogický pracovník je </a:t>
          </a:r>
          <a:r>
            <a:rPr lang="cs-CZ" sz="1800" b="1" i="1" kern="1200" dirty="0"/>
            <a:t>povinen</a:t>
          </a:r>
          <a:endParaRPr lang="en-US" sz="1800" kern="1200" dirty="0"/>
        </a:p>
      </dsp:txBody>
      <dsp:txXfrm>
        <a:off x="0" y="3586735"/>
        <a:ext cx="10749516" cy="298080"/>
      </dsp:txXfrm>
    </dsp:sp>
    <dsp:sp modelId="{9422334C-35E0-48F4-A418-C33ED40F3F83}">
      <dsp:nvSpPr>
        <dsp:cNvPr id="0" name=""/>
        <dsp:cNvSpPr/>
      </dsp:nvSpPr>
      <dsp:spPr>
        <a:xfrm>
          <a:off x="0" y="3884815"/>
          <a:ext cx="10749516" cy="9983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 dirty="0"/>
            <a:t>c) chránit bezpečí a zdraví dítěte, žáka a studenta a předcházet všem formám rizikového chování ve školách a školských zařízeních.</a:t>
          </a:r>
          <a:endParaRPr lang="en-US" sz="1800" kern="1200" dirty="0"/>
        </a:p>
      </dsp:txBody>
      <dsp:txXfrm>
        <a:off x="48737" y="3933552"/>
        <a:ext cx="10652042" cy="9009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F5AF3-22A2-4D2B-8308-08D1BDB065BA}">
      <dsp:nvSpPr>
        <dsp:cNvPr id="0" name=""/>
        <dsp:cNvSpPr/>
      </dsp:nvSpPr>
      <dsp:spPr>
        <a:xfrm>
          <a:off x="5281795" y="4444507"/>
          <a:ext cx="877040" cy="942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8520" y="0"/>
              </a:lnTo>
              <a:lnTo>
                <a:pt x="438520" y="942818"/>
              </a:lnTo>
              <a:lnTo>
                <a:pt x="877040" y="9428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53BB8-5CB1-4743-AA9B-6DFD64D7C305}">
      <dsp:nvSpPr>
        <dsp:cNvPr id="0" name=""/>
        <dsp:cNvSpPr/>
      </dsp:nvSpPr>
      <dsp:spPr>
        <a:xfrm>
          <a:off x="5281795" y="3501688"/>
          <a:ext cx="877040" cy="942818"/>
        </a:xfrm>
        <a:custGeom>
          <a:avLst/>
          <a:gdLst/>
          <a:ahLst/>
          <a:cxnLst/>
          <a:rect l="0" t="0" r="0" b="0"/>
          <a:pathLst>
            <a:path>
              <a:moveTo>
                <a:pt x="0" y="942818"/>
              </a:moveTo>
              <a:lnTo>
                <a:pt x="438520" y="942818"/>
              </a:lnTo>
              <a:lnTo>
                <a:pt x="438520" y="0"/>
              </a:lnTo>
              <a:lnTo>
                <a:pt x="87704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0244A-C776-4982-9256-E44335EAD062}">
      <dsp:nvSpPr>
        <dsp:cNvPr id="0" name=""/>
        <dsp:cNvSpPr/>
      </dsp:nvSpPr>
      <dsp:spPr>
        <a:xfrm>
          <a:off x="896592" y="4488"/>
          <a:ext cx="4385203" cy="1337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§ 3 zákona č. 563/2004 Sb. (o pedagogických pracovnících)</a:t>
          </a:r>
          <a:endParaRPr lang="en-US" sz="2800" kern="1200" dirty="0"/>
        </a:p>
      </dsp:txBody>
      <dsp:txXfrm>
        <a:off x="896592" y="4488"/>
        <a:ext cx="4385203" cy="1337486"/>
      </dsp:txXfrm>
    </dsp:sp>
    <dsp:sp modelId="{45D8F280-ED00-4318-9237-9E6BCBF12C82}">
      <dsp:nvSpPr>
        <dsp:cNvPr id="0" name=""/>
        <dsp:cNvSpPr/>
      </dsp:nvSpPr>
      <dsp:spPr>
        <a:xfrm>
          <a:off x="896592" y="1890126"/>
          <a:ext cx="4385203" cy="1337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=&gt; </a:t>
          </a:r>
          <a:r>
            <a:rPr lang="cs-CZ" sz="2800" i="1" kern="1200" dirty="0"/>
            <a:t>Předpoklady pro výkon činnosti pedagogického pracovníka</a:t>
          </a:r>
          <a:endParaRPr lang="en-US" sz="2800" kern="1200" dirty="0"/>
        </a:p>
      </dsp:txBody>
      <dsp:txXfrm>
        <a:off x="896592" y="1890126"/>
        <a:ext cx="4385203" cy="1337486"/>
      </dsp:txXfrm>
    </dsp:sp>
    <dsp:sp modelId="{39DDDD03-3F97-4E78-B195-B33AC5C741FA}">
      <dsp:nvSpPr>
        <dsp:cNvPr id="0" name=""/>
        <dsp:cNvSpPr/>
      </dsp:nvSpPr>
      <dsp:spPr>
        <a:xfrm>
          <a:off x="896592" y="3775763"/>
          <a:ext cx="4385203" cy="1337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i="1" kern="1200"/>
            <a:t>Pedagogickým pracovníkem může být ten, kdo splňuje tyto předpoklady:</a:t>
          </a:r>
          <a:endParaRPr lang="en-US" sz="2800" kern="1200"/>
        </a:p>
      </dsp:txBody>
      <dsp:txXfrm>
        <a:off x="896592" y="3775763"/>
        <a:ext cx="4385203" cy="1337486"/>
      </dsp:txXfrm>
    </dsp:sp>
    <dsp:sp modelId="{FCC7E93E-7DA7-4617-85CF-E35D247FE8BA}">
      <dsp:nvSpPr>
        <dsp:cNvPr id="0" name=""/>
        <dsp:cNvSpPr/>
      </dsp:nvSpPr>
      <dsp:spPr>
        <a:xfrm>
          <a:off x="6158836" y="2832944"/>
          <a:ext cx="4385203" cy="13374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i="1" kern="1200"/>
            <a:t>a) je plně způsobilý k právním úkonům,</a:t>
          </a:r>
          <a:endParaRPr lang="en-US" sz="2800" kern="1200"/>
        </a:p>
      </dsp:txBody>
      <dsp:txXfrm>
        <a:off x="6158836" y="2832944"/>
        <a:ext cx="4385203" cy="1337486"/>
      </dsp:txXfrm>
    </dsp:sp>
    <dsp:sp modelId="{F7812A79-7074-4522-8006-AECFDACEFA0B}">
      <dsp:nvSpPr>
        <dsp:cNvPr id="0" name=""/>
        <dsp:cNvSpPr/>
      </dsp:nvSpPr>
      <dsp:spPr>
        <a:xfrm>
          <a:off x="6158836" y="4718582"/>
          <a:ext cx="4385203" cy="13374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i="1" kern="1200"/>
            <a:t>c) je </a:t>
          </a:r>
          <a:r>
            <a:rPr lang="cs-CZ" sz="2800" b="1" i="1" kern="1200"/>
            <a:t>bezúhonný</a:t>
          </a:r>
          <a:r>
            <a:rPr lang="cs-CZ" sz="2800" kern="1200"/>
            <a:t>,</a:t>
          </a:r>
          <a:endParaRPr lang="en-US" sz="2800" kern="1200"/>
        </a:p>
      </dsp:txBody>
      <dsp:txXfrm>
        <a:off x="6158836" y="4718582"/>
        <a:ext cx="4385203" cy="133748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539414-8045-4963-BB55-78CA5548B2FB}">
      <dsp:nvSpPr>
        <dsp:cNvPr id="0" name=""/>
        <dsp:cNvSpPr/>
      </dsp:nvSpPr>
      <dsp:spPr>
        <a:xfrm>
          <a:off x="0" y="3865781"/>
          <a:ext cx="10363200" cy="1268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1" kern="1200" dirty="0"/>
            <a:t>Jestliže dojde např. ke zranění žáka při činnosti, která je součástí výuky není vyloučena (na základě zjištěných okolností) trestní odpovědnost ředitele popř. jiného pedagogického pracovníka za trestný čin </a:t>
          </a:r>
          <a:r>
            <a:rPr lang="cs-CZ" sz="1800" b="1" i="0" kern="1200" dirty="0"/>
            <a:t>Ublížení na zdraví z nedbalosti </a:t>
          </a:r>
          <a:r>
            <a:rPr lang="cs-CZ" sz="1800" b="1" i="1" kern="1200" dirty="0"/>
            <a:t>podle § 148 zákona č. 40/2009 Sb. (trestní zákoník), nebo </a:t>
          </a:r>
          <a:r>
            <a:rPr lang="cs-CZ" sz="1800" b="1" i="0" kern="1200" dirty="0"/>
            <a:t>Těžké ublížení na zdraví z nedbalosti </a:t>
          </a:r>
          <a:r>
            <a:rPr lang="cs-CZ" sz="1800" b="1" i="1" kern="1200" dirty="0"/>
            <a:t>podle § 147 </a:t>
          </a:r>
          <a:r>
            <a:rPr lang="cs-CZ" sz="1800" b="1" i="1" kern="1200" dirty="0" err="1"/>
            <a:t>t.z</a:t>
          </a:r>
          <a:r>
            <a:rPr lang="cs-CZ" sz="1800" b="1" i="1" kern="1200" dirty="0"/>
            <a:t>., vyloučena není ani odpovědnost za trestný čin </a:t>
          </a:r>
          <a:r>
            <a:rPr lang="cs-CZ" sz="1800" b="1" i="0" kern="1200" dirty="0"/>
            <a:t>Usmrcení z nedbalosti podle </a:t>
          </a:r>
          <a:r>
            <a:rPr lang="cs-CZ" sz="1800" b="1" i="1" kern="1200" dirty="0"/>
            <a:t>§ 143 </a:t>
          </a:r>
          <a:r>
            <a:rPr lang="cs-CZ" sz="1800" b="1" i="1" kern="1200" dirty="0" err="1"/>
            <a:t>t.z</a:t>
          </a:r>
          <a:r>
            <a:rPr lang="cs-CZ" sz="1800" b="1" i="1" kern="1200" dirty="0"/>
            <a:t>.</a:t>
          </a:r>
          <a:endParaRPr lang="en-US" sz="1800" i="1" kern="1200" dirty="0"/>
        </a:p>
      </dsp:txBody>
      <dsp:txXfrm>
        <a:off x="0" y="3865781"/>
        <a:ext cx="10363200" cy="1268835"/>
      </dsp:txXfrm>
    </dsp:sp>
    <dsp:sp modelId="{C5FE6A49-FCBD-4EFE-9E26-8D7C126F53E4}">
      <dsp:nvSpPr>
        <dsp:cNvPr id="0" name=""/>
        <dsp:cNvSpPr/>
      </dsp:nvSpPr>
      <dsp:spPr>
        <a:xfrm rot="10800000">
          <a:off x="0" y="1933344"/>
          <a:ext cx="10363200" cy="195146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primární je použití právních předpisů pro školství</a:t>
          </a:r>
          <a:endParaRPr lang="en-US" sz="2400" kern="1200" dirty="0"/>
        </a:p>
      </dsp:txBody>
      <dsp:txXfrm rot="-10800000">
        <a:off x="0" y="1933344"/>
        <a:ext cx="10363200" cy="684965"/>
      </dsp:txXfrm>
    </dsp:sp>
    <dsp:sp modelId="{AE93CAF6-A02F-4AB9-9753-DA1BFF662D6F}">
      <dsp:nvSpPr>
        <dsp:cNvPr id="0" name=""/>
        <dsp:cNvSpPr/>
      </dsp:nvSpPr>
      <dsp:spPr>
        <a:xfrm>
          <a:off x="0" y="2618310"/>
          <a:ext cx="10363200" cy="5834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zde je nutné odlišit </a:t>
          </a:r>
          <a:r>
            <a:rPr lang="cs-CZ" sz="2200" b="1" kern="1200" dirty="0"/>
            <a:t>odpovědnost školy </a:t>
          </a:r>
          <a:r>
            <a:rPr lang="cs-CZ" sz="2200" kern="1200" dirty="0"/>
            <a:t>a </a:t>
          </a:r>
          <a:r>
            <a:rPr lang="cs-CZ" sz="2200" b="1" kern="1200" dirty="0"/>
            <a:t>odpovědnost pedagogických pracovníků</a:t>
          </a:r>
          <a:endParaRPr lang="en-US" sz="2200" kern="1200" dirty="0"/>
        </a:p>
      </dsp:txBody>
      <dsp:txXfrm>
        <a:off x="0" y="2618310"/>
        <a:ext cx="10363200" cy="583489"/>
      </dsp:txXfrm>
    </dsp:sp>
    <dsp:sp modelId="{53145C17-8EAC-4D40-8FE7-7D7FDF7A19E8}">
      <dsp:nvSpPr>
        <dsp:cNvPr id="0" name=""/>
        <dsp:cNvSpPr/>
      </dsp:nvSpPr>
      <dsp:spPr>
        <a:xfrm rot="10800000">
          <a:off x="0" y="907"/>
          <a:ext cx="10363200" cy="195146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trestní postih se použije jako poslední možnost v případech, kdy nelze věc vyřešit v rámci zákoníku práce/občanského zákoníku apod.</a:t>
          </a:r>
          <a:endParaRPr lang="en-US" sz="2400" kern="1200" dirty="0"/>
        </a:p>
      </dsp:txBody>
      <dsp:txXfrm rot="10800000">
        <a:off x="0" y="907"/>
        <a:ext cx="10363200" cy="126800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DB489-00DD-4F01-9857-F66619AB4A57}">
      <dsp:nvSpPr>
        <dsp:cNvPr id="0" name=""/>
        <dsp:cNvSpPr/>
      </dsp:nvSpPr>
      <dsp:spPr>
        <a:xfrm>
          <a:off x="0" y="595"/>
          <a:ext cx="1036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02BEA-CADD-4021-B130-2BA16170D3AB}">
      <dsp:nvSpPr>
        <dsp:cNvPr id="0" name=""/>
        <dsp:cNvSpPr/>
      </dsp:nvSpPr>
      <dsp:spPr>
        <a:xfrm>
          <a:off x="0" y="595"/>
          <a:ext cx="10363200" cy="697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Domovy mládeže. (n.d.). </a:t>
          </a:r>
          <a:r>
            <a:rPr lang="cs-CZ" sz="1900" i="1" kern="1200"/>
            <a:t>Základy trestní odpovědnosti pedagogů a žáků: Vybrané části</a:t>
          </a:r>
          <a:r>
            <a:rPr lang="cs-CZ" sz="1900" kern="1200"/>
            <a:t>.  [</a:t>
          </a:r>
          <a:r>
            <a:rPr lang="cs-CZ" sz="1900" kern="1200">
              <a:hlinkClick xmlns:r="http://schemas.openxmlformats.org/officeDocument/2006/relationships" r:id="rId1"/>
            </a:rPr>
            <a:t>online</a:t>
          </a:r>
          <a:r>
            <a:rPr lang="cs-CZ" sz="1900" kern="1200"/>
            <a:t>].</a:t>
          </a:r>
          <a:endParaRPr lang="en-US" sz="1900" kern="1200"/>
        </a:p>
      </dsp:txBody>
      <dsp:txXfrm>
        <a:off x="0" y="595"/>
        <a:ext cx="10363200" cy="697021"/>
      </dsp:txXfrm>
    </dsp:sp>
    <dsp:sp modelId="{30C0A60F-4048-48F0-9DBE-2C8B161EB224}">
      <dsp:nvSpPr>
        <dsp:cNvPr id="0" name=""/>
        <dsp:cNvSpPr/>
      </dsp:nvSpPr>
      <dsp:spPr>
        <a:xfrm>
          <a:off x="0" y="697617"/>
          <a:ext cx="1036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F6630-EE4E-4759-9152-BDB88D4CBA1F}">
      <dsp:nvSpPr>
        <dsp:cNvPr id="0" name=""/>
        <dsp:cNvSpPr/>
      </dsp:nvSpPr>
      <dsp:spPr>
        <a:xfrm>
          <a:off x="0" y="697617"/>
          <a:ext cx="10363200" cy="697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Dvořáková, D. (2020). Odpovědnost za žáky podle zákoníku práce nově i pro mateřské školy. </a:t>
          </a:r>
          <a:r>
            <a:rPr lang="cs-CZ" sz="1900" i="1" kern="1200"/>
            <a:t>InfoDnes zpravodajství</a:t>
          </a:r>
          <a:r>
            <a:rPr lang="cs-CZ" sz="1900" kern="1200"/>
            <a:t>. [</a:t>
          </a:r>
          <a:r>
            <a:rPr lang="cs-CZ" sz="1900" kern="1200">
              <a:hlinkClick xmlns:r="http://schemas.openxmlformats.org/officeDocument/2006/relationships" r:id="rId2"/>
            </a:rPr>
            <a:t>online</a:t>
          </a:r>
          <a:r>
            <a:rPr lang="cs-CZ" sz="1900" kern="1200"/>
            <a:t>].</a:t>
          </a:r>
          <a:endParaRPr lang="en-US" sz="1900" kern="1200"/>
        </a:p>
      </dsp:txBody>
      <dsp:txXfrm>
        <a:off x="0" y="697617"/>
        <a:ext cx="10363200" cy="697021"/>
      </dsp:txXfrm>
    </dsp:sp>
    <dsp:sp modelId="{30C2AB2F-4CD7-4276-8F22-6DFEE92FF202}">
      <dsp:nvSpPr>
        <dsp:cNvPr id="0" name=""/>
        <dsp:cNvSpPr/>
      </dsp:nvSpPr>
      <dsp:spPr>
        <a:xfrm>
          <a:off x="0" y="1394639"/>
          <a:ext cx="1036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A6ED8-B909-4E1C-9BD7-B02249B7BF18}">
      <dsp:nvSpPr>
        <dsp:cNvPr id="0" name=""/>
        <dsp:cNvSpPr/>
      </dsp:nvSpPr>
      <dsp:spPr>
        <a:xfrm>
          <a:off x="0" y="1394639"/>
          <a:ext cx="10363200" cy="697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Hermanová, M. (n.d.). </a:t>
          </a:r>
          <a:r>
            <a:rPr lang="cs-CZ" sz="1900" i="1" kern="1200"/>
            <a:t>Stanoviska právníků. Učíme se venku</a:t>
          </a:r>
          <a:r>
            <a:rPr lang="cs-CZ" sz="1900" kern="1200"/>
            <a:t>. [</a:t>
          </a:r>
          <a:r>
            <a:rPr lang="cs-CZ" sz="1900" kern="1200">
              <a:hlinkClick xmlns:r="http://schemas.openxmlformats.org/officeDocument/2006/relationships" r:id="rId3"/>
            </a:rPr>
            <a:t>online</a:t>
          </a:r>
          <a:r>
            <a:rPr lang="cs-CZ" sz="1900" kern="1200"/>
            <a:t>].</a:t>
          </a:r>
          <a:endParaRPr lang="en-US" sz="1900" kern="1200"/>
        </a:p>
      </dsp:txBody>
      <dsp:txXfrm>
        <a:off x="0" y="1394639"/>
        <a:ext cx="10363200" cy="697021"/>
      </dsp:txXfrm>
    </dsp:sp>
    <dsp:sp modelId="{64F411CE-6BA5-4C84-9F0C-1DC5362B068A}">
      <dsp:nvSpPr>
        <dsp:cNvPr id="0" name=""/>
        <dsp:cNvSpPr/>
      </dsp:nvSpPr>
      <dsp:spPr>
        <a:xfrm>
          <a:off x="0" y="2091661"/>
          <a:ext cx="1036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8FEC2-9659-4C7A-B5B5-07B5B782DE9C}">
      <dsp:nvSpPr>
        <dsp:cNvPr id="0" name=""/>
        <dsp:cNvSpPr/>
      </dsp:nvSpPr>
      <dsp:spPr>
        <a:xfrm>
          <a:off x="0" y="2091661"/>
          <a:ext cx="10363200" cy="697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Škop, M., &amp; Macháč, P. (2011). </a:t>
          </a:r>
          <a:r>
            <a:rPr lang="cs-CZ" sz="1900" i="1" kern="1200"/>
            <a:t>Základy právní nauky</a:t>
          </a:r>
          <a:r>
            <a:rPr lang="cs-CZ" sz="1900" kern="1200"/>
            <a:t>. Praha: Wolters Kluwer.</a:t>
          </a:r>
          <a:endParaRPr lang="en-US" sz="1900" kern="1200"/>
        </a:p>
      </dsp:txBody>
      <dsp:txXfrm>
        <a:off x="0" y="2091661"/>
        <a:ext cx="10363200" cy="697021"/>
      </dsp:txXfrm>
    </dsp:sp>
    <dsp:sp modelId="{3278BC96-2E0D-4C8D-BB8B-9CB8E81115DE}">
      <dsp:nvSpPr>
        <dsp:cNvPr id="0" name=""/>
        <dsp:cNvSpPr/>
      </dsp:nvSpPr>
      <dsp:spPr>
        <a:xfrm>
          <a:off x="0" y="2788682"/>
          <a:ext cx="1036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2C317-22D9-4DA9-85FD-3956CB0B058B}">
      <dsp:nvSpPr>
        <dsp:cNvPr id="0" name=""/>
        <dsp:cNvSpPr/>
      </dsp:nvSpPr>
      <dsp:spPr>
        <a:xfrm>
          <a:off x="0" y="2788682"/>
          <a:ext cx="10363200" cy="697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Štoček, M. (2022). </a:t>
          </a:r>
          <a:r>
            <a:rPr lang="cs-CZ" sz="1900" i="1" kern="1200"/>
            <a:t>Rukověť mateřské školy</a:t>
          </a:r>
          <a:r>
            <a:rPr lang="cs-CZ" sz="1900" kern="1200"/>
            <a:t>. Nový Bydžov: aTre.</a:t>
          </a:r>
          <a:endParaRPr lang="en-US" sz="1900" kern="1200"/>
        </a:p>
      </dsp:txBody>
      <dsp:txXfrm>
        <a:off x="0" y="2788682"/>
        <a:ext cx="10363200" cy="697021"/>
      </dsp:txXfrm>
    </dsp:sp>
    <dsp:sp modelId="{31A5CA19-F627-422E-8EC8-39EAB5ACB472}">
      <dsp:nvSpPr>
        <dsp:cNvPr id="0" name=""/>
        <dsp:cNvSpPr/>
      </dsp:nvSpPr>
      <dsp:spPr>
        <a:xfrm>
          <a:off x="0" y="3485704"/>
          <a:ext cx="1036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0F185-1C20-455B-9CB5-472E843D7148}">
      <dsp:nvSpPr>
        <dsp:cNvPr id="0" name=""/>
        <dsp:cNvSpPr/>
      </dsp:nvSpPr>
      <dsp:spPr>
        <a:xfrm>
          <a:off x="0" y="3485704"/>
          <a:ext cx="10363200" cy="697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Urbanová, H. (2014). </a:t>
          </a:r>
          <a:r>
            <a:rPr lang="cs-CZ" sz="1900" i="1" kern="1200"/>
            <a:t>Trestněprávní odpovědnost učitelek mateřských škol</a:t>
          </a:r>
          <a:r>
            <a:rPr lang="cs-CZ" sz="1900" kern="1200"/>
            <a:t>. (Bakalářská práce). [</a:t>
          </a:r>
          <a:r>
            <a:rPr lang="cs-CZ" sz="1900" kern="1200">
              <a:hlinkClick xmlns:r="http://schemas.openxmlformats.org/officeDocument/2006/relationships" r:id="rId4"/>
            </a:rPr>
            <a:t>online</a:t>
          </a:r>
          <a:r>
            <a:rPr lang="cs-CZ" sz="1900" kern="1200"/>
            <a:t>].</a:t>
          </a:r>
          <a:endParaRPr lang="en-US" sz="1900" kern="1200"/>
        </a:p>
      </dsp:txBody>
      <dsp:txXfrm>
        <a:off x="0" y="3485704"/>
        <a:ext cx="10363200" cy="697021"/>
      </dsp:txXfrm>
    </dsp:sp>
    <dsp:sp modelId="{70C88FAE-BD8C-4048-9289-0CB501C20811}">
      <dsp:nvSpPr>
        <dsp:cNvPr id="0" name=""/>
        <dsp:cNvSpPr/>
      </dsp:nvSpPr>
      <dsp:spPr>
        <a:xfrm>
          <a:off x="0" y="4182726"/>
          <a:ext cx="1036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4293F-6E7F-4C29-8517-A5C17AB67B15}">
      <dsp:nvSpPr>
        <dsp:cNvPr id="0" name=""/>
        <dsp:cNvSpPr/>
      </dsp:nvSpPr>
      <dsp:spPr>
        <a:xfrm>
          <a:off x="0" y="4182726"/>
          <a:ext cx="10363200" cy="697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Výše zmíněné zákony</a:t>
          </a:r>
          <a:endParaRPr lang="en-US" sz="1900" kern="1200"/>
        </a:p>
      </dsp:txBody>
      <dsp:txXfrm>
        <a:off x="0" y="4182726"/>
        <a:ext cx="10363200" cy="6970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04D6A3-CA07-41A6-AD8B-3824BBBF5EB3}">
      <dsp:nvSpPr>
        <dsp:cNvPr id="0" name=""/>
        <dsp:cNvSpPr/>
      </dsp:nvSpPr>
      <dsp:spPr>
        <a:xfrm rot="5400000">
          <a:off x="6918818" y="-2706305"/>
          <a:ext cx="1403497" cy="717229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školy jsou povinny přihlížet k základním potřebám dětí; vytvářet podmínky pro jejich zdravý vývoj a předcházet vzniku sociálně patologických jevů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školy zajišťují bezpečnost a ochranu zdraví</a:t>
          </a:r>
          <a:r>
            <a:rPr lang="cs-CZ" sz="1600" kern="1200" dirty="0"/>
            <a:t> dětí při vzdělávání a činnostech s ním souvisejících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školy jsou povinny </a:t>
          </a:r>
          <a:r>
            <a:rPr lang="cs-CZ" sz="1600" b="1" kern="1200" dirty="0"/>
            <a:t>vést evidenci úrazů </a:t>
          </a:r>
          <a:r>
            <a:rPr lang="cs-CZ" sz="1600" kern="1200" dirty="0"/>
            <a:t>dětí</a:t>
          </a:r>
          <a:endParaRPr lang="en-US" sz="1600" kern="1200" dirty="0"/>
        </a:p>
      </dsp:txBody>
      <dsp:txXfrm rot="-5400000">
        <a:off x="4034418" y="246608"/>
        <a:ext cx="7103785" cy="1266471"/>
      </dsp:txXfrm>
    </dsp:sp>
    <dsp:sp modelId="{A822FDA4-DD07-459E-8BBB-2B252CC45428}">
      <dsp:nvSpPr>
        <dsp:cNvPr id="0" name=""/>
        <dsp:cNvSpPr/>
      </dsp:nvSpPr>
      <dsp:spPr>
        <a:xfrm>
          <a:off x="0" y="2658"/>
          <a:ext cx="4034417" cy="17543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§ 29 zákona č. 561/2004 Sb. (školský zákon)</a:t>
          </a:r>
          <a:endParaRPr lang="en-US" sz="2800" kern="1200" dirty="0"/>
        </a:p>
      </dsp:txBody>
      <dsp:txXfrm>
        <a:off x="85641" y="88299"/>
        <a:ext cx="3863135" cy="1583089"/>
      </dsp:txXfrm>
    </dsp:sp>
    <dsp:sp modelId="{077DF1D6-8D68-4C20-92E6-F510C65B953F}">
      <dsp:nvSpPr>
        <dsp:cNvPr id="0" name=""/>
        <dsp:cNvSpPr/>
      </dsp:nvSpPr>
      <dsp:spPr>
        <a:xfrm rot="5400000">
          <a:off x="6918818" y="-864214"/>
          <a:ext cx="1403497" cy="717229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ředitel školy vydá školní řád</a:t>
          </a:r>
          <a:r>
            <a:rPr lang="cs-CZ" sz="1600" kern="1200" dirty="0"/>
            <a:t>, ve kterém jsou upraveny mimo jiné:</a:t>
          </a:r>
          <a:endParaRPr lang="en-US" sz="1600" kern="1200" dirty="0"/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podrobnosti k výkonu práv a povinností dětí</a:t>
          </a:r>
          <a:endParaRPr lang="en-US" sz="1600" kern="1200" dirty="0"/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podmínky zajištění bezpečnosti a ochrany zdraví dětí </a:t>
          </a:r>
          <a:r>
            <a:rPr lang="cs-CZ" sz="1600" kern="1200" dirty="0"/>
            <a:t>před projevy diskriminace, násilí a nepřátelství</a:t>
          </a:r>
          <a:endParaRPr lang="en-US" sz="1600" kern="1200" dirty="0"/>
        </a:p>
      </dsp:txBody>
      <dsp:txXfrm rot="-5400000">
        <a:off x="4034418" y="2088699"/>
        <a:ext cx="7103785" cy="1266471"/>
      </dsp:txXfrm>
    </dsp:sp>
    <dsp:sp modelId="{F9274BC6-92C9-4B64-9A30-1034AD2FA74A}">
      <dsp:nvSpPr>
        <dsp:cNvPr id="0" name=""/>
        <dsp:cNvSpPr/>
      </dsp:nvSpPr>
      <dsp:spPr>
        <a:xfrm>
          <a:off x="0" y="1844748"/>
          <a:ext cx="4034417" cy="175437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§ 30 zákona č. 561/2004 Sb. (školský zákon)</a:t>
          </a:r>
          <a:endParaRPr lang="en-US" sz="2800" kern="1200" dirty="0"/>
        </a:p>
      </dsp:txBody>
      <dsp:txXfrm>
        <a:off x="85641" y="1930389"/>
        <a:ext cx="3863135" cy="1583089"/>
      </dsp:txXfrm>
    </dsp:sp>
    <dsp:sp modelId="{3C00AC02-0B54-4AF8-B3F1-EAD27A6B4D49}">
      <dsp:nvSpPr>
        <dsp:cNvPr id="0" name=""/>
        <dsp:cNvSpPr/>
      </dsp:nvSpPr>
      <dsp:spPr>
        <a:xfrm rot="5400000">
          <a:off x="6918818" y="977875"/>
          <a:ext cx="1403497" cy="717229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stanovuje povinnost zajistit hygienické podmínky, podmínky pohybové výchovy</a:t>
          </a:r>
          <a:endParaRPr lang="en-US" sz="1600" kern="1200" dirty="0"/>
        </a:p>
      </dsp:txBody>
      <dsp:txXfrm rot="-5400000">
        <a:off x="4034418" y="3930789"/>
        <a:ext cx="7103785" cy="1266471"/>
      </dsp:txXfrm>
    </dsp:sp>
    <dsp:sp modelId="{E3BAFA1B-EE4C-42ED-87B9-D63B3B4CE698}">
      <dsp:nvSpPr>
        <dsp:cNvPr id="0" name=""/>
        <dsp:cNvSpPr/>
      </dsp:nvSpPr>
      <dsp:spPr>
        <a:xfrm>
          <a:off x="0" y="3686839"/>
          <a:ext cx="4034417" cy="175437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§ 7 zákona č. 258/2000 Sb. (o ochraně veřejného zdraví)</a:t>
          </a:r>
          <a:endParaRPr lang="en-US" sz="2800" kern="1200"/>
        </a:p>
      </dsp:txBody>
      <dsp:txXfrm>
        <a:off x="85641" y="3772480"/>
        <a:ext cx="3863135" cy="1583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0AE25-427A-4B57-A88D-7763ACD7E779}">
      <dsp:nvSpPr>
        <dsp:cNvPr id="0" name=""/>
        <dsp:cNvSpPr/>
      </dsp:nvSpPr>
      <dsp:spPr>
        <a:xfrm rot="5400000">
          <a:off x="6780554" y="-2651867"/>
          <a:ext cx="1376359" cy="7029397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1" kern="1200" dirty="0"/>
            <a:t>ředitel</a:t>
          </a:r>
          <a:r>
            <a:rPr lang="cs-CZ" sz="1500" kern="1200" dirty="0"/>
            <a:t> školy a školského zařízení </a:t>
          </a:r>
          <a:r>
            <a:rPr lang="cs-CZ" sz="1500" b="1" kern="1200" dirty="0"/>
            <a:t>odpovídá za zajištění dohledu </a:t>
          </a:r>
          <a:r>
            <a:rPr lang="cs-CZ" sz="1500" kern="1200" dirty="0"/>
            <a:t>nad dětmi a nezletilými žáky ve škole a školském zařízení</a:t>
          </a:r>
          <a:endParaRPr lang="en-US" sz="1500" kern="1200" dirty="0"/>
        </a:p>
      </dsp:txBody>
      <dsp:txXfrm rot="-5400000">
        <a:off x="3954035" y="241840"/>
        <a:ext cx="6962209" cy="1241983"/>
      </dsp:txXfrm>
    </dsp:sp>
    <dsp:sp modelId="{5BCFF4DA-699F-40B8-BF73-E890594E07E9}">
      <dsp:nvSpPr>
        <dsp:cNvPr id="0" name=""/>
        <dsp:cNvSpPr/>
      </dsp:nvSpPr>
      <dsp:spPr>
        <a:xfrm>
          <a:off x="0" y="2606"/>
          <a:ext cx="3954035" cy="17204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§ 164 zákona 561/2004 Sb. (školský zákon)</a:t>
          </a:r>
          <a:endParaRPr lang="en-US" sz="2600" kern="1200" dirty="0"/>
        </a:p>
      </dsp:txBody>
      <dsp:txXfrm>
        <a:off x="83985" y="86591"/>
        <a:ext cx="3786065" cy="1552478"/>
      </dsp:txXfrm>
    </dsp:sp>
    <dsp:sp modelId="{8A682619-0F67-49FF-834F-5E5A9901A38E}">
      <dsp:nvSpPr>
        <dsp:cNvPr id="0" name=""/>
        <dsp:cNvSpPr/>
      </dsp:nvSpPr>
      <dsp:spPr>
        <a:xfrm rot="5400000">
          <a:off x="6780554" y="-845396"/>
          <a:ext cx="1376359" cy="7029397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1" kern="1200" dirty="0"/>
            <a:t>učitel</a:t>
          </a:r>
          <a:r>
            <a:rPr lang="cs-CZ" sz="1500" kern="1200" dirty="0"/>
            <a:t> mateřské školy </a:t>
          </a:r>
          <a:r>
            <a:rPr lang="cs-CZ" sz="1500" b="1" kern="1200" dirty="0"/>
            <a:t>vykonává dohled</a:t>
          </a:r>
          <a:r>
            <a:rPr lang="cs-CZ" sz="1500" kern="1200" dirty="0"/>
            <a:t> nad dítětem od doby, kdy je převezme od zák. zástupce (nebo jím pověřené osoby) až do doby, kdy je učitel předá zpět zák. zástupci (/pověřené osobě)</a:t>
          </a:r>
          <a:endParaRPr lang="en-US" sz="1500" kern="1200" dirty="0"/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vyhláška dále stanovuje počet dětí na učitele při pobytu mimo školu, sportovních činnostech atd.</a:t>
          </a:r>
          <a:endParaRPr lang="en-US" sz="1500" kern="1200" dirty="0"/>
        </a:p>
      </dsp:txBody>
      <dsp:txXfrm rot="-5400000">
        <a:off x="3954035" y="2048311"/>
        <a:ext cx="6962209" cy="1241983"/>
      </dsp:txXfrm>
    </dsp:sp>
    <dsp:sp modelId="{968845C7-A3A0-42D6-910D-92953CD40A5E}">
      <dsp:nvSpPr>
        <dsp:cNvPr id="0" name=""/>
        <dsp:cNvSpPr/>
      </dsp:nvSpPr>
      <dsp:spPr>
        <a:xfrm>
          <a:off x="0" y="1809078"/>
          <a:ext cx="3954035" cy="17204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§ 5 vyhlášky č. 14/2005 Sb. (o předškolním vzdělávání)</a:t>
          </a:r>
          <a:endParaRPr lang="en-US" sz="2600" kern="1200"/>
        </a:p>
      </dsp:txBody>
      <dsp:txXfrm>
        <a:off x="83985" y="1893063"/>
        <a:ext cx="3786065" cy="1552478"/>
      </dsp:txXfrm>
    </dsp:sp>
    <dsp:sp modelId="{210ECC29-1E8B-4076-A6A7-12D952388B8D}">
      <dsp:nvSpPr>
        <dsp:cNvPr id="0" name=""/>
        <dsp:cNvSpPr/>
      </dsp:nvSpPr>
      <dsp:spPr>
        <a:xfrm rot="5400000">
          <a:off x="6780554" y="961075"/>
          <a:ext cx="1376359" cy="702939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dohled se </a:t>
          </a:r>
          <a:r>
            <a:rPr lang="cs-CZ" sz="1500" b="1" kern="1200" dirty="0"/>
            <a:t>vykonává v zájmu předcházení škodám na zdraví, majetku, přírodě a živ. prostředí</a:t>
          </a:r>
          <a:endParaRPr lang="en-US" sz="1500" kern="1200" dirty="0"/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pedagog vykonává dohled nejen ve škole, ale i mimo ni (při kurzech, exkurzích,…)</a:t>
          </a:r>
          <a:endParaRPr lang="en-US" sz="1500" kern="1200" dirty="0"/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dohled může vykonávat i jiný zletilý zaměstnanec školy, byl-li o jeho výkonu řádně poučen (o poučení se provede záznam)</a:t>
          </a:r>
          <a:endParaRPr lang="en-US" sz="1500" kern="1200" dirty="0"/>
        </a:p>
      </dsp:txBody>
      <dsp:txXfrm rot="-5400000">
        <a:off x="3954035" y="3854782"/>
        <a:ext cx="6962209" cy="1241983"/>
      </dsp:txXfrm>
    </dsp:sp>
    <dsp:sp modelId="{2A360F1F-196B-4BC0-A592-914DB4BD7CB1}">
      <dsp:nvSpPr>
        <dsp:cNvPr id="0" name=""/>
        <dsp:cNvSpPr/>
      </dsp:nvSpPr>
      <dsp:spPr>
        <a:xfrm>
          <a:off x="0" y="3615549"/>
          <a:ext cx="3954035" cy="17204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§ 6 vyhlášky č. 263/2007 Sb. (kterou se stanoví pracovní řád pro zaměstnance škol)</a:t>
          </a:r>
          <a:endParaRPr lang="en-US" sz="2600" kern="1200"/>
        </a:p>
      </dsp:txBody>
      <dsp:txXfrm>
        <a:off x="83985" y="3699534"/>
        <a:ext cx="3786065" cy="1552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1F74C-09C0-4F4D-AB14-7010D4AC4B9D}">
      <dsp:nvSpPr>
        <dsp:cNvPr id="0" name=""/>
        <dsp:cNvSpPr/>
      </dsp:nvSpPr>
      <dsp:spPr>
        <a:xfrm>
          <a:off x="0" y="5761"/>
          <a:ext cx="10363200" cy="896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Bez odkladu poskytnout první pomoc.</a:t>
          </a:r>
          <a:endParaRPr lang="en-US" sz="2300" kern="1200"/>
        </a:p>
      </dsp:txBody>
      <dsp:txXfrm>
        <a:off x="43761" y="49522"/>
        <a:ext cx="10275678" cy="808917"/>
      </dsp:txXfrm>
    </dsp:sp>
    <dsp:sp modelId="{1761C5EE-EE7C-4183-99A3-B5135A8709AE}">
      <dsp:nvSpPr>
        <dsp:cNvPr id="0" name=""/>
        <dsp:cNvSpPr/>
      </dsp:nvSpPr>
      <dsp:spPr>
        <a:xfrm>
          <a:off x="0" y="902200"/>
          <a:ext cx="10363200" cy="55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032" tIns="29210" rIns="163576" bIns="2921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Pokud úraz vyžaduje rychlé lékařské ošetření je potřeba kontaktovat rychlou lékařskou pomoc a zajistit doprovod pro dítě.</a:t>
          </a:r>
          <a:endParaRPr lang="en-US" sz="1800" kern="1200" dirty="0"/>
        </a:p>
      </dsp:txBody>
      <dsp:txXfrm>
        <a:off x="0" y="902200"/>
        <a:ext cx="10363200" cy="559417"/>
      </dsp:txXfrm>
    </dsp:sp>
    <dsp:sp modelId="{EF5F6F71-3C99-4112-BE57-271DDAEE762C}">
      <dsp:nvSpPr>
        <dsp:cNvPr id="0" name=""/>
        <dsp:cNvSpPr/>
      </dsp:nvSpPr>
      <dsp:spPr>
        <a:xfrm>
          <a:off x="0" y="1461618"/>
          <a:ext cx="10363200" cy="896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Co nejdříve je to možné kontaktovat zákonného zástupce dítěte.</a:t>
          </a:r>
          <a:endParaRPr lang="en-US" sz="2300" kern="1200" dirty="0"/>
        </a:p>
      </dsp:txBody>
      <dsp:txXfrm>
        <a:off x="43761" y="1505379"/>
        <a:ext cx="10275678" cy="808917"/>
      </dsp:txXfrm>
    </dsp:sp>
    <dsp:sp modelId="{9F7782A5-D13D-4249-81F2-85E95A167E49}">
      <dsp:nvSpPr>
        <dsp:cNvPr id="0" name=""/>
        <dsp:cNvSpPr/>
      </dsp:nvSpPr>
      <dsp:spPr>
        <a:xfrm>
          <a:off x="0" y="2424297"/>
          <a:ext cx="10363200" cy="896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Do 24 hodin od úrazu provést záznam do knihy úrazů a tento záznam odeslat zdravotní pojišťovně dítěte a také ČŠI.</a:t>
          </a:r>
          <a:endParaRPr lang="en-US" sz="2300" kern="1200" dirty="0"/>
        </a:p>
      </dsp:txBody>
      <dsp:txXfrm>
        <a:off x="43761" y="2468058"/>
        <a:ext cx="10275678" cy="808917"/>
      </dsp:txXfrm>
    </dsp:sp>
    <dsp:sp modelId="{831BA0A7-3782-4BF9-B0D6-D2C10BA8C9E5}">
      <dsp:nvSpPr>
        <dsp:cNvPr id="0" name=""/>
        <dsp:cNvSpPr/>
      </dsp:nvSpPr>
      <dsp:spPr>
        <a:xfrm>
          <a:off x="0" y="3386977"/>
          <a:ext cx="10363200" cy="896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Škola také podá hlášení pojišťovně, u které je pojištěna pro případ své odpovědnosti za škodu (pokud je pojištění sjednáno).</a:t>
          </a:r>
          <a:endParaRPr lang="en-US" sz="2300" kern="1200" dirty="0"/>
        </a:p>
      </dsp:txBody>
      <dsp:txXfrm>
        <a:off x="43761" y="3430738"/>
        <a:ext cx="10275678" cy="808917"/>
      </dsp:txXfrm>
    </dsp:sp>
    <dsp:sp modelId="{59A152B2-CF29-409C-80B8-5E607169866F}">
      <dsp:nvSpPr>
        <dsp:cNvPr id="0" name=""/>
        <dsp:cNvSpPr/>
      </dsp:nvSpPr>
      <dsp:spPr>
        <a:xfrm>
          <a:off x="0" y="4283416"/>
          <a:ext cx="10363200" cy="856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032" tIns="29210" rIns="163576" bIns="2921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Na tuto pojišťovnu následně škola odešle formulář „Hodnocení bolestného,“ který rodičům vyplnil lékař a rodiče jej pak vrátili škole.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Poté pojišťovna odškodní zraněné dítě.</a:t>
          </a:r>
          <a:endParaRPr lang="en-US" sz="1800" kern="1200"/>
        </a:p>
      </dsp:txBody>
      <dsp:txXfrm>
        <a:off x="0" y="4283416"/>
        <a:ext cx="10363200" cy="8569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924D5-8390-4ED6-B627-607E692233F4}">
      <dsp:nvSpPr>
        <dsp:cNvPr id="0" name=""/>
        <dsp:cNvSpPr/>
      </dsp:nvSpPr>
      <dsp:spPr>
        <a:xfrm>
          <a:off x="0" y="429001"/>
          <a:ext cx="103632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D5391C-3C7A-42D2-91F9-7F80F1F7FA25}">
      <dsp:nvSpPr>
        <dsp:cNvPr id="0" name=""/>
        <dsp:cNvSpPr/>
      </dsp:nvSpPr>
      <dsp:spPr>
        <a:xfrm>
          <a:off x="518160" y="148561"/>
          <a:ext cx="72542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vyhláška č. 64/2005 Sb. o evidenci úrazů dětí, žáků a studentů</a:t>
          </a:r>
          <a:endParaRPr lang="en-US" sz="1900" kern="1200" dirty="0"/>
        </a:p>
      </dsp:txBody>
      <dsp:txXfrm>
        <a:off x="545540" y="175941"/>
        <a:ext cx="7199480" cy="506120"/>
      </dsp:txXfrm>
    </dsp:sp>
    <dsp:sp modelId="{C230FE49-1F7E-4CFB-AE50-9179CC9D75B7}">
      <dsp:nvSpPr>
        <dsp:cNvPr id="0" name=""/>
        <dsp:cNvSpPr/>
      </dsp:nvSpPr>
      <dsp:spPr>
        <a:xfrm>
          <a:off x="0" y="1290841"/>
          <a:ext cx="10363200" cy="3770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299" tIns="395732" rIns="804299" bIns="135128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evidují se všechny úrazy dětí, ke kterým došlo při vzdělávání a s ním spojených činnostech a to nejpozději do 24 hodin od okamžiku, kdy se škola o úrazu dozví</a:t>
          </a:r>
          <a:endParaRPr lang="en-US" sz="1900" kern="1200" dirty="0"/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uvede se:</a:t>
          </a:r>
          <a:endParaRPr lang="en-US" sz="1900" kern="1200"/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pořadové číslo úrazu</a:t>
          </a:r>
          <a:endParaRPr lang="en-US" sz="1900" kern="1200" dirty="0"/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jméno, příjmení a datum narození dítěte</a:t>
          </a:r>
          <a:endParaRPr lang="en-US" sz="1900" kern="1200"/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popis úrazu; popis události, při které k úrazu došlo (vč. údajů o čase a místě události)</a:t>
          </a:r>
          <a:endParaRPr lang="en-US" sz="1900" kern="1200" dirty="0"/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zda a kým byl úraz ošetřen</a:t>
          </a:r>
          <a:endParaRPr lang="en-US" sz="1900" kern="1200" dirty="0"/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podpis pedagoga, který provedl zápis</a:t>
          </a:r>
          <a:endParaRPr lang="en-US" sz="1900" kern="1200" dirty="0"/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další údaje, pokud jsou potřebné k sepsání záznamu o úrazu</a:t>
          </a:r>
          <a:endParaRPr lang="en-US" sz="1900" kern="1200" dirty="0"/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osobní údaje mohou být zpracovávány pouze za účelem evidence úrazů</a:t>
          </a:r>
          <a:endParaRPr lang="en-US" sz="1900" kern="1200" dirty="0"/>
        </a:p>
      </dsp:txBody>
      <dsp:txXfrm>
        <a:off x="0" y="1290841"/>
        <a:ext cx="10363200" cy="3770550"/>
      </dsp:txXfrm>
    </dsp:sp>
    <dsp:sp modelId="{6803744E-F39E-4C8F-9B0D-541595A6BBF9}">
      <dsp:nvSpPr>
        <dsp:cNvPr id="0" name=""/>
        <dsp:cNvSpPr/>
      </dsp:nvSpPr>
      <dsp:spPr>
        <a:xfrm>
          <a:off x="518160" y="1010401"/>
          <a:ext cx="72542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193" tIns="0" rIns="27419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§ 1 (Kniha úrazů)</a:t>
          </a:r>
          <a:endParaRPr lang="en-US" sz="1900" kern="1200" dirty="0"/>
        </a:p>
      </dsp:txBody>
      <dsp:txXfrm>
        <a:off x="545540" y="1037781"/>
        <a:ext cx="7199480" cy="506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C0877-6509-446F-B58B-5B43DCBC8040}">
      <dsp:nvSpPr>
        <dsp:cNvPr id="0" name=""/>
        <dsp:cNvSpPr/>
      </dsp:nvSpPr>
      <dsp:spPr>
        <a:xfrm>
          <a:off x="0" y="373206"/>
          <a:ext cx="11727712" cy="327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201" tIns="416560" rIns="910201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vyhotovuje se pouze pokud důsledkem úrazu byl/a:</a:t>
          </a:r>
          <a:endParaRPr lang="en-US" sz="2000" kern="1200" dirty="0"/>
        </a:p>
        <a:p>
          <a:pPr marL="457200" lvl="2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absence dítěte zasahující do 2 po sobě jdoucích vyučovacích dnů</a:t>
          </a:r>
          <a:endParaRPr lang="en-US" sz="2000" kern="1200" dirty="0"/>
        </a:p>
        <a:p>
          <a:pPr marL="457200" lvl="2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smrtelný úraz – rozumí se tím takové poškození zdraví, které způsobilo smrt po úrazu nebo dítě zemřelo na následky úrazu nejpozději do 1 roku</a:t>
          </a:r>
          <a:endParaRPr lang="en-US" sz="2000" kern="1200" dirty="0"/>
        </a:p>
        <a:p>
          <a:pPr marL="457200" lvl="2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(případně lze vyhotovit na žádost zákonných zástupců dítěte/zletilého žáka nebo pokud je pravděpodobné, že žáku bude poskytnuta náhrada za bolest)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formulář pro záznam o úrazu je přílohou přihlášky (jako vzor)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škola aktualizuje záznam pokud bylo dítěti vyplaceno tzv. bolestné nebo pokud došlo k úmrtí dítěte po vyhotovení záznamu o úrazu</a:t>
          </a:r>
          <a:endParaRPr lang="en-US" sz="2000" kern="1200" dirty="0"/>
        </a:p>
      </dsp:txBody>
      <dsp:txXfrm>
        <a:off x="0" y="373206"/>
        <a:ext cx="11727712" cy="3276000"/>
      </dsp:txXfrm>
    </dsp:sp>
    <dsp:sp modelId="{E79631E7-289B-4A1C-BFDB-FB7D5BBC8B31}">
      <dsp:nvSpPr>
        <dsp:cNvPr id="0" name=""/>
        <dsp:cNvSpPr/>
      </dsp:nvSpPr>
      <dsp:spPr>
        <a:xfrm>
          <a:off x="586385" y="78006"/>
          <a:ext cx="8209398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296" tIns="0" rIns="31029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§ 2 (Záznam o úrazu)</a:t>
          </a:r>
          <a:endParaRPr lang="en-US" sz="2000" kern="1200"/>
        </a:p>
      </dsp:txBody>
      <dsp:txXfrm>
        <a:off x="615206" y="106827"/>
        <a:ext cx="8151756" cy="532758"/>
      </dsp:txXfrm>
    </dsp:sp>
    <dsp:sp modelId="{88FDC74E-7DAB-4B48-B79C-90ED5379392E}">
      <dsp:nvSpPr>
        <dsp:cNvPr id="0" name=""/>
        <dsp:cNvSpPr/>
      </dsp:nvSpPr>
      <dsp:spPr>
        <a:xfrm>
          <a:off x="0" y="4052407"/>
          <a:ext cx="11727712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475933"/>
              <a:satOff val="-4682"/>
              <a:lumOff val="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201" tIns="416560" rIns="910201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škola podá bez zbytečného odkladu hlášení o úrazu zákonnému zástupci žáka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pokud skutečnosti nasvědčují tomu, že v souvislosti s úrazem byl spáchán trestný čin nebo přestupek, podá škola hlášení místně příslušnému útvaru PČR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škola podá hlášení pojišťovně, u které má sjednáno pojištění pro případ odpovědnosti za škodu</a:t>
          </a:r>
          <a:endParaRPr lang="en-US" sz="2000" kern="1200" dirty="0"/>
        </a:p>
      </dsp:txBody>
      <dsp:txXfrm>
        <a:off x="0" y="4052407"/>
        <a:ext cx="11727712" cy="2079000"/>
      </dsp:txXfrm>
    </dsp:sp>
    <dsp:sp modelId="{28FD4C8A-836D-436B-9B0A-3B22F73D9612}">
      <dsp:nvSpPr>
        <dsp:cNvPr id="0" name=""/>
        <dsp:cNvSpPr/>
      </dsp:nvSpPr>
      <dsp:spPr>
        <a:xfrm>
          <a:off x="586385" y="3757207"/>
          <a:ext cx="8209398" cy="590400"/>
        </a:xfrm>
        <a:prstGeom prst="roundRect">
          <a:avLst/>
        </a:prstGeom>
        <a:solidFill>
          <a:schemeClr val="accent2">
            <a:hueOff val="1475933"/>
            <a:satOff val="-4682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296" tIns="0" rIns="31029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§ 3 (Hlášení úrazu)</a:t>
          </a:r>
          <a:endParaRPr lang="en-US" sz="2000" kern="1200"/>
        </a:p>
      </dsp:txBody>
      <dsp:txXfrm>
        <a:off x="615206" y="3786028"/>
        <a:ext cx="8151756" cy="5327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C0877-6509-446F-B58B-5B43DCBC8040}">
      <dsp:nvSpPr>
        <dsp:cNvPr id="0" name=""/>
        <dsp:cNvSpPr/>
      </dsp:nvSpPr>
      <dsp:spPr>
        <a:xfrm>
          <a:off x="0" y="375456"/>
          <a:ext cx="11727712" cy="582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201" tIns="520700" rIns="910201" bIns="177800" numCol="1" spcCol="1270" anchor="t" anchorCtr="0">
          <a:noAutofit/>
        </a:bodyPr>
        <a:lstStyle/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pokud se jedná o úraz, jehož důsledkem byla absence žáka nebo pokud je pravděpodobné, že žáku bude vyplaceno tzv. bolestné, tak škola posílá záznam (za uplynulý kalendářní měsíc):</a:t>
          </a:r>
          <a:endParaRPr lang="en-US" sz="2500" kern="1200" dirty="0"/>
        </a:p>
        <a:p>
          <a:pPr marL="457200" lvl="2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zdravotní pojišťovně žáka</a:t>
          </a:r>
        </a:p>
        <a:p>
          <a:pPr marL="457200" lvl="2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ČŠI</a:t>
          </a:r>
          <a:endParaRPr lang="cs-CZ" sz="2500" kern="1200" dirty="0"/>
        </a:p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záznam o smrtelném úrazu zasílá škola (do 5 pracovních dnů):</a:t>
          </a:r>
        </a:p>
        <a:p>
          <a:pPr marL="457200" lvl="2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zřizovateli</a:t>
          </a:r>
          <a:endParaRPr lang="cs-CZ" sz="2500" kern="1200" dirty="0"/>
        </a:p>
        <a:p>
          <a:pPr marL="457200" lvl="2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zdravotní pojišťovně žáka</a:t>
          </a:r>
        </a:p>
        <a:p>
          <a:pPr marL="457200" lvl="2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ČŠI</a:t>
          </a:r>
          <a:endParaRPr lang="cs-CZ" sz="2500" kern="1200" dirty="0"/>
        </a:p>
        <a:p>
          <a:pPr marL="457200" lvl="2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místně příslušnému útvaru PČR</a:t>
          </a:r>
        </a:p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záznamy se též posílají zřizovateli na základě jeho písemné výzvy</a:t>
          </a:r>
        </a:p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záznamy (příp. jejich aktualizace) se posílají ČŠI v elektronickém formuláři</a:t>
          </a:r>
        </a:p>
      </dsp:txBody>
      <dsp:txXfrm>
        <a:off x="0" y="375456"/>
        <a:ext cx="11727712" cy="5827500"/>
      </dsp:txXfrm>
    </dsp:sp>
    <dsp:sp modelId="{E79631E7-289B-4A1C-BFDB-FB7D5BBC8B31}">
      <dsp:nvSpPr>
        <dsp:cNvPr id="0" name=""/>
        <dsp:cNvSpPr/>
      </dsp:nvSpPr>
      <dsp:spPr>
        <a:xfrm>
          <a:off x="586385" y="6456"/>
          <a:ext cx="8209398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296" tIns="0" rIns="31029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§ 4 (Zasílání záznamu o úrazu)</a:t>
          </a:r>
          <a:endParaRPr lang="en-US" sz="2500" kern="1200" dirty="0"/>
        </a:p>
      </dsp:txBody>
      <dsp:txXfrm>
        <a:off x="622411" y="42482"/>
        <a:ext cx="8137346" cy="6659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F4DB2-B2E1-48EF-B0D8-0263BE47F2D0}">
      <dsp:nvSpPr>
        <dsp:cNvPr id="0" name=""/>
        <dsp:cNvSpPr/>
      </dsp:nvSpPr>
      <dsp:spPr>
        <a:xfrm>
          <a:off x="0" y="15529"/>
          <a:ext cx="11653283" cy="994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Metodický pokyn k zajištění bezpečnosti a ochrany zdraví dětí, žáků a studentů ve školách zřizovaných MŠMT č.j.: 37 014/2005-25</a:t>
          </a:r>
          <a:endParaRPr lang="en-US" sz="2500" kern="1200" dirty="0"/>
        </a:p>
      </dsp:txBody>
      <dsp:txXfrm>
        <a:off x="48547" y="64076"/>
        <a:ext cx="11556189" cy="897406"/>
      </dsp:txXfrm>
    </dsp:sp>
    <dsp:sp modelId="{BD9B39CC-AC58-48C5-9900-D3A9E2876DAE}">
      <dsp:nvSpPr>
        <dsp:cNvPr id="0" name=""/>
        <dsp:cNvSpPr/>
      </dsp:nvSpPr>
      <dsp:spPr>
        <a:xfrm>
          <a:off x="0" y="1082029"/>
          <a:ext cx="11653283" cy="994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předcházení rizikům, povinnosti žáků, dozor nad žáky, poučení žáků apod.</a:t>
          </a:r>
          <a:endParaRPr lang="en-US" sz="2500" kern="1200"/>
        </a:p>
      </dsp:txBody>
      <dsp:txXfrm>
        <a:off x="48547" y="1130576"/>
        <a:ext cx="11556189" cy="897406"/>
      </dsp:txXfrm>
    </dsp:sp>
    <dsp:sp modelId="{6C56147C-93ED-47DB-9C62-790EC0481797}">
      <dsp:nvSpPr>
        <dsp:cNvPr id="0" name=""/>
        <dsp:cNvSpPr/>
      </dsp:nvSpPr>
      <dsp:spPr>
        <a:xfrm>
          <a:off x="0" y="2148529"/>
          <a:ext cx="11653283" cy="9945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první pomoc a ošetření</a:t>
          </a:r>
          <a:endParaRPr lang="en-US" sz="2500" kern="1200"/>
        </a:p>
      </dsp:txBody>
      <dsp:txXfrm>
        <a:off x="48547" y="2197076"/>
        <a:ext cx="11556189" cy="897406"/>
      </dsp:txXfrm>
    </dsp:sp>
    <dsp:sp modelId="{E96D7534-F0D8-4209-8AFA-DB9F329E87AF}">
      <dsp:nvSpPr>
        <dsp:cNvPr id="0" name=""/>
        <dsp:cNvSpPr/>
      </dsp:nvSpPr>
      <dsp:spPr>
        <a:xfrm>
          <a:off x="0" y="3143029"/>
          <a:ext cx="11653283" cy="196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992" tIns="31750" rIns="177800" bIns="3175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škola zajistí, aby byly vytvořené podmínky pro včasné poskytnutí první pomoci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škola zajistí, aby žáci i zaměstnanci byli seznámeni se zásadami poskytnutí první pomoci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škola odpovídá za vhodné rozmístění lékárniček s odpovídajícím obsahem a také umístění seznamu s telefonními čísly zdravotnických zařízení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škola zajistí doprovod zraněného do zdravotnického zařízení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opatření k zajištění první pomoci provede škola i při akcích pořádaných mimo školu</a:t>
          </a:r>
          <a:endParaRPr lang="en-US" sz="2000" kern="1200" dirty="0"/>
        </a:p>
      </dsp:txBody>
      <dsp:txXfrm>
        <a:off x="0" y="3143029"/>
        <a:ext cx="11653283" cy="19665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3AF5B-3931-4AB3-B2F5-0249C7E0728B}">
      <dsp:nvSpPr>
        <dsp:cNvPr id="0" name=""/>
        <dsp:cNvSpPr/>
      </dsp:nvSpPr>
      <dsp:spPr>
        <a:xfrm>
          <a:off x="0" y="8497"/>
          <a:ext cx="10685721" cy="9983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Metodický pokyn MŠMT k prevenci a řešení šikany ve školách č.j. 21149/2016</a:t>
          </a:r>
          <a:endParaRPr lang="en-US" sz="1800" kern="1200"/>
        </a:p>
      </dsp:txBody>
      <dsp:txXfrm>
        <a:off x="48737" y="57234"/>
        <a:ext cx="10588247" cy="900901"/>
      </dsp:txXfrm>
    </dsp:sp>
    <dsp:sp modelId="{FD899A1A-2351-4912-A9EF-D42555B64379}">
      <dsp:nvSpPr>
        <dsp:cNvPr id="0" name=""/>
        <dsp:cNvSpPr/>
      </dsp:nvSpPr>
      <dsp:spPr>
        <a:xfrm>
          <a:off x="0" y="1058713"/>
          <a:ext cx="10685721" cy="998375"/>
        </a:xfrm>
        <a:prstGeom prst="roundRect">
          <a:avLst/>
        </a:prstGeom>
        <a:solidFill>
          <a:schemeClr val="accent2">
            <a:hueOff val="491978"/>
            <a:satOff val="-1561"/>
            <a:lumOff val="5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ochrana dětí před šikanou v předškolním vzdělávání</a:t>
          </a:r>
          <a:endParaRPr lang="en-US" sz="1800" kern="1200"/>
        </a:p>
      </dsp:txBody>
      <dsp:txXfrm>
        <a:off x="48737" y="1107450"/>
        <a:ext cx="10588247" cy="900901"/>
      </dsp:txXfrm>
    </dsp:sp>
    <dsp:sp modelId="{1944354F-7F0A-41AF-BF2F-8CD12386BDD8}">
      <dsp:nvSpPr>
        <dsp:cNvPr id="0" name=""/>
        <dsp:cNvSpPr/>
      </dsp:nvSpPr>
      <dsp:spPr>
        <a:xfrm>
          <a:off x="0" y="2057089"/>
          <a:ext cx="10685721" cy="912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9272" tIns="22860" rIns="128016" bIns="2286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kern="1200" dirty="0"/>
            <a:t>spíše počáteční stádia šikany</a:t>
          </a:r>
          <a:endParaRPr lang="en-US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kern="1200" dirty="0"/>
            <a:t>škola musí zabezpečit minimální požadavky na ochranu dětí</a:t>
          </a:r>
          <a:endParaRPr lang="en-US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kern="1200" dirty="0"/>
            <a:t>při rozkrytí šikany pedagog zvolí vhodný způsob nápravy – rozhovor s dítětem, které ubližuje (nebo s jeho zák. zástupci), práce se skupinou, ochranný režim oběti</a:t>
          </a:r>
          <a:endParaRPr lang="en-US" sz="1400" kern="1200" dirty="0"/>
        </a:p>
      </dsp:txBody>
      <dsp:txXfrm>
        <a:off x="0" y="2057089"/>
        <a:ext cx="10685721" cy="912870"/>
      </dsp:txXfrm>
    </dsp:sp>
    <dsp:sp modelId="{CD6FD92E-E96C-496E-8696-C8A56FE3D41E}">
      <dsp:nvSpPr>
        <dsp:cNvPr id="0" name=""/>
        <dsp:cNvSpPr/>
      </dsp:nvSpPr>
      <dsp:spPr>
        <a:xfrm>
          <a:off x="0" y="2969959"/>
          <a:ext cx="10685721" cy="998375"/>
        </a:xfrm>
        <a:prstGeom prst="roundRect">
          <a:avLst/>
        </a:prstGeom>
        <a:solidFill>
          <a:schemeClr val="accent2">
            <a:hueOff val="983955"/>
            <a:satOff val="-3121"/>
            <a:lumOff val="1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ohlašovací povinnost školy</a:t>
          </a:r>
          <a:endParaRPr lang="en-US" sz="1800" kern="1200"/>
        </a:p>
      </dsp:txBody>
      <dsp:txXfrm>
        <a:off x="48737" y="3018696"/>
        <a:ext cx="10588247" cy="900901"/>
      </dsp:txXfrm>
    </dsp:sp>
    <dsp:sp modelId="{74A57B8B-06B7-49C4-B094-BE8C11136148}">
      <dsp:nvSpPr>
        <dsp:cNvPr id="0" name=""/>
        <dsp:cNvSpPr/>
      </dsp:nvSpPr>
      <dsp:spPr>
        <a:xfrm>
          <a:off x="0" y="3968334"/>
          <a:ext cx="10685721" cy="670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9272" tIns="22860" rIns="128016" bIns="2286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kern="1200" dirty="0"/>
            <a:t>zákonní zástupci</a:t>
          </a:r>
          <a:endParaRPr lang="en-US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kern="1200" dirty="0"/>
            <a:t>OSPOD – pokud je dítě v ohrožením někým jiným nebo pokud se ohrožuje samo (situace musí trvat takovou dobu, že nepříznivě ovlivňuje vývoj dítěte)</a:t>
          </a:r>
          <a:endParaRPr lang="en-US" sz="1400" kern="1200" dirty="0"/>
        </a:p>
      </dsp:txBody>
      <dsp:txXfrm>
        <a:off x="0" y="3968334"/>
        <a:ext cx="10685721" cy="670680"/>
      </dsp:txXfrm>
    </dsp:sp>
    <dsp:sp modelId="{90028860-F7C3-4329-8A96-3136805DBC8D}">
      <dsp:nvSpPr>
        <dsp:cNvPr id="0" name=""/>
        <dsp:cNvSpPr/>
      </dsp:nvSpPr>
      <dsp:spPr>
        <a:xfrm>
          <a:off x="0" y="4639014"/>
          <a:ext cx="10685721" cy="998375"/>
        </a:xfrm>
        <a:prstGeom prst="roundRect">
          <a:avLst/>
        </a:prstGeom>
        <a:solidFill>
          <a:schemeClr val="accent2">
            <a:hueOff val="1475933"/>
            <a:satOff val="-4682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 zákoně č. 40/2009 Sb. (trestní zákoník) ani v jiném zákoně není šikana sama o sobě definována jako trestný čin nebo přestupek, přesto šikana může svým charakterem naplňovat znaky některého z přestupků či trestných činů</a:t>
          </a:r>
          <a:endParaRPr lang="en-US" sz="1800" kern="1200" dirty="0"/>
        </a:p>
      </dsp:txBody>
      <dsp:txXfrm>
        <a:off x="48737" y="4687751"/>
        <a:ext cx="10588247" cy="900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226E7-BAC8-45DF-B48C-490EABF2567A}" type="datetimeFigureOut">
              <a:rPr lang="cs-CZ" smtClean="0"/>
              <a:t>24.11.2022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693B8-011A-4874-A99A-51B98780C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646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3693B8-011A-4874-A99A-51B98780C9C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8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0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6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6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5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2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0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78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7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7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0D4E46AA-1EC0-4433-9956-E798E94A6FB7}" type="datetimeFigureOut">
              <a:rPr lang="en-US" smtClean="0"/>
              <a:pPr/>
              <a:t>11/24/2022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71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2" r:id="rId6"/>
    <p:sldLayoutId id="2147483698" r:id="rId7"/>
    <p:sldLayoutId id="2147483699" r:id="rId8"/>
    <p:sldLayoutId id="2147483700" r:id="rId9"/>
    <p:sldLayoutId id="2147483701" r:id="rId10"/>
    <p:sldLayoutId id="214748370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kraken.slv.cz/6Tdo235/2003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DBFFE7-C977-2AB7-77CC-BE687F10D7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003" b="33747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BD78BA5-2579-4D62-B68F-2289D39BF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06" y="0"/>
            <a:ext cx="8543515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58000">
                <a:srgbClr val="000000">
                  <a:alpha val="55000"/>
                </a:srgbClr>
              </a:gs>
              <a:gs pos="93000">
                <a:srgbClr val="000000">
                  <a:alpha val="64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70660F-C3CC-DDCE-7D39-93C47D74D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14400"/>
            <a:ext cx="4892948" cy="3427867"/>
          </a:xfrm>
        </p:spPr>
        <p:txBody>
          <a:bodyPr anchor="t"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Odpovědnost učitele za jednání žáků a za úrazy žáků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236557-90FA-BAA9-52D7-804B4C717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5290" y="5253051"/>
            <a:ext cx="4892948" cy="812923"/>
          </a:xfrm>
        </p:spPr>
        <p:txBody>
          <a:bodyPr anchor="t"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Anna Hřibová, učo: 474436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7CC2FE6-3AD0-4131-B4BC-1F4D65E25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7529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743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EB6BC-5EA4-82F9-A8D7-C35E51838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182524"/>
            <a:ext cx="10363200" cy="733647"/>
          </a:xfrm>
        </p:spPr>
        <p:txBody>
          <a:bodyPr>
            <a:normAutofit/>
          </a:bodyPr>
          <a:lstStyle/>
          <a:p>
            <a:r>
              <a:rPr lang="cs-CZ" sz="3800" b="1" dirty="0"/>
              <a:t>Úrazy – praktický postup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64589244-5B95-C9D3-A306-B1E800FF89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099922"/>
              </p:ext>
            </p:extLst>
          </p:nvPr>
        </p:nvGraphicFramePr>
        <p:xfrm>
          <a:off x="914399" y="1339702"/>
          <a:ext cx="10363200" cy="5146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9373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38D23-1DDF-EF3E-7786-C19A95FE9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02020"/>
            <a:ext cx="10363200" cy="797442"/>
          </a:xfrm>
        </p:spPr>
        <p:txBody>
          <a:bodyPr>
            <a:normAutofit/>
          </a:bodyPr>
          <a:lstStyle/>
          <a:p>
            <a:r>
              <a:rPr lang="cs-CZ" sz="3800" b="1" dirty="0"/>
              <a:t>Úrazy v zákonech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6863B9E6-FCCE-15F6-841D-F0D0BD58ED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652925"/>
              </p:ext>
            </p:extLst>
          </p:nvPr>
        </p:nvGraphicFramePr>
        <p:xfrm>
          <a:off x="914399" y="1297172"/>
          <a:ext cx="10363200" cy="5209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965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3AD75E-1A77-4E2E-BFE0-452AC5193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79149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07B586B-AE03-751A-9AA6-2088FD06F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571030"/>
              </p:ext>
            </p:extLst>
          </p:nvPr>
        </p:nvGraphicFramePr>
        <p:xfrm>
          <a:off x="329610" y="435935"/>
          <a:ext cx="11727712" cy="6209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1017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754B7F3A-D178-5A21-2F9C-77C879A197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20356"/>
              </p:ext>
            </p:extLst>
          </p:nvPr>
        </p:nvGraphicFramePr>
        <p:xfrm>
          <a:off x="329610" y="435935"/>
          <a:ext cx="11727712" cy="6209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505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3DF451-82F3-50BB-CB24-3B4217971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70300"/>
            <a:ext cx="6570920" cy="690402"/>
          </a:xfrm>
        </p:spPr>
        <p:txBody>
          <a:bodyPr>
            <a:normAutofit/>
          </a:bodyPr>
          <a:lstStyle/>
          <a:p>
            <a:r>
              <a:rPr lang="cs-CZ" sz="3800" b="1" dirty="0"/>
              <a:t>Poskytnutí první pomoci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5C44D45-CFA0-0107-2028-5703E11B07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740101"/>
              </p:ext>
            </p:extLst>
          </p:nvPr>
        </p:nvGraphicFramePr>
        <p:xfrm>
          <a:off x="269358" y="1350156"/>
          <a:ext cx="11653283" cy="5125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83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D13FDE-911E-2D0B-FEBB-9F5B55B5B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70302"/>
            <a:ext cx="4533900" cy="690398"/>
          </a:xfrm>
        </p:spPr>
        <p:txBody>
          <a:bodyPr anchor="t">
            <a:normAutofit/>
          </a:bodyPr>
          <a:lstStyle/>
          <a:p>
            <a:r>
              <a:rPr lang="cs-CZ" sz="3800" b="1" dirty="0"/>
              <a:t>Šikana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D1FEB6B-BF11-430C-7A26-68E12EDE33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391590"/>
              </p:ext>
            </p:extLst>
          </p:nvPr>
        </p:nvGraphicFramePr>
        <p:xfrm>
          <a:off x="753139" y="1116419"/>
          <a:ext cx="10685721" cy="564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8371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2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3A62A9-DE25-4A12-8B70-664F4C96E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5584"/>
            <a:ext cx="10363200" cy="690403"/>
          </a:xfrm>
        </p:spPr>
        <p:txBody>
          <a:bodyPr>
            <a:normAutofit/>
          </a:bodyPr>
          <a:lstStyle/>
          <a:p>
            <a:r>
              <a:rPr lang="cs-CZ" sz="3800" b="1" dirty="0"/>
              <a:t>Práva a povinnosti pedagogů</a:t>
            </a:r>
          </a:p>
        </p:txBody>
      </p:sp>
      <p:cxnSp>
        <p:nvCxnSpPr>
          <p:cNvPr id="28" name="Straight Connector 24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BF0312A-C0ED-4242-CD6A-66812A738E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473086"/>
              </p:ext>
            </p:extLst>
          </p:nvPr>
        </p:nvGraphicFramePr>
        <p:xfrm>
          <a:off x="723014" y="1286553"/>
          <a:ext cx="10749516" cy="5124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9801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1DC75C2-432A-3728-6046-B1C55F6DE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293750"/>
              </p:ext>
            </p:extLst>
          </p:nvPr>
        </p:nvGraphicFramePr>
        <p:xfrm>
          <a:off x="0" y="398721"/>
          <a:ext cx="11440632" cy="6060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8441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FB0EB1-F7B0-E4F9-C07E-353A2160A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275907"/>
            <a:ext cx="10363200" cy="46659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§ 29a zákona č. 563/2004 Sb. (o pedagogických pracovnících) </a:t>
            </a:r>
          </a:p>
          <a:p>
            <a:pPr marL="0" indent="0" algn="just">
              <a:buNone/>
            </a:pPr>
            <a:r>
              <a:rPr lang="cs-CZ" dirty="0"/>
              <a:t>(odst. 1) </a:t>
            </a:r>
            <a:r>
              <a:rPr lang="cs-CZ" b="1" i="1" dirty="0"/>
              <a:t>Za bezúhonnou se pro účely tohoto zákona nepovažuje</a:t>
            </a:r>
          </a:p>
          <a:p>
            <a:pPr marL="0" indent="0" algn="just">
              <a:buNone/>
            </a:pPr>
            <a:r>
              <a:rPr lang="cs-CZ" i="1" dirty="0"/>
              <a:t>a) při posuzování předpokladů pro výkon činnosti pedagogického pracovníka (§ 3) nebo žádosti o udělení akreditace vzdělávací instituce (§ 26) nebo akreditace vzdělávacího programu (§ 27) </a:t>
            </a:r>
            <a:r>
              <a:rPr lang="cs-CZ" b="1" i="1" dirty="0"/>
              <a:t>fyzická osoba, která byla pravomocně odsouzena</a:t>
            </a:r>
          </a:p>
          <a:p>
            <a:pPr marL="45720" lvl="1" algn="just"/>
            <a:r>
              <a:rPr lang="cs-CZ" i="1" dirty="0"/>
              <a:t>1. za trestný čin spáchaný úmyslně, nebo</a:t>
            </a:r>
          </a:p>
          <a:p>
            <a:pPr marL="45720" lvl="1" algn="just"/>
            <a:r>
              <a:rPr lang="cs-CZ" i="1" dirty="0"/>
              <a:t>2. za trestný čin spáchaný z nedbalosti v souvislosti s výkonem činnosti pedagogického pracovníka.</a:t>
            </a:r>
          </a:p>
          <a:p>
            <a:pPr marL="0" indent="0" algn="just">
              <a:buNone/>
            </a:pPr>
            <a:r>
              <a:rPr lang="cs-CZ" dirty="0"/>
              <a:t>(odst. 2) </a:t>
            </a:r>
            <a:r>
              <a:rPr lang="cs-CZ" b="1" i="1" dirty="0"/>
              <a:t>Fyzická osoba prokazuje bezúhonnost před vznikem pracovněprávního vztahu </a:t>
            </a:r>
            <a:r>
              <a:rPr lang="cs-CZ" i="1" dirty="0"/>
              <a:t>nebo při podání žádosti o akreditaci předložením výpisu z evidence Rejstříku trestů; </a:t>
            </a:r>
            <a:r>
              <a:rPr lang="cs-CZ" b="1" i="1" dirty="0"/>
              <a:t>výpis nesmí být starší než 3 měsíce. V průběhu trvání pracovněprávního vztahu je pedagogický pracovník povinen informovat do deseti pracovních dnů ředitele školy nebo ředitele zařízení sociálních služeb o tom, že byl pravomocně odsouzen za trestný čin</a:t>
            </a:r>
            <a:r>
              <a:rPr lang="cs-CZ" i="1" dirty="0"/>
              <a:t>, jímž by mohl pozbýt předpoklad bezúhonnosti; do jednoho měsíce od nabytí právní moci rozsudku předloží pedagogický pracovník nový výpis z evidence Rejstříku trestů.</a:t>
            </a:r>
          </a:p>
          <a:p>
            <a:pPr marL="45720"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359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6DFE4-4883-076D-049A-FD9E5F6D5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61259"/>
            <a:ext cx="10363200" cy="754912"/>
          </a:xfrm>
        </p:spPr>
        <p:txBody>
          <a:bodyPr>
            <a:normAutofit/>
          </a:bodyPr>
          <a:lstStyle/>
          <a:p>
            <a:r>
              <a:rPr lang="cs-CZ" sz="3800" b="1"/>
              <a:t>Vznik trestní odpovědnosti pedagogů</a:t>
            </a:r>
            <a:endParaRPr lang="cs-CZ" sz="3800" b="1" dirty="0"/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id="{6647D43C-7DC6-13DC-35CD-CE48B87594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206030"/>
              </p:ext>
            </p:extLst>
          </p:nvPr>
        </p:nvGraphicFramePr>
        <p:xfrm>
          <a:off x="914399" y="1286540"/>
          <a:ext cx="10363200" cy="5135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159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59A9681A-2486-4655-A876-E26402CA2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Obsah obrázku tmavé, objekt v exteriéru&#10;&#10;Popis byl vytvořen automaticky">
            <a:extLst>
              <a:ext uri="{FF2B5EF4-FFF2-40B4-BE49-F238E27FC236}">
                <a16:creationId xmlns:a16="http://schemas.microsoft.com/office/drawing/2014/main" id="{F10B3A1B-BF17-7C65-FB7E-AC75966694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2"/>
          <a:stretch/>
        </p:blipFill>
        <p:spPr>
          <a:xfrm>
            <a:off x="21" y="11"/>
            <a:ext cx="12191979" cy="6857989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C9BB6818-31C2-4340-98F8-64FF7F46A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06" y="0"/>
            <a:ext cx="8543515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58000">
                <a:srgbClr val="000000">
                  <a:alpha val="55000"/>
                </a:srgbClr>
              </a:gs>
              <a:gs pos="93000">
                <a:srgbClr val="000000">
                  <a:alpha val="64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EC27AF-A5DE-391D-A017-3C07D9E9F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6" y="1031001"/>
            <a:ext cx="5023210" cy="26968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700" dirty="0">
                <a:solidFill>
                  <a:srgbClr val="FFFFFF"/>
                </a:solidFill>
              </a:rPr>
              <a:t>(z)</a:t>
            </a:r>
            <a:r>
              <a:rPr lang="en-US" sz="3700" dirty="0" err="1">
                <a:solidFill>
                  <a:srgbClr val="FFFFFF"/>
                </a:solidFill>
              </a:rPr>
              <a:t>odpovědnost</a:t>
            </a:r>
            <a:r>
              <a:rPr lang="cs-CZ" sz="3700" dirty="0">
                <a:solidFill>
                  <a:srgbClr val="FFFFFF"/>
                </a:solidFill>
              </a:rPr>
              <a:t> </a:t>
            </a:r>
            <a:br>
              <a:rPr lang="cs-CZ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VS.</a:t>
            </a: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 </a:t>
            </a:r>
            <a:r>
              <a:rPr lang="en-US" sz="3700" dirty="0" err="1">
                <a:solidFill>
                  <a:srgbClr val="FFFFFF"/>
                </a:solidFill>
              </a:rPr>
              <a:t>právní</a:t>
            </a:r>
            <a:r>
              <a:rPr lang="en-US" sz="3700" dirty="0">
                <a:solidFill>
                  <a:srgbClr val="FFFFFF"/>
                </a:solidFill>
              </a:rPr>
              <a:t> </a:t>
            </a:r>
            <a:r>
              <a:rPr lang="en-US" sz="3700" dirty="0" err="1">
                <a:solidFill>
                  <a:srgbClr val="FFFFFF"/>
                </a:solidFill>
              </a:rPr>
              <a:t>odpovědnost</a:t>
            </a:r>
            <a:endParaRPr lang="en-US" sz="3700" dirty="0">
              <a:solidFill>
                <a:srgbClr val="FFFF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0CE0765-E93C-4D37-9D5F-D464EFB10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254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FD75BC-C617-6CE5-F463-EE2F5932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203790"/>
            <a:ext cx="10363200" cy="712381"/>
          </a:xfrm>
        </p:spPr>
        <p:txBody>
          <a:bodyPr>
            <a:normAutofit/>
          </a:bodyPr>
          <a:lstStyle/>
          <a:p>
            <a:r>
              <a:rPr lang="cs-CZ" sz="3800" b="1" dirty="0"/>
              <a:t>Příklad z praxe (prostředí ZŠ)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30FF1-D19D-25D2-808B-DBC49E72C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056" y="1265274"/>
            <a:ext cx="10671543" cy="5273749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>
                <a:hlinkClick r:id="rId2"/>
              </a:rPr>
              <a:t>Rozsudek č. 6 </a:t>
            </a:r>
            <a:r>
              <a:rPr lang="cs-CZ" dirty="0" err="1">
                <a:hlinkClick r:id="rId2"/>
              </a:rPr>
              <a:t>Tdo</a:t>
            </a:r>
            <a:r>
              <a:rPr lang="cs-CZ" dirty="0">
                <a:hlinkClick r:id="rId2"/>
              </a:rPr>
              <a:t> 235/2003</a:t>
            </a:r>
            <a:endParaRPr lang="cs-CZ" dirty="0"/>
          </a:p>
          <a:p>
            <a:pPr algn="just">
              <a:buFont typeface="Symbol" panose="05050102010706020507" pitchFamily="18" charset="2"/>
              <a:buChar char="Þ"/>
            </a:pPr>
            <a:r>
              <a:rPr lang="cs-CZ" dirty="0"/>
              <a:t> utonulý chlapec, žák 8. třídy</a:t>
            </a:r>
          </a:p>
          <a:p>
            <a:pPr algn="just">
              <a:buFont typeface="Symbol" panose="05050102010706020507" pitchFamily="18" charset="2"/>
              <a:buChar char="Þ"/>
            </a:pPr>
            <a:r>
              <a:rPr lang="cs-CZ" dirty="0"/>
              <a:t> obviněná učitelka, která tolerovala rizikové činnosti žáků (koupání u splavu, skákání do vody a potápění se v prostoru jezu</a:t>
            </a:r>
          </a:p>
          <a:p>
            <a:pPr algn="just">
              <a:buFont typeface="Symbol" panose="05050102010706020507" pitchFamily="18" charset="2"/>
              <a:buChar char="Þ"/>
            </a:pPr>
            <a:r>
              <a:rPr lang="cs-CZ" dirty="0"/>
              <a:t> odsouzena k 1 roku odnětí svobody, podmíněně; proběhlo odvolání, dovolání =&gt; nejvyšší soud uznal vinu</a:t>
            </a:r>
          </a:p>
          <a:p>
            <a:pPr algn="just">
              <a:buFont typeface="Symbol" panose="05050102010706020507" pitchFamily="18" charset="2"/>
              <a:buChar char="Þ"/>
            </a:pPr>
            <a:r>
              <a:rPr lang="cs-CZ" dirty="0"/>
              <a:t> </a:t>
            </a:r>
            <a:r>
              <a:rPr lang="cs-CZ" i="1" dirty="0"/>
              <a:t>Povinností obžalované bylo počínat si tak, aby ke škodě na zdraví jejích svěřenců nedocházelo, přičemž s ohledem na to, že se jednalo o zdravé a přiměřeně sebevědomé děti ve věku kolem patnácti let, bylo její povinností upravit program výletu právě tak, aby k možným škodám nedošlo. Je přitom obecně známou skutečností, že zejména chlapci tohoto věku (zvláště v přítomnosti dívek) mají tendence přeceňovat své schopnosti, a naopak jejich rozumové schopnosti jim ne vždy umožní rozpoznat hrozící nebezpečí. Právě s těmito okolnostmi měla také obžalovaná (jako graduovaný pedagog) počítat.</a:t>
            </a:r>
          </a:p>
        </p:txBody>
      </p:sp>
    </p:spTree>
    <p:extLst>
      <p:ext uri="{BB962C8B-B14F-4D97-AF65-F5344CB8AC3E}">
        <p14:creationId xmlns:p14="http://schemas.microsoft.com/office/powerpoint/2010/main" val="2421274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4F409-3B8B-E7BC-1153-B76FFADEC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255182"/>
            <a:ext cx="10363200" cy="744279"/>
          </a:xfrm>
        </p:spPr>
        <p:txBody>
          <a:bodyPr>
            <a:normAutofit/>
          </a:bodyPr>
          <a:lstStyle/>
          <a:p>
            <a:r>
              <a:rPr lang="cs-CZ" sz="3800" b="1" dirty="0"/>
              <a:t>Příklady z praxe MŠ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9D58F1-2300-0E61-3646-D0CE0FEE8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60966"/>
            <a:ext cx="10363200" cy="493350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pravděpodobně kvůli nízkému věku dětí jsem nedohledala konkrétní judikatury</a:t>
            </a:r>
          </a:p>
          <a:p>
            <a:pPr algn="just"/>
            <a:r>
              <a:rPr lang="cs-CZ" dirty="0"/>
              <a:t>případy lze dohledat jen v internetových článcích (resp. bakalářské práci, která se na internetové články odkazuje)</a:t>
            </a:r>
          </a:p>
          <a:p>
            <a:pPr algn="just"/>
            <a:r>
              <a:rPr lang="cs-CZ" dirty="0"/>
              <a:t>Případ 1.:</a:t>
            </a:r>
          </a:p>
          <a:p>
            <a:pPr lvl="1" algn="just"/>
            <a:r>
              <a:rPr lang="cs-CZ" i="1" dirty="0"/>
              <a:t>Den čarodějnic, takový pěkný svátek plný masek, ale i ohňů. V mateřské škole</a:t>
            </a:r>
          </a:p>
          <a:p>
            <a:pPr lvl="1" algn="just"/>
            <a:r>
              <a:rPr lang="cs-CZ" i="1" dirty="0"/>
              <a:t>Korycanská v Praze 8 se 26. dubna 2005 stala nehoda. Na Den čarodějnic, který se slavil</a:t>
            </a:r>
          </a:p>
          <a:p>
            <a:pPr lvl="1" algn="just"/>
            <a:r>
              <a:rPr lang="cs-CZ" i="1" dirty="0"/>
              <a:t>v mateřské škole, přišla do třídy holčička v převleku čarodějnice s velkou parukou. Paní</a:t>
            </a:r>
          </a:p>
          <a:p>
            <a:pPr lvl="1" algn="just"/>
            <a:r>
              <a:rPr lang="cs-CZ" i="1" dirty="0"/>
              <a:t>učitelky měly ve třídě tematicky zapálené svíčky a nešťastnou náhodou paruka na</a:t>
            </a:r>
          </a:p>
          <a:p>
            <a:pPr lvl="1" algn="just"/>
            <a:r>
              <a:rPr lang="cs-CZ" i="1" dirty="0"/>
              <a:t>holčičky hlavě vzplála. Učitelky oheň co nejrychleji uhasily. Jedna z učitelek se věnovala</a:t>
            </a:r>
          </a:p>
          <a:p>
            <a:pPr lvl="1" algn="just"/>
            <a:r>
              <a:rPr lang="cs-CZ" i="1" dirty="0"/>
              <a:t>dětem a druhá se věnovala zraněné dívce. Byla zavolána sanitka, která holčičku odvezla</a:t>
            </a:r>
          </a:p>
          <a:p>
            <a:pPr lvl="1" algn="just"/>
            <a:r>
              <a:rPr lang="cs-CZ" i="1" dirty="0"/>
              <a:t>s popáleninami na rukou, krku a části zad. Rodiče zraněné holčičky zažalovali obě</a:t>
            </a:r>
          </a:p>
          <a:p>
            <a:pPr lvl="1" algn="just"/>
            <a:r>
              <a:rPr lang="cs-CZ" i="1" dirty="0"/>
              <a:t>učitelky a ředitelku mateřské školy jako odpovědnou osobu. V tomto případě byla</a:t>
            </a:r>
          </a:p>
          <a:p>
            <a:pPr lvl="1" algn="just"/>
            <a:r>
              <a:rPr lang="cs-CZ" i="1" dirty="0"/>
              <a:t>ředitelka mateřské školy odsouzena na dvanáct měsíců s podmínkou na zkušební dobu</a:t>
            </a:r>
          </a:p>
          <a:p>
            <a:pPr lvl="1" algn="just"/>
            <a:r>
              <a:rPr lang="cs-CZ" i="1" dirty="0"/>
              <a:t>tří let. Učitelky byly odsouzeny na jedenáct měsíců se zkušební dobou na třicet měsíců.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415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67B2DB-6E34-AA19-7217-B3867E0E4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233377"/>
            <a:ext cx="10363200" cy="4708452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Případ 2.</a:t>
            </a:r>
          </a:p>
          <a:p>
            <a:pPr lvl="1" algn="just"/>
            <a:r>
              <a:rPr lang="cs-CZ" i="1" dirty="0"/>
              <a:t>Dalším tragickým případem je případ učitelky z mateřské školy v Dolní Cerekvi.</a:t>
            </a:r>
          </a:p>
          <a:p>
            <a:pPr lvl="1" algn="just"/>
            <a:r>
              <a:rPr lang="cs-CZ" i="1" dirty="0"/>
              <a:t>Při vycházce na nedalekém hřišti, kde si děti hrály, spadla na hlavu šestileté dívce</a:t>
            </a:r>
          </a:p>
          <a:p>
            <a:pPr lvl="1" algn="just"/>
            <a:r>
              <a:rPr lang="cs-CZ" i="1" dirty="0"/>
              <a:t>železná branka. Dívka na následky zranění zemřela. Učitelka byla odsouzena k šesti</a:t>
            </a:r>
          </a:p>
          <a:p>
            <a:pPr lvl="1" algn="just"/>
            <a:r>
              <a:rPr lang="cs-CZ" i="1" dirty="0"/>
              <a:t>měsícům vězení s podmínkou odkladem na rok. Důvodem soudu bylo, že učitelka</a:t>
            </a:r>
          </a:p>
          <a:p>
            <a:pPr lvl="1" algn="just"/>
            <a:r>
              <a:rPr lang="cs-CZ" i="1" dirty="0"/>
              <a:t>nezkontrolovala a nezabezpečila dostatečně prostor hřiště.</a:t>
            </a:r>
          </a:p>
        </p:txBody>
      </p:sp>
    </p:spTree>
    <p:extLst>
      <p:ext uri="{BB962C8B-B14F-4D97-AF65-F5344CB8AC3E}">
        <p14:creationId xmlns:p14="http://schemas.microsoft.com/office/powerpoint/2010/main" val="3497506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C231F6-839E-82E5-7393-812AE3EEC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61259"/>
            <a:ext cx="10363200" cy="754912"/>
          </a:xfrm>
        </p:spPr>
        <p:txBody>
          <a:bodyPr>
            <a:normAutofit/>
          </a:bodyPr>
          <a:lstStyle/>
          <a:p>
            <a:r>
              <a:rPr lang="cs-CZ" sz="3800" b="1" dirty="0"/>
              <a:t>Zdroje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E4E67B2-6C67-2779-0431-B2DA6BA80F3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399" y="1488558"/>
          <a:ext cx="10363200" cy="4880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94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6C753F-C41C-636F-7B44-FBF22582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8978"/>
            <a:ext cx="5837274" cy="838300"/>
          </a:xfrm>
        </p:spPr>
        <p:txBody>
          <a:bodyPr>
            <a:normAutofit/>
          </a:bodyPr>
          <a:lstStyle/>
          <a:p>
            <a:r>
              <a:rPr lang="cs-CZ" sz="3800" b="1" dirty="0"/>
              <a:t>Právní odpovědnost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868B1-36F8-0DF8-2EEA-AE69DC9CE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76256"/>
            <a:ext cx="4948618" cy="4626832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cs-CZ" dirty="0"/>
              <a:t>vzniká jako důsledek porušení právní normy (nelze ji dovodit, pokud nedošlo k porušení právní povinnosti)</a:t>
            </a:r>
          </a:p>
          <a:p>
            <a:pPr algn="just">
              <a:lnSpc>
                <a:spcPct val="110000"/>
              </a:lnSpc>
            </a:pPr>
            <a:r>
              <a:rPr lang="cs-CZ" dirty="0"/>
              <a:t>druhy právní odpovědnosti:</a:t>
            </a:r>
          </a:p>
          <a:p>
            <a:pPr marL="560070" lvl="1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subjektivní právní odpovědnost</a:t>
            </a:r>
          </a:p>
          <a:p>
            <a:pPr marL="834390" lvl="2" indent="-285750" algn="just">
              <a:lnSpc>
                <a:spcPct val="110000"/>
              </a:lnSpc>
            </a:pPr>
            <a:r>
              <a:rPr lang="cs-CZ" sz="2000" b="1" dirty="0"/>
              <a:t>Za škodu je odpovědný ten, kdo ji způsobil protiprávním jednáním, které zavinil.</a:t>
            </a:r>
            <a:endParaRPr lang="cs-CZ" sz="2000" dirty="0"/>
          </a:p>
          <a:p>
            <a:pPr marL="834390" lvl="2" indent="-285750" algn="just">
              <a:lnSpc>
                <a:spcPct val="110000"/>
              </a:lnSpc>
            </a:pPr>
            <a:r>
              <a:rPr lang="cs-CZ" sz="2000" dirty="0"/>
              <a:t>úmysl vs. nedbalost</a:t>
            </a:r>
          </a:p>
          <a:p>
            <a:pPr marL="560070" lvl="1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objektivní právní odpovědnost</a:t>
            </a:r>
          </a:p>
          <a:p>
            <a:pPr marL="834390" lvl="2" indent="-285750" algn="just">
              <a:lnSpc>
                <a:spcPct val="110000"/>
              </a:lnSpc>
            </a:pPr>
            <a:r>
              <a:rPr lang="cs-CZ" sz="2000" b="1" dirty="0"/>
              <a:t>Odpovědnost za škodlivý následek jednání, nikoli za samotné jednání</a:t>
            </a:r>
            <a:r>
              <a:rPr lang="cs-CZ" sz="2000" dirty="0"/>
              <a:t>.</a:t>
            </a:r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4503795A-E7E3-7240-C8CD-EC3380FC7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3018" y="643467"/>
            <a:ext cx="5571065" cy="557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54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E69032-5738-03CE-A443-139136B4B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70318"/>
            <a:ext cx="2721935" cy="946298"/>
          </a:xfrm>
        </p:spPr>
        <p:txBody>
          <a:bodyPr>
            <a:normAutofit/>
          </a:bodyPr>
          <a:lstStyle/>
          <a:p>
            <a:r>
              <a:rPr lang="cs-CZ" sz="3800" b="1" dirty="0"/>
              <a:t>Delikty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3A78F-5DED-9144-9B8A-98CABBA79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86934"/>
            <a:ext cx="3944679" cy="4654895"/>
          </a:xfrm>
        </p:spPr>
        <p:txBody>
          <a:bodyPr>
            <a:normAutofit/>
          </a:bodyPr>
          <a:lstStyle/>
          <a:p>
            <a:r>
              <a:rPr lang="cs-CZ" sz="2400" dirty="0"/>
              <a:t>= protiprávní jednání</a:t>
            </a:r>
          </a:p>
          <a:p>
            <a:r>
              <a:rPr lang="cs-CZ" sz="2400" dirty="0"/>
              <a:t>dělení nejčastěji podle odvětví práva: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trestný čin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správní delikty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civilní delikty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disciplinární delikty</a:t>
            </a:r>
          </a:p>
          <a:p>
            <a:endParaRPr lang="cs-CZ" dirty="0"/>
          </a:p>
        </p:txBody>
      </p:sp>
      <p:pic>
        <p:nvPicPr>
          <p:cNvPr id="7" name="Graphic 6" descr="Palička">
            <a:extLst>
              <a:ext uri="{FF2B5EF4-FFF2-40B4-BE49-F238E27FC236}">
                <a16:creationId xmlns:a16="http://schemas.microsoft.com/office/drawing/2014/main" id="{0ABD519B-3762-FEF8-28D8-C51CB018A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3018" y="643467"/>
            <a:ext cx="5571065" cy="557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959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02F10-B616-E011-609A-3BB21A5F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255181"/>
            <a:ext cx="10363200" cy="1314443"/>
          </a:xfrm>
        </p:spPr>
        <p:txBody>
          <a:bodyPr>
            <a:normAutofit/>
          </a:bodyPr>
          <a:lstStyle/>
          <a:p>
            <a:r>
              <a:rPr lang="cs-CZ" sz="3800" b="1" dirty="0"/>
              <a:t>Právní odpovědnost učitele – zákony a vyhlášky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C00C7CE-2D97-B76B-B7E9-604812225C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399" y="1286540"/>
          <a:ext cx="10363200" cy="5411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566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18057-2B85-2CD1-895E-D9572185F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170121"/>
            <a:ext cx="10363200" cy="1314443"/>
          </a:xfrm>
        </p:spPr>
        <p:txBody>
          <a:bodyPr>
            <a:normAutofit/>
          </a:bodyPr>
          <a:lstStyle/>
          <a:p>
            <a:r>
              <a:rPr lang="cs-CZ" sz="3800" b="1" dirty="0"/>
              <a:t>Odpovědnost školy (pedagoga)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E9CCD0-086D-2E0E-E489-E0BE13BFA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403498"/>
            <a:ext cx="10579396" cy="505046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800" dirty="0"/>
              <a:t>Obecně platí, že </a:t>
            </a:r>
            <a:r>
              <a:rPr lang="cs-CZ" sz="2800" b="1" dirty="0"/>
              <a:t>škola odpovídá za veškerou škodu vzniklou žákovi </a:t>
            </a:r>
            <a:r>
              <a:rPr lang="cs-CZ" sz="2800" dirty="0"/>
              <a:t>při vyučování nebo v přímé souvislosti s ním, a to i když neporušila žádnou svoji povinnost (tzv. </a:t>
            </a:r>
            <a:r>
              <a:rPr lang="cs-CZ" sz="2800" b="1" dirty="0"/>
              <a:t>objektivní odpovědnost</a:t>
            </a:r>
            <a:r>
              <a:rPr lang="cs-CZ" sz="2800" dirty="0"/>
              <a:t>).</a:t>
            </a:r>
          </a:p>
          <a:p>
            <a:pPr marL="560070" lvl="1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Pozor! Pro MŠ platné až od 1.6. 2020 (změna dána zákonem č. 366/2019 Sb.), dříve mateřské školy odpovídaly za děti dle zákona 89/2012 Sb. (občanský zákoník).</a:t>
            </a:r>
          </a:p>
          <a:p>
            <a:pPr marL="560070" lvl="1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Nyní je toto ošetřeno v § 391 zákona č. 262/2006 Sb. (zákoník práce):</a:t>
            </a:r>
          </a:p>
          <a:p>
            <a:pPr lvl="1" algn="just"/>
            <a:r>
              <a:rPr lang="cs-CZ" sz="2800" dirty="0"/>
              <a:t>(odst. 2) </a:t>
            </a:r>
            <a:r>
              <a:rPr lang="cs-CZ" sz="2800" i="1" dirty="0"/>
              <a:t>Za škodu, která vznikla dětem v mateřských školách, žákům základních škol a základních uměleckých škol při vyučování nebo v přímé souvislosti s ním, odpovídá právnická osoba vykonávající činnost dané školy; při výchově mimo vyučování ve školském zařízení nebo v přímé souvislosti s ní odpovídá za škodu právnická osoba vykonávající činnost daného školského zařízení.</a:t>
            </a:r>
          </a:p>
          <a:p>
            <a:pPr marL="56007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560070" lvl="1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3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1125F-2FA5-1632-5C9C-3928E170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61259"/>
            <a:ext cx="10363200" cy="754912"/>
          </a:xfrm>
        </p:spPr>
        <p:txBody>
          <a:bodyPr>
            <a:normAutofit/>
          </a:bodyPr>
          <a:lstStyle/>
          <a:p>
            <a:r>
              <a:rPr lang="cs-CZ" sz="3800" b="1" dirty="0"/>
              <a:t>Odpovědnost žáka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E8E07A-8406-6A13-748A-F9A9F36ED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29070"/>
            <a:ext cx="10047768" cy="515679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Co se týče </a:t>
            </a:r>
            <a:r>
              <a:rPr lang="cs-CZ" b="1" dirty="0"/>
              <a:t>odpovědnosti dětí vůči mateřské škole</a:t>
            </a:r>
            <a:r>
              <a:rPr lang="cs-CZ" dirty="0"/>
              <a:t>, tak škodu, kterou dítě způsobilo úmyslně hradí buď učitel, pokud nad dítětem zanedbal dohled nebo škůdce (příp. rodič), pokud nedošlo k zanedbání dohledu nad dítětem.</a:t>
            </a:r>
          </a:p>
          <a:p>
            <a:pPr marL="56007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Toto upravují § 2920 a § 2921 zákona č. 89/2012 Sb. (občanský zákoník):</a:t>
            </a:r>
          </a:p>
          <a:p>
            <a:pPr marL="56007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§ 2920 (odst. 3) </a:t>
            </a:r>
            <a:r>
              <a:rPr lang="cs-CZ" sz="2000" i="1" dirty="0"/>
              <a:t>Škodu způsobenou nezletilým mladším třinácti let nahradí ten, kdo nad ním zanedbal náležitý dohled. Nedošlo-li ke škodě v důsledku zanedbání náležitého dohledu, nahradí škodu nezletilý, způsobil-li ji činem povahy úmyslného trestného činu nebo je-li to spravedlivé se zřetelem k jeho majetkovým poměrům a majetkovým poměrům poškozeného</a:t>
            </a:r>
            <a:r>
              <a:rPr lang="cs-CZ" sz="2000" dirty="0"/>
              <a:t>.</a:t>
            </a:r>
          </a:p>
          <a:p>
            <a:pPr marL="56007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§ 2921 (odst. 2) </a:t>
            </a:r>
            <a:r>
              <a:rPr lang="cs-CZ" sz="2000" i="1" dirty="0"/>
              <a:t>Není-li nezletilý škůdce povinen k náhradě a ke škodě nedošlo v důsledku zanedbání náležitého dohledu, nahradí škodu ten, kdo má a vůči dítěti vykonává rodičovskou odpovědnost v plném rozsahu, je-li to spravedlivé se zřetelem k jeho majetkovým poměrům a majetkovým poměrům poškozeného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9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F69260-307F-9105-A159-3D1E3B8B4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44784"/>
            <a:ext cx="9939670" cy="69034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3800" b="1" dirty="0"/>
              <a:t>Bezpečnost a ochrana dětí v mateřské škole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Zástupný obsah 2">
            <a:extLst>
              <a:ext uri="{FF2B5EF4-FFF2-40B4-BE49-F238E27FC236}">
                <a16:creationId xmlns:a16="http://schemas.microsoft.com/office/drawing/2014/main" id="{BCBB8462-521D-F982-7331-8F30AC0415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674270"/>
              </p:ext>
            </p:extLst>
          </p:nvPr>
        </p:nvGraphicFramePr>
        <p:xfrm>
          <a:off x="404038" y="1222745"/>
          <a:ext cx="11206716" cy="5443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350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FFA2C4-952B-8F19-266D-D4192C4F2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2931"/>
            <a:ext cx="4533900" cy="850602"/>
          </a:xfrm>
        </p:spPr>
        <p:txBody>
          <a:bodyPr anchor="t">
            <a:normAutofit/>
          </a:bodyPr>
          <a:lstStyle/>
          <a:p>
            <a:r>
              <a:rPr lang="cs-CZ" sz="3800" b="1" dirty="0"/>
              <a:t>Dohled nad dětmi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C0F9726-BB61-469E-C95C-DC845AA6B6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013924"/>
              </p:ext>
            </p:extLst>
          </p:nvPr>
        </p:nvGraphicFramePr>
        <p:xfrm>
          <a:off x="552892" y="1296464"/>
          <a:ext cx="10983433" cy="5338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3769602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RightStep">
      <a:dk1>
        <a:srgbClr val="000000"/>
      </a:dk1>
      <a:lt1>
        <a:srgbClr val="FFFFFF"/>
      </a:lt1>
      <a:dk2>
        <a:srgbClr val="412431"/>
      </a:dk2>
      <a:lt2>
        <a:srgbClr val="E6E2E8"/>
      </a:lt2>
      <a:accent1>
        <a:srgbClr val="7AAE66"/>
      </a:accent1>
      <a:accent2>
        <a:srgbClr val="58B465"/>
      </a:accent2>
      <a:accent3>
        <a:srgbClr val="63B18E"/>
      </a:accent3>
      <a:accent4>
        <a:srgbClr val="55AEAB"/>
      </a:accent4>
      <a:accent5>
        <a:srgbClr val="67A9D2"/>
      </a:accent5>
      <a:accent6>
        <a:srgbClr val="677CD2"/>
      </a:accent6>
      <a:hlink>
        <a:srgbClr val="9B69AE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2565</Words>
  <Application>Microsoft Office PowerPoint</Application>
  <PresentationFormat>Širokoúhlá obrazovka</PresentationFormat>
  <Paragraphs>178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Grandview Display</vt:lpstr>
      <vt:lpstr>Symbol</vt:lpstr>
      <vt:lpstr>DashVTI</vt:lpstr>
      <vt:lpstr>Odpovědnost učitele za jednání žáků a za úrazy žáků</vt:lpstr>
      <vt:lpstr>(z)odpovědnost  VS.  právní odpovědnost</vt:lpstr>
      <vt:lpstr>Právní odpovědnost</vt:lpstr>
      <vt:lpstr>Delikty</vt:lpstr>
      <vt:lpstr>Právní odpovědnost učitele – zákony a vyhlášky</vt:lpstr>
      <vt:lpstr>Odpovědnost školy (pedagoga)</vt:lpstr>
      <vt:lpstr>Odpovědnost žáka</vt:lpstr>
      <vt:lpstr>Bezpečnost a ochrana dětí v mateřské škole</vt:lpstr>
      <vt:lpstr>Dohled nad dětmi</vt:lpstr>
      <vt:lpstr>Úrazy – praktický postup</vt:lpstr>
      <vt:lpstr>Úrazy v zákonech</vt:lpstr>
      <vt:lpstr>Prezentace aplikace PowerPoint</vt:lpstr>
      <vt:lpstr>Prezentace aplikace PowerPoint</vt:lpstr>
      <vt:lpstr>Poskytnutí první pomoci</vt:lpstr>
      <vt:lpstr>Šikana</vt:lpstr>
      <vt:lpstr>Práva a povinnosti pedagogů</vt:lpstr>
      <vt:lpstr>Prezentace aplikace PowerPoint</vt:lpstr>
      <vt:lpstr>Prezentace aplikace PowerPoint</vt:lpstr>
      <vt:lpstr>Vznik trestní odpovědnosti pedagogů</vt:lpstr>
      <vt:lpstr>Příklad z praxe (prostředí ZŠ)</vt:lpstr>
      <vt:lpstr>Příklady z praxe MŠ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učitele za jednání žáků a za úrazy žáků</dc:title>
  <dc:creator>Anna Hřibová</dc:creator>
  <cp:lastModifiedBy>Anna Hřibová</cp:lastModifiedBy>
  <cp:revision>54</cp:revision>
  <dcterms:created xsi:type="dcterms:W3CDTF">2022-11-19T18:03:27Z</dcterms:created>
  <dcterms:modified xsi:type="dcterms:W3CDTF">2022-11-24T19:39:53Z</dcterms:modified>
</cp:coreProperties>
</file>