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615" r:id="rId5"/>
    <p:sldId id="616" r:id="rId6"/>
    <p:sldId id="331" r:id="rId7"/>
    <p:sldId id="343" r:id="rId8"/>
    <p:sldId id="33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F5034-206B-4EA7-A821-2BB1481E6CCC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F5D317AB-A5BE-40DC-8F80-2353B053CF72}">
      <dgm:prSet phldrT="[Text]"/>
      <dgm:spPr/>
      <dgm:t>
        <a:bodyPr/>
        <a:lstStyle/>
        <a:p>
          <a:r>
            <a:rPr lang="cs-CZ"/>
            <a:t>Činnosti přípravné</a:t>
          </a:r>
        </a:p>
      </dgm:t>
    </dgm:pt>
    <dgm:pt modelId="{D3E437A3-14C7-43CC-950B-EA27A518404E}" type="parTrans" cxnId="{9A44765C-FCED-4C84-A541-9A70127A5C8F}">
      <dgm:prSet/>
      <dgm:spPr/>
      <dgm:t>
        <a:bodyPr/>
        <a:lstStyle/>
        <a:p>
          <a:endParaRPr lang="cs-CZ"/>
        </a:p>
      </dgm:t>
    </dgm:pt>
    <dgm:pt modelId="{A3BD5824-3F9D-4F1E-B0C7-654FE1B2A843}" type="sibTrans" cxnId="{9A44765C-FCED-4C84-A541-9A70127A5C8F}">
      <dgm:prSet/>
      <dgm:spPr/>
      <dgm:t>
        <a:bodyPr/>
        <a:lstStyle/>
        <a:p>
          <a:endParaRPr lang="cs-CZ"/>
        </a:p>
      </dgm:t>
    </dgm:pt>
    <dgm:pt modelId="{B1587FF5-A3F6-49DC-BB23-14719A946766}">
      <dgm:prSet phldrT="[Text]"/>
      <dgm:spPr/>
      <dgm:t>
        <a:bodyPr/>
        <a:lstStyle/>
        <a:p>
          <a:r>
            <a:rPr lang="cs-CZ" dirty="0"/>
            <a:t>Sebevzdělávací</a:t>
          </a:r>
        </a:p>
      </dgm:t>
    </dgm:pt>
    <dgm:pt modelId="{7EC3FBF9-32F1-4AFD-A21F-77501E86E177}" type="parTrans" cxnId="{27C30756-3105-4C41-AEC0-7D2CEC2736F8}">
      <dgm:prSet/>
      <dgm:spPr/>
      <dgm:t>
        <a:bodyPr/>
        <a:lstStyle/>
        <a:p>
          <a:endParaRPr lang="cs-CZ"/>
        </a:p>
      </dgm:t>
    </dgm:pt>
    <dgm:pt modelId="{622D5C45-D467-4DF4-965E-B02404F7C98D}" type="sibTrans" cxnId="{27C30756-3105-4C41-AEC0-7D2CEC2736F8}">
      <dgm:prSet/>
      <dgm:spPr/>
      <dgm:t>
        <a:bodyPr/>
        <a:lstStyle/>
        <a:p>
          <a:endParaRPr lang="cs-CZ"/>
        </a:p>
      </dgm:t>
    </dgm:pt>
    <dgm:pt modelId="{3A3DAC6F-F077-4E1C-9C21-B7768DD25FCB}">
      <dgm:prSet phldrT="[Text]"/>
      <dgm:spPr/>
      <dgm:t>
        <a:bodyPr/>
        <a:lstStyle/>
        <a:p>
          <a:r>
            <a:rPr lang="cs-CZ" dirty="0"/>
            <a:t>Administrativní</a:t>
          </a:r>
        </a:p>
      </dgm:t>
    </dgm:pt>
    <dgm:pt modelId="{A1127D7E-0580-4143-9829-899250D22ABC}" type="parTrans" cxnId="{C8F60A37-4569-4DE9-A700-6BB45906A6DC}">
      <dgm:prSet/>
      <dgm:spPr/>
      <dgm:t>
        <a:bodyPr/>
        <a:lstStyle/>
        <a:p>
          <a:endParaRPr lang="cs-CZ"/>
        </a:p>
      </dgm:t>
    </dgm:pt>
    <dgm:pt modelId="{A92D5B21-D4AF-4F98-AD50-F5352ABF610E}" type="sibTrans" cxnId="{C8F60A37-4569-4DE9-A700-6BB45906A6DC}">
      <dgm:prSet/>
      <dgm:spPr/>
      <dgm:t>
        <a:bodyPr/>
        <a:lstStyle/>
        <a:p>
          <a:endParaRPr lang="cs-CZ"/>
        </a:p>
      </dgm:t>
    </dgm:pt>
    <dgm:pt modelId="{AFB09F28-60F9-4197-8137-5F0745F01343}">
      <dgm:prSet phldrT="[Text]"/>
      <dgm:spPr/>
      <dgm:t>
        <a:bodyPr/>
        <a:lstStyle/>
        <a:p>
          <a:r>
            <a:rPr lang="cs-CZ"/>
            <a:t>Činnosti realizační</a:t>
          </a:r>
        </a:p>
      </dgm:t>
    </dgm:pt>
    <dgm:pt modelId="{FDB5C790-9685-4E0A-B480-3B2B0C3516E5}" type="parTrans" cxnId="{920CCF4E-C080-4B3B-9DC1-7DE7E18E524B}">
      <dgm:prSet/>
      <dgm:spPr/>
      <dgm:t>
        <a:bodyPr/>
        <a:lstStyle/>
        <a:p>
          <a:endParaRPr lang="cs-CZ"/>
        </a:p>
      </dgm:t>
    </dgm:pt>
    <dgm:pt modelId="{014F7989-4F10-487F-A824-556E0E8EAA4F}" type="sibTrans" cxnId="{920CCF4E-C080-4B3B-9DC1-7DE7E18E524B}">
      <dgm:prSet/>
      <dgm:spPr/>
      <dgm:t>
        <a:bodyPr/>
        <a:lstStyle/>
        <a:p>
          <a:endParaRPr lang="cs-CZ"/>
        </a:p>
      </dgm:t>
    </dgm:pt>
    <dgm:pt modelId="{387E3BDE-26A6-4EF5-AC1C-ACFD709FA88B}">
      <dgm:prSet phldrT="[Text]"/>
      <dgm:spPr/>
      <dgm:t>
        <a:bodyPr/>
        <a:lstStyle/>
        <a:p>
          <a:r>
            <a:rPr lang="cs-CZ" dirty="0"/>
            <a:t>Přímá pedagogická činnost podle předem připraveného programu</a:t>
          </a:r>
        </a:p>
      </dgm:t>
    </dgm:pt>
    <dgm:pt modelId="{FFB2788B-038A-4444-B68C-92A06445D96B}" type="parTrans" cxnId="{47D31A82-6DF6-40CE-9E2A-05D4E655B74A}">
      <dgm:prSet/>
      <dgm:spPr/>
      <dgm:t>
        <a:bodyPr/>
        <a:lstStyle/>
        <a:p>
          <a:endParaRPr lang="cs-CZ"/>
        </a:p>
      </dgm:t>
    </dgm:pt>
    <dgm:pt modelId="{E64339B1-9760-4806-9152-B95698EEBC10}" type="sibTrans" cxnId="{47D31A82-6DF6-40CE-9E2A-05D4E655B74A}">
      <dgm:prSet/>
      <dgm:spPr/>
      <dgm:t>
        <a:bodyPr/>
        <a:lstStyle/>
        <a:p>
          <a:endParaRPr lang="cs-CZ"/>
        </a:p>
      </dgm:t>
    </dgm:pt>
    <dgm:pt modelId="{C43E2F06-0D58-499F-8825-38321B3D8525}">
      <dgm:prSet phldrT="[Text]"/>
      <dgm:spPr/>
      <dgm:t>
        <a:bodyPr/>
        <a:lstStyle/>
        <a:p>
          <a:r>
            <a:rPr lang="cs-CZ" dirty="0"/>
            <a:t>Profesionální péče o dítě</a:t>
          </a:r>
        </a:p>
      </dgm:t>
    </dgm:pt>
    <dgm:pt modelId="{6A2BCB89-D928-479E-8505-BAEF75C0694A}" type="parTrans" cxnId="{75B0D105-8240-410A-BE55-B39C2B859773}">
      <dgm:prSet/>
      <dgm:spPr/>
      <dgm:t>
        <a:bodyPr/>
        <a:lstStyle/>
        <a:p>
          <a:endParaRPr lang="cs-CZ"/>
        </a:p>
      </dgm:t>
    </dgm:pt>
    <dgm:pt modelId="{04DAB91D-0A4C-4E0A-8C6A-A6A9765F185D}" type="sibTrans" cxnId="{75B0D105-8240-410A-BE55-B39C2B859773}">
      <dgm:prSet/>
      <dgm:spPr/>
      <dgm:t>
        <a:bodyPr/>
        <a:lstStyle/>
        <a:p>
          <a:endParaRPr lang="cs-CZ"/>
        </a:p>
      </dgm:t>
    </dgm:pt>
    <dgm:pt modelId="{70713E14-10BB-4D9F-8436-544E528CBA23}">
      <dgm:prSet/>
      <dgm:spPr/>
      <dgm:t>
        <a:bodyPr/>
        <a:lstStyle/>
        <a:p>
          <a:r>
            <a:rPr lang="cs-CZ" dirty="0"/>
            <a:t>Plánovací a </a:t>
          </a:r>
          <a:r>
            <a:rPr lang="cs-CZ" dirty="0" err="1"/>
            <a:t>projektovací</a:t>
          </a:r>
          <a:endParaRPr lang="cs-CZ" dirty="0"/>
        </a:p>
      </dgm:t>
    </dgm:pt>
    <dgm:pt modelId="{F36E3EDF-3CBF-4A71-BFE1-66F401932C9C}" type="parTrans" cxnId="{FE83147C-45B8-4B22-8CFD-ADCFADC9EEB5}">
      <dgm:prSet/>
      <dgm:spPr/>
      <dgm:t>
        <a:bodyPr/>
        <a:lstStyle/>
        <a:p>
          <a:endParaRPr lang="cs-CZ"/>
        </a:p>
      </dgm:t>
    </dgm:pt>
    <dgm:pt modelId="{E76A7D3E-B3C9-4145-A164-1134815B24CD}" type="sibTrans" cxnId="{FE83147C-45B8-4B22-8CFD-ADCFADC9EEB5}">
      <dgm:prSet/>
      <dgm:spPr/>
      <dgm:t>
        <a:bodyPr/>
        <a:lstStyle/>
        <a:p>
          <a:endParaRPr lang="cs-CZ"/>
        </a:p>
      </dgm:t>
    </dgm:pt>
    <dgm:pt modelId="{59A53D61-8280-42B5-8289-95833C7EE1E6}">
      <dgm:prSet/>
      <dgm:spPr/>
      <dgm:t>
        <a:bodyPr/>
        <a:lstStyle/>
        <a:p>
          <a:r>
            <a:rPr lang="cs-CZ" dirty="0"/>
            <a:t>Participace na správě školy</a:t>
          </a:r>
        </a:p>
      </dgm:t>
    </dgm:pt>
    <dgm:pt modelId="{250A7C1A-2B89-458D-A1A6-B440965CFBDF}" type="parTrans" cxnId="{D7D29BB6-CF14-49EB-B146-C95EF8CA8C74}">
      <dgm:prSet/>
      <dgm:spPr/>
      <dgm:t>
        <a:bodyPr/>
        <a:lstStyle/>
        <a:p>
          <a:endParaRPr lang="cs-CZ"/>
        </a:p>
      </dgm:t>
    </dgm:pt>
    <dgm:pt modelId="{5E84AEFD-2ABE-4723-B21B-270DABBE0D54}" type="sibTrans" cxnId="{D7D29BB6-CF14-49EB-B146-C95EF8CA8C74}">
      <dgm:prSet/>
      <dgm:spPr/>
      <dgm:t>
        <a:bodyPr/>
        <a:lstStyle/>
        <a:p>
          <a:endParaRPr lang="cs-CZ"/>
        </a:p>
      </dgm:t>
    </dgm:pt>
    <dgm:pt modelId="{968836F2-6942-49E7-AD01-59522F31AA68}">
      <dgm:prSet/>
      <dgm:spPr/>
      <dgm:t>
        <a:bodyPr/>
        <a:lstStyle/>
        <a:p>
          <a:r>
            <a:rPr lang="cs-CZ" dirty="0"/>
            <a:t>Dohlížení </a:t>
          </a:r>
        </a:p>
      </dgm:t>
    </dgm:pt>
    <dgm:pt modelId="{1DC2D285-F0B9-410B-8A91-415F0754C7BE}" type="parTrans" cxnId="{66244CC6-C75D-49FD-BC09-F021B5782D4C}">
      <dgm:prSet/>
      <dgm:spPr/>
      <dgm:t>
        <a:bodyPr/>
        <a:lstStyle/>
        <a:p>
          <a:endParaRPr lang="cs-CZ"/>
        </a:p>
      </dgm:t>
    </dgm:pt>
    <dgm:pt modelId="{11980558-C13D-438A-A556-A4710E6D6194}" type="sibTrans" cxnId="{66244CC6-C75D-49FD-BC09-F021B5782D4C}">
      <dgm:prSet/>
      <dgm:spPr/>
      <dgm:t>
        <a:bodyPr/>
        <a:lstStyle/>
        <a:p>
          <a:endParaRPr lang="cs-CZ"/>
        </a:p>
      </dgm:t>
    </dgm:pt>
    <dgm:pt modelId="{0E5F5869-6C90-473B-974C-4F8B137C1532}">
      <dgm:prSet/>
      <dgm:spPr/>
      <dgm:t>
        <a:bodyPr/>
        <a:lstStyle/>
        <a:p>
          <a:r>
            <a:rPr lang="cs-CZ" dirty="0"/>
            <a:t>Poradenská, metodická, konzultační a organizační</a:t>
          </a:r>
        </a:p>
      </dgm:t>
    </dgm:pt>
    <dgm:pt modelId="{0022DFFD-E371-49D5-9AB9-D36F2DC7822E}" type="parTrans" cxnId="{C0659E5C-DEDB-470A-AC80-DB167E0F7096}">
      <dgm:prSet/>
      <dgm:spPr/>
      <dgm:t>
        <a:bodyPr/>
        <a:lstStyle/>
        <a:p>
          <a:endParaRPr lang="cs-CZ"/>
        </a:p>
      </dgm:t>
    </dgm:pt>
    <dgm:pt modelId="{3D29425A-6ECE-4E34-A98D-665B42E707A3}" type="sibTrans" cxnId="{C0659E5C-DEDB-470A-AC80-DB167E0F7096}">
      <dgm:prSet/>
      <dgm:spPr/>
      <dgm:t>
        <a:bodyPr/>
        <a:lstStyle/>
        <a:p>
          <a:endParaRPr lang="cs-CZ"/>
        </a:p>
      </dgm:t>
    </dgm:pt>
    <dgm:pt modelId="{D4988878-073E-4DB3-8174-FF3AB69686C1}">
      <dgm:prSet/>
      <dgm:spPr/>
      <dgm:t>
        <a:bodyPr/>
        <a:lstStyle/>
        <a:p>
          <a:r>
            <a:rPr lang="cs-CZ" dirty="0"/>
            <a:t>Evaluační </a:t>
          </a:r>
        </a:p>
      </dgm:t>
    </dgm:pt>
    <dgm:pt modelId="{82FF62D5-6D26-448B-AB72-91F1AA24017A}" type="parTrans" cxnId="{09E510E3-E490-4AC1-B626-1DCD71E1C3C0}">
      <dgm:prSet/>
      <dgm:spPr/>
      <dgm:t>
        <a:bodyPr/>
        <a:lstStyle/>
        <a:p>
          <a:endParaRPr lang="cs-CZ"/>
        </a:p>
      </dgm:t>
    </dgm:pt>
    <dgm:pt modelId="{26BDC154-8DBE-4D5B-9D9D-2CEC3655930B}" type="sibTrans" cxnId="{09E510E3-E490-4AC1-B626-1DCD71E1C3C0}">
      <dgm:prSet/>
      <dgm:spPr/>
      <dgm:t>
        <a:bodyPr/>
        <a:lstStyle/>
        <a:p>
          <a:endParaRPr lang="cs-CZ"/>
        </a:p>
      </dgm:t>
    </dgm:pt>
    <dgm:pt modelId="{FB14EE4E-B0D9-4F3B-AAA4-993E7C4D54B6}">
      <dgm:prSet/>
      <dgm:spPr/>
      <dgm:t>
        <a:bodyPr/>
        <a:lstStyle/>
        <a:p>
          <a:r>
            <a:rPr lang="cs-CZ" dirty="0"/>
            <a:t>Zajišťování bezpečnosti a ochrany zdraví</a:t>
          </a:r>
        </a:p>
      </dgm:t>
    </dgm:pt>
    <dgm:pt modelId="{BDA6523C-E47C-4DAC-BD11-781A818F4EB7}" type="parTrans" cxnId="{1237324A-BBA3-4465-96DA-128E00D3A066}">
      <dgm:prSet/>
      <dgm:spPr/>
      <dgm:t>
        <a:bodyPr/>
        <a:lstStyle/>
        <a:p>
          <a:endParaRPr lang="cs-CZ"/>
        </a:p>
      </dgm:t>
    </dgm:pt>
    <dgm:pt modelId="{F4D44D85-34D0-4059-9353-66B85895628A}" type="sibTrans" cxnId="{1237324A-BBA3-4465-96DA-128E00D3A066}">
      <dgm:prSet/>
      <dgm:spPr/>
      <dgm:t>
        <a:bodyPr/>
        <a:lstStyle/>
        <a:p>
          <a:endParaRPr lang="cs-CZ"/>
        </a:p>
      </dgm:t>
    </dgm:pt>
    <dgm:pt modelId="{E0625EF3-27B8-45A1-B3CD-5229B712ACDC}" type="pres">
      <dgm:prSet presAssocID="{F4CF5034-206B-4EA7-A821-2BB1481E6CCC}" presName="linear" presStyleCnt="0">
        <dgm:presLayoutVars>
          <dgm:dir/>
          <dgm:animLvl val="lvl"/>
          <dgm:resizeHandles val="exact"/>
        </dgm:presLayoutVars>
      </dgm:prSet>
      <dgm:spPr/>
    </dgm:pt>
    <dgm:pt modelId="{1701A745-3766-4F7A-AEC8-10BCF2967662}" type="pres">
      <dgm:prSet presAssocID="{F5D317AB-A5BE-40DC-8F80-2353B053CF72}" presName="parentLin" presStyleCnt="0"/>
      <dgm:spPr/>
    </dgm:pt>
    <dgm:pt modelId="{318EAE02-1838-4520-8404-7CD625552972}" type="pres">
      <dgm:prSet presAssocID="{F5D317AB-A5BE-40DC-8F80-2353B053CF72}" presName="parentLeftMargin" presStyleLbl="node1" presStyleIdx="0" presStyleCnt="2"/>
      <dgm:spPr/>
    </dgm:pt>
    <dgm:pt modelId="{82E3355C-2C44-4804-A07C-005CC6818A07}" type="pres">
      <dgm:prSet presAssocID="{F5D317AB-A5BE-40DC-8F80-2353B053CF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995423-F412-4AE1-A5B2-02066C0C857D}" type="pres">
      <dgm:prSet presAssocID="{F5D317AB-A5BE-40DC-8F80-2353B053CF72}" presName="negativeSpace" presStyleCnt="0"/>
      <dgm:spPr/>
    </dgm:pt>
    <dgm:pt modelId="{E2CA1876-FFFF-4D33-8E36-CEF00C3A7466}" type="pres">
      <dgm:prSet presAssocID="{F5D317AB-A5BE-40DC-8F80-2353B053CF72}" presName="childText" presStyleLbl="conFgAcc1" presStyleIdx="0" presStyleCnt="2">
        <dgm:presLayoutVars>
          <dgm:bulletEnabled val="1"/>
        </dgm:presLayoutVars>
      </dgm:prSet>
      <dgm:spPr/>
    </dgm:pt>
    <dgm:pt modelId="{A27D0771-7422-480E-8D51-3290835E44F2}" type="pres">
      <dgm:prSet presAssocID="{A3BD5824-3F9D-4F1E-B0C7-654FE1B2A843}" presName="spaceBetweenRectangles" presStyleCnt="0"/>
      <dgm:spPr/>
    </dgm:pt>
    <dgm:pt modelId="{CAA144DB-915A-4784-BC8A-B84CC1D7CACA}" type="pres">
      <dgm:prSet presAssocID="{AFB09F28-60F9-4197-8137-5F0745F01343}" presName="parentLin" presStyleCnt="0"/>
      <dgm:spPr/>
    </dgm:pt>
    <dgm:pt modelId="{1C7AAF09-27F0-4E7F-A1FF-E3677106702F}" type="pres">
      <dgm:prSet presAssocID="{AFB09F28-60F9-4197-8137-5F0745F01343}" presName="parentLeftMargin" presStyleLbl="node1" presStyleIdx="0" presStyleCnt="2"/>
      <dgm:spPr/>
    </dgm:pt>
    <dgm:pt modelId="{CFBC7C0A-1B4B-492B-8E4C-FA5FE101A6AC}" type="pres">
      <dgm:prSet presAssocID="{AFB09F28-60F9-4197-8137-5F0745F013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7ABB564-CB3E-4AC8-BC2C-E1620C41021C}" type="pres">
      <dgm:prSet presAssocID="{AFB09F28-60F9-4197-8137-5F0745F01343}" presName="negativeSpace" presStyleCnt="0"/>
      <dgm:spPr/>
    </dgm:pt>
    <dgm:pt modelId="{3D8FDBD9-57F5-4931-B590-27706DA45F55}" type="pres">
      <dgm:prSet presAssocID="{AFB09F28-60F9-4197-8137-5F0745F0134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B0D105-8240-410A-BE55-B39C2B859773}" srcId="{AFB09F28-60F9-4197-8137-5F0745F01343}" destId="{C43E2F06-0D58-499F-8825-38321B3D8525}" srcOrd="1" destOrd="0" parTransId="{6A2BCB89-D928-479E-8505-BAEF75C0694A}" sibTransId="{04DAB91D-0A4C-4E0A-8C6A-A6A9765F185D}"/>
    <dgm:cxn modelId="{C3E66621-17F7-463E-B5CA-BCDC00A122E4}" type="presOf" srcId="{FB14EE4E-B0D9-4F3B-AAA4-993E7C4D54B6}" destId="{3D8FDBD9-57F5-4931-B590-27706DA45F55}" srcOrd="0" destOrd="3" presId="urn:microsoft.com/office/officeart/2005/8/layout/list1"/>
    <dgm:cxn modelId="{7F627728-B1B4-4867-94D2-5432B31B2173}" type="presOf" srcId="{F4CF5034-206B-4EA7-A821-2BB1481E6CCC}" destId="{E0625EF3-27B8-45A1-B3CD-5229B712ACDC}" srcOrd="0" destOrd="0" presId="urn:microsoft.com/office/officeart/2005/8/layout/list1"/>
    <dgm:cxn modelId="{8A360C2A-517A-47B6-A037-ADA8CA63F1E5}" type="presOf" srcId="{AFB09F28-60F9-4197-8137-5F0745F01343}" destId="{1C7AAF09-27F0-4E7F-A1FF-E3677106702F}" srcOrd="0" destOrd="0" presId="urn:microsoft.com/office/officeart/2005/8/layout/list1"/>
    <dgm:cxn modelId="{C8F60A37-4569-4DE9-A700-6BB45906A6DC}" srcId="{F5D317AB-A5BE-40DC-8F80-2353B053CF72}" destId="{3A3DAC6F-F077-4E1C-9C21-B7768DD25FCB}" srcOrd="1" destOrd="0" parTransId="{A1127D7E-0580-4143-9829-899250D22ABC}" sibTransId="{A92D5B21-D4AF-4F98-AD50-F5352ABF610E}"/>
    <dgm:cxn modelId="{9A44765C-FCED-4C84-A541-9A70127A5C8F}" srcId="{F4CF5034-206B-4EA7-A821-2BB1481E6CCC}" destId="{F5D317AB-A5BE-40DC-8F80-2353B053CF72}" srcOrd="0" destOrd="0" parTransId="{D3E437A3-14C7-43CC-950B-EA27A518404E}" sibTransId="{A3BD5824-3F9D-4F1E-B0C7-654FE1B2A843}"/>
    <dgm:cxn modelId="{C0659E5C-DEDB-470A-AC80-DB167E0F7096}" srcId="{AFB09F28-60F9-4197-8137-5F0745F01343}" destId="{0E5F5869-6C90-473B-974C-4F8B137C1532}" srcOrd="4" destOrd="0" parTransId="{0022DFFD-E371-49D5-9AB9-D36F2DC7822E}" sibTransId="{3D29425A-6ECE-4E34-A98D-665B42E707A3}"/>
    <dgm:cxn modelId="{1237324A-BBA3-4465-96DA-128E00D3A066}" srcId="{AFB09F28-60F9-4197-8137-5F0745F01343}" destId="{FB14EE4E-B0D9-4F3B-AAA4-993E7C4D54B6}" srcOrd="3" destOrd="0" parTransId="{BDA6523C-E47C-4DAC-BD11-781A818F4EB7}" sibTransId="{F4D44D85-34D0-4059-9353-66B85895628A}"/>
    <dgm:cxn modelId="{920CCF4E-C080-4B3B-9DC1-7DE7E18E524B}" srcId="{F4CF5034-206B-4EA7-A821-2BB1481E6CCC}" destId="{AFB09F28-60F9-4197-8137-5F0745F01343}" srcOrd="1" destOrd="0" parTransId="{FDB5C790-9685-4E0A-B480-3B2B0C3516E5}" sibTransId="{014F7989-4F10-487F-A824-556E0E8EAA4F}"/>
    <dgm:cxn modelId="{27C30756-3105-4C41-AEC0-7D2CEC2736F8}" srcId="{F5D317AB-A5BE-40DC-8F80-2353B053CF72}" destId="{B1587FF5-A3F6-49DC-BB23-14719A946766}" srcOrd="0" destOrd="0" parTransId="{7EC3FBF9-32F1-4AFD-A21F-77501E86E177}" sibTransId="{622D5C45-D467-4DF4-965E-B02404F7C98D}"/>
    <dgm:cxn modelId="{FE83147C-45B8-4B22-8CFD-ADCFADC9EEB5}" srcId="{F5D317AB-A5BE-40DC-8F80-2353B053CF72}" destId="{70713E14-10BB-4D9F-8436-544E528CBA23}" srcOrd="2" destOrd="0" parTransId="{F36E3EDF-3CBF-4A71-BFE1-66F401932C9C}" sibTransId="{E76A7D3E-B3C9-4145-A164-1134815B24CD}"/>
    <dgm:cxn modelId="{47D31A82-6DF6-40CE-9E2A-05D4E655B74A}" srcId="{AFB09F28-60F9-4197-8137-5F0745F01343}" destId="{387E3BDE-26A6-4EF5-AC1C-ACFD709FA88B}" srcOrd="0" destOrd="0" parTransId="{FFB2788B-038A-4444-B68C-92A06445D96B}" sibTransId="{E64339B1-9760-4806-9152-B95698EEBC10}"/>
    <dgm:cxn modelId="{BF53DA84-361B-47C7-B7BA-57C79190D505}" type="presOf" srcId="{C43E2F06-0D58-499F-8825-38321B3D8525}" destId="{3D8FDBD9-57F5-4931-B590-27706DA45F55}" srcOrd="0" destOrd="1" presId="urn:microsoft.com/office/officeart/2005/8/layout/list1"/>
    <dgm:cxn modelId="{2F11C293-FE7C-469A-9D1C-349091791506}" type="presOf" srcId="{70713E14-10BB-4D9F-8436-544E528CBA23}" destId="{E2CA1876-FFFF-4D33-8E36-CEF00C3A7466}" srcOrd="0" destOrd="2" presId="urn:microsoft.com/office/officeart/2005/8/layout/list1"/>
    <dgm:cxn modelId="{D61C519C-07FC-40D0-8839-7D48F6AE314D}" type="presOf" srcId="{968836F2-6942-49E7-AD01-59522F31AA68}" destId="{3D8FDBD9-57F5-4931-B590-27706DA45F55}" srcOrd="0" destOrd="2" presId="urn:microsoft.com/office/officeart/2005/8/layout/list1"/>
    <dgm:cxn modelId="{BA1262A1-6FFD-48CA-87EB-DEF8B967A17C}" type="presOf" srcId="{3A3DAC6F-F077-4E1C-9C21-B7768DD25FCB}" destId="{E2CA1876-FFFF-4D33-8E36-CEF00C3A7466}" srcOrd="0" destOrd="1" presId="urn:microsoft.com/office/officeart/2005/8/layout/list1"/>
    <dgm:cxn modelId="{9E1F94A2-54D5-4FEB-9A77-8A83B4A7316A}" type="presOf" srcId="{F5D317AB-A5BE-40DC-8F80-2353B053CF72}" destId="{318EAE02-1838-4520-8404-7CD625552972}" srcOrd="0" destOrd="0" presId="urn:microsoft.com/office/officeart/2005/8/layout/list1"/>
    <dgm:cxn modelId="{9EEFD5B4-41F0-4137-A73B-12BED481D624}" type="presOf" srcId="{F5D317AB-A5BE-40DC-8F80-2353B053CF72}" destId="{82E3355C-2C44-4804-A07C-005CC6818A07}" srcOrd="1" destOrd="0" presId="urn:microsoft.com/office/officeart/2005/8/layout/list1"/>
    <dgm:cxn modelId="{D7D29BB6-CF14-49EB-B146-C95EF8CA8C74}" srcId="{F5D317AB-A5BE-40DC-8F80-2353B053CF72}" destId="{59A53D61-8280-42B5-8289-95833C7EE1E6}" srcOrd="4" destOrd="0" parTransId="{250A7C1A-2B89-458D-A1A6-B440965CFBDF}" sibTransId="{5E84AEFD-2ABE-4723-B21B-270DABBE0D54}"/>
    <dgm:cxn modelId="{51FB8FB7-1A23-4DD0-B88C-94639E3C287F}" type="presOf" srcId="{59A53D61-8280-42B5-8289-95833C7EE1E6}" destId="{E2CA1876-FFFF-4D33-8E36-CEF00C3A7466}" srcOrd="0" destOrd="4" presId="urn:microsoft.com/office/officeart/2005/8/layout/list1"/>
    <dgm:cxn modelId="{7EECCCC3-5D78-45A9-B033-29ACA0E89751}" type="presOf" srcId="{387E3BDE-26A6-4EF5-AC1C-ACFD709FA88B}" destId="{3D8FDBD9-57F5-4931-B590-27706DA45F55}" srcOrd="0" destOrd="0" presId="urn:microsoft.com/office/officeart/2005/8/layout/list1"/>
    <dgm:cxn modelId="{66244CC6-C75D-49FD-BC09-F021B5782D4C}" srcId="{AFB09F28-60F9-4197-8137-5F0745F01343}" destId="{968836F2-6942-49E7-AD01-59522F31AA68}" srcOrd="2" destOrd="0" parTransId="{1DC2D285-F0B9-410B-8A91-415F0754C7BE}" sibTransId="{11980558-C13D-438A-A556-A4710E6D6194}"/>
    <dgm:cxn modelId="{817434E1-943C-4973-95C6-1864C8596D33}" type="presOf" srcId="{B1587FF5-A3F6-49DC-BB23-14719A946766}" destId="{E2CA1876-FFFF-4D33-8E36-CEF00C3A7466}" srcOrd="0" destOrd="0" presId="urn:microsoft.com/office/officeart/2005/8/layout/list1"/>
    <dgm:cxn modelId="{09E510E3-E490-4AC1-B626-1DCD71E1C3C0}" srcId="{F5D317AB-A5BE-40DC-8F80-2353B053CF72}" destId="{D4988878-073E-4DB3-8174-FF3AB69686C1}" srcOrd="3" destOrd="0" parTransId="{82FF62D5-6D26-448B-AB72-91F1AA24017A}" sibTransId="{26BDC154-8DBE-4D5B-9D9D-2CEC3655930B}"/>
    <dgm:cxn modelId="{7FBE84F1-5B0B-4341-BC7E-6A86CA550CCD}" type="presOf" srcId="{AFB09F28-60F9-4197-8137-5F0745F01343}" destId="{CFBC7C0A-1B4B-492B-8E4C-FA5FE101A6AC}" srcOrd="1" destOrd="0" presId="urn:microsoft.com/office/officeart/2005/8/layout/list1"/>
    <dgm:cxn modelId="{218202F6-A454-4B50-A4ED-1DB2B1405EA5}" type="presOf" srcId="{D4988878-073E-4DB3-8174-FF3AB69686C1}" destId="{E2CA1876-FFFF-4D33-8E36-CEF00C3A7466}" srcOrd="0" destOrd="3" presId="urn:microsoft.com/office/officeart/2005/8/layout/list1"/>
    <dgm:cxn modelId="{D42324FF-6C32-4F8B-9054-572D4776330D}" type="presOf" srcId="{0E5F5869-6C90-473B-974C-4F8B137C1532}" destId="{3D8FDBD9-57F5-4931-B590-27706DA45F55}" srcOrd="0" destOrd="4" presId="urn:microsoft.com/office/officeart/2005/8/layout/list1"/>
    <dgm:cxn modelId="{48619E5A-DCBC-402C-B7C7-94A8A8CF9163}" type="presParOf" srcId="{E0625EF3-27B8-45A1-B3CD-5229B712ACDC}" destId="{1701A745-3766-4F7A-AEC8-10BCF2967662}" srcOrd="0" destOrd="0" presId="urn:microsoft.com/office/officeart/2005/8/layout/list1"/>
    <dgm:cxn modelId="{C4FB88C7-2EDA-455B-A5E2-5BDB7AECCF08}" type="presParOf" srcId="{1701A745-3766-4F7A-AEC8-10BCF2967662}" destId="{318EAE02-1838-4520-8404-7CD625552972}" srcOrd="0" destOrd="0" presId="urn:microsoft.com/office/officeart/2005/8/layout/list1"/>
    <dgm:cxn modelId="{B44010EC-C61E-41AC-B496-16005CCD3A75}" type="presParOf" srcId="{1701A745-3766-4F7A-AEC8-10BCF2967662}" destId="{82E3355C-2C44-4804-A07C-005CC6818A07}" srcOrd="1" destOrd="0" presId="urn:microsoft.com/office/officeart/2005/8/layout/list1"/>
    <dgm:cxn modelId="{209CB2B3-4C28-4D01-8622-803E66AB113E}" type="presParOf" srcId="{E0625EF3-27B8-45A1-B3CD-5229B712ACDC}" destId="{98995423-F412-4AE1-A5B2-02066C0C857D}" srcOrd="1" destOrd="0" presId="urn:microsoft.com/office/officeart/2005/8/layout/list1"/>
    <dgm:cxn modelId="{45B7F8F9-D7D2-4BC5-B641-FCA408665C70}" type="presParOf" srcId="{E0625EF3-27B8-45A1-B3CD-5229B712ACDC}" destId="{E2CA1876-FFFF-4D33-8E36-CEF00C3A7466}" srcOrd="2" destOrd="0" presId="urn:microsoft.com/office/officeart/2005/8/layout/list1"/>
    <dgm:cxn modelId="{CB3DEC7D-6ADE-40C2-8E6D-457AEADC1218}" type="presParOf" srcId="{E0625EF3-27B8-45A1-B3CD-5229B712ACDC}" destId="{A27D0771-7422-480E-8D51-3290835E44F2}" srcOrd="3" destOrd="0" presId="urn:microsoft.com/office/officeart/2005/8/layout/list1"/>
    <dgm:cxn modelId="{340D9577-A72F-4B6B-8A50-B5DD096DA4BB}" type="presParOf" srcId="{E0625EF3-27B8-45A1-B3CD-5229B712ACDC}" destId="{CAA144DB-915A-4784-BC8A-B84CC1D7CACA}" srcOrd="4" destOrd="0" presId="urn:microsoft.com/office/officeart/2005/8/layout/list1"/>
    <dgm:cxn modelId="{F2FB5D16-A50A-4DFA-BECD-0FD8EEE8241F}" type="presParOf" srcId="{CAA144DB-915A-4784-BC8A-B84CC1D7CACA}" destId="{1C7AAF09-27F0-4E7F-A1FF-E3677106702F}" srcOrd="0" destOrd="0" presId="urn:microsoft.com/office/officeart/2005/8/layout/list1"/>
    <dgm:cxn modelId="{F725F91D-958F-43EB-9387-AD2D278D5AFD}" type="presParOf" srcId="{CAA144DB-915A-4784-BC8A-B84CC1D7CACA}" destId="{CFBC7C0A-1B4B-492B-8E4C-FA5FE101A6AC}" srcOrd="1" destOrd="0" presId="urn:microsoft.com/office/officeart/2005/8/layout/list1"/>
    <dgm:cxn modelId="{FC62090D-8942-4228-A901-C62D716A85D5}" type="presParOf" srcId="{E0625EF3-27B8-45A1-B3CD-5229B712ACDC}" destId="{57ABB564-CB3E-4AC8-BC2C-E1620C41021C}" srcOrd="5" destOrd="0" presId="urn:microsoft.com/office/officeart/2005/8/layout/list1"/>
    <dgm:cxn modelId="{A7834C83-2EA0-441E-891C-279701D15B23}" type="presParOf" srcId="{E0625EF3-27B8-45A1-B3CD-5229B712ACDC}" destId="{3D8FDBD9-57F5-4931-B590-27706DA45F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07C9B-6BDC-4243-A9A2-85A58C685E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9D747913-7466-4014-8349-FF49E6B1F3CB}">
      <dgm:prSet phldrT="[Text]" custT="1"/>
      <dgm:spPr/>
      <dgm:t>
        <a:bodyPr/>
        <a:lstStyle/>
        <a:p>
          <a:r>
            <a:rPr lang="cs-CZ" sz="1200" b="1" dirty="0">
              <a:solidFill>
                <a:schemeClr val="tx1"/>
              </a:solidFill>
            </a:rPr>
            <a:t>Socializační a kultivační</a:t>
          </a:r>
        </a:p>
        <a:p>
          <a:endParaRPr lang="cs-CZ" sz="1200" dirty="0">
            <a:solidFill>
              <a:schemeClr val="tx1"/>
            </a:solidFill>
          </a:endParaRPr>
        </a:p>
        <a:p>
          <a:r>
            <a:rPr lang="cs-CZ" sz="1200" dirty="0">
              <a:solidFill>
                <a:schemeClr val="tx1"/>
              </a:solidFill>
            </a:rPr>
            <a:t>Učitel zosobňuje model hodnot naší společnosti</a:t>
          </a:r>
        </a:p>
      </dgm:t>
    </dgm:pt>
    <dgm:pt modelId="{9B250A29-0324-4CB5-BB99-2723CA665B64}" type="parTrans" cxnId="{3DD52006-BE2A-4A0C-B95D-09863046C7F0}">
      <dgm:prSet/>
      <dgm:spPr/>
      <dgm:t>
        <a:bodyPr/>
        <a:lstStyle/>
        <a:p>
          <a:endParaRPr lang="cs-CZ" sz="1200"/>
        </a:p>
      </dgm:t>
    </dgm:pt>
    <dgm:pt modelId="{B1CB59E6-658D-4C96-A55E-23EE7A901F5F}" type="sibTrans" cxnId="{3DD52006-BE2A-4A0C-B95D-09863046C7F0}">
      <dgm:prSet/>
      <dgm:spPr/>
      <dgm:t>
        <a:bodyPr/>
        <a:lstStyle/>
        <a:p>
          <a:endParaRPr lang="cs-CZ" sz="1200"/>
        </a:p>
      </dgm:t>
    </dgm:pt>
    <dgm:pt modelId="{C6FB04FB-CAA0-4161-9066-1231F3DB927B}">
      <dgm:prSet phldrT="[Text]" custT="1"/>
      <dgm:spPr/>
      <dgm:t>
        <a:bodyPr/>
        <a:lstStyle/>
        <a:p>
          <a:r>
            <a:rPr lang="cs-CZ" sz="1200" b="1" dirty="0">
              <a:solidFill>
                <a:schemeClr val="tx1"/>
              </a:solidFill>
            </a:rPr>
            <a:t>Angažovaná osobnost</a:t>
          </a:r>
        </a:p>
        <a:p>
          <a:endParaRPr lang="cs-CZ" sz="1200" dirty="0">
            <a:solidFill>
              <a:schemeClr val="tx1"/>
            </a:solidFill>
          </a:endParaRPr>
        </a:p>
        <a:p>
          <a:r>
            <a:rPr lang="cs-CZ" sz="1200" dirty="0">
              <a:solidFill>
                <a:schemeClr val="tx1"/>
              </a:solidFill>
            </a:rPr>
            <a:t>Učitel má společenský závazek, který je spojován s jeho vystupováním na veřejnosti</a:t>
          </a:r>
        </a:p>
      </dgm:t>
    </dgm:pt>
    <dgm:pt modelId="{ACFB968D-3C79-48CE-85BF-B112B1B35D47}" type="parTrans" cxnId="{6BE772FF-E1A1-45BC-A48D-1756BDE93176}">
      <dgm:prSet/>
      <dgm:spPr/>
      <dgm:t>
        <a:bodyPr/>
        <a:lstStyle/>
        <a:p>
          <a:endParaRPr lang="cs-CZ" sz="1200"/>
        </a:p>
      </dgm:t>
    </dgm:pt>
    <dgm:pt modelId="{A0114702-D040-4F12-B6EB-C5AA45630170}" type="sibTrans" cxnId="{6BE772FF-E1A1-45BC-A48D-1756BDE93176}">
      <dgm:prSet/>
      <dgm:spPr/>
      <dgm:t>
        <a:bodyPr/>
        <a:lstStyle/>
        <a:p>
          <a:endParaRPr lang="cs-CZ" sz="1200"/>
        </a:p>
      </dgm:t>
    </dgm:pt>
    <dgm:pt modelId="{0E268AAC-8AFB-4241-BD71-93430D692AF7}">
      <dgm:prSet phldrT="[Text]" custT="1"/>
      <dgm:spPr/>
      <dgm:t>
        <a:bodyPr/>
        <a:lstStyle/>
        <a:p>
          <a:r>
            <a:rPr lang="cs-CZ" sz="1200" b="1" dirty="0">
              <a:solidFill>
                <a:schemeClr val="tx1"/>
              </a:solidFill>
            </a:rPr>
            <a:t>Administrátor</a:t>
          </a:r>
        </a:p>
        <a:p>
          <a:endParaRPr lang="cs-CZ" sz="1200" dirty="0">
            <a:solidFill>
              <a:schemeClr val="tx1"/>
            </a:solidFill>
          </a:endParaRPr>
        </a:p>
        <a:p>
          <a:r>
            <a:rPr lang="cs-CZ" sz="1200" dirty="0">
              <a:solidFill>
                <a:schemeClr val="tx1"/>
              </a:solidFill>
            </a:rPr>
            <a:t>Učitel vede povinnou dokumentaci (formálně i obsahově)</a:t>
          </a:r>
        </a:p>
        <a:p>
          <a:endParaRPr lang="cs-CZ" sz="1200" dirty="0"/>
        </a:p>
        <a:p>
          <a:endParaRPr lang="cs-CZ" sz="1200" dirty="0"/>
        </a:p>
        <a:p>
          <a:endParaRPr lang="cs-CZ" sz="1200" dirty="0"/>
        </a:p>
      </dgm:t>
    </dgm:pt>
    <dgm:pt modelId="{FB3079F7-1FD1-4BDD-A942-17764868B8C4}" type="parTrans" cxnId="{831F0BA8-DFC6-46CD-B247-06ABDB6AF1B2}">
      <dgm:prSet/>
      <dgm:spPr/>
      <dgm:t>
        <a:bodyPr/>
        <a:lstStyle/>
        <a:p>
          <a:endParaRPr lang="cs-CZ" sz="1200"/>
        </a:p>
      </dgm:t>
    </dgm:pt>
    <dgm:pt modelId="{8D4C8079-6846-4DF6-ABBF-1D0C5C45C7F7}" type="sibTrans" cxnId="{831F0BA8-DFC6-46CD-B247-06ABDB6AF1B2}">
      <dgm:prSet/>
      <dgm:spPr/>
      <dgm:t>
        <a:bodyPr/>
        <a:lstStyle/>
        <a:p>
          <a:endParaRPr lang="cs-CZ" sz="1200"/>
        </a:p>
      </dgm:t>
    </dgm:pt>
    <dgm:pt modelId="{10A618CB-2B5E-491E-8F5B-8C260BD0E816}">
      <dgm:prSet custT="1"/>
      <dgm:spPr/>
      <dgm:t>
        <a:bodyPr/>
        <a:lstStyle/>
        <a:p>
          <a:r>
            <a:rPr lang="cs-CZ" sz="1200" b="1" dirty="0" err="1">
              <a:solidFill>
                <a:schemeClr val="tx1"/>
              </a:solidFill>
            </a:rPr>
            <a:t>Facilitátor</a:t>
          </a:r>
          <a:r>
            <a:rPr lang="cs-CZ" sz="1200" b="1" dirty="0">
              <a:solidFill>
                <a:schemeClr val="tx1"/>
              </a:solidFill>
            </a:rPr>
            <a:t> </a:t>
          </a:r>
        </a:p>
        <a:p>
          <a:endParaRPr lang="cs-CZ" sz="1200" dirty="0">
            <a:solidFill>
              <a:schemeClr val="tx1"/>
            </a:solidFill>
          </a:endParaRPr>
        </a:p>
        <a:p>
          <a:r>
            <a:rPr lang="cs-CZ" sz="1200" dirty="0">
              <a:solidFill>
                <a:schemeClr val="tx1"/>
              </a:solidFill>
            </a:rPr>
            <a:t>Učitel je průvodcem, vytváří optimální podmínky pro spontánní i řízené učení</a:t>
          </a:r>
        </a:p>
      </dgm:t>
    </dgm:pt>
    <dgm:pt modelId="{F80E68AF-B3CB-4CF5-A6B2-2DEC3B4A648F}" type="parTrans" cxnId="{854B519F-441B-4908-99A5-131C0D1B8BE4}">
      <dgm:prSet/>
      <dgm:spPr/>
      <dgm:t>
        <a:bodyPr/>
        <a:lstStyle/>
        <a:p>
          <a:endParaRPr lang="cs-CZ" sz="1200"/>
        </a:p>
      </dgm:t>
    </dgm:pt>
    <dgm:pt modelId="{FB5D34B1-5532-4081-B0DA-C2756E6E3BD0}" type="sibTrans" cxnId="{854B519F-441B-4908-99A5-131C0D1B8BE4}">
      <dgm:prSet/>
      <dgm:spPr/>
      <dgm:t>
        <a:bodyPr/>
        <a:lstStyle/>
        <a:p>
          <a:endParaRPr lang="cs-CZ" sz="1200"/>
        </a:p>
      </dgm:t>
    </dgm:pt>
    <dgm:pt modelId="{9A8DF5C8-AD4D-44C2-8652-4B3168DD016C}">
      <dgm:prSet custT="1"/>
      <dgm:spPr/>
      <dgm:t>
        <a:bodyPr/>
        <a:lstStyle/>
        <a:p>
          <a:r>
            <a:rPr lang="cs-CZ" sz="1200" b="1" dirty="0">
              <a:solidFill>
                <a:schemeClr val="tx1"/>
              </a:solidFill>
            </a:rPr>
            <a:t>Projektant</a:t>
          </a:r>
        </a:p>
        <a:p>
          <a:endParaRPr lang="cs-CZ" sz="1200" dirty="0">
            <a:solidFill>
              <a:schemeClr val="tx1"/>
            </a:solidFill>
          </a:endParaRPr>
        </a:p>
        <a:p>
          <a:r>
            <a:rPr lang="cs-CZ" sz="1200" dirty="0">
              <a:solidFill>
                <a:schemeClr val="tx1"/>
              </a:solidFill>
            </a:rPr>
            <a:t>Učitel na základě diagnostiky plánuje diferencované vzdělávání</a:t>
          </a:r>
        </a:p>
      </dgm:t>
    </dgm:pt>
    <dgm:pt modelId="{B1FA53E0-5D68-4560-BF79-3DBA2E05D7CE}" type="parTrans" cxnId="{654DFDED-70B3-4520-B791-CDCF0975B942}">
      <dgm:prSet/>
      <dgm:spPr/>
      <dgm:t>
        <a:bodyPr/>
        <a:lstStyle/>
        <a:p>
          <a:endParaRPr lang="cs-CZ" sz="1200"/>
        </a:p>
      </dgm:t>
    </dgm:pt>
    <dgm:pt modelId="{5A5ABFB2-6F96-4496-8BCD-FF1E0E93456D}" type="sibTrans" cxnId="{654DFDED-70B3-4520-B791-CDCF0975B942}">
      <dgm:prSet/>
      <dgm:spPr/>
      <dgm:t>
        <a:bodyPr/>
        <a:lstStyle/>
        <a:p>
          <a:endParaRPr lang="cs-CZ" sz="1200"/>
        </a:p>
      </dgm:t>
    </dgm:pt>
    <dgm:pt modelId="{CE1D29EA-7CCB-4613-A4D6-2AE88C11641F}">
      <dgm:prSet custT="1"/>
      <dgm:spPr/>
      <dgm:t>
        <a:bodyPr/>
        <a:lstStyle/>
        <a:p>
          <a:r>
            <a:rPr lang="cs-CZ" sz="1200" b="1" dirty="0">
              <a:solidFill>
                <a:schemeClr val="tx1"/>
              </a:solidFill>
            </a:rPr>
            <a:t>Diagnostická a evaluační</a:t>
          </a:r>
        </a:p>
        <a:p>
          <a:endParaRPr lang="cs-CZ" sz="1200" dirty="0">
            <a:solidFill>
              <a:schemeClr val="tx1"/>
            </a:solidFill>
          </a:endParaRPr>
        </a:p>
        <a:p>
          <a:r>
            <a:rPr lang="cs-CZ" sz="1200" dirty="0">
              <a:solidFill>
                <a:schemeClr val="tx1"/>
              </a:solidFill>
            </a:rPr>
            <a:t>Učitel diagnostikuje potřeby, zájmy, zvláštnosti</a:t>
          </a:r>
        </a:p>
      </dgm:t>
    </dgm:pt>
    <dgm:pt modelId="{DA4826FA-6D4D-4333-8A64-AAE30CA77DBA}" type="parTrans" cxnId="{D7ABF9CC-8EEF-4DDE-B38C-5AE06E6E9129}">
      <dgm:prSet/>
      <dgm:spPr/>
      <dgm:t>
        <a:bodyPr/>
        <a:lstStyle/>
        <a:p>
          <a:endParaRPr lang="cs-CZ" sz="1200"/>
        </a:p>
      </dgm:t>
    </dgm:pt>
    <dgm:pt modelId="{7B70E344-BC67-41DF-BE1A-152F2F8CDEB4}" type="sibTrans" cxnId="{D7ABF9CC-8EEF-4DDE-B38C-5AE06E6E9129}">
      <dgm:prSet/>
      <dgm:spPr/>
      <dgm:t>
        <a:bodyPr/>
        <a:lstStyle/>
        <a:p>
          <a:endParaRPr lang="cs-CZ" sz="1200"/>
        </a:p>
      </dgm:t>
    </dgm:pt>
    <dgm:pt modelId="{7B4E499C-6866-47E6-A80E-B3580167BA9A}">
      <dgm:prSet custT="1"/>
      <dgm:spPr/>
      <dgm:t>
        <a:bodyPr/>
        <a:lstStyle/>
        <a:p>
          <a:r>
            <a:rPr lang="cs-CZ" sz="1200" b="1" dirty="0">
              <a:solidFill>
                <a:schemeClr val="tx1"/>
              </a:solidFill>
            </a:rPr>
            <a:t>Konzultant </a:t>
          </a:r>
        </a:p>
        <a:p>
          <a:endParaRPr lang="cs-CZ" sz="1200" dirty="0">
            <a:solidFill>
              <a:schemeClr val="tx1"/>
            </a:solidFill>
          </a:endParaRPr>
        </a:p>
        <a:p>
          <a:r>
            <a:rPr lang="cs-CZ" sz="1200" dirty="0">
              <a:solidFill>
                <a:schemeClr val="tx1"/>
              </a:solidFill>
            </a:rPr>
            <a:t>Učitel dokáže artikulovat cíle a postupy, které využívá pro rozvoj dětí, naslouchá a komunikuje s odborníky</a:t>
          </a:r>
        </a:p>
      </dgm:t>
    </dgm:pt>
    <dgm:pt modelId="{AF17BD3B-9655-429D-BF0F-89A9E4AFF046}" type="parTrans" cxnId="{6C49B2E5-4961-4769-8215-16FF3D184D42}">
      <dgm:prSet/>
      <dgm:spPr/>
      <dgm:t>
        <a:bodyPr/>
        <a:lstStyle/>
        <a:p>
          <a:endParaRPr lang="cs-CZ" sz="1200"/>
        </a:p>
      </dgm:t>
    </dgm:pt>
    <dgm:pt modelId="{525F6AE0-D0F6-46D3-8B1D-6B0C97C3FE1E}" type="sibTrans" cxnId="{6C49B2E5-4961-4769-8215-16FF3D184D42}">
      <dgm:prSet/>
      <dgm:spPr/>
      <dgm:t>
        <a:bodyPr/>
        <a:lstStyle/>
        <a:p>
          <a:endParaRPr lang="cs-CZ" sz="1200"/>
        </a:p>
      </dgm:t>
    </dgm:pt>
    <dgm:pt modelId="{9D1A7CF7-3A3F-40AC-BCE3-7D03890A0657}" type="pres">
      <dgm:prSet presAssocID="{13E07C9B-6BDC-4243-A9A2-85A58C685EA4}" presName="diagram" presStyleCnt="0">
        <dgm:presLayoutVars>
          <dgm:dir/>
          <dgm:resizeHandles val="exact"/>
        </dgm:presLayoutVars>
      </dgm:prSet>
      <dgm:spPr/>
    </dgm:pt>
    <dgm:pt modelId="{78B0DFC6-1AA4-497D-88DC-AC59F74D147C}" type="pres">
      <dgm:prSet presAssocID="{9D747913-7466-4014-8349-FF49E6B1F3CB}" presName="node" presStyleLbl="node1" presStyleIdx="0" presStyleCnt="7">
        <dgm:presLayoutVars>
          <dgm:bulletEnabled val="1"/>
        </dgm:presLayoutVars>
      </dgm:prSet>
      <dgm:spPr/>
    </dgm:pt>
    <dgm:pt modelId="{E372AEBF-161F-450D-9129-002EA286149A}" type="pres">
      <dgm:prSet presAssocID="{B1CB59E6-658D-4C96-A55E-23EE7A901F5F}" presName="sibTrans" presStyleCnt="0"/>
      <dgm:spPr/>
    </dgm:pt>
    <dgm:pt modelId="{42F73D11-46C6-401C-9D7C-5AF807B09F63}" type="pres">
      <dgm:prSet presAssocID="{C6FB04FB-CAA0-4161-9066-1231F3DB927B}" presName="node" presStyleLbl="node1" presStyleIdx="1" presStyleCnt="7">
        <dgm:presLayoutVars>
          <dgm:bulletEnabled val="1"/>
        </dgm:presLayoutVars>
      </dgm:prSet>
      <dgm:spPr/>
    </dgm:pt>
    <dgm:pt modelId="{2BAF555A-9647-47A7-812E-616B1EAD76DD}" type="pres">
      <dgm:prSet presAssocID="{A0114702-D040-4F12-B6EB-C5AA45630170}" presName="sibTrans" presStyleCnt="0"/>
      <dgm:spPr/>
    </dgm:pt>
    <dgm:pt modelId="{DD3876B5-1D66-4EC6-BC48-BBE1B1B09BD2}" type="pres">
      <dgm:prSet presAssocID="{CE1D29EA-7CCB-4613-A4D6-2AE88C11641F}" presName="node" presStyleLbl="node1" presStyleIdx="2" presStyleCnt="7">
        <dgm:presLayoutVars>
          <dgm:bulletEnabled val="1"/>
        </dgm:presLayoutVars>
      </dgm:prSet>
      <dgm:spPr/>
    </dgm:pt>
    <dgm:pt modelId="{063E86B8-862B-4C6D-A0A8-9E4B3A0FB868}" type="pres">
      <dgm:prSet presAssocID="{7B70E344-BC67-41DF-BE1A-152F2F8CDEB4}" presName="sibTrans" presStyleCnt="0"/>
      <dgm:spPr/>
    </dgm:pt>
    <dgm:pt modelId="{EF865681-1886-446E-8CAF-3086F816C40A}" type="pres">
      <dgm:prSet presAssocID="{9A8DF5C8-AD4D-44C2-8652-4B3168DD016C}" presName="node" presStyleLbl="node1" presStyleIdx="3" presStyleCnt="7">
        <dgm:presLayoutVars>
          <dgm:bulletEnabled val="1"/>
        </dgm:presLayoutVars>
      </dgm:prSet>
      <dgm:spPr/>
    </dgm:pt>
    <dgm:pt modelId="{E8B94F5B-4464-47DB-9B65-150D03DF098E}" type="pres">
      <dgm:prSet presAssocID="{5A5ABFB2-6F96-4496-8BCD-FF1E0E93456D}" presName="sibTrans" presStyleCnt="0"/>
      <dgm:spPr/>
    </dgm:pt>
    <dgm:pt modelId="{0E05C3E5-B5EF-4FAD-BBBF-DCD31097CB53}" type="pres">
      <dgm:prSet presAssocID="{10A618CB-2B5E-491E-8F5B-8C260BD0E816}" presName="node" presStyleLbl="node1" presStyleIdx="4" presStyleCnt="7">
        <dgm:presLayoutVars>
          <dgm:bulletEnabled val="1"/>
        </dgm:presLayoutVars>
      </dgm:prSet>
      <dgm:spPr/>
    </dgm:pt>
    <dgm:pt modelId="{B4A1812B-A922-43C7-B217-D269A123293F}" type="pres">
      <dgm:prSet presAssocID="{FB5D34B1-5532-4081-B0DA-C2756E6E3BD0}" presName="sibTrans" presStyleCnt="0"/>
      <dgm:spPr/>
    </dgm:pt>
    <dgm:pt modelId="{40B1A9C9-0C4A-4419-8405-CE61BF943C59}" type="pres">
      <dgm:prSet presAssocID="{7B4E499C-6866-47E6-A80E-B3580167BA9A}" presName="node" presStyleLbl="node1" presStyleIdx="5" presStyleCnt="7">
        <dgm:presLayoutVars>
          <dgm:bulletEnabled val="1"/>
        </dgm:presLayoutVars>
      </dgm:prSet>
      <dgm:spPr/>
    </dgm:pt>
    <dgm:pt modelId="{38540F83-100B-436F-9DD6-7FD4A1F0F96D}" type="pres">
      <dgm:prSet presAssocID="{525F6AE0-D0F6-46D3-8B1D-6B0C97C3FE1E}" presName="sibTrans" presStyleCnt="0"/>
      <dgm:spPr/>
    </dgm:pt>
    <dgm:pt modelId="{9C7CE495-AD9B-487E-8024-12A15029B97B}" type="pres">
      <dgm:prSet presAssocID="{0E268AAC-8AFB-4241-BD71-93430D692AF7}" presName="node" presStyleLbl="node1" presStyleIdx="6" presStyleCnt="7">
        <dgm:presLayoutVars>
          <dgm:bulletEnabled val="1"/>
        </dgm:presLayoutVars>
      </dgm:prSet>
      <dgm:spPr/>
    </dgm:pt>
  </dgm:ptLst>
  <dgm:cxnLst>
    <dgm:cxn modelId="{3DD52006-BE2A-4A0C-B95D-09863046C7F0}" srcId="{13E07C9B-6BDC-4243-A9A2-85A58C685EA4}" destId="{9D747913-7466-4014-8349-FF49E6B1F3CB}" srcOrd="0" destOrd="0" parTransId="{9B250A29-0324-4CB5-BB99-2723CA665B64}" sibTransId="{B1CB59E6-658D-4C96-A55E-23EE7A901F5F}"/>
    <dgm:cxn modelId="{6236E768-2360-4E65-A883-CA8042B2D26C}" type="presOf" srcId="{9A8DF5C8-AD4D-44C2-8652-4B3168DD016C}" destId="{EF865681-1886-446E-8CAF-3086F816C40A}" srcOrd="0" destOrd="0" presId="urn:microsoft.com/office/officeart/2005/8/layout/default"/>
    <dgm:cxn modelId="{C3804F52-2F56-468E-84F6-1020864E0362}" type="presOf" srcId="{7B4E499C-6866-47E6-A80E-B3580167BA9A}" destId="{40B1A9C9-0C4A-4419-8405-CE61BF943C59}" srcOrd="0" destOrd="0" presId="urn:microsoft.com/office/officeart/2005/8/layout/default"/>
    <dgm:cxn modelId="{92E13F78-575D-4290-9CA0-CAD1724853C8}" type="presOf" srcId="{C6FB04FB-CAA0-4161-9066-1231F3DB927B}" destId="{42F73D11-46C6-401C-9D7C-5AF807B09F63}" srcOrd="0" destOrd="0" presId="urn:microsoft.com/office/officeart/2005/8/layout/default"/>
    <dgm:cxn modelId="{1865867B-4CA7-4475-BE87-821227D34BEF}" type="presOf" srcId="{9D747913-7466-4014-8349-FF49E6B1F3CB}" destId="{78B0DFC6-1AA4-497D-88DC-AC59F74D147C}" srcOrd="0" destOrd="0" presId="urn:microsoft.com/office/officeart/2005/8/layout/default"/>
    <dgm:cxn modelId="{78CFA67D-6127-4B0F-9E64-BB5EAADD4EC4}" type="presOf" srcId="{CE1D29EA-7CCB-4613-A4D6-2AE88C11641F}" destId="{DD3876B5-1D66-4EC6-BC48-BBE1B1B09BD2}" srcOrd="0" destOrd="0" presId="urn:microsoft.com/office/officeart/2005/8/layout/default"/>
    <dgm:cxn modelId="{854B519F-441B-4908-99A5-131C0D1B8BE4}" srcId="{13E07C9B-6BDC-4243-A9A2-85A58C685EA4}" destId="{10A618CB-2B5E-491E-8F5B-8C260BD0E816}" srcOrd="4" destOrd="0" parTransId="{F80E68AF-B3CB-4CF5-A6B2-2DEC3B4A648F}" sibTransId="{FB5D34B1-5532-4081-B0DA-C2756E6E3BD0}"/>
    <dgm:cxn modelId="{5BA62BA0-4C6E-4D67-89E2-9D2AA87C722F}" type="presOf" srcId="{13E07C9B-6BDC-4243-A9A2-85A58C685EA4}" destId="{9D1A7CF7-3A3F-40AC-BCE3-7D03890A0657}" srcOrd="0" destOrd="0" presId="urn:microsoft.com/office/officeart/2005/8/layout/default"/>
    <dgm:cxn modelId="{885E05A1-E711-47AB-9A5D-84C3B1908C38}" type="presOf" srcId="{10A618CB-2B5E-491E-8F5B-8C260BD0E816}" destId="{0E05C3E5-B5EF-4FAD-BBBF-DCD31097CB53}" srcOrd="0" destOrd="0" presId="urn:microsoft.com/office/officeart/2005/8/layout/default"/>
    <dgm:cxn modelId="{831F0BA8-DFC6-46CD-B247-06ABDB6AF1B2}" srcId="{13E07C9B-6BDC-4243-A9A2-85A58C685EA4}" destId="{0E268AAC-8AFB-4241-BD71-93430D692AF7}" srcOrd="6" destOrd="0" parTransId="{FB3079F7-1FD1-4BDD-A942-17764868B8C4}" sibTransId="{8D4C8079-6846-4DF6-ABBF-1D0C5C45C7F7}"/>
    <dgm:cxn modelId="{625255B3-7BAB-42DB-A4A9-C666E2F2B545}" type="presOf" srcId="{0E268AAC-8AFB-4241-BD71-93430D692AF7}" destId="{9C7CE495-AD9B-487E-8024-12A15029B97B}" srcOrd="0" destOrd="0" presId="urn:microsoft.com/office/officeart/2005/8/layout/default"/>
    <dgm:cxn modelId="{D7ABF9CC-8EEF-4DDE-B38C-5AE06E6E9129}" srcId="{13E07C9B-6BDC-4243-A9A2-85A58C685EA4}" destId="{CE1D29EA-7CCB-4613-A4D6-2AE88C11641F}" srcOrd="2" destOrd="0" parTransId="{DA4826FA-6D4D-4333-8A64-AAE30CA77DBA}" sibTransId="{7B70E344-BC67-41DF-BE1A-152F2F8CDEB4}"/>
    <dgm:cxn modelId="{6C49B2E5-4961-4769-8215-16FF3D184D42}" srcId="{13E07C9B-6BDC-4243-A9A2-85A58C685EA4}" destId="{7B4E499C-6866-47E6-A80E-B3580167BA9A}" srcOrd="5" destOrd="0" parTransId="{AF17BD3B-9655-429D-BF0F-89A9E4AFF046}" sibTransId="{525F6AE0-D0F6-46D3-8B1D-6B0C97C3FE1E}"/>
    <dgm:cxn modelId="{654DFDED-70B3-4520-B791-CDCF0975B942}" srcId="{13E07C9B-6BDC-4243-A9A2-85A58C685EA4}" destId="{9A8DF5C8-AD4D-44C2-8652-4B3168DD016C}" srcOrd="3" destOrd="0" parTransId="{B1FA53E0-5D68-4560-BF79-3DBA2E05D7CE}" sibTransId="{5A5ABFB2-6F96-4496-8BCD-FF1E0E93456D}"/>
    <dgm:cxn modelId="{6BE772FF-E1A1-45BC-A48D-1756BDE93176}" srcId="{13E07C9B-6BDC-4243-A9A2-85A58C685EA4}" destId="{C6FB04FB-CAA0-4161-9066-1231F3DB927B}" srcOrd="1" destOrd="0" parTransId="{ACFB968D-3C79-48CE-85BF-B112B1B35D47}" sibTransId="{A0114702-D040-4F12-B6EB-C5AA45630170}"/>
    <dgm:cxn modelId="{B2D6FA2D-B808-4BCE-8E12-E0603DED2F75}" type="presParOf" srcId="{9D1A7CF7-3A3F-40AC-BCE3-7D03890A0657}" destId="{78B0DFC6-1AA4-497D-88DC-AC59F74D147C}" srcOrd="0" destOrd="0" presId="urn:microsoft.com/office/officeart/2005/8/layout/default"/>
    <dgm:cxn modelId="{22245D25-F839-4AB5-A402-75C909EC39B6}" type="presParOf" srcId="{9D1A7CF7-3A3F-40AC-BCE3-7D03890A0657}" destId="{E372AEBF-161F-450D-9129-002EA286149A}" srcOrd="1" destOrd="0" presId="urn:microsoft.com/office/officeart/2005/8/layout/default"/>
    <dgm:cxn modelId="{4AEA05F6-1307-4F9F-B051-68FCF28CFFBB}" type="presParOf" srcId="{9D1A7CF7-3A3F-40AC-BCE3-7D03890A0657}" destId="{42F73D11-46C6-401C-9D7C-5AF807B09F63}" srcOrd="2" destOrd="0" presId="urn:microsoft.com/office/officeart/2005/8/layout/default"/>
    <dgm:cxn modelId="{51E06BCF-A129-46C8-BA7E-3907A798A3B0}" type="presParOf" srcId="{9D1A7CF7-3A3F-40AC-BCE3-7D03890A0657}" destId="{2BAF555A-9647-47A7-812E-616B1EAD76DD}" srcOrd="3" destOrd="0" presId="urn:microsoft.com/office/officeart/2005/8/layout/default"/>
    <dgm:cxn modelId="{8799D0E8-788E-4E59-BA36-0F0049434B9C}" type="presParOf" srcId="{9D1A7CF7-3A3F-40AC-BCE3-7D03890A0657}" destId="{DD3876B5-1D66-4EC6-BC48-BBE1B1B09BD2}" srcOrd="4" destOrd="0" presId="urn:microsoft.com/office/officeart/2005/8/layout/default"/>
    <dgm:cxn modelId="{D089F086-E388-4317-8294-E99F45587F80}" type="presParOf" srcId="{9D1A7CF7-3A3F-40AC-BCE3-7D03890A0657}" destId="{063E86B8-862B-4C6D-A0A8-9E4B3A0FB868}" srcOrd="5" destOrd="0" presId="urn:microsoft.com/office/officeart/2005/8/layout/default"/>
    <dgm:cxn modelId="{AC3649FE-86DB-43CC-9C0E-A68E26684993}" type="presParOf" srcId="{9D1A7CF7-3A3F-40AC-BCE3-7D03890A0657}" destId="{EF865681-1886-446E-8CAF-3086F816C40A}" srcOrd="6" destOrd="0" presId="urn:microsoft.com/office/officeart/2005/8/layout/default"/>
    <dgm:cxn modelId="{290263D9-C9F9-40D8-A3BA-74636B4E4374}" type="presParOf" srcId="{9D1A7CF7-3A3F-40AC-BCE3-7D03890A0657}" destId="{E8B94F5B-4464-47DB-9B65-150D03DF098E}" srcOrd="7" destOrd="0" presId="urn:microsoft.com/office/officeart/2005/8/layout/default"/>
    <dgm:cxn modelId="{FAF4654E-9C1A-45FB-8A69-00FD98A31C0B}" type="presParOf" srcId="{9D1A7CF7-3A3F-40AC-BCE3-7D03890A0657}" destId="{0E05C3E5-B5EF-4FAD-BBBF-DCD31097CB53}" srcOrd="8" destOrd="0" presId="urn:microsoft.com/office/officeart/2005/8/layout/default"/>
    <dgm:cxn modelId="{FE014F8E-F0AB-4790-9191-EDD3BA84D231}" type="presParOf" srcId="{9D1A7CF7-3A3F-40AC-BCE3-7D03890A0657}" destId="{B4A1812B-A922-43C7-B217-D269A123293F}" srcOrd="9" destOrd="0" presId="urn:microsoft.com/office/officeart/2005/8/layout/default"/>
    <dgm:cxn modelId="{5B96FFFD-F12C-4932-BF5A-45E3F5760904}" type="presParOf" srcId="{9D1A7CF7-3A3F-40AC-BCE3-7D03890A0657}" destId="{40B1A9C9-0C4A-4419-8405-CE61BF943C59}" srcOrd="10" destOrd="0" presId="urn:microsoft.com/office/officeart/2005/8/layout/default"/>
    <dgm:cxn modelId="{9A56EC99-0132-4A4D-A20F-647F71001C9C}" type="presParOf" srcId="{9D1A7CF7-3A3F-40AC-BCE3-7D03890A0657}" destId="{38540F83-100B-436F-9DD6-7FD4A1F0F96D}" srcOrd="11" destOrd="0" presId="urn:microsoft.com/office/officeart/2005/8/layout/default"/>
    <dgm:cxn modelId="{0FA0C2CA-02AC-4FED-9E8A-22BE82647254}" type="presParOf" srcId="{9D1A7CF7-3A3F-40AC-BCE3-7D03890A0657}" destId="{9C7CE495-AD9B-487E-8024-12A15029B97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A1876-FFFF-4D33-8E36-CEF00C3A7466}">
      <dsp:nvSpPr>
        <dsp:cNvPr id="0" name=""/>
        <dsp:cNvSpPr/>
      </dsp:nvSpPr>
      <dsp:spPr>
        <a:xfrm>
          <a:off x="0" y="317812"/>
          <a:ext cx="1082040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9783" tIns="312420" rIns="83978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Sebevzdělávací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Administrativní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Plánovací a </a:t>
          </a:r>
          <a:r>
            <a:rPr lang="cs-CZ" sz="1500" kern="1200" dirty="0" err="1"/>
            <a:t>projektovací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Evaluační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Participace na správě školy</a:t>
          </a:r>
        </a:p>
      </dsp:txBody>
      <dsp:txXfrm>
        <a:off x="0" y="317812"/>
        <a:ext cx="10820400" cy="1653750"/>
      </dsp:txXfrm>
    </dsp:sp>
    <dsp:sp modelId="{82E3355C-2C44-4804-A07C-005CC6818A07}">
      <dsp:nvSpPr>
        <dsp:cNvPr id="0" name=""/>
        <dsp:cNvSpPr/>
      </dsp:nvSpPr>
      <dsp:spPr>
        <a:xfrm>
          <a:off x="541020" y="96412"/>
          <a:ext cx="7574280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Činnosti přípravné</a:t>
          </a:r>
        </a:p>
      </dsp:txBody>
      <dsp:txXfrm>
        <a:off x="562636" y="118028"/>
        <a:ext cx="7531048" cy="399568"/>
      </dsp:txXfrm>
    </dsp:sp>
    <dsp:sp modelId="{3D8FDBD9-57F5-4931-B590-27706DA45F55}">
      <dsp:nvSpPr>
        <dsp:cNvPr id="0" name=""/>
        <dsp:cNvSpPr/>
      </dsp:nvSpPr>
      <dsp:spPr>
        <a:xfrm>
          <a:off x="0" y="2273962"/>
          <a:ext cx="1082040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9783" tIns="312420" rIns="83978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Přímá pedagogická činnost podle předem připraveného programu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Profesionální péče o dítě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Dohlížení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Zajišťování bezpečnosti a ochrany zdraví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Poradenská, metodická, konzultační a organizační</a:t>
          </a:r>
        </a:p>
      </dsp:txBody>
      <dsp:txXfrm>
        <a:off x="0" y="2273962"/>
        <a:ext cx="10820400" cy="1653750"/>
      </dsp:txXfrm>
    </dsp:sp>
    <dsp:sp modelId="{CFBC7C0A-1B4B-492B-8E4C-FA5FE101A6AC}">
      <dsp:nvSpPr>
        <dsp:cNvPr id="0" name=""/>
        <dsp:cNvSpPr/>
      </dsp:nvSpPr>
      <dsp:spPr>
        <a:xfrm>
          <a:off x="541020" y="2052562"/>
          <a:ext cx="7574280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Činnosti realizační</a:t>
          </a:r>
        </a:p>
      </dsp:txBody>
      <dsp:txXfrm>
        <a:off x="562636" y="2074178"/>
        <a:ext cx="753104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DFC6-1AA4-497D-88DC-AC59F74D147C}">
      <dsp:nvSpPr>
        <dsp:cNvPr id="0" name=""/>
        <dsp:cNvSpPr/>
      </dsp:nvSpPr>
      <dsp:spPr>
        <a:xfrm>
          <a:off x="527531" y="3109"/>
          <a:ext cx="2275386" cy="136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Socializační a kultivační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Učitel zosobňuje model hodnot naší společnosti</a:t>
          </a:r>
        </a:p>
      </dsp:txBody>
      <dsp:txXfrm>
        <a:off x="527531" y="3109"/>
        <a:ext cx="2275386" cy="1365231"/>
      </dsp:txXfrm>
    </dsp:sp>
    <dsp:sp modelId="{42F73D11-46C6-401C-9D7C-5AF807B09F63}">
      <dsp:nvSpPr>
        <dsp:cNvPr id="0" name=""/>
        <dsp:cNvSpPr/>
      </dsp:nvSpPr>
      <dsp:spPr>
        <a:xfrm>
          <a:off x="3030456" y="3109"/>
          <a:ext cx="2275386" cy="136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Angažovaná osobnost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Učitel má společenský závazek, který je spojován s jeho vystupováním na veřejnosti</a:t>
          </a:r>
        </a:p>
      </dsp:txBody>
      <dsp:txXfrm>
        <a:off x="3030456" y="3109"/>
        <a:ext cx="2275386" cy="1365231"/>
      </dsp:txXfrm>
    </dsp:sp>
    <dsp:sp modelId="{DD3876B5-1D66-4EC6-BC48-BBE1B1B09BD2}">
      <dsp:nvSpPr>
        <dsp:cNvPr id="0" name=""/>
        <dsp:cNvSpPr/>
      </dsp:nvSpPr>
      <dsp:spPr>
        <a:xfrm>
          <a:off x="5533381" y="3109"/>
          <a:ext cx="2275386" cy="136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Diagnostická a evaluační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Učitel diagnostikuje potřeby, zájmy, zvláštnosti</a:t>
          </a:r>
        </a:p>
      </dsp:txBody>
      <dsp:txXfrm>
        <a:off x="5533381" y="3109"/>
        <a:ext cx="2275386" cy="1365231"/>
      </dsp:txXfrm>
    </dsp:sp>
    <dsp:sp modelId="{EF865681-1886-446E-8CAF-3086F816C40A}">
      <dsp:nvSpPr>
        <dsp:cNvPr id="0" name=""/>
        <dsp:cNvSpPr/>
      </dsp:nvSpPr>
      <dsp:spPr>
        <a:xfrm>
          <a:off x="527531" y="1595880"/>
          <a:ext cx="2275386" cy="136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Projektant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Učitel na základě diagnostiky plánuje diferencované vzdělávání</a:t>
          </a:r>
        </a:p>
      </dsp:txBody>
      <dsp:txXfrm>
        <a:off x="527531" y="1595880"/>
        <a:ext cx="2275386" cy="1365231"/>
      </dsp:txXfrm>
    </dsp:sp>
    <dsp:sp modelId="{0E05C3E5-B5EF-4FAD-BBBF-DCD31097CB53}">
      <dsp:nvSpPr>
        <dsp:cNvPr id="0" name=""/>
        <dsp:cNvSpPr/>
      </dsp:nvSpPr>
      <dsp:spPr>
        <a:xfrm>
          <a:off x="3030456" y="1595880"/>
          <a:ext cx="2275386" cy="136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>
              <a:solidFill>
                <a:schemeClr val="tx1"/>
              </a:solidFill>
            </a:rPr>
            <a:t>Facilitátor</a:t>
          </a:r>
          <a:r>
            <a:rPr lang="cs-CZ" sz="12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Učitel je průvodcem, vytváří optimální podmínky pro spontánní i řízené učení</a:t>
          </a:r>
        </a:p>
      </dsp:txBody>
      <dsp:txXfrm>
        <a:off x="3030456" y="1595880"/>
        <a:ext cx="2275386" cy="1365231"/>
      </dsp:txXfrm>
    </dsp:sp>
    <dsp:sp modelId="{40B1A9C9-0C4A-4419-8405-CE61BF943C59}">
      <dsp:nvSpPr>
        <dsp:cNvPr id="0" name=""/>
        <dsp:cNvSpPr/>
      </dsp:nvSpPr>
      <dsp:spPr>
        <a:xfrm>
          <a:off x="5533381" y="1595880"/>
          <a:ext cx="2275386" cy="136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Konzultant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Učitel dokáže artikulovat cíle a postupy, které využívá pro rozvoj dětí, naslouchá a komunikuje s odborníky</a:t>
          </a:r>
        </a:p>
      </dsp:txBody>
      <dsp:txXfrm>
        <a:off x="5533381" y="1595880"/>
        <a:ext cx="2275386" cy="1365231"/>
      </dsp:txXfrm>
    </dsp:sp>
    <dsp:sp modelId="{9C7CE495-AD9B-487E-8024-12A15029B97B}">
      <dsp:nvSpPr>
        <dsp:cNvPr id="0" name=""/>
        <dsp:cNvSpPr/>
      </dsp:nvSpPr>
      <dsp:spPr>
        <a:xfrm>
          <a:off x="3030456" y="3188651"/>
          <a:ext cx="2275386" cy="136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</a:rPr>
            <a:t>Administrátor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Učitel vede povinnou dokumentaci (formálně i obsahově)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/>
        </a:p>
      </dsp:txBody>
      <dsp:txXfrm>
        <a:off x="3030456" y="3188651"/>
        <a:ext cx="2275386" cy="136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17.10.2021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4BD239E7-27CF-40C7-8F0A-BFE4D4394C35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5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5547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5793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8176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8353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842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796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9535A-A064-470E-AB26-E7F9E0FAA2CE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75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59A97A77-74DD-4E76-8172-DB6859F6630F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83948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D3E4E29C-9478-40CB-B885-8083C7A499E9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4548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F2F52B-EF36-4385-B68C-26B683FC6FB0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0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72566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4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80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rtlCol="0">
            <a:normAutofit/>
          </a:bodyPr>
          <a:lstStyle/>
          <a:p>
            <a:pPr algn="r" rtl="0"/>
            <a:r>
              <a:rPr lang="cs" sz="3000"/>
              <a:t>Sebezkušenostní učení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 rtlCol="0">
            <a:normAutofit/>
          </a:bodyPr>
          <a:lstStyle/>
          <a:p>
            <a:pPr algn="r" rtl="0"/>
            <a:r>
              <a:rPr lang="cs"/>
              <a:t>Zora Syslová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09294" y="941122"/>
            <a:ext cx="3452654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US" sz="5400" b="0" i="0" dirty="0">
                <a:effectLst/>
                <a:latin typeface="-apple-system"/>
              </a:rPr>
              <a:t>„</a:t>
            </a:r>
            <a:r>
              <a:rPr lang="en-US" sz="5400" b="0" i="0" dirty="0" err="1">
                <a:effectLst/>
                <a:latin typeface="-apple-system"/>
              </a:rPr>
              <a:t>Opakování</a:t>
            </a:r>
            <a:r>
              <a:rPr lang="en-US" sz="5400" b="0" i="0" dirty="0">
                <a:effectLst/>
                <a:latin typeface="-apple-system"/>
              </a:rPr>
              <a:t> </a:t>
            </a:r>
            <a:r>
              <a:rPr lang="en-US" sz="5400" b="0" i="0" dirty="0" err="1">
                <a:effectLst/>
                <a:latin typeface="-apple-system"/>
              </a:rPr>
              <a:t>matka</a:t>
            </a:r>
            <a:r>
              <a:rPr lang="en-US" sz="5400" b="0" i="0" dirty="0">
                <a:effectLst/>
                <a:latin typeface="-apple-system"/>
              </a:rPr>
              <a:t> </a:t>
            </a:r>
            <a:r>
              <a:rPr lang="en-US" sz="5400" b="0" i="0" dirty="0" err="1">
                <a:effectLst/>
                <a:latin typeface="-apple-system"/>
              </a:rPr>
              <a:t>moudrosti</a:t>
            </a:r>
            <a:r>
              <a:rPr lang="en-US" sz="5400" b="0" i="0" dirty="0">
                <a:effectLst/>
                <a:latin typeface="-apple-system"/>
              </a:rPr>
              <a:t>.“</a:t>
            </a:r>
            <a:endParaRPr lang="cs" sz="5400" i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rtlCol="0" anchor="ctr">
            <a:normAutofit/>
          </a:bodyPr>
          <a:lstStyle/>
          <a:p>
            <a:pPr algn="r" rtl="0"/>
            <a:r>
              <a:rPr lang="en-US" b="0" i="0" err="1">
                <a:effectLst/>
                <a:latin typeface="-apple-system"/>
              </a:rPr>
              <a:t>Latinské</a:t>
            </a:r>
            <a:r>
              <a:rPr lang="en-US" b="0" i="0">
                <a:effectLst/>
                <a:latin typeface="-apple-system"/>
              </a:rPr>
              <a:t> </a:t>
            </a:r>
            <a:r>
              <a:rPr lang="en-US" b="0" i="0" err="1">
                <a:effectLst/>
                <a:latin typeface="-apple-system"/>
              </a:rPr>
              <a:t>přísloví</a:t>
            </a:r>
            <a:endParaRPr lang="c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F90D46-3F31-4DF3-85CA-757ADE7C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cs-CZ" sz="3200"/>
              <a:t>PROFESNÍ ROZVOJ</a:t>
            </a:r>
            <a:br>
              <a:rPr lang="en-US" sz="3200"/>
            </a:br>
            <a:endParaRPr lang="en-US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1A3BEB-6B19-4C30-8F24-C60EDE19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4" name="Picture 2" descr="C:\Users\Tereza\Desktop\CiZX97mWsAAvGCR.jpg_large">
            <a:extLst>
              <a:ext uri="{FF2B5EF4-FFF2-40B4-BE49-F238E27FC236}">
                <a16:creationId xmlns:a16="http://schemas.microsoft.com/office/drawing/2014/main" id="{D6F52222-4611-44D6-B431-E30CF4AA0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" b="16240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75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2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Nadpis 1">
            <a:extLst>
              <a:ext uri="{FF2B5EF4-FFF2-40B4-BE49-F238E27FC236}">
                <a16:creationId xmlns:a16="http://schemas.microsoft.com/office/drawing/2014/main" id="{A46044E3-FE7A-4E16-980B-A62F29724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/>
              <a:t>Profesiogram učitele mateřské školy</a:t>
            </a:r>
          </a:p>
        </p:txBody>
      </p:sp>
      <p:sp>
        <p:nvSpPr>
          <p:cNvPr id="12292" name="TextovéPole 4">
            <a:extLst>
              <a:ext uri="{FF2B5EF4-FFF2-40B4-BE49-F238E27FC236}">
                <a16:creationId xmlns:a16="http://schemas.microsoft.com/office/drawing/2014/main" id="{CE386A1E-C91A-45C4-9EB9-E1B54350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325" y="6093627"/>
            <a:ext cx="200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Burkovičová, 2012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6D8EB8A-39FD-4364-AD5A-A8DF893D01F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8132268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0B375A13-C87F-445A-8B27-62589C50A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350" y="383373"/>
            <a:ext cx="8610600" cy="1293028"/>
          </a:xfrm>
        </p:spPr>
        <p:txBody>
          <a:bodyPr/>
          <a:lstStyle/>
          <a:p>
            <a:r>
              <a:rPr lang="cs-CZ" altLang="cs-CZ" dirty="0"/>
              <a:t>Profesní role učitele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96B86CD-ACAF-45CE-A5C9-F94B28B3B48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1871075"/>
              </p:ext>
            </p:extLst>
          </p:nvPr>
        </p:nvGraphicFramePr>
        <p:xfrm>
          <a:off x="1791950" y="1556793"/>
          <a:ext cx="8336300" cy="455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ovéPole 4">
            <a:extLst>
              <a:ext uri="{FF2B5EF4-FFF2-40B4-BE49-F238E27FC236}">
                <a16:creationId xmlns:a16="http://schemas.microsoft.com/office/drawing/2014/main" id="{98486A62-C1BD-4F39-ADFC-B483BBAB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6237289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Vašutová, 2004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10" y="1803405"/>
            <a:ext cx="6132990" cy="1825096"/>
          </a:xfrm>
        </p:spPr>
        <p:txBody>
          <a:bodyPr rtlCol="0">
            <a:normAutofit/>
          </a:bodyPr>
          <a:lstStyle/>
          <a:p>
            <a:pPr lvl="0" rtl="0"/>
            <a:r>
              <a:rPr lang="cs-CZ" b="0" i="0" dirty="0">
                <a:effectLst/>
                <a:latin typeface="-apple-system"/>
              </a:rPr>
              <a:t>IDEÁLNÍ UČITEL/KA …</a:t>
            </a:r>
            <a:endParaRPr lang="cs" i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410" y="3632201"/>
            <a:ext cx="6132990" cy="685800"/>
          </a:xfrm>
        </p:spPr>
        <p:txBody>
          <a:bodyPr rtlCol="0">
            <a:normAutofit/>
          </a:bodyPr>
          <a:lstStyle/>
          <a:p>
            <a:pPr rtl="0"/>
            <a:r>
              <a:rPr lang="cs-CZ" b="0" i="0">
                <a:effectLst/>
                <a:latin typeface="-apple-system"/>
              </a:rPr>
              <a:t>Samostatná práce</a:t>
            </a:r>
            <a:endParaRPr lang="cs"/>
          </a:p>
        </p:txBody>
      </p:sp>
      <p:pic>
        <p:nvPicPr>
          <p:cNvPr id="23" name="Graphic 15" descr="Učitel">
            <a:extLst>
              <a:ext uri="{FF2B5EF4-FFF2-40B4-BE49-F238E27FC236}">
                <a16:creationId xmlns:a16="http://schemas.microsoft.com/office/drawing/2014/main" id="{D6B20125-6541-4E68-A4CF-CDE31BFC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4752" y="1801368"/>
            <a:ext cx="2660904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7D4482-5C5E-44BA-A369-5833F84C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17.10.2021</a:t>
            </a:fld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E34C0D-3589-4A2F-870C-BBD2A5E9B3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4938"/>
            <a:ext cx="3598863" cy="5230812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9BA28E77-12D1-4B79-84B6-7ADC21CD7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26" y="230189"/>
            <a:ext cx="3516374" cy="5709384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ABA2988D-FEC9-4460-936F-ADA148162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94" y="1971675"/>
            <a:ext cx="5650362" cy="42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64BB-8C62-4733-BBE5-2F34169FD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cs-CZ" dirty="0"/>
              <a:t>Co nás čeká příště?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E1660BC-398D-4D9A-86F0-36F2E5086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9A8EAB-B325-4D18-A597-1C3EE148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17.10.2021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FDFF8DEE-B5AC-4EE3-B78F-9F864969F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b="22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62182E-2573-4BE9-A4FF-80EA60FA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váš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40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295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1812</TotalTime>
  <Words>168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Century Gothic</vt:lpstr>
      <vt:lpstr>Times New Roman</vt:lpstr>
      <vt:lpstr>Kondenzační stopa</vt:lpstr>
      <vt:lpstr>Sebezkušenostní učení </vt:lpstr>
      <vt:lpstr>„Opakování matka moudrosti.“</vt:lpstr>
      <vt:lpstr>PROFESNÍ ROZVOJ </vt:lpstr>
      <vt:lpstr>Profesiogram učitele mateřské školy</vt:lpstr>
      <vt:lpstr>Profesní role učitele</vt:lpstr>
      <vt:lpstr>IDEÁLNÍ UČITEL/KA …</vt:lpstr>
      <vt:lpstr>Prezentace aplikace PowerPoint</vt:lpstr>
      <vt:lpstr>Co nás čeká příště?</vt:lpstr>
      <vt:lpstr>Díky za váš čas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Sebezkušenostní učení</dc:title>
  <dc:creator>Syslová Zora</dc:creator>
  <cp:lastModifiedBy>Syslová Zora</cp:lastModifiedBy>
  <cp:revision>27</cp:revision>
  <dcterms:created xsi:type="dcterms:W3CDTF">2020-11-24T13:05:01Z</dcterms:created>
  <dcterms:modified xsi:type="dcterms:W3CDTF">2021-10-17T12:33:25Z</dcterms:modified>
</cp:coreProperties>
</file>