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60" r:id="rId5"/>
    <p:sldId id="265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Sociálně-pedagogické aspekty výchovy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2021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Seznámit se s projektovou dokumentací/pracovat s jejich dokumentací, případně využít dokumentace od vyučující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</a:t>
            </a:r>
          </a:p>
          <a:p>
            <a:pPr algn="ctr"/>
            <a:r>
              <a:rPr lang="cs-CZ" b="1" dirty="0"/>
              <a:t>Připravit projekt k realizaci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oblasti předškolního vzdělávání,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oblasti předškolní pedagogiky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8330D-04B2-4BBF-A6E9-36823E4E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Organizace, které poskytují zdroje</a:t>
            </a:r>
            <a:br>
              <a:rPr lang="cs-CZ" sz="1800" dirty="0"/>
            </a:br>
            <a:br>
              <a:rPr lang="cs-CZ" sz="18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CB86E-50D1-48B0-B28F-288E16A9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20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20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20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20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20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20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20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20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2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 – podmínky pro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Pod vedením vyučující vytvořit projekty v týmech</a:t>
            </a:r>
          </a:p>
          <a:p>
            <a:r>
              <a:rPr lang="cs-CZ" dirty="0"/>
              <a:t>Projekty připravené k možné realizaci v oblasti předškolní pedagogiky</a:t>
            </a:r>
          </a:p>
          <a:p>
            <a:r>
              <a:rPr lang="cs-CZ" dirty="0"/>
              <a:t>Aktivní účast na online výuce</a:t>
            </a:r>
          </a:p>
          <a:p>
            <a:r>
              <a:rPr lang="cs-CZ" dirty="0"/>
              <a:t>Možnost individuálních mítinků s vyučující předmětu</a:t>
            </a:r>
          </a:p>
          <a:p>
            <a:r>
              <a:rPr lang="cs-CZ" dirty="0"/>
              <a:t>Výsledek – zpracovaná projektová dokumentace (formuláře a podpůrné materiály budou k dispozici v </a:t>
            </a:r>
            <a:r>
              <a:rPr lang="cs-CZ" dirty="0" err="1"/>
              <a:t>is</a:t>
            </a:r>
            <a:r>
              <a:rPr lang="cs-CZ" dirty="0"/>
              <a:t>), dále vytvořená prezentace a prezentace projektů – vše pouze v týmech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Termíny</a:t>
            </a:r>
          </a:p>
          <a:p>
            <a:pPr marL="0" indent="0">
              <a:buNone/>
            </a:pPr>
            <a:r>
              <a:rPr lang="cs-CZ" dirty="0"/>
              <a:t>12.10.  Vhled do projektová, instruktáž</a:t>
            </a:r>
          </a:p>
          <a:p>
            <a:pPr marL="0" indent="0">
              <a:buNone/>
            </a:pPr>
            <a:r>
              <a:rPr lang="cs-CZ" dirty="0"/>
              <a:t>26.10. Sestavení týmů, upřesnění témat projektů</a:t>
            </a:r>
          </a:p>
          <a:p>
            <a:pPr marL="0" indent="0">
              <a:buNone/>
            </a:pPr>
            <a:r>
              <a:rPr lang="cs-CZ" dirty="0"/>
              <a:t>9.11. Individuální konzultace, práce na projektu – možnost online mítinků</a:t>
            </a:r>
          </a:p>
          <a:p>
            <a:pPr marL="0" indent="0">
              <a:buNone/>
            </a:pPr>
            <a:r>
              <a:rPr lang="cs-CZ" dirty="0"/>
              <a:t>23.11. Finalizace projektů, příprava k prezentaci</a:t>
            </a:r>
          </a:p>
          <a:p>
            <a:pPr marL="0" indent="0">
              <a:buNone/>
            </a:pPr>
            <a:r>
              <a:rPr lang="cs-CZ" dirty="0"/>
              <a:t>Prosinec finální online prezentace spolu s </a:t>
            </a:r>
            <a:r>
              <a:rPr lang="cs-CZ" dirty="0" err="1"/>
              <a:t>NMgr</a:t>
            </a:r>
            <a:r>
              <a:rPr lang="cs-CZ" dirty="0"/>
              <a:t>. MŠ v komb. formě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Dále možnost individuálních mítinků na </a:t>
            </a:r>
            <a:r>
              <a:rPr lang="cs-CZ" sz="1800" dirty="0" err="1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teamsech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v týmech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2F853-3CFD-4A6A-8E8C-D55BEEC1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mě vyučuje?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77B39-86E5-44C2-AFB3-036E3170D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Zjistěte si informace o vyučující – Lenka Gulová</a:t>
            </a:r>
          </a:p>
          <a:p>
            <a:r>
              <a:rPr lang="cs-CZ" dirty="0"/>
              <a:t>O katedře sociální pedagogiky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Přeji nám příjemná setkání ve výuce a zajímavé návrhy projektů</a:t>
            </a:r>
          </a:p>
        </p:txBody>
      </p:sp>
    </p:spTree>
    <p:extLst>
      <p:ext uri="{BB962C8B-B14F-4D97-AF65-F5344CB8AC3E}">
        <p14:creationId xmlns:p14="http://schemas.microsoft.com/office/powerpoint/2010/main" val="4134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432</TotalTime>
  <Words>440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Sociálně-pedagogické aspekty výchovy</vt:lpstr>
      <vt:lpstr>Vítám Vás do nového předmětu</vt:lpstr>
      <vt:lpstr>Zadání předmětu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 – podmínky pro ukončení</vt:lpstr>
      <vt:lpstr>Harmonogram podzim 2021</vt:lpstr>
      <vt:lpstr>Kdo mě vyučuje?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7</cp:revision>
  <dcterms:created xsi:type="dcterms:W3CDTF">2020-10-07T12:50:38Z</dcterms:created>
  <dcterms:modified xsi:type="dcterms:W3CDTF">2021-10-12T12:53:32Z</dcterms:modified>
</cp:coreProperties>
</file>