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60" r:id="rId5"/>
    <p:sldId id="265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9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dacevia.cz/nabidka-programu/dobro-druzi/" TargetMode="External"/><Relationship Id="rId3" Type="http://schemas.openxmlformats.org/officeDocument/2006/relationships/hyperlink" Target="https://nadacepangea.cz/novinky/vyzva-nadace-pangea-pro-projekt-paidagogos/?fbclid=IwAR1KAua9YGCq5kUc1fO98-J_bqIGPL9bN3loqlO1_A6LHaojgfB42uUh_ks" TargetMode="External"/><Relationship Id="rId7" Type="http://schemas.openxmlformats.org/officeDocument/2006/relationships/hyperlink" Target="https://damenavas.brno.cz/" TargetMode="External"/><Relationship Id="rId2" Type="http://schemas.openxmlformats.org/officeDocument/2006/relationships/hyperlink" Target="https://www.muni.cz/absolventi/spolek-absolventu-a-pratel-mu/granty-tgm/aktualni-roc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exsda.cz/aktivity/inexup/" TargetMode="External"/><Relationship Id="rId11" Type="http://schemas.openxmlformats.org/officeDocument/2006/relationships/hyperlink" Target="https://www.muni.cz/studenti/stipendia/bavi-vas-delat-veci-pro-ostatni-studenty-a-univerzitu" TargetMode="External"/><Relationship Id="rId5" Type="http://schemas.openxmlformats.org/officeDocument/2006/relationships/hyperlink" Target="https://europa.eu/youth/solidarity_en" TargetMode="External"/><Relationship Id="rId10" Type="http://schemas.openxmlformats.org/officeDocument/2006/relationships/hyperlink" Target="https://projekty.rect.muni.cz/cs/fond-rozvoje-mu/frmu-2020" TargetMode="External"/><Relationship Id="rId4" Type="http://schemas.openxmlformats.org/officeDocument/2006/relationships/hyperlink" Target="https://www.mladiinfo.cz/evropsky-sbor-solidarity/" TargetMode="External"/><Relationship Id="rId9" Type="http://schemas.openxmlformats.org/officeDocument/2006/relationships/hyperlink" Target="http://www.nadacesophia.cz/prisp.as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0E95D-7E57-4865-909A-CE9CF9604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Sociálně-pedagogické aspekty výchovy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6CA1C2-B817-40BC-B572-127D0D68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Podzim, 2021</a:t>
            </a:r>
          </a:p>
        </p:txBody>
      </p:sp>
    </p:spTree>
    <p:extLst>
      <p:ext uri="{BB962C8B-B14F-4D97-AF65-F5344CB8AC3E}">
        <p14:creationId xmlns:p14="http://schemas.microsoft.com/office/powerpoint/2010/main" val="6666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0B4E6-A73F-4B83-AEB0-D79F0405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Vítám Vás do nového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BA673F-CD09-4446-A496-6C078A356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Krátká prezentace Vás zorientuje v jeho obsahu </a:t>
            </a:r>
          </a:p>
        </p:txBody>
      </p:sp>
    </p:spTree>
    <p:extLst>
      <p:ext uri="{BB962C8B-B14F-4D97-AF65-F5344CB8AC3E}">
        <p14:creationId xmlns:p14="http://schemas.microsoft.com/office/powerpoint/2010/main" val="35024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5CEEA-B277-41C0-83A3-8C45B2B4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Zadání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C4366-D12A-4924-9A2B-531AC7C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Promyslet téma projektu – v rámci diskusí, v průběhu výuky atd.</a:t>
            </a:r>
          </a:p>
          <a:p>
            <a:pPr algn="ctr"/>
            <a:r>
              <a:rPr lang="cs-CZ" b="1" dirty="0"/>
              <a:t>Vytvořit týmy – název, vize, poslání</a:t>
            </a:r>
          </a:p>
          <a:p>
            <a:pPr algn="ctr"/>
            <a:r>
              <a:rPr lang="cs-CZ" b="1" dirty="0"/>
              <a:t>Seznámit se s projektovou dokumentací/pracovat s jejich dokumentací, případně využít dokumentace od vyučující</a:t>
            </a:r>
          </a:p>
          <a:p>
            <a:pPr algn="ctr"/>
            <a:r>
              <a:rPr lang="cs-CZ" b="1" dirty="0"/>
              <a:t>Vytvořit v týmu návrh projektu</a:t>
            </a:r>
          </a:p>
          <a:p>
            <a:pPr algn="ctr"/>
            <a:r>
              <a:rPr lang="cs-CZ" b="1" dirty="0"/>
              <a:t>Zpracovat návrh projektu </a:t>
            </a:r>
          </a:p>
          <a:p>
            <a:pPr algn="ctr"/>
            <a:r>
              <a:rPr lang="cs-CZ" b="1" dirty="0"/>
              <a:t>Připravit projekt k realizaci</a:t>
            </a:r>
          </a:p>
        </p:txBody>
      </p:sp>
    </p:spTree>
    <p:extLst>
      <p:ext uri="{BB962C8B-B14F-4D97-AF65-F5344CB8AC3E}">
        <p14:creationId xmlns:p14="http://schemas.microsoft.com/office/powerpoint/2010/main" val="31676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93C7C-BEDF-45B4-B5BD-D5B995F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71F84-8D04-40EB-8C16-4B1D50E8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Obecné údaje o projektu: 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název, cílová skupina, námět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problému: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kde a jaké vidíte nedostatky v oblasti předškolního vzdělávání, na které chcete vaším nápadem/projektem reagovat? Popište souvislosti a návaznost jednoho na druhé.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 vize: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kam chcete situaci posunout a jak tomu hodláte vaším projektem přispět? Vysvětlete předpokládaný dopad změny na změny v oblasti předškolní pedagogiky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Vámi navrhované řešení: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Váš projekt přispěje naplnění této vize? Co konkrétně chcete udělat a co k tomu potřebujete?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Předběžný odhad o výši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rádi bychom si udělali představu, o jak vysokých nákladech přibližně uvažujete.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Přínos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finanční podpora pomůže naplnění Vaší vize? Co bude díky financím jinak? Co by se bez této podpory nestalo?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8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8330D-04B2-4BBF-A6E9-36823E4E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Organizace, které poskytují zdroje</a:t>
            </a:r>
            <a:br>
              <a:rPr lang="cs-CZ" sz="1800" dirty="0"/>
            </a:br>
            <a:br>
              <a:rPr lang="cs-CZ" sz="1800" dirty="0"/>
            </a:b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seznam odkazů na nadace a zdroje, které financují nápady mladých lidí bez nutnosti zaštítění oficiální organizací či institucí. </a:t>
            </a:r>
            <a:endParaRPr lang="cs-CZ" sz="1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CB86E-50D1-48B0-B28F-288E16A99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SAPMU: Granty TGM na podporu rozvoje občanské společnosti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Nadace Pangea: projekt </a:t>
            </a:r>
            <a:r>
              <a:rPr lang="cs-CZ" sz="20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paidagogs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4"/>
              </a:rPr>
              <a:t>Evropská unie: Evropský sbor solidarity</a:t>
            </a:r>
            <a:r>
              <a:rPr lang="cs-CZ" sz="20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(</a:t>
            </a:r>
            <a:r>
              <a:rPr lang="cs-CZ" sz="20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European</a:t>
            </a: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 solidarity </a:t>
            </a:r>
            <a:r>
              <a:rPr lang="cs-CZ" sz="20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corps</a:t>
            </a: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 </a:t>
            </a:r>
            <a:r>
              <a:rPr lang="cs-CZ" sz="20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anglická verze)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INEXSDA: </a:t>
            </a:r>
            <a:r>
              <a:rPr lang="cs-CZ" sz="20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Inexup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7"/>
              </a:rPr>
              <a:t>Brno: Dáme na Vás (participativní rozpočet)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8"/>
              </a:rPr>
              <a:t>Nadace Via: Dobro-druzi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9"/>
              </a:rPr>
              <a:t>Nadace Sophia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0"/>
              </a:rPr>
              <a:t>Fond rozvoje Masarykovy univerzity</a:t>
            </a:r>
            <a:r>
              <a:rPr lang="cs-CZ" sz="20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letos nebude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20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1"/>
              </a:rPr>
              <a:t>Stipendijní program rektora MU na podporu studentských aktivit  </a:t>
            </a:r>
            <a:endParaRPr lang="cs-CZ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2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15FB6-1CCE-420B-804B-07B9D5C8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 – podmínky pro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D439B-759F-45A9-BFD5-2379C2DE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Pod vedením vyučující vytvořit projekty v týmech</a:t>
            </a:r>
          </a:p>
          <a:p>
            <a:r>
              <a:rPr lang="cs-CZ" dirty="0"/>
              <a:t>Projekty připravené k možné realizaci v oblasti předškolní pedagogiky</a:t>
            </a:r>
          </a:p>
          <a:p>
            <a:r>
              <a:rPr lang="cs-CZ" dirty="0"/>
              <a:t>Aktivní účast na online výuce</a:t>
            </a:r>
          </a:p>
          <a:p>
            <a:r>
              <a:rPr lang="cs-CZ" dirty="0"/>
              <a:t>Možnost individuálních mítinků s vyučující předmětu</a:t>
            </a:r>
          </a:p>
          <a:p>
            <a:r>
              <a:rPr lang="cs-CZ" dirty="0"/>
              <a:t>Výsledek – zpracovaná projektová dokumentace (formuláře a podpůrné materiály budou k dispozici v </a:t>
            </a:r>
            <a:r>
              <a:rPr lang="cs-CZ" dirty="0" err="1"/>
              <a:t>is</a:t>
            </a:r>
            <a:r>
              <a:rPr lang="cs-CZ" dirty="0"/>
              <a:t>), dále vytvořená prezentace a prezentace projektů – vše pouze v týmech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00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63364-3EC5-463B-B30C-0910E52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podzim 2021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AEC6B-A636-4FB1-8D7A-8667E91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Termíny</a:t>
            </a:r>
          </a:p>
          <a:p>
            <a:pPr marL="0" indent="0">
              <a:buNone/>
            </a:pPr>
            <a:r>
              <a:rPr lang="cs-CZ" dirty="0"/>
              <a:t>12.10.  Vhled do projektová, instruktáž</a:t>
            </a:r>
          </a:p>
          <a:p>
            <a:pPr marL="0" indent="0">
              <a:buNone/>
            </a:pPr>
            <a:r>
              <a:rPr lang="cs-CZ" dirty="0"/>
              <a:t>26.10. Sestavení týmů, upřesnění témat projektů</a:t>
            </a:r>
          </a:p>
          <a:p>
            <a:pPr marL="0" indent="0">
              <a:buNone/>
            </a:pPr>
            <a:r>
              <a:rPr lang="cs-CZ" dirty="0"/>
              <a:t>9.11. Individuální konzultace, práce na projektu – možnost online mítinků</a:t>
            </a:r>
          </a:p>
          <a:p>
            <a:pPr marL="0" indent="0">
              <a:buNone/>
            </a:pPr>
            <a:r>
              <a:rPr lang="cs-CZ" dirty="0"/>
              <a:t>23.11. Finalizace projektů, příprava k prezentaci</a:t>
            </a:r>
          </a:p>
          <a:p>
            <a:pPr marL="0" indent="0">
              <a:buNone/>
            </a:pPr>
            <a:r>
              <a:rPr lang="cs-CZ" dirty="0"/>
              <a:t>Prosinec finální online prezentace spolu s </a:t>
            </a:r>
            <a:r>
              <a:rPr lang="cs-CZ" dirty="0" err="1"/>
              <a:t>NMgr</a:t>
            </a:r>
            <a:r>
              <a:rPr lang="cs-CZ" dirty="0"/>
              <a:t>. MŠ v komb. formě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450215" algn="l"/>
              </a:tabLst>
            </a:pPr>
            <a:r>
              <a:rPr lang="cs-CZ" sz="18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Dále možnost individuálních mítinků na </a:t>
            </a:r>
            <a:r>
              <a:rPr lang="cs-CZ" sz="1800" dirty="0" err="1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teamsech</a:t>
            </a:r>
            <a:r>
              <a:rPr lang="cs-CZ" sz="18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v týmech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5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2F853-3CFD-4A6A-8E8C-D55BEEC1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mě vyučuje?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77B39-86E5-44C2-AFB3-036E3170D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Zjistěte si informace o vyučující – Lenka Gulová</a:t>
            </a:r>
          </a:p>
          <a:p>
            <a:r>
              <a:rPr lang="cs-CZ" dirty="0"/>
              <a:t>O katedře sociální pedagogiky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r"/>
            <a:r>
              <a:rPr lang="cs-CZ" dirty="0"/>
              <a:t>Přeji nám příjemná setkání ve výuce a zajímavé návrhy projektů</a:t>
            </a:r>
          </a:p>
        </p:txBody>
      </p:sp>
    </p:spTree>
    <p:extLst>
      <p:ext uri="{BB962C8B-B14F-4D97-AF65-F5344CB8AC3E}">
        <p14:creationId xmlns:p14="http://schemas.microsoft.com/office/powerpoint/2010/main" val="413440040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432</TotalTime>
  <Words>440</Words>
  <Application>Microsoft Office PowerPoint</Application>
  <PresentationFormat>Širokoúhlá obrazovka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Cambria</vt:lpstr>
      <vt:lpstr>Gill Sans MT</vt:lpstr>
      <vt:lpstr>Symbol</vt:lpstr>
      <vt:lpstr>Times New Roman</vt:lpstr>
      <vt:lpstr>Galerie</vt:lpstr>
      <vt:lpstr>Sociálně-pedagogické aspekty výchovy</vt:lpstr>
      <vt:lpstr>Vítám Vás do nového předmětu</vt:lpstr>
      <vt:lpstr>Zadání předmětu</vt:lpstr>
      <vt:lpstr>Zadání úkolu</vt:lpstr>
      <vt:lpstr>Organizace, které poskytují zdroje  seznam odkazů na nadace a zdroje, které financují nápady mladých lidí bez nutnosti zaštítění oficiální organizací či institucí. </vt:lpstr>
      <vt:lpstr>Závěr předmětu – podmínky pro ukončení</vt:lpstr>
      <vt:lpstr>Harmonogram podzim 2021</vt:lpstr>
      <vt:lpstr>Kdo mě vyučuje?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rozvojového projektu</dc:title>
  <dc:creator>Lenka Gulová</dc:creator>
  <cp:lastModifiedBy>Lenka Gulová</cp:lastModifiedBy>
  <cp:revision>7</cp:revision>
  <dcterms:created xsi:type="dcterms:W3CDTF">2020-10-07T12:50:38Z</dcterms:created>
  <dcterms:modified xsi:type="dcterms:W3CDTF">2021-10-12T12:53:32Z</dcterms:modified>
</cp:coreProperties>
</file>