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8" r:id="rId3"/>
    <p:sldId id="269" r:id="rId4"/>
    <p:sldId id="270" r:id="rId5"/>
    <p:sldId id="299" r:id="rId6"/>
    <p:sldId id="300" r:id="rId7"/>
    <p:sldId id="301" r:id="rId8"/>
    <p:sldId id="297" r:id="rId9"/>
    <p:sldId id="274" r:id="rId10"/>
    <p:sldId id="298" r:id="rId11"/>
    <p:sldId id="271" r:id="rId12"/>
    <p:sldId id="302" r:id="rId13"/>
    <p:sldId id="272" r:id="rId14"/>
    <p:sldId id="303" r:id="rId15"/>
    <p:sldId id="304" r:id="rId16"/>
    <p:sldId id="305" r:id="rId17"/>
    <p:sldId id="306" r:id="rId18"/>
    <p:sldId id="307" r:id="rId19"/>
    <p:sldId id="423" r:id="rId20"/>
    <p:sldId id="424" r:id="rId21"/>
    <p:sldId id="425" r:id="rId22"/>
    <p:sldId id="426" r:id="rId23"/>
    <p:sldId id="278" r:id="rId24"/>
    <p:sldId id="279" r:id="rId25"/>
    <p:sldId id="280" r:id="rId26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47FC05-F218-4F2E-8F0A-CAD65459641E}" v="55" dt="2021-11-17T15:55:27.298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706" autoAdjust="0"/>
  </p:normalViewPr>
  <p:slideViewPr>
    <p:cSldViewPr>
      <p:cViewPr varScale="1">
        <p:scale>
          <a:sx n="85" d="100"/>
          <a:sy n="85" d="100"/>
        </p:scale>
        <p:origin x="45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9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zef Lopuch" userId="2c48502a7992df14" providerId="LiveId" clId="{CB47FC05-F218-4F2E-8F0A-CAD65459641E}"/>
    <pc:docChg chg="undo custSel addSld delSld modSld">
      <pc:chgData name="Jozef Lopuch" userId="2c48502a7992df14" providerId="LiveId" clId="{CB47FC05-F218-4F2E-8F0A-CAD65459641E}" dt="2021-11-17T15:56:14.021" v="250" actId="20577"/>
      <pc:docMkLst>
        <pc:docMk/>
      </pc:docMkLst>
      <pc:sldChg chg="modSp mod">
        <pc:chgData name="Jozef Lopuch" userId="2c48502a7992df14" providerId="LiveId" clId="{CB47FC05-F218-4F2E-8F0A-CAD65459641E}" dt="2021-11-17T15:22:44.021" v="28" actId="20577"/>
        <pc:sldMkLst>
          <pc:docMk/>
          <pc:sldMk cId="2142729111" sldId="256"/>
        </pc:sldMkLst>
        <pc:spChg chg="mod">
          <ac:chgData name="Jozef Lopuch" userId="2c48502a7992df14" providerId="LiveId" clId="{CB47FC05-F218-4F2E-8F0A-CAD65459641E}" dt="2021-11-17T15:22:44.021" v="28" actId="20577"/>
          <ac:spMkLst>
            <pc:docMk/>
            <pc:sldMk cId="2142729111" sldId="256"/>
            <ac:spMk id="2" creationId="{00000000-0000-0000-0000-000000000000}"/>
          </ac:spMkLst>
        </pc:spChg>
        <pc:spChg chg="mod">
          <ac:chgData name="Jozef Lopuch" userId="2c48502a7992df14" providerId="LiveId" clId="{CB47FC05-F218-4F2E-8F0A-CAD65459641E}" dt="2021-11-17T15:21:29.307" v="7"/>
          <ac:spMkLst>
            <pc:docMk/>
            <pc:sldMk cId="2142729111" sldId="256"/>
            <ac:spMk id="3" creationId="{00000000-0000-0000-0000-000000000000}"/>
          </ac:spMkLst>
        </pc:spChg>
      </pc:sldChg>
      <pc:sldChg chg="del">
        <pc:chgData name="Jozef Lopuch" userId="2c48502a7992df14" providerId="LiveId" clId="{CB47FC05-F218-4F2E-8F0A-CAD65459641E}" dt="2021-11-17T15:21:21.984" v="2" actId="47"/>
        <pc:sldMkLst>
          <pc:docMk/>
          <pc:sldMk cId="682195269" sldId="257"/>
        </pc:sldMkLst>
      </pc:sldChg>
      <pc:sldChg chg="del">
        <pc:chgData name="Jozef Lopuch" userId="2c48502a7992df14" providerId="LiveId" clId="{CB47FC05-F218-4F2E-8F0A-CAD65459641E}" dt="2021-11-17T15:21:23.736" v="4" actId="47"/>
        <pc:sldMkLst>
          <pc:docMk/>
          <pc:sldMk cId="1783796071" sldId="261"/>
        </pc:sldMkLst>
      </pc:sldChg>
      <pc:sldChg chg="del">
        <pc:chgData name="Jozef Lopuch" userId="2c48502a7992df14" providerId="LiveId" clId="{CB47FC05-F218-4F2E-8F0A-CAD65459641E}" dt="2021-11-17T15:21:22.950" v="3" actId="47"/>
        <pc:sldMkLst>
          <pc:docMk/>
          <pc:sldMk cId="2950636364" sldId="267"/>
        </pc:sldMkLst>
      </pc:sldChg>
      <pc:sldChg chg="modSp mod">
        <pc:chgData name="Jozef Lopuch" userId="2c48502a7992df14" providerId="LiveId" clId="{CB47FC05-F218-4F2E-8F0A-CAD65459641E}" dt="2021-11-17T15:36:26.824" v="135" actId="113"/>
        <pc:sldMkLst>
          <pc:docMk/>
          <pc:sldMk cId="1318512012" sldId="268"/>
        </pc:sldMkLst>
        <pc:spChg chg="mod">
          <ac:chgData name="Jozef Lopuch" userId="2c48502a7992df14" providerId="LiveId" clId="{CB47FC05-F218-4F2E-8F0A-CAD65459641E}" dt="2021-11-17T15:36:26.824" v="135" actId="113"/>
          <ac:spMkLst>
            <pc:docMk/>
            <pc:sldMk cId="1318512012" sldId="268"/>
            <ac:spMk id="2" creationId="{00000000-0000-0000-0000-000000000000}"/>
          </ac:spMkLst>
        </pc:spChg>
        <pc:spChg chg="mod">
          <ac:chgData name="Jozef Lopuch" userId="2c48502a7992df14" providerId="LiveId" clId="{CB47FC05-F218-4F2E-8F0A-CAD65459641E}" dt="2021-11-17T15:28:17.417" v="52" actId="20577"/>
          <ac:spMkLst>
            <pc:docMk/>
            <pc:sldMk cId="1318512012" sldId="268"/>
            <ac:spMk id="3" creationId="{00000000-0000-0000-0000-000000000000}"/>
          </ac:spMkLst>
        </pc:spChg>
      </pc:sldChg>
      <pc:sldChg chg="modSp mod">
        <pc:chgData name="Jozef Lopuch" userId="2c48502a7992df14" providerId="LiveId" clId="{CB47FC05-F218-4F2E-8F0A-CAD65459641E}" dt="2021-11-17T15:55:58.348" v="248" actId="20577"/>
        <pc:sldMkLst>
          <pc:docMk/>
          <pc:sldMk cId="3707881363" sldId="269"/>
        </pc:sldMkLst>
        <pc:spChg chg="mod">
          <ac:chgData name="Jozef Lopuch" userId="2c48502a7992df14" providerId="LiveId" clId="{CB47FC05-F218-4F2E-8F0A-CAD65459641E}" dt="2021-11-17T15:36:17.486" v="133" actId="255"/>
          <ac:spMkLst>
            <pc:docMk/>
            <pc:sldMk cId="3707881363" sldId="269"/>
            <ac:spMk id="2" creationId="{00000000-0000-0000-0000-000000000000}"/>
          </ac:spMkLst>
        </pc:spChg>
        <pc:spChg chg="mod">
          <ac:chgData name="Jozef Lopuch" userId="2c48502a7992df14" providerId="LiveId" clId="{CB47FC05-F218-4F2E-8F0A-CAD65459641E}" dt="2021-11-17T15:55:58.348" v="248" actId="20577"/>
          <ac:spMkLst>
            <pc:docMk/>
            <pc:sldMk cId="3707881363" sldId="269"/>
            <ac:spMk id="3" creationId="{00000000-0000-0000-0000-000000000000}"/>
          </ac:spMkLst>
        </pc:spChg>
      </pc:sldChg>
      <pc:sldChg chg="addSp modSp mod">
        <pc:chgData name="Jozef Lopuch" userId="2c48502a7992df14" providerId="LiveId" clId="{CB47FC05-F218-4F2E-8F0A-CAD65459641E}" dt="2021-11-17T15:56:03.420" v="249" actId="20577"/>
        <pc:sldMkLst>
          <pc:docMk/>
          <pc:sldMk cId="3799805058" sldId="270"/>
        </pc:sldMkLst>
        <pc:spChg chg="mod">
          <ac:chgData name="Jozef Lopuch" userId="2c48502a7992df14" providerId="LiveId" clId="{CB47FC05-F218-4F2E-8F0A-CAD65459641E}" dt="2021-11-17T15:36:09.127" v="130" actId="113"/>
          <ac:spMkLst>
            <pc:docMk/>
            <pc:sldMk cId="3799805058" sldId="270"/>
            <ac:spMk id="2" creationId="{00000000-0000-0000-0000-000000000000}"/>
          </ac:spMkLst>
        </pc:spChg>
        <pc:spChg chg="mod">
          <ac:chgData name="Jozef Lopuch" userId="2c48502a7992df14" providerId="LiveId" clId="{CB47FC05-F218-4F2E-8F0A-CAD65459641E}" dt="2021-11-17T15:56:03.420" v="249" actId="20577"/>
          <ac:spMkLst>
            <pc:docMk/>
            <pc:sldMk cId="3799805058" sldId="270"/>
            <ac:spMk id="3" creationId="{00000000-0000-0000-0000-000000000000}"/>
          </ac:spMkLst>
        </pc:spChg>
        <pc:picChg chg="add mod">
          <ac:chgData name="Jozef Lopuch" userId="2c48502a7992df14" providerId="LiveId" clId="{CB47FC05-F218-4F2E-8F0A-CAD65459641E}" dt="2021-11-17T15:30:18.260" v="74" actId="14100"/>
          <ac:picMkLst>
            <pc:docMk/>
            <pc:sldMk cId="3799805058" sldId="270"/>
            <ac:picMk id="4" creationId="{EE6D9A7E-03BA-4EAB-B169-563156E5D688}"/>
          </ac:picMkLst>
        </pc:picChg>
      </pc:sldChg>
      <pc:sldChg chg="addSp modSp mod">
        <pc:chgData name="Jozef Lopuch" userId="2c48502a7992df14" providerId="LiveId" clId="{CB47FC05-F218-4F2E-8F0A-CAD65459641E}" dt="2021-11-17T15:38:04.356" v="150" actId="1076"/>
        <pc:sldMkLst>
          <pc:docMk/>
          <pc:sldMk cId="364956800" sldId="271"/>
        </pc:sldMkLst>
        <pc:spChg chg="mod">
          <ac:chgData name="Jozef Lopuch" userId="2c48502a7992df14" providerId="LiveId" clId="{CB47FC05-F218-4F2E-8F0A-CAD65459641E}" dt="2021-11-17T15:37:17.678" v="143" actId="20577"/>
          <ac:spMkLst>
            <pc:docMk/>
            <pc:sldMk cId="364956800" sldId="271"/>
            <ac:spMk id="2" creationId="{00000000-0000-0000-0000-000000000000}"/>
          </ac:spMkLst>
        </pc:spChg>
        <pc:spChg chg="mod">
          <ac:chgData name="Jozef Lopuch" userId="2c48502a7992df14" providerId="LiveId" clId="{CB47FC05-F218-4F2E-8F0A-CAD65459641E}" dt="2021-11-17T15:37:42.717" v="146" actId="14100"/>
          <ac:spMkLst>
            <pc:docMk/>
            <pc:sldMk cId="364956800" sldId="271"/>
            <ac:spMk id="3" creationId="{00000000-0000-0000-0000-000000000000}"/>
          </ac:spMkLst>
        </pc:spChg>
        <pc:picChg chg="add mod">
          <ac:chgData name="Jozef Lopuch" userId="2c48502a7992df14" providerId="LiveId" clId="{CB47FC05-F218-4F2E-8F0A-CAD65459641E}" dt="2021-11-17T15:38:04.356" v="150" actId="1076"/>
          <ac:picMkLst>
            <pc:docMk/>
            <pc:sldMk cId="364956800" sldId="271"/>
            <ac:picMk id="4" creationId="{2164C06E-13FC-442B-BE73-46E68165107A}"/>
          </ac:picMkLst>
        </pc:picChg>
      </pc:sldChg>
      <pc:sldChg chg="addSp delSp modSp mod">
        <pc:chgData name="Jozef Lopuch" userId="2c48502a7992df14" providerId="LiveId" clId="{CB47FC05-F218-4F2E-8F0A-CAD65459641E}" dt="2021-11-17T15:40:17.915" v="178"/>
        <pc:sldMkLst>
          <pc:docMk/>
          <pc:sldMk cId="3170977376" sldId="272"/>
        </pc:sldMkLst>
        <pc:spChg chg="del">
          <ac:chgData name="Jozef Lopuch" userId="2c48502a7992df14" providerId="LiveId" clId="{CB47FC05-F218-4F2E-8F0A-CAD65459641E}" dt="2021-11-17T15:40:15.416" v="176" actId="478"/>
          <ac:spMkLst>
            <pc:docMk/>
            <pc:sldMk cId="3170977376" sldId="272"/>
            <ac:spMk id="2" creationId="{00000000-0000-0000-0000-000000000000}"/>
          </ac:spMkLst>
        </pc:spChg>
        <pc:spChg chg="del">
          <ac:chgData name="Jozef Lopuch" userId="2c48502a7992df14" providerId="LiveId" clId="{CB47FC05-F218-4F2E-8F0A-CAD65459641E}" dt="2021-11-17T15:40:13.732" v="175" actId="478"/>
          <ac:spMkLst>
            <pc:docMk/>
            <pc:sldMk cId="3170977376" sldId="272"/>
            <ac:spMk id="4" creationId="{30C47220-01A1-4A6C-B979-08BB1F114CD0}"/>
          </ac:spMkLst>
        </pc:spChg>
        <pc:spChg chg="add del mod">
          <ac:chgData name="Jozef Lopuch" userId="2c48502a7992df14" providerId="LiveId" clId="{CB47FC05-F218-4F2E-8F0A-CAD65459641E}" dt="2021-11-17T15:40:16.773" v="177" actId="478"/>
          <ac:spMkLst>
            <pc:docMk/>
            <pc:sldMk cId="3170977376" sldId="272"/>
            <ac:spMk id="5" creationId="{D77B2A83-34F0-4BD2-8DAC-B442761426CF}"/>
          </ac:spMkLst>
        </pc:spChg>
        <pc:picChg chg="del">
          <ac:chgData name="Jozef Lopuch" userId="2c48502a7992df14" providerId="LiveId" clId="{CB47FC05-F218-4F2E-8F0A-CAD65459641E}" dt="2021-11-17T15:40:12.429" v="174" actId="478"/>
          <ac:picMkLst>
            <pc:docMk/>
            <pc:sldMk cId="3170977376" sldId="272"/>
            <ac:picMk id="6" creationId="{7B6DB84F-60DC-42D8-8B74-6EEC8517941C}"/>
          </ac:picMkLst>
        </pc:picChg>
        <pc:picChg chg="add mod">
          <ac:chgData name="Jozef Lopuch" userId="2c48502a7992df14" providerId="LiveId" clId="{CB47FC05-F218-4F2E-8F0A-CAD65459641E}" dt="2021-11-17T15:40:17.915" v="178"/>
          <ac:picMkLst>
            <pc:docMk/>
            <pc:sldMk cId="3170977376" sldId="272"/>
            <ac:picMk id="7" creationId="{B7912F60-39E5-483E-BC40-9DE04A65A660}"/>
          </ac:picMkLst>
        </pc:picChg>
        <pc:picChg chg="add mod">
          <ac:chgData name="Jozef Lopuch" userId="2c48502a7992df14" providerId="LiveId" clId="{CB47FC05-F218-4F2E-8F0A-CAD65459641E}" dt="2021-11-17T15:40:17.915" v="178"/>
          <ac:picMkLst>
            <pc:docMk/>
            <pc:sldMk cId="3170977376" sldId="272"/>
            <ac:picMk id="8" creationId="{BC200562-B7B9-4411-B469-E5DEDCE384C3}"/>
          </ac:picMkLst>
        </pc:picChg>
        <pc:picChg chg="add mod">
          <ac:chgData name="Jozef Lopuch" userId="2c48502a7992df14" providerId="LiveId" clId="{CB47FC05-F218-4F2E-8F0A-CAD65459641E}" dt="2021-11-17T15:40:17.915" v="178"/>
          <ac:picMkLst>
            <pc:docMk/>
            <pc:sldMk cId="3170977376" sldId="272"/>
            <ac:picMk id="9" creationId="{3DD4BB1C-6B88-4845-A1F7-22E367FC8634}"/>
          </ac:picMkLst>
        </pc:picChg>
      </pc:sldChg>
      <pc:sldChg chg="modSp mod">
        <pc:chgData name="Jozef Lopuch" userId="2c48502a7992df14" providerId="LiveId" clId="{CB47FC05-F218-4F2E-8F0A-CAD65459641E}" dt="2021-11-17T15:35:58.039" v="126" actId="113"/>
        <pc:sldMkLst>
          <pc:docMk/>
          <pc:sldMk cId="4194938012" sldId="274"/>
        </pc:sldMkLst>
        <pc:spChg chg="mod">
          <ac:chgData name="Jozef Lopuch" userId="2c48502a7992df14" providerId="LiveId" clId="{CB47FC05-F218-4F2E-8F0A-CAD65459641E}" dt="2021-11-17T15:35:58.039" v="126" actId="113"/>
          <ac:spMkLst>
            <pc:docMk/>
            <pc:sldMk cId="4194938012" sldId="274"/>
            <ac:spMk id="2" creationId="{00000000-0000-0000-0000-000000000000}"/>
          </ac:spMkLst>
        </pc:spChg>
        <pc:spChg chg="mod">
          <ac:chgData name="Jozef Lopuch" userId="2c48502a7992df14" providerId="LiveId" clId="{CB47FC05-F218-4F2E-8F0A-CAD65459641E}" dt="2021-11-17T15:35:25.453" v="121" actId="403"/>
          <ac:spMkLst>
            <pc:docMk/>
            <pc:sldMk cId="4194938012" sldId="274"/>
            <ac:spMk id="3" creationId="{00000000-0000-0000-0000-000000000000}"/>
          </ac:spMkLst>
        </pc:spChg>
      </pc:sldChg>
      <pc:sldChg chg="del">
        <pc:chgData name="Jozef Lopuch" userId="2c48502a7992df14" providerId="LiveId" clId="{CB47FC05-F218-4F2E-8F0A-CAD65459641E}" dt="2021-11-17T15:49:06.218" v="216" actId="47"/>
        <pc:sldMkLst>
          <pc:docMk/>
          <pc:sldMk cId="1460765982" sldId="276"/>
        </pc:sldMkLst>
      </pc:sldChg>
      <pc:sldChg chg="del">
        <pc:chgData name="Jozef Lopuch" userId="2c48502a7992df14" providerId="LiveId" clId="{CB47FC05-F218-4F2E-8F0A-CAD65459641E}" dt="2021-11-17T15:49:06.218" v="216" actId="47"/>
        <pc:sldMkLst>
          <pc:docMk/>
          <pc:sldMk cId="646454768" sldId="277"/>
        </pc:sldMkLst>
      </pc:sldChg>
      <pc:sldChg chg="modSp mod">
        <pc:chgData name="Jozef Lopuch" userId="2c48502a7992df14" providerId="LiveId" clId="{CB47FC05-F218-4F2E-8F0A-CAD65459641E}" dt="2021-11-17T15:50:28.375" v="239" actId="113"/>
        <pc:sldMkLst>
          <pc:docMk/>
          <pc:sldMk cId="775420651" sldId="278"/>
        </pc:sldMkLst>
        <pc:spChg chg="mod">
          <ac:chgData name="Jozef Lopuch" userId="2c48502a7992df14" providerId="LiveId" clId="{CB47FC05-F218-4F2E-8F0A-CAD65459641E}" dt="2021-11-17T15:50:28.375" v="239" actId="113"/>
          <ac:spMkLst>
            <pc:docMk/>
            <pc:sldMk cId="775420651" sldId="278"/>
            <ac:spMk id="2" creationId="{00000000-0000-0000-0000-000000000000}"/>
          </ac:spMkLst>
        </pc:spChg>
        <pc:spChg chg="mod">
          <ac:chgData name="Jozef Lopuch" userId="2c48502a7992df14" providerId="LiveId" clId="{CB47FC05-F218-4F2E-8F0A-CAD65459641E}" dt="2021-11-17T15:49:11.571" v="218" actId="27636"/>
          <ac:spMkLst>
            <pc:docMk/>
            <pc:sldMk cId="775420651" sldId="278"/>
            <ac:spMk id="3" creationId="{00000000-0000-0000-0000-000000000000}"/>
          </ac:spMkLst>
        </pc:spChg>
      </pc:sldChg>
      <pc:sldChg chg="modSp mod">
        <pc:chgData name="Jozef Lopuch" userId="2c48502a7992df14" providerId="LiveId" clId="{CB47FC05-F218-4F2E-8F0A-CAD65459641E}" dt="2021-11-17T15:50:16.054" v="233" actId="113"/>
        <pc:sldMkLst>
          <pc:docMk/>
          <pc:sldMk cId="2929763803" sldId="279"/>
        </pc:sldMkLst>
        <pc:spChg chg="mod">
          <ac:chgData name="Jozef Lopuch" userId="2c48502a7992df14" providerId="LiveId" clId="{CB47FC05-F218-4F2E-8F0A-CAD65459641E}" dt="2021-11-17T15:50:16.054" v="233" actId="113"/>
          <ac:spMkLst>
            <pc:docMk/>
            <pc:sldMk cId="2929763803" sldId="279"/>
            <ac:spMk id="2" creationId="{00000000-0000-0000-0000-000000000000}"/>
          </ac:spMkLst>
        </pc:spChg>
        <pc:spChg chg="mod">
          <ac:chgData name="Jozef Lopuch" userId="2c48502a7992df14" providerId="LiveId" clId="{CB47FC05-F218-4F2E-8F0A-CAD65459641E}" dt="2021-11-17T15:49:53.276" v="229" actId="27636"/>
          <ac:spMkLst>
            <pc:docMk/>
            <pc:sldMk cId="2929763803" sldId="279"/>
            <ac:spMk id="3" creationId="{00000000-0000-0000-0000-000000000000}"/>
          </ac:spMkLst>
        </pc:spChg>
      </pc:sldChg>
      <pc:sldChg chg="addSp delSp modSp mod">
        <pc:chgData name="Jozef Lopuch" userId="2c48502a7992df14" providerId="LiveId" clId="{CB47FC05-F218-4F2E-8F0A-CAD65459641E}" dt="2021-11-17T15:55:35.060" v="246" actId="27636"/>
        <pc:sldMkLst>
          <pc:docMk/>
          <pc:sldMk cId="1969462732" sldId="280"/>
        </pc:sldMkLst>
        <pc:spChg chg="mod">
          <ac:chgData name="Jozef Lopuch" userId="2c48502a7992df14" providerId="LiveId" clId="{CB47FC05-F218-4F2E-8F0A-CAD65459641E}" dt="2021-11-17T15:50:13.567" v="232" actId="113"/>
          <ac:spMkLst>
            <pc:docMk/>
            <pc:sldMk cId="1969462732" sldId="280"/>
            <ac:spMk id="2" creationId="{00000000-0000-0000-0000-000000000000}"/>
          </ac:spMkLst>
        </pc:spChg>
        <pc:spChg chg="del mod">
          <ac:chgData name="Jozef Lopuch" userId="2c48502a7992df14" providerId="LiveId" clId="{CB47FC05-F218-4F2E-8F0A-CAD65459641E}" dt="2021-11-17T15:52:12.870" v="241" actId="478"/>
          <ac:spMkLst>
            <pc:docMk/>
            <pc:sldMk cId="1969462732" sldId="280"/>
            <ac:spMk id="3" creationId="{00000000-0000-0000-0000-000000000000}"/>
          </ac:spMkLst>
        </pc:spChg>
        <pc:spChg chg="add del mod">
          <ac:chgData name="Jozef Lopuch" userId="2c48502a7992df14" providerId="LiveId" clId="{CB47FC05-F218-4F2E-8F0A-CAD65459641E}" dt="2021-11-17T15:52:14.404" v="242" actId="478"/>
          <ac:spMkLst>
            <pc:docMk/>
            <pc:sldMk cId="1969462732" sldId="280"/>
            <ac:spMk id="5" creationId="{AD88C0CC-4600-4D5B-99F6-4D7863955BA5}"/>
          </ac:spMkLst>
        </pc:spChg>
        <pc:spChg chg="add mod">
          <ac:chgData name="Jozef Lopuch" userId="2c48502a7992df14" providerId="LiveId" clId="{CB47FC05-F218-4F2E-8F0A-CAD65459641E}" dt="2021-11-17T15:55:35.060" v="246" actId="27636"/>
          <ac:spMkLst>
            <pc:docMk/>
            <pc:sldMk cId="1969462732" sldId="280"/>
            <ac:spMk id="7" creationId="{D309FA3D-85E0-4E69-B94C-5B8532C07964}"/>
          </ac:spMkLst>
        </pc:spChg>
        <pc:picChg chg="add mod">
          <ac:chgData name="Jozef Lopuch" userId="2c48502a7992df14" providerId="LiveId" clId="{CB47FC05-F218-4F2E-8F0A-CAD65459641E}" dt="2021-11-17T15:55:18.426" v="243"/>
          <ac:picMkLst>
            <pc:docMk/>
            <pc:sldMk cId="1969462732" sldId="280"/>
            <ac:picMk id="6" creationId="{2829F1DE-1DB5-4055-83EB-8C7F2EF4E40E}"/>
          </ac:picMkLst>
        </pc:picChg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1707640233" sldId="281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2868882583" sldId="282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779340650" sldId="283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3413372605" sldId="284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1632214685" sldId="285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1972747737" sldId="286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2683975942" sldId="287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1386308624" sldId="288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1012891397" sldId="289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951370599" sldId="290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1504989252" sldId="291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3774884346" sldId="292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663697658" sldId="294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1106214067" sldId="295"/>
        </pc:sldMkLst>
      </pc:sldChg>
      <pc:sldChg chg="del">
        <pc:chgData name="Jozef Lopuch" userId="2c48502a7992df14" providerId="LiveId" clId="{CB47FC05-F218-4F2E-8F0A-CAD65459641E}" dt="2021-11-17T15:55:43.020" v="247" actId="47"/>
        <pc:sldMkLst>
          <pc:docMk/>
          <pc:sldMk cId="3278823317" sldId="296"/>
        </pc:sldMkLst>
      </pc:sldChg>
      <pc:sldChg chg="addSp delSp modSp mod">
        <pc:chgData name="Jozef Lopuch" userId="2c48502a7992df14" providerId="LiveId" clId="{CB47FC05-F218-4F2E-8F0A-CAD65459641E}" dt="2021-11-17T15:36:03.575" v="129" actId="113"/>
        <pc:sldMkLst>
          <pc:docMk/>
          <pc:sldMk cId="4042380238" sldId="297"/>
        </pc:sldMkLst>
        <pc:spChg chg="mod">
          <ac:chgData name="Jozef Lopuch" userId="2c48502a7992df14" providerId="LiveId" clId="{CB47FC05-F218-4F2E-8F0A-CAD65459641E}" dt="2021-11-17T15:36:03.575" v="129" actId="113"/>
          <ac:spMkLst>
            <pc:docMk/>
            <pc:sldMk cId="4042380238" sldId="297"/>
            <ac:spMk id="2" creationId="{00000000-0000-0000-0000-000000000000}"/>
          </ac:spMkLst>
        </pc:spChg>
        <pc:spChg chg="del">
          <ac:chgData name="Jozef Lopuch" userId="2c48502a7992df14" providerId="LiveId" clId="{CB47FC05-F218-4F2E-8F0A-CAD65459641E}" dt="2021-11-17T15:33:10.353" v="108" actId="478"/>
          <ac:spMkLst>
            <pc:docMk/>
            <pc:sldMk cId="4042380238" sldId="297"/>
            <ac:spMk id="3" creationId="{00000000-0000-0000-0000-000000000000}"/>
          </ac:spMkLst>
        </pc:spChg>
        <pc:spChg chg="add del mod">
          <ac:chgData name="Jozef Lopuch" userId="2c48502a7992df14" providerId="LiveId" clId="{CB47FC05-F218-4F2E-8F0A-CAD65459641E}" dt="2021-11-17T15:33:11.661" v="109" actId="478"/>
          <ac:spMkLst>
            <pc:docMk/>
            <pc:sldMk cId="4042380238" sldId="297"/>
            <ac:spMk id="5" creationId="{2DFF08B2-E65A-44E5-948C-22DA61DB70C7}"/>
          </ac:spMkLst>
        </pc:spChg>
        <pc:graphicFrameChg chg="add mod modGraphic">
          <ac:chgData name="Jozef Lopuch" userId="2c48502a7992df14" providerId="LiveId" clId="{CB47FC05-F218-4F2E-8F0A-CAD65459641E}" dt="2021-11-17T15:34:52.115" v="113" actId="207"/>
          <ac:graphicFrameMkLst>
            <pc:docMk/>
            <pc:sldMk cId="4042380238" sldId="297"/>
            <ac:graphicFrameMk id="6" creationId="{266AA548-76DA-4877-82D8-19F56AD80784}"/>
          </ac:graphicFrameMkLst>
        </pc:graphicFrameChg>
      </pc:sldChg>
      <pc:sldChg chg="delSp modSp mod">
        <pc:chgData name="Jozef Lopuch" userId="2c48502a7992df14" providerId="LiveId" clId="{CB47FC05-F218-4F2E-8F0A-CAD65459641E}" dt="2021-11-17T15:56:14.021" v="250" actId="20577"/>
        <pc:sldMkLst>
          <pc:docMk/>
          <pc:sldMk cId="1789904927" sldId="298"/>
        </pc:sldMkLst>
        <pc:spChg chg="mod">
          <ac:chgData name="Jozef Lopuch" userId="2c48502a7992df14" providerId="LiveId" clId="{CB47FC05-F218-4F2E-8F0A-CAD65459641E}" dt="2021-11-17T15:35:52.095" v="125" actId="113"/>
          <ac:spMkLst>
            <pc:docMk/>
            <pc:sldMk cId="1789904927" sldId="298"/>
            <ac:spMk id="2" creationId="{0F13584C-8C38-4B64-ACD3-D4E0F3449004}"/>
          </ac:spMkLst>
        </pc:spChg>
        <pc:spChg chg="mod">
          <ac:chgData name="Jozef Lopuch" userId="2c48502a7992df14" providerId="LiveId" clId="{CB47FC05-F218-4F2E-8F0A-CAD65459641E}" dt="2021-11-17T15:56:14.021" v="250" actId="20577"/>
          <ac:spMkLst>
            <pc:docMk/>
            <pc:sldMk cId="1789904927" sldId="298"/>
            <ac:spMk id="3" creationId="{D21A9845-3DC3-4D9C-A4B2-FF7B7241C47E}"/>
          </ac:spMkLst>
        </pc:spChg>
        <pc:spChg chg="del">
          <ac:chgData name="Jozef Lopuch" userId="2c48502a7992df14" providerId="LiveId" clId="{CB47FC05-F218-4F2E-8F0A-CAD65459641E}" dt="2021-11-17T15:36:51.318" v="137" actId="478"/>
          <ac:spMkLst>
            <pc:docMk/>
            <pc:sldMk cId="1789904927" sldId="298"/>
            <ac:spMk id="4" creationId="{C6D5914B-030C-48A7-9689-4C891171CA41}"/>
          </ac:spMkLst>
        </pc:spChg>
        <pc:picChg chg="del">
          <ac:chgData name="Jozef Lopuch" userId="2c48502a7992df14" providerId="LiveId" clId="{CB47FC05-F218-4F2E-8F0A-CAD65459641E}" dt="2021-11-17T15:36:49.802" v="136" actId="478"/>
          <ac:picMkLst>
            <pc:docMk/>
            <pc:sldMk cId="1789904927" sldId="298"/>
            <ac:picMk id="1026" creationId="{2D1D320E-8A63-4585-A681-5F7800F9D549}"/>
          </ac:picMkLst>
        </pc:picChg>
      </pc:sldChg>
      <pc:sldChg chg="new del">
        <pc:chgData name="Jozef Lopuch" userId="2c48502a7992df14" providerId="LiveId" clId="{CB47FC05-F218-4F2E-8F0A-CAD65459641E}" dt="2021-11-17T15:21:21.324" v="1" actId="47"/>
        <pc:sldMkLst>
          <pc:docMk/>
          <pc:sldMk cId="2474898918" sldId="299"/>
        </pc:sldMkLst>
      </pc:sldChg>
      <pc:sldChg chg="addSp delSp modSp new mod">
        <pc:chgData name="Jozef Lopuch" userId="2c48502a7992df14" providerId="LiveId" clId="{CB47FC05-F218-4F2E-8F0A-CAD65459641E}" dt="2021-11-17T15:31:19.669" v="87" actId="1076"/>
        <pc:sldMkLst>
          <pc:docMk/>
          <pc:sldMk cId="3294190369" sldId="299"/>
        </pc:sldMkLst>
        <pc:spChg chg="del">
          <ac:chgData name="Jozef Lopuch" userId="2c48502a7992df14" providerId="LiveId" clId="{CB47FC05-F218-4F2E-8F0A-CAD65459641E}" dt="2021-11-17T15:30:44.365" v="77" actId="478"/>
          <ac:spMkLst>
            <pc:docMk/>
            <pc:sldMk cId="3294190369" sldId="299"/>
            <ac:spMk id="2" creationId="{D57C01EA-DCD8-4AD3-9E94-B5FD8A3A0947}"/>
          </ac:spMkLst>
        </pc:spChg>
        <pc:spChg chg="del">
          <ac:chgData name="Jozef Lopuch" userId="2c48502a7992df14" providerId="LiveId" clId="{CB47FC05-F218-4F2E-8F0A-CAD65459641E}" dt="2021-11-17T15:30:43.096" v="76" actId="478"/>
          <ac:spMkLst>
            <pc:docMk/>
            <pc:sldMk cId="3294190369" sldId="299"/>
            <ac:spMk id="3" creationId="{70987F2B-1EF1-4337-99DD-630CE5D7EC68}"/>
          </ac:spMkLst>
        </pc:spChg>
        <pc:spChg chg="add mod">
          <ac:chgData name="Jozef Lopuch" userId="2c48502a7992df14" providerId="LiveId" clId="{CB47FC05-F218-4F2E-8F0A-CAD65459641E}" dt="2021-11-17T15:31:19.669" v="87" actId="1076"/>
          <ac:spMkLst>
            <pc:docMk/>
            <pc:sldMk cId="3294190369" sldId="299"/>
            <ac:spMk id="6" creationId="{D252519E-D4F0-4D3A-A3BB-37DB3A7B5ED9}"/>
          </ac:spMkLst>
        </pc:spChg>
        <pc:picChg chg="add mod ord">
          <ac:chgData name="Jozef Lopuch" userId="2c48502a7992df14" providerId="LiveId" clId="{CB47FC05-F218-4F2E-8F0A-CAD65459641E}" dt="2021-11-17T15:31:03.261" v="85" actId="166"/>
          <ac:picMkLst>
            <pc:docMk/>
            <pc:sldMk cId="3294190369" sldId="299"/>
            <ac:picMk id="4" creationId="{40270265-D6FA-40D2-8204-0B26B096A10D}"/>
          </ac:picMkLst>
        </pc:picChg>
        <pc:picChg chg="add mod">
          <ac:chgData name="Jozef Lopuch" userId="2c48502a7992df14" providerId="LiveId" clId="{CB47FC05-F218-4F2E-8F0A-CAD65459641E}" dt="2021-11-17T15:30:59.540" v="84" actId="14100"/>
          <ac:picMkLst>
            <pc:docMk/>
            <pc:sldMk cId="3294190369" sldId="299"/>
            <ac:picMk id="5" creationId="{BC880A15-5FE9-4C43-B541-5ADE45C1F381}"/>
          </ac:picMkLst>
        </pc:picChg>
      </pc:sldChg>
      <pc:sldChg chg="addSp delSp modSp new mod">
        <pc:chgData name="Jozef Lopuch" userId="2c48502a7992df14" providerId="LiveId" clId="{CB47FC05-F218-4F2E-8F0A-CAD65459641E}" dt="2021-11-17T15:31:59.164" v="98" actId="14100"/>
        <pc:sldMkLst>
          <pc:docMk/>
          <pc:sldMk cId="4038783793" sldId="300"/>
        </pc:sldMkLst>
        <pc:spChg chg="del">
          <ac:chgData name="Jozef Lopuch" userId="2c48502a7992df14" providerId="LiveId" clId="{CB47FC05-F218-4F2E-8F0A-CAD65459641E}" dt="2021-11-17T15:31:37.294" v="89" actId="478"/>
          <ac:spMkLst>
            <pc:docMk/>
            <pc:sldMk cId="4038783793" sldId="300"/>
            <ac:spMk id="2" creationId="{87E3DA69-B073-4E2F-94A4-8969105FB646}"/>
          </ac:spMkLst>
        </pc:spChg>
        <pc:spChg chg="del">
          <ac:chgData name="Jozef Lopuch" userId="2c48502a7992df14" providerId="LiveId" clId="{CB47FC05-F218-4F2E-8F0A-CAD65459641E}" dt="2021-11-17T15:31:38.349" v="90" actId="478"/>
          <ac:spMkLst>
            <pc:docMk/>
            <pc:sldMk cId="4038783793" sldId="300"/>
            <ac:spMk id="3" creationId="{A1A0A0F4-C4C4-468E-88FE-1115FF080224}"/>
          </ac:spMkLst>
        </pc:spChg>
        <pc:picChg chg="add mod">
          <ac:chgData name="Jozef Lopuch" userId="2c48502a7992df14" providerId="LiveId" clId="{CB47FC05-F218-4F2E-8F0A-CAD65459641E}" dt="2021-11-17T15:31:56.276" v="97" actId="14100"/>
          <ac:picMkLst>
            <pc:docMk/>
            <pc:sldMk cId="4038783793" sldId="300"/>
            <ac:picMk id="4" creationId="{4E2DC9C6-D078-4471-BB0B-762AFF619AA4}"/>
          </ac:picMkLst>
        </pc:picChg>
        <pc:picChg chg="add mod">
          <ac:chgData name="Jozef Lopuch" userId="2c48502a7992df14" providerId="LiveId" clId="{CB47FC05-F218-4F2E-8F0A-CAD65459641E}" dt="2021-11-17T15:31:59.164" v="98" actId="14100"/>
          <ac:picMkLst>
            <pc:docMk/>
            <pc:sldMk cId="4038783793" sldId="300"/>
            <ac:picMk id="5" creationId="{17CDD343-98F1-4A21-924F-DFA492A01258}"/>
          </ac:picMkLst>
        </pc:picChg>
      </pc:sldChg>
      <pc:sldChg chg="addSp delSp modSp new mod">
        <pc:chgData name="Jozef Lopuch" userId="2c48502a7992df14" providerId="LiveId" clId="{CB47FC05-F218-4F2E-8F0A-CAD65459641E}" dt="2021-11-17T15:32:40.996" v="103"/>
        <pc:sldMkLst>
          <pc:docMk/>
          <pc:sldMk cId="335324931" sldId="301"/>
        </pc:sldMkLst>
        <pc:spChg chg="del">
          <ac:chgData name="Jozef Lopuch" userId="2c48502a7992df14" providerId="LiveId" clId="{CB47FC05-F218-4F2E-8F0A-CAD65459641E}" dt="2021-11-17T15:32:32.521" v="101" actId="478"/>
          <ac:spMkLst>
            <pc:docMk/>
            <pc:sldMk cId="335324931" sldId="301"/>
            <ac:spMk id="2" creationId="{0030DE12-23D8-4851-85C7-6BC3D341A882}"/>
          </ac:spMkLst>
        </pc:spChg>
        <pc:spChg chg="del">
          <ac:chgData name="Jozef Lopuch" userId="2c48502a7992df14" providerId="LiveId" clId="{CB47FC05-F218-4F2E-8F0A-CAD65459641E}" dt="2021-11-17T15:32:30.477" v="100" actId="478"/>
          <ac:spMkLst>
            <pc:docMk/>
            <pc:sldMk cId="335324931" sldId="301"/>
            <ac:spMk id="3" creationId="{1D6AB6CD-49E5-4323-B2A0-EC22595F535B}"/>
          </ac:spMkLst>
        </pc:spChg>
        <pc:spChg chg="add mod">
          <ac:chgData name="Jozef Lopuch" userId="2c48502a7992df14" providerId="LiveId" clId="{CB47FC05-F218-4F2E-8F0A-CAD65459641E}" dt="2021-11-17T15:32:40.996" v="103"/>
          <ac:spMkLst>
            <pc:docMk/>
            <pc:sldMk cId="335324931" sldId="301"/>
            <ac:spMk id="5" creationId="{9C7FE2FA-7C57-4FEE-AA20-51A09D26C56C}"/>
          </ac:spMkLst>
        </pc:spChg>
        <pc:picChg chg="add mod">
          <ac:chgData name="Jozef Lopuch" userId="2c48502a7992df14" providerId="LiveId" clId="{CB47FC05-F218-4F2E-8F0A-CAD65459641E}" dt="2021-11-17T15:32:33.548" v="102"/>
          <ac:picMkLst>
            <pc:docMk/>
            <pc:sldMk cId="335324931" sldId="301"/>
            <ac:picMk id="4" creationId="{69E9C8F0-D1D9-48C6-A8FC-CE4321566A64}"/>
          </ac:picMkLst>
        </pc:picChg>
      </pc:sldChg>
      <pc:sldChg chg="addSp delSp modSp add mod modClrScheme chgLayout">
        <pc:chgData name="Jozef Lopuch" userId="2c48502a7992df14" providerId="LiveId" clId="{CB47FC05-F218-4F2E-8F0A-CAD65459641E}" dt="2021-11-17T15:39:59.037" v="173" actId="207"/>
        <pc:sldMkLst>
          <pc:docMk/>
          <pc:sldMk cId="1827323842" sldId="302"/>
        </pc:sldMkLst>
        <pc:spChg chg="mod">
          <ac:chgData name="Jozef Lopuch" userId="2c48502a7992df14" providerId="LiveId" clId="{CB47FC05-F218-4F2E-8F0A-CAD65459641E}" dt="2021-11-17T15:39:46.920" v="172" actId="26606"/>
          <ac:spMkLst>
            <pc:docMk/>
            <pc:sldMk cId="1827323842" sldId="302"/>
            <ac:spMk id="2" creationId="{00000000-0000-0000-0000-000000000000}"/>
          </ac:spMkLst>
        </pc:spChg>
        <pc:spChg chg="mod">
          <ac:chgData name="Jozef Lopuch" userId="2c48502a7992df14" providerId="LiveId" clId="{CB47FC05-F218-4F2E-8F0A-CAD65459641E}" dt="2021-11-17T15:39:59.037" v="173" actId="207"/>
          <ac:spMkLst>
            <pc:docMk/>
            <pc:sldMk cId="1827323842" sldId="302"/>
            <ac:spMk id="3" creationId="{00000000-0000-0000-0000-000000000000}"/>
          </ac:spMkLst>
        </pc:spChg>
        <pc:graphicFrameChg chg="add del mod">
          <ac:chgData name="Jozef Lopuch" userId="2c48502a7992df14" providerId="LiveId" clId="{CB47FC05-F218-4F2E-8F0A-CAD65459641E}" dt="2021-11-17T15:38:40.188" v="158" actId="478"/>
          <ac:graphicFrameMkLst>
            <pc:docMk/>
            <pc:sldMk cId="1827323842" sldId="302"/>
            <ac:graphicFrameMk id="5" creationId="{040DAE97-F4B8-4373-8D63-DD4907B190AD}"/>
          </ac:graphicFrameMkLst>
        </pc:graphicFrameChg>
        <pc:graphicFrameChg chg="add del mod">
          <ac:chgData name="Jozef Lopuch" userId="2c48502a7992df14" providerId="LiveId" clId="{CB47FC05-F218-4F2E-8F0A-CAD65459641E}" dt="2021-11-17T15:38:56.822" v="160" actId="478"/>
          <ac:graphicFrameMkLst>
            <pc:docMk/>
            <pc:sldMk cId="1827323842" sldId="302"/>
            <ac:graphicFrameMk id="6" creationId="{D53A91F8-9D5C-455C-988B-3396E03146D4}"/>
          </ac:graphicFrameMkLst>
        </pc:graphicFrameChg>
        <pc:picChg chg="del">
          <ac:chgData name="Jozef Lopuch" userId="2c48502a7992df14" providerId="LiveId" clId="{CB47FC05-F218-4F2E-8F0A-CAD65459641E}" dt="2021-11-17T15:38:34.477" v="156" actId="478"/>
          <ac:picMkLst>
            <pc:docMk/>
            <pc:sldMk cId="1827323842" sldId="302"/>
            <ac:picMk id="4" creationId="{2164C06E-13FC-442B-BE73-46E68165107A}"/>
          </ac:picMkLst>
        </pc:picChg>
        <pc:picChg chg="add mod">
          <ac:chgData name="Jozef Lopuch" userId="2c48502a7992df14" providerId="LiveId" clId="{CB47FC05-F218-4F2E-8F0A-CAD65459641E}" dt="2021-11-17T15:39:46.920" v="172" actId="26606"/>
          <ac:picMkLst>
            <pc:docMk/>
            <pc:sldMk cId="1827323842" sldId="302"/>
            <ac:picMk id="8" creationId="{F6C47354-C65D-4046-895A-B95B224FB8F3}"/>
          </ac:picMkLst>
        </pc:picChg>
      </pc:sldChg>
      <pc:sldChg chg="addSp delSp modSp add mod">
        <pc:chgData name="Jozef Lopuch" userId="2c48502a7992df14" providerId="LiveId" clId="{CB47FC05-F218-4F2E-8F0A-CAD65459641E}" dt="2021-11-17T15:41:06.395" v="186"/>
        <pc:sldMkLst>
          <pc:docMk/>
          <pc:sldMk cId="3019234541" sldId="303"/>
        </pc:sldMkLst>
        <pc:picChg chg="add del mod">
          <ac:chgData name="Jozef Lopuch" userId="2c48502a7992df14" providerId="LiveId" clId="{CB47FC05-F218-4F2E-8F0A-CAD65459641E}" dt="2021-11-17T15:41:00.269" v="183" actId="478"/>
          <ac:picMkLst>
            <pc:docMk/>
            <pc:sldMk cId="3019234541" sldId="303"/>
            <ac:picMk id="5" creationId="{2E1BC458-F559-482B-84C5-7D5EED5586AC}"/>
          </ac:picMkLst>
        </pc:picChg>
        <pc:picChg chg="add del mod">
          <ac:chgData name="Jozef Lopuch" userId="2c48502a7992df14" providerId="LiveId" clId="{CB47FC05-F218-4F2E-8F0A-CAD65459641E}" dt="2021-11-17T15:40:58.454" v="182" actId="478"/>
          <ac:picMkLst>
            <pc:docMk/>
            <pc:sldMk cId="3019234541" sldId="303"/>
            <ac:picMk id="6" creationId="{6EB71EA9-D148-40B4-952A-5451D1AB818D}"/>
          </ac:picMkLst>
        </pc:picChg>
        <pc:picChg chg="del">
          <ac:chgData name="Jozef Lopuch" userId="2c48502a7992df14" providerId="LiveId" clId="{CB47FC05-F218-4F2E-8F0A-CAD65459641E}" dt="2021-11-17T15:40:49.149" v="180" actId="478"/>
          <ac:picMkLst>
            <pc:docMk/>
            <pc:sldMk cId="3019234541" sldId="303"/>
            <ac:picMk id="7" creationId="{B7912F60-39E5-483E-BC40-9DE04A65A660}"/>
          </ac:picMkLst>
        </pc:picChg>
        <pc:picChg chg="del">
          <ac:chgData name="Jozef Lopuch" userId="2c48502a7992df14" providerId="LiveId" clId="{CB47FC05-F218-4F2E-8F0A-CAD65459641E}" dt="2021-11-17T15:40:49.149" v="180" actId="478"/>
          <ac:picMkLst>
            <pc:docMk/>
            <pc:sldMk cId="3019234541" sldId="303"/>
            <ac:picMk id="8" creationId="{BC200562-B7B9-4411-B469-E5DEDCE384C3}"/>
          </ac:picMkLst>
        </pc:picChg>
        <pc:picChg chg="del">
          <ac:chgData name="Jozef Lopuch" userId="2c48502a7992df14" providerId="LiveId" clId="{CB47FC05-F218-4F2E-8F0A-CAD65459641E}" dt="2021-11-17T15:40:49.149" v="180" actId="478"/>
          <ac:picMkLst>
            <pc:docMk/>
            <pc:sldMk cId="3019234541" sldId="303"/>
            <ac:picMk id="9" creationId="{3DD4BB1C-6B88-4845-A1F7-22E367FC8634}"/>
          </ac:picMkLst>
        </pc:picChg>
        <pc:picChg chg="add del mod">
          <ac:chgData name="Jozef Lopuch" userId="2c48502a7992df14" providerId="LiveId" clId="{CB47FC05-F218-4F2E-8F0A-CAD65459641E}" dt="2021-11-17T15:40:58.454" v="182" actId="478"/>
          <ac:picMkLst>
            <pc:docMk/>
            <pc:sldMk cId="3019234541" sldId="303"/>
            <ac:picMk id="10" creationId="{9846D3DC-E051-4615-9B36-CED211E943D2}"/>
          </ac:picMkLst>
        </pc:picChg>
        <pc:picChg chg="add del mod">
          <ac:chgData name="Jozef Lopuch" userId="2c48502a7992df14" providerId="LiveId" clId="{CB47FC05-F218-4F2E-8F0A-CAD65459641E}" dt="2021-11-17T15:41:02.501" v="185" actId="478"/>
          <ac:picMkLst>
            <pc:docMk/>
            <pc:sldMk cId="3019234541" sldId="303"/>
            <ac:picMk id="11" creationId="{D8BF3E1F-55C4-4EDC-8B5A-41FBB868F288}"/>
          </ac:picMkLst>
        </pc:picChg>
        <pc:picChg chg="add mod">
          <ac:chgData name="Jozef Lopuch" userId="2c48502a7992df14" providerId="LiveId" clId="{CB47FC05-F218-4F2E-8F0A-CAD65459641E}" dt="2021-11-17T15:41:06.395" v="186"/>
          <ac:picMkLst>
            <pc:docMk/>
            <pc:sldMk cId="3019234541" sldId="303"/>
            <ac:picMk id="12" creationId="{1ECAC330-73AE-412E-A177-1D6AAAED018D}"/>
          </ac:picMkLst>
        </pc:picChg>
        <pc:picChg chg="add mod">
          <ac:chgData name="Jozef Lopuch" userId="2c48502a7992df14" providerId="LiveId" clId="{CB47FC05-F218-4F2E-8F0A-CAD65459641E}" dt="2021-11-17T15:41:06.395" v="186"/>
          <ac:picMkLst>
            <pc:docMk/>
            <pc:sldMk cId="3019234541" sldId="303"/>
            <ac:picMk id="13" creationId="{4BBFDFFA-C203-4FFD-8378-71F70EA1029D}"/>
          </ac:picMkLst>
        </pc:picChg>
        <pc:picChg chg="add mod">
          <ac:chgData name="Jozef Lopuch" userId="2c48502a7992df14" providerId="LiveId" clId="{CB47FC05-F218-4F2E-8F0A-CAD65459641E}" dt="2021-11-17T15:41:06.395" v="186"/>
          <ac:picMkLst>
            <pc:docMk/>
            <pc:sldMk cId="3019234541" sldId="303"/>
            <ac:picMk id="14" creationId="{CA85314E-AADD-4554-910C-1821FF0D02C8}"/>
          </ac:picMkLst>
        </pc:picChg>
      </pc:sldChg>
      <pc:sldChg chg="addSp delSp modSp add">
        <pc:chgData name="Jozef Lopuch" userId="2c48502a7992df14" providerId="LiveId" clId="{CB47FC05-F218-4F2E-8F0A-CAD65459641E}" dt="2021-11-17T15:41:58.377" v="189"/>
        <pc:sldMkLst>
          <pc:docMk/>
          <pc:sldMk cId="1609069467" sldId="304"/>
        </pc:sldMkLst>
        <pc:picChg chg="add mod">
          <ac:chgData name="Jozef Lopuch" userId="2c48502a7992df14" providerId="LiveId" clId="{CB47FC05-F218-4F2E-8F0A-CAD65459641E}" dt="2021-11-17T15:41:58.377" v="189"/>
          <ac:picMkLst>
            <pc:docMk/>
            <pc:sldMk cId="1609069467" sldId="304"/>
            <ac:picMk id="5" creationId="{65A2B213-6F69-42D1-AEEA-B881B25DFAFD}"/>
          </ac:picMkLst>
        </pc:picChg>
        <pc:picChg chg="add mod">
          <ac:chgData name="Jozef Lopuch" userId="2c48502a7992df14" providerId="LiveId" clId="{CB47FC05-F218-4F2E-8F0A-CAD65459641E}" dt="2021-11-17T15:41:58.377" v="189"/>
          <ac:picMkLst>
            <pc:docMk/>
            <pc:sldMk cId="1609069467" sldId="304"/>
            <ac:picMk id="6" creationId="{5F29BB49-74F4-4FB4-901C-B1AA48BB0D5D}"/>
          </ac:picMkLst>
        </pc:picChg>
        <pc:picChg chg="add mod">
          <ac:chgData name="Jozef Lopuch" userId="2c48502a7992df14" providerId="LiveId" clId="{CB47FC05-F218-4F2E-8F0A-CAD65459641E}" dt="2021-11-17T15:41:58.377" v="189"/>
          <ac:picMkLst>
            <pc:docMk/>
            <pc:sldMk cId="1609069467" sldId="304"/>
            <ac:picMk id="7" creationId="{D8233DAD-4CFA-430D-8BA6-21E6C5301391}"/>
          </ac:picMkLst>
        </pc:picChg>
        <pc:picChg chg="del">
          <ac:chgData name="Jozef Lopuch" userId="2c48502a7992df14" providerId="LiveId" clId="{CB47FC05-F218-4F2E-8F0A-CAD65459641E}" dt="2021-11-17T15:41:57.988" v="188" actId="478"/>
          <ac:picMkLst>
            <pc:docMk/>
            <pc:sldMk cId="1609069467" sldId="304"/>
            <ac:picMk id="12" creationId="{1ECAC330-73AE-412E-A177-1D6AAAED018D}"/>
          </ac:picMkLst>
        </pc:picChg>
        <pc:picChg chg="del">
          <ac:chgData name="Jozef Lopuch" userId="2c48502a7992df14" providerId="LiveId" clId="{CB47FC05-F218-4F2E-8F0A-CAD65459641E}" dt="2021-11-17T15:41:57.988" v="188" actId="478"/>
          <ac:picMkLst>
            <pc:docMk/>
            <pc:sldMk cId="1609069467" sldId="304"/>
            <ac:picMk id="13" creationId="{4BBFDFFA-C203-4FFD-8378-71F70EA1029D}"/>
          </ac:picMkLst>
        </pc:picChg>
        <pc:picChg chg="del">
          <ac:chgData name="Jozef Lopuch" userId="2c48502a7992df14" providerId="LiveId" clId="{CB47FC05-F218-4F2E-8F0A-CAD65459641E}" dt="2021-11-17T15:41:57.988" v="188" actId="478"/>
          <ac:picMkLst>
            <pc:docMk/>
            <pc:sldMk cId="1609069467" sldId="304"/>
            <ac:picMk id="14" creationId="{CA85314E-AADD-4554-910C-1821FF0D02C8}"/>
          </ac:picMkLst>
        </pc:picChg>
      </pc:sldChg>
      <pc:sldChg chg="addSp delSp modSp new mod">
        <pc:chgData name="Jozef Lopuch" userId="2c48502a7992df14" providerId="LiveId" clId="{CB47FC05-F218-4F2E-8F0A-CAD65459641E}" dt="2021-11-17T15:45:36.842" v="193"/>
        <pc:sldMkLst>
          <pc:docMk/>
          <pc:sldMk cId="3748671339" sldId="305"/>
        </pc:sldMkLst>
        <pc:spChg chg="del">
          <ac:chgData name="Jozef Lopuch" userId="2c48502a7992df14" providerId="LiveId" clId="{CB47FC05-F218-4F2E-8F0A-CAD65459641E}" dt="2021-11-17T15:45:32.917" v="192" actId="478"/>
          <ac:spMkLst>
            <pc:docMk/>
            <pc:sldMk cId="3748671339" sldId="305"/>
            <ac:spMk id="2" creationId="{482188A3-9F82-43C2-A6C1-E76D9159CE1E}"/>
          </ac:spMkLst>
        </pc:spChg>
        <pc:spChg chg="del">
          <ac:chgData name="Jozef Lopuch" userId="2c48502a7992df14" providerId="LiveId" clId="{CB47FC05-F218-4F2E-8F0A-CAD65459641E}" dt="2021-11-17T15:45:30.469" v="191" actId="478"/>
          <ac:spMkLst>
            <pc:docMk/>
            <pc:sldMk cId="3748671339" sldId="305"/>
            <ac:spMk id="3" creationId="{600E57BA-203C-4F43-B9CB-C0D2A39B6AC0}"/>
          </ac:spMkLst>
        </pc:spChg>
        <pc:picChg chg="add mod">
          <ac:chgData name="Jozef Lopuch" userId="2c48502a7992df14" providerId="LiveId" clId="{CB47FC05-F218-4F2E-8F0A-CAD65459641E}" dt="2021-11-17T15:45:36.842" v="193"/>
          <ac:picMkLst>
            <pc:docMk/>
            <pc:sldMk cId="3748671339" sldId="305"/>
            <ac:picMk id="4" creationId="{8787C725-3D45-4E67-93C9-F944ED4F7DDD}"/>
          </ac:picMkLst>
        </pc:picChg>
      </pc:sldChg>
      <pc:sldChg chg="addSp delSp modSp new mod">
        <pc:chgData name="Jozef Lopuch" userId="2c48502a7992df14" providerId="LiveId" clId="{CB47FC05-F218-4F2E-8F0A-CAD65459641E}" dt="2021-11-17T15:46:38.694" v="205" actId="207"/>
        <pc:sldMkLst>
          <pc:docMk/>
          <pc:sldMk cId="826348322" sldId="306"/>
        </pc:sldMkLst>
        <pc:spChg chg="del">
          <ac:chgData name="Jozef Lopuch" userId="2c48502a7992df14" providerId="LiveId" clId="{CB47FC05-F218-4F2E-8F0A-CAD65459641E}" dt="2021-11-17T15:46:16.293" v="196" actId="478"/>
          <ac:spMkLst>
            <pc:docMk/>
            <pc:sldMk cId="826348322" sldId="306"/>
            <ac:spMk id="2" creationId="{D69CAB62-4A5A-475B-B042-D3891ABC785F}"/>
          </ac:spMkLst>
        </pc:spChg>
        <pc:spChg chg="del">
          <ac:chgData name="Jozef Lopuch" userId="2c48502a7992df14" providerId="LiveId" clId="{CB47FC05-F218-4F2E-8F0A-CAD65459641E}" dt="2021-11-17T15:46:15.197" v="195" actId="478"/>
          <ac:spMkLst>
            <pc:docMk/>
            <pc:sldMk cId="826348322" sldId="306"/>
            <ac:spMk id="3" creationId="{E5684278-E135-45D1-B651-F5AEE827167F}"/>
          </ac:spMkLst>
        </pc:spChg>
        <pc:spChg chg="add mod">
          <ac:chgData name="Jozef Lopuch" userId="2c48502a7992df14" providerId="LiveId" clId="{CB47FC05-F218-4F2E-8F0A-CAD65459641E}" dt="2021-11-17T15:46:38.694" v="205" actId="207"/>
          <ac:spMkLst>
            <pc:docMk/>
            <pc:sldMk cId="826348322" sldId="306"/>
            <ac:spMk id="8" creationId="{93D2F2B2-55BC-4CE1-B6B0-882E3FF7FE36}"/>
          </ac:spMkLst>
        </pc:spChg>
        <pc:picChg chg="add mod">
          <ac:chgData name="Jozef Lopuch" userId="2c48502a7992df14" providerId="LiveId" clId="{CB47FC05-F218-4F2E-8F0A-CAD65459641E}" dt="2021-11-17T15:46:17.410" v="197"/>
          <ac:picMkLst>
            <pc:docMk/>
            <pc:sldMk cId="826348322" sldId="306"/>
            <ac:picMk id="4" creationId="{960356F2-0DFA-4E2A-9133-C891F2786095}"/>
          </ac:picMkLst>
        </pc:picChg>
        <pc:picChg chg="add del mod">
          <ac:chgData name="Jozef Lopuch" userId="2c48502a7992df14" providerId="LiveId" clId="{CB47FC05-F218-4F2E-8F0A-CAD65459641E}" dt="2021-11-17T15:46:28.518" v="203"/>
          <ac:picMkLst>
            <pc:docMk/>
            <pc:sldMk cId="826348322" sldId="306"/>
            <ac:picMk id="5" creationId="{DFA9F363-8C3D-4D41-AA57-FAF5623D88B1}"/>
          </ac:picMkLst>
        </pc:picChg>
        <pc:picChg chg="add del mod">
          <ac:chgData name="Jozef Lopuch" userId="2c48502a7992df14" providerId="LiveId" clId="{CB47FC05-F218-4F2E-8F0A-CAD65459641E}" dt="2021-11-17T15:46:27.852" v="202"/>
          <ac:picMkLst>
            <pc:docMk/>
            <pc:sldMk cId="826348322" sldId="306"/>
            <ac:picMk id="6" creationId="{5969B65C-0632-49B2-A55D-A46D4B997886}"/>
          </ac:picMkLst>
        </pc:picChg>
        <pc:picChg chg="add del mod">
          <ac:chgData name="Jozef Lopuch" userId="2c48502a7992df14" providerId="LiveId" clId="{CB47FC05-F218-4F2E-8F0A-CAD65459641E}" dt="2021-11-17T15:46:27.500" v="201"/>
          <ac:picMkLst>
            <pc:docMk/>
            <pc:sldMk cId="826348322" sldId="306"/>
            <ac:picMk id="7" creationId="{9270C9AD-022B-41A1-BBAB-EFE00A3E8AEB}"/>
          </ac:picMkLst>
        </pc:picChg>
      </pc:sldChg>
      <pc:sldChg chg="addSp delSp modSp new mod">
        <pc:chgData name="Jozef Lopuch" userId="2c48502a7992df14" providerId="LiveId" clId="{CB47FC05-F218-4F2E-8F0A-CAD65459641E}" dt="2021-11-17T15:47:18.035" v="212" actId="1076"/>
        <pc:sldMkLst>
          <pc:docMk/>
          <pc:sldMk cId="4052631608" sldId="307"/>
        </pc:sldMkLst>
        <pc:spChg chg="del">
          <ac:chgData name="Jozef Lopuch" userId="2c48502a7992df14" providerId="LiveId" clId="{CB47FC05-F218-4F2E-8F0A-CAD65459641E}" dt="2021-11-17T15:47:02.229" v="208" actId="478"/>
          <ac:spMkLst>
            <pc:docMk/>
            <pc:sldMk cId="4052631608" sldId="307"/>
            <ac:spMk id="2" creationId="{57D1F8FF-37BF-45A8-BA7C-568C231CF672}"/>
          </ac:spMkLst>
        </pc:spChg>
        <pc:spChg chg="del">
          <ac:chgData name="Jozef Lopuch" userId="2c48502a7992df14" providerId="LiveId" clId="{CB47FC05-F218-4F2E-8F0A-CAD65459641E}" dt="2021-11-17T15:46:59.453" v="207" actId="478"/>
          <ac:spMkLst>
            <pc:docMk/>
            <pc:sldMk cId="4052631608" sldId="307"/>
            <ac:spMk id="3" creationId="{562143B8-EB8B-44D1-A43B-8B94CC86E577}"/>
          </ac:spMkLst>
        </pc:spChg>
        <pc:spChg chg="add mod">
          <ac:chgData name="Jozef Lopuch" userId="2c48502a7992df14" providerId="LiveId" clId="{CB47FC05-F218-4F2E-8F0A-CAD65459641E}" dt="2021-11-17T15:47:09.866" v="210"/>
          <ac:spMkLst>
            <pc:docMk/>
            <pc:sldMk cId="4052631608" sldId="307"/>
            <ac:spMk id="6" creationId="{8BD6A0DB-05A0-4DE9-9A3B-423C6AF34D80}"/>
          </ac:spMkLst>
        </pc:spChg>
        <pc:spChg chg="add mod">
          <ac:chgData name="Jozef Lopuch" userId="2c48502a7992df14" providerId="LiveId" clId="{CB47FC05-F218-4F2E-8F0A-CAD65459641E}" dt="2021-11-17T15:47:18.035" v="212" actId="1076"/>
          <ac:spMkLst>
            <pc:docMk/>
            <pc:sldMk cId="4052631608" sldId="307"/>
            <ac:spMk id="7" creationId="{52E2E96C-8D23-43BF-B93C-E6A6397787BE}"/>
          </ac:spMkLst>
        </pc:spChg>
        <pc:picChg chg="add mod">
          <ac:chgData name="Jozef Lopuch" userId="2c48502a7992df14" providerId="LiveId" clId="{CB47FC05-F218-4F2E-8F0A-CAD65459641E}" dt="2021-11-17T15:47:03.642" v="209"/>
          <ac:picMkLst>
            <pc:docMk/>
            <pc:sldMk cId="4052631608" sldId="307"/>
            <ac:picMk id="4" creationId="{25A31C45-CA00-45D3-BDA0-A6337C1BC2B8}"/>
          </ac:picMkLst>
        </pc:picChg>
        <pc:picChg chg="add mod">
          <ac:chgData name="Jozef Lopuch" userId="2c48502a7992df14" providerId="LiveId" clId="{CB47FC05-F218-4F2E-8F0A-CAD65459641E}" dt="2021-11-17T15:47:03.642" v="209"/>
          <ac:picMkLst>
            <pc:docMk/>
            <pc:sldMk cId="4052631608" sldId="307"/>
            <ac:picMk id="5" creationId="{08AE4A97-74DA-4AF7-AB19-91861EE69988}"/>
          </ac:picMkLst>
        </pc:picChg>
      </pc:sldChg>
      <pc:sldChg chg="add modTransition">
        <pc:chgData name="Jozef Lopuch" userId="2c48502a7992df14" providerId="LiveId" clId="{CB47FC05-F218-4F2E-8F0A-CAD65459641E}" dt="2021-11-17T15:47:34.985" v="213"/>
        <pc:sldMkLst>
          <pc:docMk/>
          <pc:sldMk cId="3886678059" sldId="423"/>
        </pc:sldMkLst>
      </pc:sldChg>
      <pc:sldChg chg="add modTransition">
        <pc:chgData name="Jozef Lopuch" userId="2c48502a7992df14" providerId="LiveId" clId="{CB47FC05-F218-4F2E-8F0A-CAD65459641E}" dt="2021-11-17T15:47:34.985" v="213"/>
        <pc:sldMkLst>
          <pc:docMk/>
          <pc:sldMk cId="1694883259" sldId="424"/>
        </pc:sldMkLst>
      </pc:sldChg>
      <pc:sldChg chg="add modTransition">
        <pc:chgData name="Jozef Lopuch" userId="2c48502a7992df14" providerId="LiveId" clId="{CB47FC05-F218-4F2E-8F0A-CAD65459641E}" dt="2021-11-17T15:47:34.985" v="213"/>
        <pc:sldMkLst>
          <pc:docMk/>
          <pc:sldMk cId="2648075061" sldId="425"/>
        </pc:sldMkLst>
      </pc:sldChg>
      <pc:sldChg chg="addSp modSp new">
        <pc:chgData name="Jozef Lopuch" userId="2c48502a7992df14" providerId="LiveId" clId="{CB47FC05-F218-4F2E-8F0A-CAD65459641E}" dt="2021-11-17T15:48:45.393" v="215"/>
        <pc:sldMkLst>
          <pc:docMk/>
          <pc:sldMk cId="3235789368" sldId="426"/>
        </pc:sldMkLst>
        <pc:spChg chg="add mod">
          <ac:chgData name="Jozef Lopuch" userId="2c48502a7992df14" providerId="LiveId" clId="{CB47FC05-F218-4F2E-8F0A-CAD65459641E}" dt="2021-11-17T15:48:45.393" v="215"/>
          <ac:spMkLst>
            <pc:docMk/>
            <pc:sldMk cId="3235789368" sldId="426"/>
            <ac:spMk id="3" creationId="{91149B4E-8BB1-4347-817E-D15EFBF1C574}"/>
          </ac:spMkLst>
        </pc:spChg>
        <pc:picChg chg="add mod">
          <ac:chgData name="Jozef Lopuch" userId="2c48502a7992df14" providerId="LiveId" clId="{CB47FC05-F218-4F2E-8F0A-CAD65459641E}" dt="2021-11-17T15:48:45.393" v="215"/>
          <ac:picMkLst>
            <pc:docMk/>
            <pc:sldMk cId="3235789368" sldId="426"/>
            <ac:picMk id="2" creationId="{092B95BA-AAAF-42C8-9D44-26BD02D1F20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1C9381-F68D-4F9B-9F8A-AB9E40C618C1}" type="datetime1">
              <a:rPr lang="cs-CZ" smtClean="0"/>
              <a:t>16.11.2022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C20D7-F8F1-4196-9585-26F31AFC85C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FB5046-D517-4952-94FA-8571CFCEBBF5}" type="datetime1">
              <a:rPr lang="cs-CZ" noProof="0" smtClean="0"/>
              <a:t>16.11.2022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EC444-603B-4F09-9A06-5917518DD901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13002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15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94790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4300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F68FE56F-814C-4E46-A38D-A0611FDCED26}" type="slidenum">
              <a:rPr kumimoji="0" lang="cs-CZ" altLang="cs-CZ"/>
              <a:pPr>
                <a:spcBef>
                  <a:spcPct val="0"/>
                </a:spcBef>
              </a:pPr>
              <a:t>19</a:t>
            </a:fld>
            <a:endParaRPr kumimoji="0" lang="cs-CZ" altLang="cs-CZ"/>
          </a:p>
        </p:txBody>
      </p:sp>
    </p:spTree>
    <p:extLst>
      <p:ext uri="{BB962C8B-B14F-4D97-AF65-F5344CB8AC3E}">
        <p14:creationId xmlns:p14="http://schemas.microsoft.com/office/powerpoint/2010/main" val="2720165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4321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E204B7B-FC6B-4DFE-A429-E4E6C5DC9808}" type="slidenum">
              <a:rPr kumimoji="0" lang="cs-CZ" altLang="cs-CZ"/>
              <a:pPr>
                <a:spcBef>
                  <a:spcPct val="0"/>
                </a:spcBef>
              </a:pPr>
              <a:t>20</a:t>
            </a:fld>
            <a:endParaRPr kumimoji="0" lang="cs-CZ" altLang="cs-CZ"/>
          </a:p>
        </p:txBody>
      </p:sp>
    </p:spTree>
    <p:extLst>
      <p:ext uri="{BB962C8B-B14F-4D97-AF65-F5344CB8AC3E}">
        <p14:creationId xmlns:p14="http://schemas.microsoft.com/office/powerpoint/2010/main" val="3248101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4341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7FCAB399-2C71-485C-9317-2C7EA6DFDCB0}" type="slidenum">
              <a:rPr kumimoji="0" lang="cs-CZ" altLang="cs-CZ"/>
              <a:pPr>
                <a:spcBef>
                  <a:spcPct val="0"/>
                </a:spcBef>
              </a:pPr>
              <a:t>21</a:t>
            </a:fld>
            <a:endParaRPr kumimoji="0" lang="cs-CZ" altLang="cs-CZ"/>
          </a:p>
        </p:txBody>
      </p:sp>
    </p:spTree>
    <p:extLst>
      <p:ext uri="{BB962C8B-B14F-4D97-AF65-F5344CB8AC3E}">
        <p14:creationId xmlns:p14="http://schemas.microsoft.com/office/powerpoint/2010/main" val="181857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991027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84716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25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39894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77436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6400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58594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8944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27070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46515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74004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07283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rtlCol="0"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BCB5E2-8FC8-4060-9BF1-A48CBCD30292}" type="datetime1">
              <a:rPr lang="cs-CZ" noProof="0" smtClean="0"/>
              <a:t>16.11.2022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755C93-8F64-44C2-9895-EF24A7C5898E}" type="datetime1">
              <a:rPr lang="cs-CZ" noProof="0" smtClean="0"/>
              <a:t>16.11.2022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DAF141-D3CA-4562-A44D-A0F7EEA54F65}" type="datetime1">
              <a:rPr lang="cs-CZ" noProof="0" smtClean="0"/>
              <a:t>16.11.2022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rtlCol="0"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1E70E4-D740-4C50-AE52-B0A05EC02402}" type="datetime1">
              <a:rPr lang="cs-CZ" noProof="0" smtClean="0"/>
              <a:t>16.11.2022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8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0E1C3-D136-4A15-B4F7-755274D3AC79}" type="datetime1">
              <a:rPr lang="cs-CZ" noProof="0" smtClean="0"/>
              <a:t>16.11.2022</a:t>
            </a:fld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BC436E-D55B-47C6-8E3D-A1E974EAC8F8}" type="datetime1">
              <a:rPr lang="cs-CZ" noProof="0" smtClean="0"/>
              <a:t>16.11.2022</a:t>
            </a:fld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DE1057-9A15-431B-A874-2A2BD5D6CDF0}" type="datetime1">
              <a:rPr lang="cs-CZ" noProof="0" smtClean="0"/>
              <a:t>16.11.2022</a:t>
            </a:fld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0D14BC-B29D-44D4-A1A2-06AFEA15E0F6}" type="datetime1">
              <a:rPr lang="cs-CZ" noProof="0" smtClean="0"/>
              <a:t>16.11.2022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D18D54-5252-466A-A8AC-DC835C0ACC2E}" type="datetime1">
              <a:rPr lang="cs-CZ" noProof="0" smtClean="0"/>
              <a:t>16.11.2022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CA485F0B-5BFE-43AF-83B8-FCCEEDE3B43F}" type="datetime1">
              <a:rPr lang="cs-CZ" smtClean="0"/>
              <a:t>16.11.2022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fld id="{B13333A4-2EF1-4B79-B68C-AB20E66B482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5400" y="4114800"/>
            <a:ext cx="10658399" cy="1158446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2. Venkovské osídlení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7408" y="5338170"/>
            <a:ext cx="10586391" cy="474836"/>
          </a:xfrm>
        </p:spPr>
        <p:txBody>
          <a:bodyPr rtlCol="0"/>
          <a:lstStyle/>
          <a:p>
            <a:pPr rtl="0"/>
            <a:r>
              <a:rPr lang="cs-CZ" dirty="0"/>
              <a:t>Ze0132 Geografie obyvatelstva a sídel</a:t>
            </a: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Morfologické typy venkovských sídel (dělení podle půdorysu)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Uspořádání budov a </a:t>
            </a:r>
            <a:r>
              <a:rPr lang="cs-CZ" dirty="0" err="1"/>
              <a:t>plužiny</a:t>
            </a:r>
            <a:endParaRPr lang="cs-CZ" dirty="0"/>
          </a:p>
          <a:p>
            <a:r>
              <a:rPr lang="cs-CZ" dirty="0"/>
              <a:t>Hodnocení půdorysu venkovských sídel se zaměřuje na zkoumání:</a:t>
            </a:r>
          </a:p>
          <a:p>
            <a:pPr lvl="1"/>
            <a:r>
              <a:rPr lang="cs-CZ" dirty="0"/>
              <a:t> půdorysného uspořádání jednotlivých usedlostí (tvar a vzájemná poloha obytných a neobytných částí usedlostí, tvar dvora apod.)</a:t>
            </a:r>
          </a:p>
          <a:p>
            <a:pPr lvl="1"/>
            <a:r>
              <a:rPr lang="cs-CZ" dirty="0"/>
              <a:t> půdorysného uspořádání sídla jako celku (jaké je uspořádání usedlostí a </a:t>
            </a:r>
            <a:r>
              <a:rPr lang="cs-CZ" dirty="0" err="1"/>
              <a:t>plužiny</a:t>
            </a:r>
            <a:r>
              <a:rPr lang="cs-CZ" dirty="0"/>
              <a:t> </a:t>
            </a:r>
            <a:r>
              <a:rPr lang="pl-PL" dirty="0"/>
              <a:t>a jaká je jejich poloha vzhledem k návsi)</a:t>
            </a:r>
          </a:p>
          <a:p>
            <a:pPr lvl="2"/>
            <a:r>
              <a:rPr lang="pl-PL" dirty="0"/>
              <a:t>pravidelné</a:t>
            </a:r>
          </a:p>
          <a:p>
            <a:pPr lvl="2"/>
            <a:r>
              <a:rPr lang="pl-PL" dirty="0"/>
              <a:t>nepravidelné</a:t>
            </a:r>
          </a:p>
          <a:p>
            <a:r>
              <a:rPr lang="cs-CZ" dirty="0"/>
              <a:t>Podle půdorysného uspořádání budov v sídle se rozlišují dva základní typy půdorysu:</a:t>
            </a:r>
          </a:p>
          <a:p>
            <a:pPr lvl="1"/>
            <a:r>
              <a:rPr lang="cs-CZ" b="1" dirty="0"/>
              <a:t>soustředěný</a:t>
            </a:r>
            <a:r>
              <a:rPr lang="cs-CZ" dirty="0"/>
              <a:t> – jednotlivé usedlosti jsou postaveny těsně vedle sebe</a:t>
            </a:r>
          </a:p>
          <a:p>
            <a:pPr lvl="1"/>
            <a:r>
              <a:rPr lang="cs-CZ" b="1" dirty="0"/>
              <a:t>řadový</a:t>
            </a:r>
            <a:r>
              <a:rPr lang="cs-CZ" dirty="0"/>
              <a:t> – jednotlivé usedlosti jsou v nevelkých vzdálenostech od sebe, jsou ale vzájemně odděleny dvory nebo zahradami</a:t>
            </a:r>
          </a:p>
        </p:txBody>
      </p:sp>
    </p:spTree>
    <p:extLst>
      <p:ext uri="{BB962C8B-B14F-4D97-AF65-F5344CB8AC3E}">
        <p14:creationId xmlns:p14="http://schemas.microsoft.com/office/powerpoint/2010/main" val="17899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/>
              <a:t>Geneticko-morfologická klasifikace půdorysu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681736" cy="4351338"/>
          </a:xfrm>
        </p:spPr>
        <p:txBody>
          <a:bodyPr rtlCol="0">
            <a:normAutofit/>
          </a:bodyPr>
          <a:lstStyle/>
          <a:p>
            <a:r>
              <a:rPr lang="cs-CZ" dirty="0" err="1"/>
              <a:t>Plužina</a:t>
            </a:r>
            <a:r>
              <a:rPr lang="cs-CZ" dirty="0"/>
              <a:t> má také několik typů, které se většinou řadí do dvou skupin: </a:t>
            </a:r>
          </a:p>
          <a:p>
            <a:pPr lvl="1"/>
            <a:r>
              <a:rPr lang="cs-CZ" dirty="0"/>
              <a:t>pravidelná </a:t>
            </a:r>
            <a:r>
              <a:rPr lang="cs-CZ" dirty="0" err="1"/>
              <a:t>plužina</a:t>
            </a:r>
            <a:endParaRPr lang="cs-CZ" dirty="0"/>
          </a:p>
          <a:p>
            <a:pPr lvl="2"/>
            <a:r>
              <a:rPr lang="cs-CZ" b="1" dirty="0"/>
              <a:t>traťová </a:t>
            </a:r>
            <a:r>
              <a:rPr lang="cs-CZ" b="1" dirty="0" err="1"/>
              <a:t>plužina</a:t>
            </a:r>
            <a:endParaRPr lang="cs-CZ" b="1" dirty="0"/>
          </a:p>
          <a:p>
            <a:pPr lvl="2"/>
            <a:r>
              <a:rPr lang="cs-CZ" b="1" dirty="0"/>
              <a:t>záhumenicová </a:t>
            </a:r>
            <a:r>
              <a:rPr lang="cs-CZ" b="1" dirty="0" err="1"/>
              <a:t>plužina</a:t>
            </a:r>
            <a:endParaRPr lang="cs-CZ" b="1" dirty="0"/>
          </a:p>
          <a:p>
            <a:pPr lvl="2"/>
            <a:r>
              <a:rPr lang="cs-CZ" b="1" dirty="0"/>
              <a:t>délková </a:t>
            </a:r>
            <a:r>
              <a:rPr lang="cs-CZ" b="1" dirty="0" err="1"/>
              <a:t>plužina</a:t>
            </a:r>
            <a:endParaRPr lang="cs-CZ" dirty="0"/>
          </a:p>
          <a:p>
            <a:pPr lvl="1"/>
            <a:r>
              <a:rPr lang="cs-CZ" dirty="0"/>
              <a:t>nepravidelná </a:t>
            </a:r>
            <a:r>
              <a:rPr lang="cs-CZ" dirty="0" err="1"/>
              <a:t>plužina</a:t>
            </a:r>
            <a:endParaRPr lang="cs-CZ" dirty="0"/>
          </a:p>
          <a:p>
            <a:pPr lvl="2"/>
            <a:r>
              <a:rPr lang="cs-CZ" b="1" dirty="0"/>
              <a:t>úseková </a:t>
            </a:r>
            <a:r>
              <a:rPr lang="cs-CZ" b="1" dirty="0" err="1"/>
              <a:t>plužina</a:t>
            </a:r>
            <a:endParaRPr lang="cs-CZ" b="1" dirty="0"/>
          </a:p>
          <a:p>
            <a:pPr lvl="2"/>
            <a:r>
              <a:rPr lang="cs-CZ" b="1" dirty="0" err="1"/>
              <a:t>plužina</a:t>
            </a:r>
            <a:r>
              <a:rPr lang="cs-CZ" b="1" dirty="0"/>
              <a:t> scelených úseků</a:t>
            </a: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164C06E-13FC-442B-BE73-46E681651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2564904"/>
            <a:ext cx="7096981" cy="275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/>
              <a:t>Geneticko-morfologická klasifikace půdorysu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105672" cy="4351338"/>
          </a:xfrm>
        </p:spPr>
        <p:txBody>
          <a:bodyPr rtlCol="0">
            <a:normAutofit fontScale="92500" lnSpcReduction="20000"/>
          </a:bodyPr>
          <a:lstStyle/>
          <a:p>
            <a:r>
              <a:rPr lang="cs-CZ" b="1" dirty="0"/>
              <a:t>pravidelné půdorysné typy vesnic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 silniční vsi</a:t>
            </a:r>
          </a:p>
          <a:p>
            <a:pPr lvl="1"/>
            <a:r>
              <a:rPr lang="cs-CZ" dirty="0"/>
              <a:t> návesní vsi</a:t>
            </a:r>
          </a:p>
          <a:p>
            <a:pPr lvl="1"/>
            <a:r>
              <a:rPr lang="cs-CZ" dirty="0"/>
              <a:t> řadové vsi</a:t>
            </a:r>
          </a:p>
          <a:p>
            <a:pPr lvl="1"/>
            <a:r>
              <a:rPr lang="cs-CZ" dirty="0"/>
              <a:t> lesní návesní vsi</a:t>
            </a:r>
          </a:p>
          <a:p>
            <a:r>
              <a:rPr lang="cs-CZ" b="1" dirty="0"/>
              <a:t>nepravidelným půdorysným typem </a:t>
            </a:r>
            <a:r>
              <a:rPr lang="cs-CZ" dirty="0"/>
              <a:t>jsou </a:t>
            </a:r>
            <a:r>
              <a:rPr lang="cs-CZ" b="1" dirty="0"/>
              <a:t>vesnice s hromadným půdorysem</a:t>
            </a:r>
          </a:p>
          <a:p>
            <a:endParaRPr lang="cs-CZ" b="1" dirty="0"/>
          </a:p>
          <a:p>
            <a:pPr marL="0" indent="0">
              <a:buNone/>
            </a:pPr>
            <a:r>
              <a:rPr lang="cs-CZ" altLang="cs-CZ" dirty="0"/>
              <a:t>(</a:t>
            </a:r>
            <a:r>
              <a:rPr lang="cs-CZ" altLang="cs-CZ" b="1" i="1" dirty="0">
                <a:solidFill>
                  <a:schemeClr val="tx2">
                    <a:lumMod val="75000"/>
                  </a:schemeClr>
                </a:solidFill>
              </a:rPr>
              <a:t>Náves</a:t>
            </a:r>
            <a:r>
              <a:rPr lang="cs-CZ" altLang="cs-CZ" dirty="0"/>
              <a:t> = prostor na němž se soustřeďuje hospodářský  a společenský život vesnice, statky semknuty k sobě)</a:t>
            </a:r>
            <a:endParaRPr lang="cs-CZ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F6C47354-C65D-4046-895A-B95B224FB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896" y="1825624"/>
            <a:ext cx="6193904" cy="366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3">
            <a:extLst>
              <a:ext uri="{FF2B5EF4-FFF2-40B4-BE49-F238E27FC236}">
                <a16:creationId xmlns:a16="http://schemas.microsoft.com/office/drawing/2014/main" id="{B7912F60-39E5-483E-BC40-9DE04A65A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 t="4328" r="3865" b="5100"/>
          <a:stretch/>
        </p:blipFill>
        <p:spPr bwMode="auto">
          <a:xfrm>
            <a:off x="0" y="1981201"/>
            <a:ext cx="3857625" cy="2821361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3">
            <a:extLst>
              <a:ext uri="{FF2B5EF4-FFF2-40B4-BE49-F238E27FC236}">
                <a16:creationId xmlns:a16="http://schemas.microsoft.com/office/drawing/2014/main" id="{BC200562-B7B9-4411-B469-E5DEDCE384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7"/>
          <a:stretch/>
        </p:blipFill>
        <p:spPr>
          <a:xfrm>
            <a:off x="3962335" y="1556728"/>
            <a:ext cx="4067045" cy="4034447"/>
          </a:xfrm>
          <a:prstGeom prst="rect">
            <a:avLst/>
          </a:prstGeom>
        </p:spPr>
      </p:pic>
      <p:pic>
        <p:nvPicPr>
          <p:cNvPr id="9" name="Obrázek 5">
            <a:extLst>
              <a:ext uri="{FF2B5EF4-FFF2-40B4-BE49-F238E27FC236}">
                <a16:creationId xmlns:a16="http://schemas.microsoft.com/office/drawing/2014/main" id="{3DD4BB1C-6B88-4845-A1F7-22E367FC86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63" r="11741"/>
          <a:stretch/>
        </p:blipFill>
        <p:spPr>
          <a:xfrm>
            <a:off x="8029380" y="1554537"/>
            <a:ext cx="4150106" cy="40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7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15">
            <a:extLst>
              <a:ext uri="{FF2B5EF4-FFF2-40B4-BE49-F238E27FC236}">
                <a16:creationId xmlns:a16="http://schemas.microsoft.com/office/drawing/2014/main" id="{1ECAC330-73AE-412E-A177-1D6AAAED0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t="6790" r="6910" b="2898"/>
          <a:stretch/>
        </p:blipFill>
        <p:spPr bwMode="auto">
          <a:xfrm>
            <a:off x="-13392" y="2126706"/>
            <a:ext cx="3922317" cy="300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3">
            <a:extLst>
              <a:ext uri="{FF2B5EF4-FFF2-40B4-BE49-F238E27FC236}">
                <a16:creationId xmlns:a16="http://schemas.microsoft.com/office/drawing/2014/main" id="{4BBFDFFA-C203-4FFD-8378-71F70EA102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10" r="551" b="2172"/>
          <a:stretch/>
        </p:blipFill>
        <p:spPr>
          <a:xfrm>
            <a:off x="3908925" y="1645596"/>
            <a:ext cx="4085455" cy="3964629"/>
          </a:xfrm>
          <a:prstGeom prst="rect">
            <a:avLst/>
          </a:prstGeom>
        </p:spPr>
      </p:pic>
      <p:pic>
        <p:nvPicPr>
          <p:cNvPr id="14" name="Obrázek 5">
            <a:extLst>
              <a:ext uri="{FF2B5EF4-FFF2-40B4-BE49-F238E27FC236}">
                <a16:creationId xmlns:a16="http://schemas.microsoft.com/office/drawing/2014/main" id="{CA85314E-AADD-4554-910C-1821FF0D02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70" t="-1" r="1044" b="2056"/>
          <a:stretch/>
        </p:blipFill>
        <p:spPr>
          <a:xfrm>
            <a:off x="7994380" y="1653147"/>
            <a:ext cx="4198732" cy="395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65A2B213-6F69-42D1-AEEA-B881B25DF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528" y="1751686"/>
            <a:ext cx="4631121" cy="5106314"/>
          </a:xfrm>
          <a:prstGeom prst="rect">
            <a:avLst/>
          </a:prstGeom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5F29BB49-74F4-4FB4-901C-B1AA48BB0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54" t="3901" r="4308" b="1063"/>
          <a:stretch/>
        </p:blipFill>
        <p:spPr>
          <a:xfrm>
            <a:off x="7105649" y="1752600"/>
            <a:ext cx="5086351" cy="5105400"/>
          </a:xfrm>
          <a:prstGeom prst="rect">
            <a:avLst/>
          </a:prstGeom>
        </p:spPr>
      </p:pic>
      <p:pic>
        <p:nvPicPr>
          <p:cNvPr id="7" name="Picture 2" descr="17">
            <a:extLst>
              <a:ext uri="{FF2B5EF4-FFF2-40B4-BE49-F238E27FC236}">
                <a16:creationId xmlns:a16="http://schemas.microsoft.com/office/drawing/2014/main" id="{D8233DAD-4CFA-430D-8BA6-21E6C5301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5990" r="4562" b="3386"/>
          <a:stretch/>
        </p:blipFill>
        <p:spPr bwMode="auto">
          <a:xfrm>
            <a:off x="0" y="1"/>
            <a:ext cx="3590925" cy="266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06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8">
            <a:extLst>
              <a:ext uri="{FF2B5EF4-FFF2-40B4-BE49-F238E27FC236}">
                <a16:creationId xmlns:a16="http://schemas.microsoft.com/office/drawing/2014/main" id="{8787C725-3D45-4E67-93C9-F944ED4F7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67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">
            <a:extLst>
              <a:ext uri="{FF2B5EF4-FFF2-40B4-BE49-F238E27FC236}">
                <a16:creationId xmlns:a16="http://schemas.microsoft.com/office/drawing/2014/main" id="{960356F2-0DFA-4E2A-9133-C891F2786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93D2F2B2-55BC-4CE1-B6B0-882E3FF7F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73325"/>
            <a:ext cx="589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dirty="0">
                <a:solidFill>
                  <a:schemeClr val="bg2"/>
                </a:solidFill>
              </a:rPr>
              <a:t>Půdorysy  vesnic: návesní</a:t>
            </a:r>
          </a:p>
        </p:txBody>
      </p:sp>
    </p:spTree>
    <p:extLst>
      <p:ext uri="{BB962C8B-B14F-4D97-AF65-F5344CB8AC3E}">
        <p14:creationId xmlns:p14="http://schemas.microsoft.com/office/powerpoint/2010/main" val="8263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6">
            <a:extLst>
              <a:ext uri="{FF2B5EF4-FFF2-40B4-BE49-F238E27FC236}">
                <a16:creationId xmlns:a16="http://schemas.microsoft.com/office/drawing/2014/main" id="{25A31C45-CA00-45D3-BDA0-A6337C1B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6400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56a">
            <a:extLst>
              <a:ext uri="{FF2B5EF4-FFF2-40B4-BE49-F238E27FC236}">
                <a16:creationId xmlns:a16="http://schemas.microsoft.com/office/drawing/2014/main" id="{08AE4A97-74DA-4AF7-AB19-91861EE69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6096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8BD6A0DB-05A0-4DE9-9A3B-423C6AF34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050" y="102932"/>
            <a:ext cx="3341473" cy="535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1" dirty="0"/>
              <a:t>Půdorysy vesnic: návesní silniční ves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2E2E96C-8D23-43BF-B93C-E6A639778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217069"/>
            <a:ext cx="4267200" cy="535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1" dirty="0"/>
              <a:t> ves s okrouhlou návsí a radiálním uspořádáním parcel</a:t>
            </a: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40526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8" name="Picture 2" descr="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6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Venkovské osídlení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cs-CZ" sz="2400" b="1" dirty="0"/>
              <a:t>Venkovská sídla </a:t>
            </a:r>
          </a:p>
          <a:p>
            <a:pPr lvl="1"/>
            <a:r>
              <a:rPr lang="cs-CZ" sz="2000" dirty="0"/>
              <a:t>v tradičním pojetí sídla, ve kterých se převážná většina obyvatelstva živí zemědělstvím</a:t>
            </a:r>
          </a:p>
          <a:p>
            <a:pPr lvl="1"/>
            <a:r>
              <a:rPr lang="cs-CZ" sz="2000" dirty="0"/>
              <a:t>sídla, která nejsou městy</a:t>
            </a:r>
          </a:p>
          <a:p>
            <a:pPr lvl="1"/>
            <a:r>
              <a:rPr lang="cs-CZ" sz="2000" dirty="0"/>
              <a:t>v současnosti – vesnice, venkovské osídlení nebo venkov – všechna sídla, která nejsou městy bez ohledu na to, že obyvatelstvo většiny takových sídel už ztratilo jakékoliv spojení se zemědělskou výrobou</a:t>
            </a:r>
          </a:p>
          <a:p>
            <a:pPr lvl="1"/>
            <a:r>
              <a:rPr lang="cs-CZ" sz="2000" dirty="0"/>
              <a:t>skládají z obytných budov, hospodářských budov a zemědělsky obdělávaných ploch (</a:t>
            </a:r>
            <a:r>
              <a:rPr lang="cs-CZ" sz="2000" dirty="0" err="1"/>
              <a:t>plužiny</a:t>
            </a:r>
            <a:r>
              <a:rPr lang="cs-CZ" sz="2000" dirty="0"/>
              <a:t>)</a:t>
            </a:r>
          </a:p>
          <a:p>
            <a:pPr lvl="2"/>
            <a:r>
              <a:rPr lang="cs-CZ" sz="1800" b="1" dirty="0" err="1"/>
              <a:t>Plužina</a:t>
            </a:r>
            <a:r>
              <a:rPr lang="cs-CZ" sz="1800" b="1" dirty="0"/>
              <a:t> </a:t>
            </a:r>
            <a:r>
              <a:rPr lang="cs-CZ" sz="1800" dirty="0"/>
              <a:t>– orná půda patřící k sídlu + louky, pastviny a lesy, které se nacházejí v souvisle rozparcelované ploše polí</a:t>
            </a:r>
          </a:p>
        </p:txBody>
      </p:sp>
    </p:spTree>
    <p:extLst>
      <p:ext uri="{BB962C8B-B14F-4D97-AF65-F5344CB8AC3E}">
        <p14:creationId xmlns:p14="http://schemas.microsoft.com/office/powerpoint/2010/main" val="13185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6" name="Picture 2" descr="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88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2" descr="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07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48">
            <a:extLst>
              <a:ext uri="{FF2B5EF4-FFF2-40B4-BE49-F238E27FC236}">
                <a16:creationId xmlns:a16="http://schemas.microsoft.com/office/drawing/2014/main" id="{092B95BA-AAAF-42C8-9D44-26BD02D1F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5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91149B4E-8BB1-4347-817E-D15EFBF1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9667" y="1771651"/>
            <a:ext cx="2844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/>
              <a:t>Plužina původně úseková, později rozdělená na tratě </a:t>
            </a:r>
          </a:p>
        </p:txBody>
      </p:sp>
    </p:spTree>
    <p:extLst>
      <p:ext uri="{BB962C8B-B14F-4D97-AF65-F5344CB8AC3E}">
        <p14:creationId xmlns:p14="http://schemas.microsoft.com/office/powerpoint/2010/main" val="323578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000" b="1" dirty="0"/>
              <a:t>Typy osídlení – jejich lokalizace v ČR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algn="just">
              <a:lnSpc>
                <a:spcPct val="120000"/>
              </a:lnSpc>
            </a:pPr>
            <a:r>
              <a:rPr lang="cs-CZ" altLang="cs-CZ" sz="2400" dirty="0"/>
              <a:t>Návesní vsi a návesní </a:t>
            </a:r>
            <a:r>
              <a:rPr lang="cs-CZ" altLang="cs-CZ" sz="2400" dirty="0" err="1"/>
              <a:t>silnicovky</a:t>
            </a:r>
            <a:r>
              <a:rPr lang="cs-CZ" altLang="cs-CZ" sz="2400" dirty="0"/>
              <a:t> – většina území Čech, Vysočina</a:t>
            </a:r>
          </a:p>
          <a:p>
            <a:pPr algn="just">
              <a:lnSpc>
                <a:spcPct val="120000"/>
              </a:lnSpc>
            </a:pPr>
            <a:r>
              <a:rPr lang="cs-CZ" altLang="cs-CZ" sz="2400" dirty="0"/>
              <a:t>Lesní návesní vsi – západ Vysočiny, západní Čechy</a:t>
            </a:r>
          </a:p>
          <a:p>
            <a:pPr algn="just">
              <a:lnSpc>
                <a:spcPct val="120000"/>
              </a:lnSpc>
            </a:pPr>
            <a:r>
              <a:rPr lang="cs-CZ" altLang="cs-CZ" sz="2400" dirty="0"/>
              <a:t>Silniční vsi a </a:t>
            </a:r>
            <a:r>
              <a:rPr lang="cs-CZ" altLang="cs-CZ" sz="2400" dirty="0" err="1"/>
              <a:t>ulicovky</a:t>
            </a:r>
            <a:r>
              <a:rPr lang="cs-CZ" altLang="cs-CZ" sz="2400" dirty="0"/>
              <a:t> – jižní Morava, Haná</a:t>
            </a:r>
          </a:p>
          <a:p>
            <a:pPr algn="just">
              <a:lnSpc>
                <a:spcPct val="120000"/>
              </a:lnSpc>
            </a:pPr>
            <a:r>
              <a:rPr lang="cs-CZ" altLang="cs-CZ" sz="2400" dirty="0"/>
              <a:t>Řadové vsi (lesní lánové vsi) – sudetská oblast</a:t>
            </a:r>
          </a:p>
          <a:p>
            <a:pPr algn="just">
              <a:lnSpc>
                <a:spcPct val="120000"/>
              </a:lnSpc>
            </a:pPr>
            <a:r>
              <a:rPr lang="cs-CZ" altLang="cs-CZ" sz="2400" dirty="0"/>
              <a:t>Valašské řadové vsi – Beskydy</a:t>
            </a:r>
          </a:p>
          <a:p>
            <a:pPr algn="just">
              <a:lnSpc>
                <a:spcPct val="120000"/>
              </a:lnSpc>
            </a:pPr>
            <a:r>
              <a:rPr lang="cs-CZ" altLang="cs-CZ" sz="2400" dirty="0"/>
              <a:t>Hromadné vsi – rozptýleně v Čechách</a:t>
            </a:r>
          </a:p>
          <a:p>
            <a:pPr algn="just">
              <a:lnSpc>
                <a:spcPct val="120000"/>
              </a:lnSpc>
            </a:pPr>
            <a:r>
              <a:rPr lang="cs-CZ" altLang="cs-CZ" sz="2400" dirty="0"/>
              <a:t>Osamělé dvorce, paseky, kopanice – Krkonoše, Moravské Kopanice</a:t>
            </a:r>
          </a:p>
        </p:txBody>
      </p:sp>
    </p:spTree>
    <p:extLst>
      <p:ext uri="{BB962C8B-B14F-4D97-AF65-F5344CB8AC3E}">
        <p14:creationId xmlns:p14="http://schemas.microsoft.com/office/powerpoint/2010/main" val="7754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Typy venkovských sídel podle funkce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r>
              <a:rPr lang="cs-CZ" b="1" dirty="0"/>
              <a:t>Zemědělská funkce</a:t>
            </a:r>
          </a:p>
          <a:p>
            <a:pPr lvl="1"/>
            <a:r>
              <a:rPr lang="cs-CZ" dirty="0"/>
              <a:t>ovlivnila jejich půdorysné uspořádání ale i celkový vzhled</a:t>
            </a:r>
          </a:p>
          <a:p>
            <a:pPr lvl="1"/>
            <a:r>
              <a:rPr lang="cs-CZ" dirty="0"/>
              <a:t>čistě zemědělský charakter si venkovská sídla zachovala pouze v nejzaostalejších zemích</a:t>
            </a:r>
          </a:p>
          <a:p>
            <a:pPr lvl="1"/>
            <a:r>
              <a:rPr lang="cs-CZ" dirty="0"/>
              <a:t>v posledních letech ztráta zemědělské funkce a venkovského rázu, přijetí dalších funkcí  (např. obytnou, průmyslovou, služeb) + pronikání městského způsobu života</a:t>
            </a:r>
          </a:p>
          <a:p>
            <a:pPr lvl="1"/>
            <a:r>
              <a:rPr lang="cs-CZ" dirty="0"/>
              <a:t>většina EAO vyjíždí za zaměstnáním do okolních středisek</a:t>
            </a:r>
          </a:p>
          <a:p>
            <a:r>
              <a:rPr lang="cs-CZ" b="1" dirty="0"/>
              <a:t>Obytná funkci (rekreační)</a:t>
            </a:r>
          </a:p>
          <a:p>
            <a:pPr lvl="1"/>
            <a:r>
              <a:rPr lang="cs-CZ" dirty="0"/>
              <a:t>dnes dominantní funkce v ČR</a:t>
            </a:r>
          </a:p>
          <a:p>
            <a:r>
              <a:rPr lang="cs-CZ" b="1" dirty="0"/>
              <a:t>Výrobní funkce</a:t>
            </a:r>
          </a:p>
          <a:p>
            <a:pPr lvl="1"/>
            <a:r>
              <a:rPr lang="cs-CZ" dirty="0"/>
              <a:t>služby, podnikání</a:t>
            </a:r>
          </a:p>
          <a:p>
            <a:pPr lvl="1"/>
            <a:r>
              <a:rPr lang="cs-CZ" dirty="0"/>
              <a:t>většina ekonomicky aktivních obyvatel pracuje v místě bydliště</a:t>
            </a:r>
          </a:p>
          <a:p>
            <a:r>
              <a:rPr lang="cs-CZ" dirty="0"/>
              <a:t>Smíšené funkce – </a:t>
            </a:r>
            <a:r>
              <a:rPr lang="cs-CZ" b="1" dirty="0"/>
              <a:t>obce výrobně obytné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97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Typologie venkova</a:t>
            </a:r>
          </a:p>
        </p:txBody>
      </p:sp>
      <p:pic>
        <p:nvPicPr>
          <p:cNvPr id="6" name="Obrázek 3">
            <a:extLst>
              <a:ext uri="{FF2B5EF4-FFF2-40B4-BE49-F238E27FC236}">
                <a16:creationId xmlns:a16="http://schemas.microsoft.com/office/drawing/2014/main" id="{2829F1DE-1DB5-4055-83EB-8C7F2EF4E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003" y="1874517"/>
            <a:ext cx="7244622" cy="4850826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D309FA3D-85E0-4E69-B94C-5B8532C07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63040"/>
            <a:ext cx="5392962" cy="411477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R. Perlín a S. Kučerová (2009), </a:t>
            </a:r>
            <a:r>
              <a:rPr lang="pl-PL" dirty="0"/>
              <a:t>8 typů venkova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946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/>
              <a:t>Velikostní kategorie venkovských sídel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cs-CZ" sz="2400" b="1" dirty="0"/>
              <a:t>Samota </a:t>
            </a:r>
            <a:r>
              <a:rPr lang="cs-CZ" sz="2400" dirty="0"/>
              <a:t>je izolované obydlí nebo </a:t>
            </a:r>
            <a:r>
              <a:rPr lang="pl-PL" sz="2400" dirty="0"/>
              <a:t>skupinky 2 nebo 3 </a:t>
            </a:r>
            <a:r>
              <a:rPr lang="cs-CZ" sz="2400" dirty="0"/>
              <a:t>usedlostí, které má značný odstup od jiných obydlí</a:t>
            </a:r>
          </a:p>
          <a:p>
            <a:pPr lvl="1"/>
            <a:r>
              <a:rPr lang="cs-CZ" altLang="cs-CZ" sz="2000" dirty="0"/>
              <a:t>zámečky, hospodářské dvory a usedlosti, hájovny, myslivny, mlýny, hamry</a:t>
            </a:r>
          </a:p>
          <a:p>
            <a:pPr lvl="1"/>
            <a:r>
              <a:rPr lang="cs-CZ" altLang="cs-CZ" sz="2000" dirty="0"/>
              <a:t>na Moravě „</a:t>
            </a:r>
            <a:r>
              <a:rPr lang="cs-CZ" altLang="cs-CZ" sz="2000" dirty="0" err="1"/>
              <a:t>laz</a:t>
            </a:r>
            <a:r>
              <a:rPr lang="cs-CZ" altLang="cs-CZ" sz="2000" dirty="0"/>
              <a:t>“</a:t>
            </a:r>
            <a:endParaRPr lang="cs-CZ" sz="2000" dirty="0"/>
          </a:p>
          <a:p>
            <a:r>
              <a:rPr lang="cs-CZ" sz="2400" b="1" dirty="0"/>
              <a:t>Víska </a:t>
            </a:r>
            <a:r>
              <a:rPr lang="cs-CZ" sz="2400" dirty="0"/>
              <a:t>je seskupení 4–15 usedlostí</a:t>
            </a:r>
          </a:p>
          <a:p>
            <a:r>
              <a:rPr lang="pt-BR" sz="2400" b="1" dirty="0"/>
              <a:t>Vesnice </a:t>
            </a:r>
            <a:r>
              <a:rPr lang="pt-BR" sz="2400" dirty="0"/>
              <a:t>(ves) je tvořena větším počtem usedlostí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078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Kvantitativní vymezení venkova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889648" cy="4351338"/>
          </a:xfrm>
        </p:spPr>
        <p:txBody>
          <a:bodyPr rtlCol="0">
            <a:normAutofit/>
          </a:bodyPr>
          <a:lstStyle/>
          <a:p>
            <a:pPr algn="just">
              <a:lnSpc>
                <a:spcPct val="90000"/>
              </a:lnSpc>
              <a:buClrTx/>
              <a:buFont typeface="Gill Sans MT" panose="020B0502020104020203" pitchFamily="34" charset="-18"/>
              <a:buChar char="•"/>
            </a:pPr>
            <a:r>
              <a:rPr lang="cs-CZ" altLang="cs-CZ" dirty="0"/>
              <a:t>Podle obcí x regionů</a:t>
            </a:r>
          </a:p>
          <a:p>
            <a:pPr algn="just">
              <a:lnSpc>
                <a:spcPct val="90000"/>
              </a:lnSpc>
              <a:buClrTx/>
              <a:buFont typeface="Gill Sans MT" panose="020B0502020104020203" pitchFamily="34" charset="-18"/>
              <a:buChar char="•"/>
            </a:pPr>
            <a:r>
              <a:rPr lang="cs-CZ" altLang="cs-CZ" dirty="0"/>
              <a:t>Velikost obce</a:t>
            </a:r>
          </a:p>
          <a:p>
            <a:pPr algn="just">
              <a:lnSpc>
                <a:spcPct val="90000"/>
              </a:lnSpc>
              <a:buClrTx/>
              <a:buFont typeface="Gill Sans MT" panose="020B0502020104020203" pitchFamily="34" charset="-18"/>
              <a:buChar char="•"/>
            </a:pPr>
            <a:r>
              <a:rPr lang="cs-CZ" altLang="cs-CZ" dirty="0"/>
              <a:t>Nízká </a:t>
            </a:r>
            <a:r>
              <a:rPr lang="cs-CZ" altLang="cs-CZ"/>
              <a:t>hustota zalidnění</a:t>
            </a:r>
            <a:endParaRPr lang="cs-CZ" altLang="cs-CZ" dirty="0"/>
          </a:p>
          <a:p>
            <a:pPr algn="just">
              <a:lnSpc>
                <a:spcPct val="90000"/>
              </a:lnSpc>
              <a:buClrTx/>
              <a:buFont typeface="Gill Sans MT" panose="020B0502020104020203" pitchFamily="34" charset="-18"/>
              <a:buChar char="•"/>
            </a:pPr>
            <a:r>
              <a:rPr lang="cs-CZ" altLang="cs-CZ" dirty="0"/>
              <a:t>Nízká hustota zástavby (často prostorově separovaná – půdorys vesnice (kruhová kolem návsi, rozptýlená  v horách, podél silnice)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E6D9A7E-03BA-4EAB-B169-563156E5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441" y="1825626"/>
            <a:ext cx="7345569" cy="448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8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C880A15-5FE9-4C43-B541-5ADE45C1F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6220653" cy="364502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0270265-D6FA-40D2-8204-0B26B096A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173" y="2924944"/>
            <a:ext cx="6395056" cy="395202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ovéPole 4">
            <a:extLst>
              <a:ext uri="{FF2B5EF4-FFF2-40B4-BE49-F238E27FC236}">
                <a16:creationId xmlns:a16="http://schemas.microsoft.com/office/drawing/2014/main" id="{D252519E-D4F0-4D3A-A3BB-37DB3A7B5ED9}"/>
              </a:ext>
            </a:extLst>
          </p:cNvPr>
          <p:cNvSpPr txBox="1"/>
          <p:nvPr/>
        </p:nvSpPr>
        <p:spPr>
          <a:xfrm>
            <a:off x="6220652" y="116632"/>
            <a:ext cx="212971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Tx/>
            </a:pPr>
            <a:r>
              <a:rPr lang="cs-CZ" altLang="cs-CZ" dirty="0"/>
              <a:t>Vymezení ČSÚ</a:t>
            </a:r>
          </a:p>
        </p:txBody>
      </p:sp>
    </p:spTree>
    <p:extLst>
      <p:ext uri="{BB962C8B-B14F-4D97-AF65-F5344CB8AC3E}">
        <p14:creationId xmlns:p14="http://schemas.microsoft.com/office/powerpoint/2010/main" val="329419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7399031">
            <a:extLst>
              <a:ext uri="{FF2B5EF4-FFF2-40B4-BE49-F238E27FC236}">
                <a16:creationId xmlns:a16="http://schemas.microsoft.com/office/drawing/2014/main" id="{4E2DC9C6-D078-4471-BB0B-762AFF619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57430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01_sub1">
            <a:extLst>
              <a:ext uri="{FF2B5EF4-FFF2-40B4-BE49-F238E27FC236}">
                <a16:creationId xmlns:a16="http://schemas.microsoft.com/office/drawing/2014/main" id="{17CDD343-98F1-4A21-924F-DFA492A01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r="10760"/>
          <a:stretch>
            <a:fillRect/>
          </a:stretch>
        </p:blipFill>
        <p:spPr bwMode="auto">
          <a:xfrm>
            <a:off x="5727748" y="2996953"/>
            <a:ext cx="6464252" cy="386104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7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01_sub3.jpg">
            <a:extLst>
              <a:ext uri="{FF2B5EF4-FFF2-40B4-BE49-F238E27FC236}">
                <a16:creationId xmlns:a16="http://schemas.microsoft.com/office/drawing/2014/main" id="{69E9C8F0-D1D9-48C6-A8FC-CE4321566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2">
            <a:extLst>
              <a:ext uri="{FF2B5EF4-FFF2-40B4-BE49-F238E27FC236}">
                <a16:creationId xmlns:a16="http://schemas.microsoft.com/office/drawing/2014/main" id="{9C7FE2FA-7C57-4FEE-AA20-51A09D26C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6381751"/>
            <a:ext cx="8424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b="1" dirty="0"/>
              <a:t>Počet obyvatel nových domů v obci Hlušovice severně od Olomouce převyšuje původní populaci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33532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Kvalitativní vymezení venkova</a:t>
            </a:r>
          </a:p>
        </p:txBody>
      </p:sp>
      <p:graphicFrame>
        <p:nvGraphicFramePr>
          <p:cNvPr id="6" name="Tabulka 3">
            <a:extLst>
              <a:ext uri="{FF2B5EF4-FFF2-40B4-BE49-F238E27FC236}">
                <a16:creationId xmlns:a16="http://schemas.microsoft.com/office/drawing/2014/main" id="{266AA548-76DA-4877-82D8-19F56AD80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42246"/>
              </p:ext>
            </p:extLst>
          </p:nvPr>
        </p:nvGraphicFramePr>
        <p:xfrm>
          <a:off x="1444770" y="1874517"/>
          <a:ext cx="8785225" cy="3962400"/>
        </p:xfrm>
        <a:graphic>
          <a:graphicData uri="http://schemas.openxmlformats.org/drawingml/2006/table">
            <a:tbl>
              <a:tblPr/>
              <a:tblGrid>
                <a:gridCol w="1906587">
                  <a:extLst>
                    <a:ext uri="{9D8B030D-6E8A-4147-A177-3AD203B41FA5}">
                      <a16:colId xmlns:a16="http://schemas.microsoft.com/office/drawing/2014/main" val="852086600"/>
                    </a:ext>
                  </a:extLst>
                </a:gridCol>
                <a:gridCol w="6878638">
                  <a:extLst>
                    <a:ext uri="{9D8B030D-6E8A-4147-A177-3AD203B41FA5}">
                      <a16:colId xmlns:a16="http://schemas.microsoft.com/office/drawing/2014/main" val="3894604082"/>
                    </a:ext>
                  </a:extLst>
                </a:gridCol>
              </a:tblGrid>
              <a:tr h="368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kritérium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hlavní znak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492868"/>
                  </a:ext>
                </a:extLst>
              </a:tr>
              <a:tr h="714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urbanistická struktura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rozvolněná zástavba, zemědělský statek, rozsáhlé veřejné prostory, nízký podíl zastavěných ploch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1063963"/>
                  </a:ext>
                </a:extLst>
              </a:tr>
              <a:tr h="714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architektonické znaky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nízkopodlažní zástavby, integrace obytné a dalších funkcí, absence nájemního bydlení, individuální výstavba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392457"/>
                  </a:ext>
                </a:extLst>
              </a:tr>
              <a:tr h="714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sociální znaky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konservatismus, tradicionalismus, sousedství, participace, kooperativnost, sdílení společné historie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215570"/>
                  </a:ext>
                </a:extLst>
              </a:tr>
              <a:tr h="714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ekonomické znaky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vyjížďka do zaměstnání, zaměstnanost v zemědělství, vyšší podíl samozásobitelství, kutilství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112446"/>
                  </a:ext>
                </a:extLst>
              </a:tr>
              <a:tr h="368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veřejná správa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označení obce, postavení obce ve struktuře veřejné správy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3766011"/>
                  </a:ext>
                </a:extLst>
              </a:tr>
              <a:tr h="3683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velikostní znaky</a:t>
                      </a:r>
                    </a:p>
                  </a:txBody>
                  <a:tcPr marL="9525" marR="9525" marT="9525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Symbol" panose="050501020107060205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počet obyvatel, hustota zalidnění, rozloha, podíl zastavěné plochy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194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38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Typy venkovského osídlení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 rtlCol="0">
            <a:normAutofit fontScale="92500" lnSpcReduction="10000"/>
          </a:bodyPr>
          <a:lstStyle/>
          <a:p>
            <a:r>
              <a:rPr lang="cs-CZ" dirty="0"/>
              <a:t>Podle četnosti výskytu samot (případně vísek) v krajině a podle vzájemného poměru mezi samotami a vesnicemi rozlišujeme dva základní typy venkovského osídlení:</a:t>
            </a:r>
          </a:p>
          <a:p>
            <a:pPr lvl="1"/>
            <a:r>
              <a:rPr lang="cs-CZ" b="1" dirty="0"/>
              <a:t>Seskupené</a:t>
            </a:r>
            <a:r>
              <a:rPr lang="cs-CZ" dirty="0"/>
              <a:t> – převaha vesnic</a:t>
            </a:r>
          </a:p>
          <a:p>
            <a:pPr lvl="2"/>
            <a:r>
              <a:rPr lang="cs-CZ" dirty="0"/>
              <a:t>Faktory vzniku: nížinná poloha, dobrá kvalita půdy (snaha zastavět co nejmenší a pokud možno nejméně kvalitní část půdy) a výskyt zdrojů vody, společné hospodaření obyvatel sídla (v minulosti např. trojpolní systém) a obranné důvody </a:t>
            </a:r>
          </a:p>
          <a:p>
            <a:pPr lvl="1"/>
            <a:r>
              <a:rPr lang="cs-CZ" b="1" dirty="0"/>
              <a:t>Disperzní</a:t>
            </a:r>
            <a:r>
              <a:rPr lang="cs-CZ" dirty="0"/>
              <a:t> – tvoří převážně samoty a vísky, které jsou vzájemně odděleny rozlehlými plochami luk, polí a pastvin</a:t>
            </a:r>
          </a:p>
          <a:p>
            <a:pPr lvl="2"/>
            <a:r>
              <a:rPr lang="cs-CZ" dirty="0"/>
              <a:t>Faktory vzniku: horské oblasti s členitým reliéfem a málo úrodnými půdami, individuální způsob hospodaření, kočovný způsob života</a:t>
            </a:r>
          </a:p>
          <a:p>
            <a:pPr lvl="2"/>
            <a:r>
              <a:rPr lang="cs-CZ" b="1" dirty="0" err="1"/>
              <a:t>Dvorcový</a:t>
            </a:r>
            <a:r>
              <a:rPr lang="cs-CZ" b="1" dirty="0"/>
              <a:t> půdorys</a:t>
            </a:r>
            <a:endParaRPr lang="cs-CZ" dirty="0"/>
          </a:p>
          <a:p>
            <a:r>
              <a:rPr lang="cs-CZ" dirty="0"/>
              <a:t>Struktura osídlení se může měnit v čase</a:t>
            </a:r>
          </a:p>
          <a:p>
            <a:r>
              <a:rPr lang="cs-CZ" dirty="0"/>
              <a:t>V ČR převládá seskupené osídlení na území </a:t>
            </a:r>
            <a:r>
              <a:rPr lang="pl-PL" dirty="0"/>
              <a:t>osídleném do konce 13. století </a:t>
            </a:r>
            <a:r>
              <a:rPr lang="cs-CZ" dirty="0"/>
              <a:t>(tzv. staré sídelní území), Rozptýlené osídlení se vyskytuje pouze ve vyšších nadmořských výškách v území osídleném až po 13. století (tzv. mladé sídelní území), tj. v menší míře v českém pohraničí, hojněji v </a:t>
            </a:r>
            <a:r>
              <a:rPr lang="pl-PL" dirty="0"/>
              <a:t>Bílých Karpatech a na Valašsku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49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RESBA MĚSTA 16 X 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334_TF03031010_TF03031010.potx" id="{AB0B172E-ACD1-44DF-8EFA-CE0C9B3F885B}" vid="{052A090C-45A6-4BAE-B590-9125D8ECDF25}"/>
    </a:ext>
  </a:extLst>
</a:theme>
</file>

<file path=ppt/theme/theme2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se skicou města na pozadí (širokoúhlý formát)</Template>
  <TotalTime>237</TotalTime>
  <Words>882</Words>
  <Application>Microsoft Office PowerPoint</Application>
  <PresentationFormat>Širokouhlá</PresentationFormat>
  <Paragraphs>117</Paragraphs>
  <Slides>25</Slides>
  <Notes>17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1" baseType="lpstr">
      <vt:lpstr>Arial</vt:lpstr>
      <vt:lpstr>Calibri</vt:lpstr>
      <vt:lpstr>Century Schoolbook</vt:lpstr>
      <vt:lpstr>Gill Sans MT</vt:lpstr>
      <vt:lpstr>Tahoma</vt:lpstr>
      <vt:lpstr>KRESBA MĚSTA 16 X 9</vt:lpstr>
      <vt:lpstr>2. Venkovské osídlení</vt:lpstr>
      <vt:lpstr>Venkovské osídlení</vt:lpstr>
      <vt:lpstr>Velikostní kategorie venkovských sídel</vt:lpstr>
      <vt:lpstr>Kvantitativní vymezení venkova</vt:lpstr>
      <vt:lpstr>Prezentácia programu PowerPoint</vt:lpstr>
      <vt:lpstr>Prezentácia programu PowerPoint</vt:lpstr>
      <vt:lpstr>Prezentácia programu PowerPoint</vt:lpstr>
      <vt:lpstr>Kvalitativní vymezení venkova</vt:lpstr>
      <vt:lpstr>Typy venkovského osídlení</vt:lpstr>
      <vt:lpstr>Morfologické typy venkovských sídel (dělení podle půdorysu)</vt:lpstr>
      <vt:lpstr>Geneticko-morfologická klasifikace půdorysu</vt:lpstr>
      <vt:lpstr>Geneticko-morfologická klasifikace půdorysu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Typy osídlení – jejich lokalizace v ČR</vt:lpstr>
      <vt:lpstr>Typy venkovských sídel podle funkce</vt:lpstr>
      <vt:lpstr>Typologie venkova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Ze0132 Geografie obyvatelstva a sídel</dc:title>
  <dc:creator>Jozef Lopuch</dc:creator>
  <cp:lastModifiedBy>Jozef Lopuch</cp:lastModifiedBy>
  <cp:revision>9</cp:revision>
  <dcterms:created xsi:type="dcterms:W3CDTF">2021-09-24T13:18:41Z</dcterms:created>
  <dcterms:modified xsi:type="dcterms:W3CDTF">2022-11-16T11:29:16Z</dcterms:modified>
</cp:coreProperties>
</file>