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59" r:id="rId9"/>
    <p:sldId id="261" r:id="rId10"/>
    <p:sldId id="262" r:id="rId11"/>
    <p:sldId id="263" r:id="rId12"/>
    <p:sldId id="260" r:id="rId13"/>
    <p:sldId id="26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122AAF-5BA6-451C-A613-6B5908828D61}" v="282" dt="2023-11-01T20:50:27.203"/>
    <p1510:client id="{1821061B-41DD-417E-AD78-1BB317731600}" v="717" dt="2023-10-31T09:57:39.004"/>
    <p1510:client id="{AFA31F48-6550-4BF3-990E-F78CB542BDB4}" v="617" dt="2023-11-01T14:50:58.077"/>
    <p1510:client id="{C02ED454-51C5-4F8A-88FE-DF25971E17C0}" v="29" dt="2023-11-01T18:27:55.724"/>
    <p1510:client id="{C8D22C5A-6D9D-48A6-94E5-A6DF50CE8C52}" v="45" dt="2023-11-01T18:53:11.138"/>
    <p1510:client id="{D647731E-C464-4F11-9EDD-67AFC07AD600}" v="18" dt="2023-11-01T20:51:51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Kanioková" userId="S::523273@muni.cz::0b444e57-e405-4479-b765-dd3dac17c350" providerId="AD" clId="Web-{D647731E-C464-4F11-9EDD-67AFC07AD600}"/>
    <pc:docChg chg="modSld">
      <pc:chgData name="Natalie Kanioková" userId="S::523273@muni.cz::0b444e57-e405-4479-b765-dd3dac17c350" providerId="AD" clId="Web-{D647731E-C464-4F11-9EDD-67AFC07AD600}" dt="2023-11-01T20:51:51.675" v="18" actId="20577"/>
      <pc:docMkLst>
        <pc:docMk/>
      </pc:docMkLst>
      <pc:sldChg chg="modSp">
        <pc:chgData name="Natalie Kanioková" userId="S::523273@muni.cz::0b444e57-e405-4479-b765-dd3dac17c350" providerId="AD" clId="Web-{D647731E-C464-4F11-9EDD-67AFC07AD600}" dt="2023-11-01T20:51:51.675" v="18" actId="20577"/>
        <pc:sldMkLst>
          <pc:docMk/>
          <pc:sldMk cId="102690155" sldId="260"/>
        </pc:sldMkLst>
        <pc:spChg chg="mod">
          <ac:chgData name="Natalie Kanioková" userId="S::523273@muni.cz::0b444e57-e405-4479-b765-dd3dac17c350" providerId="AD" clId="Web-{D647731E-C464-4F11-9EDD-67AFC07AD600}" dt="2023-11-01T20:51:51.675" v="18" actId="20577"/>
          <ac:spMkLst>
            <pc:docMk/>
            <pc:sldMk cId="102690155" sldId="260"/>
            <ac:spMk id="3" creationId="{C02516D7-606A-0C27-50F5-121F109A421C}"/>
          </ac:spMkLst>
        </pc:spChg>
      </pc:sldChg>
      <pc:sldChg chg="modSp">
        <pc:chgData name="Natalie Kanioková" userId="S::523273@muni.cz::0b444e57-e405-4479-b765-dd3dac17c350" providerId="AD" clId="Web-{D647731E-C464-4F11-9EDD-67AFC07AD600}" dt="2023-11-01T20:51:34.924" v="16" actId="20577"/>
        <pc:sldMkLst>
          <pc:docMk/>
          <pc:sldMk cId="2969197412" sldId="265"/>
        </pc:sldMkLst>
        <pc:spChg chg="mod">
          <ac:chgData name="Natalie Kanioková" userId="S::523273@muni.cz::0b444e57-e405-4479-b765-dd3dac17c350" providerId="AD" clId="Web-{D647731E-C464-4F11-9EDD-67AFC07AD600}" dt="2023-11-01T20:51:34.924" v="16" actId="20577"/>
          <ac:spMkLst>
            <pc:docMk/>
            <pc:sldMk cId="2969197412" sldId="265"/>
            <ac:spMk id="3" creationId="{7D6EDD64-884B-73DB-4326-C2D958FE6BF4}"/>
          </ac:spMkLst>
        </pc:spChg>
      </pc:sldChg>
    </pc:docChg>
  </pc:docChgLst>
  <pc:docChgLst>
    <pc:chgData name="Marie Stehlíková" userId="S::523648@muni.cz::a5f7dde9-a5b7-458d-9d86-bb136c765a8b" providerId="AD" clId="Web-{1821061B-41DD-417E-AD78-1BB317731600}"/>
    <pc:docChg chg="addSld modSld addMainMaster delMainMaster">
      <pc:chgData name="Marie Stehlíková" userId="S::523648@muni.cz::a5f7dde9-a5b7-458d-9d86-bb136c765a8b" providerId="AD" clId="Web-{1821061B-41DD-417E-AD78-1BB317731600}" dt="2023-10-31T09:57:27.738" v="703" actId="20577"/>
      <pc:docMkLst>
        <pc:docMk/>
      </pc:docMkLst>
      <pc:sldChg chg="addSp delSp modSp mod setBg modClrScheme addAnim delAnim chgLayout">
        <pc:chgData name="Marie Stehlíková" userId="S::523648@muni.cz::a5f7dde9-a5b7-458d-9d86-bb136c765a8b" providerId="AD" clId="Web-{1821061B-41DD-417E-AD78-1BB317731600}" dt="2023-10-31T09:12:29.187" v="36"/>
        <pc:sldMkLst>
          <pc:docMk/>
          <pc:sldMk cId="3799523001" sldId="256"/>
        </pc:sldMkLst>
        <pc:spChg chg="mod">
          <ac:chgData name="Marie Stehlíková" userId="S::523648@muni.cz::a5f7dde9-a5b7-458d-9d86-bb136c765a8b" providerId="AD" clId="Web-{1821061B-41DD-417E-AD78-1BB317731600}" dt="2023-10-31T09:12:29.187" v="36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Marie Stehlíková" userId="S::523648@muni.cz::a5f7dde9-a5b7-458d-9d86-bb136c765a8b" providerId="AD" clId="Web-{1821061B-41DD-417E-AD78-1BB317731600}" dt="2023-10-31T09:12:29.187" v="36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Marie Stehlíková" userId="S::523648@muni.cz::a5f7dde9-a5b7-458d-9d86-bb136c765a8b" providerId="AD" clId="Web-{1821061B-41DD-417E-AD78-1BB317731600}" dt="2023-10-31T09:12:29.187" v="36"/>
          <ac:spMkLst>
            <pc:docMk/>
            <pc:sldMk cId="3799523001" sldId="256"/>
            <ac:spMk id="9" creationId="{4958DF84-F5C6-794F-8945-485D6C107518}"/>
          </ac:spMkLst>
        </pc:spChg>
        <pc:spChg chg="add del">
          <ac:chgData name="Marie Stehlíková" userId="S::523648@muni.cz::a5f7dde9-a5b7-458d-9d86-bb136c765a8b" providerId="AD" clId="Web-{1821061B-41DD-417E-AD78-1BB317731600}" dt="2023-10-31T09:12:29.187" v="36"/>
          <ac:spMkLst>
            <pc:docMk/>
            <pc:sldMk cId="3799523001" sldId="256"/>
            <ac:spMk id="11" creationId="{4AF0997A-7C0F-4AD2-BA90-5FE341A17796}"/>
          </ac:spMkLst>
        </pc:spChg>
        <pc:spChg chg="add del">
          <ac:chgData name="Marie Stehlíková" userId="S::523648@muni.cz::a5f7dde9-a5b7-458d-9d86-bb136c765a8b" providerId="AD" clId="Web-{1821061B-41DD-417E-AD78-1BB317731600}" dt="2023-10-31T09:12:29.187" v="36"/>
          <ac:spMkLst>
            <pc:docMk/>
            <pc:sldMk cId="3799523001" sldId="256"/>
            <ac:spMk id="13" creationId="{72E67446-732B-4F72-8560-6FABB6CB25A3}"/>
          </ac:spMkLst>
        </pc:spChg>
        <pc:picChg chg="add del">
          <ac:chgData name="Marie Stehlíková" userId="S::523648@muni.cz::a5f7dde9-a5b7-458d-9d86-bb136c765a8b" providerId="AD" clId="Web-{1821061B-41DD-417E-AD78-1BB317731600}" dt="2023-10-31T09:12:29.187" v="36"/>
          <ac:picMkLst>
            <pc:docMk/>
            <pc:sldMk cId="3799523001" sldId="256"/>
            <ac:picMk id="4" creationId="{E2F67DB4-5070-F0FB-7735-B0CCF205BF59}"/>
          </ac:picMkLst>
        </pc:picChg>
      </pc:sldChg>
      <pc:sldChg chg="modSp new">
        <pc:chgData name="Marie Stehlíková" userId="S::523648@muni.cz::a5f7dde9-a5b7-458d-9d86-bb136c765a8b" providerId="AD" clId="Web-{1821061B-41DD-417E-AD78-1BB317731600}" dt="2023-10-31T09:12:50.875" v="51" actId="20577"/>
        <pc:sldMkLst>
          <pc:docMk/>
          <pc:sldMk cId="1066487991" sldId="257"/>
        </pc:sldMkLst>
        <pc:spChg chg="mod">
          <ac:chgData name="Marie Stehlíková" userId="S::523648@muni.cz::a5f7dde9-a5b7-458d-9d86-bb136c765a8b" providerId="AD" clId="Web-{1821061B-41DD-417E-AD78-1BB317731600}" dt="2023-10-31T09:12:50.875" v="51" actId="20577"/>
          <ac:spMkLst>
            <pc:docMk/>
            <pc:sldMk cId="1066487991" sldId="257"/>
            <ac:spMk id="2" creationId="{1D82A434-88B4-2E49-65C8-F9B4E401F891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13:00.907" v="60" actId="20577"/>
        <pc:sldMkLst>
          <pc:docMk/>
          <pc:sldMk cId="3621757664" sldId="258"/>
        </pc:sldMkLst>
        <pc:spChg chg="mod">
          <ac:chgData name="Marie Stehlíková" userId="S::523648@muni.cz::a5f7dde9-a5b7-458d-9d86-bb136c765a8b" providerId="AD" clId="Web-{1821061B-41DD-417E-AD78-1BB317731600}" dt="2023-10-31T09:13:00.907" v="60" actId="20577"/>
          <ac:spMkLst>
            <pc:docMk/>
            <pc:sldMk cId="3621757664" sldId="258"/>
            <ac:spMk id="2" creationId="{BF021934-72D9-830F-1FCC-340AB2ACAC23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25:40.977" v="259" actId="14100"/>
        <pc:sldMkLst>
          <pc:docMk/>
          <pc:sldMk cId="3082571225" sldId="259"/>
        </pc:sldMkLst>
        <pc:spChg chg="mod">
          <ac:chgData name="Marie Stehlíková" userId="S::523648@muni.cz::a5f7dde9-a5b7-458d-9d86-bb136c765a8b" providerId="AD" clId="Web-{1821061B-41DD-417E-AD78-1BB317731600}" dt="2023-10-31T09:13:10.798" v="66" actId="20577"/>
          <ac:spMkLst>
            <pc:docMk/>
            <pc:sldMk cId="3082571225" sldId="259"/>
            <ac:spMk id="2" creationId="{19DCD320-A697-49D6-CE6C-AD73ED645EF8}"/>
          </ac:spMkLst>
        </pc:spChg>
        <pc:spChg chg="mod">
          <ac:chgData name="Marie Stehlíková" userId="S::523648@muni.cz::a5f7dde9-a5b7-458d-9d86-bb136c765a8b" providerId="AD" clId="Web-{1821061B-41DD-417E-AD78-1BB317731600}" dt="2023-10-31T09:25:40.977" v="259" actId="14100"/>
          <ac:spMkLst>
            <pc:docMk/>
            <pc:sldMk cId="3082571225" sldId="259"/>
            <ac:spMk id="3" creationId="{FA60239E-AD0A-6AB3-45D2-194CD925530F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54:40.921" v="679" actId="20577"/>
        <pc:sldMkLst>
          <pc:docMk/>
          <pc:sldMk cId="102690155" sldId="260"/>
        </pc:sldMkLst>
        <pc:spChg chg="mod">
          <ac:chgData name="Marie Stehlíková" userId="S::523648@muni.cz::a5f7dde9-a5b7-458d-9d86-bb136c765a8b" providerId="AD" clId="Web-{1821061B-41DD-417E-AD78-1BB317731600}" dt="2023-10-31T09:52:31.307" v="657" actId="20577"/>
          <ac:spMkLst>
            <pc:docMk/>
            <pc:sldMk cId="102690155" sldId="260"/>
            <ac:spMk id="2" creationId="{7EA2C355-82E2-8A6A-9D25-F68481DEFE42}"/>
          </ac:spMkLst>
        </pc:spChg>
        <pc:spChg chg="mod">
          <ac:chgData name="Marie Stehlíková" userId="S::523648@muni.cz::a5f7dde9-a5b7-458d-9d86-bb136c765a8b" providerId="AD" clId="Web-{1821061B-41DD-417E-AD78-1BB317731600}" dt="2023-10-31T09:54:40.921" v="679" actId="20577"/>
          <ac:spMkLst>
            <pc:docMk/>
            <pc:sldMk cId="102690155" sldId="260"/>
            <ac:spMk id="3" creationId="{C02516D7-606A-0C27-50F5-121F109A421C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38:43.329" v="371" actId="20577"/>
        <pc:sldMkLst>
          <pc:docMk/>
          <pc:sldMk cId="3600035316" sldId="261"/>
        </pc:sldMkLst>
        <pc:spChg chg="mod">
          <ac:chgData name="Marie Stehlíková" userId="S::523648@muni.cz::a5f7dde9-a5b7-458d-9d86-bb136c765a8b" providerId="AD" clId="Web-{1821061B-41DD-417E-AD78-1BB317731600}" dt="2023-10-31T09:38:43.329" v="371" actId="20577"/>
          <ac:spMkLst>
            <pc:docMk/>
            <pc:sldMk cId="3600035316" sldId="261"/>
            <ac:spMk id="2" creationId="{216164AF-0E50-8EFF-CC08-2252EDEF8113}"/>
          </ac:spMkLst>
        </pc:spChg>
        <pc:spChg chg="mod">
          <ac:chgData name="Marie Stehlíková" userId="S::523648@muni.cz::a5f7dde9-a5b7-458d-9d86-bb136c765a8b" providerId="AD" clId="Web-{1821061B-41DD-417E-AD78-1BB317731600}" dt="2023-10-31T09:38:31.922" v="369" actId="20577"/>
          <ac:spMkLst>
            <pc:docMk/>
            <pc:sldMk cId="3600035316" sldId="261"/>
            <ac:spMk id="3" creationId="{3723834E-B163-9DF7-B150-C8BDCBE6CAFF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44:47.840" v="549" actId="20577"/>
        <pc:sldMkLst>
          <pc:docMk/>
          <pc:sldMk cId="2683602683" sldId="262"/>
        </pc:sldMkLst>
        <pc:spChg chg="mod">
          <ac:chgData name="Marie Stehlíková" userId="S::523648@muni.cz::a5f7dde9-a5b7-458d-9d86-bb136c765a8b" providerId="AD" clId="Web-{1821061B-41DD-417E-AD78-1BB317731600}" dt="2023-10-31T09:38:50.235" v="388" actId="20577"/>
          <ac:spMkLst>
            <pc:docMk/>
            <pc:sldMk cId="2683602683" sldId="262"/>
            <ac:spMk id="2" creationId="{817AF359-E120-BB92-7742-D00B7AFB3C0A}"/>
          </ac:spMkLst>
        </pc:spChg>
        <pc:spChg chg="mod">
          <ac:chgData name="Marie Stehlíková" userId="S::523648@muni.cz::a5f7dde9-a5b7-458d-9d86-bb136c765a8b" providerId="AD" clId="Web-{1821061B-41DD-417E-AD78-1BB317731600}" dt="2023-10-31T09:44:47.840" v="549" actId="20577"/>
          <ac:spMkLst>
            <pc:docMk/>
            <pc:sldMk cId="2683602683" sldId="262"/>
            <ac:spMk id="3" creationId="{00B62A73-EB91-22B5-AC0A-89F5096842C1}"/>
          </ac:spMkLst>
        </pc:spChg>
      </pc:sldChg>
      <pc:sldChg chg="modSp new">
        <pc:chgData name="Marie Stehlíková" userId="S::523648@muni.cz::a5f7dde9-a5b7-458d-9d86-bb136c765a8b" providerId="AD" clId="Web-{1821061B-41DD-417E-AD78-1BB317731600}" dt="2023-10-31T09:57:27.738" v="703" actId="20577"/>
        <pc:sldMkLst>
          <pc:docMk/>
          <pc:sldMk cId="2473056671" sldId="263"/>
        </pc:sldMkLst>
        <pc:spChg chg="mod">
          <ac:chgData name="Marie Stehlíková" userId="S::523648@muni.cz::a5f7dde9-a5b7-458d-9d86-bb136c765a8b" providerId="AD" clId="Web-{1821061B-41DD-417E-AD78-1BB317731600}" dt="2023-10-31T09:45:10.997" v="563" actId="20577"/>
          <ac:spMkLst>
            <pc:docMk/>
            <pc:sldMk cId="2473056671" sldId="263"/>
            <ac:spMk id="2" creationId="{930913DC-7333-E487-C631-AF0847E2A2F7}"/>
          </ac:spMkLst>
        </pc:spChg>
        <pc:spChg chg="mod">
          <ac:chgData name="Marie Stehlíková" userId="S::523648@muni.cz::a5f7dde9-a5b7-458d-9d86-bb136c765a8b" providerId="AD" clId="Web-{1821061B-41DD-417E-AD78-1BB317731600}" dt="2023-10-31T09:57:27.738" v="703" actId="20577"/>
          <ac:spMkLst>
            <pc:docMk/>
            <pc:sldMk cId="2473056671" sldId="263"/>
            <ac:spMk id="3" creationId="{B2C45A48-7473-3EF9-BFA7-D9988F157222}"/>
          </ac:spMkLst>
        </pc:spChg>
      </pc:sldChg>
      <pc:sldMasterChg chg="add del addSldLayout delSldLayout">
        <pc:chgData name="Marie Stehlíková" userId="S::523648@muni.cz::a5f7dde9-a5b7-458d-9d86-bb136c765a8b" providerId="AD" clId="Web-{1821061B-41DD-417E-AD78-1BB317731600}" dt="2023-10-31T09:12:29.187" v="36"/>
        <pc:sldMasterMkLst>
          <pc:docMk/>
          <pc:sldMasterMk cId="464252367" sldId="2147483648"/>
        </pc:sldMasterMkLst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1771309689" sldId="2147483649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21655345" sldId="2147483650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2957285559" sldId="2147483651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3426106184" sldId="2147483652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597578085" sldId="2147483653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3514983867" sldId="2147483654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2973794414" sldId="2147483655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3504307544" sldId="2147483656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4088594436" sldId="2147483657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707188527" sldId="2147483658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del addSldLayout delSldLayout">
        <pc:chgData name="Marie Stehlíková" userId="S::523648@muni.cz::a5f7dde9-a5b7-458d-9d86-bb136c765a8b" providerId="AD" clId="Web-{1821061B-41DD-417E-AD78-1BB317731600}" dt="2023-10-31T09:12:29.187" v="36"/>
        <pc:sldMasterMkLst>
          <pc:docMk/>
          <pc:sldMasterMk cId="2420474317" sldId="2147483673"/>
        </pc:sldMasterMkLst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1201260860" sldId="2147483662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793356376" sldId="2147483663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3653058000" sldId="2147483664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3061787701" sldId="2147483665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2009763477" sldId="2147483666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520052552" sldId="2147483667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3197467185" sldId="2147483668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945472551" sldId="2147483669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74540326" sldId="2147483670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1282069350" sldId="2147483671"/>
          </pc:sldLayoutMkLst>
        </pc:sldLayoutChg>
        <pc:sldLayoutChg chg="add del">
          <pc:chgData name="Marie Stehlíková" userId="S::523648@muni.cz::a5f7dde9-a5b7-458d-9d86-bb136c765a8b" providerId="AD" clId="Web-{1821061B-41DD-417E-AD78-1BB317731600}" dt="2023-10-31T09:12:29.187" v="36"/>
          <pc:sldLayoutMkLst>
            <pc:docMk/>
            <pc:sldMasterMk cId="2420474317" sldId="2147483673"/>
            <pc:sldLayoutMk cId="1226651015" sldId="2147483672"/>
          </pc:sldLayoutMkLst>
        </pc:sldLayoutChg>
      </pc:sldMasterChg>
    </pc:docChg>
  </pc:docChgLst>
  <pc:docChgLst>
    <pc:chgData name="Natalie Kanioková" userId="S::523273@muni.cz::0b444e57-e405-4479-b765-dd3dac17c350" providerId="AD" clId="Web-{C02ED454-51C5-4F8A-88FE-DF25971E17C0}"/>
    <pc:docChg chg="modSld">
      <pc:chgData name="Natalie Kanioková" userId="S::523273@muni.cz::0b444e57-e405-4479-b765-dd3dac17c350" providerId="AD" clId="Web-{C02ED454-51C5-4F8A-88FE-DF25971E17C0}" dt="2023-11-01T18:27:55.724" v="29" actId="20577"/>
      <pc:docMkLst>
        <pc:docMk/>
      </pc:docMkLst>
      <pc:sldChg chg="addSp delSp modSp">
        <pc:chgData name="Natalie Kanioková" userId="S::523273@muni.cz::0b444e57-e405-4479-b765-dd3dac17c350" providerId="AD" clId="Web-{C02ED454-51C5-4F8A-88FE-DF25971E17C0}" dt="2023-11-01T18:27:55.724" v="29" actId="20577"/>
        <pc:sldMkLst>
          <pc:docMk/>
          <pc:sldMk cId="3853229647" sldId="264"/>
        </pc:sldMkLst>
        <pc:spChg chg="mod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2" creationId="{C91D6C8A-D8FE-16BC-0EC1-C2CAC2473356}"/>
          </ac:spMkLst>
        </pc:spChg>
        <pc:spChg chg="mod">
          <ac:chgData name="Natalie Kanioková" userId="S::523273@muni.cz::0b444e57-e405-4479-b765-dd3dac17c350" providerId="AD" clId="Web-{C02ED454-51C5-4F8A-88FE-DF25971E17C0}" dt="2023-11-01T18:27:55.724" v="29" actId="20577"/>
          <ac:spMkLst>
            <pc:docMk/>
            <pc:sldMk cId="3853229647" sldId="264"/>
            <ac:spMk id="3" creationId="{17BC8FEA-48A2-C3B3-F704-2B894DC27C1C}"/>
          </ac:spMkLst>
        </pc:spChg>
        <pc:spChg chg="del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9" creationId="{0E3596DD-156A-473E-9BB3-C6A29F7574E9}"/>
          </ac:spMkLst>
        </pc:spChg>
        <pc:spChg chg="del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11" creationId="{2C46C4D6-C474-4E92-B52E-944C1118F7B6}"/>
          </ac:spMkLst>
        </pc:spChg>
        <pc:spChg chg="add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16" creationId="{D2B783EE-0239-4717-BBEA-8C9EAC61C824}"/>
          </ac:spMkLst>
        </pc:spChg>
        <pc:spChg chg="add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18" creationId="{A7B99495-F43F-4D80-A44F-2CB4764EB90B}"/>
          </ac:spMkLst>
        </pc:spChg>
        <pc:spChg chg="add">
          <ac:chgData name="Natalie Kanioková" userId="S::523273@muni.cz::0b444e57-e405-4479-b765-dd3dac17c350" providerId="AD" clId="Web-{C02ED454-51C5-4F8A-88FE-DF25971E17C0}" dt="2023-11-01T18:25:15.078" v="3"/>
          <ac:spMkLst>
            <pc:docMk/>
            <pc:sldMk cId="3853229647" sldId="264"/>
            <ac:spMk id="20" creationId="{70BEB1E7-2F88-40BC-B73D-42E5B6F80BFC}"/>
          </ac:spMkLst>
        </pc:spChg>
        <pc:picChg chg="mod">
          <ac:chgData name="Natalie Kanioková" userId="S::523273@muni.cz::0b444e57-e405-4479-b765-dd3dac17c350" providerId="AD" clId="Web-{C02ED454-51C5-4F8A-88FE-DF25971E17C0}" dt="2023-11-01T18:25:15.078" v="3"/>
          <ac:picMkLst>
            <pc:docMk/>
            <pc:sldMk cId="3853229647" sldId="264"/>
            <ac:picMk id="4" creationId="{4F29070E-4C08-C864-2350-9ABC425DF73E}"/>
          </ac:picMkLst>
        </pc:picChg>
        <pc:picChg chg="add mod">
          <ac:chgData name="Natalie Kanioková" userId="S::523273@muni.cz::0b444e57-e405-4479-b765-dd3dac17c350" providerId="AD" clId="Web-{C02ED454-51C5-4F8A-88FE-DF25971E17C0}" dt="2023-11-01T18:25:15.078" v="3"/>
          <ac:picMkLst>
            <pc:docMk/>
            <pc:sldMk cId="3853229647" sldId="264"/>
            <ac:picMk id="5" creationId="{8BBA6C15-E243-8BC7-83A8-9632D6DF8E5A}"/>
          </ac:picMkLst>
        </pc:picChg>
      </pc:sldChg>
    </pc:docChg>
  </pc:docChgLst>
  <pc:docChgLst>
    <pc:chgData name="Marie Stehlíková" userId="S::523648@muni.cz::a5f7dde9-a5b7-458d-9d86-bb136c765a8b" providerId="AD" clId="Web-{C8D22C5A-6D9D-48A6-94E5-A6DF50CE8C52}"/>
    <pc:docChg chg="delSld modSld">
      <pc:chgData name="Marie Stehlíková" userId="S::523648@muni.cz::a5f7dde9-a5b7-458d-9d86-bb136c765a8b" providerId="AD" clId="Web-{C8D22C5A-6D9D-48A6-94E5-A6DF50CE8C52}" dt="2023-11-01T18:53:11.138" v="77" actId="20577"/>
      <pc:docMkLst>
        <pc:docMk/>
      </pc:docMkLst>
      <pc:sldChg chg="modSp">
        <pc:chgData name="Marie Stehlíková" userId="S::523648@muni.cz::a5f7dde9-a5b7-458d-9d86-bb136c765a8b" providerId="AD" clId="Web-{C8D22C5A-6D9D-48A6-94E5-A6DF50CE8C52}" dt="2023-11-01T18:33:41.542" v="5" actId="1076"/>
        <pc:sldMkLst>
          <pc:docMk/>
          <pc:sldMk cId="1066487991" sldId="257"/>
        </pc:sldMkLst>
        <pc:spChg chg="mod">
          <ac:chgData name="Marie Stehlíková" userId="S::523648@muni.cz::a5f7dde9-a5b7-458d-9d86-bb136c765a8b" providerId="AD" clId="Web-{C8D22C5A-6D9D-48A6-94E5-A6DF50CE8C52}" dt="2023-11-01T18:33:41.542" v="5" actId="1076"/>
          <ac:spMkLst>
            <pc:docMk/>
            <pc:sldMk cId="1066487991" sldId="257"/>
            <ac:spMk id="3" creationId="{1524A7A7-1BA8-C86B-842F-AE3A91C5AEB1}"/>
          </ac:spMkLst>
        </pc:spChg>
      </pc:sldChg>
      <pc:sldChg chg="modSp">
        <pc:chgData name="Marie Stehlíková" userId="S::523648@muni.cz::a5f7dde9-a5b7-458d-9d86-bb136c765a8b" providerId="AD" clId="Web-{C8D22C5A-6D9D-48A6-94E5-A6DF50CE8C52}" dt="2023-11-01T18:34:23.481" v="11" actId="1076"/>
        <pc:sldMkLst>
          <pc:docMk/>
          <pc:sldMk cId="3621757664" sldId="258"/>
        </pc:sldMkLst>
        <pc:spChg chg="mod">
          <ac:chgData name="Marie Stehlíková" userId="S::523648@muni.cz::a5f7dde9-a5b7-458d-9d86-bb136c765a8b" providerId="AD" clId="Web-{C8D22C5A-6D9D-48A6-94E5-A6DF50CE8C52}" dt="2023-11-01T18:34:23.481" v="11" actId="1076"/>
          <ac:spMkLst>
            <pc:docMk/>
            <pc:sldMk cId="3621757664" sldId="258"/>
            <ac:spMk id="2" creationId="{BF021934-72D9-830F-1FCC-340AB2ACAC23}"/>
          </ac:spMkLst>
        </pc:spChg>
        <pc:spChg chg="mod">
          <ac:chgData name="Marie Stehlíková" userId="S::523648@muni.cz::a5f7dde9-a5b7-458d-9d86-bb136c765a8b" providerId="AD" clId="Web-{C8D22C5A-6D9D-48A6-94E5-A6DF50CE8C52}" dt="2023-11-01T18:34:18.450" v="10" actId="14100"/>
          <ac:spMkLst>
            <pc:docMk/>
            <pc:sldMk cId="3621757664" sldId="258"/>
            <ac:spMk id="3" creationId="{B817DB10-62DF-7EC8-B88E-C79D7C851A2F}"/>
          </ac:spMkLst>
        </pc:spChg>
      </pc:sldChg>
      <pc:sldChg chg="modSp">
        <pc:chgData name="Marie Stehlíková" userId="S::523648@muni.cz::a5f7dde9-a5b7-458d-9d86-bb136c765a8b" providerId="AD" clId="Web-{C8D22C5A-6D9D-48A6-94E5-A6DF50CE8C52}" dt="2023-11-01T18:51:52.948" v="75" actId="14100"/>
        <pc:sldMkLst>
          <pc:docMk/>
          <pc:sldMk cId="3082571225" sldId="259"/>
        </pc:sldMkLst>
        <pc:spChg chg="mod">
          <ac:chgData name="Marie Stehlíková" userId="S::523648@muni.cz::a5f7dde9-a5b7-458d-9d86-bb136c765a8b" providerId="AD" clId="Web-{C8D22C5A-6D9D-48A6-94E5-A6DF50CE8C52}" dt="2023-11-01T18:51:52.948" v="75" actId="14100"/>
          <ac:spMkLst>
            <pc:docMk/>
            <pc:sldMk cId="3082571225" sldId="259"/>
            <ac:spMk id="3" creationId="{FA60239E-AD0A-6AB3-45D2-194CD925530F}"/>
          </ac:spMkLst>
        </pc:spChg>
      </pc:sldChg>
      <pc:sldChg chg="modSp">
        <pc:chgData name="Marie Stehlíková" userId="S::523648@muni.cz::a5f7dde9-a5b7-458d-9d86-bb136c765a8b" providerId="AD" clId="Web-{C8D22C5A-6D9D-48A6-94E5-A6DF50CE8C52}" dt="2023-11-01T18:35:13.139" v="23" actId="1076"/>
        <pc:sldMkLst>
          <pc:docMk/>
          <pc:sldMk cId="3600035316" sldId="261"/>
        </pc:sldMkLst>
        <pc:spChg chg="mod">
          <ac:chgData name="Marie Stehlíková" userId="S::523648@muni.cz::a5f7dde9-a5b7-458d-9d86-bb136c765a8b" providerId="AD" clId="Web-{C8D22C5A-6D9D-48A6-94E5-A6DF50CE8C52}" dt="2023-11-01T18:35:13.139" v="23" actId="1076"/>
          <ac:spMkLst>
            <pc:docMk/>
            <pc:sldMk cId="3600035316" sldId="261"/>
            <ac:spMk id="3" creationId="{3723834E-B163-9DF7-B150-C8BDCBE6CAFF}"/>
          </ac:spMkLst>
        </pc:spChg>
      </pc:sldChg>
      <pc:sldChg chg="modSp">
        <pc:chgData name="Marie Stehlíková" userId="S::523648@muni.cz::a5f7dde9-a5b7-458d-9d86-bb136c765a8b" providerId="AD" clId="Web-{C8D22C5A-6D9D-48A6-94E5-A6DF50CE8C52}" dt="2023-11-01T18:53:11.138" v="77" actId="20577"/>
        <pc:sldMkLst>
          <pc:docMk/>
          <pc:sldMk cId="2683602683" sldId="262"/>
        </pc:sldMkLst>
        <pc:spChg chg="mod">
          <ac:chgData name="Marie Stehlíková" userId="S::523648@muni.cz::a5f7dde9-a5b7-458d-9d86-bb136c765a8b" providerId="AD" clId="Web-{C8D22C5A-6D9D-48A6-94E5-A6DF50CE8C52}" dt="2023-11-01T18:53:11.138" v="77" actId="20577"/>
          <ac:spMkLst>
            <pc:docMk/>
            <pc:sldMk cId="2683602683" sldId="262"/>
            <ac:spMk id="3" creationId="{00B62A73-EB91-22B5-AC0A-89F5096842C1}"/>
          </ac:spMkLst>
        </pc:spChg>
      </pc:sldChg>
      <pc:sldChg chg="addSp delSp modSp mod setBg">
        <pc:chgData name="Marie Stehlíková" userId="S::523648@muni.cz::a5f7dde9-a5b7-458d-9d86-bb136c765a8b" providerId="AD" clId="Web-{C8D22C5A-6D9D-48A6-94E5-A6DF50CE8C52}" dt="2023-11-01T18:44:02.362" v="72" actId="20577"/>
        <pc:sldMkLst>
          <pc:docMk/>
          <pc:sldMk cId="2473056671" sldId="263"/>
        </pc:sldMkLst>
        <pc:spChg chg="mod">
          <ac:chgData name="Marie Stehlíková" userId="S::523648@muni.cz::a5f7dde9-a5b7-458d-9d86-bb136c765a8b" providerId="AD" clId="Web-{C8D22C5A-6D9D-48A6-94E5-A6DF50CE8C52}" dt="2023-11-01T18:42:55.094" v="66"/>
          <ac:spMkLst>
            <pc:docMk/>
            <pc:sldMk cId="2473056671" sldId="263"/>
            <ac:spMk id="2" creationId="{930913DC-7333-E487-C631-AF0847E2A2F7}"/>
          </ac:spMkLst>
        </pc:spChg>
        <pc:spChg chg="mod ord">
          <ac:chgData name="Marie Stehlíková" userId="S::523648@muni.cz::a5f7dde9-a5b7-458d-9d86-bb136c765a8b" providerId="AD" clId="Web-{C8D22C5A-6D9D-48A6-94E5-A6DF50CE8C52}" dt="2023-11-01T18:44:02.362" v="72" actId="20577"/>
          <ac:spMkLst>
            <pc:docMk/>
            <pc:sldMk cId="2473056671" sldId="263"/>
            <ac:spMk id="3" creationId="{B2C45A48-7473-3EF9-BFA7-D9988F157222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8.254" v="40"/>
          <ac:spMkLst>
            <pc:docMk/>
            <pc:sldMk cId="2473056671" sldId="263"/>
            <ac:spMk id="6" creationId="{F13C74B1-5B17-4795-BED0-7140497B445A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8.254" v="40"/>
          <ac:spMkLst>
            <pc:docMk/>
            <pc:sldMk cId="2473056671" sldId="263"/>
            <ac:spMk id="7" creationId="{D4974D33-8DC5-464E-8C6D-BE58F0669C1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1.051" v="34"/>
          <ac:spMkLst>
            <pc:docMk/>
            <pc:sldMk cId="2473056671" sldId="263"/>
            <ac:spMk id="9" creationId="{9AA72BD9-2C5A-4EDC-931F-5AA08EACA0F3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52.223" v="42"/>
          <ac:spMkLst>
            <pc:docMk/>
            <pc:sldMk cId="2473056671" sldId="263"/>
            <ac:spMk id="10" creationId="{04812C46-200A-4DEB-A05E-3ED6C68C238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1.051" v="34"/>
          <ac:spMkLst>
            <pc:docMk/>
            <pc:sldMk cId="2473056671" sldId="263"/>
            <ac:spMk id="11" creationId="{DD3981AC-7B61-4947-BCF3-F7AA7FA385B9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52.223" v="42"/>
          <ac:spMkLst>
            <pc:docMk/>
            <pc:sldMk cId="2473056671" sldId="263"/>
            <ac:spMk id="12" creationId="{D1EA859B-E555-4109-94F3-6700E046E008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1.051" v="34"/>
          <ac:spMkLst>
            <pc:docMk/>
            <pc:sldMk cId="2473056671" sldId="263"/>
            <ac:spMk id="13" creationId="{55D4142C-5077-457F-A6AD-3FECFDB39685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1.051" v="34"/>
          <ac:spMkLst>
            <pc:docMk/>
            <pc:sldMk cId="2473056671" sldId="263"/>
            <ac:spMk id="15" creationId="{7A5F0580-5EE9-419F-96EE-B6529EF6E7D0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4.832" v="36"/>
          <ac:spMkLst>
            <pc:docMk/>
            <pc:sldMk cId="2473056671" sldId="263"/>
            <ac:spMk id="17" creationId="{F13C74B1-5B17-4795-BED0-7140497B445A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7:44.832" v="36"/>
          <ac:spMkLst>
            <pc:docMk/>
            <pc:sldMk cId="2473056671" sldId="263"/>
            <ac:spMk id="18" creationId="{D4974D33-8DC5-464E-8C6D-BE58F0669C1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8.899" v="57"/>
          <ac:spMkLst>
            <pc:docMk/>
            <pc:sldMk cId="2473056671" sldId="263"/>
            <ac:spMk id="24" creationId="{D2B783EE-0239-4717-BBEA-8C9EAC61C824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8.899" v="57"/>
          <ac:spMkLst>
            <pc:docMk/>
            <pc:sldMk cId="2473056671" sldId="263"/>
            <ac:spMk id="26" creationId="{A7B99495-F43F-4D80-A44F-2CB4764EB90B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8.899" v="57"/>
          <ac:spMkLst>
            <pc:docMk/>
            <pc:sldMk cId="2473056671" sldId="263"/>
            <ac:spMk id="28" creationId="{70BEB1E7-2F88-40BC-B73D-42E5B6F80BFC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3.070" v="50"/>
          <ac:spMkLst>
            <pc:docMk/>
            <pc:sldMk cId="2473056671" sldId="263"/>
            <ac:spMk id="33" creationId="{4BBB27E0-F858-FCA1-3874-07A1634FEA5C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3.070" v="50"/>
          <ac:spMkLst>
            <pc:docMk/>
            <pc:sldMk cId="2473056671" sldId="263"/>
            <ac:spMk id="35" creationId="{285B2F1E-04FB-1ABA-E225-8F600EF5BA7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3.070" v="50"/>
          <ac:spMkLst>
            <pc:docMk/>
            <pc:sldMk cId="2473056671" sldId="263"/>
            <ac:spMk id="37" creationId="{661E49C0-281A-D4B5-51E4-E4135DD37AC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5.117" v="52"/>
          <ac:spMkLst>
            <pc:docMk/>
            <pc:sldMk cId="2473056671" sldId="263"/>
            <ac:spMk id="41" creationId="{7CC475EC-7ADC-7D01-17AF-89FBADD8692D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3.070" v="50"/>
          <ac:spMkLst>
            <pc:docMk/>
            <pc:sldMk cId="2473056671" sldId="263"/>
            <ac:spMk id="43" creationId="{06E1ED6F-DA85-FA33-2A54-C3C070AD09CF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5.117" v="52"/>
          <ac:spMkLst>
            <pc:docMk/>
            <pc:sldMk cId="2473056671" sldId="263"/>
            <ac:spMk id="45" creationId="{40C68385-847A-D2AB-91D9-ECD0EA7AC511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5.117" v="52"/>
          <ac:spMkLst>
            <pc:docMk/>
            <pc:sldMk cId="2473056671" sldId="263"/>
            <ac:spMk id="46" creationId="{942BDAE3-2299-F706-D8FA-8C459417C3D9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5.117" v="52"/>
          <ac:spMkLst>
            <pc:docMk/>
            <pc:sldMk cId="2473056671" sldId="263"/>
            <ac:spMk id="47" creationId="{D3ECCDBB-EAAC-D722-8239-A3B190196DA4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25.117" v="52"/>
          <ac:spMkLst>
            <pc:docMk/>
            <pc:sldMk cId="2473056671" sldId="263"/>
            <ac:spMk id="48" creationId="{98E592AC-B6F9-7CE6-C8FC-5598B3DEE14C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2.992" v="54"/>
          <ac:spMkLst>
            <pc:docMk/>
            <pc:sldMk cId="2473056671" sldId="263"/>
            <ac:spMk id="50" creationId="{4BBB27E0-F858-FCA1-3874-07A1634FEA5C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2.992" v="54"/>
          <ac:spMkLst>
            <pc:docMk/>
            <pc:sldMk cId="2473056671" sldId="263"/>
            <ac:spMk id="51" creationId="{285B2F1E-04FB-1ABA-E225-8F600EF5BA7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2.992" v="54"/>
          <ac:spMkLst>
            <pc:docMk/>
            <pc:sldMk cId="2473056671" sldId="263"/>
            <ac:spMk id="52" creationId="{661E49C0-281A-D4B5-51E4-E4135DD37AC7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2.992" v="54"/>
          <ac:spMkLst>
            <pc:docMk/>
            <pc:sldMk cId="2473056671" sldId="263"/>
            <ac:spMk id="55" creationId="{06E1ED6F-DA85-FA33-2A54-C3C070AD09CF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8.883" v="56"/>
          <ac:spMkLst>
            <pc:docMk/>
            <pc:sldMk cId="2473056671" sldId="263"/>
            <ac:spMk id="57" creationId="{394842B0-684D-44CC-B4BC-D13331CFD290}"/>
          </ac:spMkLst>
        </pc:spChg>
        <pc:spChg chg="add del">
          <ac:chgData name="Marie Stehlíková" userId="S::523648@muni.cz::a5f7dde9-a5b7-458d-9d86-bb136c765a8b" providerId="AD" clId="Web-{C8D22C5A-6D9D-48A6-94E5-A6DF50CE8C52}" dt="2023-11-01T18:39:38.883" v="56"/>
          <ac:spMkLst>
            <pc:docMk/>
            <pc:sldMk cId="2473056671" sldId="263"/>
            <ac:spMk id="58" creationId="{4C2A3DC3-F495-4B99-9FF3-3FB30D63235E}"/>
          </ac:spMkLst>
        </pc:spChg>
        <pc:spChg chg="add del">
          <ac:chgData name="Marie Stehlíková" userId="S::523648@muni.cz::a5f7dde9-a5b7-458d-9d86-bb136c765a8b" providerId="AD" clId="Web-{C8D22C5A-6D9D-48A6-94E5-A6DF50CE8C52}" dt="2023-11-01T18:42:02.060" v="65"/>
          <ac:spMkLst>
            <pc:docMk/>
            <pc:sldMk cId="2473056671" sldId="263"/>
            <ac:spMk id="60" creationId="{068E5CCC-C8B4-1C26-7EEC-22D3D6E680DA}"/>
          </ac:spMkLst>
        </pc:spChg>
        <pc:spChg chg="add del">
          <ac:chgData name="Marie Stehlíková" userId="S::523648@muni.cz::a5f7dde9-a5b7-458d-9d86-bb136c765a8b" providerId="AD" clId="Web-{C8D22C5A-6D9D-48A6-94E5-A6DF50CE8C52}" dt="2023-11-01T18:42:02.060" v="65"/>
          <ac:spMkLst>
            <pc:docMk/>
            <pc:sldMk cId="2473056671" sldId="263"/>
            <ac:spMk id="61" creationId="{5AA4F2E6-C9E1-359F-FAB8-8E34321074B0}"/>
          </ac:spMkLst>
        </pc:spChg>
        <pc:spChg chg="add del">
          <ac:chgData name="Marie Stehlíková" userId="S::523648@muni.cz::a5f7dde9-a5b7-458d-9d86-bb136c765a8b" providerId="AD" clId="Web-{C8D22C5A-6D9D-48A6-94E5-A6DF50CE8C52}" dt="2023-11-01T18:41:58.263" v="62"/>
          <ac:spMkLst>
            <pc:docMk/>
            <pc:sldMk cId="2473056671" sldId="263"/>
            <ac:spMk id="68" creationId="{D1EA859B-E555-4109-94F3-6700E046E008}"/>
          </ac:spMkLst>
        </pc:spChg>
        <pc:spChg chg="add del">
          <ac:chgData name="Marie Stehlíková" userId="S::523648@muni.cz::a5f7dde9-a5b7-458d-9d86-bb136c765a8b" providerId="AD" clId="Web-{C8D22C5A-6D9D-48A6-94E5-A6DF50CE8C52}" dt="2023-11-01T18:41:58.263" v="62"/>
          <ac:spMkLst>
            <pc:docMk/>
            <pc:sldMk cId="2473056671" sldId="263"/>
            <ac:spMk id="70" creationId="{04812C46-200A-4DEB-A05E-3ED6C68C2387}"/>
          </ac:spMkLst>
        </pc:spChg>
        <pc:grpChg chg="add del">
          <ac:chgData name="Marie Stehlíková" userId="S::523648@muni.cz::a5f7dde9-a5b7-458d-9d86-bb136c765a8b" providerId="AD" clId="Web-{C8D22C5A-6D9D-48A6-94E5-A6DF50CE8C52}" dt="2023-11-01T18:39:05.601" v="46"/>
          <ac:grpSpMkLst>
            <pc:docMk/>
            <pc:sldMk cId="2473056671" sldId="263"/>
            <ac:grpSpMk id="14" creationId="{6258F736-B256-8039-9DC6-F4E49A5C5AD5}"/>
          </ac:grpSpMkLst>
        </pc:grpChg>
        <pc:grpChg chg="add del">
          <ac:chgData name="Marie Stehlíková" userId="S::523648@muni.cz::a5f7dde9-a5b7-458d-9d86-bb136c765a8b" providerId="AD" clId="Web-{C8D22C5A-6D9D-48A6-94E5-A6DF50CE8C52}" dt="2023-11-01T18:39:23.070" v="50"/>
          <ac:grpSpMkLst>
            <pc:docMk/>
            <pc:sldMk cId="2473056671" sldId="263"/>
            <ac:grpSpMk id="39" creationId="{8217B354-FAAF-044C-AC0A-EFD2F9225CB8}"/>
          </ac:grpSpMkLst>
        </pc:grpChg>
        <pc:grpChg chg="add del">
          <ac:chgData name="Marie Stehlíková" userId="S::523648@muni.cz::a5f7dde9-a5b7-458d-9d86-bb136c765a8b" providerId="AD" clId="Web-{C8D22C5A-6D9D-48A6-94E5-A6DF50CE8C52}" dt="2023-11-01T18:39:32.992" v="54"/>
          <ac:grpSpMkLst>
            <pc:docMk/>
            <pc:sldMk cId="2473056671" sldId="263"/>
            <ac:grpSpMk id="53" creationId="{8217B354-FAAF-044C-AC0A-EFD2F9225CB8}"/>
          </ac:grpSpMkLst>
        </pc:grpChg>
        <pc:grpChg chg="add del">
          <ac:chgData name="Marie Stehlíková" userId="S::523648@muni.cz::a5f7dde9-a5b7-458d-9d86-bb136c765a8b" providerId="AD" clId="Web-{C8D22C5A-6D9D-48A6-94E5-A6DF50CE8C52}" dt="2023-11-01T18:41:53.857" v="60"/>
          <ac:grpSpMkLst>
            <pc:docMk/>
            <pc:sldMk cId="2473056671" sldId="263"/>
            <ac:grpSpMk id="66" creationId="{6258F736-B256-8039-9DC6-F4E49A5C5AD5}"/>
          </ac:grpSpMkLst>
        </pc:grpChg>
        <pc:grpChg chg="add del">
          <ac:chgData name="Marie Stehlíková" userId="S::523648@muni.cz::a5f7dde9-a5b7-458d-9d86-bb136c765a8b" providerId="AD" clId="Web-{C8D22C5A-6D9D-48A6-94E5-A6DF50CE8C52}" dt="2023-11-01T18:42:55.094" v="66"/>
          <ac:grpSpMkLst>
            <pc:docMk/>
            <pc:sldMk cId="2473056671" sldId="263"/>
            <ac:grpSpMk id="74" creationId="{BE589684-54CA-64D8-C963-5F19FF75BF72}"/>
          </ac:grpSpMkLst>
        </pc:grpChg>
        <pc:grpChg chg="add">
          <ac:chgData name="Marie Stehlíková" userId="S::523648@muni.cz::a5f7dde9-a5b7-458d-9d86-bb136c765a8b" providerId="AD" clId="Web-{C8D22C5A-6D9D-48A6-94E5-A6DF50CE8C52}" dt="2023-11-01T18:42:55.094" v="66"/>
          <ac:grpSpMkLst>
            <pc:docMk/>
            <pc:sldMk cId="2473056671" sldId="263"/>
            <ac:grpSpMk id="80" creationId="{16C73AF9-0D33-5C66-5D79-0D0129904B31}"/>
          </ac:grpSpMkLst>
        </pc:grpChg>
        <pc:picChg chg="add mod ord">
          <ac:chgData name="Marie Stehlíková" userId="S::523648@muni.cz::a5f7dde9-a5b7-458d-9d86-bb136c765a8b" providerId="AD" clId="Web-{C8D22C5A-6D9D-48A6-94E5-A6DF50CE8C52}" dt="2023-11-01T18:42:55.094" v="66"/>
          <ac:picMkLst>
            <pc:docMk/>
            <pc:sldMk cId="2473056671" sldId="263"/>
            <ac:picMk id="4" creationId="{52C8D284-6FB4-C162-1A81-05BFBDDD003A}"/>
          </ac:picMkLst>
        </pc:picChg>
        <pc:picChg chg="add del mod ord">
          <ac:chgData name="Marie Stehlíková" userId="S::523648@muni.cz::a5f7dde9-a5b7-458d-9d86-bb136c765a8b" providerId="AD" clId="Web-{C8D22C5A-6D9D-48A6-94E5-A6DF50CE8C52}" dt="2023-11-01T18:41:48.060" v="58"/>
          <ac:picMkLst>
            <pc:docMk/>
            <pc:sldMk cId="2473056671" sldId="263"/>
            <ac:picMk id="5" creationId="{1D64FCC2-6AD2-3B54-5966-389A7E16B1EF}"/>
          </ac:picMkLst>
        </pc:picChg>
        <pc:cxnChg chg="add del">
          <ac:chgData name="Marie Stehlíková" userId="S::523648@muni.cz::a5f7dde9-a5b7-458d-9d86-bb136c765a8b" providerId="AD" clId="Web-{C8D22C5A-6D9D-48A6-94E5-A6DF50CE8C52}" dt="2023-11-01T18:42:02.045" v="64"/>
          <ac:cxnSpMkLst>
            <pc:docMk/>
            <pc:sldMk cId="2473056671" sldId="263"/>
            <ac:cxnSpMk id="72" creationId="{FC23E3B9-5ABF-58B3-E2B0-E9A5DAA90037}"/>
          </ac:cxnSpMkLst>
        </pc:cxnChg>
      </pc:sldChg>
      <pc:sldChg chg="del">
        <pc:chgData name="Marie Stehlíková" userId="S::523648@muni.cz::a5f7dde9-a5b7-458d-9d86-bb136c765a8b" providerId="AD" clId="Web-{C8D22C5A-6D9D-48A6-94E5-A6DF50CE8C52}" dt="2023-11-01T18:44:11.831" v="73"/>
        <pc:sldMkLst>
          <pc:docMk/>
          <pc:sldMk cId="2830534353" sldId="265"/>
        </pc:sldMkLst>
      </pc:sldChg>
    </pc:docChg>
  </pc:docChgLst>
  <pc:docChgLst>
    <pc:chgData name="Natalie Kanioková" userId="S::523273@muni.cz::0b444e57-e405-4479-b765-dd3dac17c350" providerId="AD" clId="Web-{10122AAF-5BA6-451C-A613-6B5908828D61}"/>
    <pc:docChg chg="addSld delSld modSld">
      <pc:chgData name="Natalie Kanioková" userId="S::523273@muni.cz::0b444e57-e405-4479-b765-dd3dac17c350" providerId="AD" clId="Web-{10122AAF-5BA6-451C-A613-6B5908828D61}" dt="2023-11-01T20:50:27.203" v="265" actId="20577"/>
      <pc:docMkLst>
        <pc:docMk/>
      </pc:docMkLst>
      <pc:sldChg chg="addSp delSp modSp">
        <pc:chgData name="Natalie Kanioková" userId="S::523273@muni.cz::0b444e57-e405-4479-b765-dd3dac17c350" providerId="AD" clId="Web-{10122AAF-5BA6-451C-A613-6B5908828D61}" dt="2023-11-01T20:33:04.856" v="60" actId="1076"/>
        <pc:sldMkLst>
          <pc:docMk/>
          <pc:sldMk cId="1066487991" sldId="257"/>
        </pc:sldMkLst>
        <pc:spChg chg="mod">
          <ac:chgData name="Natalie Kanioková" userId="S::523273@muni.cz::0b444e57-e405-4479-b765-dd3dac17c350" providerId="AD" clId="Web-{10122AAF-5BA6-451C-A613-6B5908828D61}" dt="2023-11-01T19:53:22.323" v="30" actId="1076"/>
          <ac:spMkLst>
            <pc:docMk/>
            <pc:sldMk cId="1066487991" sldId="257"/>
            <ac:spMk id="2" creationId="{1D82A434-88B4-2E49-65C8-F9B4E401F891}"/>
          </ac:spMkLst>
        </pc:spChg>
        <pc:spChg chg="mod">
          <ac:chgData name="Natalie Kanioková" userId="S::523273@muni.cz::0b444e57-e405-4479-b765-dd3dac17c350" providerId="AD" clId="Web-{10122AAF-5BA6-451C-A613-6B5908828D61}" dt="2023-11-01T19:53:18.433" v="29" actId="1076"/>
          <ac:spMkLst>
            <pc:docMk/>
            <pc:sldMk cId="1066487991" sldId="257"/>
            <ac:spMk id="3" creationId="{1524A7A7-1BA8-C86B-842F-AE3A91C5AEB1}"/>
          </ac:spMkLst>
        </pc:spChg>
        <pc:spChg chg="add mod">
          <ac:chgData name="Natalie Kanioková" userId="S::523273@muni.cz::0b444e57-e405-4479-b765-dd3dac17c350" providerId="AD" clId="Web-{10122AAF-5BA6-451C-A613-6B5908828D61}" dt="2023-11-01T20:32:50.809" v="53" actId="20577"/>
          <ac:spMkLst>
            <pc:docMk/>
            <pc:sldMk cId="1066487991" sldId="257"/>
            <ac:spMk id="6" creationId="{5534296D-9CCD-7546-C334-9E31FAD56E7E}"/>
          </ac:spMkLst>
        </pc:spChg>
        <pc:spChg chg="add mod">
          <ac:chgData name="Natalie Kanioková" userId="S::523273@muni.cz::0b444e57-e405-4479-b765-dd3dac17c350" providerId="AD" clId="Web-{10122AAF-5BA6-451C-A613-6B5908828D61}" dt="2023-11-01T20:33:04.856" v="60" actId="1076"/>
          <ac:spMkLst>
            <pc:docMk/>
            <pc:sldMk cId="1066487991" sldId="257"/>
            <ac:spMk id="7" creationId="{8F929341-8FBB-C3B7-674B-F4988ACD7511}"/>
          </ac:spMkLst>
        </pc:spChg>
        <pc:spChg chg="del">
          <ac:chgData name="Natalie Kanioková" userId="S::523273@muni.cz::0b444e57-e405-4479-b765-dd3dac17c350" providerId="AD" clId="Web-{10122AAF-5BA6-451C-A613-6B5908828D61}" dt="2023-11-01T19:53:09.870" v="28"/>
          <ac:spMkLst>
            <pc:docMk/>
            <pc:sldMk cId="1066487991" sldId="257"/>
            <ac:spMk id="22" creationId="{0E3596DD-156A-473E-9BB3-C6A29F7574E9}"/>
          </ac:spMkLst>
        </pc:spChg>
        <pc:spChg chg="del">
          <ac:chgData name="Natalie Kanioková" userId="S::523273@muni.cz::0b444e57-e405-4479-b765-dd3dac17c350" providerId="AD" clId="Web-{10122AAF-5BA6-451C-A613-6B5908828D61}" dt="2023-11-01T19:53:09.870" v="28"/>
          <ac:spMkLst>
            <pc:docMk/>
            <pc:sldMk cId="1066487991" sldId="257"/>
            <ac:spMk id="23" creationId="{2C46C4D6-C474-4E92-B52E-944C1118F7B6}"/>
          </ac:spMkLst>
        </pc:spChg>
        <pc:spChg chg="add">
          <ac:chgData name="Natalie Kanioková" userId="S::523273@muni.cz::0b444e57-e405-4479-b765-dd3dac17c350" providerId="AD" clId="Web-{10122AAF-5BA6-451C-A613-6B5908828D61}" dt="2023-11-01T19:53:09.870" v="28"/>
          <ac:spMkLst>
            <pc:docMk/>
            <pc:sldMk cId="1066487991" sldId="257"/>
            <ac:spMk id="28" creationId="{D2B783EE-0239-4717-BBEA-8C9EAC61C824}"/>
          </ac:spMkLst>
        </pc:spChg>
        <pc:spChg chg="add">
          <ac:chgData name="Natalie Kanioková" userId="S::523273@muni.cz::0b444e57-e405-4479-b765-dd3dac17c350" providerId="AD" clId="Web-{10122AAF-5BA6-451C-A613-6B5908828D61}" dt="2023-11-01T19:53:09.870" v="28"/>
          <ac:spMkLst>
            <pc:docMk/>
            <pc:sldMk cId="1066487991" sldId="257"/>
            <ac:spMk id="30" creationId="{A7B99495-F43F-4D80-A44F-2CB4764EB90B}"/>
          </ac:spMkLst>
        </pc:spChg>
        <pc:spChg chg="add">
          <ac:chgData name="Natalie Kanioková" userId="S::523273@muni.cz::0b444e57-e405-4479-b765-dd3dac17c350" providerId="AD" clId="Web-{10122AAF-5BA6-451C-A613-6B5908828D61}" dt="2023-11-01T19:53:09.870" v="28"/>
          <ac:spMkLst>
            <pc:docMk/>
            <pc:sldMk cId="1066487991" sldId="257"/>
            <ac:spMk id="32" creationId="{70BEB1E7-2F88-40BC-B73D-42E5B6F80BFC}"/>
          </ac:spMkLst>
        </pc:spChg>
        <pc:picChg chg="mod">
          <ac:chgData name="Natalie Kanioková" userId="S::523273@muni.cz::0b444e57-e405-4479-b765-dd3dac17c350" providerId="AD" clId="Web-{10122AAF-5BA6-451C-A613-6B5908828D61}" dt="2023-11-01T19:53:09.870" v="28"/>
          <ac:picMkLst>
            <pc:docMk/>
            <pc:sldMk cId="1066487991" sldId="257"/>
            <ac:picMk id="4" creationId="{BFF45D6B-07B3-048D-E40F-4881A4493013}"/>
          </ac:picMkLst>
        </pc:picChg>
        <pc:picChg chg="add mod">
          <ac:chgData name="Natalie Kanioková" userId="S::523273@muni.cz::0b444e57-e405-4479-b765-dd3dac17c350" providerId="AD" clId="Web-{10122AAF-5BA6-451C-A613-6B5908828D61}" dt="2023-11-01T19:53:09.870" v="28"/>
          <ac:picMkLst>
            <pc:docMk/>
            <pc:sldMk cId="1066487991" sldId="257"/>
            <ac:picMk id="5" creationId="{F8167045-53C6-FA84-DA59-F683428F8DD0}"/>
          </ac:picMkLst>
        </pc:picChg>
      </pc:sldChg>
      <pc:sldChg chg="addSp modSp">
        <pc:chgData name="Natalie Kanioková" userId="S::523273@muni.cz::0b444e57-e405-4479-b765-dd3dac17c350" providerId="AD" clId="Web-{10122AAF-5BA6-451C-A613-6B5908828D61}" dt="2023-11-01T20:33:57.842" v="75" actId="20577"/>
        <pc:sldMkLst>
          <pc:docMk/>
          <pc:sldMk cId="3082571225" sldId="259"/>
        </pc:sldMkLst>
        <pc:spChg chg="add mod">
          <ac:chgData name="Natalie Kanioková" userId="S::523273@muni.cz::0b444e57-e405-4479-b765-dd3dac17c350" providerId="AD" clId="Web-{10122AAF-5BA6-451C-A613-6B5908828D61}" dt="2023-11-01T20:33:57.842" v="75" actId="20577"/>
          <ac:spMkLst>
            <pc:docMk/>
            <pc:sldMk cId="3082571225" sldId="259"/>
            <ac:spMk id="5" creationId="{7B3CFC0E-914C-D321-8C63-1C01464469F9}"/>
          </ac:spMkLst>
        </pc:spChg>
      </pc:sldChg>
      <pc:sldChg chg="modSp">
        <pc:chgData name="Natalie Kanioková" userId="S::523273@muni.cz::0b444e57-e405-4479-b765-dd3dac17c350" providerId="AD" clId="Web-{10122AAF-5BA6-451C-A613-6B5908828D61}" dt="2023-11-01T20:45:07.083" v="139" actId="1076"/>
        <pc:sldMkLst>
          <pc:docMk/>
          <pc:sldMk cId="102690155" sldId="260"/>
        </pc:sldMkLst>
        <pc:spChg chg="mod">
          <ac:chgData name="Natalie Kanioková" userId="S::523273@muni.cz::0b444e57-e405-4479-b765-dd3dac17c350" providerId="AD" clId="Web-{10122AAF-5BA6-451C-A613-6B5908828D61}" dt="2023-11-01T20:45:07.083" v="139" actId="1076"/>
          <ac:spMkLst>
            <pc:docMk/>
            <pc:sldMk cId="102690155" sldId="260"/>
            <ac:spMk id="3" creationId="{C02516D7-606A-0C27-50F5-121F109A421C}"/>
          </ac:spMkLst>
        </pc:spChg>
      </pc:sldChg>
      <pc:sldChg chg="addSp modSp">
        <pc:chgData name="Natalie Kanioková" userId="S::523273@muni.cz::0b444e57-e405-4479-b765-dd3dac17c350" providerId="AD" clId="Web-{10122AAF-5BA6-451C-A613-6B5908828D61}" dt="2023-11-01T20:34:10.124" v="79" actId="20577"/>
        <pc:sldMkLst>
          <pc:docMk/>
          <pc:sldMk cId="3600035316" sldId="261"/>
        </pc:sldMkLst>
        <pc:spChg chg="add mod">
          <ac:chgData name="Natalie Kanioková" userId="S::523273@muni.cz::0b444e57-e405-4479-b765-dd3dac17c350" providerId="AD" clId="Web-{10122AAF-5BA6-451C-A613-6B5908828D61}" dt="2023-11-01T20:34:10.124" v="79" actId="20577"/>
          <ac:spMkLst>
            <pc:docMk/>
            <pc:sldMk cId="3600035316" sldId="261"/>
            <ac:spMk id="5" creationId="{3487E361-B2EB-2CBE-42E9-9AD7F7F08D49}"/>
          </ac:spMkLst>
        </pc:spChg>
      </pc:sldChg>
      <pc:sldChg chg="addSp modSp">
        <pc:chgData name="Natalie Kanioková" userId="S::523273@muni.cz::0b444e57-e405-4479-b765-dd3dac17c350" providerId="AD" clId="Web-{10122AAF-5BA6-451C-A613-6B5908828D61}" dt="2023-11-01T20:48:35.184" v="208" actId="20577"/>
        <pc:sldMkLst>
          <pc:docMk/>
          <pc:sldMk cId="2473056671" sldId="263"/>
        </pc:sldMkLst>
        <pc:spChg chg="add mod">
          <ac:chgData name="Natalie Kanioková" userId="S::523273@muni.cz::0b444e57-e405-4479-b765-dd3dac17c350" providerId="AD" clId="Web-{10122AAF-5BA6-451C-A613-6B5908828D61}" dt="2023-11-01T20:48:35.184" v="208" actId="20577"/>
          <ac:spMkLst>
            <pc:docMk/>
            <pc:sldMk cId="2473056671" sldId="263"/>
            <ac:spMk id="5" creationId="{4E74F0E1-8FE8-38D0-31F9-0CDA6522B32F}"/>
          </ac:spMkLst>
        </pc:spChg>
      </pc:sldChg>
      <pc:sldChg chg="addSp delSp modSp">
        <pc:chgData name="Natalie Kanioková" userId="S::523273@muni.cz::0b444e57-e405-4479-b765-dd3dac17c350" providerId="AD" clId="Web-{10122AAF-5BA6-451C-A613-6B5908828D61}" dt="2023-11-01T20:33:34.045" v="71" actId="1076"/>
        <pc:sldMkLst>
          <pc:docMk/>
          <pc:sldMk cId="3853229647" sldId="264"/>
        </pc:sldMkLst>
        <pc:spChg chg="mod">
          <ac:chgData name="Natalie Kanioková" userId="S::523273@muni.cz::0b444e57-e405-4479-b765-dd3dac17c350" providerId="AD" clId="Web-{10122AAF-5BA6-451C-A613-6B5908828D61}" dt="2023-11-01T19:53:38.855" v="31" actId="1076"/>
          <ac:spMkLst>
            <pc:docMk/>
            <pc:sldMk cId="3853229647" sldId="264"/>
            <ac:spMk id="2" creationId="{C91D6C8A-D8FE-16BC-0EC1-C2CAC2473356}"/>
          </ac:spMkLst>
        </pc:spChg>
        <pc:spChg chg="add mod">
          <ac:chgData name="Natalie Kanioková" userId="S::523273@muni.cz::0b444e57-e405-4479-b765-dd3dac17c350" providerId="AD" clId="Web-{10122AAF-5BA6-451C-A613-6B5908828D61}" dt="2023-11-01T20:33:20.622" v="66" actId="1076"/>
          <ac:spMkLst>
            <pc:docMk/>
            <pc:sldMk cId="3853229647" sldId="264"/>
            <ac:spMk id="7" creationId="{51F8664B-CD79-BA23-F43C-41FD2C7535A4}"/>
          </ac:spMkLst>
        </pc:spChg>
        <pc:spChg chg="add mod">
          <ac:chgData name="Natalie Kanioková" userId="S::523273@muni.cz::0b444e57-e405-4479-b765-dd3dac17c350" providerId="AD" clId="Web-{10122AAF-5BA6-451C-A613-6B5908828D61}" dt="2023-11-01T20:33:34.045" v="71" actId="1076"/>
          <ac:spMkLst>
            <pc:docMk/>
            <pc:sldMk cId="3853229647" sldId="264"/>
            <ac:spMk id="8" creationId="{B0DD37E7-8C82-46EF-8EB2-03FB7EA0E014}"/>
          </ac:spMkLst>
        </pc:spChg>
        <pc:picChg chg="del mod">
          <ac:chgData name="Natalie Kanioková" userId="S::523273@muni.cz::0b444e57-e405-4479-b765-dd3dac17c350" providerId="AD" clId="Web-{10122AAF-5BA6-451C-A613-6B5908828D61}" dt="2023-11-01T20:05:00.879" v="35"/>
          <ac:picMkLst>
            <pc:docMk/>
            <pc:sldMk cId="3853229647" sldId="264"/>
            <ac:picMk id="4" creationId="{4F29070E-4C08-C864-2350-9ABC425DF73E}"/>
          </ac:picMkLst>
        </pc:picChg>
        <pc:picChg chg="mod">
          <ac:chgData name="Natalie Kanioková" userId="S::523273@muni.cz::0b444e57-e405-4479-b765-dd3dac17c350" providerId="AD" clId="Web-{10122AAF-5BA6-451C-A613-6B5908828D61}" dt="2023-11-01T20:05:20.614" v="40" actId="1076"/>
          <ac:picMkLst>
            <pc:docMk/>
            <pc:sldMk cId="3853229647" sldId="264"/>
            <ac:picMk id="5" creationId="{8BBA6C15-E243-8BC7-83A8-9632D6DF8E5A}"/>
          </ac:picMkLst>
        </pc:picChg>
        <pc:picChg chg="add mod">
          <ac:chgData name="Natalie Kanioková" userId="S::523273@muni.cz::0b444e57-e405-4479-b765-dd3dac17c350" providerId="AD" clId="Web-{10122AAF-5BA6-451C-A613-6B5908828D61}" dt="2023-11-01T20:05:36.943" v="44" actId="1076"/>
          <ac:picMkLst>
            <pc:docMk/>
            <pc:sldMk cId="3853229647" sldId="264"/>
            <ac:picMk id="6" creationId="{6C799EE6-7EC7-B39F-09E5-B37CD705D3A2}"/>
          </ac:picMkLst>
        </pc:picChg>
      </pc:sldChg>
      <pc:sldChg chg="modSp new">
        <pc:chgData name="Natalie Kanioková" userId="S::523273@muni.cz::0b444e57-e405-4479-b765-dd3dac17c350" providerId="AD" clId="Web-{10122AAF-5BA6-451C-A613-6B5908828D61}" dt="2023-11-01T20:50:27.203" v="265" actId="20577"/>
        <pc:sldMkLst>
          <pc:docMk/>
          <pc:sldMk cId="2969197412" sldId="265"/>
        </pc:sldMkLst>
        <pc:spChg chg="mod">
          <ac:chgData name="Natalie Kanioková" userId="S::523273@muni.cz::0b444e57-e405-4479-b765-dd3dac17c350" providerId="AD" clId="Web-{10122AAF-5BA6-451C-A613-6B5908828D61}" dt="2023-11-01T20:45:17.630" v="142" actId="20577"/>
          <ac:spMkLst>
            <pc:docMk/>
            <pc:sldMk cId="2969197412" sldId="265"/>
            <ac:spMk id="2" creationId="{5E73EB80-F49A-F8F9-2042-159CBFDDF469}"/>
          </ac:spMkLst>
        </pc:spChg>
        <pc:spChg chg="mod">
          <ac:chgData name="Natalie Kanioková" userId="S::523273@muni.cz::0b444e57-e405-4479-b765-dd3dac17c350" providerId="AD" clId="Web-{10122AAF-5BA6-451C-A613-6B5908828D61}" dt="2023-11-01T20:50:27.203" v="265" actId="20577"/>
          <ac:spMkLst>
            <pc:docMk/>
            <pc:sldMk cId="2969197412" sldId="265"/>
            <ac:spMk id="3" creationId="{7D6EDD64-884B-73DB-4326-C2D958FE6BF4}"/>
          </ac:spMkLst>
        </pc:spChg>
      </pc:sldChg>
      <pc:sldChg chg="addSp delSp modSp new del mod setBg">
        <pc:chgData name="Natalie Kanioková" userId="S::523273@muni.cz::0b444e57-e405-4479-b765-dd3dac17c350" providerId="AD" clId="Web-{10122AAF-5BA6-451C-A613-6B5908828D61}" dt="2023-11-01T20:32:35.199" v="49"/>
        <pc:sldMkLst>
          <pc:docMk/>
          <pc:sldMk cId="3824521568" sldId="265"/>
        </pc:sldMkLst>
        <pc:spChg chg="del">
          <ac:chgData name="Natalie Kanioková" userId="S::523273@muni.cz::0b444e57-e405-4479-b765-dd3dac17c350" providerId="AD" clId="Web-{10122AAF-5BA6-451C-A613-6B5908828D61}" dt="2023-11-01T20:25:21.435" v="48"/>
          <ac:spMkLst>
            <pc:docMk/>
            <pc:sldMk cId="3824521568" sldId="265"/>
            <ac:spMk id="2" creationId="{16254C81-7475-F92E-AAB9-34ED17AD4868}"/>
          </ac:spMkLst>
        </pc:spChg>
        <pc:spChg chg="del">
          <ac:chgData name="Natalie Kanioková" userId="S::523273@muni.cz::0b444e57-e405-4479-b765-dd3dac17c350" providerId="AD" clId="Web-{10122AAF-5BA6-451C-A613-6B5908828D61}" dt="2023-11-01T20:25:16.606" v="46"/>
          <ac:spMkLst>
            <pc:docMk/>
            <pc:sldMk cId="3824521568" sldId="265"/>
            <ac:spMk id="3" creationId="{D8481263-4A55-E5E5-DF19-D81DE21F2230}"/>
          </ac:spMkLst>
        </pc:spChg>
        <pc:spChg chg="add">
          <ac:chgData name="Natalie Kanioková" userId="S::523273@muni.cz::0b444e57-e405-4479-b765-dd3dac17c350" providerId="AD" clId="Web-{10122AAF-5BA6-451C-A613-6B5908828D61}" dt="2023-11-01T20:25:21.435" v="48"/>
          <ac:spMkLst>
            <pc:docMk/>
            <pc:sldMk cId="3824521568" sldId="265"/>
            <ac:spMk id="9" creationId="{22F15A2D-2324-487D-A02A-BF46C5C580EB}"/>
          </ac:spMkLst>
        </pc:spChg>
        <pc:spChg chg="add">
          <ac:chgData name="Natalie Kanioková" userId="S::523273@muni.cz::0b444e57-e405-4479-b765-dd3dac17c350" providerId="AD" clId="Web-{10122AAF-5BA6-451C-A613-6B5908828D61}" dt="2023-11-01T20:25:21.435" v="48"/>
          <ac:spMkLst>
            <pc:docMk/>
            <pc:sldMk cId="3824521568" sldId="265"/>
            <ac:spMk id="11" creationId="{2AEAFA59-923A-4F54-8B49-44C970BCC323}"/>
          </ac:spMkLst>
        </pc:spChg>
        <pc:spChg chg="add">
          <ac:chgData name="Natalie Kanioková" userId="S::523273@muni.cz::0b444e57-e405-4479-b765-dd3dac17c350" providerId="AD" clId="Web-{10122AAF-5BA6-451C-A613-6B5908828D61}" dt="2023-11-01T20:25:21.435" v="48"/>
          <ac:spMkLst>
            <pc:docMk/>
            <pc:sldMk cId="3824521568" sldId="265"/>
            <ac:spMk id="13" creationId="{C37E9D4B-7BFA-4D10-B666-547BAC499469}"/>
          </ac:spMkLst>
        </pc:spChg>
        <pc:picChg chg="add mod ord">
          <ac:chgData name="Natalie Kanioková" userId="S::523273@muni.cz::0b444e57-e405-4479-b765-dd3dac17c350" providerId="AD" clId="Web-{10122AAF-5BA6-451C-A613-6B5908828D61}" dt="2023-11-01T20:25:21.435" v="48"/>
          <ac:picMkLst>
            <pc:docMk/>
            <pc:sldMk cId="3824521568" sldId="265"/>
            <ac:picMk id="4" creationId="{CD0E93A5-2C72-DE02-3947-1DA7E543DC6B}"/>
          </ac:picMkLst>
        </pc:picChg>
      </pc:sldChg>
    </pc:docChg>
  </pc:docChgLst>
  <pc:docChgLst>
    <pc:chgData name="Marie Stehlíková" userId="S::523648@muni.cz::a5f7dde9-a5b7-458d-9d86-bb136c765a8b" providerId="AD" clId="Web-{AFA31F48-6550-4BF3-990E-F78CB542BDB4}"/>
    <pc:docChg chg="addSld modSld">
      <pc:chgData name="Marie Stehlíková" userId="S::523648@muni.cz::a5f7dde9-a5b7-458d-9d86-bb136c765a8b" providerId="AD" clId="Web-{AFA31F48-6550-4BF3-990E-F78CB542BDB4}" dt="2023-11-01T14:50:58.077" v="643"/>
      <pc:docMkLst>
        <pc:docMk/>
      </pc:docMkLst>
      <pc:sldChg chg="addSp delSp modSp mod setBg addAnim delAnim setClrOvrMap">
        <pc:chgData name="Marie Stehlíková" userId="S::523648@muni.cz::a5f7dde9-a5b7-458d-9d86-bb136c765a8b" providerId="AD" clId="Web-{AFA31F48-6550-4BF3-990E-F78CB542BDB4}" dt="2023-11-01T14:41:46.529" v="582"/>
        <pc:sldMkLst>
          <pc:docMk/>
          <pc:sldMk cId="3799523001" sldId="256"/>
        </pc:sldMkLst>
        <pc:spChg chg="mo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" creationId="{00000000-0000-0000-0000-000000000000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22.419" v="567"/>
          <ac:spMkLst>
            <pc:docMk/>
            <pc:sldMk cId="3799523001" sldId="256"/>
            <ac:spMk id="6" creationId="{71B2258F-86CA-4D4D-8270-BC05FCDEBFB3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26.419" v="573"/>
          <ac:spMkLst>
            <pc:docMk/>
            <pc:sldMk cId="3799523001" sldId="256"/>
            <ac:spMk id="8" creationId="{06DA9DF9-31F7-4056-B42E-878CC92417B8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2.372" v="575"/>
          <ac:spMkLst>
            <pc:docMk/>
            <pc:sldMk cId="3799523001" sldId="256"/>
            <ac:spMk id="12" creationId="{0671A8AE-40A1-4631-A6B8-581AFF065482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2.372" v="575"/>
          <ac:spMkLst>
            <pc:docMk/>
            <pc:sldMk cId="3799523001" sldId="256"/>
            <ac:spMk id="15" creationId="{08C9B587-E65E-4B52-B37C-ABEBB6E87928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2.372" v="575"/>
          <ac:spMkLst>
            <pc:docMk/>
            <pc:sldMk cId="3799523001" sldId="256"/>
            <ac:spMk id="16" creationId="{AB58EF07-17C2-48CF-ABB0-EEF1F17CB8F0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2.372" v="575"/>
          <ac:spMkLst>
            <pc:docMk/>
            <pc:sldMk cId="3799523001" sldId="256"/>
            <ac:spMk id="17" creationId="{AF2F604E-43BE-4DC3-B983-E071523364F8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18" creationId="{C29501E6-A978-4A61-9689-9085AF97A53A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19" creationId="{6F5A5072-7B47-4D32-B52A-4EBBF590B8A5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20" creationId="{9715DAF0-AE1B-46C9-8A6B-DB2AA05AB91D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21" creationId="{6016219D-510E-4184-9090-6D5578A87BD1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22" creationId="{AFF4A713-7B75-4B21-90D7-5AB19547C728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1:37.982" v="577"/>
          <ac:spMkLst>
            <pc:docMk/>
            <pc:sldMk cId="3799523001" sldId="256"/>
            <ac:spMk id="23" creationId="{DC631C0B-6DA6-4E57-8231-CE32B3434A7E}"/>
          </ac:spMkLst>
        </pc:spChg>
        <pc:spChg chg="ad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1" creationId="{464EC53C-35C4-4E84-AFE2-A7D081852617}"/>
          </ac:spMkLst>
        </pc:spChg>
        <pc:spChg chg="ad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2" creationId="{9A3F5928-D955-456A-97B5-AA390B8CE9D5}"/>
          </ac:spMkLst>
        </pc:spChg>
        <pc:spChg chg="ad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5" creationId="{C5CB530E-515E-412C-9DF1-5F8FFBD6F383}"/>
          </ac:spMkLst>
        </pc:spChg>
        <pc:spChg chg="ad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6" creationId="{712D4376-A578-4FF1-94FC-245E7A6A489F}"/>
          </ac:spMkLst>
        </pc:spChg>
        <pc:spChg chg="add">
          <ac:chgData name="Marie Stehlíková" userId="S::523648@muni.cz::a5f7dde9-a5b7-458d-9d86-bb136c765a8b" providerId="AD" clId="Web-{AFA31F48-6550-4BF3-990E-F78CB542BDB4}" dt="2023-11-01T14:41:46.529" v="580"/>
          <ac:spMkLst>
            <pc:docMk/>
            <pc:sldMk cId="3799523001" sldId="256"/>
            <ac:spMk id="37" creationId="{AEA7509D-F04F-40CB-A0B3-EEF16499CC9F}"/>
          </ac:spMkLst>
        </pc:spChg>
        <pc:grpChg chg="add del">
          <ac:chgData name="Marie Stehlíková" userId="S::523648@muni.cz::a5f7dde9-a5b7-458d-9d86-bb136c765a8b" providerId="AD" clId="Web-{AFA31F48-6550-4BF3-990E-F78CB542BDB4}" dt="2023-11-01T14:41:46.513" v="579"/>
          <ac:grpSpMkLst>
            <pc:docMk/>
            <pc:sldMk cId="3799523001" sldId="256"/>
            <ac:grpSpMk id="25" creationId="{03C6F4E6-30A1-4F63-C8CC-028750B5AACD}"/>
          </ac:grpSpMkLst>
        </pc:grpChg>
        <pc:picChg chg="add del">
          <ac:chgData name="Marie Stehlíková" userId="S::523648@muni.cz::a5f7dde9-a5b7-458d-9d86-bb136c765a8b" providerId="AD" clId="Web-{AFA31F48-6550-4BF3-990E-F78CB542BDB4}" dt="2023-11-01T14:41:22.419" v="567"/>
          <ac:picMkLst>
            <pc:docMk/>
            <pc:sldMk cId="3799523001" sldId="256"/>
            <ac:picMk id="5" creationId="{38B46D4B-6B2A-95E0-F3CD-69C47D31F0E0}"/>
          </ac:picMkLst>
        </pc:picChg>
        <pc:picChg chg="add del">
          <ac:chgData name="Marie Stehlíková" userId="S::523648@muni.cz::a5f7dde9-a5b7-458d-9d86-bb136c765a8b" providerId="AD" clId="Web-{AFA31F48-6550-4BF3-990E-F78CB542BDB4}" dt="2023-11-01T14:41:46.513" v="579"/>
          <ac:picMkLst>
            <pc:docMk/>
            <pc:sldMk cId="3799523001" sldId="256"/>
            <ac:picMk id="7" creationId="{A2680D28-D233-7A42-A600-A70BAE672C26}"/>
          </ac:picMkLst>
        </pc:picChg>
        <pc:picChg chg="add del">
          <ac:chgData name="Marie Stehlíková" userId="S::523648@muni.cz::a5f7dde9-a5b7-458d-9d86-bb136c765a8b" providerId="AD" clId="Web-{AFA31F48-6550-4BF3-990E-F78CB542BDB4}" dt="2023-11-01T14:41:26.419" v="573"/>
          <ac:picMkLst>
            <pc:docMk/>
            <pc:sldMk cId="3799523001" sldId="256"/>
            <ac:picMk id="10" creationId="{12EEC019-724E-2B31-66D6-AF6E2AB03D70}"/>
          </ac:picMkLst>
        </pc:picChg>
        <pc:picChg chg="add del">
          <ac:chgData name="Marie Stehlíková" userId="S::523648@muni.cz::a5f7dde9-a5b7-458d-9d86-bb136c765a8b" providerId="AD" clId="Web-{AFA31F48-6550-4BF3-990E-F78CB542BDB4}" dt="2023-11-01T14:41:32.372" v="575"/>
          <ac:picMkLst>
            <pc:docMk/>
            <pc:sldMk cId="3799523001" sldId="256"/>
            <ac:picMk id="14" creationId="{86EBCDE2-888F-4C99-C8E5-EAF9BD2B8D7E}"/>
          </ac:picMkLst>
        </pc:picChg>
        <pc:picChg chg="add">
          <ac:chgData name="Marie Stehlíková" userId="S::523648@muni.cz::a5f7dde9-a5b7-458d-9d86-bb136c765a8b" providerId="AD" clId="Web-{AFA31F48-6550-4BF3-990E-F78CB542BDB4}" dt="2023-11-01T14:41:46.529" v="580"/>
          <ac:picMkLst>
            <pc:docMk/>
            <pc:sldMk cId="3799523001" sldId="256"/>
            <ac:picMk id="33" creationId="{0147B6F5-0F26-95C8-0ABC-CE901D2A11D4}"/>
          </ac:picMkLst>
        </pc:picChg>
        <pc:cxnChg chg="add">
          <ac:chgData name="Marie Stehlíková" userId="S::523648@muni.cz::a5f7dde9-a5b7-458d-9d86-bb136c765a8b" providerId="AD" clId="Web-{AFA31F48-6550-4BF3-990E-F78CB542BDB4}" dt="2023-11-01T14:41:46.529" v="580"/>
          <ac:cxnSpMkLst>
            <pc:docMk/>
            <pc:sldMk cId="3799523001" sldId="256"/>
            <ac:cxnSpMk id="34" creationId="{56020367-4FD5-4596-8E10-C5F095CD8DBF}"/>
          </ac:cxnSpMkLst>
        </pc:cxnChg>
      </pc:sldChg>
      <pc:sldChg chg="addSp delSp modSp mod setBg">
        <pc:chgData name="Marie Stehlíková" userId="S::523648@muni.cz::a5f7dde9-a5b7-458d-9d86-bb136c765a8b" providerId="AD" clId="Web-{AFA31F48-6550-4BF3-990E-F78CB542BDB4}" dt="2023-11-01T14:43:01.703" v="595" actId="1076"/>
        <pc:sldMkLst>
          <pc:docMk/>
          <pc:sldMk cId="1066487991" sldId="257"/>
        </pc:sldMkLst>
        <pc:spChg chg="mod">
          <ac:chgData name="Marie Stehlíková" userId="S::523648@muni.cz::a5f7dde9-a5b7-458d-9d86-bb136c765a8b" providerId="AD" clId="Web-{AFA31F48-6550-4BF3-990E-F78CB542BDB4}" dt="2023-11-01T14:42:49.093" v="593"/>
          <ac:spMkLst>
            <pc:docMk/>
            <pc:sldMk cId="1066487991" sldId="257"/>
            <ac:spMk id="2" creationId="{1D82A434-88B4-2E49-65C8-F9B4E401F891}"/>
          </ac:spMkLst>
        </pc:spChg>
        <pc:spChg chg="mod ord">
          <ac:chgData name="Marie Stehlíková" userId="S::523648@muni.cz::a5f7dde9-a5b7-458d-9d86-bb136c765a8b" providerId="AD" clId="Web-{AFA31F48-6550-4BF3-990E-F78CB542BDB4}" dt="2023-11-01T14:42:49.093" v="593"/>
          <ac:spMkLst>
            <pc:docMk/>
            <pc:sldMk cId="1066487991" sldId="257"/>
            <ac:spMk id="3" creationId="{1524A7A7-1BA8-C86B-842F-AE3A91C5AEB1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1.452" v="588"/>
          <ac:spMkLst>
            <pc:docMk/>
            <pc:sldMk cId="1066487991" sldId="257"/>
            <ac:spMk id="9" creationId="{A2679492-7988-4050-9056-542444452411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1.452" v="588"/>
          <ac:spMkLst>
            <pc:docMk/>
            <pc:sldMk cId="1066487991" sldId="257"/>
            <ac:spMk id="11" creationId="{B091B163-7D61-4891-ABCF-5C13D9C418D0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6.077" v="590"/>
          <ac:spMkLst>
            <pc:docMk/>
            <pc:sldMk cId="1066487991" sldId="257"/>
            <ac:spMk id="15" creationId="{0E3596DD-156A-473E-9BB3-C6A29F7574E9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6.077" v="590"/>
          <ac:spMkLst>
            <pc:docMk/>
            <pc:sldMk cId="1066487991" sldId="257"/>
            <ac:spMk id="16" creationId="{2C46C4D6-C474-4E92-B52E-944C1118F7B6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9.078" v="592"/>
          <ac:spMkLst>
            <pc:docMk/>
            <pc:sldMk cId="1066487991" sldId="257"/>
            <ac:spMk id="18" creationId="{A2679492-7988-4050-9056-542444452411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2:49.078" v="592"/>
          <ac:spMkLst>
            <pc:docMk/>
            <pc:sldMk cId="1066487991" sldId="257"/>
            <ac:spMk id="19" creationId="{B091B163-7D61-4891-ABCF-5C13D9C418D0}"/>
          </ac:spMkLst>
        </pc:spChg>
        <pc:spChg chg="add">
          <ac:chgData name="Marie Stehlíková" userId="S::523648@muni.cz::a5f7dde9-a5b7-458d-9d86-bb136c765a8b" providerId="AD" clId="Web-{AFA31F48-6550-4BF3-990E-F78CB542BDB4}" dt="2023-11-01T14:42:49.093" v="593"/>
          <ac:spMkLst>
            <pc:docMk/>
            <pc:sldMk cId="1066487991" sldId="257"/>
            <ac:spMk id="22" creationId="{0E3596DD-156A-473E-9BB3-C6A29F7574E9}"/>
          </ac:spMkLst>
        </pc:spChg>
        <pc:spChg chg="add">
          <ac:chgData name="Marie Stehlíková" userId="S::523648@muni.cz::a5f7dde9-a5b7-458d-9d86-bb136c765a8b" providerId="AD" clId="Web-{AFA31F48-6550-4BF3-990E-F78CB542BDB4}" dt="2023-11-01T14:42:49.093" v="593"/>
          <ac:spMkLst>
            <pc:docMk/>
            <pc:sldMk cId="1066487991" sldId="257"/>
            <ac:spMk id="23" creationId="{2C46C4D6-C474-4E92-B52E-944C1118F7B6}"/>
          </ac:spMkLst>
        </pc:spChg>
        <pc:picChg chg="add mod">
          <ac:chgData name="Marie Stehlíková" userId="S::523648@muni.cz::a5f7dde9-a5b7-458d-9d86-bb136c765a8b" providerId="AD" clId="Web-{AFA31F48-6550-4BF3-990E-F78CB542BDB4}" dt="2023-11-01T14:43:01.703" v="595" actId="1076"/>
          <ac:picMkLst>
            <pc:docMk/>
            <pc:sldMk cId="1066487991" sldId="257"/>
            <ac:picMk id="4" creationId="{BFF45D6B-07B3-048D-E40F-4881A4493013}"/>
          </ac:picMkLst>
        </pc:picChg>
        <pc:cxnChg chg="add del">
          <ac:chgData name="Marie Stehlíková" userId="S::523648@muni.cz::a5f7dde9-a5b7-458d-9d86-bb136c765a8b" providerId="AD" clId="Web-{AFA31F48-6550-4BF3-990E-F78CB542BDB4}" dt="2023-11-01T14:42:41.452" v="588"/>
          <ac:cxnSpMkLst>
            <pc:docMk/>
            <pc:sldMk cId="1066487991" sldId="257"/>
            <ac:cxnSpMk id="13" creationId="{C49DA8F6-BCC1-4447-B54C-57856834B94B}"/>
          </ac:cxnSpMkLst>
        </pc:cxnChg>
        <pc:cxnChg chg="add del">
          <ac:chgData name="Marie Stehlíková" userId="S::523648@muni.cz::a5f7dde9-a5b7-458d-9d86-bb136c765a8b" providerId="AD" clId="Web-{AFA31F48-6550-4BF3-990E-F78CB542BDB4}" dt="2023-11-01T14:42:49.078" v="592"/>
          <ac:cxnSpMkLst>
            <pc:docMk/>
            <pc:sldMk cId="1066487991" sldId="257"/>
            <ac:cxnSpMk id="20" creationId="{C49DA8F6-BCC1-4447-B54C-57856834B94B}"/>
          </ac:cxnSpMkLst>
        </pc:cxnChg>
      </pc:sldChg>
      <pc:sldChg chg="addSp modSp mod setBg">
        <pc:chgData name="Marie Stehlíková" userId="S::523648@muni.cz::a5f7dde9-a5b7-458d-9d86-bb136c765a8b" providerId="AD" clId="Web-{AFA31F48-6550-4BF3-990E-F78CB542BDB4}" dt="2023-11-01T14:46:42.241" v="624"/>
        <pc:sldMkLst>
          <pc:docMk/>
          <pc:sldMk cId="3621757664" sldId="258"/>
        </pc:sldMkLst>
        <pc:spChg chg="mod">
          <ac:chgData name="Marie Stehlíková" userId="S::523648@muni.cz::a5f7dde9-a5b7-458d-9d86-bb136c765a8b" providerId="AD" clId="Web-{AFA31F48-6550-4BF3-990E-F78CB542BDB4}" dt="2023-11-01T14:46:42.241" v="624"/>
          <ac:spMkLst>
            <pc:docMk/>
            <pc:sldMk cId="3621757664" sldId="258"/>
            <ac:spMk id="2" creationId="{BF021934-72D9-830F-1FCC-340AB2ACAC23}"/>
          </ac:spMkLst>
        </pc:spChg>
        <pc:spChg chg="mod">
          <ac:chgData name="Marie Stehlíková" userId="S::523648@muni.cz::a5f7dde9-a5b7-458d-9d86-bb136c765a8b" providerId="AD" clId="Web-{AFA31F48-6550-4BF3-990E-F78CB542BDB4}" dt="2023-11-01T14:46:42.241" v="624"/>
          <ac:spMkLst>
            <pc:docMk/>
            <pc:sldMk cId="3621757664" sldId="258"/>
            <ac:spMk id="3" creationId="{B817DB10-62DF-7EC8-B88E-C79D7C851A2F}"/>
          </ac:spMkLst>
        </pc:spChg>
        <pc:picChg chg="add">
          <ac:chgData name="Marie Stehlíková" userId="S::523648@muni.cz::a5f7dde9-a5b7-458d-9d86-bb136c765a8b" providerId="AD" clId="Web-{AFA31F48-6550-4BF3-990E-F78CB542BDB4}" dt="2023-11-01T14:46:42.241" v="624"/>
          <ac:picMkLst>
            <pc:docMk/>
            <pc:sldMk cId="3621757664" sldId="258"/>
            <ac:picMk id="5" creationId="{3BFCD1C8-34C4-2176-A30B-91D6576230EA}"/>
          </ac:picMkLst>
        </pc:picChg>
        <pc:cxnChg chg="add">
          <ac:chgData name="Marie Stehlíková" userId="S::523648@muni.cz::a5f7dde9-a5b7-458d-9d86-bb136c765a8b" providerId="AD" clId="Web-{AFA31F48-6550-4BF3-990E-F78CB542BDB4}" dt="2023-11-01T14:46:42.241" v="624"/>
          <ac:cxnSpMkLst>
            <pc:docMk/>
            <pc:sldMk cId="3621757664" sldId="258"/>
            <ac:cxnSpMk id="9" creationId="{1503BFE4-729B-D9D0-C17B-501E6AF1127A}"/>
          </ac:cxnSpMkLst>
        </pc:cxnChg>
      </pc:sldChg>
      <pc:sldChg chg="addSp delSp modSp mod setBg">
        <pc:chgData name="Marie Stehlíková" userId="S::523648@muni.cz::a5f7dde9-a5b7-458d-9d86-bb136c765a8b" providerId="AD" clId="Web-{AFA31F48-6550-4BF3-990E-F78CB542BDB4}" dt="2023-11-01T14:48:18.978" v="631"/>
        <pc:sldMkLst>
          <pc:docMk/>
          <pc:sldMk cId="3082571225" sldId="259"/>
        </pc:sldMkLst>
        <pc:spChg chg="mod">
          <ac:chgData name="Marie Stehlíková" userId="S::523648@muni.cz::a5f7dde9-a5b7-458d-9d86-bb136c765a8b" providerId="AD" clId="Web-{AFA31F48-6550-4BF3-990E-F78CB542BDB4}" dt="2023-11-01T14:48:18.978" v="631"/>
          <ac:spMkLst>
            <pc:docMk/>
            <pc:sldMk cId="3082571225" sldId="259"/>
            <ac:spMk id="2" creationId="{19DCD320-A697-49D6-CE6C-AD73ED645EF8}"/>
          </ac:spMkLst>
        </pc:spChg>
        <pc:spChg chg="mod ord">
          <ac:chgData name="Marie Stehlíková" userId="S::523648@muni.cz::a5f7dde9-a5b7-458d-9d86-bb136c765a8b" providerId="AD" clId="Web-{AFA31F48-6550-4BF3-990E-F78CB542BDB4}" dt="2023-11-01T14:48:18.978" v="631"/>
          <ac:spMkLst>
            <pc:docMk/>
            <pc:sldMk cId="3082571225" sldId="259"/>
            <ac:spMk id="3" creationId="{FA60239E-AD0A-6AB3-45D2-194CD925530F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8:18.978" v="630"/>
          <ac:spMkLst>
            <pc:docMk/>
            <pc:sldMk cId="3082571225" sldId="259"/>
            <ac:spMk id="12" creationId="{8D1AA55E-40D5-461B-A5A8-4AE8AAB71B08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8:18.978" v="630"/>
          <ac:spMkLst>
            <pc:docMk/>
            <pc:sldMk cId="3082571225" sldId="259"/>
            <ac:spMk id="13" creationId="{6CB927A4-E432-4310-9CD5-E89FF5063179}"/>
          </ac:spMkLst>
        </pc:spChg>
        <pc:spChg chg="add del">
          <ac:chgData name="Marie Stehlíková" userId="S::523648@muni.cz::a5f7dde9-a5b7-458d-9d86-bb136c765a8b" providerId="AD" clId="Web-{AFA31F48-6550-4BF3-990E-F78CB542BDB4}" dt="2023-11-01T14:48:18.978" v="630"/>
          <ac:spMkLst>
            <pc:docMk/>
            <pc:sldMk cId="3082571225" sldId="259"/>
            <ac:spMk id="15" creationId="{E3020543-B24B-4EC4-8FFC-8DD88EEA91A8}"/>
          </ac:spMkLst>
        </pc:spChg>
        <pc:picChg chg="add mod">
          <ac:chgData name="Marie Stehlíková" userId="S::523648@muni.cz::a5f7dde9-a5b7-458d-9d86-bb136c765a8b" providerId="AD" clId="Web-{AFA31F48-6550-4BF3-990E-F78CB542BDB4}" dt="2023-11-01T14:48:18.978" v="631"/>
          <ac:picMkLst>
            <pc:docMk/>
            <pc:sldMk cId="3082571225" sldId="259"/>
            <ac:picMk id="4" creationId="{EB677449-AC5C-959D-C845-38F17DC43A15}"/>
          </ac:picMkLst>
        </pc:picChg>
        <pc:cxnChg chg="add del">
          <ac:chgData name="Marie Stehlíková" userId="S::523648@muni.cz::a5f7dde9-a5b7-458d-9d86-bb136c765a8b" providerId="AD" clId="Web-{AFA31F48-6550-4BF3-990E-F78CB542BDB4}" dt="2023-11-01T14:48:14.994" v="628"/>
          <ac:cxnSpMkLst>
            <pc:docMk/>
            <pc:sldMk cId="3082571225" sldId="259"/>
            <ac:cxnSpMk id="9" creationId="{1503BFE4-729B-D9D0-C17B-501E6AF1127A}"/>
          </ac:cxnSpMkLst>
        </pc:cxnChg>
        <pc:cxnChg chg="add del">
          <ac:chgData name="Marie Stehlíková" userId="S::523648@muni.cz::a5f7dde9-a5b7-458d-9d86-bb136c765a8b" providerId="AD" clId="Web-{AFA31F48-6550-4BF3-990E-F78CB542BDB4}" dt="2023-11-01T14:48:18.978" v="630"/>
          <ac:cxnSpMkLst>
            <pc:docMk/>
            <pc:sldMk cId="3082571225" sldId="259"/>
            <ac:cxnSpMk id="11" creationId="{7EB498BD-8089-4626-91EA-4978EBEF535E}"/>
          </ac:cxnSpMkLst>
        </pc:cxnChg>
        <pc:cxnChg chg="add">
          <ac:chgData name="Marie Stehlíková" userId="S::523648@muni.cz::a5f7dde9-a5b7-458d-9d86-bb136c765a8b" providerId="AD" clId="Web-{AFA31F48-6550-4BF3-990E-F78CB542BDB4}" dt="2023-11-01T14:48:18.978" v="631"/>
          <ac:cxnSpMkLst>
            <pc:docMk/>
            <pc:sldMk cId="3082571225" sldId="259"/>
            <ac:cxnSpMk id="17" creationId="{1503BFE4-729B-D9D0-C17B-501E6AF1127A}"/>
          </ac:cxnSpMkLst>
        </pc:cxnChg>
      </pc:sldChg>
      <pc:sldChg chg="modSp">
        <pc:chgData name="Marie Stehlíková" userId="S::523648@muni.cz::a5f7dde9-a5b7-458d-9d86-bb136c765a8b" providerId="AD" clId="Web-{AFA31F48-6550-4BF3-990E-F78CB542BDB4}" dt="2023-11-01T14:40:17.105" v="560" actId="20577"/>
        <pc:sldMkLst>
          <pc:docMk/>
          <pc:sldMk cId="102690155" sldId="260"/>
        </pc:sldMkLst>
        <pc:spChg chg="mod">
          <ac:chgData name="Marie Stehlíková" userId="S::523648@muni.cz::a5f7dde9-a5b7-458d-9d86-bb136c765a8b" providerId="AD" clId="Web-{AFA31F48-6550-4BF3-990E-F78CB542BDB4}" dt="2023-11-01T14:40:17.105" v="560" actId="20577"/>
          <ac:spMkLst>
            <pc:docMk/>
            <pc:sldMk cId="102690155" sldId="260"/>
            <ac:spMk id="3" creationId="{C02516D7-606A-0C27-50F5-121F109A421C}"/>
          </ac:spMkLst>
        </pc:spChg>
      </pc:sldChg>
      <pc:sldChg chg="addSp modSp mod setBg">
        <pc:chgData name="Marie Stehlíková" userId="S::523648@muni.cz::a5f7dde9-a5b7-458d-9d86-bb136c765a8b" providerId="AD" clId="Web-{AFA31F48-6550-4BF3-990E-F78CB542BDB4}" dt="2023-11-01T14:49:18.277" v="635"/>
        <pc:sldMkLst>
          <pc:docMk/>
          <pc:sldMk cId="3600035316" sldId="261"/>
        </pc:sldMkLst>
        <pc:spChg chg="mod">
          <ac:chgData name="Marie Stehlíková" userId="S::523648@muni.cz::a5f7dde9-a5b7-458d-9d86-bb136c765a8b" providerId="AD" clId="Web-{AFA31F48-6550-4BF3-990E-F78CB542BDB4}" dt="2023-11-01T14:49:18.277" v="635"/>
          <ac:spMkLst>
            <pc:docMk/>
            <pc:sldMk cId="3600035316" sldId="261"/>
            <ac:spMk id="2" creationId="{216164AF-0E50-8EFF-CC08-2252EDEF8113}"/>
          </ac:spMkLst>
        </pc:spChg>
        <pc:spChg chg="mod ord">
          <ac:chgData name="Marie Stehlíková" userId="S::523648@muni.cz::a5f7dde9-a5b7-458d-9d86-bb136c765a8b" providerId="AD" clId="Web-{AFA31F48-6550-4BF3-990E-F78CB542BDB4}" dt="2023-11-01T14:49:18.277" v="635"/>
          <ac:spMkLst>
            <pc:docMk/>
            <pc:sldMk cId="3600035316" sldId="261"/>
            <ac:spMk id="3" creationId="{3723834E-B163-9DF7-B150-C8BDCBE6CAFF}"/>
          </ac:spMkLst>
        </pc:spChg>
        <pc:picChg chg="add mod">
          <ac:chgData name="Marie Stehlíková" userId="S::523648@muni.cz::a5f7dde9-a5b7-458d-9d86-bb136c765a8b" providerId="AD" clId="Web-{AFA31F48-6550-4BF3-990E-F78CB542BDB4}" dt="2023-11-01T14:49:18.277" v="635"/>
          <ac:picMkLst>
            <pc:docMk/>
            <pc:sldMk cId="3600035316" sldId="261"/>
            <ac:picMk id="4" creationId="{6C4DE6B3-2752-7DE4-BF45-D99654AABE8E}"/>
          </ac:picMkLst>
        </pc:picChg>
        <pc:cxnChg chg="add">
          <ac:chgData name="Marie Stehlíková" userId="S::523648@muni.cz::a5f7dde9-a5b7-458d-9d86-bb136c765a8b" providerId="AD" clId="Web-{AFA31F48-6550-4BF3-990E-F78CB542BDB4}" dt="2023-11-01T14:49:18.277" v="635"/>
          <ac:cxnSpMkLst>
            <pc:docMk/>
            <pc:sldMk cId="3600035316" sldId="261"/>
            <ac:cxnSpMk id="9" creationId="{1503BFE4-729B-D9D0-C17B-501E6AF1127A}"/>
          </ac:cxnSpMkLst>
        </pc:cxnChg>
      </pc:sldChg>
      <pc:sldChg chg="addSp modSp mod setBg">
        <pc:chgData name="Marie Stehlíková" userId="S::523648@muni.cz::a5f7dde9-a5b7-458d-9d86-bb136c765a8b" providerId="AD" clId="Web-{AFA31F48-6550-4BF3-990E-F78CB542BDB4}" dt="2023-11-01T14:49:46.981" v="638"/>
        <pc:sldMkLst>
          <pc:docMk/>
          <pc:sldMk cId="2683602683" sldId="262"/>
        </pc:sldMkLst>
        <pc:spChg chg="mod">
          <ac:chgData name="Marie Stehlíková" userId="S::523648@muni.cz::a5f7dde9-a5b7-458d-9d86-bb136c765a8b" providerId="AD" clId="Web-{AFA31F48-6550-4BF3-990E-F78CB542BDB4}" dt="2023-11-01T14:49:46.981" v="638"/>
          <ac:spMkLst>
            <pc:docMk/>
            <pc:sldMk cId="2683602683" sldId="262"/>
            <ac:spMk id="2" creationId="{817AF359-E120-BB92-7742-D00B7AFB3C0A}"/>
          </ac:spMkLst>
        </pc:spChg>
        <pc:spChg chg="mod">
          <ac:chgData name="Marie Stehlíková" userId="S::523648@muni.cz::a5f7dde9-a5b7-458d-9d86-bb136c765a8b" providerId="AD" clId="Web-{AFA31F48-6550-4BF3-990E-F78CB542BDB4}" dt="2023-11-01T14:49:46.981" v="638"/>
          <ac:spMkLst>
            <pc:docMk/>
            <pc:sldMk cId="2683602683" sldId="262"/>
            <ac:spMk id="3" creationId="{00B62A73-EB91-22B5-AC0A-89F5096842C1}"/>
          </ac:spMkLst>
        </pc:spChg>
        <pc:picChg chg="add">
          <ac:chgData name="Marie Stehlíková" userId="S::523648@muni.cz::a5f7dde9-a5b7-458d-9d86-bb136c765a8b" providerId="AD" clId="Web-{AFA31F48-6550-4BF3-990E-F78CB542BDB4}" dt="2023-11-01T14:49:46.981" v="638"/>
          <ac:picMkLst>
            <pc:docMk/>
            <pc:sldMk cId="2683602683" sldId="262"/>
            <ac:picMk id="5" creationId="{679EF5CC-3971-87A2-96C1-285719848A1B}"/>
          </ac:picMkLst>
        </pc:picChg>
        <pc:cxnChg chg="add">
          <ac:chgData name="Marie Stehlíková" userId="S::523648@muni.cz::a5f7dde9-a5b7-458d-9d86-bb136c765a8b" providerId="AD" clId="Web-{AFA31F48-6550-4BF3-990E-F78CB542BDB4}" dt="2023-11-01T14:49:46.981" v="638"/>
          <ac:cxnSpMkLst>
            <pc:docMk/>
            <pc:sldMk cId="2683602683" sldId="262"/>
            <ac:cxnSpMk id="9" creationId="{1503BFE4-729B-D9D0-C17B-501E6AF1127A}"/>
          </ac:cxnSpMkLst>
        </pc:cxnChg>
      </pc:sldChg>
      <pc:sldChg chg="addSp modSp new mod setBg">
        <pc:chgData name="Marie Stehlíková" userId="S::523648@muni.cz::a5f7dde9-a5b7-458d-9d86-bb136c765a8b" providerId="AD" clId="Web-{AFA31F48-6550-4BF3-990E-F78CB542BDB4}" dt="2023-11-01T14:46:30.428" v="623" actId="20577"/>
        <pc:sldMkLst>
          <pc:docMk/>
          <pc:sldMk cId="3853229647" sldId="264"/>
        </pc:sldMkLst>
        <pc:spChg chg="mod">
          <ac:chgData name="Marie Stehlíková" userId="S::523648@muni.cz::a5f7dde9-a5b7-458d-9d86-bb136c765a8b" providerId="AD" clId="Web-{AFA31F48-6550-4BF3-990E-F78CB542BDB4}" dt="2023-11-01T14:45:39.895" v="612" actId="1076"/>
          <ac:spMkLst>
            <pc:docMk/>
            <pc:sldMk cId="3853229647" sldId="264"/>
            <ac:spMk id="2" creationId="{C91D6C8A-D8FE-16BC-0EC1-C2CAC2473356}"/>
          </ac:spMkLst>
        </pc:spChg>
        <pc:spChg chg="mod">
          <ac:chgData name="Marie Stehlíková" userId="S::523648@muni.cz::a5f7dde9-a5b7-458d-9d86-bb136c765a8b" providerId="AD" clId="Web-{AFA31F48-6550-4BF3-990E-F78CB542BDB4}" dt="2023-11-01T14:46:30.428" v="623" actId="20577"/>
          <ac:spMkLst>
            <pc:docMk/>
            <pc:sldMk cId="3853229647" sldId="264"/>
            <ac:spMk id="3" creationId="{17BC8FEA-48A2-C3B3-F704-2B894DC27C1C}"/>
          </ac:spMkLst>
        </pc:spChg>
        <pc:spChg chg="add">
          <ac:chgData name="Marie Stehlíková" userId="S::523648@muni.cz::a5f7dde9-a5b7-458d-9d86-bb136c765a8b" providerId="AD" clId="Web-{AFA31F48-6550-4BF3-990E-F78CB542BDB4}" dt="2023-11-01T14:45:01.535" v="603"/>
          <ac:spMkLst>
            <pc:docMk/>
            <pc:sldMk cId="3853229647" sldId="264"/>
            <ac:spMk id="9" creationId="{0E3596DD-156A-473E-9BB3-C6A29F7574E9}"/>
          </ac:spMkLst>
        </pc:spChg>
        <pc:spChg chg="add">
          <ac:chgData name="Marie Stehlíková" userId="S::523648@muni.cz::a5f7dde9-a5b7-458d-9d86-bb136c765a8b" providerId="AD" clId="Web-{AFA31F48-6550-4BF3-990E-F78CB542BDB4}" dt="2023-11-01T14:45:01.535" v="603"/>
          <ac:spMkLst>
            <pc:docMk/>
            <pc:sldMk cId="3853229647" sldId="264"/>
            <ac:spMk id="11" creationId="{2C46C4D6-C474-4E92-B52E-944C1118F7B6}"/>
          </ac:spMkLst>
        </pc:spChg>
        <pc:picChg chg="add mod">
          <ac:chgData name="Marie Stehlíková" userId="S::523648@muni.cz::a5f7dde9-a5b7-458d-9d86-bb136c765a8b" providerId="AD" clId="Web-{AFA31F48-6550-4BF3-990E-F78CB542BDB4}" dt="2023-11-01T14:45:34.442" v="611" actId="14100"/>
          <ac:picMkLst>
            <pc:docMk/>
            <pc:sldMk cId="3853229647" sldId="264"/>
            <ac:picMk id="4" creationId="{4F29070E-4C08-C864-2350-9ABC425DF73E}"/>
          </ac:picMkLst>
        </pc:picChg>
      </pc:sldChg>
      <pc:sldChg chg="addSp delSp modSp add mod replId setBg">
        <pc:chgData name="Marie Stehlíková" userId="S::523648@muni.cz::a5f7dde9-a5b7-458d-9d86-bb136c765a8b" providerId="AD" clId="Web-{AFA31F48-6550-4BF3-990E-F78CB542BDB4}" dt="2023-11-01T14:50:58.077" v="643"/>
        <pc:sldMkLst>
          <pc:docMk/>
          <pc:sldMk cId="2830534353" sldId="265"/>
        </pc:sldMkLst>
        <pc:spChg chg="mod">
          <ac:chgData name="Marie Stehlíková" userId="S::523648@muni.cz::a5f7dde9-a5b7-458d-9d86-bb136c765a8b" providerId="AD" clId="Web-{AFA31F48-6550-4BF3-990E-F78CB542BDB4}" dt="2023-11-01T14:50:52.952" v="642"/>
          <ac:spMkLst>
            <pc:docMk/>
            <pc:sldMk cId="2830534353" sldId="265"/>
            <ac:spMk id="2" creationId="{930913DC-7333-E487-C631-AF0847E2A2F7}"/>
          </ac:spMkLst>
        </pc:spChg>
        <pc:spChg chg="mod">
          <ac:chgData name="Marie Stehlíková" userId="S::523648@muni.cz::a5f7dde9-a5b7-458d-9d86-bb136c765a8b" providerId="AD" clId="Web-{AFA31F48-6550-4BF3-990E-F78CB542BDB4}" dt="2023-11-01T14:50:52.952" v="642"/>
          <ac:spMkLst>
            <pc:docMk/>
            <pc:sldMk cId="2830534353" sldId="265"/>
            <ac:spMk id="3" creationId="{B2C45A48-7473-3EF9-BFA7-D9988F157222}"/>
          </ac:spMkLst>
        </pc:spChg>
        <pc:picChg chg="add del mod">
          <ac:chgData name="Marie Stehlíková" userId="S::523648@muni.cz::a5f7dde9-a5b7-458d-9d86-bb136c765a8b" providerId="AD" clId="Web-{AFA31F48-6550-4BF3-990E-F78CB542BDB4}" dt="2023-11-01T14:50:58.077" v="643"/>
          <ac:picMkLst>
            <pc:docMk/>
            <pc:sldMk cId="2830534353" sldId="265"/>
            <ac:picMk id="4" creationId="{1E8E8DB6-38A6-17C3-E71C-1BF84B2DD844}"/>
          </ac:picMkLst>
        </pc:picChg>
        <pc:cxnChg chg="add">
          <ac:chgData name="Marie Stehlíková" userId="S::523648@muni.cz::a5f7dde9-a5b7-458d-9d86-bb136c765a8b" providerId="AD" clId="Web-{AFA31F48-6550-4BF3-990E-F78CB542BDB4}" dt="2023-11-01T14:50:52.952" v="642"/>
          <ac:cxnSpMkLst>
            <pc:docMk/>
            <pc:sldMk cId="2830534353" sldId="265"/>
            <ac:cxnSpMk id="9" creationId="{FC23E3B9-5ABF-58B3-E2B0-E9A5DAA9003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01.11.2023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bicko.cz/clanek/precti-si-priroda/19732/tajemne-salpy-zive-potrubi-v-oceanech.html" TargetMode="External"/><Relationship Id="rId3" Type="http://schemas.openxmlformats.org/officeDocument/2006/relationships/hyperlink" Target="http://www.zoologie.frasma.cz/mmp%200207%20krouzkovci/krou%C5%BEkovci.html" TargetMode="External"/><Relationship Id="rId7" Type="http://schemas.openxmlformats.org/officeDocument/2006/relationships/hyperlink" Target="https://www.microscopy-uk.org.uk/mag/art97/marsnip.html&#160;1" TargetMode="External"/><Relationship Id="rId2" Type="http://schemas.openxmlformats.org/officeDocument/2006/relationships/hyperlink" Target="https://cejkovicka.blogspot.com/2013/01/krouzkovci.html&#160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Veliger_larva-_gen_gastropod_sm.jpg" TargetMode="External"/><Relationship Id="rId5" Type="http://schemas.openxmlformats.org/officeDocument/2006/relationships/hyperlink" Target="https://www.prirodovedci.cz/zeptejte-se-prirodovedcu/415&#160;1" TargetMode="External"/><Relationship Id="rId4" Type="http://schemas.openxmlformats.org/officeDocument/2006/relationships/hyperlink" Target="https://www.biolib.cz/cz/image/id165934/&#160;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el/ped/podzim2022/BIp009/um/Krouzkovci.pdf" TargetMode="External"/><Relationship Id="rId3" Type="http://schemas.openxmlformats.org/officeDocument/2006/relationships/hyperlink" Target="http://www.zoologie.frasma.cz/mmp%200210%20clenovci/%C4%8Dlenovci.html" TargetMode="External"/><Relationship Id="rId7" Type="http://schemas.openxmlformats.org/officeDocument/2006/relationships/hyperlink" Target="https://www.natur.cuni.cz/fakulta/studium/czv/programy/zajmove/u3v/polychaeta.pdf&#160;" TargetMode="External"/><Relationship Id="rId2" Type="http://schemas.openxmlformats.org/officeDocument/2006/relationships/hyperlink" Target="http://www.zoologie.frasma.cz/mmp%200207%20krouzkovci/krou%C5%BEkovci%20we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s.muni.cz/el/1441/jaro2018/Bi2BP_ZZSP/um/strun-uv_pla_kop_P.pdf" TargetMode="External"/><Relationship Id="rId5" Type="http://schemas.openxmlformats.org/officeDocument/2006/relationships/hyperlink" Target="http://www.zoologie.frasma.cz/rozmnozovani%20a%20ontogeneze/rozmnozovani.html" TargetMode="External"/><Relationship Id="rId4" Type="http://schemas.openxmlformats.org/officeDocument/2006/relationships/hyperlink" Target="http://www.zoologie.frasma.cz/mmp%200208%20mekkysi/m%C4%9Bkk%C3%BD%C5%A1i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8">
            <a:extLst>
              <a:ext uri="{FF2B5EF4-FFF2-40B4-BE49-F238E27FC236}">
                <a16:creationId xmlns:a16="http://schemas.microsoft.com/office/drawing/2014/main" id="{464EC53C-35C4-4E84-AFE2-A7D081852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Rectangle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4" descr="Koncept mušle plovoucí na světlém listu">
            <a:extLst>
              <a:ext uri="{FF2B5EF4-FFF2-40B4-BE49-F238E27FC236}">
                <a16:creationId xmlns:a16="http://schemas.microsoft.com/office/drawing/2014/main" id="{0147B6F5-0F26-95C8-0ABC-CE901D2A1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r="-2" b="15603"/>
          <a:stretch/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pPr algn="l"/>
            <a:r>
              <a:rPr lang="cs-CZ" sz="6200">
                <a:solidFill>
                  <a:srgbClr val="FFFFFF"/>
                </a:solidFill>
                <a:cs typeface="Calibri Light"/>
              </a:rPr>
              <a:t>Rozmnožování u kroužkovců, členovců, měkkýšů a nižších strunatců</a:t>
            </a:r>
            <a:endParaRPr lang="cs-CZ" sz="620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cs-CZ" sz="2000">
                <a:solidFill>
                  <a:srgbClr val="FFFFFF"/>
                </a:solidFill>
                <a:cs typeface="Calibri"/>
              </a:rPr>
              <a:t>Marie Stehlíková, Natalie Kanioková</a:t>
            </a:r>
            <a:endParaRPr lang="cs-CZ" sz="2000">
              <a:solidFill>
                <a:srgbClr val="FFFFFF"/>
              </a:solidFill>
            </a:endParaRPr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73EB80-F49A-F8F9-2042-159CBFDDF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ea typeface="Calibri Light"/>
                <a:cs typeface="Calibri Light"/>
              </a:rPr>
              <a:t>Obrázky: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6EDD64-884B-73DB-4326-C2D958FE6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2"/>
              </a:rPr>
              <a:t>https://cejkovicka.blogspot.com/2013/01/krouzkovci.html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3"/>
              </a:rPr>
              <a:t>http://www.zoologie.frasma.cz/mmp%200207%20krouzkovci/krou%C5%BEkovci.html</a:t>
            </a:r>
            <a:r>
              <a:rPr lang="cs-CZ" sz="2000">
                <a:ea typeface="+mn-lt"/>
                <a:cs typeface="+mn-lt"/>
              </a:rPr>
              <a:t> 1. 11. 2023</a:t>
            </a: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4"/>
              </a:rPr>
              <a:t>https://www.biolib.cz/cz/image/id165934/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5"/>
              </a:rPr>
              <a:t>https://www.prirodovedci.cz/zeptejte-se-prirodovedcu/415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6"/>
              </a:rPr>
              <a:t>https://commons.wikimedia.org/wiki/File:Veliger_larva-_gen_gastropod_sm.jpg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7"/>
              </a:rPr>
              <a:t>https://www.microscopy-uk.org.uk/mag/art97/marsnip.html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r>
              <a:rPr lang="cs-CZ" sz="2000">
                <a:ea typeface="+mn-lt"/>
                <a:cs typeface="+mn-lt"/>
                <a:hlinkClick r:id="rId8"/>
              </a:rPr>
              <a:t>https://www.abicko.cz/clanek/precti-si-priroda/19732/tajemne-salpy-zive-potrubi-v-oceanech.html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cs-CZ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cs-CZ">
              <a:ea typeface="Calibri"/>
              <a:cs typeface="Calibri"/>
            </a:endParaRPr>
          </a:p>
          <a:p>
            <a:pPr marL="514350" indent="-514350">
              <a:buAutoNum type="arabicPeriod"/>
            </a:pPr>
            <a:endParaRPr lang="cs-CZ">
              <a:ea typeface="Calibri"/>
              <a:cs typeface="Calibri"/>
            </a:endParaRPr>
          </a:p>
          <a:p>
            <a:pPr marL="0" indent="0">
              <a:buNone/>
            </a:pPr>
            <a:endParaRPr lang="cs-CZ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19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82A434-88B4-2E49-65C8-F9B4E401F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03961"/>
            <a:ext cx="5120561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Rozmnožování kroužkovců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4A7A7-1BA8-C86B-842F-AE3A91C5A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85701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cs typeface="Calibri"/>
              </a:rPr>
              <a:t>Mnohoštětinatci </a:t>
            </a:r>
          </a:p>
          <a:p>
            <a:pPr lvl="1"/>
            <a:r>
              <a:rPr lang="cs-CZ">
                <a:cs typeface="Calibri"/>
              </a:rPr>
              <a:t>Gonochoristé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Nemají trvalé gonády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Vnější i vnitřní oplození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Nepřímý vývoj - larva trochofora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Někteří pomocí </a:t>
            </a:r>
            <a:r>
              <a:rPr lang="cs-CZ" err="1">
                <a:cs typeface="Calibri"/>
              </a:rPr>
              <a:t>epitokie</a:t>
            </a:r>
            <a:endParaRPr lang="cs-CZ" err="1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Zástupci např.: nereidka hnědá, </a:t>
            </a:r>
            <a:r>
              <a:rPr lang="cs-CZ" err="1">
                <a:cs typeface="Calibri"/>
              </a:rPr>
              <a:t>palolo</a:t>
            </a:r>
            <a:r>
              <a:rPr lang="cs-CZ">
                <a:cs typeface="Calibri"/>
              </a:rPr>
              <a:t> zelený </a:t>
            </a:r>
            <a:endParaRPr lang="cs-CZ">
              <a:ea typeface="Calibri"/>
              <a:cs typeface="Calibri"/>
            </a:endParaRPr>
          </a:p>
          <a:p>
            <a:pPr lvl="1"/>
            <a:endParaRPr lang="cs-CZ">
              <a:cs typeface="Calibri"/>
            </a:endParaRPr>
          </a:p>
          <a:p>
            <a:pPr lvl="1"/>
            <a:endParaRPr lang="cs-CZ">
              <a:cs typeface="Calibri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ek 3" descr="Kroužkovci (Annelida)">
            <a:extLst>
              <a:ext uri="{FF2B5EF4-FFF2-40B4-BE49-F238E27FC236}">
                <a16:creationId xmlns:a16="http://schemas.microsoft.com/office/drawing/2014/main" id="{BFF45D6B-07B3-048D-E40F-4881A4493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2" name="Arc 3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Poznávačka: Kroužkovci">
            <a:extLst>
              <a:ext uri="{FF2B5EF4-FFF2-40B4-BE49-F238E27FC236}">
                <a16:creationId xmlns:a16="http://schemas.microsoft.com/office/drawing/2014/main" id="{F8167045-53C6-FA84-DA59-F683428F8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" r="7136" b="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534296D-9CCD-7546-C334-9E31FAD56E7E}"/>
              </a:ext>
            </a:extLst>
          </p:cNvPr>
          <p:cNvSpPr txBox="1"/>
          <p:nvPr/>
        </p:nvSpPr>
        <p:spPr>
          <a:xfrm>
            <a:off x="7982856" y="2648857"/>
            <a:ext cx="1378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1</a:t>
            </a:r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929341-8FBB-C3B7-674B-F4988ACD7511}"/>
              </a:ext>
            </a:extLst>
          </p:cNvPr>
          <p:cNvSpPr txBox="1"/>
          <p:nvPr/>
        </p:nvSpPr>
        <p:spPr>
          <a:xfrm>
            <a:off x="10709763" y="6152824"/>
            <a:ext cx="1306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48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1D6C8A-D8FE-16BC-0EC1-C2CAC2473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6" y="173282"/>
            <a:ext cx="5120561" cy="1325563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Rozmnožování kroužkovců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BC8FEA-48A2-C3B3-F704-2B894DC27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6" y="1825625"/>
            <a:ext cx="5724797" cy="5616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err="1">
                <a:cs typeface="Calibri"/>
              </a:rPr>
              <a:t>Máloštětinatci</a:t>
            </a:r>
            <a:r>
              <a:rPr lang="cs-CZ" sz="1700">
                <a:cs typeface="Calibri"/>
              </a:rPr>
              <a:t> </a:t>
            </a:r>
          </a:p>
          <a:p>
            <a:pPr lvl="1"/>
            <a:r>
              <a:rPr lang="cs-CZ">
                <a:cs typeface="Calibri"/>
              </a:rPr>
              <a:t>Pohlavní orgány v přední části těla </a:t>
            </a:r>
          </a:p>
          <a:p>
            <a:pPr lvl="1"/>
            <a:r>
              <a:rPr lang="cs-CZ">
                <a:cs typeface="Calibri"/>
              </a:rPr>
              <a:t>Většinou hermafrodité</a:t>
            </a:r>
          </a:p>
          <a:p>
            <a:pPr lvl="1"/>
            <a:r>
              <a:rPr lang="cs-CZ">
                <a:cs typeface="Calibri"/>
              </a:rPr>
              <a:t>Proterandrie - dozrávají nejdříve samčí pohlavní buňky</a:t>
            </a:r>
          </a:p>
          <a:p>
            <a:pPr lvl="1"/>
            <a:r>
              <a:rPr lang="cs-CZ" err="1">
                <a:cs typeface="Calibri"/>
              </a:rPr>
              <a:t>Receptaculum</a:t>
            </a:r>
            <a:r>
              <a:rPr lang="cs-CZ">
                <a:cs typeface="Calibri"/>
              </a:rPr>
              <a:t> </a:t>
            </a:r>
            <a:r>
              <a:rPr lang="cs-CZ" err="1">
                <a:cs typeface="Calibri"/>
              </a:rPr>
              <a:t>seminis</a:t>
            </a:r>
            <a:endParaRPr lang="cs-CZ">
              <a:cs typeface="Calibri"/>
            </a:endParaRPr>
          </a:p>
          <a:p>
            <a:pPr lvl="1"/>
            <a:endParaRPr lang="cs-CZ">
              <a:cs typeface="Calibri"/>
            </a:endParaRPr>
          </a:p>
          <a:p>
            <a:r>
              <a:rPr lang="cs-CZ">
                <a:cs typeface="Calibri"/>
              </a:rPr>
              <a:t>Pijavice</a:t>
            </a:r>
            <a:r>
              <a:rPr lang="cs-CZ" sz="1700">
                <a:cs typeface="Calibri"/>
              </a:rPr>
              <a:t> </a:t>
            </a:r>
          </a:p>
          <a:p>
            <a:pPr lvl="1"/>
            <a:r>
              <a:rPr lang="cs-CZ">
                <a:cs typeface="Calibri"/>
              </a:rPr>
              <a:t>Hermafrodité </a:t>
            </a:r>
          </a:p>
          <a:p>
            <a:pPr lvl="1"/>
            <a:r>
              <a:rPr lang="cs-CZ">
                <a:cs typeface="Calibri"/>
              </a:rPr>
              <a:t>Z opasku kokon</a:t>
            </a:r>
          </a:p>
          <a:p>
            <a:pPr lvl="1"/>
            <a:endParaRPr lang="cs-CZ" sz="1700">
              <a:cs typeface="Calibri"/>
            </a:endParaRPr>
          </a:p>
          <a:p>
            <a:pPr lvl="1"/>
            <a:endParaRPr lang="cs-CZ" sz="1700">
              <a:cs typeface="Calibri"/>
            </a:endParaRPr>
          </a:p>
          <a:p>
            <a:pPr marL="0" indent="0">
              <a:buNone/>
            </a:pPr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  <a:p>
            <a:endParaRPr lang="cs-CZ" sz="1700">
              <a:cs typeface="Calibri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rázek - Lumbricus terrestris (žížala obecná) | BioLib.cz">
            <a:extLst>
              <a:ext uri="{FF2B5EF4-FFF2-40B4-BE49-F238E27FC236}">
                <a16:creationId xmlns:a16="http://schemas.microsoft.com/office/drawing/2014/main" id="{8BBA6C15-E243-8BC7-83A8-9632D6DF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49" r="-4" b="-4"/>
          <a:stretch/>
        </p:blipFill>
        <p:spPr>
          <a:xfrm>
            <a:off x="522643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6" name="Obrázek 5" descr="alt: Anatomie žížaly obecné. Modré kroužky v 9. a 10. článku označují semenné schránky. Ty slouží k uchovávání spermií získaných při páření od partnera. Zdroj www.zoology.cz, e-learningový servis katedry zoologie Přírodovědecké fakulty UK.">
            <a:extLst>
              <a:ext uri="{FF2B5EF4-FFF2-40B4-BE49-F238E27FC236}">
                <a16:creationId xmlns:a16="http://schemas.microsoft.com/office/drawing/2014/main" id="{6C799EE6-7EC7-B39F-09E5-B37CD705D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380" y="1506411"/>
            <a:ext cx="3778369" cy="53548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1F8664B-CD79-BA23-F43C-41FD2C7535A4}"/>
              </a:ext>
            </a:extLst>
          </p:cNvPr>
          <p:cNvSpPr txBox="1"/>
          <p:nvPr/>
        </p:nvSpPr>
        <p:spPr>
          <a:xfrm>
            <a:off x="7472118" y="2821727"/>
            <a:ext cx="157842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3</a:t>
            </a:r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0DD37E7-8C82-46EF-8EB2-03FB7EA0E014}"/>
              </a:ext>
            </a:extLst>
          </p:cNvPr>
          <p:cNvSpPr txBox="1"/>
          <p:nvPr/>
        </p:nvSpPr>
        <p:spPr>
          <a:xfrm>
            <a:off x="7281789" y="6379439"/>
            <a:ext cx="13062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4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229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021934-72D9-830F-1FCC-340AB2ACA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8228" y="1021495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>
                <a:cs typeface="Calibri Light"/>
              </a:rPr>
              <a:t>Rozmnožování členovců</a:t>
            </a:r>
            <a:endParaRPr lang="cs-CZ" sz="3200"/>
          </a:p>
        </p:txBody>
      </p:sp>
      <p:pic>
        <p:nvPicPr>
          <p:cNvPr id="5" name="Picture 4" descr="Včely pracující na plástvi">
            <a:extLst>
              <a:ext uri="{FF2B5EF4-FFF2-40B4-BE49-F238E27FC236}">
                <a16:creationId xmlns:a16="http://schemas.microsoft.com/office/drawing/2014/main" id="{3BFCD1C8-34C4-2176-A30B-91D6576230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54" r="23067" b="9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17DB10-62DF-7EC8-B88E-C79D7C85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228" y="1717458"/>
            <a:ext cx="6269134" cy="359120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>
                <a:cs typeface="Calibri"/>
              </a:rPr>
              <a:t>Pohlavní orgány jsou trubicovité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Většinou gonochoristé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Většinou vnitřní oplození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Vývoj přímý, nebo nepřímý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Oviparie, </a:t>
            </a:r>
            <a:r>
              <a:rPr lang="cs-CZ" sz="2400" err="1">
                <a:cs typeface="Calibri"/>
              </a:rPr>
              <a:t>ovoviviparie</a:t>
            </a:r>
            <a:r>
              <a:rPr lang="cs-CZ" sz="2400">
                <a:cs typeface="Calibri"/>
              </a:rPr>
              <a:t>, viviparie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Partenogeneze - vývin nového jedince z neoplozeného samičího vajíčka, např.: včelí trubec, </a:t>
            </a:r>
            <a:r>
              <a:rPr lang="cs-CZ" sz="2400" err="1">
                <a:cs typeface="Calibri"/>
              </a:rPr>
              <a:t>cvrčík</a:t>
            </a:r>
            <a:r>
              <a:rPr lang="cs-CZ" sz="2400">
                <a:cs typeface="Calibri"/>
              </a:rPr>
              <a:t> mravenčí 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Neotenie – larvy schopné pohlavního rozmnožování, např.: mšice, motolice</a:t>
            </a:r>
            <a:endParaRPr lang="cs-CZ" sz="2400">
              <a:ea typeface="Calibri"/>
              <a:cs typeface="Calibri"/>
            </a:endParaRPr>
          </a:p>
          <a:p>
            <a:r>
              <a:rPr lang="cs-CZ" sz="2400">
                <a:cs typeface="Calibri"/>
              </a:rPr>
              <a:t>Heterogonie - střídání partenogeneze a </a:t>
            </a:r>
            <a:r>
              <a:rPr lang="cs-CZ" sz="2400" err="1">
                <a:cs typeface="Calibri"/>
              </a:rPr>
              <a:t>pohl</a:t>
            </a:r>
            <a:r>
              <a:rPr lang="cs-CZ" sz="2400">
                <a:cs typeface="Calibri"/>
              </a:rPr>
              <a:t>. rozmnožování, např.: některé mšice</a:t>
            </a:r>
            <a:endParaRPr lang="cs-CZ" sz="2400">
              <a:ea typeface="Calibri"/>
              <a:cs typeface="Calibri"/>
            </a:endParaRPr>
          </a:p>
          <a:p>
            <a:endParaRPr lang="cs-CZ" sz="17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75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CD320-A697-49D6-CE6C-AD73ED64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>
                <a:cs typeface="Calibri Light"/>
              </a:rPr>
              <a:t>Rozmnožování měkkýšů</a:t>
            </a:r>
            <a:endParaRPr lang="cs-CZ" sz="3200"/>
          </a:p>
        </p:txBody>
      </p:sp>
      <p:pic>
        <p:nvPicPr>
          <p:cNvPr id="4" name="Obrázek 3" descr="File:Veliger larva- gen gastropod sm.jpg - Wikimedia Commons">
            <a:extLst>
              <a:ext uri="{FF2B5EF4-FFF2-40B4-BE49-F238E27FC236}">
                <a16:creationId xmlns:a16="http://schemas.microsoft.com/office/drawing/2014/main" id="{EB677449-AC5C-959D-C845-38F17DC43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7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0239E-AD0A-6AB3-45D2-194CD925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675" y="1802922"/>
            <a:ext cx="6859609" cy="49490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PLŽI</a:t>
            </a:r>
          </a:p>
          <a:p>
            <a:pPr lvl="1"/>
            <a:r>
              <a:rPr lang="cs-CZ">
                <a:cs typeface="Calibri"/>
              </a:rPr>
              <a:t>Mořští většinou gonochoristé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nepřímý vývoj (larva veliger)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Plicnatí proterandričtí hermafrodité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Přímý vývoj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Složité, objemné pohlavní orgány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Různé přídatné žlázy (sekrece slizu)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Oplození vnitřní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Nejprimitivnější mořští plži oplození vnější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Hlemýždí vajíčka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Velká s rosolovitým obalem</a:t>
            </a:r>
            <a:endParaRPr lang="cs-CZ" sz="2400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Vzhledově připomínají perly</a:t>
            </a:r>
            <a:endParaRPr lang="cs-CZ" sz="2400">
              <a:ea typeface="Calibri"/>
              <a:cs typeface="Calibri"/>
            </a:endParaRPr>
          </a:p>
          <a:p>
            <a:pPr lvl="1"/>
            <a:endParaRPr lang="cs-CZ" sz="1700">
              <a:cs typeface="Calibri"/>
            </a:endParaRPr>
          </a:p>
          <a:p>
            <a:pPr lvl="2"/>
            <a:endParaRPr lang="cs-CZ" sz="170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B3CFC0E-914C-D321-8C63-1C01464469F9}"/>
              </a:ext>
            </a:extLst>
          </p:cNvPr>
          <p:cNvSpPr txBox="1"/>
          <p:nvPr/>
        </p:nvSpPr>
        <p:spPr>
          <a:xfrm>
            <a:off x="3374571" y="6331856"/>
            <a:ext cx="13788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5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257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6164AF-0E50-8EFF-CC08-2252EDEF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cs-CZ" sz="3200">
                <a:cs typeface="Calibri Light"/>
              </a:rPr>
              <a:t>Rozmnožování měkkýšů</a:t>
            </a:r>
            <a:endParaRPr lang="cs-CZ" sz="32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Mic-UK: MICROSCOPY UK / MICSCAPE - swan mussel, glochidium larva">
            <a:extLst>
              <a:ext uri="{FF2B5EF4-FFF2-40B4-BE49-F238E27FC236}">
                <a16:creationId xmlns:a16="http://schemas.microsoft.com/office/drawing/2014/main" id="{6C4DE6B3-2752-7DE4-BF45-D99654AAB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672" y="2400904"/>
            <a:ext cx="5000328" cy="358595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23834E-B163-9DF7-B150-C8BDCBE6C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7800" y="1890862"/>
            <a:ext cx="5266700" cy="45204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MLŽI</a:t>
            </a:r>
          </a:p>
          <a:p>
            <a:pPr lvl="1"/>
            <a:r>
              <a:rPr lang="cs-CZ">
                <a:cs typeface="Calibri"/>
              </a:rPr>
              <a:t>Gonochoristé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Pohlavní buňky vypouštěny do vody - mísí se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Mořské druhy - vnější oplození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Sladkovodní druhy - vnitřní oplození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Larva veliger přeměněna v glochidium – ektoparazit (přichycují se na pokožku a žábra ryb)</a:t>
            </a:r>
            <a:endParaRPr lang="cs-CZ" sz="2400">
              <a:ea typeface="Calibri"/>
              <a:cs typeface="Calibri"/>
            </a:endParaRPr>
          </a:p>
          <a:p>
            <a:pPr lvl="2"/>
            <a:endParaRPr lang="cs-CZ">
              <a:cs typeface="Calibri"/>
            </a:endParaRPr>
          </a:p>
          <a:p>
            <a:pPr lvl="1"/>
            <a:endParaRPr lang="cs-CZ" sz="2000">
              <a:cs typeface="Calibri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487E361-B2EB-2CBE-42E9-9AD7F7F08D49}"/>
              </a:ext>
            </a:extLst>
          </p:cNvPr>
          <p:cNvSpPr txBox="1"/>
          <p:nvPr/>
        </p:nvSpPr>
        <p:spPr>
          <a:xfrm>
            <a:off x="5424714" y="5987142"/>
            <a:ext cx="110671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6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3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AF359-E120-BB92-7742-D00B7AFB3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cs-CZ" sz="3200">
                <a:cs typeface="Calibri Light"/>
              </a:rPr>
              <a:t>Rozmnožování měkkýšů</a:t>
            </a:r>
            <a:endParaRPr lang="cs-CZ" sz="3200"/>
          </a:p>
        </p:txBody>
      </p:sp>
      <p:pic>
        <p:nvPicPr>
          <p:cNvPr id="5" name="Picture 4" descr="Chobotnice v akci na mořském dně">
            <a:extLst>
              <a:ext uri="{FF2B5EF4-FFF2-40B4-BE49-F238E27FC236}">
                <a16:creationId xmlns:a16="http://schemas.microsoft.com/office/drawing/2014/main" id="{679EF5CC-3971-87A2-96C1-285719848A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71" r="29197" b="4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B62A73-EB91-22B5-AC0A-89F509684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958" y="1834000"/>
            <a:ext cx="6860804" cy="4900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HLAVONOŽCI</a:t>
            </a:r>
          </a:p>
          <a:p>
            <a:pPr lvl="1"/>
            <a:r>
              <a:rPr lang="cs-CZ">
                <a:cs typeface="Calibri"/>
              </a:rPr>
              <a:t>Gonochoristé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Pohlavní dimorfismus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Bez larválního stádia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Vnitřní oplození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Spermie v </a:t>
            </a:r>
            <a:r>
              <a:rPr lang="cs-CZ" sz="2400" err="1">
                <a:cs typeface="Calibri"/>
              </a:rPr>
              <a:t>spermatoforu</a:t>
            </a:r>
            <a:r>
              <a:rPr lang="cs-CZ" sz="2400">
                <a:cs typeface="Calibri"/>
              </a:rPr>
              <a:t> – samec je vkládá </a:t>
            </a:r>
            <a:r>
              <a:rPr lang="cs-CZ" sz="2400" err="1">
                <a:cs typeface="Calibri"/>
              </a:rPr>
              <a:t>hektokotylovým</a:t>
            </a:r>
            <a:r>
              <a:rPr lang="cs-CZ" sz="2400">
                <a:cs typeface="Calibri"/>
              </a:rPr>
              <a:t> ramenem do pláště samice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Sépie a olihně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Vajíčka kladena v protáhlých pouzdrech na dno</a:t>
            </a:r>
            <a:endParaRPr lang="cs-CZ" sz="2400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Chobotnice</a:t>
            </a:r>
            <a:endParaRPr lang="cs-CZ">
              <a:ea typeface="Calibri"/>
              <a:cs typeface="Calibri"/>
            </a:endParaRPr>
          </a:p>
          <a:p>
            <a:pPr lvl="2"/>
            <a:r>
              <a:rPr lang="cs-CZ" sz="2400">
                <a:cs typeface="Calibri"/>
              </a:rPr>
              <a:t>Fixují vajíčka ke stropu doupěte a pečují o ně</a:t>
            </a:r>
            <a:endParaRPr lang="cs-CZ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360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0913DC-7333-E487-C631-AF0847E2A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658" y="741391"/>
            <a:ext cx="5219307" cy="1616203"/>
          </a:xfrm>
        </p:spPr>
        <p:txBody>
          <a:bodyPr anchor="b">
            <a:normAutofit/>
          </a:bodyPr>
          <a:lstStyle/>
          <a:p>
            <a:r>
              <a:rPr lang="cs-CZ" sz="3200">
                <a:cs typeface="Calibri Light"/>
              </a:rPr>
              <a:t>Rozmnožování nižších strunatců</a:t>
            </a:r>
            <a:endParaRPr lang="cs-CZ" sz="3200"/>
          </a:p>
        </p:txBody>
      </p:sp>
      <p:pic>
        <p:nvPicPr>
          <p:cNvPr id="4" name="Obrázek 3" descr="Tajemné salpy: Živé potrubí v oceánech | Ábíčko.cz">
            <a:extLst>
              <a:ext uri="{FF2B5EF4-FFF2-40B4-BE49-F238E27FC236}">
                <a16:creationId xmlns:a16="http://schemas.microsoft.com/office/drawing/2014/main" id="{52C8D284-6FB4-C162-1A81-05BFBDDD0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91" r="1507" b="1"/>
          <a:stretch/>
        </p:blipFill>
        <p:spPr>
          <a:xfrm>
            <a:off x="787114" y="1639808"/>
            <a:ext cx="4408730" cy="347029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C45A48-7473-3EF9-BFA7-D9988F15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497" y="2533475"/>
            <a:ext cx="6021947" cy="41594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PLÁŠTĚNCI</a:t>
            </a:r>
          </a:p>
          <a:p>
            <a:pPr lvl="1"/>
            <a:r>
              <a:rPr lang="cs-CZ">
                <a:cs typeface="Calibri"/>
              </a:rPr>
              <a:t>Z pravidla hermafrodité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Rozmnožování nepohlavně - pučení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Pohlavně - </a:t>
            </a:r>
            <a:r>
              <a:rPr lang="cs-CZ" err="1">
                <a:cs typeface="Calibri"/>
              </a:rPr>
              <a:t>gonozoid</a:t>
            </a:r>
            <a:endParaRPr lang="cs-CZ" err="1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Žijí solitérně nebo v koloniích</a:t>
            </a:r>
            <a:endParaRPr lang="cs-CZ">
              <a:ea typeface="Calibri"/>
              <a:cs typeface="Calibri"/>
            </a:endParaRPr>
          </a:p>
          <a:p>
            <a:r>
              <a:rPr lang="cs-CZ">
                <a:cs typeface="Calibri"/>
              </a:rPr>
              <a:t>BEZČELISTNÍ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Gonochoristé</a:t>
            </a:r>
            <a:endParaRPr lang="cs-CZ">
              <a:ea typeface="Calibri"/>
              <a:cs typeface="Calibri"/>
            </a:endParaRPr>
          </a:p>
          <a:p>
            <a:pPr lvl="1"/>
            <a:r>
              <a:rPr lang="cs-CZ">
                <a:cs typeface="Calibri"/>
              </a:rPr>
              <a:t>Vývoj nepřímý přes larvu</a:t>
            </a:r>
            <a:endParaRPr lang="cs-CZ">
              <a:ea typeface="Calibri"/>
              <a:cs typeface="Calibri"/>
            </a:endParaRPr>
          </a:p>
          <a:p>
            <a:pPr lvl="1"/>
            <a:endParaRPr lang="cs-CZ" sz="2000">
              <a:cs typeface="Calibri"/>
            </a:endParaRPr>
          </a:p>
          <a:p>
            <a:pPr lvl="1"/>
            <a:endParaRPr lang="cs-CZ" sz="2000">
              <a:cs typeface="Calibri"/>
            </a:endParaRPr>
          </a:p>
          <a:p>
            <a:pPr lvl="1"/>
            <a:endParaRPr lang="cs-CZ" sz="2000">
              <a:cs typeface="Calibri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6C73AF9-0D33-5C66-5D79-0D0129904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96FD6F-5EE9-36C7-C200-3111EF6D0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2A39BB2-02C1-8A8B-8021-68446E04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ovéPole 4">
            <a:extLst>
              <a:ext uri="{FF2B5EF4-FFF2-40B4-BE49-F238E27FC236}">
                <a16:creationId xmlns:a16="http://schemas.microsoft.com/office/drawing/2014/main" id="{4E74F0E1-8FE8-38D0-31F9-0CDA6522B32F}"/>
              </a:ext>
            </a:extLst>
          </p:cNvPr>
          <p:cNvSpPr txBox="1"/>
          <p:nvPr/>
        </p:nvSpPr>
        <p:spPr>
          <a:xfrm>
            <a:off x="4157110" y="5107043"/>
            <a:ext cx="10694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Calibri"/>
                <a:cs typeface="Calibri"/>
              </a:rPr>
              <a:t>Obr. 7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05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A2C355-82E2-8A6A-9D25-F68481DEF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Zdroje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2516D7-606A-0C27-50F5-121F109A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701" y="1537545"/>
            <a:ext cx="10515600" cy="484016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1600">
              <a:ea typeface="+mn-lt"/>
              <a:cs typeface="+mn-lt"/>
            </a:endParaRPr>
          </a:p>
          <a:p>
            <a:r>
              <a:rPr lang="cs-CZ" sz="2000" i="1">
                <a:solidFill>
                  <a:srgbClr val="212529"/>
                </a:solidFill>
                <a:ea typeface="+mn-lt"/>
                <a:cs typeface="+mn-lt"/>
              </a:rPr>
              <a:t>Kroužkovci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</a:rPr>
              <a:t>. Zoologie Pro Veterinární Mediky. Dostupné 1 listopad 2023, z 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  <a:hlinkClick r:id="rId2"/>
              </a:rPr>
              <a:t>http://www.zoologie.frasma.cz/mmp%200207%20krouzkovci/krou%C5%BEkovci%20web.html</a:t>
            </a:r>
            <a:endParaRPr lang="cs-CZ" sz="2000">
              <a:ea typeface="+mn-lt"/>
              <a:cs typeface="+mn-lt"/>
            </a:endParaRPr>
          </a:p>
          <a:p>
            <a:r>
              <a:rPr lang="cs-CZ" sz="2000" i="1">
                <a:solidFill>
                  <a:srgbClr val="212529"/>
                </a:solidFill>
                <a:ea typeface="+mn-lt"/>
                <a:cs typeface="+mn-lt"/>
              </a:rPr>
              <a:t>Členovci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</a:rPr>
              <a:t>. Zoologie Pro Veterinární Mediky. Dostupné 1 listopad 2023, z 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  <a:hlinkClick r:id="rId3"/>
              </a:rPr>
              <a:t>http://www.zoologie.frasma.cz/mmp%200210%20clenovci/%C4%8Dlenovci.html</a:t>
            </a:r>
            <a:endParaRPr lang="cs-CZ" sz="2000">
              <a:solidFill>
                <a:srgbClr val="212529"/>
              </a:solidFill>
              <a:ea typeface="+mn-lt"/>
              <a:cs typeface="+mn-lt"/>
            </a:endParaRPr>
          </a:p>
          <a:p>
            <a:r>
              <a:rPr lang="cs-CZ" sz="2000" i="1">
                <a:solidFill>
                  <a:srgbClr val="212529"/>
                </a:solidFill>
                <a:ea typeface="+mn-lt"/>
                <a:cs typeface="+mn-lt"/>
              </a:rPr>
              <a:t>Měkkýši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</a:rPr>
              <a:t>. Zoologie Pro Veterinární Mediky. Dostupné 1 listopad 2023, z 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  <a:hlinkClick r:id="rId4"/>
              </a:rPr>
              <a:t>http://www.zoologie.frasma.cz/mmp%200208%20mekkysi/m%C4%9Bkk%C3%BD%C5%A1i.html</a:t>
            </a:r>
            <a:endParaRPr lang="cs-CZ" sz="2000">
              <a:solidFill>
                <a:srgbClr val="212529"/>
              </a:solidFill>
              <a:ea typeface="+mn-lt"/>
              <a:cs typeface="+mn-lt"/>
            </a:endParaRPr>
          </a:p>
          <a:p>
            <a:r>
              <a:rPr lang="cs-CZ" sz="2000" i="1">
                <a:solidFill>
                  <a:srgbClr val="212529"/>
                </a:solidFill>
                <a:ea typeface="+mn-lt"/>
                <a:cs typeface="+mn-lt"/>
              </a:rPr>
              <a:t>Rozmnožování živočichů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</a:rPr>
              <a:t>. Zoologie Pro Veterinární Mediky. Dostupné 1 listopad 2023, z </a:t>
            </a:r>
            <a:r>
              <a:rPr lang="cs-CZ" sz="2000">
                <a:solidFill>
                  <a:srgbClr val="212529"/>
                </a:solidFill>
                <a:ea typeface="+mn-lt"/>
                <a:cs typeface="+mn-lt"/>
                <a:hlinkClick r:id="rId5"/>
              </a:rPr>
              <a:t>http://www.zoologie.frasma.cz/rozmnozovani%20a%20ontogeneze/rozmnozovani.html</a:t>
            </a:r>
            <a:endParaRPr lang="cs-CZ" sz="2000">
              <a:solidFill>
                <a:srgbClr val="212529"/>
              </a:solidFill>
              <a:ea typeface="+mn-lt"/>
              <a:cs typeface="+mn-lt"/>
            </a:endParaRPr>
          </a:p>
          <a:p>
            <a:r>
              <a:rPr lang="cs-CZ" sz="2000">
                <a:ea typeface="+mn-lt"/>
                <a:cs typeface="+mn-lt"/>
                <a:hlinkClick r:id="rId6"/>
              </a:rPr>
              <a:t>https://is.muni.cz/el/1441/jaro2018/Bi2BP_ZZSP/um/strun-uv_pla_kop_P.pdf</a:t>
            </a:r>
            <a:r>
              <a:rPr lang="cs-CZ" sz="2000">
                <a:ea typeface="+mn-lt"/>
                <a:cs typeface="+mn-lt"/>
              </a:rPr>
              <a:t> 31. 10. 2023</a:t>
            </a:r>
            <a:endParaRPr lang="cs-CZ" sz="2000">
              <a:ea typeface="Calibri"/>
              <a:cs typeface="Calibri"/>
            </a:endParaRPr>
          </a:p>
          <a:p>
            <a:r>
              <a:rPr lang="cs-CZ" sz="2000">
                <a:ea typeface="+mn-lt"/>
                <a:cs typeface="+mn-lt"/>
                <a:hlinkClick r:id="rId7"/>
              </a:rPr>
              <a:t>https://www.natur.cuni.cz/fakulta/studium/czv/programy/zajmove/u3v/polychaeta.pdf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ea typeface="Calibri"/>
              <a:cs typeface="Calibri"/>
            </a:endParaRPr>
          </a:p>
          <a:p>
            <a:r>
              <a:rPr lang="cs-CZ" sz="2000">
                <a:ea typeface="+mn-lt"/>
                <a:cs typeface="+mn-lt"/>
                <a:hlinkClick r:id="rId8"/>
              </a:rPr>
              <a:t>https://is.muni.cz/auth/el/ped/podzim2022/BIp009/um/Krouzkovci.pdf</a:t>
            </a:r>
            <a:r>
              <a:rPr lang="cs-CZ" sz="2000">
                <a:ea typeface="+mn-lt"/>
                <a:cs typeface="+mn-lt"/>
              </a:rPr>
              <a:t> 1. 11. 2023</a:t>
            </a:r>
            <a:endParaRPr lang="cs-CZ" sz="2000">
              <a:cs typeface="Calibri"/>
            </a:endParaRPr>
          </a:p>
          <a:p>
            <a:pPr marL="0" indent="0">
              <a:buNone/>
            </a:pPr>
            <a:endParaRPr lang="cs-CZ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01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0828419A42BD479A40D9DF94C19A03" ma:contentTypeVersion="3" ma:contentTypeDescription="Vytvoří nový dokument" ma:contentTypeScope="" ma:versionID="b96ee3069e33f37532784b3ea3110ae5">
  <xsd:schema xmlns:xsd="http://www.w3.org/2001/XMLSchema" xmlns:xs="http://www.w3.org/2001/XMLSchema" xmlns:p="http://schemas.microsoft.com/office/2006/metadata/properties" xmlns:ns2="0a5a631a-9523-4ddb-aeaa-1630ff816cb5" targetNamespace="http://schemas.microsoft.com/office/2006/metadata/properties" ma:root="true" ma:fieldsID="3fb190b0b9b0af5988dcce69f7b994f5" ns2:_="">
    <xsd:import namespace="0a5a631a-9523-4ddb-aeaa-1630ff816c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a631a-9523-4ddb-aeaa-1630ff816c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1DC17-B2E6-44C4-8578-C67A08E67796}">
  <ds:schemaRefs>
    <ds:schemaRef ds:uri="0a5a631a-9523-4ddb-aeaa-1630ff816c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5C3999A-9E10-4221-885B-434279CC6A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813B5DF-4727-4A62-BF5E-4FC36797F2A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Motiv systému Office</vt:lpstr>
      <vt:lpstr>Rozmnožování u kroužkovců, členovců, měkkýšů a nižších strunatců</vt:lpstr>
      <vt:lpstr>Rozmnožování kroužkovců</vt:lpstr>
      <vt:lpstr>Rozmnožování kroužkovců</vt:lpstr>
      <vt:lpstr>Rozmnožování členovců</vt:lpstr>
      <vt:lpstr>Rozmnožování měkkýšů</vt:lpstr>
      <vt:lpstr>Rozmnožování měkkýšů</vt:lpstr>
      <vt:lpstr>Rozmnožování měkkýšů</vt:lpstr>
      <vt:lpstr>Rozmnožování nižších strunatců</vt:lpstr>
      <vt:lpstr>Zdroje </vt:lpstr>
      <vt:lpstr>Obrázky: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</cp:revision>
  <dcterms:created xsi:type="dcterms:W3CDTF">2023-10-30T10:26:49Z</dcterms:created>
  <dcterms:modified xsi:type="dcterms:W3CDTF">2023-11-01T20:52:17Z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0x010100970828419A42BD479A40D9DF94C19A03</vt:lpwstr>
  </property>
</Properties>
</file>