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66"/>
                </a:solidFill>
              </a:rPr>
              <a:t>SERR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Společný evropský referenční rámec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Dokument Rady Evropy umožňující porovnat výsledky dosažené ve vzdělávání, zejména znalosti cizích jazyků.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6 stupňů znalosti cizích jazyků</a:t>
            </a:r>
          </a:p>
          <a:p>
            <a:pPr marL="0" indent="0">
              <a:buNone/>
            </a:pPr>
            <a:r>
              <a:rPr lang="cs-CZ" dirty="0"/>
              <a:t>(A1, A2, B1, B2, C1, C2)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dokumentu je stanoveno, jaké znalosti a dovednosti se předpokládají u jednotlivých stupňů.</a:t>
            </a:r>
          </a:p>
        </p:txBody>
      </p:sp>
    </p:spTree>
    <p:extLst>
      <p:ext uri="{BB962C8B-B14F-4D97-AF65-F5344CB8AC3E}">
        <p14:creationId xmlns:p14="http://schemas.microsoft.com/office/powerpoint/2010/main" val="2122678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66"/>
                </a:solidFill>
              </a:rPr>
              <a:t>SERR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Společný evropský referenční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Člověk může mít </a:t>
            </a:r>
            <a:r>
              <a:rPr lang="cs-CZ" dirty="0">
                <a:solidFill>
                  <a:srgbClr val="0070C0"/>
                </a:solidFill>
              </a:rPr>
              <a:t>jazykový pas </a:t>
            </a:r>
            <a:r>
              <a:rPr lang="cs-CZ" dirty="0"/>
              <a:t>– záznamy o zkouškách z jazyků s uvedením úrovně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 češtinu existují: </a:t>
            </a:r>
          </a:p>
          <a:p>
            <a:pPr>
              <a:buFontTx/>
              <a:buChar char="-"/>
            </a:pPr>
            <a:r>
              <a:rPr lang="cs-CZ" dirty="0"/>
              <a:t>Certifikovaná zkouška z češtiny pro dospělé cizince (starší 16 let)</a:t>
            </a:r>
          </a:p>
          <a:p>
            <a:pPr>
              <a:buFontTx/>
              <a:buChar char="-"/>
            </a:pPr>
            <a:r>
              <a:rPr lang="cs-CZ" dirty="0"/>
              <a:t>Certifikovaná zkouška z češtiny pro mládež</a:t>
            </a:r>
          </a:p>
        </p:txBody>
      </p:sp>
    </p:spTree>
    <p:extLst>
      <p:ext uri="{BB962C8B-B14F-4D97-AF65-F5344CB8AC3E}">
        <p14:creationId xmlns:p14="http://schemas.microsoft.com/office/powerpoint/2010/main" val="573774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66"/>
                </a:solidFill>
              </a:rPr>
              <a:t>SERR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Společný evropský referenční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Zkouška z češtiny: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 udělení trvalého pobytu: A1</a:t>
            </a:r>
          </a:p>
          <a:p>
            <a:pPr marL="0" indent="0">
              <a:buNone/>
            </a:pPr>
            <a:r>
              <a:rPr lang="cs-CZ" dirty="0"/>
              <a:t>Pro udělení občanství: B1</a:t>
            </a:r>
          </a:p>
          <a:p>
            <a:pPr marL="0" indent="0">
              <a:buNone/>
            </a:pPr>
            <a:r>
              <a:rPr lang="cs-CZ" dirty="0"/>
              <a:t>Pedagogický pracovník: B1, B2</a:t>
            </a:r>
          </a:p>
          <a:p>
            <a:pPr marL="0" indent="0">
              <a:buNone/>
            </a:pPr>
            <a:r>
              <a:rPr lang="cs-CZ" dirty="0"/>
              <a:t>Student na VŠ s českým vyučovacím jazykem: B2</a:t>
            </a:r>
          </a:p>
        </p:txBody>
      </p:sp>
    </p:spTree>
    <p:extLst>
      <p:ext uri="{BB962C8B-B14F-4D97-AF65-F5344CB8AC3E}">
        <p14:creationId xmlns:p14="http://schemas.microsoft.com/office/powerpoint/2010/main" val="3572341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129</Words>
  <Application>Microsoft Office PowerPoint</Application>
  <PresentationFormat>Předvádění na obrazovce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sady Office</vt:lpstr>
      <vt:lpstr>SERR Společný evropský referenční rámec</vt:lpstr>
      <vt:lpstr>SERR Společný evropský referenční rámec</vt:lpstr>
      <vt:lpstr>SERR Společný evropský referenční rámec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SERR Společný evropský referenční rámec</dc:title>
  <dc:creator>Ivana Kolářová</dc:creator>
  <cp:lastModifiedBy>Jana Kratochvílová</cp:lastModifiedBy>
  <cp:revision>3</cp:revision>
  <dcterms:created xsi:type="dcterms:W3CDTF">2020-11-25T16:25:52Z</dcterms:created>
  <dcterms:modified xsi:type="dcterms:W3CDTF">2021-11-18T07:49:14Z</dcterms:modified>
</cp:coreProperties>
</file>