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306" r:id="rId2"/>
    <p:sldId id="324" r:id="rId3"/>
    <p:sldId id="319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5. 11. 2018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5. 11. 2018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803952"/>
            <a:ext cx="6264696" cy="557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Fonetické dělení patra (dle Hála 1960) 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Fonetické dělení patra (dle Hála, 196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128792" cy="4680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0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39</Words>
  <Application>Microsoft Office PowerPoint</Application>
  <PresentationFormat>Předvádění na obrazovce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682</cp:revision>
  <cp:lastPrinted>2018-10-31T05:39:05Z</cp:lastPrinted>
  <dcterms:created xsi:type="dcterms:W3CDTF">2013-04-13T14:50:58Z</dcterms:created>
  <dcterms:modified xsi:type="dcterms:W3CDTF">2018-11-05T15:21:48Z</dcterms:modified>
</cp:coreProperties>
</file>