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72" r:id="rId3"/>
    <p:sldId id="273" r:id="rId4"/>
    <p:sldId id="335" r:id="rId5"/>
    <p:sldId id="274" r:id="rId6"/>
    <p:sldId id="334" r:id="rId7"/>
    <p:sldId id="289" r:id="rId8"/>
    <p:sldId id="257" r:id="rId9"/>
    <p:sldId id="327" r:id="rId10"/>
    <p:sldId id="328" r:id="rId11"/>
    <p:sldId id="329" r:id="rId12"/>
    <p:sldId id="333" r:id="rId13"/>
    <p:sldId id="302" r:id="rId14"/>
    <p:sldId id="332" r:id="rId15"/>
    <p:sldId id="306" r:id="rId16"/>
    <p:sldId id="301" r:id="rId17"/>
    <p:sldId id="290" r:id="rId18"/>
    <p:sldId id="285" r:id="rId19"/>
    <p:sldId id="286" r:id="rId20"/>
    <p:sldId id="294" r:id="rId21"/>
    <p:sldId id="287" r:id="rId22"/>
    <p:sldId id="292" r:id="rId23"/>
    <p:sldId id="318" r:id="rId24"/>
    <p:sldId id="317" r:id="rId25"/>
    <p:sldId id="320" r:id="rId26"/>
    <p:sldId id="299" r:id="rId27"/>
    <p:sldId id="265" r:id="rId28"/>
    <p:sldId id="261" r:id="rId29"/>
    <p:sldId id="307" r:id="rId30"/>
    <p:sldId id="300" r:id="rId31"/>
    <p:sldId id="258" r:id="rId32"/>
    <p:sldId id="266" r:id="rId33"/>
    <p:sldId id="288" r:id="rId34"/>
    <p:sldId id="268" r:id="rId35"/>
    <p:sldId id="267" r:id="rId36"/>
    <p:sldId id="270" r:id="rId37"/>
    <p:sldId id="271" r:id="rId38"/>
    <p:sldId id="259" r:id="rId39"/>
    <p:sldId id="308" r:id="rId40"/>
    <p:sldId id="264" r:id="rId41"/>
    <p:sldId id="310" r:id="rId42"/>
    <p:sldId id="269" r:id="rId43"/>
    <p:sldId id="303" r:id="rId44"/>
    <p:sldId id="297" r:id="rId45"/>
    <p:sldId id="311" r:id="rId46"/>
    <p:sldId id="295" r:id="rId47"/>
    <p:sldId id="280" r:id="rId48"/>
    <p:sldId id="282" r:id="rId49"/>
    <p:sldId id="305" r:id="rId50"/>
    <p:sldId id="315" r:id="rId51"/>
    <p:sldId id="313" r:id="rId52"/>
    <p:sldId id="312" r:id="rId53"/>
    <p:sldId id="330" r:id="rId54"/>
    <p:sldId id="331" r:id="rId55"/>
    <p:sldId id="316" r:id="rId56"/>
    <p:sldId id="275" r:id="rId57"/>
    <p:sldId id="319" r:id="rId58"/>
    <p:sldId id="276" r:id="rId59"/>
    <p:sldId id="309" r:id="rId60"/>
    <p:sldId id="284" r:id="rId61"/>
    <p:sldId id="283" r:id="rId62"/>
    <p:sldId id="293" r:id="rId63"/>
    <p:sldId id="260" r:id="rId64"/>
    <p:sldId id="322" r:id="rId65"/>
    <p:sldId id="324" r:id="rId66"/>
    <p:sldId id="323" r:id="rId67"/>
    <p:sldId id="325" r:id="rId68"/>
    <p:sldId id="298" r:id="rId6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8389F-283D-48A7-8E07-B9CB62D759A6}" v="119" dt="2022-09-24T13:59:46.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p:cViewPr varScale="1">
        <p:scale>
          <a:sx n="62" d="100"/>
          <a:sy n="62" d="100"/>
        </p:scale>
        <p:origin x="1356"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Bayerová" userId="027d5805-f82f-46df-a316-7ad7fdb7666f" providerId="ADAL" clId="{2288389F-283D-48A7-8E07-B9CB62D759A6}"/>
    <pc:docChg chg="undo custSel addSld delSld modSld sldOrd">
      <pc:chgData name="Anna Bayerová" userId="027d5805-f82f-46df-a316-7ad7fdb7666f" providerId="ADAL" clId="{2288389F-283D-48A7-8E07-B9CB62D759A6}" dt="2022-09-24T13:59:46.558" v="1423" actId="1076"/>
      <pc:docMkLst>
        <pc:docMk/>
      </pc:docMkLst>
      <pc:sldChg chg="delSp modSp mod">
        <pc:chgData name="Anna Bayerová" userId="027d5805-f82f-46df-a316-7ad7fdb7666f" providerId="ADAL" clId="{2288389F-283D-48A7-8E07-B9CB62D759A6}" dt="2021-11-06T13:01:02.754" v="371" actId="1076"/>
        <pc:sldMkLst>
          <pc:docMk/>
          <pc:sldMk cId="976764675" sldId="256"/>
        </pc:sldMkLst>
        <pc:spChg chg="mod">
          <ac:chgData name="Anna Bayerová" userId="027d5805-f82f-46df-a316-7ad7fdb7666f" providerId="ADAL" clId="{2288389F-283D-48A7-8E07-B9CB62D759A6}" dt="2021-11-06T13:01:01.198" v="370" actId="1076"/>
          <ac:spMkLst>
            <pc:docMk/>
            <pc:sldMk cId="976764675" sldId="256"/>
            <ac:spMk id="2" creationId="{00000000-0000-0000-0000-000000000000}"/>
          </ac:spMkLst>
        </pc:spChg>
        <pc:picChg chg="mod">
          <ac:chgData name="Anna Bayerová" userId="027d5805-f82f-46df-a316-7ad7fdb7666f" providerId="ADAL" clId="{2288389F-283D-48A7-8E07-B9CB62D759A6}" dt="2021-11-06T13:01:02.754" v="371" actId="1076"/>
          <ac:picMkLst>
            <pc:docMk/>
            <pc:sldMk cId="976764675" sldId="256"/>
            <ac:picMk id="6146" creationId="{00000000-0000-0000-0000-000000000000}"/>
          </ac:picMkLst>
        </pc:picChg>
        <pc:picChg chg="del mod">
          <ac:chgData name="Anna Bayerová" userId="027d5805-f82f-46df-a316-7ad7fdb7666f" providerId="ADAL" clId="{2288389F-283D-48A7-8E07-B9CB62D759A6}" dt="2021-11-06T13:00:54.406" v="369" actId="21"/>
          <ac:picMkLst>
            <pc:docMk/>
            <pc:sldMk cId="976764675" sldId="256"/>
            <ac:picMk id="6148" creationId="{00000000-0000-0000-0000-000000000000}"/>
          </ac:picMkLst>
        </pc:picChg>
      </pc:sldChg>
      <pc:sldChg chg="modSp mod ord">
        <pc:chgData name="Anna Bayerová" userId="027d5805-f82f-46df-a316-7ad7fdb7666f" providerId="ADAL" clId="{2288389F-283D-48A7-8E07-B9CB62D759A6}" dt="2022-09-24T13:34:51.899" v="1407" actId="20577"/>
        <pc:sldMkLst>
          <pc:docMk/>
          <pc:sldMk cId="1649418722" sldId="257"/>
        </pc:sldMkLst>
        <pc:spChg chg="mod">
          <ac:chgData name="Anna Bayerová" userId="027d5805-f82f-46df-a316-7ad7fdb7666f" providerId="ADAL" clId="{2288389F-283D-48A7-8E07-B9CB62D759A6}" dt="2022-09-24T13:34:51.899" v="1407" actId="20577"/>
          <ac:spMkLst>
            <pc:docMk/>
            <pc:sldMk cId="1649418722" sldId="257"/>
            <ac:spMk id="2" creationId="{00000000-0000-0000-0000-000000000000}"/>
          </ac:spMkLst>
        </pc:spChg>
      </pc:sldChg>
      <pc:sldChg chg="modSp mod">
        <pc:chgData name="Anna Bayerová" userId="027d5805-f82f-46df-a316-7ad7fdb7666f" providerId="ADAL" clId="{2288389F-283D-48A7-8E07-B9CB62D759A6}" dt="2021-11-06T12:54:33.044" v="263" actId="6549"/>
        <pc:sldMkLst>
          <pc:docMk/>
          <pc:sldMk cId="2628922899" sldId="259"/>
        </pc:sldMkLst>
        <pc:spChg chg="mod">
          <ac:chgData name="Anna Bayerová" userId="027d5805-f82f-46df-a316-7ad7fdb7666f" providerId="ADAL" clId="{2288389F-283D-48A7-8E07-B9CB62D759A6}" dt="2021-11-06T12:54:33.044" v="263" actId="6549"/>
          <ac:spMkLst>
            <pc:docMk/>
            <pc:sldMk cId="2628922899" sldId="259"/>
            <ac:spMk id="2" creationId="{00000000-0000-0000-0000-000000000000}"/>
          </ac:spMkLst>
        </pc:spChg>
      </pc:sldChg>
      <pc:sldChg chg="add">
        <pc:chgData name="Anna Bayerová" userId="027d5805-f82f-46df-a316-7ad7fdb7666f" providerId="ADAL" clId="{2288389F-283D-48A7-8E07-B9CB62D759A6}" dt="2021-11-06T13:19:38.752" v="747"/>
        <pc:sldMkLst>
          <pc:docMk/>
          <pc:sldMk cId="736417734" sldId="260"/>
        </pc:sldMkLst>
      </pc:sldChg>
      <pc:sldChg chg="modSp del mod ord">
        <pc:chgData name="Anna Bayerová" userId="027d5805-f82f-46df-a316-7ad7fdb7666f" providerId="ADAL" clId="{2288389F-283D-48A7-8E07-B9CB62D759A6}" dt="2021-11-06T13:19:17.636" v="746" actId="2696"/>
        <pc:sldMkLst>
          <pc:docMk/>
          <pc:sldMk cId="1028845431" sldId="260"/>
        </pc:sldMkLst>
        <pc:spChg chg="mod">
          <ac:chgData name="Anna Bayerová" userId="027d5805-f82f-46df-a316-7ad7fdb7666f" providerId="ADAL" clId="{2288389F-283D-48A7-8E07-B9CB62D759A6}" dt="2021-11-06T13:18:14.833" v="741" actId="113"/>
          <ac:spMkLst>
            <pc:docMk/>
            <pc:sldMk cId="1028845431" sldId="260"/>
            <ac:spMk id="2" creationId="{00000000-0000-0000-0000-000000000000}"/>
          </ac:spMkLst>
        </pc:spChg>
        <pc:spChg chg="mod">
          <ac:chgData name="Anna Bayerová" userId="027d5805-f82f-46df-a316-7ad7fdb7666f" providerId="ADAL" clId="{2288389F-283D-48A7-8E07-B9CB62D759A6}" dt="2021-11-06T13:18:24.982" v="743" actId="1076"/>
          <ac:spMkLst>
            <pc:docMk/>
            <pc:sldMk cId="1028845431" sldId="260"/>
            <ac:spMk id="3" creationId="{00000000-0000-0000-0000-000000000000}"/>
          </ac:spMkLst>
        </pc:spChg>
      </pc:sldChg>
      <pc:sldChg chg="modSp mod ord">
        <pc:chgData name="Anna Bayerová" userId="027d5805-f82f-46df-a316-7ad7fdb7666f" providerId="ADAL" clId="{2288389F-283D-48A7-8E07-B9CB62D759A6}" dt="2021-11-06T12:57:09.763" v="333" actId="20577"/>
        <pc:sldMkLst>
          <pc:docMk/>
          <pc:sldMk cId="2144068727" sldId="261"/>
        </pc:sldMkLst>
        <pc:spChg chg="mod">
          <ac:chgData name="Anna Bayerová" userId="027d5805-f82f-46df-a316-7ad7fdb7666f" providerId="ADAL" clId="{2288389F-283D-48A7-8E07-B9CB62D759A6}" dt="2021-11-06T12:57:09.763" v="333" actId="20577"/>
          <ac:spMkLst>
            <pc:docMk/>
            <pc:sldMk cId="2144068727" sldId="261"/>
            <ac:spMk id="2" creationId="{00000000-0000-0000-0000-000000000000}"/>
          </ac:spMkLst>
        </pc:spChg>
      </pc:sldChg>
      <pc:sldChg chg="modSp del mod">
        <pc:chgData name="Anna Bayerová" userId="027d5805-f82f-46df-a316-7ad7fdb7666f" providerId="ADAL" clId="{2288389F-283D-48A7-8E07-B9CB62D759A6}" dt="2021-11-06T12:59:00.813" v="358" actId="47"/>
        <pc:sldMkLst>
          <pc:docMk/>
          <pc:sldMk cId="3961474377" sldId="263"/>
        </pc:sldMkLst>
        <pc:spChg chg="mod">
          <ac:chgData name="Anna Bayerová" userId="027d5805-f82f-46df-a316-7ad7fdb7666f" providerId="ADAL" clId="{2288389F-283D-48A7-8E07-B9CB62D759A6}" dt="2021-11-06T12:57:32.866" v="334" actId="21"/>
          <ac:spMkLst>
            <pc:docMk/>
            <pc:sldMk cId="3961474377" sldId="263"/>
            <ac:spMk id="3" creationId="{00000000-0000-0000-0000-000000000000}"/>
          </ac:spMkLst>
        </pc:spChg>
      </pc:sldChg>
      <pc:sldChg chg="addSp modSp mod ord">
        <pc:chgData name="Anna Bayerová" userId="027d5805-f82f-46df-a316-7ad7fdb7666f" providerId="ADAL" clId="{2288389F-283D-48A7-8E07-B9CB62D759A6}" dt="2022-09-24T12:53:34.212" v="1310" actId="20577"/>
        <pc:sldMkLst>
          <pc:docMk/>
          <pc:sldMk cId="1862069090" sldId="264"/>
        </pc:sldMkLst>
        <pc:spChg chg="add mod">
          <ac:chgData name="Anna Bayerová" userId="027d5805-f82f-46df-a316-7ad7fdb7666f" providerId="ADAL" clId="{2288389F-283D-48A7-8E07-B9CB62D759A6}" dt="2022-09-24T12:53:34.212" v="1310" actId="20577"/>
          <ac:spMkLst>
            <pc:docMk/>
            <pc:sldMk cId="1862069090" sldId="264"/>
            <ac:spMk id="4" creationId="{A7200F6F-DC3B-43EE-8B0A-383BF9A0D39B}"/>
          </ac:spMkLst>
        </pc:spChg>
        <pc:picChg chg="mod">
          <ac:chgData name="Anna Bayerová" userId="027d5805-f82f-46df-a316-7ad7fdb7666f" providerId="ADAL" clId="{2288389F-283D-48A7-8E07-B9CB62D759A6}" dt="2021-11-06T12:56:02.790" v="294" actId="1076"/>
          <ac:picMkLst>
            <pc:docMk/>
            <pc:sldMk cId="1862069090" sldId="264"/>
            <ac:picMk id="3074" creationId="{00000000-0000-0000-0000-000000000000}"/>
          </ac:picMkLst>
        </pc:picChg>
      </pc:sldChg>
      <pc:sldChg chg="modSp mod">
        <pc:chgData name="Anna Bayerová" userId="027d5805-f82f-46df-a316-7ad7fdb7666f" providerId="ADAL" clId="{2288389F-283D-48A7-8E07-B9CB62D759A6}" dt="2021-11-06T12:56:39.382" v="316" actId="20577"/>
        <pc:sldMkLst>
          <pc:docMk/>
          <pc:sldMk cId="4233117092" sldId="269"/>
        </pc:sldMkLst>
        <pc:spChg chg="mod">
          <ac:chgData name="Anna Bayerová" userId="027d5805-f82f-46df-a316-7ad7fdb7666f" providerId="ADAL" clId="{2288389F-283D-48A7-8E07-B9CB62D759A6}" dt="2021-11-06T12:56:39.382" v="316" actId="20577"/>
          <ac:spMkLst>
            <pc:docMk/>
            <pc:sldMk cId="4233117092" sldId="269"/>
            <ac:spMk id="2" creationId="{00000000-0000-0000-0000-000000000000}"/>
          </ac:spMkLst>
        </pc:spChg>
      </pc:sldChg>
      <pc:sldChg chg="addSp delSp modSp mod">
        <pc:chgData name="Anna Bayerová" userId="027d5805-f82f-46df-a316-7ad7fdb7666f" providerId="ADAL" clId="{2288389F-283D-48A7-8E07-B9CB62D759A6}" dt="2021-11-06T12:54:54.905" v="284" actId="20577"/>
        <pc:sldMkLst>
          <pc:docMk/>
          <pc:sldMk cId="1003038917" sldId="271"/>
        </pc:sldMkLst>
        <pc:spChg chg="add del">
          <ac:chgData name="Anna Bayerová" userId="027d5805-f82f-46df-a316-7ad7fdb7666f" providerId="ADAL" clId="{2288389F-283D-48A7-8E07-B9CB62D759A6}" dt="2021-11-06T12:54:10.996" v="254" actId="22"/>
          <ac:spMkLst>
            <pc:docMk/>
            <pc:sldMk cId="1003038917" sldId="271"/>
            <ac:spMk id="4" creationId="{29BDC834-7AD4-493D-BB9E-35DC348AF502}"/>
          </ac:spMkLst>
        </pc:spChg>
        <pc:spChg chg="add mod">
          <ac:chgData name="Anna Bayerová" userId="027d5805-f82f-46df-a316-7ad7fdb7666f" providerId="ADAL" clId="{2288389F-283D-48A7-8E07-B9CB62D759A6}" dt="2021-11-06T12:54:54.905" v="284" actId="20577"/>
          <ac:spMkLst>
            <pc:docMk/>
            <pc:sldMk cId="1003038917" sldId="271"/>
            <ac:spMk id="6" creationId="{4A40CDAD-8C18-487F-9CDE-38731FEE2FB3}"/>
          </ac:spMkLst>
        </pc:spChg>
        <pc:picChg chg="mod">
          <ac:chgData name="Anna Bayerová" userId="027d5805-f82f-46df-a316-7ad7fdb7666f" providerId="ADAL" clId="{2288389F-283D-48A7-8E07-B9CB62D759A6}" dt="2021-11-06T12:54:26.020" v="260" actId="1076"/>
          <ac:picMkLst>
            <pc:docMk/>
            <pc:sldMk cId="1003038917" sldId="271"/>
            <ac:picMk id="11266" creationId="{00000000-0000-0000-0000-000000000000}"/>
          </ac:picMkLst>
        </pc:picChg>
      </pc:sldChg>
      <pc:sldChg chg="modSp mod">
        <pc:chgData name="Anna Bayerová" userId="027d5805-f82f-46df-a316-7ad7fdb7666f" providerId="ADAL" clId="{2288389F-283D-48A7-8E07-B9CB62D759A6}" dt="2021-11-06T13:17:16.059" v="737" actId="5793"/>
        <pc:sldMkLst>
          <pc:docMk/>
          <pc:sldMk cId="3436697750" sldId="272"/>
        </pc:sldMkLst>
        <pc:spChg chg="mod">
          <ac:chgData name="Anna Bayerová" userId="027d5805-f82f-46df-a316-7ad7fdb7666f" providerId="ADAL" clId="{2288389F-283D-48A7-8E07-B9CB62D759A6}" dt="2021-10-28T19:42:09.777" v="132" actId="6549"/>
          <ac:spMkLst>
            <pc:docMk/>
            <pc:sldMk cId="3436697750" sldId="272"/>
            <ac:spMk id="2" creationId="{00000000-0000-0000-0000-000000000000}"/>
          </ac:spMkLst>
        </pc:spChg>
        <pc:spChg chg="mod">
          <ac:chgData name="Anna Bayerová" userId="027d5805-f82f-46df-a316-7ad7fdb7666f" providerId="ADAL" clId="{2288389F-283D-48A7-8E07-B9CB62D759A6}" dt="2021-11-06T13:17:16.059" v="737" actId="5793"/>
          <ac:spMkLst>
            <pc:docMk/>
            <pc:sldMk cId="3436697750" sldId="272"/>
            <ac:spMk id="3" creationId="{00000000-0000-0000-0000-000000000000}"/>
          </ac:spMkLst>
        </pc:spChg>
      </pc:sldChg>
      <pc:sldChg chg="ord">
        <pc:chgData name="Anna Bayerová" userId="027d5805-f82f-46df-a316-7ad7fdb7666f" providerId="ADAL" clId="{2288389F-283D-48A7-8E07-B9CB62D759A6}" dt="2022-09-24T13:34:28.112" v="1385"/>
        <pc:sldMkLst>
          <pc:docMk/>
          <pc:sldMk cId="3855648492" sldId="273"/>
        </pc:sldMkLst>
      </pc:sldChg>
      <pc:sldChg chg="addSp delSp modSp mod">
        <pc:chgData name="Anna Bayerová" userId="027d5805-f82f-46df-a316-7ad7fdb7666f" providerId="ADAL" clId="{2288389F-283D-48A7-8E07-B9CB62D759A6}" dt="2022-09-24T12:47:56.039" v="1299"/>
        <pc:sldMkLst>
          <pc:docMk/>
          <pc:sldMk cId="1724758324" sldId="274"/>
        </pc:sldMkLst>
        <pc:spChg chg="mod">
          <ac:chgData name="Anna Bayerová" userId="027d5805-f82f-46df-a316-7ad7fdb7666f" providerId="ADAL" clId="{2288389F-283D-48A7-8E07-B9CB62D759A6}" dt="2022-09-24T12:47:55.240" v="1298" actId="14100"/>
          <ac:spMkLst>
            <pc:docMk/>
            <pc:sldMk cId="1724758324" sldId="274"/>
            <ac:spMk id="3" creationId="{00000000-0000-0000-0000-000000000000}"/>
          </ac:spMkLst>
        </pc:spChg>
        <pc:picChg chg="add del mod">
          <ac:chgData name="Anna Bayerová" userId="027d5805-f82f-46df-a316-7ad7fdb7666f" providerId="ADAL" clId="{2288389F-283D-48A7-8E07-B9CB62D759A6}" dt="2022-09-24T12:47:56.039" v="1299"/>
          <ac:picMkLst>
            <pc:docMk/>
            <pc:sldMk cId="1724758324" sldId="274"/>
            <ac:picMk id="1026" creationId="{86CA7FE7-2C42-89A1-23B8-FB0348915318}"/>
          </ac:picMkLst>
        </pc:picChg>
        <pc:picChg chg="mod">
          <ac:chgData name="Anna Bayerová" userId="027d5805-f82f-46df-a316-7ad7fdb7666f" providerId="ADAL" clId="{2288389F-283D-48A7-8E07-B9CB62D759A6}" dt="2021-11-06T13:10:40.239" v="541" actId="1076"/>
          <ac:picMkLst>
            <pc:docMk/>
            <pc:sldMk cId="1724758324" sldId="274"/>
            <ac:picMk id="12290" creationId="{00000000-0000-0000-0000-000000000000}"/>
          </ac:picMkLst>
        </pc:picChg>
      </pc:sldChg>
      <pc:sldChg chg="modSp mod">
        <pc:chgData name="Anna Bayerová" userId="027d5805-f82f-46df-a316-7ad7fdb7666f" providerId="ADAL" clId="{2288389F-283D-48A7-8E07-B9CB62D759A6}" dt="2021-11-07T23:27:17.665" v="1234" actId="20577"/>
        <pc:sldMkLst>
          <pc:docMk/>
          <pc:sldMk cId="2588011929" sldId="275"/>
        </pc:sldMkLst>
        <pc:spChg chg="mod">
          <ac:chgData name="Anna Bayerová" userId="027d5805-f82f-46df-a316-7ad7fdb7666f" providerId="ADAL" clId="{2288389F-283D-48A7-8E07-B9CB62D759A6}" dt="2021-11-07T23:27:17.665" v="1234" actId="20577"/>
          <ac:spMkLst>
            <pc:docMk/>
            <pc:sldMk cId="2588011929" sldId="275"/>
            <ac:spMk id="2" creationId="{00000000-0000-0000-0000-000000000000}"/>
          </ac:spMkLst>
        </pc:spChg>
      </pc:sldChg>
      <pc:sldChg chg="modSp mod">
        <pc:chgData name="Anna Bayerová" userId="027d5805-f82f-46df-a316-7ad7fdb7666f" providerId="ADAL" clId="{2288389F-283D-48A7-8E07-B9CB62D759A6}" dt="2022-09-24T13:27:07.268" v="1348" actId="20577"/>
        <pc:sldMkLst>
          <pc:docMk/>
          <pc:sldMk cId="578463320" sldId="280"/>
        </pc:sldMkLst>
        <pc:spChg chg="mod">
          <ac:chgData name="Anna Bayerová" userId="027d5805-f82f-46df-a316-7ad7fdb7666f" providerId="ADAL" clId="{2288389F-283D-48A7-8E07-B9CB62D759A6}" dt="2021-11-06T13:00:09.064" v="366" actId="20577"/>
          <ac:spMkLst>
            <pc:docMk/>
            <pc:sldMk cId="578463320" sldId="280"/>
            <ac:spMk id="2" creationId="{00000000-0000-0000-0000-000000000000}"/>
          </ac:spMkLst>
        </pc:spChg>
        <pc:spChg chg="mod">
          <ac:chgData name="Anna Bayerová" userId="027d5805-f82f-46df-a316-7ad7fdb7666f" providerId="ADAL" clId="{2288389F-283D-48A7-8E07-B9CB62D759A6}" dt="2022-09-24T13:27:07.268" v="1348" actId="20577"/>
          <ac:spMkLst>
            <pc:docMk/>
            <pc:sldMk cId="578463320" sldId="280"/>
            <ac:spMk id="3" creationId="{00000000-0000-0000-0000-000000000000}"/>
          </ac:spMkLst>
        </pc:spChg>
      </pc:sldChg>
      <pc:sldChg chg="delSp modSp mod">
        <pc:chgData name="Anna Bayerová" userId="027d5805-f82f-46df-a316-7ad7fdb7666f" providerId="ADAL" clId="{2288389F-283D-48A7-8E07-B9CB62D759A6}" dt="2021-11-06T13:16:59.067" v="735" actId="255"/>
        <pc:sldMkLst>
          <pc:docMk/>
          <pc:sldMk cId="439444992" sldId="283"/>
        </pc:sldMkLst>
        <pc:spChg chg="mod">
          <ac:chgData name="Anna Bayerová" userId="027d5805-f82f-46df-a316-7ad7fdb7666f" providerId="ADAL" clId="{2288389F-283D-48A7-8E07-B9CB62D759A6}" dt="2021-11-06T13:16:59.067" v="735" actId="255"/>
          <ac:spMkLst>
            <pc:docMk/>
            <pc:sldMk cId="439444992" sldId="283"/>
            <ac:spMk id="4" creationId="{00000000-0000-0000-0000-000000000000}"/>
          </ac:spMkLst>
        </pc:spChg>
        <pc:picChg chg="del mod">
          <ac:chgData name="Anna Bayerová" userId="027d5805-f82f-46df-a316-7ad7fdb7666f" providerId="ADAL" clId="{2288389F-283D-48A7-8E07-B9CB62D759A6}" dt="2021-11-06T13:16:23.929" v="726" actId="21"/>
          <ac:picMkLst>
            <pc:docMk/>
            <pc:sldMk cId="439444992" sldId="283"/>
            <ac:picMk id="20484" creationId="{00000000-0000-0000-0000-000000000000}"/>
          </ac:picMkLst>
        </pc:picChg>
      </pc:sldChg>
      <pc:sldChg chg="addSp modSp mod">
        <pc:chgData name="Anna Bayerová" userId="027d5805-f82f-46df-a316-7ad7fdb7666f" providerId="ADAL" clId="{2288389F-283D-48A7-8E07-B9CB62D759A6}" dt="2022-09-24T13:52:32.298" v="1417" actId="20577"/>
        <pc:sldMkLst>
          <pc:docMk/>
          <pc:sldMk cId="992970222" sldId="284"/>
        </pc:sldMkLst>
        <pc:spChg chg="mod">
          <ac:chgData name="Anna Bayerová" userId="027d5805-f82f-46df-a316-7ad7fdb7666f" providerId="ADAL" clId="{2288389F-283D-48A7-8E07-B9CB62D759A6}" dt="2022-09-24T13:52:32.298" v="1417" actId="20577"/>
          <ac:spMkLst>
            <pc:docMk/>
            <pc:sldMk cId="992970222" sldId="284"/>
            <ac:spMk id="2" creationId="{00000000-0000-0000-0000-000000000000}"/>
          </ac:spMkLst>
        </pc:spChg>
        <pc:picChg chg="add mod">
          <ac:chgData name="Anna Bayerová" userId="027d5805-f82f-46df-a316-7ad7fdb7666f" providerId="ADAL" clId="{2288389F-283D-48A7-8E07-B9CB62D759A6}" dt="2021-11-06T13:16:36.193" v="730" actId="1076"/>
          <ac:picMkLst>
            <pc:docMk/>
            <pc:sldMk cId="992970222" sldId="284"/>
            <ac:picMk id="4" creationId="{5577CF20-7C91-446E-A168-36D25435F47C}"/>
          </ac:picMkLst>
        </pc:picChg>
      </pc:sldChg>
      <pc:sldChg chg="modSp mod">
        <pc:chgData name="Anna Bayerová" userId="027d5805-f82f-46df-a316-7ad7fdb7666f" providerId="ADAL" clId="{2288389F-283D-48A7-8E07-B9CB62D759A6}" dt="2021-11-06T12:48:18.657" v="164" actId="6549"/>
        <pc:sldMkLst>
          <pc:docMk/>
          <pc:sldMk cId="1039994979" sldId="285"/>
        </pc:sldMkLst>
        <pc:spChg chg="mod">
          <ac:chgData name="Anna Bayerová" userId="027d5805-f82f-46df-a316-7ad7fdb7666f" providerId="ADAL" clId="{2288389F-283D-48A7-8E07-B9CB62D759A6}" dt="2021-11-06T12:46:23.822" v="149" actId="1076"/>
          <ac:spMkLst>
            <pc:docMk/>
            <pc:sldMk cId="1039994979" sldId="285"/>
            <ac:spMk id="2" creationId="{00000000-0000-0000-0000-000000000000}"/>
          </ac:spMkLst>
        </pc:spChg>
        <pc:spChg chg="mod">
          <ac:chgData name="Anna Bayerová" userId="027d5805-f82f-46df-a316-7ad7fdb7666f" providerId="ADAL" clId="{2288389F-283D-48A7-8E07-B9CB62D759A6}" dt="2021-11-06T12:48:18.657" v="164" actId="6549"/>
          <ac:spMkLst>
            <pc:docMk/>
            <pc:sldMk cId="1039994979" sldId="285"/>
            <ac:spMk id="3" creationId="{00000000-0000-0000-0000-000000000000}"/>
          </ac:spMkLst>
        </pc:spChg>
      </pc:sldChg>
      <pc:sldChg chg="ord">
        <pc:chgData name="Anna Bayerová" userId="027d5805-f82f-46df-a316-7ad7fdb7666f" providerId="ADAL" clId="{2288389F-283D-48A7-8E07-B9CB62D759A6}" dt="2021-11-06T12:51:15.426" v="230"/>
        <pc:sldMkLst>
          <pc:docMk/>
          <pc:sldMk cId="1170345512" sldId="286"/>
        </pc:sldMkLst>
      </pc:sldChg>
      <pc:sldChg chg="modSp mod">
        <pc:chgData name="Anna Bayerová" userId="027d5805-f82f-46df-a316-7ad7fdb7666f" providerId="ADAL" clId="{2288389F-283D-48A7-8E07-B9CB62D759A6}" dt="2021-11-06T12:50:42.894" v="226" actId="20577"/>
        <pc:sldMkLst>
          <pc:docMk/>
          <pc:sldMk cId="3770828544" sldId="287"/>
        </pc:sldMkLst>
        <pc:spChg chg="mod">
          <ac:chgData name="Anna Bayerová" userId="027d5805-f82f-46df-a316-7ad7fdb7666f" providerId="ADAL" clId="{2288389F-283D-48A7-8E07-B9CB62D759A6}" dt="2021-11-06T12:50:42.894" v="226" actId="20577"/>
          <ac:spMkLst>
            <pc:docMk/>
            <pc:sldMk cId="3770828544" sldId="287"/>
            <ac:spMk id="3" creationId="{00000000-0000-0000-0000-000000000000}"/>
          </ac:spMkLst>
        </pc:spChg>
      </pc:sldChg>
      <pc:sldChg chg="modSp mod ord">
        <pc:chgData name="Anna Bayerová" userId="027d5805-f82f-46df-a316-7ad7fdb7666f" providerId="ADAL" clId="{2288389F-283D-48A7-8E07-B9CB62D759A6}" dt="2021-11-06T14:18:26.408" v="1067"/>
        <pc:sldMkLst>
          <pc:docMk/>
          <pc:sldMk cId="1369084459" sldId="289"/>
        </pc:sldMkLst>
        <pc:spChg chg="mod">
          <ac:chgData name="Anna Bayerová" userId="027d5805-f82f-46df-a316-7ad7fdb7666f" providerId="ADAL" clId="{2288389F-283D-48A7-8E07-B9CB62D759A6}" dt="2021-11-06T12:44:56.958" v="139" actId="207"/>
          <ac:spMkLst>
            <pc:docMk/>
            <pc:sldMk cId="1369084459" sldId="289"/>
            <ac:spMk id="2" creationId="{00000000-0000-0000-0000-000000000000}"/>
          </ac:spMkLst>
        </pc:spChg>
      </pc:sldChg>
      <pc:sldChg chg="modSp mod">
        <pc:chgData name="Anna Bayerová" userId="027d5805-f82f-46df-a316-7ad7fdb7666f" providerId="ADAL" clId="{2288389F-283D-48A7-8E07-B9CB62D759A6}" dt="2021-11-06T12:44:45.681" v="138" actId="207"/>
        <pc:sldMkLst>
          <pc:docMk/>
          <pc:sldMk cId="899945592" sldId="290"/>
        </pc:sldMkLst>
        <pc:spChg chg="mod">
          <ac:chgData name="Anna Bayerová" userId="027d5805-f82f-46df-a316-7ad7fdb7666f" providerId="ADAL" clId="{2288389F-283D-48A7-8E07-B9CB62D759A6}" dt="2021-11-06T12:44:45.681" v="138" actId="207"/>
          <ac:spMkLst>
            <pc:docMk/>
            <pc:sldMk cId="899945592" sldId="290"/>
            <ac:spMk id="2" creationId="{00000000-0000-0000-0000-000000000000}"/>
          </ac:spMkLst>
        </pc:spChg>
      </pc:sldChg>
      <pc:sldChg chg="modSp del mod">
        <pc:chgData name="Anna Bayerová" userId="027d5805-f82f-46df-a316-7ad7fdb7666f" providerId="ADAL" clId="{2288389F-283D-48A7-8E07-B9CB62D759A6}" dt="2021-11-06T12:50:57.530" v="227" actId="2696"/>
        <pc:sldMkLst>
          <pc:docMk/>
          <pc:sldMk cId="2651624797" sldId="291"/>
        </pc:sldMkLst>
        <pc:spChg chg="mod">
          <ac:chgData name="Anna Bayerová" userId="027d5805-f82f-46df-a316-7ad7fdb7666f" providerId="ADAL" clId="{2288389F-283D-48A7-8E07-B9CB62D759A6}" dt="2021-11-06T12:48:55.946" v="184" actId="20577"/>
          <ac:spMkLst>
            <pc:docMk/>
            <pc:sldMk cId="2651624797" sldId="291"/>
            <ac:spMk id="2" creationId="{00000000-0000-0000-0000-000000000000}"/>
          </ac:spMkLst>
        </pc:spChg>
      </pc:sldChg>
      <pc:sldChg chg="modSp mod">
        <pc:chgData name="Anna Bayerová" userId="027d5805-f82f-46df-a316-7ad7fdb7666f" providerId="ADAL" clId="{2288389F-283D-48A7-8E07-B9CB62D759A6}" dt="2021-11-06T12:51:02.148" v="228" actId="20577"/>
        <pc:sldMkLst>
          <pc:docMk/>
          <pc:sldMk cId="3152834517" sldId="292"/>
        </pc:sldMkLst>
        <pc:spChg chg="mod">
          <ac:chgData name="Anna Bayerová" userId="027d5805-f82f-46df-a316-7ad7fdb7666f" providerId="ADAL" clId="{2288389F-283D-48A7-8E07-B9CB62D759A6}" dt="2021-11-06T12:51:02.148" v="228" actId="20577"/>
          <ac:spMkLst>
            <pc:docMk/>
            <pc:sldMk cId="3152834517" sldId="292"/>
            <ac:spMk id="2" creationId="{00000000-0000-0000-0000-000000000000}"/>
          </ac:spMkLst>
        </pc:spChg>
      </pc:sldChg>
      <pc:sldChg chg="del ord">
        <pc:chgData name="Anna Bayerová" userId="027d5805-f82f-46df-a316-7ad7fdb7666f" providerId="ADAL" clId="{2288389F-283D-48A7-8E07-B9CB62D759A6}" dt="2021-11-06T13:19:17.636" v="746" actId="2696"/>
        <pc:sldMkLst>
          <pc:docMk/>
          <pc:sldMk cId="1657790842" sldId="293"/>
        </pc:sldMkLst>
      </pc:sldChg>
      <pc:sldChg chg="add">
        <pc:chgData name="Anna Bayerová" userId="027d5805-f82f-46df-a316-7ad7fdb7666f" providerId="ADAL" clId="{2288389F-283D-48A7-8E07-B9CB62D759A6}" dt="2021-11-06T13:19:38.752" v="747"/>
        <pc:sldMkLst>
          <pc:docMk/>
          <pc:sldMk cId="3703737617" sldId="293"/>
        </pc:sldMkLst>
      </pc:sldChg>
      <pc:sldChg chg="modSp ord">
        <pc:chgData name="Anna Bayerová" userId="027d5805-f82f-46df-a316-7ad7fdb7666f" providerId="ADAL" clId="{2288389F-283D-48A7-8E07-B9CB62D759A6}" dt="2022-09-24T13:25:59.881" v="1344" actId="1036"/>
        <pc:sldMkLst>
          <pc:docMk/>
          <pc:sldMk cId="1760005551" sldId="294"/>
        </pc:sldMkLst>
        <pc:picChg chg="mod">
          <ac:chgData name="Anna Bayerová" userId="027d5805-f82f-46df-a316-7ad7fdb7666f" providerId="ADAL" clId="{2288389F-283D-48A7-8E07-B9CB62D759A6}" dt="2022-09-24T13:25:59.881" v="1344" actId="1036"/>
          <ac:picMkLst>
            <pc:docMk/>
            <pc:sldMk cId="1760005551" sldId="294"/>
            <ac:picMk id="23554" creationId="{00000000-0000-0000-0000-000000000000}"/>
          </ac:picMkLst>
        </pc:picChg>
      </pc:sldChg>
      <pc:sldChg chg="modSp mod">
        <pc:chgData name="Anna Bayerová" userId="027d5805-f82f-46df-a316-7ad7fdb7666f" providerId="ADAL" clId="{2288389F-283D-48A7-8E07-B9CB62D759A6}" dt="2021-11-06T12:59:53.566" v="362" actId="207"/>
        <pc:sldMkLst>
          <pc:docMk/>
          <pc:sldMk cId="1741869230" sldId="295"/>
        </pc:sldMkLst>
        <pc:spChg chg="mod">
          <ac:chgData name="Anna Bayerová" userId="027d5805-f82f-46df-a316-7ad7fdb7666f" providerId="ADAL" clId="{2288389F-283D-48A7-8E07-B9CB62D759A6}" dt="2021-11-06T12:59:53.566" v="362" actId="207"/>
          <ac:spMkLst>
            <pc:docMk/>
            <pc:sldMk cId="1741869230" sldId="295"/>
            <ac:spMk id="2" creationId="{00000000-0000-0000-0000-000000000000}"/>
          </ac:spMkLst>
        </pc:spChg>
      </pc:sldChg>
      <pc:sldChg chg="modSp mod">
        <pc:chgData name="Anna Bayerová" userId="027d5805-f82f-46df-a316-7ad7fdb7666f" providerId="ADAL" clId="{2288389F-283D-48A7-8E07-B9CB62D759A6}" dt="2022-09-24T13:41:44.745" v="1412" actId="20577"/>
        <pc:sldMkLst>
          <pc:docMk/>
          <pc:sldMk cId="2189328854" sldId="297"/>
        </pc:sldMkLst>
        <pc:spChg chg="mod">
          <ac:chgData name="Anna Bayerová" userId="027d5805-f82f-46df-a316-7ad7fdb7666f" providerId="ADAL" clId="{2288389F-283D-48A7-8E07-B9CB62D759A6}" dt="2022-09-24T13:41:44.745" v="1412" actId="20577"/>
          <ac:spMkLst>
            <pc:docMk/>
            <pc:sldMk cId="2189328854" sldId="297"/>
            <ac:spMk id="3" creationId="{00000000-0000-0000-0000-000000000000}"/>
          </ac:spMkLst>
        </pc:spChg>
      </pc:sldChg>
      <pc:sldChg chg="modSp mod ord">
        <pc:chgData name="Anna Bayerová" userId="027d5805-f82f-46df-a316-7ad7fdb7666f" providerId="ADAL" clId="{2288389F-283D-48A7-8E07-B9CB62D759A6}" dt="2022-09-24T13:32:07.824" v="1378" actId="20577"/>
        <pc:sldMkLst>
          <pc:docMk/>
          <pc:sldMk cId="869543229" sldId="298"/>
        </pc:sldMkLst>
        <pc:spChg chg="mod">
          <ac:chgData name="Anna Bayerová" userId="027d5805-f82f-46df-a316-7ad7fdb7666f" providerId="ADAL" clId="{2288389F-283D-48A7-8E07-B9CB62D759A6}" dt="2022-09-24T13:32:07.824" v="1378" actId="20577"/>
          <ac:spMkLst>
            <pc:docMk/>
            <pc:sldMk cId="869543229" sldId="298"/>
            <ac:spMk id="2" creationId="{00000000-0000-0000-0000-000000000000}"/>
          </ac:spMkLst>
        </pc:spChg>
      </pc:sldChg>
      <pc:sldChg chg="add ord">
        <pc:chgData name="Anna Bayerová" userId="027d5805-f82f-46df-a316-7ad7fdb7666f" providerId="ADAL" clId="{2288389F-283D-48A7-8E07-B9CB62D759A6}" dt="2021-11-11T17:44:16.250" v="1292"/>
        <pc:sldMkLst>
          <pc:docMk/>
          <pc:sldMk cId="2378939291" sldId="300"/>
        </pc:sldMkLst>
      </pc:sldChg>
      <pc:sldChg chg="del">
        <pc:chgData name="Anna Bayerová" userId="027d5805-f82f-46df-a316-7ad7fdb7666f" providerId="ADAL" clId="{2288389F-283D-48A7-8E07-B9CB62D759A6}" dt="2021-11-06T13:14:04.902" v="664" actId="2696"/>
        <pc:sldMkLst>
          <pc:docMk/>
          <pc:sldMk cId="3256048696" sldId="300"/>
        </pc:sldMkLst>
      </pc:sldChg>
      <pc:sldChg chg="del">
        <pc:chgData name="Anna Bayerová" userId="027d5805-f82f-46df-a316-7ad7fdb7666f" providerId="ADAL" clId="{2288389F-283D-48A7-8E07-B9CB62D759A6}" dt="2021-11-06T13:14:04.902" v="664" actId="2696"/>
        <pc:sldMkLst>
          <pc:docMk/>
          <pc:sldMk cId="1300392871" sldId="301"/>
        </pc:sldMkLst>
      </pc:sldChg>
      <pc:sldChg chg="add ord">
        <pc:chgData name="Anna Bayerová" userId="027d5805-f82f-46df-a316-7ad7fdb7666f" providerId="ADAL" clId="{2288389F-283D-48A7-8E07-B9CB62D759A6}" dt="2021-11-06T14:17:56.380" v="1064"/>
        <pc:sldMkLst>
          <pc:docMk/>
          <pc:sldMk cId="1959782213" sldId="301"/>
        </pc:sldMkLst>
      </pc:sldChg>
      <pc:sldChg chg="addSp modSp del mod">
        <pc:chgData name="Anna Bayerová" userId="027d5805-f82f-46df-a316-7ad7fdb7666f" providerId="ADAL" clId="{2288389F-283D-48A7-8E07-B9CB62D759A6}" dt="2021-11-06T13:14:04.902" v="664" actId="2696"/>
        <pc:sldMkLst>
          <pc:docMk/>
          <pc:sldMk cId="352230582" sldId="302"/>
        </pc:sldMkLst>
        <pc:spChg chg="add mod">
          <ac:chgData name="Anna Bayerová" userId="027d5805-f82f-46df-a316-7ad7fdb7666f" providerId="ADAL" clId="{2288389F-283D-48A7-8E07-B9CB62D759A6}" dt="2021-11-06T12:58:53.815" v="357" actId="20577"/>
          <ac:spMkLst>
            <pc:docMk/>
            <pc:sldMk cId="352230582" sldId="302"/>
            <ac:spMk id="5" creationId="{EE43F6E9-7683-431E-9632-BC447FC786CE}"/>
          </ac:spMkLst>
        </pc:spChg>
        <pc:picChg chg="mod">
          <ac:chgData name="Anna Bayerová" userId="027d5805-f82f-46df-a316-7ad7fdb7666f" providerId="ADAL" clId="{2288389F-283D-48A7-8E07-B9CB62D759A6}" dt="2021-11-06T12:58:21.859" v="347" actId="1076"/>
          <ac:picMkLst>
            <pc:docMk/>
            <pc:sldMk cId="352230582" sldId="302"/>
            <ac:picMk id="3074" creationId="{00000000-0000-0000-0000-000000000000}"/>
          </ac:picMkLst>
        </pc:picChg>
      </pc:sldChg>
      <pc:sldChg chg="add ord">
        <pc:chgData name="Anna Bayerová" userId="027d5805-f82f-46df-a316-7ad7fdb7666f" providerId="ADAL" clId="{2288389F-283D-48A7-8E07-B9CB62D759A6}" dt="2021-11-11T17:43:56.418" v="1290"/>
        <pc:sldMkLst>
          <pc:docMk/>
          <pc:sldMk cId="3780385296" sldId="302"/>
        </pc:sldMkLst>
      </pc:sldChg>
      <pc:sldChg chg="modSp add mod ord">
        <pc:chgData name="Anna Bayerová" userId="027d5805-f82f-46df-a316-7ad7fdb7666f" providerId="ADAL" clId="{2288389F-283D-48A7-8E07-B9CB62D759A6}" dt="2021-11-06T13:18:04.038" v="740" actId="113"/>
        <pc:sldMkLst>
          <pc:docMk/>
          <pc:sldMk cId="3625593341" sldId="303"/>
        </pc:sldMkLst>
        <pc:spChg chg="mod">
          <ac:chgData name="Anna Bayerová" userId="027d5805-f82f-46df-a316-7ad7fdb7666f" providerId="ADAL" clId="{2288389F-283D-48A7-8E07-B9CB62D759A6}" dt="2021-11-06T13:18:04.038" v="740" actId="113"/>
          <ac:spMkLst>
            <pc:docMk/>
            <pc:sldMk cId="3625593341" sldId="303"/>
            <ac:spMk id="2" creationId="{00000000-0000-0000-0000-000000000000}"/>
          </ac:spMkLst>
        </pc:spChg>
      </pc:sldChg>
      <pc:sldChg chg="del">
        <pc:chgData name="Anna Bayerová" userId="027d5805-f82f-46df-a316-7ad7fdb7666f" providerId="ADAL" clId="{2288389F-283D-48A7-8E07-B9CB62D759A6}" dt="2021-11-06T13:14:04.902" v="664" actId="2696"/>
        <pc:sldMkLst>
          <pc:docMk/>
          <pc:sldMk cId="3832440032" sldId="303"/>
        </pc:sldMkLst>
      </pc:sldChg>
      <pc:sldChg chg="modSp mod">
        <pc:chgData name="Anna Bayerová" userId="027d5805-f82f-46df-a316-7ad7fdb7666f" providerId="ADAL" clId="{2288389F-283D-48A7-8E07-B9CB62D759A6}" dt="2022-09-24T13:27:51.998" v="1350" actId="20577"/>
        <pc:sldMkLst>
          <pc:docMk/>
          <pc:sldMk cId="4256348348" sldId="305"/>
        </pc:sldMkLst>
        <pc:spChg chg="mod">
          <ac:chgData name="Anna Bayerová" userId="027d5805-f82f-46df-a316-7ad7fdb7666f" providerId="ADAL" clId="{2288389F-283D-48A7-8E07-B9CB62D759A6}" dt="2021-11-06T13:00:18.908" v="367" actId="207"/>
          <ac:spMkLst>
            <pc:docMk/>
            <pc:sldMk cId="4256348348" sldId="305"/>
            <ac:spMk id="2" creationId="{00000000-0000-0000-0000-000000000000}"/>
          </ac:spMkLst>
        </pc:spChg>
        <pc:spChg chg="mod">
          <ac:chgData name="Anna Bayerová" userId="027d5805-f82f-46df-a316-7ad7fdb7666f" providerId="ADAL" clId="{2288389F-283D-48A7-8E07-B9CB62D759A6}" dt="2022-09-24T13:27:51.998" v="1350" actId="20577"/>
          <ac:spMkLst>
            <pc:docMk/>
            <pc:sldMk cId="4256348348" sldId="305"/>
            <ac:spMk id="3" creationId="{00000000-0000-0000-0000-000000000000}"/>
          </ac:spMkLst>
        </pc:spChg>
      </pc:sldChg>
      <pc:sldChg chg="modSp mod ord">
        <pc:chgData name="Anna Bayerová" userId="027d5805-f82f-46df-a316-7ad7fdb7666f" providerId="ADAL" clId="{2288389F-283D-48A7-8E07-B9CB62D759A6}" dt="2021-11-06T14:21:06.223" v="1101"/>
        <pc:sldMkLst>
          <pc:docMk/>
          <pc:sldMk cId="334608979" sldId="306"/>
        </pc:sldMkLst>
        <pc:spChg chg="mod">
          <ac:chgData name="Anna Bayerová" userId="027d5805-f82f-46df-a316-7ad7fdb7666f" providerId="ADAL" clId="{2288389F-283D-48A7-8E07-B9CB62D759A6}" dt="2021-11-06T12:51:49.318" v="233" actId="207"/>
          <ac:spMkLst>
            <pc:docMk/>
            <pc:sldMk cId="334608979" sldId="306"/>
            <ac:spMk id="2" creationId="{00000000-0000-0000-0000-000000000000}"/>
          </ac:spMkLst>
        </pc:spChg>
      </pc:sldChg>
      <pc:sldChg chg="addSp delSp modSp mod">
        <pc:chgData name="Anna Bayerová" userId="027d5805-f82f-46df-a316-7ad7fdb7666f" providerId="ADAL" clId="{2288389F-283D-48A7-8E07-B9CB62D759A6}" dt="2021-11-06T12:53:27.206" v="252" actId="14100"/>
        <pc:sldMkLst>
          <pc:docMk/>
          <pc:sldMk cId="535122432" sldId="307"/>
        </pc:sldMkLst>
        <pc:spChg chg="mod">
          <ac:chgData name="Anna Bayerová" userId="027d5805-f82f-46df-a316-7ad7fdb7666f" providerId="ADAL" clId="{2288389F-283D-48A7-8E07-B9CB62D759A6}" dt="2021-11-06T12:52:11.802" v="234" actId="207"/>
          <ac:spMkLst>
            <pc:docMk/>
            <pc:sldMk cId="535122432" sldId="307"/>
            <ac:spMk id="2" creationId="{00000000-0000-0000-0000-000000000000}"/>
          </ac:spMkLst>
        </pc:spChg>
        <pc:spChg chg="add del mod">
          <ac:chgData name="Anna Bayerová" userId="027d5805-f82f-46df-a316-7ad7fdb7666f" providerId="ADAL" clId="{2288389F-283D-48A7-8E07-B9CB62D759A6}" dt="2021-11-06T12:53:27.206" v="252" actId="14100"/>
          <ac:spMkLst>
            <pc:docMk/>
            <pc:sldMk cId="535122432" sldId="307"/>
            <ac:spMk id="3" creationId="{00000000-0000-0000-0000-000000000000}"/>
          </ac:spMkLst>
        </pc:spChg>
        <pc:picChg chg="add del mod">
          <ac:chgData name="Anna Bayerová" userId="027d5805-f82f-46df-a316-7ad7fdb7666f" providerId="ADAL" clId="{2288389F-283D-48A7-8E07-B9CB62D759A6}" dt="2021-11-06T12:53:06.992" v="243"/>
          <ac:picMkLst>
            <pc:docMk/>
            <pc:sldMk cId="535122432" sldId="307"/>
            <ac:picMk id="1026" creationId="{5EF6850A-5E07-42CD-9575-EFE3001C8FC8}"/>
          </ac:picMkLst>
        </pc:picChg>
        <pc:picChg chg="add mod">
          <ac:chgData name="Anna Bayerová" userId="027d5805-f82f-46df-a316-7ad7fdb7666f" providerId="ADAL" clId="{2288389F-283D-48A7-8E07-B9CB62D759A6}" dt="2021-11-06T12:53:27.206" v="252" actId="14100"/>
          <ac:picMkLst>
            <pc:docMk/>
            <pc:sldMk cId="535122432" sldId="307"/>
            <ac:picMk id="1028" creationId="{24ECFD72-4F76-44DC-B340-8E320E5D7B33}"/>
          </ac:picMkLst>
        </pc:picChg>
      </pc:sldChg>
      <pc:sldChg chg="modSp mod">
        <pc:chgData name="Anna Bayerová" userId="027d5805-f82f-46df-a316-7ad7fdb7666f" providerId="ADAL" clId="{2288389F-283D-48A7-8E07-B9CB62D759A6}" dt="2021-11-07T23:25:00.588" v="1126" actId="14100"/>
        <pc:sldMkLst>
          <pc:docMk/>
          <pc:sldMk cId="2929493915" sldId="308"/>
        </pc:sldMkLst>
        <pc:spChg chg="mod">
          <ac:chgData name="Anna Bayerová" userId="027d5805-f82f-46df-a316-7ad7fdb7666f" providerId="ADAL" clId="{2288389F-283D-48A7-8E07-B9CB62D759A6}" dt="2021-11-07T23:25:00.588" v="1126" actId="14100"/>
          <ac:spMkLst>
            <pc:docMk/>
            <pc:sldMk cId="2929493915" sldId="308"/>
            <ac:spMk id="2" creationId="{00000000-0000-0000-0000-000000000000}"/>
          </ac:spMkLst>
        </pc:spChg>
      </pc:sldChg>
      <pc:sldChg chg="modSp mod">
        <pc:chgData name="Anna Bayerová" userId="027d5805-f82f-46df-a316-7ad7fdb7666f" providerId="ADAL" clId="{2288389F-283D-48A7-8E07-B9CB62D759A6}" dt="2021-11-07T23:27:33.442" v="1235" actId="20577"/>
        <pc:sldMkLst>
          <pc:docMk/>
          <pc:sldMk cId="3520063300" sldId="309"/>
        </pc:sldMkLst>
        <pc:spChg chg="mod">
          <ac:chgData name="Anna Bayerová" userId="027d5805-f82f-46df-a316-7ad7fdb7666f" providerId="ADAL" clId="{2288389F-283D-48A7-8E07-B9CB62D759A6}" dt="2021-10-28T19:41:39.209" v="111" actId="113"/>
          <ac:spMkLst>
            <pc:docMk/>
            <pc:sldMk cId="3520063300" sldId="309"/>
            <ac:spMk id="2" creationId="{00000000-0000-0000-0000-000000000000}"/>
          </ac:spMkLst>
        </pc:spChg>
        <pc:spChg chg="mod">
          <ac:chgData name="Anna Bayerová" userId="027d5805-f82f-46df-a316-7ad7fdb7666f" providerId="ADAL" clId="{2288389F-283D-48A7-8E07-B9CB62D759A6}" dt="2021-11-07T23:27:33.442" v="1235" actId="20577"/>
          <ac:spMkLst>
            <pc:docMk/>
            <pc:sldMk cId="3520063300" sldId="309"/>
            <ac:spMk id="3" creationId="{00000000-0000-0000-0000-000000000000}"/>
          </ac:spMkLst>
        </pc:spChg>
      </pc:sldChg>
      <pc:sldChg chg="ord">
        <pc:chgData name="Anna Bayerová" userId="027d5805-f82f-46df-a316-7ad7fdb7666f" providerId="ADAL" clId="{2288389F-283D-48A7-8E07-B9CB62D759A6}" dt="2021-11-06T12:59:12.662" v="360"/>
        <pc:sldMkLst>
          <pc:docMk/>
          <pc:sldMk cId="2977298544" sldId="310"/>
        </pc:sldMkLst>
      </pc:sldChg>
      <pc:sldChg chg="modSp">
        <pc:chgData name="Anna Bayerová" userId="027d5805-f82f-46df-a316-7ad7fdb7666f" providerId="ADAL" clId="{2288389F-283D-48A7-8E07-B9CB62D759A6}" dt="2022-09-24T13:42:46.700" v="1414" actId="1076"/>
        <pc:sldMkLst>
          <pc:docMk/>
          <pc:sldMk cId="1886042126" sldId="311"/>
        </pc:sldMkLst>
        <pc:picChg chg="mod">
          <ac:chgData name="Anna Bayerová" userId="027d5805-f82f-46df-a316-7ad7fdb7666f" providerId="ADAL" clId="{2288389F-283D-48A7-8E07-B9CB62D759A6}" dt="2022-09-24T13:42:46.700" v="1414" actId="1076"/>
          <ac:picMkLst>
            <pc:docMk/>
            <pc:sldMk cId="1886042126" sldId="311"/>
            <ac:picMk id="9220" creationId="{00000000-0000-0000-0000-000000000000}"/>
          </ac:picMkLst>
        </pc:picChg>
      </pc:sldChg>
      <pc:sldChg chg="modSp mod ord">
        <pc:chgData name="Anna Bayerová" userId="027d5805-f82f-46df-a316-7ad7fdb7666f" providerId="ADAL" clId="{2288389F-283D-48A7-8E07-B9CB62D759A6}" dt="2022-09-24T13:31:10.480" v="1377" actId="27636"/>
        <pc:sldMkLst>
          <pc:docMk/>
          <pc:sldMk cId="2893650945" sldId="312"/>
        </pc:sldMkLst>
        <pc:spChg chg="mod">
          <ac:chgData name="Anna Bayerová" userId="027d5805-f82f-46df-a316-7ad7fdb7666f" providerId="ADAL" clId="{2288389F-283D-48A7-8E07-B9CB62D759A6}" dt="2021-11-06T13:03:13.068" v="437" actId="113"/>
          <ac:spMkLst>
            <pc:docMk/>
            <pc:sldMk cId="2893650945" sldId="312"/>
            <ac:spMk id="2" creationId="{00000000-0000-0000-0000-000000000000}"/>
          </ac:spMkLst>
        </pc:spChg>
        <pc:spChg chg="mod">
          <ac:chgData name="Anna Bayerová" userId="027d5805-f82f-46df-a316-7ad7fdb7666f" providerId="ADAL" clId="{2288389F-283D-48A7-8E07-B9CB62D759A6}" dt="2022-09-24T13:31:10.480" v="1377" actId="27636"/>
          <ac:spMkLst>
            <pc:docMk/>
            <pc:sldMk cId="2893650945" sldId="312"/>
            <ac:spMk id="3" creationId="{00000000-0000-0000-0000-000000000000}"/>
          </ac:spMkLst>
        </pc:spChg>
      </pc:sldChg>
      <pc:sldChg chg="addSp modSp mod ord">
        <pc:chgData name="Anna Bayerová" userId="027d5805-f82f-46df-a316-7ad7fdb7666f" providerId="ADAL" clId="{2288389F-283D-48A7-8E07-B9CB62D759A6}" dt="2022-09-24T13:35:50.212" v="1411"/>
        <pc:sldMkLst>
          <pc:docMk/>
          <pc:sldMk cId="3296086294" sldId="313"/>
        </pc:sldMkLst>
        <pc:spChg chg="add mod">
          <ac:chgData name="Anna Bayerová" userId="027d5805-f82f-46df-a316-7ad7fdb7666f" providerId="ADAL" clId="{2288389F-283D-48A7-8E07-B9CB62D759A6}" dt="2021-11-07T23:26:21.504" v="1163" actId="255"/>
          <ac:spMkLst>
            <pc:docMk/>
            <pc:sldMk cId="3296086294" sldId="313"/>
            <ac:spMk id="5" creationId="{A62FDB1B-8750-4312-9662-FD8BAA66B41B}"/>
          </ac:spMkLst>
        </pc:spChg>
        <pc:picChg chg="mod">
          <ac:chgData name="Anna Bayerová" userId="027d5805-f82f-46df-a316-7ad7fdb7666f" providerId="ADAL" clId="{2288389F-283D-48A7-8E07-B9CB62D759A6}" dt="2021-11-07T23:25:45.146" v="1131" actId="1076"/>
          <ac:picMkLst>
            <pc:docMk/>
            <pc:sldMk cId="3296086294" sldId="313"/>
            <ac:picMk id="10244" creationId="{00000000-0000-0000-0000-000000000000}"/>
          </ac:picMkLst>
        </pc:picChg>
      </pc:sldChg>
      <pc:sldChg chg="new del">
        <pc:chgData name="Anna Bayerová" userId="027d5805-f82f-46df-a316-7ad7fdb7666f" providerId="ADAL" clId="{2288389F-283D-48A7-8E07-B9CB62D759A6}" dt="2021-10-28T19:42:32.216" v="137" actId="47"/>
        <pc:sldMkLst>
          <pc:docMk/>
          <pc:sldMk cId="2275096044" sldId="314"/>
        </pc:sldMkLst>
      </pc:sldChg>
      <pc:sldChg chg="addSp delSp modSp add del mod ord">
        <pc:chgData name="Anna Bayerová" userId="027d5805-f82f-46df-a316-7ad7fdb7666f" providerId="ADAL" clId="{2288389F-283D-48A7-8E07-B9CB62D759A6}" dt="2022-09-24T13:33:05.357" v="1379" actId="2696"/>
        <pc:sldMkLst>
          <pc:docMk/>
          <pc:sldMk cId="0" sldId="315"/>
        </pc:sldMkLst>
        <pc:spChg chg="add del mod">
          <ac:chgData name="Anna Bayerová" userId="027d5805-f82f-46df-a316-7ad7fdb7666f" providerId="ADAL" clId="{2288389F-283D-48A7-8E07-B9CB62D759A6}" dt="2021-11-06T13:09:58.986" v="537"/>
          <ac:spMkLst>
            <pc:docMk/>
            <pc:sldMk cId="0" sldId="315"/>
            <ac:spMk id="4" creationId="{83698250-7476-48AA-9AFD-338BE07B8A6D}"/>
          </ac:spMkLst>
        </pc:spChg>
        <pc:spChg chg="add del mod">
          <ac:chgData name="Anna Bayerová" userId="027d5805-f82f-46df-a316-7ad7fdb7666f" providerId="ADAL" clId="{2288389F-283D-48A7-8E07-B9CB62D759A6}" dt="2021-11-06T13:08:26.052" v="501" actId="21"/>
          <ac:spMkLst>
            <pc:docMk/>
            <pc:sldMk cId="0" sldId="315"/>
            <ac:spMk id="6" creationId="{8696129C-C179-4E29-B3F9-CB104D47F871}"/>
          </ac:spMkLst>
        </pc:spChg>
        <pc:spChg chg="add mod">
          <ac:chgData name="Anna Bayerová" userId="027d5805-f82f-46df-a316-7ad7fdb7666f" providerId="ADAL" clId="{2288389F-283D-48A7-8E07-B9CB62D759A6}" dt="2021-11-06T13:08:45.224" v="514" actId="122"/>
          <ac:spMkLst>
            <pc:docMk/>
            <pc:sldMk cId="0" sldId="315"/>
            <ac:spMk id="8" creationId="{2A1F4011-D40A-4214-AA48-C23ABB68CC70}"/>
          </ac:spMkLst>
        </pc:spChg>
        <pc:picChg chg="add del mod">
          <ac:chgData name="Anna Bayerová" userId="027d5805-f82f-46df-a316-7ad7fdb7666f" providerId="ADAL" clId="{2288389F-283D-48A7-8E07-B9CB62D759A6}" dt="2021-11-06T13:09:58.986" v="535" actId="21"/>
          <ac:picMkLst>
            <pc:docMk/>
            <pc:sldMk cId="0" sldId="315"/>
            <ac:picMk id="2" creationId="{EB7993C0-7293-4E7D-9E56-13FCBD8F7140}"/>
          </ac:picMkLst>
        </pc:picChg>
        <pc:picChg chg="add mod">
          <ac:chgData name="Anna Bayerová" userId="027d5805-f82f-46df-a316-7ad7fdb7666f" providerId="ADAL" clId="{2288389F-283D-48A7-8E07-B9CB62D759A6}" dt="2022-09-24T12:44:43.464" v="1293" actId="1076"/>
          <ac:picMkLst>
            <pc:docMk/>
            <pc:sldMk cId="0" sldId="315"/>
            <ac:picMk id="9" creationId="{AB385DF5-42D9-4AA2-ABC9-A5DDF0A80E79}"/>
          </ac:picMkLst>
        </pc:picChg>
      </pc:sldChg>
      <pc:sldChg chg="add del ord">
        <pc:chgData name="Anna Bayerová" userId="027d5805-f82f-46df-a316-7ad7fdb7666f" providerId="ADAL" clId="{2288389F-283D-48A7-8E07-B9CB62D759A6}" dt="2022-09-24T13:33:54.483" v="1383" actId="2696"/>
        <pc:sldMkLst>
          <pc:docMk/>
          <pc:sldMk cId="3645807414" sldId="315"/>
        </pc:sldMkLst>
      </pc:sldChg>
      <pc:sldChg chg="add">
        <pc:chgData name="Anna Bayerová" userId="027d5805-f82f-46df-a316-7ad7fdb7666f" providerId="ADAL" clId="{2288389F-283D-48A7-8E07-B9CB62D759A6}" dt="2022-09-24T13:35:33.402" v="1409"/>
        <pc:sldMkLst>
          <pc:docMk/>
          <pc:sldMk cId="4230228352" sldId="315"/>
        </pc:sldMkLst>
      </pc:sldChg>
      <pc:sldChg chg="add ord">
        <pc:chgData name="Anna Bayerová" userId="027d5805-f82f-46df-a316-7ad7fdb7666f" providerId="ADAL" clId="{2288389F-283D-48A7-8E07-B9CB62D759A6}" dt="2022-09-24T13:52:14.212" v="1416"/>
        <pc:sldMkLst>
          <pc:docMk/>
          <pc:sldMk cId="103480788" sldId="316"/>
        </pc:sldMkLst>
      </pc:sldChg>
      <pc:sldChg chg="addSp delSp modSp new del mod ord">
        <pc:chgData name="Anna Bayerová" userId="027d5805-f82f-46df-a316-7ad7fdb7666f" providerId="ADAL" clId="{2288389F-283D-48A7-8E07-B9CB62D759A6}" dt="2022-09-24T13:33:05.357" v="1379" actId="2696"/>
        <pc:sldMkLst>
          <pc:docMk/>
          <pc:sldMk cId="1405481105" sldId="316"/>
        </pc:sldMkLst>
        <pc:spChg chg="mod">
          <ac:chgData name="Anna Bayerová" userId="027d5805-f82f-46df-a316-7ad7fdb7666f" providerId="ADAL" clId="{2288389F-283D-48A7-8E07-B9CB62D759A6}" dt="2021-11-06T13:06:45.030" v="483" actId="113"/>
          <ac:spMkLst>
            <pc:docMk/>
            <pc:sldMk cId="1405481105" sldId="316"/>
            <ac:spMk id="2" creationId="{E891DE08-064A-42D5-BBC9-18BD56735DDB}"/>
          </ac:spMkLst>
        </pc:spChg>
        <pc:spChg chg="del">
          <ac:chgData name="Anna Bayerová" userId="027d5805-f82f-46df-a316-7ad7fdb7666f" providerId="ADAL" clId="{2288389F-283D-48A7-8E07-B9CB62D759A6}" dt="2021-11-06T13:03:34.923" v="439"/>
          <ac:spMkLst>
            <pc:docMk/>
            <pc:sldMk cId="1405481105" sldId="316"/>
            <ac:spMk id="3" creationId="{F2B3F964-1300-44D2-8F59-8C31CC8A489B}"/>
          </ac:spMkLst>
        </pc:spChg>
        <pc:picChg chg="add mod">
          <ac:chgData name="Anna Bayerová" userId="027d5805-f82f-46df-a316-7ad7fdb7666f" providerId="ADAL" clId="{2288389F-283D-48A7-8E07-B9CB62D759A6}" dt="2021-11-06T13:03:40.685" v="441" actId="1076"/>
          <ac:picMkLst>
            <pc:docMk/>
            <pc:sldMk cId="1405481105" sldId="316"/>
            <ac:picMk id="4" creationId="{CE7A6753-51C2-4033-9023-ED3F6B574D92}"/>
          </ac:picMkLst>
        </pc:picChg>
      </pc:sldChg>
      <pc:sldChg chg="addSp delSp modSp new mod">
        <pc:chgData name="Anna Bayerová" userId="027d5805-f82f-46df-a316-7ad7fdb7666f" providerId="ADAL" clId="{2288389F-283D-48A7-8E07-B9CB62D759A6}" dt="2021-11-06T13:21:45.558" v="772" actId="1076"/>
        <pc:sldMkLst>
          <pc:docMk/>
          <pc:sldMk cId="2562351569" sldId="317"/>
        </pc:sldMkLst>
        <pc:spChg chg="mod">
          <ac:chgData name="Anna Bayerová" userId="027d5805-f82f-46df-a316-7ad7fdb7666f" providerId="ADAL" clId="{2288389F-283D-48A7-8E07-B9CB62D759A6}" dt="2021-11-06T13:21:39.089" v="769" actId="20577"/>
          <ac:spMkLst>
            <pc:docMk/>
            <pc:sldMk cId="2562351569" sldId="317"/>
            <ac:spMk id="2" creationId="{0EC45C27-7399-4EB6-AEC1-CB9920EB253E}"/>
          </ac:spMkLst>
        </pc:spChg>
        <pc:spChg chg="del">
          <ac:chgData name="Anna Bayerová" userId="027d5805-f82f-46df-a316-7ad7fdb7666f" providerId="ADAL" clId="{2288389F-283D-48A7-8E07-B9CB62D759A6}" dt="2021-11-06T13:21:30.597" v="749"/>
          <ac:spMkLst>
            <pc:docMk/>
            <pc:sldMk cId="2562351569" sldId="317"/>
            <ac:spMk id="3" creationId="{DB50F967-0A87-4A59-A55A-9F8A204CE5F6}"/>
          </ac:spMkLst>
        </pc:spChg>
        <pc:picChg chg="add mod">
          <ac:chgData name="Anna Bayerová" userId="027d5805-f82f-46df-a316-7ad7fdb7666f" providerId="ADAL" clId="{2288389F-283D-48A7-8E07-B9CB62D759A6}" dt="2021-11-06T13:21:45.558" v="772" actId="1076"/>
          <ac:picMkLst>
            <pc:docMk/>
            <pc:sldMk cId="2562351569" sldId="317"/>
            <ac:picMk id="2050" creationId="{7E082C9B-3F23-4341-BAEC-BEEB372CA207}"/>
          </ac:picMkLst>
        </pc:picChg>
      </pc:sldChg>
      <pc:sldChg chg="addSp delSp modSp new mod">
        <pc:chgData name="Anna Bayerová" userId="027d5805-f82f-46df-a316-7ad7fdb7666f" providerId="ADAL" clId="{2288389F-283D-48A7-8E07-B9CB62D759A6}" dt="2022-09-24T13:59:46.558" v="1423" actId="1076"/>
        <pc:sldMkLst>
          <pc:docMk/>
          <pc:sldMk cId="3233704665" sldId="318"/>
        </pc:sldMkLst>
        <pc:spChg chg="del mod">
          <ac:chgData name="Anna Bayerová" userId="027d5805-f82f-46df-a316-7ad7fdb7666f" providerId="ADAL" clId="{2288389F-283D-48A7-8E07-B9CB62D759A6}" dt="2021-11-06T13:24:18.386" v="791" actId="21"/>
          <ac:spMkLst>
            <pc:docMk/>
            <pc:sldMk cId="3233704665" sldId="318"/>
            <ac:spMk id="2" creationId="{1E25876F-9A54-4FC1-9DC7-62A4B6939174}"/>
          </ac:spMkLst>
        </pc:spChg>
        <pc:spChg chg="del">
          <ac:chgData name="Anna Bayerová" userId="027d5805-f82f-46df-a316-7ad7fdb7666f" providerId="ADAL" clId="{2288389F-283D-48A7-8E07-B9CB62D759A6}" dt="2021-11-06T13:23:32.651" v="782"/>
          <ac:spMkLst>
            <pc:docMk/>
            <pc:sldMk cId="3233704665" sldId="318"/>
            <ac:spMk id="3" creationId="{0C8A1AEC-8828-4C83-B656-4B9CAD7C6AB2}"/>
          </ac:spMkLst>
        </pc:spChg>
        <pc:picChg chg="add mod">
          <ac:chgData name="Anna Bayerová" userId="027d5805-f82f-46df-a316-7ad7fdb7666f" providerId="ADAL" clId="{2288389F-283D-48A7-8E07-B9CB62D759A6}" dt="2022-09-24T13:59:44.371" v="1422" actId="1076"/>
          <ac:picMkLst>
            <pc:docMk/>
            <pc:sldMk cId="3233704665" sldId="318"/>
            <ac:picMk id="4098" creationId="{867A2A8F-E305-4FBC-ADCD-605F659CD955}"/>
          </ac:picMkLst>
        </pc:picChg>
        <pc:picChg chg="add del mod">
          <ac:chgData name="Anna Bayerová" userId="027d5805-f82f-46df-a316-7ad7fdb7666f" providerId="ADAL" clId="{2288389F-283D-48A7-8E07-B9CB62D759A6}" dt="2021-11-06T13:25:20.906" v="801" actId="478"/>
          <ac:picMkLst>
            <pc:docMk/>
            <pc:sldMk cId="3233704665" sldId="318"/>
            <ac:picMk id="4100" creationId="{42B64FD7-0D9D-47A7-9935-4F9DBB4774A1}"/>
          </ac:picMkLst>
        </pc:picChg>
        <pc:picChg chg="add mod">
          <ac:chgData name="Anna Bayerová" userId="027d5805-f82f-46df-a316-7ad7fdb7666f" providerId="ADAL" clId="{2288389F-283D-48A7-8E07-B9CB62D759A6}" dt="2022-09-24T13:59:46.558" v="1423" actId="1076"/>
          <ac:picMkLst>
            <pc:docMk/>
            <pc:sldMk cId="3233704665" sldId="318"/>
            <ac:picMk id="4102" creationId="{E2450B0B-9C56-4E22-AB32-A9FC5484F7FB}"/>
          </ac:picMkLst>
        </pc:picChg>
      </pc:sldChg>
      <pc:sldChg chg="add ord">
        <pc:chgData name="Anna Bayerová" userId="027d5805-f82f-46df-a316-7ad7fdb7666f" providerId="ADAL" clId="{2288389F-283D-48A7-8E07-B9CB62D759A6}" dt="2022-09-24T13:33:48.922" v="1382"/>
        <pc:sldMkLst>
          <pc:docMk/>
          <pc:sldMk cId="2993517792" sldId="319"/>
        </pc:sldMkLst>
      </pc:sldChg>
      <pc:sldChg chg="addSp delSp modSp new del mod">
        <pc:chgData name="Anna Bayerová" userId="027d5805-f82f-46df-a316-7ad7fdb7666f" providerId="ADAL" clId="{2288389F-283D-48A7-8E07-B9CB62D759A6}" dt="2022-09-24T13:33:05.357" v="1379" actId="2696"/>
        <pc:sldMkLst>
          <pc:docMk/>
          <pc:sldMk cId="3216946322" sldId="319"/>
        </pc:sldMkLst>
        <pc:spChg chg="mod">
          <ac:chgData name="Anna Bayerová" userId="027d5805-f82f-46df-a316-7ad7fdb7666f" providerId="ADAL" clId="{2288389F-283D-48A7-8E07-B9CB62D759A6}" dt="2021-11-06T13:22:57.036" v="779" actId="120"/>
          <ac:spMkLst>
            <pc:docMk/>
            <pc:sldMk cId="3216946322" sldId="319"/>
            <ac:spMk id="2" creationId="{1D83328E-D527-4A19-BCCF-5463E13780FE}"/>
          </ac:spMkLst>
        </pc:spChg>
        <pc:spChg chg="del">
          <ac:chgData name="Anna Bayerová" userId="027d5805-f82f-46df-a316-7ad7fdb7666f" providerId="ADAL" clId="{2288389F-283D-48A7-8E07-B9CB62D759A6}" dt="2021-11-06T13:22:32.842" v="775"/>
          <ac:spMkLst>
            <pc:docMk/>
            <pc:sldMk cId="3216946322" sldId="319"/>
            <ac:spMk id="3" creationId="{370E58A5-D7A1-4926-8212-AA64F4F49271}"/>
          </ac:spMkLst>
        </pc:spChg>
        <pc:picChg chg="add mod">
          <ac:chgData name="Anna Bayerová" userId="027d5805-f82f-46df-a316-7ad7fdb7666f" providerId="ADAL" clId="{2288389F-283D-48A7-8E07-B9CB62D759A6}" dt="2021-11-06T13:23:00.026" v="781" actId="14100"/>
          <ac:picMkLst>
            <pc:docMk/>
            <pc:sldMk cId="3216946322" sldId="319"/>
            <ac:picMk id="3074" creationId="{A100A59E-6073-48CA-8565-34F7ACAD26F1}"/>
          </ac:picMkLst>
        </pc:picChg>
      </pc:sldChg>
      <pc:sldChg chg="modSp new mod">
        <pc:chgData name="Anna Bayerová" userId="027d5805-f82f-46df-a316-7ad7fdb7666f" providerId="ADAL" clId="{2288389F-283D-48A7-8E07-B9CB62D759A6}" dt="2021-11-06T13:57:46.141" v="874" actId="27636"/>
        <pc:sldMkLst>
          <pc:docMk/>
          <pc:sldMk cId="3544472448" sldId="320"/>
        </pc:sldMkLst>
        <pc:spChg chg="mod">
          <ac:chgData name="Anna Bayerová" userId="027d5805-f82f-46df-a316-7ad7fdb7666f" providerId="ADAL" clId="{2288389F-283D-48A7-8E07-B9CB62D759A6}" dt="2021-11-06T13:57:36.364" v="870" actId="113"/>
          <ac:spMkLst>
            <pc:docMk/>
            <pc:sldMk cId="3544472448" sldId="320"/>
            <ac:spMk id="2" creationId="{376A12B4-8EB3-4E5E-B3B1-68606A0B12BB}"/>
          </ac:spMkLst>
        </pc:spChg>
        <pc:spChg chg="mod">
          <ac:chgData name="Anna Bayerová" userId="027d5805-f82f-46df-a316-7ad7fdb7666f" providerId="ADAL" clId="{2288389F-283D-48A7-8E07-B9CB62D759A6}" dt="2021-11-06T13:57:46.141" v="874" actId="27636"/>
          <ac:spMkLst>
            <pc:docMk/>
            <pc:sldMk cId="3544472448" sldId="320"/>
            <ac:spMk id="3" creationId="{C7134629-369B-4443-ADD3-A9BD1441E777}"/>
          </ac:spMkLst>
        </pc:spChg>
      </pc:sldChg>
      <pc:sldChg chg="addSp delSp modSp new del">
        <pc:chgData name="Anna Bayerová" userId="027d5805-f82f-46df-a316-7ad7fdb7666f" providerId="ADAL" clId="{2288389F-283D-48A7-8E07-B9CB62D759A6}" dt="2021-11-06T14:02:56.135" v="897" actId="47"/>
        <pc:sldMkLst>
          <pc:docMk/>
          <pc:sldMk cId="84296518" sldId="321"/>
        </pc:sldMkLst>
        <pc:spChg chg="del">
          <ac:chgData name="Anna Bayerová" userId="027d5805-f82f-46df-a316-7ad7fdb7666f" providerId="ADAL" clId="{2288389F-283D-48A7-8E07-B9CB62D759A6}" dt="2021-11-06T13:59:53.865" v="882"/>
          <ac:spMkLst>
            <pc:docMk/>
            <pc:sldMk cId="84296518" sldId="321"/>
            <ac:spMk id="3" creationId="{541BC630-3969-474A-945A-EF81A55F284D}"/>
          </ac:spMkLst>
        </pc:spChg>
        <pc:spChg chg="add del mod">
          <ac:chgData name="Anna Bayerová" userId="027d5805-f82f-46df-a316-7ad7fdb7666f" providerId="ADAL" clId="{2288389F-283D-48A7-8E07-B9CB62D759A6}" dt="2021-11-06T13:59:56.097" v="883"/>
          <ac:spMkLst>
            <pc:docMk/>
            <pc:sldMk cId="84296518" sldId="321"/>
            <ac:spMk id="4" creationId="{D95E5578-68C4-433B-9C11-0874C1378CEC}"/>
          </ac:spMkLst>
        </pc:spChg>
        <pc:spChg chg="add del mod">
          <ac:chgData name="Anna Bayerová" userId="027d5805-f82f-46df-a316-7ad7fdb7666f" providerId="ADAL" clId="{2288389F-283D-48A7-8E07-B9CB62D759A6}" dt="2021-11-06T14:00:04.614" v="884"/>
          <ac:spMkLst>
            <pc:docMk/>
            <pc:sldMk cId="84296518" sldId="321"/>
            <ac:spMk id="5" creationId="{0C3D208A-8305-4A18-BD9D-6B00D77D529F}"/>
          </ac:spMkLst>
        </pc:spChg>
        <pc:spChg chg="add del mod">
          <ac:chgData name="Anna Bayerová" userId="027d5805-f82f-46df-a316-7ad7fdb7666f" providerId="ADAL" clId="{2288389F-283D-48A7-8E07-B9CB62D759A6}" dt="2021-11-06T14:00:07.620" v="885" actId="478"/>
          <ac:spMkLst>
            <pc:docMk/>
            <pc:sldMk cId="84296518" sldId="321"/>
            <ac:spMk id="6" creationId="{B94558EA-D4FF-4E63-9752-5D0DA35BC907}"/>
          </ac:spMkLst>
        </pc:spChg>
      </pc:sldChg>
      <pc:sldChg chg="addSp delSp modSp new mod">
        <pc:chgData name="Anna Bayerová" userId="027d5805-f82f-46df-a316-7ad7fdb7666f" providerId="ADAL" clId="{2288389F-283D-48A7-8E07-B9CB62D759A6}" dt="2021-11-06T14:02:51.284" v="896" actId="255"/>
        <pc:sldMkLst>
          <pc:docMk/>
          <pc:sldMk cId="2033814769" sldId="322"/>
        </pc:sldMkLst>
        <pc:spChg chg="add del">
          <ac:chgData name="Anna Bayerová" userId="027d5805-f82f-46df-a316-7ad7fdb7666f" providerId="ADAL" clId="{2288389F-283D-48A7-8E07-B9CB62D759A6}" dt="2021-11-06T14:00:17.484" v="888" actId="478"/>
          <ac:spMkLst>
            <pc:docMk/>
            <pc:sldMk cId="2033814769" sldId="322"/>
            <ac:spMk id="2" creationId="{F3C13E49-E7C3-4DF6-A4B3-192837E68224}"/>
          </ac:spMkLst>
        </pc:spChg>
        <pc:spChg chg="add">
          <ac:chgData name="Anna Bayerová" userId="027d5805-f82f-46df-a316-7ad7fdb7666f" providerId="ADAL" clId="{2288389F-283D-48A7-8E07-B9CB62D759A6}" dt="2021-11-06T14:01:38.203" v="889"/>
          <ac:spMkLst>
            <pc:docMk/>
            <pc:sldMk cId="2033814769" sldId="322"/>
            <ac:spMk id="3" creationId="{6942BA6F-0E3B-42DD-9A96-06BB23F9F413}"/>
          </ac:spMkLst>
        </pc:spChg>
        <pc:spChg chg="add mod">
          <ac:chgData name="Anna Bayerová" userId="027d5805-f82f-46df-a316-7ad7fdb7666f" providerId="ADAL" clId="{2288389F-283D-48A7-8E07-B9CB62D759A6}" dt="2021-11-06T14:02:51.284" v="896" actId="255"/>
          <ac:spMkLst>
            <pc:docMk/>
            <pc:sldMk cId="2033814769" sldId="322"/>
            <ac:spMk id="6" creationId="{750966FC-4235-47C2-99F6-2DA209D6AD8B}"/>
          </ac:spMkLst>
        </pc:spChg>
        <pc:picChg chg="add mod">
          <ac:chgData name="Anna Bayerová" userId="027d5805-f82f-46df-a316-7ad7fdb7666f" providerId="ADAL" clId="{2288389F-283D-48A7-8E07-B9CB62D759A6}" dt="2021-11-06T14:02:17.376" v="892" actId="1076"/>
          <ac:picMkLst>
            <pc:docMk/>
            <pc:sldMk cId="2033814769" sldId="322"/>
            <ac:picMk id="6150" creationId="{4C96E2F4-0D35-414D-98B7-8063EFFEFE5D}"/>
          </ac:picMkLst>
        </pc:picChg>
      </pc:sldChg>
      <pc:sldChg chg="addSp modSp new">
        <pc:chgData name="Anna Bayerová" userId="027d5805-f82f-46df-a316-7ad7fdb7666f" providerId="ADAL" clId="{2288389F-283D-48A7-8E07-B9CB62D759A6}" dt="2021-11-06T14:03:57.441" v="901" actId="1076"/>
        <pc:sldMkLst>
          <pc:docMk/>
          <pc:sldMk cId="2214620251" sldId="323"/>
        </pc:sldMkLst>
        <pc:picChg chg="add mod">
          <ac:chgData name="Anna Bayerová" userId="027d5805-f82f-46df-a316-7ad7fdb7666f" providerId="ADAL" clId="{2288389F-283D-48A7-8E07-B9CB62D759A6}" dt="2021-11-06T14:03:57.441" v="901" actId="1076"/>
          <ac:picMkLst>
            <pc:docMk/>
            <pc:sldMk cId="2214620251" sldId="323"/>
            <ac:picMk id="7170" creationId="{03C43720-A3B7-4925-AB65-1EF3C4DC93C5}"/>
          </ac:picMkLst>
        </pc:picChg>
      </pc:sldChg>
      <pc:sldChg chg="addSp new mod">
        <pc:chgData name="Anna Bayerová" userId="027d5805-f82f-46df-a316-7ad7fdb7666f" providerId="ADAL" clId="{2288389F-283D-48A7-8E07-B9CB62D759A6}" dt="2021-11-06T14:05:25.079" v="903" actId="22"/>
        <pc:sldMkLst>
          <pc:docMk/>
          <pc:sldMk cId="1916269339" sldId="324"/>
        </pc:sldMkLst>
        <pc:picChg chg="add">
          <ac:chgData name="Anna Bayerová" userId="027d5805-f82f-46df-a316-7ad7fdb7666f" providerId="ADAL" clId="{2288389F-283D-48A7-8E07-B9CB62D759A6}" dt="2021-11-06T14:05:25.079" v="903" actId="22"/>
          <ac:picMkLst>
            <pc:docMk/>
            <pc:sldMk cId="1916269339" sldId="324"/>
            <ac:picMk id="3" creationId="{56EF379C-272C-4D41-8AF0-FD33C7EF3216}"/>
          </ac:picMkLst>
        </pc:picChg>
      </pc:sldChg>
      <pc:sldChg chg="addSp delSp modSp new mod">
        <pc:chgData name="Anna Bayerová" userId="027d5805-f82f-46df-a316-7ad7fdb7666f" providerId="ADAL" clId="{2288389F-283D-48A7-8E07-B9CB62D759A6}" dt="2021-11-06T14:07:56.099" v="965" actId="1076"/>
        <pc:sldMkLst>
          <pc:docMk/>
          <pc:sldMk cId="2984251428" sldId="325"/>
        </pc:sldMkLst>
        <pc:spChg chg="mod">
          <ac:chgData name="Anna Bayerová" userId="027d5805-f82f-46df-a316-7ad7fdb7666f" providerId="ADAL" clId="{2288389F-283D-48A7-8E07-B9CB62D759A6}" dt="2021-11-06T14:07:32.952" v="912" actId="20577"/>
          <ac:spMkLst>
            <pc:docMk/>
            <pc:sldMk cId="2984251428" sldId="325"/>
            <ac:spMk id="2" creationId="{50B074F5-C08A-473F-8767-06741E4B0A8B}"/>
          </ac:spMkLst>
        </pc:spChg>
        <pc:spChg chg="del mod">
          <ac:chgData name="Anna Bayerová" userId="027d5805-f82f-46df-a316-7ad7fdb7666f" providerId="ADAL" clId="{2288389F-283D-48A7-8E07-B9CB62D759A6}" dt="2021-11-06T14:06:55.319" v="906"/>
          <ac:spMkLst>
            <pc:docMk/>
            <pc:sldMk cId="2984251428" sldId="325"/>
            <ac:spMk id="3" creationId="{233106D9-C50E-47E5-A953-5CAF22086E4C}"/>
          </ac:spMkLst>
        </pc:spChg>
        <pc:spChg chg="add mod">
          <ac:chgData name="Anna Bayerová" userId="027d5805-f82f-46df-a316-7ad7fdb7666f" providerId="ADAL" clId="{2288389F-283D-48A7-8E07-B9CB62D759A6}" dt="2021-11-06T14:07:50.684" v="963" actId="20577"/>
          <ac:spMkLst>
            <pc:docMk/>
            <pc:sldMk cId="2984251428" sldId="325"/>
            <ac:spMk id="4" creationId="{744AB87A-CA9E-4B94-B7EA-29F35D9C8B15}"/>
          </ac:spMkLst>
        </pc:spChg>
        <pc:picChg chg="add mod">
          <ac:chgData name="Anna Bayerová" userId="027d5805-f82f-46df-a316-7ad7fdb7666f" providerId="ADAL" clId="{2288389F-283D-48A7-8E07-B9CB62D759A6}" dt="2021-11-06T14:07:56.099" v="965" actId="1076"/>
          <ac:picMkLst>
            <pc:docMk/>
            <pc:sldMk cId="2984251428" sldId="325"/>
            <ac:picMk id="6" creationId="{7593F3C1-914D-40C1-AD36-9477985BA356}"/>
          </ac:picMkLst>
        </pc:picChg>
        <pc:picChg chg="add del mod">
          <ac:chgData name="Anna Bayerová" userId="027d5805-f82f-46df-a316-7ad7fdb7666f" providerId="ADAL" clId="{2288389F-283D-48A7-8E07-B9CB62D759A6}" dt="2021-11-06T14:07:26.363" v="909" actId="478"/>
          <ac:picMkLst>
            <pc:docMk/>
            <pc:sldMk cId="2984251428" sldId="325"/>
            <ac:picMk id="8194" creationId="{6BEE7753-10D9-42FE-9C90-6FF08D8EF9DE}"/>
          </ac:picMkLst>
        </pc:picChg>
      </pc:sldChg>
      <pc:sldChg chg="new add del">
        <pc:chgData name="Anna Bayerová" userId="027d5805-f82f-46df-a316-7ad7fdb7666f" providerId="ADAL" clId="{2288389F-283D-48A7-8E07-B9CB62D759A6}" dt="2021-11-07T23:28:15.084" v="1238" actId="47"/>
        <pc:sldMkLst>
          <pc:docMk/>
          <pc:sldMk cId="2450669359" sldId="326"/>
        </pc:sldMkLst>
      </pc:sldChg>
      <pc:sldChg chg="modSp new del mod">
        <pc:chgData name="Anna Bayerová" userId="027d5805-f82f-46df-a316-7ad7fdb7666f" providerId="ADAL" clId="{2288389F-283D-48A7-8E07-B9CB62D759A6}" dt="2021-11-06T14:16:36.878" v="1056" actId="2696"/>
        <pc:sldMkLst>
          <pc:docMk/>
          <pc:sldMk cId="2309474165" sldId="327"/>
        </pc:sldMkLst>
        <pc:spChg chg="mod">
          <ac:chgData name="Anna Bayerová" userId="027d5805-f82f-46df-a316-7ad7fdb7666f" providerId="ADAL" clId="{2288389F-283D-48A7-8E07-B9CB62D759A6}" dt="2021-11-06T14:16:23.336" v="1055" actId="255"/>
          <ac:spMkLst>
            <pc:docMk/>
            <pc:sldMk cId="2309474165" sldId="327"/>
            <ac:spMk id="2" creationId="{627E45B5-DC21-4A9D-89B4-6146BC9C7CF6}"/>
          </ac:spMkLst>
        </pc:spChg>
        <pc:spChg chg="mod">
          <ac:chgData name="Anna Bayerová" userId="027d5805-f82f-46df-a316-7ad7fdb7666f" providerId="ADAL" clId="{2288389F-283D-48A7-8E07-B9CB62D759A6}" dt="2021-11-06T14:12:37.720" v="1011" actId="207"/>
          <ac:spMkLst>
            <pc:docMk/>
            <pc:sldMk cId="2309474165" sldId="327"/>
            <ac:spMk id="3" creationId="{94CDCF35-8963-4F34-95D6-0078FA9133B8}"/>
          </ac:spMkLst>
        </pc:spChg>
      </pc:sldChg>
      <pc:sldChg chg="modSp add mod">
        <pc:chgData name="Anna Bayerová" userId="027d5805-f82f-46df-a316-7ad7fdb7666f" providerId="ADAL" clId="{2288389F-283D-48A7-8E07-B9CB62D759A6}" dt="2022-09-24T13:35:02.661" v="1408" actId="6549"/>
        <pc:sldMkLst>
          <pc:docMk/>
          <pc:sldMk cId="2328809862" sldId="327"/>
        </pc:sldMkLst>
        <pc:spChg chg="mod">
          <ac:chgData name="Anna Bayerová" userId="027d5805-f82f-46df-a316-7ad7fdb7666f" providerId="ADAL" clId="{2288389F-283D-48A7-8E07-B9CB62D759A6}" dt="2022-09-24T13:35:02.661" v="1408" actId="6549"/>
          <ac:spMkLst>
            <pc:docMk/>
            <pc:sldMk cId="2328809862" sldId="327"/>
            <ac:spMk id="2" creationId="{627E45B5-DC21-4A9D-89B4-6146BC9C7CF6}"/>
          </ac:spMkLst>
        </pc:spChg>
        <pc:spChg chg="mod">
          <ac:chgData name="Anna Bayerová" userId="027d5805-f82f-46df-a316-7ad7fdb7666f" providerId="ADAL" clId="{2288389F-283D-48A7-8E07-B9CB62D759A6}" dt="2021-11-06T14:20:12.521" v="1079" actId="14100"/>
          <ac:spMkLst>
            <pc:docMk/>
            <pc:sldMk cId="2328809862" sldId="327"/>
            <ac:spMk id="3" creationId="{94CDCF35-8963-4F34-95D6-0078FA9133B8}"/>
          </ac:spMkLst>
        </pc:spChg>
      </pc:sldChg>
      <pc:sldChg chg="add">
        <pc:chgData name="Anna Bayerová" userId="027d5805-f82f-46df-a316-7ad7fdb7666f" providerId="ADAL" clId="{2288389F-283D-48A7-8E07-B9CB62D759A6}" dt="2021-11-06T14:18:19.106" v="1065"/>
        <pc:sldMkLst>
          <pc:docMk/>
          <pc:sldMk cId="2368871489" sldId="328"/>
        </pc:sldMkLst>
      </pc:sldChg>
      <pc:sldChg chg="modSp new del mod">
        <pc:chgData name="Anna Bayerová" userId="027d5805-f82f-46df-a316-7ad7fdb7666f" providerId="ADAL" clId="{2288389F-283D-48A7-8E07-B9CB62D759A6}" dt="2021-11-06T14:16:36.878" v="1056" actId="2696"/>
        <pc:sldMkLst>
          <pc:docMk/>
          <pc:sldMk cId="3415253106" sldId="328"/>
        </pc:sldMkLst>
        <pc:spChg chg="mod">
          <ac:chgData name="Anna Bayerová" userId="027d5805-f82f-46df-a316-7ad7fdb7666f" providerId="ADAL" clId="{2288389F-283D-48A7-8E07-B9CB62D759A6}" dt="2021-11-06T14:16:01.962" v="1051" actId="27636"/>
          <ac:spMkLst>
            <pc:docMk/>
            <pc:sldMk cId="3415253106" sldId="328"/>
            <ac:spMk id="2" creationId="{C03BA36D-8037-4D83-A45F-21D9D2F2B8B9}"/>
          </ac:spMkLst>
        </pc:spChg>
        <pc:spChg chg="mod">
          <ac:chgData name="Anna Bayerová" userId="027d5805-f82f-46df-a316-7ad7fdb7666f" providerId="ADAL" clId="{2288389F-283D-48A7-8E07-B9CB62D759A6}" dt="2021-11-06T14:13:55.535" v="1035" actId="207"/>
          <ac:spMkLst>
            <pc:docMk/>
            <pc:sldMk cId="3415253106" sldId="328"/>
            <ac:spMk id="3" creationId="{66478A39-03F8-4C70-A1D6-DF690ED24971}"/>
          </ac:spMkLst>
        </pc:spChg>
      </pc:sldChg>
      <pc:sldChg chg="modSp new del mod">
        <pc:chgData name="Anna Bayerová" userId="027d5805-f82f-46df-a316-7ad7fdb7666f" providerId="ADAL" clId="{2288389F-283D-48A7-8E07-B9CB62D759A6}" dt="2021-11-06T14:16:36.878" v="1056" actId="2696"/>
        <pc:sldMkLst>
          <pc:docMk/>
          <pc:sldMk cId="20482982" sldId="329"/>
        </pc:sldMkLst>
        <pc:spChg chg="mod">
          <ac:chgData name="Anna Bayerová" userId="027d5805-f82f-46df-a316-7ad7fdb7666f" providerId="ADAL" clId="{2288389F-283D-48A7-8E07-B9CB62D759A6}" dt="2021-11-06T14:15:40.180" v="1047" actId="20577"/>
          <ac:spMkLst>
            <pc:docMk/>
            <pc:sldMk cId="20482982" sldId="329"/>
            <ac:spMk id="2" creationId="{F7937104-FC25-409D-973A-E0BC9F7A6DEF}"/>
          </ac:spMkLst>
        </pc:spChg>
        <pc:spChg chg="mod">
          <ac:chgData name="Anna Bayerová" userId="027d5805-f82f-46df-a316-7ad7fdb7666f" providerId="ADAL" clId="{2288389F-283D-48A7-8E07-B9CB62D759A6}" dt="2021-11-06T14:15:03.293" v="1040" actId="207"/>
          <ac:spMkLst>
            <pc:docMk/>
            <pc:sldMk cId="20482982" sldId="329"/>
            <ac:spMk id="3" creationId="{CF6422EC-4FEA-497B-99C5-8A4C7BD94022}"/>
          </ac:spMkLst>
        </pc:spChg>
      </pc:sldChg>
      <pc:sldChg chg="modSp add mod">
        <pc:chgData name="Anna Bayerová" userId="027d5805-f82f-46df-a316-7ad7fdb7666f" providerId="ADAL" clId="{2288389F-283D-48A7-8E07-B9CB62D759A6}" dt="2022-09-24T13:24:24.092" v="1342" actId="207"/>
        <pc:sldMkLst>
          <pc:docMk/>
          <pc:sldMk cId="1831046575" sldId="329"/>
        </pc:sldMkLst>
        <pc:spChg chg="mod">
          <ac:chgData name="Anna Bayerová" userId="027d5805-f82f-46df-a316-7ad7fdb7666f" providerId="ADAL" clId="{2288389F-283D-48A7-8E07-B9CB62D759A6}" dt="2022-09-24T13:24:24.092" v="1342" actId="207"/>
          <ac:spMkLst>
            <pc:docMk/>
            <pc:sldMk cId="1831046575" sldId="329"/>
            <ac:spMk id="3" creationId="{CF6422EC-4FEA-497B-99C5-8A4C7BD94022}"/>
          </ac:spMkLst>
        </pc:spChg>
      </pc:sldChg>
      <pc:sldChg chg="addSp delSp modSp new mod">
        <pc:chgData name="Anna Bayerová" userId="027d5805-f82f-46df-a316-7ad7fdb7666f" providerId="ADAL" clId="{2288389F-283D-48A7-8E07-B9CB62D759A6}" dt="2021-11-09T22:44:22.735" v="1252" actId="20577"/>
        <pc:sldMkLst>
          <pc:docMk/>
          <pc:sldMk cId="3321700823" sldId="330"/>
        </pc:sldMkLst>
        <pc:spChg chg="mod">
          <ac:chgData name="Anna Bayerová" userId="027d5805-f82f-46df-a316-7ad7fdb7666f" providerId="ADAL" clId="{2288389F-283D-48A7-8E07-B9CB62D759A6}" dt="2021-11-09T22:44:22.735" v="1252" actId="20577"/>
          <ac:spMkLst>
            <pc:docMk/>
            <pc:sldMk cId="3321700823" sldId="330"/>
            <ac:spMk id="2" creationId="{169855AF-542E-48EA-80CB-81EDA049B83C}"/>
          </ac:spMkLst>
        </pc:spChg>
        <pc:spChg chg="del">
          <ac:chgData name="Anna Bayerová" userId="027d5805-f82f-46df-a316-7ad7fdb7666f" providerId="ADAL" clId="{2288389F-283D-48A7-8E07-B9CB62D759A6}" dt="2021-11-09T22:43:44.571" v="1240" actId="22"/>
          <ac:spMkLst>
            <pc:docMk/>
            <pc:sldMk cId="3321700823" sldId="330"/>
            <ac:spMk id="3" creationId="{AB8BBD81-28E6-48F5-9B04-6B46F98AC8EA}"/>
          </ac:spMkLst>
        </pc:spChg>
        <pc:picChg chg="add mod ord">
          <ac:chgData name="Anna Bayerová" userId="027d5805-f82f-46df-a316-7ad7fdb7666f" providerId="ADAL" clId="{2288389F-283D-48A7-8E07-B9CB62D759A6}" dt="2021-11-09T22:43:56.878" v="1244" actId="1076"/>
          <ac:picMkLst>
            <pc:docMk/>
            <pc:sldMk cId="3321700823" sldId="330"/>
            <ac:picMk id="5" creationId="{FBB104F9-D16E-4D56-9FCC-D0CA416A6CB6}"/>
          </ac:picMkLst>
        </pc:picChg>
      </pc:sldChg>
      <pc:sldChg chg="addSp delSp modSp new mod">
        <pc:chgData name="Anna Bayerová" userId="027d5805-f82f-46df-a316-7ad7fdb7666f" providerId="ADAL" clId="{2288389F-283D-48A7-8E07-B9CB62D759A6}" dt="2021-11-09T22:46:38.422" v="1265" actId="113"/>
        <pc:sldMkLst>
          <pc:docMk/>
          <pc:sldMk cId="2577517686" sldId="331"/>
        </pc:sldMkLst>
        <pc:spChg chg="mod">
          <ac:chgData name="Anna Bayerová" userId="027d5805-f82f-46df-a316-7ad7fdb7666f" providerId="ADAL" clId="{2288389F-283D-48A7-8E07-B9CB62D759A6}" dt="2021-11-09T22:46:38.422" v="1265" actId="113"/>
          <ac:spMkLst>
            <pc:docMk/>
            <pc:sldMk cId="2577517686" sldId="331"/>
            <ac:spMk id="2" creationId="{E8276B67-3D66-44B2-81FC-EEB8B13D04E5}"/>
          </ac:spMkLst>
        </pc:spChg>
        <pc:spChg chg="del">
          <ac:chgData name="Anna Bayerová" userId="027d5805-f82f-46df-a316-7ad7fdb7666f" providerId="ADAL" clId="{2288389F-283D-48A7-8E07-B9CB62D759A6}" dt="2021-11-09T22:46:15.145" v="1258" actId="22"/>
          <ac:spMkLst>
            <pc:docMk/>
            <pc:sldMk cId="2577517686" sldId="331"/>
            <ac:spMk id="3" creationId="{2AF8D309-39A1-4961-A222-CEF05AF30DC5}"/>
          </ac:spMkLst>
        </pc:spChg>
        <pc:picChg chg="add mod ord">
          <ac:chgData name="Anna Bayerová" userId="027d5805-f82f-46df-a316-7ad7fdb7666f" providerId="ADAL" clId="{2288389F-283D-48A7-8E07-B9CB62D759A6}" dt="2021-11-09T22:46:15.145" v="1258" actId="22"/>
          <ac:picMkLst>
            <pc:docMk/>
            <pc:sldMk cId="2577517686" sldId="331"/>
            <ac:picMk id="5" creationId="{3549E9B0-F6C8-4A03-B7E0-FDCBD167D804}"/>
          </ac:picMkLst>
        </pc:picChg>
      </pc:sldChg>
      <pc:sldChg chg="addSp delSp modSp new mod ord">
        <pc:chgData name="Anna Bayerová" userId="027d5805-f82f-46df-a316-7ad7fdb7666f" providerId="ADAL" clId="{2288389F-283D-48A7-8E07-B9CB62D759A6}" dt="2021-11-11T17:42:23.489" v="1279"/>
        <pc:sldMkLst>
          <pc:docMk/>
          <pc:sldMk cId="1093613849" sldId="332"/>
        </pc:sldMkLst>
        <pc:spChg chg="mod">
          <ac:chgData name="Anna Bayerová" userId="027d5805-f82f-46df-a316-7ad7fdb7666f" providerId="ADAL" clId="{2288389F-283D-48A7-8E07-B9CB62D759A6}" dt="2021-11-11T17:40:31.797" v="1270" actId="120"/>
          <ac:spMkLst>
            <pc:docMk/>
            <pc:sldMk cId="1093613849" sldId="332"/>
            <ac:spMk id="2" creationId="{F6F7BB25-B8C5-4593-A327-5ACDEE30D0E3}"/>
          </ac:spMkLst>
        </pc:spChg>
        <pc:spChg chg="del">
          <ac:chgData name="Anna Bayerová" userId="027d5805-f82f-46df-a316-7ad7fdb7666f" providerId="ADAL" clId="{2288389F-283D-48A7-8E07-B9CB62D759A6}" dt="2021-11-11T17:40:16.492" v="1267" actId="22"/>
          <ac:spMkLst>
            <pc:docMk/>
            <pc:sldMk cId="1093613849" sldId="332"/>
            <ac:spMk id="3" creationId="{124FB353-5F18-466E-A5FA-E6BBBC89F46F}"/>
          </ac:spMkLst>
        </pc:spChg>
        <pc:picChg chg="add mod ord">
          <ac:chgData name="Anna Bayerová" userId="027d5805-f82f-46df-a316-7ad7fdb7666f" providerId="ADAL" clId="{2288389F-283D-48A7-8E07-B9CB62D759A6}" dt="2021-11-11T17:40:35.344" v="1271" actId="1076"/>
          <ac:picMkLst>
            <pc:docMk/>
            <pc:sldMk cId="1093613849" sldId="332"/>
            <ac:picMk id="5" creationId="{77A4925F-6B1B-4C56-A124-B314F8DC5F3F}"/>
          </ac:picMkLst>
        </pc:picChg>
      </pc:sldChg>
      <pc:sldChg chg="addSp delSp modSp new mod ord">
        <pc:chgData name="Anna Bayerová" userId="027d5805-f82f-46df-a316-7ad7fdb7666f" providerId="ADAL" clId="{2288389F-283D-48A7-8E07-B9CB62D759A6}" dt="2021-11-11T17:43:45.332" v="1288"/>
        <pc:sldMkLst>
          <pc:docMk/>
          <pc:sldMk cId="938824965" sldId="333"/>
        </pc:sldMkLst>
        <pc:spChg chg="add mod">
          <ac:chgData name="Anna Bayerová" userId="027d5805-f82f-46df-a316-7ad7fdb7666f" providerId="ADAL" clId="{2288389F-283D-48A7-8E07-B9CB62D759A6}" dt="2021-11-11T17:43:20.409" v="1283" actId="1076"/>
          <ac:spMkLst>
            <pc:docMk/>
            <pc:sldMk cId="938824965" sldId="333"/>
            <ac:spMk id="5" creationId="{FA7AA980-E2A3-44E2-9D35-962D63E7DFC7}"/>
          </ac:spMkLst>
        </pc:spChg>
        <pc:picChg chg="add mod">
          <ac:chgData name="Anna Bayerová" userId="027d5805-f82f-46df-a316-7ad7fdb7666f" providerId="ADAL" clId="{2288389F-283D-48A7-8E07-B9CB62D759A6}" dt="2021-11-11T17:43:22.693" v="1284" actId="1076"/>
          <ac:picMkLst>
            <pc:docMk/>
            <pc:sldMk cId="938824965" sldId="333"/>
            <ac:picMk id="1026" creationId="{F63D8948-32C5-4773-91D3-86A4F00F7A6B}"/>
          </ac:picMkLst>
        </pc:picChg>
        <pc:picChg chg="add del">
          <ac:chgData name="Anna Bayerová" userId="027d5805-f82f-46df-a316-7ad7fdb7666f" providerId="ADAL" clId="{2288389F-283D-48A7-8E07-B9CB62D759A6}" dt="2021-11-11T17:42:55.437" v="1281"/>
          <ac:picMkLst>
            <pc:docMk/>
            <pc:sldMk cId="938824965" sldId="333"/>
            <ac:picMk id="1028" creationId="{E9429661-12E6-4BE5-B305-8FF068CEF57B}"/>
          </ac:picMkLst>
        </pc:picChg>
      </pc:sldChg>
      <pc:sldChg chg="addSp delSp modSp new">
        <pc:chgData name="Anna Bayerová" userId="027d5805-f82f-46df-a316-7ad7fdb7666f" providerId="ADAL" clId="{2288389F-283D-48A7-8E07-B9CB62D759A6}" dt="2022-09-24T12:48:05.695" v="1302" actId="1076"/>
        <pc:sldMkLst>
          <pc:docMk/>
          <pc:sldMk cId="3144710683" sldId="334"/>
        </pc:sldMkLst>
        <pc:spChg chg="del">
          <ac:chgData name="Anna Bayerová" userId="027d5805-f82f-46df-a316-7ad7fdb7666f" providerId="ADAL" clId="{2288389F-283D-48A7-8E07-B9CB62D759A6}" dt="2022-09-24T12:48:02.407" v="1301"/>
          <ac:spMkLst>
            <pc:docMk/>
            <pc:sldMk cId="3144710683" sldId="334"/>
            <ac:spMk id="3" creationId="{0BF26A3C-DDC3-AE4D-7D94-91408A5814A0}"/>
          </ac:spMkLst>
        </pc:spChg>
        <pc:picChg chg="add mod">
          <ac:chgData name="Anna Bayerová" userId="027d5805-f82f-46df-a316-7ad7fdb7666f" providerId="ADAL" clId="{2288389F-283D-48A7-8E07-B9CB62D759A6}" dt="2022-09-24T12:48:05.695" v="1302" actId="1076"/>
          <ac:picMkLst>
            <pc:docMk/>
            <pc:sldMk cId="3144710683" sldId="334"/>
            <ac:picMk id="2050" creationId="{ECF4678C-F310-7329-41FF-27D238E045E3}"/>
          </ac:picMkLst>
        </pc:picChg>
      </pc:sldChg>
      <pc:sldChg chg="addSp delSp modSp new mod">
        <pc:chgData name="Anna Bayerová" userId="027d5805-f82f-46df-a316-7ad7fdb7666f" providerId="ADAL" clId="{2288389F-283D-48A7-8E07-B9CB62D759A6}" dt="2022-09-24T13:17:06.446" v="1341" actId="20577"/>
        <pc:sldMkLst>
          <pc:docMk/>
          <pc:sldMk cId="330775998" sldId="335"/>
        </pc:sldMkLst>
        <pc:spChg chg="mod">
          <ac:chgData name="Anna Bayerová" userId="027d5805-f82f-46df-a316-7ad7fdb7666f" providerId="ADAL" clId="{2288389F-283D-48A7-8E07-B9CB62D759A6}" dt="2022-09-24T13:17:06.446" v="1341" actId="20577"/>
          <ac:spMkLst>
            <pc:docMk/>
            <pc:sldMk cId="330775998" sldId="335"/>
            <ac:spMk id="2" creationId="{AE7D2838-C381-B0A4-E889-9B1F282D6983}"/>
          </ac:spMkLst>
        </pc:spChg>
        <pc:spChg chg="del">
          <ac:chgData name="Anna Bayerová" userId="027d5805-f82f-46df-a316-7ad7fdb7666f" providerId="ADAL" clId="{2288389F-283D-48A7-8E07-B9CB62D759A6}" dt="2022-09-24T12:50:08.358" v="1304"/>
          <ac:spMkLst>
            <pc:docMk/>
            <pc:sldMk cId="330775998" sldId="335"/>
            <ac:spMk id="3" creationId="{3F9760D5-5892-7322-632A-C11277224DBD}"/>
          </ac:spMkLst>
        </pc:spChg>
        <pc:picChg chg="add mod">
          <ac:chgData name="Anna Bayerová" userId="027d5805-f82f-46df-a316-7ad7fdb7666f" providerId="ADAL" clId="{2288389F-283D-48A7-8E07-B9CB62D759A6}" dt="2022-09-24T12:50:50.818" v="1307" actId="1076"/>
          <ac:picMkLst>
            <pc:docMk/>
            <pc:sldMk cId="330775998" sldId="335"/>
            <ac:picMk id="3074" creationId="{42137062-159F-2FF9-8588-5B3C9F70310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002A9-5DBE-45F7-AB0B-7E35B7067254}" type="datetimeFigureOut">
              <a:rPr lang="cs-CZ" smtClean="0"/>
              <a:t>24.09.2022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1AF204-C331-43D6-A560-CAA0F6BF6B98}" type="slidenum">
              <a:rPr lang="cs-CZ" smtClean="0"/>
              <a:t>‹#›</a:t>
            </a:fld>
            <a:endParaRPr lang="cs-CZ"/>
          </a:p>
        </p:txBody>
      </p:sp>
    </p:spTree>
    <p:extLst>
      <p:ext uri="{BB962C8B-B14F-4D97-AF65-F5344CB8AC3E}">
        <p14:creationId xmlns:p14="http://schemas.microsoft.com/office/powerpoint/2010/main" val="373341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A1AF204-C331-43D6-A560-CAA0F6BF6B98}" type="slidenum">
              <a:rPr lang="cs-CZ" smtClean="0"/>
              <a:t>49</a:t>
            </a:fld>
            <a:endParaRPr lang="cs-CZ"/>
          </a:p>
        </p:txBody>
      </p:sp>
    </p:spTree>
    <p:extLst>
      <p:ext uri="{BB962C8B-B14F-4D97-AF65-F5344CB8AC3E}">
        <p14:creationId xmlns:p14="http://schemas.microsoft.com/office/powerpoint/2010/main" val="277166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E3B5B8B3-D7DE-41B3-890C-0F30B60ED77C}" type="datetimeFigureOut">
              <a:rPr lang="cs-CZ" smtClean="0"/>
              <a:t>24.09.2022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113048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3B5B8B3-D7DE-41B3-890C-0F30B60ED77C}" type="datetimeFigureOut">
              <a:rPr lang="cs-CZ" smtClean="0"/>
              <a:t>24.09.2022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225983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3B5B8B3-D7DE-41B3-890C-0F30B60ED77C}" type="datetimeFigureOut">
              <a:rPr lang="cs-CZ" smtClean="0"/>
              <a:t>24.09.2022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250991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3B5B8B3-D7DE-41B3-890C-0F30B60ED77C}" type="datetimeFigureOut">
              <a:rPr lang="cs-CZ" smtClean="0"/>
              <a:t>24.09.2022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297557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E3B5B8B3-D7DE-41B3-890C-0F30B60ED77C}" type="datetimeFigureOut">
              <a:rPr lang="cs-CZ" smtClean="0"/>
              <a:t>24.09.2022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267229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3B5B8B3-D7DE-41B3-890C-0F30B60ED77C}" type="datetimeFigureOut">
              <a:rPr lang="cs-CZ" smtClean="0"/>
              <a:t>24.09.2022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147493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3B5B8B3-D7DE-41B3-890C-0F30B60ED77C}" type="datetimeFigureOut">
              <a:rPr lang="cs-CZ" smtClean="0"/>
              <a:t>24.09.2022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394338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E3B5B8B3-D7DE-41B3-890C-0F30B60ED77C}" type="datetimeFigureOut">
              <a:rPr lang="cs-CZ" smtClean="0"/>
              <a:t>24.09.2022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2347302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3B5B8B3-D7DE-41B3-890C-0F30B60ED77C}" type="datetimeFigureOut">
              <a:rPr lang="cs-CZ" smtClean="0"/>
              <a:t>24.09.2022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142799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3B5B8B3-D7DE-41B3-890C-0F30B60ED77C}" type="datetimeFigureOut">
              <a:rPr lang="cs-CZ" smtClean="0"/>
              <a:t>24.09.2022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59537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3B5B8B3-D7DE-41B3-890C-0F30B60ED77C}" type="datetimeFigureOut">
              <a:rPr lang="cs-CZ" smtClean="0"/>
              <a:t>24.09.2022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501207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5B8B3-D7DE-41B3-890C-0F30B60ED77C}" type="datetimeFigureOut">
              <a:rPr lang="cs-CZ" smtClean="0"/>
              <a:t>24.09.2022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5BFBA-A9DA-4EE7-8ACB-4D2C6563A202}" type="slidenum">
              <a:rPr lang="cs-CZ" smtClean="0"/>
              <a:t>‹#›</a:t>
            </a:fld>
            <a:endParaRPr lang="cs-CZ"/>
          </a:p>
        </p:txBody>
      </p:sp>
    </p:spTree>
    <p:extLst>
      <p:ext uri="{BB962C8B-B14F-4D97-AF65-F5344CB8AC3E}">
        <p14:creationId xmlns:p14="http://schemas.microsoft.com/office/powerpoint/2010/main" val="3960197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inled.cz/sluzby/certifikovane-mereni-osvetleni?gclid=EAIaIQobChMIqNP1w8zA8wIV-QWiAx2jYQE0EAAYASAAEgI32fD_Bw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gaFKAQVA8Ak" TargetMode="External"/><Relationship Id="rId2" Type="http://schemas.openxmlformats.org/officeDocument/2006/relationships/hyperlink" Target="https://www.youtube.com/watch?v=FEWVnjbLI9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https://velcdn.azureedge.net/-/media/marketing/cz/katalogy/pdf/velux-cz-brozura-stavime-lepsi-skol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tzb-info.cz/pozarni-bezpecnost-staveb/17442-ne-dramaticke-pozary-v-ceskych-skolach"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17290" y="617538"/>
            <a:ext cx="7772400" cy="1470025"/>
          </a:xfrm>
        </p:spPr>
        <p:txBody>
          <a:bodyPr>
            <a:normAutofit/>
          </a:bodyPr>
          <a:lstStyle/>
          <a:p>
            <a:br>
              <a:rPr lang="cs-CZ" b="1" dirty="0"/>
            </a:br>
            <a:r>
              <a:rPr lang="cs-CZ" b="1" dirty="0"/>
              <a:t>Světlo  a osvětlení</a:t>
            </a:r>
          </a:p>
        </p:txBody>
      </p:sp>
      <p:sp>
        <p:nvSpPr>
          <p:cNvPr id="3" name="Podnadpis 2"/>
          <p:cNvSpPr>
            <a:spLocks noGrp="1"/>
          </p:cNvSpPr>
          <p:nvPr>
            <p:ph type="subTitle" idx="1"/>
          </p:nvPr>
        </p:nvSpPr>
        <p:spPr>
          <a:xfrm>
            <a:off x="1575098" y="5373216"/>
            <a:ext cx="6400800" cy="840532"/>
          </a:xfrm>
        </p:spPr>
        <p:txBody>
          <a:bodyPr>
            <a:normAutofit fontScale="85000" lnSpcReduction="20000"/>
          </a:bodyPr>
          <a:lstStyle/>
          <a:p>
            <a:endParaRPr lang="cs-CZ" dirty="0"/>
          </a:p>
          <a:p>
            <a:r>
              <a:rPr lang="cs-CZ" dirty="0">
                <a:solidFill>
                  <a:schemeClr val="tx1"/>
                </a:solidFill>
              </a:rPr>
              <a:t>Hygiena školního prostředí</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708920"/>
            <a:ext cx="67437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6" descr="Stmívač: Program pro nastavení jasu obrazovky ve Windows | ITIG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8" descr="Stmívač: Program pro nastavení jasu obrazovky ve Windows | ITIG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10" descr="Stmívač: Program pro nastavení jasu obrazovky ve Windows | ITIGI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12" descr="Stmívač: Program pro nastavení jasu obrazovky ve Windows | ITIGI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97676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3BA36D-8037-4D83-A45F-21D9D2F2B8B9}"/>
              </a:ext>
            </a:extLst>
          </p:cNvPr>
          <p:cNvSpPr>
            <a:spLocks noGrp="1"/>
          </p:cNvSpPr>
          <p:nvPr>
            <p:ph type="title"/>
          </p:nvPr>
        </p:nvSpPr>
        <p:spPr/>
        <p:txBody>
          <a:bodyPr>
            <a:normAutofit/>
          </a:bodyPr>
          <a:lstStyle/>
          <a:p>
            <a:r>
              <a:rPr lang="cs-CZ" sz="1800" b="1" i="0" dirty="0">
                <a:solidFill>
                  <a:srgbClr val="43494D"/>
                </a:solidFill>
                <a:effectLst/>
                <a:latin typeface="Slabo 27px"/>
              </a:rPr>
              <a:t>Vyhláška č. 410/2005 Sb.</a:t>
            </a:r>
            <a:br>
              <a:rPr lang="cs-CZ" sz="1800" b="1" i="0" dirty="0">
                <a:solidFill>
                  <a:srgbClr val="43494D"/>
                </a:solidFill>
                <a:effectLst/>
                <a:latin typeface="Slabo 27px"/>
              </a:rPr>
            </a:br>
            <a:r>
              <a:rPr lang="cs-CZ" sz="1800" b="1" i="1" dirty="0">
                <a:solidFill>
                  <a:srgbClr val="43494D"/>
                </a:solidFill>
                <a:effectLst/>
                <a:latin typeface="Arial" panose="020B0604020202020204" pitchFamily="34" charset="0"/>
              </a:rPr>
              <a:t>Vyhláška o hygienických požadavcích na prostory a provoz zařízení a provozoven pro výchovu a vzdělávání dětí a mladistvých</a:t>
            </a:r>
            <a:endParaRPr lang="cs-CZ" sz="1800" dirty="0"/>
          </a:p>
        </p:txBody>
      </p:sp>
      <p:sp>
        <p:nvSpPr>
          <p:cNvPr id="3" name="Zástupný obsah 2">
            <a:extLst>
              <a:ext uri="{FF2B5EF4-FFF2-40B4-BE49-F238E27FC236}">
                <a16:creationId xmlns:a16="http://schemas.microsoft.com/office/drawing/2014/main" id="{66478A39-03F8-4C70-A1D6-DF690ED24971}"/>
              </a:ext>
            </a:extLst>
          </p:cNvPr>
          <p:cNvSpPr>
            <a:spLocks noGrp="1"/>
          </p:cNvSpPr>
          <p:nvPr>
            <p:ph idx="1"/>
          </p:nvPr>
        </p:nvSpPr>
        <p:spPr/>
        <p:txBody>
          <a:bodyPr>
            <a:normAutofit fontScale="47500" lnSpcReduction="20000"/>
          </a:bodyPr>
          <a:lstStyle/>
          <a:p>
            <a:pPr algn="just"/>
            <a:r>
              <a:rPr lang="cs-CZ" b="1" i="0" dirty="0">
                <a:solidFill>
                  <a:srgbClr val="FF8400"/>
                </a:solidFill>
                <a:effectLst/>
                <a:latin typeface="Arial" panose="020B0604020202020204" pitchFamily="34" charset="0"/>
              </a:rPr>
              <a:t>§ 13</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Úroveň denního i umělého osvětlení prostorů se zobrazovacími jednotkami musí být v souladu s normovými hodnotami a požadavky.</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a:t>
            </a:r>
            <a:r>
              <a:rPr lang="cs-CZ" b="0" i="0" dirty="0">
                <a:solidFill>
                  <a:srgbClr val="FF0000"/>
                </a:solidFill>
                <a:effectLst/>
                <a:latin typeface="Arial" panose="020B0604020202020204" pitchFamily="34" charset="0"/>
              </a:rPr>
              <a:t>Pracoviště u zobrazovacích jednotek musí být umístěna tak, aby žáci nebyli oslňováni jasem osvětlovacích otvorů a ani se jim tyto otvory nezrcadlily na zobrazovací jednotce</a:t>
            </a:r>
            <a:r>
              <a:rPr lang="cs-CZ" b="0" i="0" dirty="0">
                <a:solidFill>
                  <a:srgbClr val="000000"/>
                </a:solidFill>
                <a:effectLst/>
                <a:latin typeface="Arial" panose="020B0604020202020204" pitchFamily="34" charset="0"/>
              </a:rPr>
              <a:t>. Svítidla musí být vhodně rozmístěna a mít takové rozložení jasů a úhly clonění, aby se nezrcadlila na zobrazovací jednotce a nedocházelo ke ztížení zrakového úkolu.</a:t>
            </a:r>
          </a:p>
          <a:p>
            <a:pPr algn="just"/>
            <a:r>
              <a:rPr lang="cs-CZ" b="1" i="0" dirty="0">
                <a:solidFill>
                  <a:srgbClr val="000000"/>
                </a:solidFill>
                <a:effectLst/>
                <a:latin typeface="Arial" panose="020B0604020202020204" pitchFamily="34" charset="0"/>
              </a:rPr>
              <a:t>(3)</a:t>
            </a:r>
            <a:r>
              <a:rPr lang="cs-CZ" b="0" i="0" dirty="0">
                <a:solidFill>
                  <a:srgbClr val="000000"/>
                </a:solidFill>
                <a:effectLst/>
                <a:latin typeface="Arial" panose="020B0604020202020204" pitchFamily="34" charset="0"/>
              </a:rPr>
              <a:t> Vzdálenost zobrazovací jednotky od očí musí být regulovatelná, nejméně 0,5 m od horního okraje zobrazovací jednotky ve výši očí. U pracovišť se zobrazovacími jednotkami musí být pro zachování dobrých podmínek vidění, zrakové pohody i vyhovující pracovní polohy zajištěna pro všechny uživatele možnost úprav pracovního místa podle jejich individuálních potřeb (zejména podle tělesné výšky a prováděných činností) a regulace denního osvětlení.</a:t>
            </a:r>
          </a:p>
          <a:p>
            <a:pPr algn="just"/>
            <a:endParaRPr lang="cs-CZ" b="0" i="0" dirty="0">
              <a:solidFill>
                <a:srgbClr val="000000"/>
              </a:solidFill>
              <a:effectLst/>
              <a:latin typeface="Arial" panose="020B0604020202020204" pitchFamily="34" charset="0"/>
            </a:endParaRPr>
          </a:p>
          <a:p>
            <a:pPr algn="just"/>
            <a:r>
              <a:rPr lang="cs-CZ" b="1" i="0" dirty="0">
                <a:solidFill>
                  <a:srgbClr val="FF8400"/>
                </a:solidFill>
                <a:effectLst/>
                <a:latin typeface="Arial" panose="020B0604020202020204" pitchFamily="34" charset="0"/>
              </a:rPr>
              <a:t>§ 14</a:t>
            </a:r>
          </a:p>
          <a:p>
            <a:pPr algn="just"/>
            <a:r>
              <a:rPr lang="cs-CZ" b="0" i="0" dirty="0">
                <a:solidFill>
                  <a:srgbClr val="000000"/>
                </a:solidFill>
                <a:effectLst/>
                <a:latin typeface="Arial" panose="020B0604020202020204" pitchFamily="34" charset="0"/>
              </a:rPr>
              <a:t>V ložnicích ubytovacích zařízení musí denní osvětlení vyhovovat normovým hodnotám pro obytné místnosti. Celkové umělé osvětlení v ničím necloněné srovnávací rovině v úrovni podlahy musí mít </a:t>
            </a:r>
            <a:r>
              <a:rPr lang="cs-CZ" b="0" i="0" dirty="0" err="1">
                <a:solidFill>
                  <a:srgbClr val="000000"/>
                </a:solidFill>
                <a:effectLst/>
                <a:latin typeface="Arial" panose="020B0604020202020204" pitchFamily="34" charset="0"/>
              </a:rPr>
              <a:t>Ē</a:t>
            </a:r>
            <a:r>
              <a:rPr lang="cs-CZ" b="0" i="0" baseline="-25000" dirty="0" err="1">
                <a:solidFill>
                  <a:srgbClr val="000000"/>
                </a:solidFill>
                <a:effectLst/>
                <a:latin typeface="Arial" panose="020B0604020202020204" pitchFamily="34" charset="0"/>
              </a:rPr>
              <a:t>m</a:t>
            </a:r>
            <a:r>
              <a:rPr lang="cs-CZ" b="0" i="0" dirty="0">
                <a:solidFill>
                  <a:srgbClr val="000000"/>
                </a:solidFill>
                <a:effectLst/>
                <a:latin typeface="Arial" panose="020B0604020202020204" pitchFamily="34" charset="0"/>
              </a:rPr>
              <a:t> = 100 </a:t>
            </a:r>
            <a:r>
              <a:rPr lang="cs-CZ" b="0" i="0" dirty="0" err="1">
                <a:solidFill>
                  <a:srgbClr val="000000"/>
                </a:solidFill>
                <a:effectLst/>
                <a:latin typeface="Arial" panose="020B0604020202020204" pitchFamily="34" charset="0"/>
              </a:rPr>
              <a:t>lx</a:t>
            </a:r>
            <a:r>
              <a:rPr lang="cs-CZ" b="0" i="0" dirty="0">
                <a:solidFill>
                  <a:srgbClr val="000000"/>
                </a:solidFill>
                <a:effectLst/>
                <a:latin typeface="Arial" panose="020B0604020202020204" pitchFamily="34" charset="0"/>
              </a:rPr>
              <a:t>. Svítidla místního osvětlení musí být polohovatelná tak, aby se osvětlení dalo přizpůsobit zrakovým potřebám uživatelů a zajistila se osvětlenost </a:t>
            </a:r>
            <a:r>
              <a:rPr lang="cs-CZ" b="0" i="0" dirty="0" err="1">
                <a:solidFill>
                  <a:srgbClr val="000000"/>
                </a:solidFill>
                <a:effectLst/>
                <a:latin typeface="Arial" panose="020B0604020202020204" pitchFamily="34" charset="0"/>
              </a:rPr>
              <a:t>Ē</a:t>
            </a:r>
            <a:r>
              <a:rPr lang="cs-CZ" b="0" i="0" baseline="-25000" dirty="0" err="1">
                <a:solidFill>
                  <a:srgbClr val="000000"/>
                </a:solidFill>
                <a:effectLst/>
                <a:latin typeface="Arial" panose="020B0604020202020204" pitchFamily="34" charset="0"/>
              </a:rPr>
              <a:t>m</a:t>
            </a:r>
            <a:r>
              <a:rPr lang="cs-CZ" b="0" i="0" dirty="0">
                <a:solidFill>
                  <a:srgbClr val="000000"/>
                </a:solidFill>
                <a:effectLst/>
                <a:latin typeface="Arial" panose="020B0604020202020204" pitchFamily="34" charset="0"/>
              </a:rPr>
              <a:t> = 300 </a:t>
            </a:r>
            <a:r>
              <a:rPr lang="cs-CZ" b="0" i="0" dirty="0" err="1">
                <a:solidFill>
                  <a:srgbClr val="000000"/>
                </a:solidFill>
                <a:effectLst/>
                <a:latin typeface="Arial" panose="020B0604020202020204" pitchFamily="34" charset="0"/>
              </a:rPr>
              <a:t>lx</a:t>
            </a:r>
            <a:r>
              <a:rPr lang="cs-CZ" b="0" i="0" dirty="0">
                <a:solidFill>
                  <a:srgbClr val="000000"/>
                </a:solidFill>
                <a:effectLst/>
                <a:latin typeface="Arial" panose="020B0604020202020204" pitchFamily="34" charset="0"/>
              </a:rPr>
              <a:t>.</a:t>
            </a:r>
          </a:p>
          <a:p>
            <a:endParaRPr lang="cs-CZ" dirty="0"/>
          </a:p>
        </p:txBody>
      </p:sp>
    </p:spTree>
    <p:extLst>
      <p:ext uri="{BB962C8B-B14F-4D97-AF65-F5344CB8AC3E}">
        <p14:creationId xmlns:p14="http://schemas.microsoft.com/office/powerpoint/2010/main" val="2368871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937104-FC25-409D-973A-E0BC9F7A6DEF}"/>
              </a:ext>
            </a:extLst>
          </p:cNvPr>
          <p:cNvSpPr>
            <a:spLocks noGrp="1"/>
          </p:cNvSpPr>
          <p:nvPr>
            <p:ph type="title"/>
          </p:nvPr>
        </p:nvSpPr>
        <p:spPr/>
        <p:txBody>
          <a:bodyPr>
            <a:normAutofit/>
          </a:bodyPr>
          <a:lstStyle/>
          <a:p>
            <a:r>
              <a:rPr lang="cs-CZ" sz="1800" b="1" i="0" dirty="0">
                <a:solidFill>
                  <a:srgbClr val="43494D"/>
                </a:solidFill>
                <a:effectLst/>
                <a:latin typeface="Slabo 27px"/>
              </a:rPr>
              <a:t>Vyhláška č. 410/2005 Sb.</a:t>
            </a:r>
            <a:br>
              <a:rPr lang="cs-CZ" sz="1800" b="1" i="0" dirty="0">
                <a:solidFill>
                  <a:srgbClr val="43494D"/>
                </a:solidFill>
                <a:effectLst/>
                <a:latin typeface="Slabo 27px"/>
              </a:rPr>
            </a:br>
            <a:r>
              <a:rPr lang="cs-CZ" sz="1800" b="1" i="1" dirty="0">
                <a:solidFill>
                  <a:srgbClr val="43494D"/>
                </a:solidFill>
                <a:effectLst/>
                <a:latin typeface="Arial" panose="020B0604020202020204" pitchFamily="34" charset="0"/>
              </a:rPr>
              <a:t>Vyhláška o hygienických požadavcích na prostory a provoz zařízení </a:t>
            </a:r>
            <a:br>
              <a:rPr lang="cs-CZ" sz="1800" b="1" i="1" dirty="0">
                <a:solidFill>
                  <a:srgbClr val="43494D"/>
                </a:solidFill>
                <a:effectLst/>
                <a:latin typeface="Arial" panose="020B0604020202020204" pitchFamily="34" charset="0"/>
              </a:rPr>
            </a:br>
            <a:r>
              <a:rPr lang="cs-CZ" sz="1800" b="1" i="1" dirty="0">
                <a:solidFill>
                  <a:srgbClr val="43494D"/>
                </a:solidFill>
                <a:effectLst/>
                <a:latin typeface="Arial" panose="020B0604020202020204" pitchFamily="34" charset="0"/>
              </a:rPr>
              <a:t>a provozoven pro výchovu a vzdělávání dětí a mladistvých</a:t>
            </a:r>
            <a:endParaRPr lang="cs-CZ" b="1" dirty="0"/>
          </a:p>
        </p:txBody>
      </p:sp>
      <p:sp>
        <p:nvSpPr>
          <p:cNvPr id="3" name="Zástupný obsah 2">
            <a:extLst>
              <a:ext uri="{FF2B5EF4-FFF2-40B4-BE49-F238E27FC236}">
                <a16:creationId xmlns:a16="http://schemas.microsoft.com/office/drawing/2014/main" id="{CF6422EC-4FEA-497B-99C5-8A4C7BD94022}"/>
              </a:ext>
            </a:extLst>
          </p:cNvPr>
          <p:cNvSpPr>
            <a:spLocks noGrp="1"/>
          </p:cNvSpPr>
          <p:nvPr>
            <p:ph idx="1"/>
          </p:nvPr>
        </p:nvSpPr>
        <p:spPr>
          <a:xfrm>
            <a:off x="395536" y="1600200"/>
            <a:ext cx="8291264" cy="5573216"/>
          </a:xfrm>
        </p:spPr>
        <p:txBody>
          <a:bodyPr>
            <a:normAutofit fontScale="47500" lnSpcReduction="20000"/>
          </a:bodyPr>
          <a:lstStyle/>
          <a:p>
            <a:pPr algn="just"/>
            <a:r>
              <a:rPr lang="cs-CZ" b="1" i="0" dirty="0">
                <a:solidFill>
                  <a:srgbClr val="FF8400"/>
                </a:solidFill>
                <a:effectLst/>
                <a:latin typeface="Arial" panose="020B0604020202020204" pitchFamily="34" charset="0"/>
              </a:rPr>
              <a:t>§ 15</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Pro většinu zrakových činností v zařízeních pro výchovu a vzdělávání a provozovnách pro výchovu a vzdělávání se vyžaduje směr denního osvětlení zleva a shora. Svítidla u soustav umělého osvětlení se umísťují na strop rovnoběžně s okenní stěnou, pokud to umožňuje stavební dispozice místnosti, zejména klenby nebo překlady.</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Při zrakově obtížných a náročných činnostech je nejvhodnější orientace osvětlovacích otvorů na neslunečnou stranu.</a:t>
            </a:r>
          </a:p>
          <a:p>
            <a:pPr algn="just"/>
            <a:r>
              <a:rPr lang="cs-CZ" b="1" i="0" dirty="0">
                <a:solidFill>
                  <a:srgbClr val="000000"/>
                </a:solidFill>
                <a:effectLst/>
                <a:latin typeface="Arial" panose="020B0604020202020204" pitchFamily="34" charset="0"/>
              </a:rPr>
              <a:t>(3)</a:t>
            </a:r>
            <a:r>
              <a:rPr lang="cs-CZ" b="0" i="0" dirty="0">
                <a:solidFill>
                  <a:srgbClr val="000000"/>
                </a:solidFill>
                <a:effectLst/>
                <a:latin typeface="Arial" panose="020B0604020202020204" pitchFamily="34" charset="0"/>
              </a:rPr>
              <a:t> </a:t>
            </a:r>
            <a:r>
              <a:rPr lang="cs-CZ" b="0" i="0" dirty="0">
                <a:solidFill>
                  <a:srgbClr val="FF0000"/>
                </a:solidFill>
                <a:effectLst/>
                <a:latin typeface="Arial" panose="020B0604020202020204" pitchFamily="34" charset="0"/>
              </a:rPr>
              <a:t>Výška horizontálních srovnávacích rovin pro návrh a posouzení osvětlení místa zrakového úkolu</a:t>
            </a:r>
          </a:p>
          <a:p>
            <a:pPr algn="just"/>
            <a:r>
              <a:rPr lang="cs-CZ" b="1" i="0" dirty="0">
                <a:solidFill>
                  <a:srgbClr val="FF0000"/>
                </a:solidFill>
                <a:effectLst/>
                <a:latin typeface="Arial" panose="020B0604020202020204" pitchFamily="34" charset="0"/>
              </a:rPr>
              <a:t>a)</a:t>
            </a:r>
            <a:r>
              <a:rPr lang="cs-CZ" b="0" i="0" dirty="0">
                <a:solidFill>
                  <a:srgbClr val="FF0000"/>
                </a:solidFill>
                <a:effectLst/>
                <a:latin typeface="Arial" panose="020B0604020202020204" pitchFamily="34" charset="0"/>
              </a:rPr>
              <a:t> u denního osvětlení v zařízeních pro výchovu a vzdělávání a provozovnách pro výchovu a vzdělávání pro děti předškolního věku je 0,45 m nad podlahou,</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a:t>
            </a:r>
            <a:r>
              <a:rPr lang="cs-CZ" b="0" i="0" dirty="0">
                <a:solidFill>
                  <a:srgbClr val="FF0000"/>
                </a:solidFill>
                <a:effectLst/>
                <a:latin typeface="Arial" panose="020B0604020202020204" pitchFamily="34" charset="0"/>
              </a:rPr>
              <a:t>u denního osvětlení v zařízeních pro výchovu a vzdělávání a provozovnách pro výchovu a vzdělávání žáků ve školách a školských zařízeních je 0,85 m nad podlahou</a:t>
            </a:r>
            <a:r>
              <a:rPr lang="cs-CZ" b="0" i="0" dirty="0">
                <a:solidFill>
                  <a:srgbClr val="000000"/>
                </a:solidFill>
                <a:effectLst/>
                <a:latin typeface="Arial" panose="020B0604020202020204" pitchFamily="34" charset="0"/>
              </a:rPr>
              <a:t>,</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u umělého osvětlení v zařízeních pro výchovu a vzdělávání a provozovnách pro výchovu a vzdělávání pro děti předškolního věku je dána převládající výškou stolů, v ostatních prostorách herny a v ložnici úrovní podlahy,</a:t>
            </a:r>
          </a:p>
          <a:p>
            <a:pPr algn="just"/>
            <a:r>
              <a:rPr lang="cs-CZ" b="1" i="0" dirty="0">
                <a:solidFill>
                  <a:srgbClr val="000000"/>
                </a:solidFill>
                <a:effectLst/>
                <a:latin typeface="Arial" panose="020B0604020202020204" pitchFamily="34" charset="0"/>
              </a:rPr>
              <a:t>d)</a:t>
            </a:r>
            <a:r>
              <a:rPr lang="cs-CZ" b="0" i="0" dirty="0">
                <a:solidFill>
                  <a:srgbClr val="000000"/>
                </a:solidFill>
                <a:effectLst/>
                <a:latin typeface="Arial" panose="020B0604020202020204" pitchFamily="34" charset="0"/>
              </a:rPr>
              <a:t> u umělého osvětlení v zařízeních pro výchovu a vzdělávání a provozovnách pro výchovu a vzdělávání žáků ve školských zařízeních je stejná jako převládající výška lavic.</a:t>
            </a:r>
          </a:p>
          <a:p>
            <a:pPr algn="just"/>
            <a:r>
              <a:rPr lang="cs-CZ" b="1" i="0" dirty="0">
                <a:solidFill>
                  <a:srgbClr val="000000"/>
                </a:solidFill>
                <a:effectLst/>
                <a:latin typeface="Arial" panose="020B0604020202020204" pitchFamily="34" charset="0"/>
              </a:rPr>
              <a:t>(4)</a:t>
            </a:r>
            <a:r>
              <a:rPr lang="cs-CZ" b="0" i="0" dirty="0">
                <a:solidFill>
                  <a:srgbClr val="000000"/>
                </a:solidFill>
                <a:effectLst/>
                <a:latin typeface="Arial" panose="020B0604020202020204" pitchFamily="34" charset="0"/>
              </a:rPr>
              <a:t> </a:t>
            </a:r>
            <a:r>
              <a:rPr lang="cs-CZ" b="0" i="0" dirty="0">
                <a:solidFill>
                  <a:srgbClr val="FF0000"/>
                </a:solidFill>
                <a:effectLst/>
                <a:latin typeface="Arial" panose="020B0604020202020204" pitchFamily="34" charset="0"/>
              </a:rPr>
              <a:t>Za místo zrakového úkolu je považován prostor s lavicemi nebo stůl učitele a za bezprostřední okolí zrakového úkolu je považován prostor místnosti sloužící výuce.</a:t>
            </a:r>
          </a:p>
          <a:p>
            <a:pPr algn="just"/>
            <a:r>
              <a:rPr lang="cs-CZ" b="1" i="0" dirty="0">
                <a:solidFill>
                  <a:srgbClr val="000000"/>
                </a:solidFill>
                <a:effectLst/>
                <a:latin typeface="Arial" panose="020B0604020202020204" pitchFamily="34" charset="0"/>
              </a:rPr>
              <a:t>(5)</a:t>
            </a:r>
            <a:r>
              <a:rPr lang="cs-CZ" b="0" i="0" dirty="0">
                <a:solidFill>
                  <a:srgbClr val="000000"/>
                </a:solidFill>
                <a:effectLst/>
                <a:latin typeface="Arial" panose="020B0604020202020204" pitchFamily="34" charset="0"/>
              </a:rPr>
              <a:t> Osvětlovací soustavy a části vnitřních prostorů odrážející světlo musí být čištěny a obnovovány ve lhůtách daných plánem údržby v souladu s projektem osvětlení a musí být udržovány v takovém stavu, aby požadované vlastnosti osvětlení byly splněny po celou dobu života osvětlovací soustavy. Není-li zpracován v projektu osvětlení plán údržby, postupuje se v souladu s ustanovením § 22 písm. e).</a:t>
            </a:r>
          </a:p>
          <a:p>
            <a:endParaRPr lang="cs-CZ" dirty="0"/>
          </a:p>
        </p:txBody>
      </p:sp>
    </p:spTree>
    <p:extLst>
      <p:ext uri="{BB962C8B-B14F-4D97-AF65-F5344CB8AC3E}">
        <p14:creationId xmlns:p14="http://schemas.microsoft.com/office/powerpoint/2010/main" val="183104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mělé osvětlení z pohledu projektanta | atelier-dek.cz">
            <a:extLst>
              <a:ext uri="{FF2B5EF4-FFF2-40B4-BE49-F238E27FC236}">
                <a16:creationId xmlns:a16="http://schemas.microsoft.com/office/drawing/2014/main" id="{F63D8948-32C5-4773-91D3-86A4F00F7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846" y="1556792"/>
            <a:ext cx="6326307" cy="3397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FA7AA980-E2A3-44E2-9D35-962D63E7DFC7}"/>
              </a:ext>
            </a:extLst>
          </p:cNvPr>
          <p:cNvSpPr txBox="1"/>
          <p:nvPr/>
        </p:nvSpPr>
        <p:spPr>
          <a:xfrm>
            <a:off x="2987824" y="548680"/>
            <a:ext cx="4572000" cy="369332"/>
          </a:xfrm>
          <a:prstGeom prst="rect">
            <a:avLst/>
          </a:prstGeom>
          <a:noFill/>
        </p:spPr>
        <p:txBody>
          <a:bodyPr wrap="square">
            <a:spAutoFit/>
          </a:bodyPr>
          <a:lstStyle/>
          <a:p>
            <a:r>
              <a:rPr lang="cs-CZ" b="0" i="0" dirty="0">
                <a:solidFill>
                  <a:srgbClr val="FF0000"/>
                </a:solidFill>
                <a:effectLst/>
                <a:latin typeface="Arial" panose="020B0604020202020204" pitchFamily="34" charset="0"/>
              </a:rPr>
              <a:t>místo zrakového úkolu </a:t>
            </a:r>
            <a:endParaRPr lang="cs-CZ" dirty="0"/>
          </a:p>
        </p:txBody>
      </p:sp>
    </p:spTree>
    <p:extLst>
      <p:ext uri="{BB962C8B-B14F-4D97-AF65-F5344CB8AC3E}">
        <p14:creationId xmlns:p14="http://schemas.microsoft.com/office/powerpoint/2010/main" val="938824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Osvětlení žákovského místa</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5582939" cy="3347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a:extLst>
              <a:ext uri="{FF2B5EF4-FFF2-40B4-BE49-F238E27FC236}">
                <a16:creationId xmlns:a16="http://schemas.microsoft.com/office/drawing/2014/main" id="{EE43F6E9-7683-431E-9632-BC447FC786CE}"/>
              </a:ext>
            </a:extLst>
          </p:cNvPr>
          <p:cNvSpPr txBox="1"/>
          <p:nvPr/>
        </p:nvSpPr>
        <p:spPr>
          <a:xfrm>
            <a:off x="457200" y="4797152"/>
            <a:ext cx="8291264" cy="1938992"/>
          </a:xfrm>
          <a:prstGeom prst="rect">
            <a:avLst/>
          </a:prstGeom>
          <a:noFill/>
        </p:spPr>
        <p:txBody>
          <a:bodyPr wrap="square">
            <a:spAutoFit/>
          </a:bodyPr>
          <a:lstStyle/>
          <a:p>
            <a:r>
              <a:rPr lang="cs-CZ" sz="2400" b="1" dirty="0"/>
              <a:t>Místo zrakového úkolu </a:t>
            </a:r>
            <a:r>
              <a:rPr lang="cs-CZ" sz="2400" dirty="0"/>
              <a:t>– místo, kde se nachází zrakový úkol (vizuální prvky vykonávané práce) – povrch lavic, demonstrační stůl, tabule, katedra,… </a:t>
            </a:r>
          </a:p>
          <a:p>
            <a:r>
              <a:rPr lang="cs-CZ" sz="2400" b="1" dirty="0"/>
              <a:t>Bezprostřední okolí úkolu - pás </a:t>
            </a:r>
            <a:r>
              <a:rPr lang="cs-CZ" sz="2400" dirty="0"/>
              <a:t>o šířce alespoň 0,5m okolo místa zrakového úkolu uvnitř zorného pole</a:t>
            </a:r>
          </a:p>
        </p:txBody>
      </p:sp>
    </p:spTree>
    <p:extLst>
      <p:ext uri="{BB962C8B-B14F-4D97-AF65-F5344CB8AC3E}">
        <p14:creationId xmlns:p14="http://schemas.microsoft.com/office/powerpoint/2010/main" val="3780385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F7BB25-B8C5-4593-A327-5ACDEE30D0E3}"/>
              </a:ext>
            </a:extLst>
          </p:cNvPr>
          <p:cNvSpPr>
            <a:spLocks noGrp="1"/>
          </p:cNvSpPr>
          <p:nvPr>
            <p:ph type="title"/>
          </p:nvPr>
        </p:nvSpPr>
        <p:spPr/>
        <p:txBody>
          <a:bodyPr/>
          <a:lstStyle/>
          <a:p>
            <a:pPr algn="l"/>
            <a:r>
              <a:rPr lang="cs-CZ" dirty="0"/>
              <a:t>.</a:t>
            </a:r>
          </a:p>
        </p:txBody>
      </p:sp>
      <p:pic>
        <p:nvPicPr>
          <p:cNvPr id="5" name="Zástupný obsah 4">
            <a:extLst>
              <a:ext uri="{FF2B5EF4-FFF2-40B4-BE49-F238E27FC236}">
                <a16:creationId xmlns:a16="http://schemas.microsoft.com/office/drawing/2014/main" id="{77A4925F-6B1B-4C56-A124-B314F8DC5F3F}"/>
              </a:ext>
            </a:extLst>
          </p:cNvPr>
          <p:cNvPicPr>
            <a:picLocks noGrp="1" noChangeAspect="1"/>
          </p:cNvPicPr>
          <p:nvPr>
            <p:ph idx="1"/>
          </p:nvPr>
        </p:nvPicPr>
        <p:blipFill>
          <a:blip r:embed="rId2"/>
          <a:stretch>
            <a:fillRect/>
          </a:stretch>
        </p:blipFill>
        <p:spPr>
          <a:xfrm>
            <a:off x="457200" y="764704"/>
            <a:ext cx="8229600" cy="3498755"/>
          </a:xfrm>
        </p:spPr>
      </p:pic>
    </p:spTree>
    <p:extLst>
      <p:ext uri="{BB962C8B-B14F-4D97-AF65-F5344CB8AC3E}">
        <p14:creationId xmlns:p14="http://schemas.microsoft.com/office/powerpoint/2010/main" val="1093613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lumMod val="75000"/>
            </a:schemeClr>
          </a:solidFill>
        </p:spPr>
        <p:txBody>
          <a:bodyPr/>
          <a:lstStyle/>
          <a:p>
            <a:r>
              <a:rPr lang="cs-CZ" b="1" dirty="0"/>
              <a:t>Hodnocení umělého osvětlení</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t>Délka pobytu	</a:t>
            </a:r>
          </a:p>
          <a:p>
            <a:r>
              <a:rPr lang="cs-CZ" dirty="0"/>
              <a:t>Občasný pobyt</a:t>
            </a:r>
          </a:p>
          <a:p>
            <a:r>
              <a:rPr lang="cs-CZ" dirty="0"/>
              <a:t>Krátkodobý pobyt</a:t>
            </a:r>
          </a:p>
          <a:p>
            <a:r>
              <a:rPr lang="cs-CZ" dirty="0"/>
              <a:t>Trvalý pobyt kategorie</a:t>
            </a:r>
          </a:p>
          <a:p>
            <a:r>
              <a:rPr lang="cs-CZ" dirty="0"/>
              <a:t>Trvalý pobyt bez denního světla</a:t>
            </a:r>
          </a:p>
          <a:p>
            <a:pPr marL="0" indent="0">
              <a:buNone/>
            </a:pPr>
            <a:endParaRPr lang="cs-CZ" dirty="0"/>
          </a:p>
          <a:p>
            <a:pPr marL="0" indent="0">
              <a:buNone/>
            </a:pPr>
            <a:r>
              <a:rPr lang="cs-CZ" dirty="0"/>
              <a:t>Názorný přehled o umělém osvětlení se získá doplněním plánku místnosti s naměřenými hodnotami, </a:t>
            </a:r>
            <a:r>
              <a:rPr lang="cs-CZ" dirty="0" err="1"/>
              <a:t>izočarami</a:t>
            </a:r>
            <a:r>
              <a:rPr lang="cs-CZ" dirty="0"/>
              <a:t> pro osvětlenost – </a:t>
            </a:r>
            <a:r>
              <a:rPr lang="cs-CZ" dirty="0" err="1"/>
              <a:t>izoluxami</a:t>
            </a:r>
            <a:r>
              <a:rPr lang="cs-CZ" dirty="0"/>
              <a:t>. </a:t>
            </a:r>
          </a:p>
        </p:txBody>
      </p:sp>
    </p:spTree>
    <p:extLst>
      <p:ext uri="{BB962C8B-B14F-4D97-AF65-F5344CB8AC3E}">
        <p14:creationId xmlns:p14="http://schemas.microsoft.com/office/powerpoint/2010/main" val="334608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214313"/>
            <a:ext cx="7591425" cy="642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782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lumMod val="60000"/>
              <a:lumOff val="40000"/>
            </a:schemeClr>
          </a:solidFill>
        </p:spPr>
        <p:txBody>
          <a:bodyPr/>
          <a:lstStyle/>
          <a:p>
            <a:r>
              <a:rPr lang="cs-CZ" b="1" dirty="0"/>
              <a:t>Umělé osvětlení </a:t>
            </a:r>
          </a:p>
        </p:txBody>
      </p:sp>
      <p:sp>
        <p:nvSpPr>
          <p:cNvPr id="3" name="Zástupný symbol pro obsah 2"/>
          <p:cNvSpPr>
            <a:spLocks noGrp="1"/>
          </p:cNvSpPr>
          <p:nvPr>
            <p:ph idx="1"/>
          </p:nvPr>
        </p:nvSpPr>
        <p:spPr/>
        <p:txBody>
          <a:bodyPr>
            <a:normAutofit fontScale="62500" lnSpcReduction="20000"/>
          </a:bodyPr>
          <a:lstStyle/>
          <a:p>
            <a:pPr marL="0" indent="0">
              <a:buNone/>
            </a:pPr>
            <a:r>
              <a:rPr lang="cs-CZ" dirty="0"/>
              <a:t>se dělí na:</a:t>
            </a:r>
          </a:p>
          <a:p>
            <a:r>
              <a:rPr lang="cs-CZ" b="1" dirty="0"/>
              <a:t>celkov</a:t>
            </a:r>
            <a:r>
              <a:rPr lang="cs-CZ" dirty="0"/>
              <a:t>é – rovnoměrné osvětlení prostoru bez ohledu na zvláštní místní požadavky,</a:t>
            </a:r>
          </a:p>
          <a:p>
            <a:r>
              <a:rPr lang="cs-CZ" b="1" dirty="0"/>
              <a:t>odstupňované</a:t>
            </a:r>
            <a:r>
              <a:rPr lang="cs-CZ" dirty="0"/>
              <a:t> – v části prostoru zesílené na vyšší intenzitu (obvykle v místě pracovního úkolu),</a:t>
            </a:r>
          </a:p>
          <a:p>
            <a:r>
              <a:rPr lang="cs-CZ" b="1" dirty="0"/>
              <a:t>místní </a:t>
            </a:r>
            <a:r>
              <a:rPr lang="cs-CZ" dirty="0"/>
              <a:t>– osvětlení podle zrakového úkolu, které doplňuje celkové osvětlení a lze jej samostatně ovládat,</a:t>
            </a:r>
          </a:p>
          <a:p>
            <a:r>
              <a:rPr lang="cs-CZ" b="1" dirty="0"/>
              <a:t>nouzové</a:t>
            </a:r>
            <a:r>
              <a:rPr lang="cs-CZ" dirty="0"/>
              <a:t> – určené pro použití v případě poruchy normálního osvětlení.</a:t>
            </a:r>
          </a:p>
          <a:p>
            <a:pPr marL="0" indent="0">
              <a:buNone/>
            </a:pPr>
            <a:endParaRPr lang="cs-CZ" dirty="0"/>
          </a:p>
          <a:p>
            <a:r>
              <a:rPr lang="cs-CZ" dirty="0"/>
              <a:t>Základní veličinou, kterou se hodnotí umělé osvětlení, je </a:t>
            </a:r>
            <a:r>
              <a:rPr lang="cs-CZ" b="1" dirty="0"/>
              <a:t>intenzita osvětlení E </a:t>
            </a:r>
            <a:r>
              <a:rPr lang="cs-CZ" dirty="0"/>
              <a:t>(dle ČSN EN 12665 nazývaná též </a:t>
            </a:r>
            <a:r>
              <a:rPr lang="cs-CZ" b="1" dirty="0"/>
              <a:t>osvětlenost</a:t>
            </a:r>
            <a:r>
              <a:rPr lang="cs-CZ" dirty="0"/>
              <a:t>). </a:t>
            </a:r>
          </a:p>
          <a:p>
            <a:r>
              <a:rPr lang="cs-CZ" dirty="0"/>
              <a:t>V praxi je osvětlenost ovlivněna mnoha dalšími faktory</a:t>
            </a:r>
            <a:br>
              <a:rPr lang="cs-CZ" dirty="0"/>
            </a:br>
            <a:r>
              <a:rPr lang="cs-CZ" dirty="0"/>
              <a:t>stárnutí světelných zdrojů (stanoveno na základě údajů výrobce)</a:t>
            </a:r>
            <a:br>
              <a:rPr lang="cs-CZ" dirty="0"/>
            </a:br>
            <a:r>
              <a:rPr lang="cs-CZ" dirty="0"/>
              <a:t>znečištění zdroje</a:t>
            </a:r>
            <a:br>
              <a:rPr lang="cs-CZ" dirty="0"/>
            </a:br>
            <a:r>
              <a:rPr lang="cs-CZ" dirty="0"/>
              <a:t>znečištění ploch osvětlovaného prostoru</a:t>
            </a:r>
            <a:br>
              <a:rPr lang="cs-CZ" dirty="0"/>
            </a:br>
            <a:r>
              <a:rPr lang="cs-CZ" dirty="0"/>
              <a:t>funkční spolehlivost zdroje</a:t>
            </a:r>
          </a:p>
          <a:p>
            <a:endParaRPr lang="cs-CZ" dirty="0"/>
          </a:p>
        </p:txBody>
      </p:sp>
    </p:spTree>
    <p:extLst>
      <p:ext uri="{BB962C8B-B14F-4D97-AF65-F5344CB8AC3E}">
        <p14:creationId xmlns:p14="http://schemas.microsoft.com/office/powerpoint/2010/main" val="899945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1143000"/>
          </a:xfrm>
        </p:spPr>
        <p:txBody>
          <a:bodyPr>
            <a:normAutofit fontScale="90000"/>
          </a:bodyPr>
          <a:lstStyle/>
          <a:p>
            <a:r>
              <a:rPr lang="cs-CZ" b="1" dirty="0"/>
              <a:t>Osvětlení</a:t>
            </a:r>
            <a:br>
              <a:rPr lang="cs-CZ" b="1" dirty="0"/>
            </a:br>
            <a:r>
              <a:rPr lang="cs-CZ" dirty="0"/>
              <a:t>Měření a hodnocení</a:t>
            </a:r>
            <a:endParaRPr lang="cs-CZ" b="1" dirty="0"/>
          </a:p>
        </p:txBody>
      </p:sp>
      <p:sp>
        <p:nvSpPr>
          <p:cNvPr id="3" name="Zástupný symbol pro obsah 2"/>
          <p:cNvSpPr>
            <a:spLocks noGrp="1"/>
          </p:cNvSpPr>
          <p:nvPr>
            <p:ph idx="1"/>
          </p:nvPr>
        </p:nvSpPr>
        <p:spPr>
          <a:xfrm>
            <a:off x="251520" y="1434194"/>
            <a:ext cx="8640960" cy="5429200"/>
          </a:xfrm>
        </p:spPr>
        <p:txBody>
          <a:bodyPr>
            <a:normAutofit fontScale="55000" lnSpcReduction="20000"/>
          </a:bodyPr>
          <a:lstStyle/>
          <a:p>
            <a:r>
              <a:rPr lang="cs-CZ" sz="3600" b="1" dirty="0">
                <a:solidFill>
                  <a:srgbClr val="FF0000"/>
                </a:solidFill>
              </a:rPr>
              <a:t>Svítivost </a:t>
            </a:r>
            <a:r>
              <a:rPr lang="cs-CZ" sz="3600" b="1" dirty="0"/>
              <a:t>I</a:t>
            </a:r>
            <a:r>
              <a:rPr lang="cs-CZ" sz="3600" dirty="0"/>
              <a:t> (cd) - 1 cd odpovídá svítivosti jedné svíčky. Wolframová žárovka o příkonu 100 W má svítivost přibližně 200 cd. LED žárovka stejné svítivosti má příkon zhruba 8x menší. </a:t>
            </a:r>
          </a:p>
          <a:p>
            <a:pPr marL="0" indent="0">
              <a:buNone/>
            </a:pPr>
            <a:endParaRPr lang="cs-CZ" sz="3600" dirty="0"/>
          </a:p>
          <a:p>
            <a:r>
              <a:rPr lang="cs-CZ" sz="3600" b="1" dirty="0">
                <a:solidFill>
                  <a:srgbClr val="FF0000"/>
                </a:solidFill>
              </a:rPr>
              <a:t>Světelný tok </a:t>
            </a:r>
            <a:r>
              <a:rPr lang="el-GR" sz="3600" b="1" dirty="0"/>
              <a:t>Φ</a:t>
            </a:r>
            <a:r>
              <a:rPr lang="cs-CZ" sz="3600" b="1" dirty="0"/>
              <a:t> </a:t>
            </a:r>
            <a:r>
              <a:rPr lang="cs-CZ" sz="3600" dirty="0"/>
              <a:t>(</a:t>
            </a:r>
            <a:r>
              <a:rPr lang="cs-CZ" sz="3600" dirty="0" err="1"/>
              <a:t>lm</a:t>
            </a:r>
            <a:r>
              <a:rPr lang="cs-CZ" sz="3600" dirty="0"/>
              <a:t>) - světelná energie, kterou zdroj vyzáří za 1 sekundu. „Typ výkonu“ ukazuje, jak silně bude světelný zdroj svítit. U klasických žárovek se uvádí ve Wattech (W). U LED žárovek se uvádí v podobě světelného toku, udávaného v jednotce lumen (</a:t>
            </a:r>
            <a:r>
              <a:rPr lang="cs-CZ" sz="3600" dirty="0" err="1"/>
              <a:t>lm</a:t>
            </a:r>
            <a:r>
              <a:rPr lang="cs-CZ" sz="3600" dirty="0"/>
              <a:t>). Čím více lumenů, tím jasnější světlo je.</a:t>
            </a:r>
            <a:r>
              <a:rPr lang="cs-CZ" sz="3600" b="1" dirty="0"/>
              <a:t> Světelný tok se snižuje se stářím </a:t>
            </a:r>
            <a:r>
              <a:rPr lang="cs-CZ" sz="3600" dirty="0"/>
              <a:t>u všech technologií zdrojů světla. U LED žárovek klesne světelný tok zpravidla na 70 % původní hodnoty ke konci její životnosti.</a:t>
            </a:r>
          </a:p>
          <a:p>
            <a:endParaRPr lang="cs-CZ" sz="3600" dirty="0"/>
          </a:p>
          <a:p>
            <a:r>
              <a:rPr lang="cs-CZ" sz="3600" dirty="0"/>
              <a:t>Rozložení světelného toku a směr osvětlení </a:t>
            </a:r>
            <a:r>
              <a:rPr lang="cs-CZ" sz="3600" dirty="0">
                <a:hlinkClick r:id="rId2"/>
              </a:rPr>
              <a:t>https://www.inled.cz/sluzby/certifikovane-mereni-osvetleni?gclid=EAIaIQobChMIqNP1w8zA8wIV-QWiAx2jYQE0EAAYASAAEgI32fD_BwE</a:t>
            </a:r>
            <a:endParaRPr lang="cs-CZ" sz="3600" dirty="0"/>
          </a:p>
          <a:p>
            <a:endParaRPr lang="cs-CZ" sz="3600" dirty="0"/>
          </a:p>
          <a:p>
            <a:r>
              <a:rPr lang="cs-CZ" sz="3600" b="1" dirty="0">
                <a:solidFill>
                  <a:srgbClr val="FF0000"/>
                </a:solidFill>
              </a:rPr>
              <a:t>Osvětlení E</a:t>
            </a:r>
            <a:r>
              <a:rPr lang="cs-CZ" sz="3600" dirty="0"/>
              <a:t> (</a:t>
            </a:r>
            <a:r>
              <a:rPr lang="cs-CZ" sz="3600" dirty="0" err="1"/>
              <a:t>lx</a:t>
            </a:r>
            <a:r>
              <a:rPr lang="cs-CZ" sz="3600" dirty="0"/>
              <a:t>) = intenzita osvětlení. Velmi důležitá veličina. 1 Lux je osvětlení plochy, na jejíž každý čtverečný metr dopadá rovnoměrně rozložený světelný tok 2 lumenu</a:t>
            </a:r>
          </a:p>
          <a:p>
            <a:pPr marL="0" indent="0">
              <a:buNone/>
            </a:pPr>
            <a:endParaRPr lang="cs-CZ" dirty="0"/>
          </a:p>
        </p:txBody>
      </p:sp>
    </p:spTree>
    <p:extLst>
      <p:ext uri="{BB962C8B-B14F-4D97-AF65-F5344CB8AC3E}">
        <p14:creationId xmlns:p14="http://schemas.microsoft.com/office/powerpoint/2010/main" val="1039994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2916"/>
            <a:ext cx="6309122" cy="326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83" y="4055731"/>
            <a:ext cx="8720723"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278303" y="3748390"/>
            <a:ext cx="2432076" cy="369332"/>
          </a:xfrm>
          <a:prstGeom prst="rect">
            <a:avLst/>
          </a:prstGeom>
        </p:spPr>
        <p:txBody>
          <a:bodyPr wrap="none">
            <a:spAutoFit/>
          </a:bodyPr>
          <a:lstStyle/>
          <a:p>
            <a:r>
              <a:rPr lang="cs-CZ" dirty="0"/>
              <a:t>norma ČSN EN 12464-1.</a:t>
            </a:r>
          </a:p>
        </p:txBody>
      </p:sp>
    </p:spTree>
    <p:extLst>
      <p:ext uri="{BB962C8B-B14F-4D97-AF65-F5344CB8AC3E}">
        <p14:creationId xmlns:p14="http://schemas.microsoft.com/office/powerpoint/2010/main" val="117034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Světlo a fyzika</a:t>
            </a:r>
          </a:p>
        </p:txBody>
      </p:sp>
      <p:sp>
        <p:nvSpPr>
          <p:cNvPr id="3" name="Zástupný symbol pro obsah 2"/>
          <p:cNvSpPr>
            <a:spLocks noGrp="1"/>
          </p:cNvSpPr>
          <p:nvPr>
            <p:ph idx="1"/>
          </p:nvPr>
        </p:nvSpPr>
        <p:spPr/>
        <p:txBody>
          <a:bodyPr/>
          <a:lstStyle/>
          <a:p>
            <a:r>
              <a:rPr lang="cs-CZ" dirty="0"/>
              <a:t>Světlo</a:t>
            </a:r>
          </a:p>
          <a:p>
            <a:pPr marL="0" indent="0">
              <a:buNone/>
            </a:pPr>
            <a:r>
              <a:rPr lang="cs-CZ" sz="2000" dirty="0">
                <a:hlinkClick r:id="rId2"/>
              </a:rPr>
              <a:t>https://www.youtube.com/watch?v=FEWVnjbLI9o</a:t>
            </a:r>
            <a:endParaRPr lang="cs-CZ" sz="2000" dirty="0"/>
          </a:p>
          <a:p>
            <a:r>
              <a:rPr lang="cs-CZ" dirty="0"/>
              <a:t>Podstata světla</a:t>
            </a:r>
          </a:p>
          <a:p>
            <a:pPr marL="0" indent="0">
              <a:buNone/>
            </a:pPr>
            <a:r>
              <a:rPr lang="cs-CZ" sz="2000" dirty="0">
                <a:hlinkClick r:id="rId3"/>
              </a:rPr>
              <a:t>https://www.youtube.com/watch?v=gaFKAQVA8Ak</a:t>
            </a:r>
            <a:endParaRPr lang="cs-CZ" sz="2000" dirty="0"/>
          </a:p>
          <a:p>
            <a:endParaRPr lang="cs-CZ" dirty="0"/>
          </a:p>
        </p:txBody>
      </p:sp>
      <p:sp>
        <p:nvSpPr>
          <p:cNvPr id="4" name="AutoShape 2" descr="\Phi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2" descr="Stmívač: Program pro nastavení jasu obrazovky ve Windows | ITIG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436697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812710"/>
            <a:ext cx="5040560" cy="405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005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Osvětlení - pokračování</a:t>
            </a:r>
            <a:br>
              <a:rPr lang="cs-CZ" b="1" dirty="0"/>
            </a:br>
            <a:r>
              <a:rPr lang="cs-CZ" dirty="0"/>
              <a:t>Měření a hodnocení</a:t>
            </a:r>
          </a:p>
        </p:txBody>
      </p:sp>
      <p:sp>
        <p:nvSpPr>
          <p:cNvPr id="3" name="Zástupný symbol pro obsah 2"/>
          <p:cNvSpPr>
            <a:spLocks noGrp="1"/>
          </p:cNvSpPr>
          <p:nvPr>
            <p:ph idx="1"/>
          </p:nvPr>
        </p:nvSpPr>
        <p:spPr>
          <a:xfrm>
            <a:off x="457200" y="1600200"/>
            <a:ext cx="8229600" cy="4853136"/>
          </a:xfrm>
        </p:spPr>
        <p:txBody>
          <a:bodyPr>
            <a:normAutofit fontScale="92500" lnSpcReduction="20000"/>
          </a:bodyPr>
          <a:lstStyle/>
          <a:p>
            <a:r>
              <a:rPr lang="cs-CZ" sz="2200" b="1" dirty="0">
                <a:solidFill>
                  <a:srgbClr val="FF0000"/>
                </a:solidFill>
              </a:rPr>
              <a:t>Jas</a:t>
            </a:r>
            <a:r>
              <a:rPr lang="cs-CZ" sz="2200" dirty="0"/>
              <a:t> L (cd.m</a:t>
            </a:r>
            <a:r>
              <a:rPr lang="cs-CZ" sz="2200" baseline="30000" dirty="0"/>
              <a:t>-2</a:t>
            </a:r>
            <a:r>
              <a:rPr lang="cs-CZ" sz="2200" dirty="0"/>
              <a:t>)</a:t>
            </a:r>
          </a:p>
          <a:p>
            <a:pPr marL="0" indent="0">
              <a:buNone/>
            </a:pPr>
            <a:endParaRPr lang="cs-CZ" sz="2200" dirty="0"/>
          </a:p>
          <a:p>
            <a:r>
              <a:rPr lang="cs-CZ" sz="2200" b="1" dirty="0">
                <a:solidFill>
                  <a:srgbClr val="FF0000"/>
                </a:solidFill>
              </a:rPr>
              <a:t>Barva světla </a:t>
            </a:r>
            <a:r>
              <a:rPr lang="cs-CZ" sz="2200" b="1" dirty="0"/>
              <a:t>(teplota chromatičnosti)</a:t>
            </a:r>
            <a:r>
              <a:rPr lang="cs-CZ" sz="2200" dirty="0"/>
              <a:t> - </a:t>
            </a:r>
            <a:r>
              <a:rPr lang="cs-CZ" sz="2200" dirty="0" err="1"/>
              <a:t>Tcp</a:t>
            </a:r>
            <a:r>
              <a:rPr lang="cs-CZ" sz="2200" dirty="0"/>
              <a:t>, </a:t>
            </a:r>
            <a:r>
              <a:rPr lang="cs-CZ" sz="2400" dirty="0"/>
              <a:t>důležitý parametr umělého osvětlení </a:t>
            </a:r>
          </a:p>
          <a:p>
            <a:r>
              <a:rPr lang="cs-CZ" sz="2400" dirty="0"/>
              <a:t>většina pevných látek začíná vyzařovat viditelné záření od teploty 525°C (</a:t>
            </a:r>
            <a:r>
              <a:rPr lang="cs-CZ" sz="2400" dirty="0" err="1"/>
              <a:t>Draperův</a:t>
            </a:r>
            <a:r>
              <a:rPr lang="cs-CZ" sz="2400" dirty="0"/>
              <a:t> bod), tzn. až po zahřátí na tuto teplotu je těleso viditelné pouhým oken v absolutní tmě. </a:t>
            </a:r>
            <a:endParaRPr lang="cs-CZ" sz="2200" dirty="0"/>
          </a:p>
          <a:p>
            <a:r>
              <a:rPr lang="cs-CZ" sz="2400" dirty="0"/>
              <a:t>světlo dané teploty chromatičnosti vytváří barevně nejpodobnější zrakový vjem jako tepelné záření vyzařované absolutně černým tělesem zahřátým na tuto teplotu. </a:t>
            </a:r>
          </a:p>
          <a:p>
            <a:pPr marL="0" indent="0">
              <a:buNone/>
            </a:pPr>
            <a:endParaRPr lang="cs-CZ" sz="2200" dirty="0"/>
          </a:p>
          <a:p>
            <a:r>
              <a:rPr lang="cs-CZ" sz="2200" b="1" dirty="0">
                <a:solidFill>
                  <a:srgbClr val="FF0000"/>
                </a:solidFill>
              </a:rPr>
              <a:t>Index podání barev </a:t>
            </a:r>
            <a:r>
              <a:rPr lang="cs-CZ" sz="2200" b="1" dirty="0" err="1"/>
              <a:t>R</a:t>
            </a:r>
            <a:r>
              <a:rPr lang="cs-CZ" sz="2200" b="1" baseline="-25000" dirty="0" err="1"/>
              <a:t>a</a:t>
            </a:r>
            <a:r>
              <a:rPr lang="cs-CZ" sz="2200" b="1" dirty="0"/>
              <a:t> - </a:t>
            </a:r>
            <a:r>
              <a:rPr lang="cs-CZ" sz="2200" dirty="0"/>
              <a:t>velice důležitou hodnotou. Mnoho výrobců ho však vůbec neuvádí. Udává, jak jsme schopni pod tímto osvětlením rozlišovat barvy. Pohybuje od 0 do 100. Hodnota podání barev udává kvalitu vyzařovaného světla. Doporučuje se nekupovat světelné zdroje s menším indexem podání barev než 80. Světlo bude přirozenější a příjemné.</a:t>
            </a:r>
          </a:p>
          <a:p>
            <a:endParaRPr lang="cs-CZ" dirty="0"/>
          </a:p>
        </p:txBody>
      </p:sp>
    </p:spTree>
    <p:extLst>
      <p:ext uri="{BB962C8B-B14F-4D97-AF65-F5344CB8AC3E}">
        <p14:creationId xmlns:p14="http://schemas.microsoft.com/office/powerpoint/2010/main" val="3770828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100" dirty="0"/>
              <a:t>Příklady teplot chromatičnosti </a:t>
            </a:r>
            <a:br>
              <a:rPr lang="cs-CZ" sz="3100" dirty="0"/>
            </a:br>
            <a:r>
              <a:rPr lang="cs-CZ" sz="3100" dirty="0"/>
              <a:t>a barevný tón některých zdrojů světla</a:t>
            </a:r>
            <a:endParaRPr lang="cs-CZ"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6445307"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83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světlení, které se Vám maximálně přizpůsobí - SmartFlat s.r.o.">
            <a:extLst>
              <a:ext uri="{FF2B5EF4-FFF2-40B4-BE49-F238E27FC236}">
                <a16:creationId xmlns:a16="http://schemas.microsoft.com/office/drawing/2014/main" id="{867A2A8F-E305-4FBC-ADCD-605F659CD9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4505" y="2150670"/>
            <a:ext cx="7075703" cy="45259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hodná teplota chromatičnosti (barva světla) - THOME Lighting s.r.o.">
            <a:extLst>
              <a:ext uri="{FF2B5EF4-FFF2-40B4-BE49-F238E27FC236}">
                <a16:creationId xmlns:a16="http://schemas.microsoft.com/office/drawing/2014/main" id="{E2450B0B-9C56-4E22-AB32-A9FC5484F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05" y="157649"/>
            <a:ext cx="6876256" cy="199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704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C45C27-7399-4EB6-AEC1-CB9920EB253E}"/>
              </a:ext>
            </a:extLst>
          </p:cNvPr>
          <p:cNvSpPr>
            <a:spLocks noGrp="1"/>
          </p:cNvSpPr>
          <p:nvPr>
            <p:ph type="title"/>
          </p:nvPr>
        </p:nvSpPr>
        <p:spPr/>
        <p:txBody>
          <a:bodyPr/>
          <a:lstStyle/>
          <a:p>
            <a:r>
              <a:rPr lang="cs-CZ" dirty="0"/>
              <a:t>Barva světla</a:t>
            </a:r>
          </a:p>
        </p:txBody>
      </p:sp>
      <p:pic>
        <p:nvPicPr>
          <p:cNvPr id="2050" name="Picture 2" descr="6 faktorů, podle kterých vybírat LED žárovky | DŮM SNŮ - energeticky  úsporný dům">
            <a:extLst>
              <a:ext uri="{FF2B5EF4-FFF2-40B4-BE49-F238E27FC236}">
                <a16:creationId xmlns:a16="http://schemas.microsoft.com/office/drawing/2014/main" id="{7E082C9B-3F23-4341-BAEC-BEEB372CA2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4077" y="1556792"/>
            <a:ext cx="5075846" cy="506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351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6A12B4-8EB3-4E5E-B3B1-68606A0B12BB}"/>
              </a:ext>
            </a:extLst>
          </p:cNvPr>
          <p:cNvSpPr>
            <a:spLocks noGrp="1"/>
          </p:cNvSpPr>
          <p:nvPr>
            <p:ph type="title"/>
          </p:nvPr>
        </p:nvSpPr>
        <p:spPr/>
        <p:txBody>
          <a:bodyPr/>
          <a:lstStyle/>
          <a:p>
            <a:r>
              <a:rPr lang="cs-CZ" b="1" dirty="0"/>
              <a:t>Problémová místa školní praxe</a:t>
            </a:r>
          </a:p>
        </p:txBody>
      </p:sp>
      <p:sp>
        <p:nvSpPr>
          <p:cNvPr id="3" name="Zástupný obsah 2">
            <a:extLst>
              <a:ext uri="{FF2B5EF4-FFF2-40B4-BE49-F238E27FC236}">
                <a16:creationId xmlns:a16="http://schemas.microsoft.com/office/drawing/2014/main" id="{C7134629-369B-4443-ADD3-A9BD1441E777}"/>
              </a:ext>
            </a:extLst>
          </p:cNvPr>
          <p:cNvSpPr>
            <a:spLocks noGrp="1"/>
          </p:cNvSpPr>
          <p:nvPr>
            <p:ph idx="1"/>
          </p:nvPr>
        </p:nvSpPr>
        <p:spPr/>
        <p:txBody>
          <a:bodyPr>
            <a:normAutofit fontScale="92500" lnSpcReduction="10000"/>
          </a:bodyPr>
          <a:lstStyle/>
          <a:p>
            <a:r>
              <a:rPr lang="cs-CZ" dirty="0"/>
              <a:t>Zhoršování kvality umělého osvětlení vzniká samotnými osvětlovacími tělesy (nedostatečný počet, nestejný barevný tón a intenzita), problémové může být i alternativní uspořádání lavic, které nezohledňuje stávající řady světel.</a:t>
            </a:r>
          </a:p>
          <a:p>
            <a:r>
              <a:rPr lang="cs-CZ" dirty="0"/>
              <a:t>Nedostačující četnost čištění světel, frekvence malování stěn a stropů nebo malování pouze do určité výšky stěny s vynecháním stropů.</a:t>
            </a:r>
          </a:p>
          <a:p>
            <a:r>
              <a:rPr lang="cs-CZ" dirty="0"/>
              <a:t>Nevyhovující barevnost stěn a podlahy, včetně jejího lesku, či nezajištění přisvětlení tabule. </a:t>
            </a:r>
          </a:p>
        </p:txBody>
      </p:sp>
    </p:spTree>
    <p:extLst>
      <p:ext uri="{BB962C8B-B14F-4D97-AF65-F5344CB8AC3E}">
        <p14:creationId xmlns:p14="http://schemas.microsoft.com/office/powerpoint/2010/main" val="3544472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Školní budova</a:t>
            </a:r>
          </a:p>
        </p:txBody>
      </p:sp>
      <p:sp>
        <p:nvSpPr>
          <p:cNvPr id="3" name="Zástupný symbol pro obsah 2"/>
          <p:cNvSpPr>
            <a:spLocks noGrp="1"/>
          </p:cNvSpPr>
          <p:nvPr>
            <p:ph idx="1"/>
          </p:nvPr>
        </p:nvSpPr>
        <p:spPr/>
        <p:txBody>
          <a:bodyPr>
            <a:normAutofit fontScale="92500" lnSpcReduction="20000"/>
          </a:bodyPr>
          <a:lstStyle/>
          <a:p>
            <a:r>
              <a:rPr lang="cs-CZ" dirty="0"/>
              <a:t>Katastrální situace stavby</a:t>
            </a:r>
          </a:p>
          <a:p>
            <a:r>
              <a:rPr lang="cs-CZ" dirty="0"/>
              <a:t>Charakteristika řešeného objektu</a:t>
            </a:r>
          </a:p>
          <a:p>
            <a:r>
              <a:rPr lang="cs-CZ" dirty="0"/>
              <a:t>Popis lokality</a:t>
            </a:r>
          </a:p>
          <a:p>
            <a:r>
              <a:rPr lang="cs-CZ" dirty="0"/>
              <a:t>Množství denního osvětlení ve školní budově</a:t>
            </a:r>
          </a:p>
          <a:p>
            <a:endParaRPr lang="cs-CZ" b="1" dirty="0"/>
          </a:p>
          <a:p>
            <a:r>
              <a:rPr lang="cs-CZ" dirty="0"/>
              <a:t>Školní budova – vesnice, město, u silnice, u lesa…</a:t>
            </a:r>
          </a:p>
          <a:p>
            <a:r>
              <a:rPr lang="cs-CZ" dirty="0"/>
              <a:t>Světová strana  (slunce, denní světlo, stín)</a:t>
            </a:r>
          </a:p>
          <a:p>
            <a:r>
              <a:rPr lang="cs-CZ" dirty="0"/>
              <a:t>Třídy, odborné pracovny, tělocvičny, herny v MŠ atd.</a:t>
            </a:r>
            <a:br>
              <a:rPr lang="cs-CZ" dirty="0"/>
            </a:br>
            <a:endParaRPr lang="cs-CZ" dirty="0"/>
          </a:p>
        </p:txBody>
      </p:sp>
    </p:spTree>
    <p:extLst>
      <p:ext uri="{BB962C8B-B14F-4D97-AF65-F5344CB8AC3E}">
        <p14:creationId xmlns:p14="http://schemas.microsoft.com/office/powerpoint/2010/main" val="808713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Osvětlení do školy| Fulg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4104" name="Picture 8" descr="Osvětlení do školy| Fulg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52736"/>
            <a:ext cx="6432715"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237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548680"/>
            <a:ext cx="8280919" cy="6063198"/>
          </a:xfrm>
          <a:prstGeom prst="rect">
            <a:avLst/>
          </a:prstGeom>
        </p:spPr>
        <p:txBody>
          <a:bodyPr wrap="square">
            <a:spAutoFit/>
          </a:bodyPr>
          <a:lstStyle/>
          <a:p>
            <a:pPr marL="342900" indent="-342900">
              <a:buFont typeface="Arial" panose="020B0604020202020204" pitchFamily="34" charset="0"/>
              <a:buChar char="•"/>
            </a:pPr>
            <a:r>
              <a:rPr lang="cs-CZ" sz="2800" dirty="0"/>
              <a:t>Normy uvádí hodnoty pro různé typy učeben, přičemž </a:t>
            </a:r>
            <a:r>
              <a:rPr lang="cs-CZ" sz="2800" b="1" dirty="0"/>
              <a:t>nejvyšší je požadována v kreslírnách </a:t>
            </a:r>
            <a:r>
              <a:rPr lang="cs-CZ" sz="2800" dirty="0"/>
              <a:t>(750 </a:t>
            </a:r>
            <a:r>
              <a:rPr lang="cs-CZ" sz="2800" dirty="0" err="1"/>
              <a:t>lx</a:t>
            </a:r>
            <a:r>
              <a:rPr lang="cs-CZ" sz="2800" dirty="0"/>
              <a:t>) a </a:t>
            </a:r>
            <a:r>
              <a:rPr lang="cs-CZ" sz="2800" b="1" dirty="0"/>
              <a:t>nejnižší v jazykových a počítačových učebnách</a:t>
            </a:r>
            <a:r>
              <a:rPr lang="cs-CZ" sz="2800" dirty="0"/>
              <a:t> (300 </a:t>
            </a:r>
            <a:r>
              <a:rPr lang="cs-CZ" sz="2800" dirty="0" err="1"/>
              <a:t>lx</a:t>
            </a:r>
            <a:r>
              <a:rPr lang="cs-CZ" sz="2800" dirty="0"/>
              <a:t>). </a:t>
            </a:r>
          </a:p>
          <a:p>
            <a:pPr marL="342900" indent="-342900">
              <a:buFont typeface="Arial" panose="020B0604020202020204" pitchFamily="34" charset="0"/>
              <a:buChar char="•"/>
            </a:pPr>
            <a:r>
              <a:rPr lang="cs-CZ" sz="2800" dirty="0"/>
              <a:t>Osvětlení běžných tříd by mělo být na úrovni 300 nebo 500 </a:t>
            </a:r>
            <a:r>
              <a:rPr lang="cs-CZ" sz="2800" dirty="0" err="1"/>
              <a:t>lx</a:t>
            </a:r>
            <a:r>
              <a:rPr lang="cs-CZ" sz="2800" dirty="0"/>
              <a:t> (třídy pro večerní studium, učebny pro výtvarnou výchovu, dílny, laboratoře, přednáškové haly). </a:t>
            </a:r>
          </a:p>
          <a:p>
            <a:pPr marL="342900" indent="-342900">
              <a:buFont typeface="Arial" panose="020B0604020202020204" pitchFamily="34" charset="0"/>
              <a:buChar char="•"/>
            </a:pPr>
            <a:r>
              <a:rPr lang="cs-CZ" sz="2800" dirty="0"/>
              <a:t>S ohledem na potřebnou univerzálnost využití tříd lze za standard považovat osvětlení tříd na úroveň 500 </a:t>
            </a:r>
            <a:r>
              <a:rPr lang="cs-CZ" sz="2800" dirty="0" err="1"/>
              <a:t>lx</a:t>
            </a:r>
            <a:r>
              <a:rPr lang="cs-CZ" sz="2800" dirty="0"/>
              <a:t>. Školní tabule je třeba osvětlit také na 500 </a:t>
            </a:r>
            <a:r>
              <a:rPr lang="cs-CZ" sz="2800" dirty="0" err="1"/>
              <a:t>lx</a:t>
            </a:r>
            <a:r>
              <a:rPr lang="cs-CZ" sz="2800" dirty="0"/>
              <a:t>.</a:t>
            </a:r>
          </a:p>
          <a:p>
            <a:pPr marL="342900" indent="-342900">
              <a:buFont typeface="Arial" panose="020B0604020202020204" pitchFamily="34" charset="0"/>
              <a:buChar char="•"/>
            </a:pPr>
            <a:r>
              <a:rPr lang="cs-CZ" sz="2800" dirty="0"/>
              <a:t>Typ použitých svítidel lze volit s ohledem na charakter činnosti v konkrétní třídě. </a:t>
            </a:r>
          </a:p>
          <a:p>
            <a:pPr marL="342900" indent="-342900">
              <a:buFont typeface="Arial" panose="020B0604020202020204" pitchFamily="34" charset="0"/>
              <a:buChar char="•"/>
            </a:pPr>
            <a:endParaRPr lang="cs-CZ" sz="2400" dirty="0"/>
          </a:p>
        </p:txBody>
      </p:sp>
    </p:spTree>
    <p:extLst>
      <p:ext uri="{BB962C8B-B14F-4D97-AF65-F5344CB8AC3E}">
        <p14:creationId xmlns:p14="http://schemas.microsoft.com/office/powerpoint/2010/main" val="2144068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lumMod val="75000"/>
            </a:schemeClr>
          </a:solidFill>
        </p:spPr>
        <p:txBody>
          <a:bodyPr/>
          <a:lstStyle/>
          <a:p>
            <a:r>
              <a:rPr lang="cs-CZ" dirty="0"/>
              <a:t>Prostory ve školách</a:t>
            </a:r>
          </a:p>
        </p:txBody>
      </p:sp>
      <p:sp>
        <p:nvSpPr>
          <p:cNvPr id="3" name="Zástupný symbol pro obsah 2"/>
          <p:cNvSpPr>
            <a:spLocks noGrp="1"/>
          </p:cNvSpPr>
          <p:nvPr>
            <p:ph idx="1"/>
          </p:nvPr>
        </p:nvSpPr>
        <p:spPr>
          <a:xfrm>
            <a:off x="457200" y="1507257"/>
            <a:ext cx="7310832" cy="5626090"/>
          </a:xfrm>
        </p:spPr>
        <p:txBody>
          <a:bodyPr/>
          <a:lstStyle/>
          <a:p>
            <a:r>
              <a:rPr lang="cs-CZ" dirty="0"/>
              <a:t>Diskuze</a:t>
            </a:r>
          </a:p>
          <a:p>
            <a:endParaRPr lang="cs-CZ" dirty="0"/>
          </a:p>
          <a:p>
            <a:endParaRPr lang="cs-CZ" dirty="0"/>
          </a:p>
        </p:txBody>
      </p:sp>
      <p:pic>
        <p:nvPicPr>
          <p:cNvPr id="1028" name="Picture 4" descr="Výběr z maturitní diskuse – I | EDUin">
            <a:extLst>
              <a:ext uri="{FF2B5EF4-FFF2-40B4-BE49-F238E27FC236}">
                <a16:creationId xmlns:a16="http://schemas.microsoft.com/office/drawing/2014/main" id="{24ECFD72-4F76-44DC-B340-8E320E5D7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006" y="1916831"/>
            <a:ext cx="3552073" cy="352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12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Světlo</a:t>
            </a:r>
          </a:p>
        </p:txBody>
      </p:sp>
      <p:sp>
        <p:nvSpPr>
          <p:cNvPr id="3" name="Zástupný symbol pro obsah 2"/>
          <p:cNvSpPr>
            <a:spLocks noGrp="1"/>
          </p:cNvSpPr>
          <p:nvPr>
            <p:ph idx="1"/>
          </p:nvPr>
        </p:nvSpPr>
        <p:spPr/>
        <p:txBody>
          <a:bodyPr>
            <a:normAutofit fontScale="92500" lnSpcReduction="20000"/>
          </a:bodyPr>
          <a:lstStyle/>
          <a:p>
            <a:r>
              <a:rPr lang="cs-CZ" dirty="0"/>
              <a:t>Ovlivňuje jako faktor životní prostředí značnou měrou fyzickou a psychickou pohodu člověka, jeho pracovní výkon a schopnost regenerace organismu. </a:t>
            </a:r>
          </a:p>
          <a:p>
            <a:r>
              <a:rPr lang="cs-CZ" dirty="0"/>
              <a:t>Vidění </a:t>
            </a:r>
          </a:p>
          <a:p>
            <a:pPr>
              <a:buFontTx/>
              <a:buChar char="-"/>
            </a:pPr>
            <a:r>
              <a:rPr lang="cs-CZ" dirty="0"/>
              <a:t>Zrak</a:t>
            </a:r>
          </a:p>
          <a:p>
            <a:pPr>
              <a:buFontTx/>
              <a:buChar char="-"/>
            </a:pPr>
            <a:r>
              <a:rPr lang="cs-CZ" dirty="0"/>
              <a:t>Přeměna energie optického záření pomocí chemické energie (funkce rhodopsinu) na elektrické potenciály neuronů zrakového nervu, které vyvolávají ve zrakové kůře mozku zrakové vjemy. </a:t>
            </a:r>
          </a:p>
        </p:txBody>
      </p:sp>
    </p:spTree>
    <p:extLst>
      <p:ext uri="{BB962C8B-B14F-4D97-AF65-F5344CB8AC3E}">
        <p14:creationId xmlns:p14="http://schemas.microsoft.com/office/powerpoint/2010/main" val="3855648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1566863"/>
            <a:ext cx="760095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939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528724"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677739" y="332656"/>
            <a:ext cx="3215367" cy="369332"/>
          </a:xfrm>
          <a:prstGeom prst="rect">
            <a:avLst/>
          </a:prstGeom>
        </p:spPr>
        <p:txBody>
          <a:bodyPr wrap="none">
            <a:spAutoFit/>
          </a:bodyPr>
          <a:lstStyle/>
          <a:p>
            <a:r>
              <a:rPr lang="cs-CZ" b="1" dirty="0"/>
              <a:t>Interiér I.; s denním osvětlením</a:t>
            </a:r>
          </a:p>
        </p:txBody>
      </p:sp>
    </p:spTree>
    <p:extLst>
      <p:ext uri="{BB962C8B-B14F-4D97-AF65-F5344CB8AC3E}">
        <p14:creationId xmlns:p14="http://schemas.microsoft.com/office/powerpoint/2010/main" val="4178898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6 Doporučení pro uspořádání lavic v učebn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471" y="1340768"/>
            <a:ext cx="7383057" cy="4920603"/>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683568" y="692696"/>
            <a:ext cx="3277885" cy="369332"/>
          </a:xfrm>
          <a:prstGeom prst="rect">
            <a:avLst/>
          </a:prstGeom>
        </p:spPr>
        <p:txBody>
          <a:bodyPr wrap="none">
            <a:spAutoFit/>
          </a:bodyPr>
          <a:lstStyle/>
          <a:p>
            <a:r>
              <a:rPr lang="cs-CZ" b="1" dirty="0"/>
              <a:t>Interiér II.;  s denním osvětlením</a:t>
            </a:r>
          </a:p>
        </p:txBody>
      </p:sp>
    </p:spTree>
    <p:extLst>
      <p:ext uri="{BB962C8B-B14F-4D97-AF65-F5344CB8AC3E}">
        <p14:creationId xmlns:p14="http://schemas.microsoft.com/office/powerpoint/2010/main" val="2923597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6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264" y="3451752"/>
            <a:ext cx="4512500" cy="33843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6 Doporučení pro uspořádání lavic v učebně"/>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2656"/>
            <a:ext cx="507804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489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konomické osvětlení učebny v souladu s platnými předpisy - Časopis Světlo  - Odborné časopi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700808"/>
            <a:ext cx="583512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51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1304925"/>
            <a:ext cx="745807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83568" y="260648"/>
            <a:ext cx="3338799" cy="369332"/>
          </a:xfrm>
          <a:prstGeom prst="rect">
            <a:avLst/>
          </a:prstGeom>
        </p:spPr>
        <p:txBody>
          <a:bodyPr wrap="none">
            <a:spAutoFit/>
          </a:bodyPr>
          <a:lstStyle/>
          <a:p>
            <a:r>
              <a:rPr lang="cs-CZ" b="1" dirty="0"/>
              <a:t>Interiér III.;  s denním osvětlením</a:t>
            </a:r>
          </a:p>
        </p:txBody>
      </p:sp>
    </p:spTree>
    <p:extLst>
      <p:ext uri="{BB962C8B-B14F-4D97-AF65-F5344CB8AC3E}">
        <p14:creationId xmlns:p14="http://schemas.microsoft.com/office/powerpoint/2010/main" val="2790157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hemická škola v Brně má moderní laboratoře za 30 milionů korun | Brň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479" y="620688"/>
            <a:ext cx="6583589"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Ohlédnutí: Střední škola obchodní v Českých Budějovicích otevřela nov |  SSO.c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717032"/>
            <a:ext cx="4272057" cy="2845827"/>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08179" y="188640"/>
            <a:ext cx="5106398" cy="369332"/>
          </a:xfrm>
          <a:prstGeom prst="rect">
            <a:avLst/>
          </a:prstGeom>
        </p:spPr>
        <p:txBody>
          <a:bodyPr wrap="none">
            <a:spAutoFit/>
          </a:bodyPr>
          <a:lstStyle/>
          <a:p>
            <a:r>
              <a:rPr lang="cs-CZ" b="1" dirty="0"/>
              <a:t>Interiér IV.;  s denním osvětlením – odborné učebny</a:t>
            </a:r>
          </a:p>
        </p:txBody>
      </p:sp>
    </p:spTree>
    <p:extLst>
      <p:ext uri="{BB962C8B-B14F-4D97-AF65-F5344CB8AC3E}">
        <p14:creationId xmlns:p14="http://schemas.microsoft.com/office/powerpoint/2010/main" val="514897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ráce se dřevem ve školních dílnách - Základní škola Za Alejí"/>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927483"/>
            <a:ext cx="6670710" cy="5003033"/>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4A40CDAD-8C18-487F-9CDE-38731FEE2FB3}"/>
              </a:ext>
            </a:extLst>
          </p:cNvPr>
          <p:cNvSpPr txBox="1"/>
          <p:nvPr/>
        </p:nvSpPr>
        <p:spPr>
          <a:xfrm>
            <a:off x="683568" y="260648"/>
            <a:ext cx="5256584" cy="369332"/>
          </a:xfrm>
          <a:prstGeom prst="rect">
            <a:avLst/>
          </a:prstGeom>
          <a:noFill/>
        </p:spPr>
        <p:txBody>
          <a:bodyPr wrap="square">
            <a:spAutoFit/>
          </a:bodyPr>
          <a:lstStyle/>
          <a:p>
            <a:r>
              <a:rPr lang="cs-CZ" b="1" dirty="0"/>
              <a:t>Interiér V.;  bez denního osvětlení– odborné učebny</a:t>
            </a:r>
          </a:p>
        </p:txBody>
      </p:sp>
    </p:spTree>
    <p:extLst>
      <p:ext uri="{BB962C8B-B14F-4D97-AF65-F5344CB8AC3E}">
        <p14:creationId xmlns:p14="http://schemas.microsoft.com/office/powerpoint/2010/main" val="1003038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aleners.com/sites/default/files/liniova-interierova-svitidla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741045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67544" y="260648"/>
            <a:ext cx="3407343" cy="369332"/>
          </a:xfrm>
          <a:prstGeom prst="rect">
            <a:avLst/>
          </a:prstGeom>
        </p:spPr>
        <p:txBody>
          <a:bodyPr wrap="none">
            <a:spAutoFit/>
          </a:bodyPr>
          <a:lstStyle/>
          <a:p>
            <a:r>
              <a:rPr lang="cs-CZ" dirty="0"/>
              <a:t>Interiér VI.; bez denního osvětlení</a:t>
            </a:r>
          </a:p>
        </p:txBody>
      </p:sp>
    </p:spTree>
    <p:extLst>
      <p:ext uri="{BB962C8B-B14F-4D97-AF65-F5344CB8AC3E}">
        <p14:creationId xmlns:p14="http://schemas.microsoft.com/office/powerpoint/2010/main" val="2628922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8" y="1390650"/>
            <a:ext cx="740092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83568" y="425300"/>
            <a:ext cx="3312368" cy="369332"/>
          </a:xfrm>
          <a:prstGeom prst="rect">
            <a:avLst/>
          </a:prstGeom>
        </p:spPr>
        <p:txBody>
          <a:bodyPr wrap="square">
            <a:spAutoFit/>
          </a:bodyPr>
          <a:lstStyle/>
          <a:p>
            <a:r>
              <a:rPr lang="cs-CZ" dirty="0"/>
              <a:t>Interiér VII., různé činnosti</a:t>
            </a:r>
          </a:p>
        </p:txBody>
      </p:sp>
    </p:spTree>
    <p:extLst>
      <p:ext uri="{BB962C8B-B14F-4D97-AF65-F5344CB8AC3E}">
        <p14:creationId xmlns:p14="http://schemas.microsoft.com/office/powerpoint/2010/main" val="292949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7D2838-C381-B0A4-E889-9B1F282D6983}"/>
              </a:ext>
            </a:extLst>
          </p:cNvPr>
          <p:cNvSpPr>
            <a:spLocks noGrp="1"/>
          </p:cNvSpPr>
          <p:nvPr>
            <p:ph type="title"/>
          </p:nvPr>
        </p:nvSpPr>
        <p:spPr/>
        <p:txBody>
          <a:bodyPr/>
          <a:lstStyle/>
          <a:p>
            <a:r>
              <a:rPr lang="cs-CZ" dirty="0"/>
              <a:t>Viditelné světlo 380 – 760 </a:t>
            </a:r>
            <a:r>
              <a:rPr lang="cs-CZ" dirty="0" err="1"/>
              <a:t>nm</a:t>
            </a:r>
            <a:endParaRPr lang="cs-CZ" dirty="0"/>
          </a:p>
        </p:txBody>
      </p:sp>
      <p:pic>
        <p:nvPicPr>
          <p:cNvPr id="3074" name="Picture 2" descr="Vnímání barev">
            <a:extLst>
              <a:ext uri="{FF2B5EF4-FFF2-40B4-BE49-F238E27FC236}">
                <a16:creationId xmlns:a16="http://schemas.microsoft.com/office/drawing/2014/main" id="{42137062-159F-2FF9-8588-5B3C9F7031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0862" y="2780928"/>
            <a:ext cx="6502276" cy="167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75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ojekt na výměnu osvětlení ve třídách MŠ a ZŠ ožívá :: Rudík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14376"/>
            <a:ext cx="7063428" cy="5829247"/>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A7200F6F-DC3B-43EE-8B0A-383BF9A0D39B}"/>
              </a:ext>
            </a:extLst>
          </p:cNvPr>
          <p:cNvSpPr txBox="1"/>
          <p:nvPr/>
        </p:nvSpPr>
        <p:spPr>
          <a:xfrm>
            <a:off x="827584" y="145044"/>
            <a:ext cx="4572000" cy="369332"/>
          </a:xfrm>
          <a:prstGeom prst="rect">
            <a:avLst/>
          </a:prstGeom>
          <a:noFill/>
        </p:spPr>
        <p:txBody>
          <a:bodyPr wrap="square">
            <a:spAutoFit/>
          </a:bodyPr>
          <a:lstStyle/>
          <a:p>
            <a:r>
              <a:rPr lang="cs-CZ" dirty="0"/>
              <a:t>Interiér VIII.</a:t>
            </a:r>
          </a:p>
        </p:txBody>
      </p:sp>
    </p:spTree>
    <p:extLst>
      <p:ext uri="{BB962C8B-B14F-4D97-AF65-F5344CB8AC3E}">
        <p14:creationId xmlns:p14="http://schemas.microsoft.com/office/powerpoint/2010/main" val="1862069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407958" cy="5457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298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ZŠ Zeleneč a tělocvič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05188"/>
            <a:ext cx="8325053" cy="5544616"/>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78159" y="251226"/>
            <a:ext cx="2234201" cy="369332"/>
          </a:xfrm>
          <a:prstGeom prst="rect">
            <a:avLst/>
          </a:prstGeom>
        </p:spPr>
        <p:txBody>
          <a:bodyPr wrap="none">
            <a:spAutoFit/>
          </a:bodyPr>
          <a:lstStyle/>
          <a:p>
            <a:r>
              <a:rPr lang="cs-CZ" dirty="0"/>
              <a:t>Interiér IX.; tělocvična</a:t>
            </a:r>
          </a:p>
        </p:txBody>
      </p:sp>
    </p:spTree>
    <p:extLst>
      <p:ext uri="{BB962C8B-B14F-4D97-AF65-F5344CB8AC3E}">
        <p14:creationId xmlns:p14="http://schemas.microsoft.com/office/powerpoint/2010/main" val="4233117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Kabinety, počítačové učebny</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420888"/>
            <a:ext cx="5891235" cy="309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5593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Osvětlení tabule</a:t>
            </a:r>
          </a:p>
        </p:txBody>
      </p:sp>
      <p:sp>
        <p:nvSpPr>
          <p:cNvPr id="3" name="Zástupný symbol pro obsah 2"/>
          <p:cNvSpPr>
            <a:spLocks noGrp="1"/>
          </p:cNvSpPr>
          <p:nvPr>
            <p:ph idx="1"/>
          </p:nvPr>
        </p:nvSpPr>
        <p:spPr>
          <a:xfrm>
            <a:off x="457200" y="1600200"/>
            <a:ext cx="8363272" cy="5141168"/>
          </a:xfrm>
        </p:spPr>
        <p:txBody>
          <a:bodyPr>
            <a:normAutofit fontScale="55000" lnSpcReduction="20000"/>
          </a:bodyPr>
          <a:lstStyle/>
          <a:p>
            <a:r>
              <a:rPr lang="cs-CZ" dirty="0"/>
              <a:t>musí být osvětlena tak, aby ji bylo možné snadno a s co nejmenší námahou sledovat</a:t>
            </a:r>
          </a:p>
          <a:p>
            <a:r>
              <a:rPr lang="cs-CZ" dirty="0"/>
              <a:t>při změně pohledu z tabule na lavici (a naopak) dochází ke změně směru pohledu, oko se musí přizpůsobit jiné pozorovací vzdálenosti, změně jasu i kontrastu. U oblíbených a stále velmi hojných černých, ale i tmavě zelených tabulí se střídá se změnou pohledu pozitivní kontrast na tabuli za negativní v knize či sešitu.</a:t>
            </a:r>
          </a:p>
          <a:p>
            <a:r>
              <a:rPr lang="cs-CZ" dirty="0"/>
              <a:t>Papír v knize či sešitu ležícím na lavici má jas běžně  100 cd.m</a:t>
            </a:r>
            <a:r>
              <a:rPr lang="cs-CZ" baseline="30000" dirty="0"/>
              <a:t>−2</a:t>
            </a:r>
            <a:r>
              <a:rPr lang="cs-CZ" dirty="0"/>
              <a:t>. Aby nedocházelo k nadměrnému namáhání zraku při změně pohledu z lavice na tabuli, tabule nesmí mít jas menší, než je přibližně třetina jasu papíru. Pro černou tabuli by vertikální osvětlenost musela být kolem 1000 </a:t>
            </a:r>
            <a:r>
              <a:rPr lang="cs-CZ" dirty="0" err="1"/>
              <a:t>lx</a:t>
            </a:r>
            <a:r>
              <a:rPr lang="cs-CZ" dirty="0"/>
              <a:t>. Pro tabuli tmavě zelenou již postačuje osvětlenost asi 600 </a:t>
            </a:r>
            <a:r>
              <a:rPr lang="cs-CZ" dirty="0" err="1"/>
              <a:t>lx</a:t>
            </a:r>
            <a:r>
              <a:rPr lang="cs-CZ" dirty="0"/>
              <a:t>. Uvedených hodnot lze dosáhnout volbou vhodných svítidel a světelných zdrojů. Změnu kontrastu (pozitiv – negativ) však neovlivní žádné svítidlo. </a:t>
            </a:r>
            <a:r>
              <a:rPr lang="cs-CZ" b="1" dirty="0"/>
              <a:t>Řešením je světle šedá tabule a černé omyvatelné fixy</a:t>
            </a:r>
            <a:r>
              <a:rPr lang="cs-CZ" dirty="0"/>
              <a:t>. Světle šedá tabule bude mít kromě negativního kontrastu i vyšší jas při stejně intenzivním osvětlení. Potom se zraková náročnost omezí pouze na přizpůsobení zraku na různou vzdálenost. Tomu již nelze zabránit – i když není technicky nemožné nahradit tabuli, učebnice, sešity počítačem. A není to ani příliš vzdálená budoucnost.</a:t>
            </a:r>
          </a:p>
          <a:p>
            <a:r>
              <a:rPr lang="cs-CZ" dirty="0"/>
              <a:t>V ČSN EN 12 464-1 je pro osvětlení tabule požadováno pouhých 500luxů. To vylučuje černou i tmavě zelenou tabuli. </a:t>
            </a:r>
          </a:p>
          <a:p>
            <a:r>
              <a:rPr lang="cs-CZ" dirty="0"/>
              <a:t>svítidla pro osvětlení tabulí musejí být umístěna tak, </a:t>
            </a:r>
            <a:r>
              <a:rPr lang="cs-CZ" b="1" dirty="0"/>
              <a:t>aby se na tabuli neodrážel jejich obraz směrem do očí posluchačů.</a:t>
            </a:r>
            <a:r>
              <a:rPr lang="cs-CZ" dirty="0"/>
              <a:t> Platí zde podobně zakázaná pásma, jak to bylo uvedeno v textu o osvětlování kanceláří</a:t>
            </a:r>
          </a:p>
          <a:p>
            <a:endParaRPr lang="cs-CZ" dirty="0"/>
          </a:p>
        </p:txBody>
      </p:sp>
    </p:spTree>
    <p:extLst>
      <p:ext uri="{BB962C8B-B14F-4D97-AF65-F5344CB8AC3E}">
        <p14:creationId xmlns:p14="http://schemas.microsoft.com/office/powerpoint/2010/main" val="2189328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b="1" dirty="0"/>
              <a:t>Osvětlení tabule</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3521" y="5085184"/>
            <a:ext cx="7484088" cy="153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780928"/>
            <a:ext cx="7488832"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971972"/>
            <a:ext cx="7488832"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0421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a:t>Rušivé oslnění (tzv. URG)</a:t>
            </a:r>
          </a:p>
        </p:txBody>
      </p:sp>
      <p:sp>
        <p:nvSpPr>
          <p:cNvPr id="3" name="Zástupný symbol pro obsah 2"/>
          <p:cNvSpPr>
            <a:spLocks noGrp="1"/>
          </p:cNvSpPr>
          <p:nvPr>
            <p:ph idx="1"/>
          </p:nvPr>
        </p:nvSpPr>
        <p:spPr>
          <a:xfrm>
            <a:off x="457200" y="1600200"/>
            <a:ext cx="8147248" cy="5069160"/>
          </a:xfrm>
        </p:spPr>
        <p:txBody>
          <a:bodyPr>
            <a:normAutofit fontScale="70000" lnSpcReduction="20000"/>
          </a:bodyPr>
          <a:lstStyle/>
          <a:p>
            <a:r>
              <a:rPr lang="cs-CZ" dirty="0"/>
              <a:t>Oslnění – nepříznivý stav zraku. Narušuje zrakovou pohodu, ztěžuje vidění+ Subjektivita</a:t>
            </a:r>
          </a:p>
          <a:p>
            <a:r>
              <a:rPr lang="cs-CZ" dirty="0"/>
              <a:t>Mírný stupeň si většinou ani neuvědomujeme (únava zraku)</a:t>
            </a:r>
          </a:p>
          <a:p>
            <a:r>
              <a:rPr lang="cs-CZ" dirty="0"/>
              <a:t>Důležitá je doba působení oslnění</a:t>
            </a:r>
          </a:p>
          <a:p>
            <a:r>
              <a:rPr lang="cs-CZ" b="1" dirty="0"/>
              <a:t>Oslnění kritickým jasem</a:t>
            </a:r>
            <a:r>
              <a:rPr lang="cs-CZ" dirty="0"/>
              <a:t> (absolutní oslnění) </a:t>
            </a:r>
          </a:p>
          <a:p>
            <a:r>
              <a:rPr lang="cs-CZ" b="1" dirty="0"/>
              <a:t>Přechodné oslnění </a:t>
            </a:r>
            <a:r>
              <a:rPr lang="cs-CZ" dirty="0"/>
              <a:t>(např. přechod z tmavého prostoru do osvětleného</a:t>
            </a:r>
          </a:p>
          <a:p>
            <a:r>
              <a:rPr lang="cs-CZ" b="1" dirty="0"/>
              <a:t>Oslnění kontrastem </a:t>
            </a:r>
            <a:r>
              <a:rPr lang="cs-CZ" dirty="0"/>
              <a:t>(relativní oslnění) – např. dívání se do žárovky proti stěně</a:t>
            </a:r>
          </a:p>
          <a:p>
            <a:r>
              <a:rPr lang="cs-CZ" b="1" dirty="0"/>
              <a:t>Závojové oslnění </a:t>
            </a:r>
            <a:r>
              <a:rPr lang="cs-CZ" dirty="0"/>
              <a:t>– vzniká, vyskytuje-li se mezi okem a pozorovaným předmětem jasnější prostředí, kalné nebo s poměrně jemnou strukturou jako záclona, znečištěné okno, déšť, mlha</a:t>
            </a:r>
          </a:p>
          <a:p>
            <a:r>
              <a:rPr lang="cs-CZ" dirty="0"/>
              <a:t>subjektivita</a:t>
            </a:r>
          </a:p>
        </p:txBody>
      </p:sp>
    </p:spTree>
    <p:extLst>
      <p:ext uri="{BB962C8B-B14F-4D97-AF65-F5344CB8AC3E}">
        <p14:creationId xmlns:p14="http://schemas.microsoft.com/office/powerpoint/2010/main" val="1741869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normAutofit fontScale="90000"/>
          </a:bodyPr>
          <a:lstStyle/>
          <a:p>
            <a:r>
              <a:rPr lang="cs-CZ" b="1" dirty="0"/>
              <a:t>Rušivé osvětlení</a:t>
            </a:r>
            <a:br>
              <a:rPr lang="cs-CZ" b="1" dirty="0"/>
            </a:br>
            <a:r>
              <a:rPr lang="cs-CZ" b="1" dirty="0"/>
              <a:t>Stroboskopický efekt</a:t>
            </a:r>
          </a:p>
        </p:txBody>
      </p:sp>
      <p:sp>
        <p:nvSpPr>
          <p:cNvPr id="3" name="Zástupný symbol pro obsah 2"/>
          <p:cNvSpPr>
            <a:spLocks noGrp="1"/>
          </p:cNvSpPr>
          <p:nvPr>
            <p:ph idx="1"/>
          </p:nvPr>
        </p:nvSpPr>
        <p:spPr/>
        <p:txBody>
          <a:bodyPr>
            <a:normAutofit fontScale="55000" lnSpcReduction="20000"/>
          </a:bodyPr>
          <a:lstStyle/>
          <a:p>
            <a:r>
              <a:rPr lang="cs-CZ" dirty="0"/>
              <a:t>velmi efektivní </a:t>
            </a:r>
          </a:p>
          <a:p>
            <a:r>
              <a:rPr lang="cs-CZ" dirty="0"/>
              <a:t>blikající světlo (</a:t>
            </a:r>
            <a:r>
              <a:rPr lang="cs-CZ" dirty="0" err="1"/>
              <a:t>disco</a:t>
            </a:r>
            <a:r>
              <a:rPr lang="cs-CZ" dirty="0"/>
              <a:t>, zábavy, koncerty)</a:t>
            </a:r>
          </a:p>
          <a:p>
            <a:r>
              <a:rPr lang="cs-CZ" dirty="0"/>
              <a:t>jakoby rozfázuje pohyb tančících lidí a kapely na pódiu. Příčinou je stroboskopický jev (z řečtiny </a:t>
            </a:r>
            <a:r>
              <a:rPr lang="cs-CZ" i="1" dirty="0" err="1"/>
              <a:t>stróbos</a:t>
            </a:r>
            <a:r>
              <a:rPr lang="cs-CZ" dirty="0"/>
              <a:t> – otáčení, </a:t>
            </a:r>
            <a:r>
              <a:rPr lang="cs-CZ" i="1" dirty="0" err="1"/>
              <a:t>skópos</a:t>
            </a:r>
            <a:r>
              <a:rPr lang="cs-CZ" dirty="0"/>
              <a:t> – pozorovat). </a:t>
            </a:r>
          </a:p>
          <a:p>
            <a:r>
              <a:rPr lang="cs-CZ" dirty="0"/>
              <a:t>stroboskopická metoda pozorování jevů spočívá v přerušování osvětlení pohybujícího se tělesa, tak že těleso pozorujeme jen v určitých zcela krátkých okamžicích</a:t>
            </a:r>
          </a:p>
          <a:p>
            <a:r>
              <a:rPr lang="cs-CZ" dirty="0"/>
              <a:t>zrakový vjem nezaniká s podrážděním sítnice současně, ale průměrně asi o jednu třetinu sekundy později, proto se v mozku vytváří obrazy pohybujícího se tělesa v několika fázích současně. Podle frekvence stroboskopického osvětlení můžeme soudit na tvar a pohyb tělesa, na jeho rychlost a ostatní veličiny</a:t>
            </a:r>
          </a:p>
          <a:p>
            <a:r>
              <a:rPr lang="cs-CZ" dirty="0"/>
              <a:t>zdrojem přerušovaného světla mohou být např. zářivky a výbojky, protože v nich dochází k neustálému přerušování výboje, při normalizované frekvenci 50 Hz je to stokrát za sekundu. Pokud toto světlo bude svítit na periodický děj, pak budeme vnímat jen určité fáze pohybu.</a:t>
            </a:r>
          </a:p>
          <a:p>
            <a:r>
              <a:rPr lang="cs-CZ" dirty="0"/>
              <a:t>poprvé tento jev popsali v roce 1836 Joseph </a:t>
            </a:r>
            <a:r>
              <a:rPr lang="cs-CZ" dirty="0" err="1"/>
              <a:t>Plateau</a:t>
            </a:r>
            <a:r>
              <a:rPr lang="cs-CZ" dirty="0"/>
              <a:t> a Simon </a:t>
            </a:r>
            <a:r>
              <a:rPr lang="cs-CZ" dirty="0" err="1"/>
              <a:t>Stampfer</a:t>
            </a:r>
            <a:r>
              <a:rPr lang="cs-CZ" dirty="0"/>
              <a:t>, nezávisle na nich Christian Doppler v roce 1845. Stroboskopickou metodu pozorování velmi rychlých jevů zdokonalili Ernst Mach a Ludwig </a:t>
            </a:r>
            <a:r>
              <a:rPr lang="cs-CZ" dirty="0" err="1"/>
              <a:t>Boltzman</a:t>
            </a:r>
            <a:r>
              <a:rPr lang="cs-CZ" dirty="0"/>
              <a:t> v roce 1870.</a:t>
            </a:r>
          </a:p>
          <a:p>
            <a:endParaRPr lang="cs-CZ" dirty="0"/>
          </a:p>
        </p:txBody>
      </p:sp>
    </p:spTree>
    <p:extLst>
      <p:ext uri="{BB962C8B-B14F-4D97-AF65-F5344CB8AC3E}">
        <p14:creationId xmlns:p14="http://schemas.microsoft.com/office/powerpoint/2010/main" val="578463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EAMZ Terminator LED efek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764704"/>
            <a:ext cx="5132512" cy="513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542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pPr algn="l"/>
            <a:r>
              <a:rPr lang="cs-CZ" b="1" dirty="0"/>
              <a:t>Monitory</a:t>
            </a:r>
          </a:p>
        </p:txBody>
      </p:sp>
      <p:sp>
        <p:nvSpPr>
          <p:cNvPr id="3" name="Zástupný symbol pro obsah 2"/>
          <p:cNvSpPr>
            <a:spLocks noGrp="1"/>
          </p:cNvSpPr>
          <p:nvPr>
            <p:ph idx="1"/>
          </p:nvPr>
        </p:nvSpPr>
        <p:spPr>
          <a:xfrm>
            <a:off x="395536" y="2204864"/>
            <a:ext cx="8229600" cy="4525963"/>
          </a:xfrm>
        </p:spPr>
        <p:txBody>
          <a:bodyPr>
            <a:normAutofit fontScale="92500"/>
          </a:bodyPr>
          <a:lstStyle/>
          <a:p>
            <a:r>
              <a:rPr lang="cs-CZ" dirty="0"/>
              <a:t>Nevhodně nastavený kontrast a jas monitorů, obrazovek</a:t>
            </a:r>
          </a:p>
          <a:p>
            <a:r>
              <a:rPr lang="cs-CZ" dirty="0"/>
              <a:t>Většinou v souvislosti se špatně zvoleným lokálním nebo celkovým osvětlením v místnosti (co do intenzity nebo směru) </a:t>
            </a:r>
          </a:p>
          <a:p>
            <a:r>
              <a:rPr lang="cs-CZ" dirty="0"/>
              <a:t>Vyvolává zrakovou zátěž s negativním dopadem na kvalitu práce, předčasným nástupem únavy </a:t>
            </a:r>
          </a:p>
          <a:p>
            <a:r>
              <a:rPr lang="cs-CZ" dirty="0"/>
              <a:t>Pozn.: zastaralé typy často nesplňují požadavky nízkého vyzařování (</a:t>
            </a:r>
            <a:r>
              <a:rPr lang="cs-CZ" dirty="0" err="1"/>
              <a:t>low</a:t>
            </a:r>
            <a:r>
              <a:rPr lang="cs-CZ" dirty="0"/>
              <a:t> </a:t>
            </a:r>
            <a:r>
              <a:rPr lang="cs-CZ" dirty="0" err="1"/>
              <a:t>radiation</a:t>
            </a:r>
            <a:r>
              <a:rPr lang="cs-CZ" dirty="0"/>
              <a:t>)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58723"/>
            <a:ext cx="4311402" cy="219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634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lstStyle/>
          <a:p>
            <a:r>
              <a:rPr lang="cs-CZ" b="1" dirty="0"/>
              <a:t>Čidlo zraku</a:t>
            </a:r>
          </a:p>
        </p:txBody>
      </p:sp>
      <p:sp>
        <p:nvSpPr>
          <p:cNvPr id="3" name="Zástupný symbol pro obsah 2"/>
          <p:cNvSpPr>
            <a:spLocks noGrp="1"/>
          </p:cNvSpPr>
          <p:nvPr>
            <p:ph idx="1"/>
          </p:nvPr>
        </p:nvSpPr>
        <p:spPr>
          <a:xfrm>
            <a:off x="261864" y="1451304"/>
            <a:ext cx="8630616" cy="5406696"/>
          </a:xfrm>
        </p:spPr>
        <p:txBody>
          <a:bodyPr>
            <a:noAutofit/>
          </a:bodyPr>
          <a:lstStyle/>
          <a:p>
            <a:r>
              <a:rPr lang="cs-CZ" sz="1800" b="1" dirty="0"/>
              <a:t>ROHOVKA</a:t>
            </a:r>
          </a:p>
          <a:p>
            <a:r>
              <a:rPr lang="cs-CZ" sz="1800" b="1" dirty="0"/>
              <a:t>DUHOVKA </a:t>
            </a:r>
          </a:p>
          <a:p>
            <a:r>
              <a:rPr lang="cs-CZ" sz="1800" b="1" dirty="0"/>
              <a:t>ČOČKA</a:t>
            </a:r>
          </a:p>
          <a:p>
            <a:r>
              <a:rPr lang="cs-CZ" sz="1800" b="1" dirty="0"/>
              <a:t>SÍTNICE (lat. retina) </a:t>
            </a:r>
          </a:p>
          <a:p>
            <a:r>
              <a:rPr lang="cs-CZ" sz="1600" dirty="0"/>
              <a:t>vnitřní vrstva oční koule</a:t>
            </a:r>
          </a:p>
          <a:p>
            <a:r>
              <a:rPr lang="cs-CZ" sz="1600" dirty="0"/>
              <a:t>v ní obsaženy vlastní receptory: </a:t>
            </a:r>
          </a:p>
          <a:p>
            <a:pPr marL="0" indent="0">
              <a:buNone/>
            </a:pPr>
            <a:r>
              <a:rPr lang="cs-CZ" sz="1600" b="1" dirty="0"/>
              <a:t>a) tyčinky </a:t>
            </a:r>
          </a:p>
          <a:p>
            <a:pPr>
              <a:buFontTx/>
              <a:buChar char="-"/>
            </a:pPr>
            <a:r>
              <a:rPr lang="cs-CZ" sz="1600" dirty="0"/>
              <a:t>zaznamenávají velmi malé množství světla </a:t>
            </a:r>
          </a:p>
          <a:p>
            <a:pPr>
              <a:buFontTx/>
              <a:buChar char="-"/>
            </a:pPr>
            <a:r>
              <a:rPr lang="cs-CZ" sz="1600" b="1" dirty="0"/>
              <a:t>zajišťují černobílé vidění </a:t>
            </a:r>
          </a:p>
          <a:p>
            <a:pPr>
              <a:buFontTx/>
              <a:buChar char="-"/>
            </a:pPr>
            <a:r>
              <a:rPr lang="cs-CZ" sz="1600" dirty="0"/>
              <a:t>obsahují pigment RHODOPSIN (citlivý na světlo, osvětlený ztrácí barvu - bledne a rozpadá se na OPSIN (bezbarvý protein) a na RETINAL (derivát vitaminu A) </a:t>
            </a:r>
          </a:p>
          <a:p>
            <a:pPr marL="0" indent="0">
              <a:buNone/>
            </a:pPr>
            <a:r>
              <a:rPr lang="cs-CZ" sz="1600" dirty="0"/>
              <a:t>b) </a:t>
            </a:r>
            <a:r>
              <a:rPr lang="cs-CZ" sz="1600" b="1" dirty="0"/>
              <a:t>čípky </a:t>
            </a:r>
          </a:p>
          <a:p>
            <a:pPr>
              <a:buFontTx/>
              <a:buChar char="-"/>
            </a:pPr>
            <a:r>
              <a:rPr lang="cs-CZ" sz="1600" dirty="0"/>
              <a:t>aktivní jen od určité úrovně osvětlení</a:t>
            </a:r>
          </a:p>
          <a:p>
            <a:pPr>
              <a:buFontTx/>
              <a:buChar char="-"/>
            </a:pPr>
            <a:r>
              <a:rPr lang="cs-CZ" sz="1600" dirty="0"/>
              <a:t>barevné vidění</a:t>
            </a:r>
          </a:p>
          <a:p>
            <a:pPr>
              <a:buFontTx/>
              <a:buChar char="-"/>
            </a:pPr>
            <a:r>
              <a:rPr lang="cs-CZ" sz="1600" dirty="0"/>
              <a:t>trojího druhu a každý je citlivý na jednu ze základních barev – modrou, zelenou a červenou </a:t>
            </a:r>
          </a:p>
          <a:p>
            <a:pPr marL="0" indent="0">
              <a:buNone/>
            </a:pPr>
            <a:endParaRPr lang="cs-CZ" sz="1600" dirty="0"/>
          </a:p>
          <a:p>
            <a:pPr marL="0" indent="0">
              <a:buNone/>
            </a:pPr>
            <a:r>
              <a:rPr lang="cs-CZ" sz="1600" dirty="0"/>
              <a:t>ŽLUTÁ SKVRNA - nejvíce tyčinek a čípků, místo nejostřejšího vidění</a:t>
            </a:r>
          </a:p>
          <a:p>
            <a:pPr marL="0" indent="0">
              <a:buNone/>
            </a:pPr>
            <a:r>
              <a:rPr lang="cs-CZ" sz="1600" dirty="0"/>
              <a:t>SLEPÁ SKVRNA – místo, kde ústí oční nerv, které je bez tyčinek a čípků </a:t>
            </a:r>
          </a:p>
        </p:txBody>
      </p:sp>
      <p:pic>
        <p:nvPicPr>
          <p:cNvPr id="12290" name="Picture 2" descr="Sníme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520079"/>
            <a:ext cx="3024336" cy="216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758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a:extLst>
              <a:ext uri="{FF2B5EF4-FFF2-40B4-BE49-F238E27FC236}">
                <a16:creationId xmlns:a16="http://schemas.microsoft.com/office/drawing/2014/main" id="{2A1F4011-D40A-4214-AA48-C23ABB68CC70}"/>
              </a:ext>
            </a:extLst>
          </p:cNvPr>
          <p:cNvSpPr txBox="1"/>
          <p:nvPr/>
        </p:nvSpPr>
        <p:spPr>
          <a:xfrm>
            <a:off x="2411760" y="519667"/>
            <a:ext cx="4572000" cy="461665"/>
          </a:xfrm>
          <a:prstGeom prst="rect">
            <a:avLst/>
          </a:prstGeom>
          <a:noFill/>
        </p:spPr>
        <p:txBody>
          <a:bodyPr wrap="square">
            <a:spAutoFit/>
          </a:bodyPr>
          <a:lstStyle/>
          <a:p>
            <a:pPr algn="ctr"/>
            <a:r>
              <a:rPr lang="cs-CZ" sz="2400" b="1" dirty="0"/>
              <a:t>Pozornost</a:t>
            </a:r>
            <a:endParaRPr lang="cs-CZ" sz="2400" dirty="0"/>
          </a:p>
        </p:txBody>
      </p:sp>
      <p:pic>
        <p:nvPicPr>
          <p:cNvPr id="9" name="Picture 2" descr="Televize - DOUBRAVA.NET">
            <a:extLst>
              <a:ext uri="{FF2B5EF4-FFF2-40B4-BE49-F238E27FC236}">
                <a16:creationId xmlns:a16="http://schemas.microsoft.com/office/drawing/2014/main" id="{AB385DF5-42D9-4AA2-ABC9-A5DDF0A80E79}"/>
              </a:ext>
            </a:extLst>
          </p:cNvPr>
          <p:cNvPicPr>
            <a:picLocks noChangeAspect="1"/>
          </p:cNvPicPr>
          <p:nvPr/>
        </p:nvPicPr>
        <p:blipFill>
          <a:blip r:embed="rId2"/>
          <a:srcRect/>
          <a:stretch>
            <a:fillRect/>
          </a:stretch>
        </p:blipFill>
        <p:spPr>
          <a:xfrm>
            <a:off x="899592" y="1556792"/>
            <a:ext cx="7529515" cy="5010400"/>
          </a:xfrm>
          <a:prstGeom prst="rect">
            <a:avLst/>
          </a:prstGeom>
          <a:noFill/>
          <a:ln cap="flat">
            <a:noFill/>
          </a:ln>
        </p:spPr>
      </p:pic>
    </p:spTree>
    <p:extLst>
      <p:ext uri="{BB962C8B-B14F-4D97-AF65-F5344CB8AC3E}">
        <p14:creationId xmlns:p14="http://schemas.microsoft.com/office/powerpoint/2010/main" val="4230228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Jak umýt okna rychle a účinně"/>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44" name="Picture 4" descr="Jak umýt okna rychle a účinn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573" y="1348071"/>
            <a:ext cx="6578854" cy="4392488"/>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A62FDB1B-8750-4312-9662-FD8BAA66B41B}"/>
              </a:ext>
            </a:extLst>
          </p:cNvPr>
          <p:cNvSpPr txBox="1"/>
          <p:nvPr/>
        </p:nvSpPr>
        <p:spPr>
          <a:xfrm>
            <a:off x="1907704" y="476672"/>
            <a:ext cx="5436096" cy="523220"/>
          </a:xfrm>
          <a:prstGeom prst="rect">
            <a:avLst/>
          </a:prstGeom>
          <a:noFill/>
        </p:spPr>
        <p:txBody>
          <a:bodyPr wrap="square">
            <a:spAutoFit/>
          </a:bodyPr>
          <a:lstStyle/>
          <a:p>
            <a:pPr algn="ctr"/>
            <a:r>
              <a:rPr lang="cs-CZ" sz="2800" b="1" dirty="0"/>
              <a:t>Čistota okenních skel</a:t>
            </a:r>
            <a:endParaRPr lang="cs-CZ" sz="2800" dirty="0"/>
          </a:p>
        </p:txBody>
      </p:sp>
    </p:spTree>
    <p:extLst>
      <p:ext uri="{BB962C8B-B14F-4D97-AF65-F5344CB8AC3E}">
        <p14:creationId xmlns:p14="http://schemas.microsoft.com/office/powerpoint/2010/main" val="3296086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Nedostatečná</a:t>
            </a:r>
            <a:r>
              <a:rPr lang="cs-CZ" dirty="0"/>
              <a:t> </a:t>
            </a:r>
            <a:r>
              <a:rPr lang="cs-CZ" b="1" dirty="0"/>
              <a:t>čistota svítidel </a:t>
            </a:r>
          </a:p>
        </p:txBody>
      </p:sp>
      <p:sp>
        <p:nvSpPr>
          <p:cNvPr id="3" name="Zástupný symbol pro obsah 2"/>
          <p:cNvSpPr>
            <a:spLocks noGrp="1"/>
          </p:cNvSpPr>
          <p:nvPr>
            <p:ph idx="1"/>
          </p:nvPr>
        </p:nvSpPr>
        <p:spPr/>
        <p:txBody>
          <a:bodyPr>
            <a:normAutofit fontScale="92500"/>
          </a:bodyPr>
          <a:lstStyle/>
          <a:p>
            <a:r>
              <a:rPr lang="cs-CZ" dirty="0"/>
              <a:t>Pokud není stanoveno jinak, v souladu s vyhláškou </a:t>
            </a:r>
            <a:r>
              <a:rPr lang="cs-CZ" b="0" i="1" dirty="0">
                <a:solidFill>
                  <a:srgbClr val="43494D"/>
                </a:solidFill>
                <a:effectLst/>
              </a:rPr>
              <a:t>o hygienických požadavcích na prostory a provoz zařízení a provozoven pro výchovu a vzdělávání dětí a mladistvých </a:t>
            </a:r>
            <a:r>
              <a:rPr lang="cs-CZ" dirty="0"/>
              <a:t>by měla být svítidla </a:t>
            </a:r>
            <a:r>
              <a:rPr lang="cs-CZ" dirty="0">
                <a:solidFill>
                  <a:srgbClr val="FF0000"/>
                </a:solidFill>
              </a:rPr>
              <a:t>2x ročně </a:t>
            </a:r>
            <a:r>
              <a:rPr lang="cs-CZ" dirty="0"/>
              <a:t>čištěna </a:t>
            </a:r>
          </a:p>
          <a:p>
            <a:r>
              <a:rPr lang="cs-CZ" dirty="0"/>
              <a:t>Výhodnější z hlediska údržby - svítidla uzavřená</a:t>
            </a:r>
          </a:p>
          <a:p>
            <a:r>
              <a:rPr lang="cs-CZ" dirty="0"/>
              <a:t>Vliv znečištění vnějšími faktory není tak výrazný, plastové kryty těchto svítidel lze snadněji čistit. </a:t>
            </a:r>
          </a:p>
        </p:txBody>
      </p:sp>
    </p:spTree>
    <p:extLst>
      <p:ext uri="{BB962C8B-B14F-4D97-AF65-F5344CB8AC3E}">
        <p14:creationId xmlns:p14="http://schemas.microsoft.com/office/powerpoint/2010/main" val="28936509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9855AF-542E-48EA-80CB-81EDA049B83C}"/>
              </a:ext>
            </a:extLst>
          </p:cNvPr>
          <p:cNvSpPr>
            <a:spLocks noGrp="1"/>
          </p:cNvSpPr>
          <p:nvPr>
            <p:ph type="title"/>
          </p:nvPr>
        </p:nvSpPr>
        <p:spPr>
          <a:xfrm>
            <a:off x="457200" y="274638"/>
            <a:ext cx="8229600" cy="922114"/>
          </a:xfrm>
        </p:spPr>
        <p:txBody>
          <a:bodyPr>
            <a:normAutofit fontScale="90000"/>
          </a:bodyPr>
          <a:lstStyle/>
          <a:p>
            <a:r>
              <a:rPr lang="cs-CZ" dirty="0"/>
              <a:t>Vztah mezi pracovní činností, osvětleností a kontrastem</a:t>
            </a:r>
          </a:p>
        </p:txBody>
      </p:sp>
      <p:pic>
        <p:nvPicPr>
          <p:cNvPr id="5" name="Zástupný obsah 4">
            <a:extLst>
              <a:ext uri="{FF2B5EF4-FFF2-40B4-BE49-F238E27FC236}">
                <a16:creationId xmlns:a16="http://schemas.microsoft.com/office/drawing/2014/main" id="{FBB104F9-D16E-4D56-9FCC-D0CA416A6CB6}"/>
              </a:ext>
            </a:extLst>
          </p:cNvPr>
          <p:cNvPicPr>
            <a:picLocks noGrp="1" noChangeAspect="1"/>
          </p:cNvPicPr>
          <p:nvPr>
            <p:ph idx="1"/>
          </p:nvPr>
        </p:nvPicPr>
        <p:blipFill>
          <a:blip r:embed="rId2"/>
          <a:stretch>
            <a:fillRect/>
          </a:stretch>
        </p:blipFill>
        <p:spPr>
          <a:xfrm>
            <a:off x="486511" y="1628800"/>
            <a:ext cx="8018146" cy="4729757"/>
          </a:xfrm>
        </p:spPr>
      </p:pic>
    </p:spTree>
    <p:extLst>
      <p:ext uri="{BB962C8B-B14F-4D97-AF65-F5344CB8AC3E}">
        <p14:creationId xmlns:p14="http://schemas.microsoft.com/office/powerpoint/2010/main" val="3321700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276B67-3D66-44B2-81FC-EEB8B13D04E5}"/>
              </a:ext>
            </a:extLst>
          </p:cNvPr>
          <p:cNvSpPr>
            <a:spLocks noGrp="1"/>
          </p:cNvSpPr>
          <p:nvPr>
            <p:ph type="title"/>
          </p:nvPr>
        </p:nvSpPr>
        <p:spPr/>
        <p:txBody>
          <a:bodyPr>
            <a:normAutofit/>
          </a:bodyPr>
          <a:lstStyle/>
          <a:p>
            <a:r>
              <a:rPr lang="cs-CZ" sz="3600" b="1" dirty="0"/>
              <a:t>Doporučené kombinace barev v interiéru</a:t>
            </a:r>
          </a:p>
        </p:txBody>
      </p:sp>
      <p:pic>
        <p:nvPicPr>
          <p:cNvPr id="5" name="Zástupný obsah 4">
            <a:extLst>
              <a:ext uri="{FF2B5EF4-FFF2-40B4-BE49-F238E27FC236}">
                <a16:creationId xmlns:a16="http://schemas.microsoft.com/office/drawing/2014/main" id="{3549E9B0-F6C8-4A03-B7E0-FDCBD167D804}"/>
              </a:ext>
            </a:extLst>
          </p:cNvPr>
          <p:cNvPicPr>
            <a:picLocks noGrp="1" noChangeAspect="1"/>
          </p:cNvPicPr>
          <p:nvPr>
            <p:ph idx="1"/>
          </p:nvPr>
        </p:nvPicPr>
        <p:blipFill>
          <a:blip r:embed="rId2"/>
          <a:stretch>
            <a:fillRect/>
          </a:stretch>
        </p:blipFill>
        <p:spPr>
          <a:xfrm>
            <a:off x="661987" y="2877344"/>
            <a:ext cx="7820025" cy="1971675"/>
          </a:xfrm>
        </p:spPr>
      </p:pic>
    </p:spTree>
    <p:extLst>
      <p:ext uri="{BB962C8B-B14F-4D97-AF65-F5344CB8AC3E}">
        <p14:creationId xmlns:p14="http://schemas.microsoft.com/office/powerpoint/2010/main" val="2577517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91DE08-064A-42D5-BBC9-18BD56735DDB}"/>
              </a:ext>
            </a:extLst>
          </p:cNvPr>
          <p:cNvSpPr>
            <a:spLocks noGrp="1"/>
          </p:cNvSpPr>
          <p:nvPr>
            <p:ph type="title"/>
          </p:nvPr>
        </p:nvSpPr>
        <p:spPr/>
        <p:txBody>
          <a:bodyPr>
            <a:normAutofit fontScale="90000"/>
          </a:bodyPr>
          <a:lstStyle/>
          <a:p>
            <a:r>
              <a:rPr lang="cs-CZ" b="1" dirty="0"/>
              <a:t>Vliv délky slunečního svitu na člověka</a:t>
            </a:r>
          </a:p>
        </p:txBody>
      </p:sp>
      <p:pic>
        <p:nvPicPr>
          <p:cNvPr id="4" name="Picture 4" descr="Světlo je život - Seznam Zprávy">
            <a:extLst>
              <a:ext uri="{FF2B5EF4-FFF2-40B4-BE49-F238E27FC236}">
                <a16:creationId xmlns:a16="http://schemas.microsoft.com/office/drawing/2014/main" id="{CE7A6753-51C2-4033-9023-ED3F6B574D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375" y="1936004"/>
            <a:ext cx="7011249" cy="347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80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irkadiánní rytmus neboli orgánové hodiny. Co to je? | Shan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5" y="1646335"/>
            <a:ext cx="8319542" cy="466516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93210" y="332656"/>
            <a:ext cx="4824536" cy="923330"/>
          </a:xfrm>
          <a:prstGeom prst="rect">
            <a:avLst/>
          </a:prstGeom>
        </p:spPr>
        <p:txBody>
          <a:bodyPr wrap="square">
            <a:spAutoFit/>
          </a:bodyPr>
          <a:lstStyle/>
          <a:p>
            <a:r>
              <a:rPr lang="cs-CZ" dirty="0"/>
              <a:t>Světlo – škola – jedinec</a:t>
            </a:r>
          </a:p>
          <a:p>
            <a:endParaRPr lang="cs-CZ" dirty="0"/>
          </a:p>
          <a:p>
            <a:r>
              <a:rPr lang="cs-CZ" dirty="0"/>
              <a:t>Cirkadiánní rytmus neboli orgánové hodiny</a:t>
            </a:r>
          </a:p>
        </p:txBody>
      </p:sp>
    </p:spTree>
    <p:extLst>
      <p:ext uri="{BB962C8B-B14F-4D97-AF65-F5344CB8AC3E}">
        <p14:creationId xmlns:p14="http://schemas.microsoft.com/office/powerpoint/2010/main" val="25880119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83328E-D527-4A19-BCCF-5463E13780FE}"/>
              </a:ext>
            </a:extLst>
          </p:cNvPr>
          <p:cNvSpPr>
            <a:spLocks noGrp="1"/>
          </p:cNvSpPr>
          <p:nvPr>
            <p:ph type="title"/>
          </p:nvPr>
        </p:nvSpPr>
        <p:spPr/>
        <p:txBody>
          <a:bodyPr/>
          <a:lstStyle/>
          <a:p>
            <a:pPr algn="l"/>
            <a:r>
              <a:rPr lang="cs-CZ" dirty="0"/>
              <a:t>.</a:t>
            </a:r>
          </a:p>
        </p:txBody>
      </p:sp>
      <p:pic>
        <p:nvPicPr>
          <p:cNvPr id="3074" name="Picture 2" descr="Teplá nebo studená barva světla? | Aulix">
            <a:extLst>
              <a:ext uri="{FF2B5EF4-FFF2-40B4-BE49-F238E27FC236}">
                <a16:creationId xmlns:a16="http://schemas.microsoft.com/office/drawing/2014/main" id="{A100A59E-6073-48CA-8565-34F7ACAD26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880" y="1916833"/>
            <a:ext cx="8572239" cy="3863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5177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Změna času 2021: Kdy a proč se střídá zimní a letní č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4" descr="Změna času 2021: Kdy a proč se střídá zimní a letní č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AutoShape 6" descr="Změna času 2021: Kdy a proč se střídá zimní a letní ča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8" descr="Změna času 2021: Kdy a proč se střídá zimní a letní ča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10" descr="Změna času 2021: Kdy a proč se střídá zimní a letní ča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12" descr="Na letní čas se naladíme opět poslední březnovou neděli."/>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14" descr="Na letní čas se naladíme opět poslední březnovou neděli."/>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16" descr="Na letní čas se naladíme opět poslední březnovou neděli."/>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435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75" y="1628800"/>
            <a:ext cx="6471856" cy="42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bdélník 9"/>
          <p:cNvSpPr/>
          <p:nvPr/>
        </p:nvSpPr>
        <p:spPr>
          <a:xfrm>
            <a:off x="612775" y="498186"/>
            <a:ext cx="4205960" cy="923330"/>
          </a:xfrm>
          <a:prstGeom prst="rect">
            <a:avLst/>
          </a:prstGeom>
        </p:spPr>
        <p:txBody>
          <a:bodyPr wrap="none">
            <a:spAutoFit/>
          </a:bodyPr>
          <a:lstStyle/>
          <a:p>
            <a:r>
              <a:rPr lang="cs-CZ" dirty="0"/>
              <a:t>Cirkadiánní rytmus neboli orgánové hodiny</a:t>
            </a:r>
          </a:p>
          <a:p>
            <a:endParaRPr lang="cs-CZ" dirty="0"/>
          </a:p>
          <a:p>
            <a:r>
              <a:rPr lang="cs-CZ" dirty="0"/>
              <a:t>Letní a zimní čas</a:t>
            </a:r>
          </a:p>
        </p:txBody>
      </p:sp>
    </p:spTree>
    <p:extLst>
      <p:ext uri="{BB962C8B-B14F-4D97-AF65-F5344CB8AC3E}">
        <p14:creationId xmlns:p14="http://schemas.microsoft.com/office/powerpoint/2010/main" val="904282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Výzvy – pro ředitele a zřizovatele</a:t>
            </a:r>
          </a:p>
        </p:txBody>
      </p:sp>
      <p:sp>
        <p:nvSpPr>
          <p:cNvPr id="3" name="Zástupný symbol pro obsah 2"/>
          <p:cNvSpPr>
            <a:spLocks noGrp="1"/>
          </p:cNvSpPr>
          <p:nvPr>
            <p:ph idx="1"/>
          </p:nvPr>
        </p:nvSpPr>
        <p:spPr>
          <a:xfrm>
            <a:off x="457200" y="1600200"/>
            <a:ext cx="8363272" cy="4925144"/>
          </a:xfrm>
        </p:spPr>
        <p:txBody>
          <a:bodyPr>
            <a:normAutofit fontScale="70000" lnSpcReduction="20000"/>
          </a:bodyPr>
          <a:lstStyle/>
          <a:p>
            <a:pPr marL="0" indent="0">
              <a:buNone/>
            </a:pPr>
            <a:r>
              <a:rPr lang="cs-CZ" dirty="0"/>
              <a:t>4 způsoby, jak zlepšit denní osvětlení </a:t>
            </a:r>
          </a:p>
          <a:p>
            <a:r>
              <a:rPr lang="cs-CZ" dirty="0"/>
              <a:t>1. Zajistit, aby denní světlo bylo dominantním zdrojem světla po většinu dne ve škole nebo třídě. </a:t>
            </a:r>
          </a:p>
          <a:p>
            <a:r>
              <a:rPr lang="cs-CZ" dirty="0"/>
              <a:t>2. Zvolit takové systémy zastínění, které zaručí jeho vysokou kvalitu. </a:t>
            </a:r>
          </a:p>
          <a:p>
            <a:r>
              <a:rPr lang="cs-CZ" dirty="0"/>
              <a:t>3. Soustředit se na nejvíce využívané prostory ve školách – investovat do řešení denního osvětlení tam, kde studenti skutečně pobývají – a v případě potřeby ponechat v místnosti i poněkud tmavší místa. </a:t>
            </a:r>
          </a:p>
          <a:p>
            <a:r>
              <a:rPr lang="cs-CZ" dirty="0"/>
              <a:t>4. Zapracovat úspěšná architektonická řešení denního osvětlení do celkového návrhu školy.</a:t>
            </a:r>
          </a:p>
          <a:p>
            <a:pPr marL="0" indent="0">
              <a:buNone/>
            </a:pPr>
            <a:endParaRPr lang="cs-CZ" dirty="0"/>
          </a:p>
          <a:p>
            <a:pPr>
              <a:buFont typeface="Wingdings" panose="05000000000000000000" pitchFamily="2" charset="2"/>
              <a:buChar char="q"/>
            </a:pPr>
            <a:r>
              <a:rPr lang="cs-CZ" dirty="0"/>
              <a:t> Více denního světla zlepšuje učení </a:t>
            </a:r>
          </a:p>
          <a:p>
            <a:pPr>
              <a:buFont typeface="Wingdings" panose="05000000000000000000" pitchFamily="2" charset="2"/>
              <a:buChar char="q"/>
            </a:pPr>
            <a:r>
              <a:rPr lang="cs-CZ" dirty="0"/>
              <a:t>Žáci studující ve třídách s většími okny dosahovali o 15 % lepších výsledků v matematických a logických testech v porovnání s žáky z tříd s malými okny</a:t>
            </a:r>
          </a:p>
          <a:p>
            <a:pPr marL="0" indent="0">
              <a:buNone/>
            </a:pPr>
            <a:r>
              <a:rPr lang="cs-CZ" sz="1900" dirty="0"/>
              <a:t>Zdroj: </a:t>
            </a:r>
            <a:r>
              <a:rPr lang="cs-CZ" sz="1900" dirty="0">
                <a:hlinkClick r:id="rId2"/>
              </a:rPr>
              <a:t>https://velcdn.azureedge.net/-/media/marketing/cz/katalogy/pdf/velux-cz-brozura-stavime-lepsi-skoly.pdf</a:t>
            </a:r>
            <a:endParaRPr lang="cs-CZ" sz="1900" dirty="0"/>
          </a:p>
          <a:p>
            <a:pPr marL="0" indent="0">
              <a:buNone/>
            </a:pPr>
            <a:endParaRPr lang="cs-CZ" sz="1900" dirty="0"/>
          </a:p>
        </p:txBody>
      </p:sp>
    </p:spTree>
    <p:extLst>
      <p:ext uri="{BB962C8B-B14F-4D97-AF65-F5344CB8AC3E}">
        <p14:creationId xmlns:p14="http://schemas.microsoft.com/office/powerpoint/2010/main" val="3520063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4DF766-CBBC-68A8-E624-40BDFB9D3D1D}"/>
              </a:ext>
            </a:extLst>
          </p:cNvPr>
          <p:cNvSpPr>
            <a:spLocks noGrp="1"/>
          </p:cNvSpPr>
          <p:nvPr>
            <p:ph type="title"/>
          </p:nvPr>
        </p:nvSpPr>
        <p:spPr/>
        <p:txBody>
          <a:bodyPr/>
          <a:lstStyle/>
          <a:p>
            <a:endParaRPr lang="cs-CZ"/>
          </a:p>
        </p:txBody>
      </p:sp>
      <p:pic>
        <p:nvPicPr>
          <p:cNvPr id="2050" name="Picture 2" descr="Čípek (oko) – Wikipedie">
            <a:extLst>
              <a:ext uri="{FF2B5EF4-FFF2-40B4-BE49-F238E27FC236}">
                <a16:creationId xmlns:a16="http://schemas.microsoft.com/office/drawing/2014/main" id="{ECF4678C-F310-7329-41FF-27D238E045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417638"/>
            <a:ext cx="330018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7106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38130" y="236464"/>
            <a:ext cx="7632848" cy="830997"/>
          </a:xfrm>
          <a:prstGeom prst="rect">
            <a:avLst/>
          </a:prstGeom>
        </p:spPr>
        <p:txBody>
          <a:bodyPr wrap="square">
            <a:spAutoFit/>
          </a:bodyPr>
          <a:lstStyle/>
          <a:p>
            <a:pPr algn="ctr"/>
            <a:r>
              <a:rPr lang="cs-CZ" sz="2000" b="1" dirty="0"/>
              <a:t>Osvětlení  a požáry ve školách</a:t>
            </a:r>
          </a:p>
          <a:p>
            <a:r>
              <a:rPr lang="cs-CZ" sz="1400" dirty="0">
                <a:hlinkClick r:id="rId2"/>
              </a:rPr>
              <a:t>https://www.tzb-info.cz/pozarni-bezpecnost-staveb/17442-ne-dramaticke-pozary-v-ceskych-skolach</a:t>
            </a:r>
            <a:endParaRPr lang="cs-CZ" sz="1400" dirty="0"/>
          </a:p>
          <a:p>
            <a:endParaRPr lang="cs-CZ" sz="1400" dirty="0"/>
          </a:p>
        </p:txBody>
      </p:sp>
      <p:sp>
        <p:nvSpPr>
          <p:cNvPr id="3" name="Obdélník 2"/>
          <p:cNvSpPr/>
          <p:nvPr/>
        </p:nvSpPr>
        <p:spPr>
          <a:xfrm>
            <a:off x="538130" y="1484784"/>
            <a:ext cx="7994310" cy="1754326"/>
          </a:xfrm>
          <a:prstGeom prst="rect">
            <a:avLst/>
          </a:prstGeom>
        </p:spPr>
        <p:txBody>
          <a:bodyPr wrap="square">
            <a:spAutoFit/>
          </a:bodyPr>
          <a:lstStyle/>
          <a:p>
            <a:r>
              <a:rPr lang="cs-CZ" dirty="0"/>
              <a:t>Většina požárů na základních školách </a:t>
            </a:r>
            <a:r>
              <a:rPr lang="cs-CZ" b="1" dirty="0"/>
              <a:t>jde na vrub technickým závadám. Ty tvoří polovinu všech požárů. </a:t>
            </a:r>
          </a:p>
          <a:p>
            <a:r>
              <a:rPr lang="cs-CZ" dirty="0"/>
              <a:t>Druhá čtvrtina požárů na základních školách je pak rovnoměrně rozložena mezi požáry založené úmyslně, z nedbalosti, anebo z jiných příčin.</a:t>
            </a:r>
          </a:p>
          <a:p>
            <a:endParaRPr lang="cs-CZ" dirty="0"/>
          </a:p>
          <a:p>
            <a:endParaRPr lang="cs-CZ" dirty="0"/>
          </a:p>
        </p:txBody>
      </p:sp>
      <p:pic>
        <p:nvPicPr>
          <p:cNvPr id="4" name="Picture 4" descr="https://www.tzb-info.cz/docu/clanky/0174/017442o8.png">
            <a:extLst>
              <a:ext uri="{FF2B5EF4-FFF2-40B4-BE49-F238E27FC236}">
                <a16:creationId xmlns:a16="http://schemas.microsoft.com/office/drawing/2014/main" id="{5577CF20-7C91-446E-A168-36D25435F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632012"/>
            <a:ext cx="5583425" cy="409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9702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827584" y="205646"/>
            <a:ext cx="3229795" cy="369332"/>
          </a:xfrm>
          <a:prstGeom prst="rect">
            <a:avLst/>
          </a:prstGeom>
        </p:spPr>
        <p:txBody>
          <a:bodyPr wrap="none">
            <a:spAutoFit/>
          </a:bodyPr>
          <a:lstStyle/>
          <a:p>
            <a:r>
              <a:rPr lang="cs-CZ" b="1" dirty="0"/>
              <a:t>Příčiny vzniku požárů ve školách</a:t>
            </a:r>
          </a:p>
        </p:txBody>
      </p:sp>
      <p:sp>
        <p:nvSpPr>
          <p:cNvPr id="4" name="Obdélník 3"/>
          <p:cNvSpPr/>
          <p:nvPr/>
        </p:nvSpPr>
        <p:spPr>
          <a:xfrm>
            <a:off x="539552" y="1030990"/>
            <a:ext cx="8280920" cy="5262979"/>
          </a:xfrm>
          <a:prstGeom prst="rect">
            <a:avLst/>
          </a:prstGeom>
        </p:spPr>
        <p:txBody>
          <a:bodyPr wrap="square">
            <a:spAutoFit/>
          </a:bodyPr>
          <a:lstStyle/>
          <a:p>
            <a:r>
              <a:rPr lang="cs-CZ" sz="2400" dirty="0"/>
              <a:t>Podrobnou analýzou dat o požárech vzniklých v průběhu školního roku a zároveň v době vyučování dojdeme k závěru, že děti do patnácti let se prokazatelně podílejí asi na 12 % všech požárů škol. Tento jev se týká téměř výhradně základních škol, kde školáci způsobí až čtvrtinu všech požárů. Z hlediska procentního zastoupení zní toto vyjádření přímo děsivě. Vždyť představa, že celá čtvrtina školáčků představuje nezletilé pyromany, musí v každém řediteli základní školy vyvolat krůpěje potu na čele. Je tedy na místě znovu připomenout, že čtvrtinou se v tomto případě rozumí 26 případů požárů, které nastaly v průběhu jedenácti let. To znamená, že průměrně se každý rok mezi žáky 4 140 základních škol najdou dvě „nepovedená kvítka“, která způsobí požár. Z tohoto zorného úhlu nevypadá situace s výchovou dětí na základních školách vůbec špatně.</a:t>
            </a:r>
          </a:p>
        </p:txBody>
      </p:sp>
    </p:spTree>
    <p:extLst>
      <p:ext uri="{BB962C8B-B14F-4D97-AF65-F5344CB8AC3E}">
        <p14:creationId xmlns:p14="http://schemas.microsoft.com/office/powerpoint/2010/main" val="4394449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000" b="1" dirty="0"/>
              <a:t>Současně platné normy a vyhlášky z hlediska denního osvětlení pro školy</a:t>
            </a:r>
            <a:r>
              <a:rPr lang="cs-CZ" b="1" dirty="0"/>
              <a:t>:</a:t>
            </a:r>
            <a:endParaRPr lang="cs-CZ" dirty="0"/>
          </a:p>
        </p:txBody>
      </p:sp>
      <p:sp>
        <p:nvSpPr>
          <p:cNvPr id="3" name="Zástupný symbol pro obsah 2"/>
          <p:cNvSpPr>
            <a:spLocks noGrp="1"/>
          </p:cNvSpPr>
          <p:nvPr>
            <p:ph idx="1"/>
          </p:nvPr>
        </p:nvSpPr>
        <p:spPr/>
        <p:txBody>
          <a:bodyPr>
            <a:normAutofit fontScale="70000" lnSpcReduction="20000"/>
          </a:bodyPr>
          <a:lstStyle/>
          <a:p>
            <a:r>
              <a:rPr lang="cs-CZ" b="1" i="1" dirty="0"/>
              <a:t>Normy</a:t>
            </a:r>
            <a:r>
              <a:rPr lang="cs-CZ" i="1" dirty="0"/>
              <a:t>:</a:t>
            </a:r>
            <a:br>
              <a:rPr lang="cs-CZ" dirty="0"/>
            </a:br>
            <a:r>
              <a:rPr lang="cs-CZ" dirty="0"/>
              <a:t>ČSN EN 17037 (08/2019)</a:t>
            </a:r>
            <a:br>
              <a:rPr lang="cs-CZ" dirty="0"/>
            </a:br>
            <a:r>
              <a:rPr lang="cs-CZ" dirty="0"/>
              <a:t>ČSN 730580-1:2007 Denní osvětlení budov. Část 1:Základní požadavky (Změna Z3 z 08/2019)</a:t>
            </a:r>
            <a:br>
              <a:rPr lang="cs-CZ" dirty="0"/>
            </a:br>
            <a:r>
              <a:rPr lang="cs-CZ" dirty="0"/>
              <a:t>ČSN 730580-3:1994 Denní osvětlení budov. Část 3:Denní osvětlení škol (Změna Z3 z 08/2019)</a:t>
            </a:r>
            <a:br>
              <a:rPr lang="cs-CZ" dirty="0"/>
            </a:br>
            <a:r>
              <a:rPr lang="cs-CZ" i="1" dirty="0"/>
              <a:t>Vyhlášky:</a:t>
            </a:r>
            <a:br>
              <a:rPr lang="cs-CZ" dirty="0"/>
            </a:br>
            <a:r>
              <a:rPr lang="cs-CZ" dirty="0"/>
              <a:t>Vyhláška 465/2016 Sb. kterou se mění vyhláška č. 410/2005 Sb., o hygienických požadavcích na prostory a provoz zařízení a provozoven pro výchovu a vzdělávání dětí a mladistvých, ve znění vyhlášky č. 343/2009 Sb. </a:t>
            </a:r>
            <a:r>
              <a:rPr lang="cs-CZ" i="1" dirty="0"/>
              <a:t>(předškolní a školní – vyjma škol vysokých)</a:t>
            </a:r>
            <a:endParaRPr lang="cs-CZ" dirty="0"/>
          </a:p>
          <a:p>
            <a:r>
              <a:rPr lang="cs-CZ" i="1" dirty="0"/>
              <a:t>Tyto veškeré požadavky jsou závazné zákonem o územním plánování a stavebním řádu (</a:t>
            </a:r>
            <a:r>
              <a:rPr lang="cs-CZ" i="1" dirty="0" err="1"/>
              <a:t>z.č</a:t>
            </a:r>
            <a:r>
              <a:rPr lang="cs-CZ" i="1" dirty="0"/>
              <a:t>. 183/2006 Sb.) a prováděcí vyhláškou č.268/2009 Sb. O technických požadavcích na stavby.</a:t>
            </a:r>
            <a:endParaRPr lang="cs-CZ" dirty="0"/>
          </a:p>
        </p:txBody>
      </p:sp>
    </p:spTree>
    <p:extLst>
      <p:ext uri="{BB962C8B-B14F-4D97-AF65-F5344CB8AC3E}">
        <p14:creationId xmlns:p14="http://schemas.microsoft.com/office/powerpoint/2010/main" val="3703737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ČSN Česká technická norma</a:t>
            </a:r>
          </a:p>
        </p:txBody>
      </p:sp>
      <p:sp>
        <p:nvSpPr>
          <p:cNvPr id="3" name="Zástupný symbol pro obsah 2"/>
          <p:cNvSpPr>
            <a:spLocks noGrp="1"/>
          </p:cNvSpPr>
          <p:nvPr>
            <p:ph idx="1"/>
          </p:nvPr>
        </p:nvSpPr>
        <p:spPr>
          <a:xfrm>
            <a:off x="457200" y="1423299"/>
            <a:ext cx="8424936" cy="5257800"/>
          </a:xfrm>
        </p:spPr>
        <p:txBody>
          <a:bodyPr>
            <a:normAutofit/>
          </a:bodyPr>
          <a:lstStyle/>
          <a:p>
            <a:pPr marL="0" indent="0">
              <a:buNone/>
            </a:pPr>
            <a:r>
              <a:rPr lang="cs-CZ" sz="1100" b="1" dirty="0"/>
              <a:t>Požadavky ČSN EN 12464-1:</a:t>
            </a:r>
            <a:endParaRPr lang="cs-CZ" sz="1100" dirty="0"/>
          </a:p>
          <a:p>
            <a:r>
              <a:rPr lang="cs-CZ" sz="1100" dirty="0"/>
              <a:t>udržovaná osvětlenost </a:t>
            </a:r>
            <a:r>
              <a:rPr lang="cs-CZ" sz="1100" dirty="0" err="1"/>
              <a:t>Ē</a:t>
            </a:r>
            <a:r>
              <a:rPr lang="cs-CZ" sz="1100" baseline="-25000" dirty="0" err="1"/>
              <a:t>m</a:t>
            </a:r>
            <a:r>
              <a:rPr lang="cs-CZ" sz="1100" dirty="0"/>
              <a:t>,</a:t>
            </a:r>
          </a:p>
          <a:p>
            <a:r>
              <a:rPr lang="cs-CZ" sz="1100" dirty="0"/>
              <a:t>rovnoměrnost osvětlení E</a:t>
            </a:r>
            <a:r>
              <a:rPr lang="cs-CZ" sz="1100" baseline="-25000" dirty="0"/>
              <a:t>min</a:t>
            </a:r>
            <a:r>
              <a:rPr lang="cs-CZ" sz="1100" dirty="0"/>
              <a:t>/</a:t>
            </a:r>
            <a:r>
              <a:rPr lang="cs-CZ" sz="1100" dirty="0" err="1"/>
              <a:t>Ē</a:t>
            </a:r>
            <a:r>
              <a:rPr lang="cs-CZ" sz="1100" baseline="-25000" dirty="0" err="1"/>
              <a:t>m</a:t>
            </a:r>
            <a:r>
              <a:rPr lang="cs-CZ" sz="1100" dirty="0"/>
              <a:t>,</a:t>
            </a:r>
          </a:p>
          <a:p>
            <a:r>
              <a:rPr lang="cs-CZ" sz="1100" dirty="0"/>
              <a:t>index rušivého oslnění UGR</a:t>
            </a:r>
            <a:r>
              <a:rPr lang="cs-CZ" sz="1100" baseline="-25000" dirty="0"/>
              <a:t>L</a:t>
            </a:r>
            <a:r>
              <a:rPr lang="cs-CZ" sz="1100" dirty="0"/>
              <a:t>,</a:t>
            </a:r>
          </a:p>
          <a:p>
            <a:r>
              <a:rPr lang="cs-CZ" sz="1100" dirty="0"/>
              <a:t>index podání barev </a:t>
            </a:r>
            <a:r>
              <a:rPr lang="cs-CZ" sz="1100" dirty="0" err="1"/>
              <a:t>R</a:t>
            </a:r>
            <a:r>
              <a:rPr lang="cs-CZ" sz="1100" baseline="-25000" dirty="0" err="1"/>
              <a:t>a</a:t>
            </a:r>
            <a:r>
              <a:rPr lang="cs-CZ" sz="1100" dirty="0"/>
              <a:t>,</a:t>
            </a:r>
          </a:p>
          <a:p>
            <a:r>
              <a:rPr lang="cs-CZ" sz="1100" dirty="0"/>
              <a:t>osvětlení má být regulovatelné,</a:t>
            </a:r>
          </a:p>
          <a:p>
            <a:r>
              <a:rPr lang="cs-CZ" sz="1100" dirty="0"/>
              <a:t>je třeba zamezit zrcadlové odrazy.</a:t>
            </a:r>
          </a:p>
          <a:p>
            <a:r>
              <a:rPr lang="cs-CZ" sz="1100" dirty="0"/>
              <a:t>Tato evropská norma stanovuje požadavky na osvětlení pro vnitřní pracovní prostory z hlediska zrakové pohody a zrakového výkonu osob s normálním zrakem. Uvedeny jsou všechny běžné zrakové úkoly, včetně zobrazovacích jednotek (DSE, display </a:t>
            </a:r>
            <a:r>
              <a:rPr lang="cs-CZ" sz="1100" dirty="0" err="1"/>
              <a:t>screen</a:t>
            </a:r>
            <a:r>
              <a:rPr lang="cs-CZ" sz="1100" dirty="0"/>
              <a:t> </a:t>
            </a:r>
            <a:r>
              <a:rPr lang="cs-CZ" sz="1100" dirty="0" err="1"/>
              <a:t>equipment</a:t>
            </a:r>
            <a:r>
              <a:rPr lang="cs-CZ" sz="1100" dirty="0"/>
              <a:t>). Tato evropská norma stanovuje požadavky na řešení osvětlení pro většinu vnitřních pracovních a přilehlých prostorů z hlediska kvantity a kvality osvětlení. K tomu jsou doplněna doporučení pro správnou osvětlovací praxi. Revidovaná norma byla oproti prvnímu vydání značně zdokonalena. Hlavní změny revidovaného znění normy: - je uvažována důležitost denního osvětlení; požadavky na osvětlení jsou všeobecně použitelné nezávisle na tom, je-li poskytováno umělým nebo denním osvětlením nebo jejich kombinací, - jsou specifikovány požadavky na minimální osvětlenost stropů a stěn, - je specifikována válcová osvětlenost a detailní informace o podání tvaru (modelaci), - rovnoměrnost osvětlení je přiřazena zrakovým úkolům a činnostem, - je definováno pozadí zrakového úkolu a specifikováno jeho osvětlení, - je definována síť kontrolních bodů podle EN 12464-2, - jsou uvedeny nové limity jasů svítidel používaných u zobrazovacích jednotek (DSE, display </a:t>
            </a:r>
            <a:r>
              <a:rPr lang="cs-CZ" sz="1100" dirty="0" err="1"/>
              <a:t>screen</a:t>
            </a:r>
            <a:r>
              <a:rPr lang="cs-CZ" sz="1100" dirty="0"/>
              <a:t> </a:t>
            </a:r>
            <a:r>
              <a:rPr lang="cs-CZ" sz="1100" dirty="0" err="1"/>
              <a:t>equipment</a:t>
            </a:r>
            <a:r>
              <a:rPr lang="cs-CZ" sz="1100" dirty="0"/>
              <a:t>) podle ISO 9214-307. Původní národní příloha, která byla vydána v r. 2005 formou Změny Z1, byla v přejímaném revidovaném znění podstatně zkrácena a vložena přímo do konečného znění normy jako informativní příloha NA.</a:t>
            </a:r>
          </a:p>
          <a:p>
            <a:pPr marL="0" indent="0">
              <a:buNone/>
            </a:pPr>
            <a:r>
              <a:rPr lang="cs-CZ" sz="1100" b="1" dirty="0"/>
              <a:t>Požadavky vyhlášky 410/2005 Sb.:</a:t>
            </a:r>
            <a:endParaRPr lang="cs-CZ" sz="1100" dirty="0"/>
          </a:p>
          <a:p>
            <a:r>
              <a:rPr lang="cs-CZ" sz="1100" dirty="0"/>
              <a:t>osvětlení lavic zleva a shora,</a:t>
            </a:r>
          </a:p>
          <a:p>
            <a:r>
              <a:rPr lang="cs-CZ" sz="1100" dirty="0"/>
              <a:t>svítidla rovnoběžně s okenní stěnou,</a:t>
            </a:r>
          </a:p>
          <a:p>
            <a:r>
              <a:rPr lang="cs-CZ" sz="1100" dirty="0"/>
              <a:t>místem zrakového úkolu je prostor s lavicemi nebo stůl učitele,</a:t>
            </a:r>
          </a:p>
          <a:p>
            <a:r>
              <a:rPr lang="cs-CZ" sz="1100" dirty="0"/>
              <a:t>obnova povrchů stěn (malování) nejméně jednou za tři roky,</a:t>
            </a:r>
          </a:p>
          <a:p>
            <a:r>
              <a:rPr lang="cs-CZ" sz="1100" dirty="0"/>
              <a:t>nejméně dvakrát ročně celkový úklid všech prostor a zařízení.</a:t>
            </a:r>
          </a:p>
          <a:p>
            <a:endParaRPr lang="cs-CZ" sz="1100" dirty="0"/>
          </a:p>
        </p:txBody>
      </p:sp>
    </p:spTree>
    <p:extLst>
      <p:ext uri="{BB962C8B-B14F-4D97-AF65-F5344CB8AC3E}">
        <p14:creationId xmlns:p14="http://schemas.microsoft.com/office/powerpoint/2010/main" val="7364177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Světelný smog je problémem nejen Evropy.">
            <a:extLst>
              <a:ext uri="{FF2B5EF4-FFF2-40B4-BE49-F238E27FC236}">
                <a16:creationId xmlns:a16="http://schemas.microsoft.com/office/drawing/2014/main" id="{6942BA6F-0E3B-42DD-9A96-06BB23F9F41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150" name="Picture 6" descr="Světelný smog se objevuje hlavně ve velkých městech, může narušit spánek  nebo škodit zvířatům | iROZHLAS - spolehlivé zprávy">
            <a:extLst>
              <a:ext uri="{FF2B5EF4-FFF2-40B4-BE49-F238E27FC236}">
                <a16:creationId xmlns:a16="http://schemas.microsoft.com/office/drawing/2014/main" id="{4C96E2F4-0D35-414D-98B7-8063EFFEF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97" y="1844824"/>
            <a:ext cx="7813805" cy="4398416"/>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750966FC-4235-47C2-99F6-2DA209D6AD8B}"/>
              </a:ext>
            </a:extLst>
          </p:cNvPr>
          <p:cNvSpPr txBox="1"/>
          <p:nvPr/>
        </p:nvSpPr>
        <p:spPr>
          <a:xfrm>
            <a:off x="3347864" y="759604"/>
            <a:ext cx="4572000" cy="523220"/>
          </a:xfrm>
          <a:prstGeom prst="rect">
            <a:avLst/>
          </a:prstGeom>
          <a:noFill/>
        </p:spPr>
        <p:txBody>
          <a:bodyPr wrap="square">
            <a:spAutoFit/>
          </a:bodyPr>
          <a:lstStyle/>
          <a:p>
            <a:pPr algn="l"/>
            <a:r>
              <a:rPr lang="cs-CZ" sz="2800" b="1" i="0" dirty="0">
                <a:solidFill>
                  <a:srgbClr val="000000"/>
                </a:solidFill>
                <a:effectLst/>
                <a:latin typeface="Noticia Text"/>
              </a:rPr>
              <a:t>Světelný smog</a:t>
            </a:r>
          </a:p>
        </p:txBody>
      </p:sp>
    </p:spTree>
    <p:extLst>
      <p:ext uri="{BB962C8B-B14F-4D97-AF65-F5344CB8AC3E}">
        <p14:creationId xmlns:p14="http://schemas.microsoft.com/office/powerpoint/2010/main" val="20338147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6EF379C-272C-4D41-8AF0-FD33C7EF3216}"/>
              </a:ext>
            </a:extLst>
          </p:cNvPr>
          <p:cNvPicPr>
            <a:picLocks noChangeAspect="1"/>
          </p:cNvPicPr>
          <p:nvPr/>
        </p:nvPicPr>
        <p:blipFill>
          <a:blip r:embed="rId2"/>
          <a:stretch>
            <a:fillRect/>
          </a:stretch>
        </p:blipFill>
        <p:spPr>
          <a:xfrm>
            <a:off x="0" y="786627"/>
            <a:ext cx="9144000" cy="5284745"/>
          </a:xfrm>
          <a:prstGeom prst="rect">
            <a:avLst/>
          </a:prstGeom>
        </p:spPr>
      </p:pic>
    </p:spTree>
    <p:extLst>
      <p:ext uri="{BB962C8B-B14F-4D97-AF65-F5344CB8AC3E}">
        <p14:creationId xmlns:p14="http://schemas.microsoft.com/office/powerpoint/2010/main" val="19162693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větelné znečištění | Rady | Astronomický informační server astro.cz">
            <a:extLst>
              <a:ext uri="{FF2B5EF4-FFF2-40B4-BE49-F238E27FC236}">
                <a16:creationId xmlns:a16="http://schemas.microsoft.com/office/drawing/2014/main" id="{03C43720-A3B7-4925-AB65-1EF3C4DC9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4" y="332656"/>
            <a:ext cx="8820472" cy="6384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6202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B074F5-C08A-473F-8767-06741E4B0A8B}"/>
              </a:ext>
            </a:extLst>
          </p:cNvPr>
          <p:cNvSpPr>
            <a:spLocks noGrp="1"/>
          </p:cNvSpPr>
          <p:nvPr>
            <p:ph type="title"/>
          </p:nvPr>
        </p:nvSpPr>
        <p:spPr/>
        <p:txBody>
          <a:bodyPr/>
          <a:lstStyle/>
          <a:p>
            <a:r>
              <a:rPr lang="cs-CZ" dirty="0"/>
              <a:t>?</a:t>
            </a:r>
          </a:p>
        </p:txBody>
      </p:sp>
      <p:sp>
        <p:nvSpPr>
          <p:cNvPr id="4" name="Zástupný obsah 3">
            <a:extLst>
              <a:ext uri="{FF2B5EF4-FFF2-40B4-BE49-F238E27FC236}">
                <a16:creationId xmlns:a16="http://schemas.microsoft.com/office/drawing/2014/main" id="{744AB87A-CA9E-4B94-B7EA-29F35D9C8B15}"/>
              </a:ext>
            </a:extLst>
          </p:cNvPr>
          <p:cNvSpPr>
            <a:spLocks noGrp="1"/>
          </p:cNvSpPr>
          <p:nvPr>
            <p:ph idx="1"/>
          </p:nvPr>
        </p:nvSpPr>
        <p:spPr/>
        <p:txBody>
          <a:bodyPr/>
          <a:lstStyle/>
          <a:p>
            <a:r>
              <a:rPr lang="cs-CZ" dirty="0"/>
              <a:t>Hrozby, reality, budoucnost, současnost?</a:t>
            </a:r>
          </a:p>
        </p:txBody>
      </p:sp>
      <p:pic>
        <p:nvPicPr>
          <p:cNvPr id="6" name="Obrázek 5">
            <a:extLst>
              <a:ext uri="{FF2B5EF4-FFF2-40B4-BE49-F238E27FC236}">
                <a16:creationId xmlns:a16="http://schemas.microsoft.com/office/drawing/2014/main" id="{7593F3C1-914D-40C1-AD36-9477985BA356}"/>
              </a:ext>
            </a:extLst>
          </p:cNvPr>
          <p:cNvPicPr>
            <a:picLocks noChangeAspect="1"/>
          </p:cNvPicPr>
          <p:nvPr/>
        </p:nvPicPr>
        <p:blipFill>
          <a:blip r:embed="rId2"/>
          <a:stretch>
            <a:fillRect/>
          </a:stretch>
        </p:blipFill>
        <p:spPr>
          <a:xfrm>
            <a:off x="2185987" y="2708920"/>
            <a:ext cx="4772025" cy="2800350"/>
          </a:xfrm>
          <a:prstGeom prst="rect">
            <a:avLst/>
          </a:prstGeom>
        </p:spPr>
      </p:pic>
    </p:spTree>
    <p:extLst>
      <p:ext uri="{BB962C8B-B14F-4D97-AF65-F5344CB8AC3E}">
        <p14:creationId xmlns:p14="http://schemas.microsoft.com/office/powerpoint/2010/main" val="29842514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l-PL" dirty="0"/>
              <a:t>VYHLÁŠKA</a:t>
            </a:r>
            <a:br>
              <a:rPr lang="pl-PL" dirty="0"/>
            </a:br>
            <a:r>
              <a:rPr lang="cs-CZ" sz="2700" dirty="0"/>
              <a:t>o hygienických požadavcích na prostory a provoz zařízení </a:t>
            </a:r>
            <a:br>
              <a:rPr lang="cs-CZ" sz="2700" dirty="0"/>
            </a:br>
            <a:r>
              <a:rPr lang="cs-CZ" sz="2700" dirty="0"/>
              <a:t>a provozoven pro výchovu a vzdělávání dětí a mladistvých</a:t>
            </a:r>
          </a:p>
        </p:txBody>
      </p:sp>
      <p:sp>
        <p:nvSpPr>
          <p:cNvPr id="3" name="Zástupný symbol pro obsah 2"/>
          <p:cNvSpPr>
            <a:spLocks noGrp="1"/>
          </p:cNvSpPr>
          <p:nvPr>
            <p:ph idx="1"/>
          </p:nvPr>
        </p:nvSpPr>
        <p:spPr/>
        <p:txBody>
          <a:bodyPr/>
          <a:lstStyle/>
          <a:p>
            <a:r>
              <a:rPr lang="cs-CZ" dirty="0"/>
              <a:t>§ 12-16</a:t>
            </a:r>
          </a:p>
          <a:p>
            <a:r>
              <a:rPr lang="cs-CZ" dirty="0"/>
              <a:t>Samostudium </a:t>
            </a:r>
          </a:p>
        </p:txBody>
      </p:sp>
    </p:spTree>
    <p:extLst>
      <p:ext uri="{BB962C8B-B14F-4D97-AF65-F5344CB8AC3E}">
        <p14:creationId xmlns:p14="http://schemas.microsoft.com/office/powerpoint/2010/main" val="86954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lumMod val="75000"/>
            </a:schemeClr>
          </a:solidFill>
        </p:spPr>
        <p:txBody>
          <a:bodyPr/>
          <a:lstStyle/>
          <a:p>
            <a:r>
              <a:rPr lang="cs-CZ" b="1" dirty="0"/>
              <a:t>Osvětlení </a:t>
            </a:r>
          </a:p>
        </p:txBody>
      </p:sp>
      <p:sp>
        <p:nvSpPr>
          <p:cNvPr id="3" name="Zástupný symbol pro obsah 2"/>
          <p:cNvSpPr>
            <a:spLocks noGrp="1"/>
          </p:cNvSpPr>
          <p:nvPr>
            <p:ph idx="1"/>
          </p:nvPr>
        </p:nvSpPr>
        <p:spPr/>
        <p:txBody>
          <a:bodyPr>
            <a:normAutofit/>
          </a:bodyPr>
          <a:lstStyle/>
          <a:p>
            <a:r>
              <a:rPr lang="cs-CZ" b="1" dirty="0"/>
              <a:t>Denní osvětlení </a:t>
            </a:r>
            <a:r>
              <a:rPr lang="cs-CZ" dirty="0"/>
              <a:t>– osvětlení slunečním světlem pronikajícím do místností osvětlovacími otvory </a:t>
            </a:r>
          </a:p>
          <a:p>
            <a:r>
              <a:rPr lang="cs-CZ" b="1" dirty="0"/>
              <a:t>Umělé osvětlení </a:t>
            </a:r>
            <a:r>
              <a:rPr lang="cs-CZ" dirty="0"/>
              <a:t>– osvětlení zajišťující podmínky pro zrakovou činnost při nedostatku denního osvětlení </a:t>
            </a:r>
          </a:p>
          <a:p>
            <a:r>
              <a:rPr lang="cs-CZ" b="1" dirty="0"/>
              <a:t>Sdružené osvětlení </a:t>
            </a:r>
            <a:r>
              <a:rPr lang="cs-CZ" dirty="0"/>
              <a:t>– záměrné současné osvětlení vnitřního prostoru denním a umělým osvětlením </a:t>
            </a:r>
          </a:p>
        </p:txBody>
      </p:sp>
    </p:spTree>
    <p:extLst>
      <p:ext uri="{BB962C8B-B14F-4D97-AF65-F5344CB8AC3E}">
        <p14:creationId xmlns:p14="http://schemas.microsoft.com/office/powerpoint/2010/main" val="136908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lumMod val="75000"/>
            </a:schemeClr>
          </a:solidFill>
        </p:spPr>
        <p:txBody>
          <a:bodyPr>
            <a:normAutofit fontScale="90000"/>
          </a:bodyPr>
          <a:lstStyle/>
          <a:p>
            <a:r>
              <a:rPr lang="cs-CZ" b="1" dirty="0"/>
              <a:t>Typy umělých osvětlovacích těles</a:t>
            </a:r>
            <a:br>
              <a:rPr lang="cs-CZ" b="1" dirty="0"/>
            </a:br>
            <a:r>
              <a:rPr lang="cs-CZ" b="1" dirty="0"/>
              <a:t>ve školách</a:t>
            </a:r>
          </a:p>
        </p:txBody>
      </p:sp>
      <p:sp>
        <p:nvSpPr>
          <p:cNvPr id="3" name="Zástupný symbol pro obsah 2"/>
          <p:cNvSpPr>
            <a:spLocks noGrp="1"/>
          </p:cNvSpPr>
          <p:nvPr>
            <p:ph idx="1"/>
          </p:nvPr>
        </p:nvSpPr>
        <p:spPr/>
        <p:txBody>
          <a:bodyPr>
            <a:normAutofit/>
          </a:bodyPr>
          <a:lstStyle/>
          <a:p>
            <a:r>
              <a:rPr lang="cs-CZ" dirty="0"/>
              <a:t>Zářivky</a:t>
            </a:r>
          </a:p>
          <a:p>
            <a:r>
              <a:rPr lang="cs-CZ" dirty="0"/>
              <a:t>LED</a:t>
            </a:r>
          </a:p>
          <a:p>
            <a:r>
              <a:rPr lang="cs-CZ" dirty="0"/>
              <a:t>Liniová osvětlení</a:t>
            </a:r>
          </a:p>
          <a:p>
            <a:pPr marL="0" indent="0">
              <a:buNone/>
            </a:pPr>
            <a:endParaRPr lang="cs-CZ" dirty="0"/>
          </a:p>
        </p:txBody>
      </p:sp>
    </p:spTree>
    <p:extLst>
      <p:ext uri="{BB962C8B-B14F-4D97-AF65-F5344CB8AC3E}">
        <p14:creationId xmlns:p14="http://schemas.microsoft.com/office/powerpoint/2010/main" val="164941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7E45B5-DC21-4A9D-89B4-6146BC9C7CF6}"/>
              </a:ext>
            </a:extLst>
          </p:cNvPr>
          <p:cNvSpPr>
            <a:spLocks noGrp="1"/>
          </p:cNvSpPr>
          <p:nvPr>
            <p:ph type="title"/>
          </p:nvPr>
        </p:nvSpPr>
        <p:spPr>
          <a:xfrm>
            <a:off x="457200" y="277206"/>
            <a:ext cx="8229600" cy="1423601"/>
          </a:xfrm>
        </p:spPr>
        <p:txBody>
          <a:bodyPr>
            <a:noAutofit/>
          </a:bodyPr>
          <a:lstStyle/>
          <a:p>
            <a:r>
              <a:rPr lang="cs-CZ" sz="2000" b="1" i="1" dirty="0">
                <a:solidFill>
                  <a:srgbClr val="43494D"/>
                </a:solidFill>
                <a:effectLst/>
                <a:latin typeface="Arial" panose="020B0604020202020204" pitchFamily="34" charset="0"/>
              </a:rPr>
              <a:t>Vyhláška o hygienických požadavcích na prostory a provoz zařízení a provozoven pro výchovu a vzdělávání dětí a mladistvých</a:t>
            </a:r>
            <a:br>
              <a:rPr lang="cs-CZ" sz="2000" b="1" i="1" dirty="0">
                <a:solidFill>
                  <a:srgbClr val="43494D"/>
                </a:solidFill>
                <a:effectLst/>
                <a:latin typeface="Arial" panose="020B0604020202020204" pitchFamily="34" charset="0"/>
              </a:rPr>
            </a:br>
            <a:r>
              <a:rPr lang="cs-CZ" sz="2000" b="1" dirty="0">
                <a:solidFill>
                  <a:srgbClr val="43494D"/>
                </a:solidFill>
                <a:effectLst/>
                <a:latin typeface="Arial" panose="020B0604020202020204" pitchFamily="34" charset="0"/>
              </a:rPr>
              <a:t>OSVĚTLENÍ</a:t>
            </a:r>
            <a:endParaRPr lang="cs-CZ" sz="2000" dirty="0"/>
          </a:p>
        </p:txBody>
      </p:sp>
      <p:sp>
        <p:nvSpPr>
          <p:cNvPr id="3" name="Zástupný obsah 2">
            <a:extLst>
              <a:ext uri="{FF2B5EF4-FFF2-40B4-BE49-F238E27FC236}">
                <a16:creationId xmlns:a16="http://schemas.microsoft.com/office/drawing/2014/main" id="{94CDCF35-8963-4F34-95D6-0078FA9133B8}"/>
              </a:ext>
            </a:extLst>
          </p:cNvPr>
          <p:cNvSpPr>
            <a:spLocks noGrp="1"/>
          </p:cNvSpPr>
          <p:nvPr>
            <p:ph idx="1"/>
          </p:nvPr>
        </p:nvSpPr>
        <p:spPr>
          <a:xfrm>
            <a:off x="457200" y="1556792"/>
            <a:ext cx="8229600" cy="5024001"/>
          </a:xfrm>
        </p:spPr>
        <p:txBody>
          <a:bodyPr>
            <a:normAutofit fontScale="25000" lnSpcReduction="20000"/>
          </a:bodyPr>
          <a:lstStyle/>
          <a:p>
            <a:pPr algn="l"/>
            <a:r>
              <a:rPr lang="cs-CZ" sz="1800" b="1" i="0" dirty="0">
                <a:solidFill>
                  <a:srgbClr val="08A8F8"/>
                </a:solidFill>
                <a:effectLst/>
                <a:latin typeface="Arial" panose="020B0604020202020204" pitchFamily="34" charset="0"/>
              </a:rPr>
              <a:t>Osvětlení</a:t>
            </a:r>
          </a:p>
          <a:p>
            <a:pPr algn="just"/>
            <a:r>
              <a:rPr lang="cs-CZ" sz="5600" b="1" i="0" dirty="0">
                <a:solidFill>
                  <a:srgbClr val="FF8400"/>
                </a:solidFill>
                <a:effectLst/>
                <a:latin typeface="Arial" panose="020B0604020202020204" pitchFamily="34" charset="0"/>
              </a:rPr>
              <a:t>§ 12</a:t>
            </a:r>
          </a:p>
          <a:p>
            <a:pPr algn="just"/>
            <a:r>
              <a:rPr lang="cs-CZ" sz="5600" b="1" i="0" dirty="0">
                <a:solidFill>
                  <a:srgbClr val="000000"/>
                </a:solidFill>
                <a:effectLst/>
                <a:latin typeface="Arial" panose="020B0604020202020204" pitchFamily="34" charset="0"/>
              </a:rPr>
              <a:t>(1)</a:t>
            </a:r>
            <a:r>
              <a:rPr lang="cs-CZ" sz="5600" b="0" i="0" dirty="0">
                <a:solidFill>
                  <a:srgbClr val="000000"/>
                </a:solidFill>
                <a:effectLst/>
                <a:latin typeface="Arial" panose="020B0604020202020204" pitchFamily="34" charset="0"/>
              </a:rPr>
              <a:t> Ve vnitřních prostorech budov zařízení pro výchovu a vzdělávání a provozovnách pro výchovu a vzdělávání, určených k dlouhodobému pobytu žáků, musí být vyhovující denní osvětlení odpovídající normovým požadavkům. U užívaných staveb je po předchozím projednání s orgánem ochrany veřejného zdraví výjimečně možné použít celkové sdružené osvětlení. Toto osvětlení musí být v souladu s normovými požadavky české technické normy upravující sdružené osvětlení. </a:t>
            </a:r>
            <a:r>
              <a:rPr lang="cs-CZ" sz="5600" b="0" i="0" dirty="0">
                <a:solidFill>
                  <a:srgbClr val="FF0000"/>
                </a:solidFill>
                <a:effectLst/>
                <a:latin typeface="Arial" panose="020B0604020202020204" pitchFamily="34" charset="0"/>
              </a:rPr>
              <a:t>Místa žáků v lavicích musí být v učebnách orientována tak, aby žáci </a:t>
            </a:r>
            <a:r>
              <a:rPr lang="cs-CZ" sz="5600" b="0" i="0" dirty="0">
                <a:solidFill>
                  <a:srgbClr val="000000"/>
                </a:solidFill>
                <a:effectLst/>
                <a:latin typeface="Arial" panose="020B0604020202020204" pitchFamily="34" charset="0"/>
              </a:rPr>
              <a:t>nebyli v zorném poli oslňováni jasem osvětlovacích otvorů a ani si nestínili místo zrakového úkolu.</a:t>
            </a:r>
          </a:p>
          <a:p>
            <a:pPr algn="just"/>
            <a:r>
              <a:rPr lang="cs-CZ" sz="5600" b="1" i="0" dirty="0">
                <a:solidFill>
                  <a:srgbClr val="000000"/>
                </a:solidFill>
                <a:effectLst/>
                <a:latin typeface="Arial" panose="020B0604020202020204" pitchFamily="34" charset="0"/>
              </a:rPr>
              <a:t>(2)</a:t>
            </a:r>
            <a:r>
              <a:rPr lang="cs-CZ" sz="5600" b="0" i="0" dirty="0">
                <a:solidFill>
                  <a:srgbClr val="000000"/>
                </a:solidFill>
                <a:effectLst/>
                <a:latin typeface="Arial" panose="020B0604020202020204" pitchFamily="34" charset="0"/>
              </a:rPr>
              <a:t> V prostorech určených pouze ke krátkodobému pobytu je možné použít celkového sdruženého osvětlení. Dále je možné celkové sdružené osvětlení použít v případech s jiným uspořádáním lavic než čelem k tabuli nebo v dílnách při potřebě osvětlit stíněné povrchy</a:t>
            </a:r>
            <a:r>
              <a:rPr lang="cs-CZ" sz="5600" b="0" i="0" dirty="0">
                <a:solidFill>
                  <a:srgbClr val="FF0000"/>
                </a:solidFill>
                <a:effectLst/>
                <a:latin typeface="Arial" panose="020B0604020202020204" pitchFamily="34" charset="0"/>
              </a:rPr>
              <a:t>. Pro žáky se zrakovým postižením nebo zrakovými vadami je nutné zajistit denní i umělé osvětlení odpovídající specifickým potřebám podle stupně jejich postižení.</a:t>
            </a:r>
            <a:r>
              <a:rPr lang="cs-CZ" sz="5600" b="0" i="0" dirty="0">
                <a:solidFill>
                  <a:srgbClr val="000000"/>
                </a:solidFill>
                <a:effectLst/>
                <a:latin typeface="Arial" panose="020B0604020202020204" pitchFamily="34" charset="0"/>
              </a:rPr>
              <a:t> V soustavě sdruženého osvětlení denní i doplňující umělé osvětlení musí vyhovovat příslušným normovým hodnotám a požadavkům.</a:t>
            </a:r>
          </a:p>
          <a:p>
            <a:pPr algn="just"/>
            <a:r>
              <a:rPr lang="cs-CZ" sz="5600" b="1" i="0" dirty="0">
                <a:solidFill>
                  <a:srgbClr val="000000"/>
                </a:solidFill>
                <a:effectLst/>
                <a:latin typeface="Arial" panose="020B0604020202020204" pitchFamily="34" charset="0"/>
              </a:rPr>
              <a:t>(3)</a:t>
            </a:r>
            <a:r>
              <a:rPr lang="cs-CZ" sz="5600" b="0" i="0" dirty="0">
                <a:solidFill>
                  <a:srgbClr val="000000"/>
                </a:solidFill>
                <a:effectLst/>
                <a:latin typeface="Arial" panose="020B0604020202020204" pitchFamily="34" charset="0"/>
              </a:rPr>
              <a:t> Parametry umělého osvětlení ve vnitřních prostorech budov zařízení pro výchovu a vzdělávání a provozovnách pro výchovu a vzdělávání musí odpovídat normovým požadavkům české technické normy upravující požadavky na osvětlení pro vnitřní pracovní prostory. </a:t>
            </a:r>
            <a:r>
              <a:rPr lang="cs-CZ" sz="5600" b="0" i="0" dirty="0">
                <a:solidFill>
                  <a:srgbClr val="FF0000"/>
                </a:solidFill>
                <a:effectLst/>
                <a:latin typeface="Arial" panose="020B0604020202020204" pitchFamily="34" charset="0"/>
              </a:rPr>
              <a:t>Barevný tón umělého světla volit pro hodnoty </a:t>
            </a:r>
            <a:r>
              <a:rPr lang="cs-CZ" sz="5600" b="0" i="0" dirty="0" err="1">
                <a:solidFill>
                  <a:srgbClr val="FF0000"/>
                </a:solidFill>
                <a:effectLst/>
                <a:latin typeface="Arial" panose="020B0604020202020204" pitchFamily="34" charset="0"/>
              </a:rPr>
              <a:t>Ē</a:t>
            </a:r>
            <a:r>
              <a:rPr lang="cs-CZ" sz="5600" b="0" i="0" baseline="-25000" dirty="0" err="1">
                <a:solidFill>
                  <a:srgbClr val="FF0000"/>
                </a:solidFill>
                <a:effectLst/>
                <a:latin typeface="Arial" panose="020B0604020202020204" pitchFamily="34" charset="0"/>
              </a:rPr>
              <a:t>m</a:t>
            </a:r>
            <a:r>
              <a:rPr lang="cs-CZ" sz="5600" b="0" i="0" dirty="0">
                <a:solidFill>
                  <a:srgbClr val="FF0000"/>
                </a:solidFill>
                <a:effectLst/>
                <a:latin typeface="Arial" panose="020B0604020202020204" pitchFamily="34" charset="0"/>
              </a:rPr>
              <a:t> ≤ 200 </a:t>
            </a:r>
            <a:r>
              <a:rPr lang="cs-CZ" sz="5600" b="0" i="0" dirty="0" err="1">
                <a:solidFill>
                  <a:srgbClr val="FF0000"/>
                </a:solidFill>
                <a:effectLst/>
                <a:latin typeface="Arial" panose="020B0604020202020204" pitchFamily="34" charset="0"/>
              </a:rPr>
              <a:t>lx</a:t>
            </a:r>
            <a:r>
              <a:rPr lang="cs-CZ" sz="5600" b="0" i="0" dirty="0">
                <a:solidFill>
                  <a:srgbClr val="FF0000"/>
                </a:solidFill>
                <a:effectLst/>
                <a:latin typeface="Arial" panose="020B0604020202020204" pitchFamily="34" charset="0"/>
              </a:rPr>
              <a:t> teple bílý; 200 </a:t>
            </a:r>
            <a:r>
              <a:rPr lang="cs-CZ" sz="5600" b="0" i="0" dirty="0" err="1">
                <a:solidFill>
                  <a:srgbClr val="FF0000"/>
                </a:solidFill>
                <a:effectLst/>
                <a:latin typeface="Arial" panose="020B0604020202020204" pitchFamily="34" charset="0"/>
              </a:rPr>
              <a:t>lx</a:t>
            </a:r>
            <a:r>
              <a:rPr lang="cs-CZ" sz="5600" b="0" i="0" dirty="0">
                <a:solidFill>
                  <a:srgbClr val="FF0000"/>
                </a:solidFill>
                <a:effectLst/>
                <a:latin typeface="Arial" panose="020B0604020202020204" pitchFamily="34" charset="0"/>
              </a:rPr>
              <a:t> &lt; </a:t>
            </a:r>
            <a:r>
              <a:rPr lang="cs-CZ" sz="5600" b="0" i="0" dirty="0" err="1">
                <a:solidFill>
                  <a:srgbClr val="FF0000"/>
                </a:solidFill>
                <a:effectLst/>
                <a:latin typeface="Arial" panose="020B0604020202020204" pitchFamily="34" charset="0"/>
              </a:rPr>
              <a:t>Ē</a:t>
            </a:r>
            <a:r>
              <a:rPr lang="cs-CZ" sz="5600" b="0" i="0" baseline="-25000" dirty="0" err="1">
                <a:solidFill>
                  <a:srgbClr val="FF0000"/>
                </a:solidFill>
                <a:effectLst/>
                <a:latin typeface="Arial" panose="020B0604020202020204" pitchFamily="34" charset="0"/>
              </a:rPr>
              <a:t>m</a:t>
            </a:r>
            <a:r>
              <a:rPr lang="cs-CZ" sz="5600" b="0" i="0" dirty="0">
                <a:solidFill>
                  <a:srgbClr val="FF0000"/>
                </a:solidFill>
                <a:effectLst/>
                <a:latin typeface="Arial" panose="020B0604020202020204" pitchFamily="34" charset="0"/>
              </a:rPr>
              <a:t> ≤ 1000 </a:t>
            </a:r>
            <a:r>
              <a:rPr lang="cs-CZ" sz="5600" b="0" i="0" dirty="0" err="1">
                <a:solidFill>
                  <a:srgbClr val="FF0000"/>
                </a:solidFill>
                <a:effectLst/>
                <a:latin typeface="Arial" panose="020B0604020202020204" pitchFamily="34" charset="0"/>
              </a:rPr>
              <a:t>lx</a:t>
            </a:r>
            <a:r>
              <a:rPr lang="cs-CZ" sz="5600" b="0" i="0" dirty="0">
                <a:solidFill>
                  <a:srgbClr val="FF0000"/>
                </a:solidFill>
                <a:effectLst/>
                <a:latin typeface="Arial" panose="020B0604020202020204" pitchFamily="34" charset="0"/>
              </a:rPr>
              <a:t> neutrálně bílý; </a:t>
            </a:r>
            <a:r>
              <a:rPr lang="cs-CZ" sz="5600" b="0" i="0" dirty="0" err="1">
                <a:solidFill>
                  <a:srgbClr val="FF0000"/>
                </a:solidFill>
                <a:effectLst/>
                <a:latin typeface="Arial" panose="020B0604020202020204" pitchFamily="34" charset="0"/>
              </a:rPr>
              <a:t>Ē</a:t>
            </a:r>
            <a:r>
              <a:rPr lang="cs-CZ" sz="5600" b="0" i="0" baseline="-25000" dirty="0" err="1">
                <a:solidFill>
                  <a:srgbClr val="FF0000"/>
                </a:solidFill>
                <a:effectLst/>
                <a:latin typeface="Arial" panose="020B0604020202020204" pitchFamily="34" charset="0"/>
              </a:rPr>
              <a:t>m</a:t>
            </a:r>
            <a:r>
              <a:rPr lang="cs-CZ" sz="5600" b="0" i="0" dirty="0">
                <a:solidFill>
                  <a:srgbClr val="FF0000"/>
                </a:solidFill>
                <a:effectLst/>
                <a:latin typeface="Arial" panose="020B0604020202020204" pitchFamily="34" charset="0"/>
              </a:rPr>
              <a:t> &gt; 1000 </a:t>
            </a:r>
            <a:r>
              <a:rPr lang="cs-CZ" sz="5600" b="0" i="0" dirty="0" err="1">
                <a:solidFill>
                  <a:srgbClr val="FF0000"/>
                </a:solidFill>
                <a:effectLst/>
                <a:latin typeface="Arial" panose="020B0604020202020204" pitchFamily="34" charset="0"/>
              </a:rPr>
              <a:t>lx</a:t>
            </a:r>
            <a:r>
              <a:rPr lang="cs-CZ" sz="5600" b="0" i="0" dirty="0">
                <a:solidFill>
                  <a:srgbClr val="FF0000"/>
                </a:solidFill>
                <a:effectLst/>
                <a:latin typeface="Arial" panose="020B0604020202020204" pitchFamily="34" charset="0"/>
              </a:rPr>
              <a:t> chladně bílý podle normových požadavků</a:t>
            </a:r>
            <a:r>
              <a:rPr lang="cs-CZ" sz="5600" b="0" i="0" dirty="0">
                <a:solidFill>
                  <a:srgbClr val="000000"/>
                </a:solidFill>
                <a:effectLst/>
                <a:latin typeface="Arial" panose="020B0604020202020204" pitchFamily="34" charset="0"/>
              </a:rPr>
              <a:t>. </a:t>
            </a:r>
            <a:r>
              <a:rPr lang="cs-CZ" sz="5600" b="1" i="0" dirty="0">
                <a:solidFill>
                  <a:srgbClr val="000000"/>
                </a:solidFill>
                <a:effectLst/>
                <a:latin typeface="Arial" panose="020B0604020202020204" pitchFamily="34" charset="0"/>
              </a:rPr>
              <a:t>Rovnoměrnost umělého osvětlení na chodbách a schodištích musí být větší než 0,2</a:t>
            </a:r>
            <a:r>
              <a:rPr lang="cs-CZ" sz="5600" b="0" i="0" dirty="0">
                <a:solidFill>
                  <a:srgbClr val="000000"/>
                </a:solidFill>
                <a:effectLst/>
                <a:latin typeface="Arial" panose="020B0604020202020204" pitchFamily="34" charset="0"/>
              </a:rPr>
              <a:t>.</a:t>
            </a:r>
          </a:p>
          <a:p>
            <a:pPr algn="just"/>
            <a:r>
              <a:rPr lang="cs-CZ" sz="5600" b="1" i="0" dirty="0">
                <a:solidFill>
                  <a:srgbClr val="000000"/>
                </a:solidFill>
                <a:effectLst/>
                <a:latin typeface="Arial" panose="020B0604020202020204" pitchFamily="34" charset="0"/>
              </a:rPr>
              <a:t>(4)</a:t>
            </a:r>
            <a:r>
              <a:rPr lang="cs-CZ" sz="5600" b="0" i="0" dirty="0">
                <a:solidFill>
                  <a:srgbClr val="000000"/>
                </a:solidFill>
                <a:effectLst/>
                <a:latin typeface="Arial" panose="020B0604020202020204" pitchFamily="34" charset="0"/>
              </a:rPr>
              <a:t> </a:t>
            </a:r>
            <a:r>
              <a:rPr lang="cs-CZ" sz="5600" b="0" i="0" dirty="0">
                <a:solidFill>
                  <a:srgbClr val="FF0000"/>
                </a:solidFill>
                <a:effectLst/>
                <a:latin typeface="Arial" panose="020B0604020202020204" pitchFamily="34" charset="0"/>
              </a:rPr>
              <a:t>Osvětlení tabule musí odpovídat normovým požadavkům české technické normy upravující požadavky na osvětlení pro vnitřní pracovní prostory</a:t>
            </a:r>
            <a:r>
              <a:rPr lang="cs-CZ" sz="5600" b="0" i="0" dirty="0">
                <a:solidFill>
                  <a:srgbClr val="000000"/>
                </a:solidFill>
                <a:effectLst/>
                <a:latin typeface="Arial" panose="020B0604020202020204" pitchFamily="34" charset="0"/>
              </a:rPr>
              <a:t>. Osvětlenost bílé tabule musí mít nejméně stejnou úroveň jako osvětlenost učebny. Tabule musí mít matný povrch, což se nevztahuje na tabule, na které se nepíše křídou. Ze všech pracovních míst ve směru pohledu na tabuli musí být vyloučeno zrcadlení svítidel na tabuli. Ve stěně za tabulí nesmí být osvětlovací otvor (okno nebo střešní okno), v opačném případě musí být zakryt neprůsvitným materiálem, jehož činitel odrazu světla se blíží hodnotě činitele odrazu této stěny.</a:t>
            </a:r>
          </a:p>
          <a:p>
            <a:endParaRPr lang="cs-CZ" dirty="0"/>
          </a:p>
        </p:txBody>
      </p:sp>
    </p:spTree>
    <p:extLst>
      <p:ext uri="{BB962C8B-B14F-4D97-AF65-F5344CB8AC3E}">
        <p14:creationId xmlns:p14="http://schemas.microsoft.com/office/powerpoint/2010/main" val="2328809862"/>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2923</TotalTime>
  <Words>3655</Words>
  <Application>Microsoft Office PowerPoint</Application>
  <PresentationFormat>Předvádění na obrazovce (4:3)</PresentationFormat>
  <Paragraphs>222</Paragraphs>
  <Slides>68</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68</vt:i4>
      </vt:variant>
    </vt:vector>
  </HeadingPairs>
  <TitlesOfParts>
    <vt:vector size="74" baseType="lpstr">
      <vt:lpstr>Arial</vt:lpstr>
      <vt:lpstr>Calibri</vt:lpstr>
      <vt:lpstr>Noticia Text</vt:lpstr>
      <vt:lpstr>Slabo 27px</vt:lpstr>
      <vt:lpstr>Wingdings</vt:lpstr>
      <vt:lpstr>Motiv systému Office</vt:lpstr>
      <vt:lpstr> Světlo  a osvětlení</vt:lpstr>
      <vt:lpstr>Světlo a fyzika</vt:lpstr>
      <vt:lpstr>Světlo</vt:lpstr>
      <vt:lpstr>Viditelné světlo 380 – 760 nm</vt:lpstr>
      <vt:lpstr>Čidlo zraku</vt:lpstr>
      <vt:lpstr>Prezentace aplikace PowerPoint</vt:lpstr>
      <vt:lpstr>Osvětlení </vt:lpstr>
      <vt:lpstr>Typy umělých osvětlovacích těles ve školách</vt:lpstr>
      <vt:lpstr>Vyhláška o hygienických požadavcích na prostory a provoz zařízení a provozoven pro výchovu a vzdělávání dětí a mladistvých OSVĚTLENÍ</vt:lpstr>
      <vt:lpstr>Vyhláška č. 410/2005 Sb. Vyhláška o hygienických požadavcích na prostory a provoz zařízení a provozoven pro výchovu a vzdělávání dětí a mladistvých</vt:lpstr>
      <vt:lpstr>Vyhláška č. 410/2005 Sb. Vyhláška o hygienických požadavcích na prostory a provoz zařízení  a provozoven pro výchovu a vzdělávání dětí a mladistvých</vt:lpstr>
      <vt:lpstr>Prezentace aplikace PowerPoint</vt:lpstr>
      <vt:lpstr>Osvětlení žákovského místa</vt:lpstr>
      <vt:lpstr>.</vt:lpstr>
      <vt:lpstr>Hodnocení umělého osvětlení</vt:lpstr>
      <vt:lpstr>Prezentace aplikace PowerPoint</vt:lpstr>
      <vt:lpstr>Umělé osvětlení </vt:lpstr>
      <vt:lpstr>Osvětlení Měření a hodnocení</vt:lpstr>
      <vt:lpstr>Prezentace aplikace PowerPoint</vt:lpstr>
      <vt:lpstr>Prezentace aplikace PowerPoint</vt:lpstr>
      <vt:lpstr>Osvětlení - pokračování Měření a hodnocení</vt:lpstr>
      <vt:lpstr>Příklady teplot chromatičnosti  a barevný tón některých zdrojů světla</vt:lpstr>
      <vt:lpstr>Prezentace aplikace PowerPoint</vt:lpstr>
      <vt:lpstr>Barva světla</vt:lpstr>
      <vt:lpstr>Problémová místa školní praxe</vt:lpstr>
      <vt:lpstr>Školní budova</vt:lpstr>
      <vt:lpstr>Prezentace aplikace PowerPoint</vt:lpstr>
      <vt:lpstr>Prezentace aplikace PowerPoint</vt:lpstr>
      <vt:lpstr>Prostory ve školách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Kabinety, počítačové učebny</vt:lpstr>
      <vt:lpstr>Osvětlení tabule</vt:lpstr>
      <vt:lpstr>Osvětlení tabule</vt:lpstr>
      <vt:lpstr>Rušivé oslnění (tzv. URG)</vt:lpstr>
      <vt:lpstr>Rušivé osvětlení Stroboskopický efekt</vt:lpstr>
      <vt:lpstr>Prezentace aplikace PowerPoint</vt:lpstr>
      <vt:lpstr>Monitory</vt:lpstr>
      <vt:lpstr>Prezentace aplikace PowerPoint</vt:lpstr>
      <vt:lpstr>Prezentace aplikace PowerPoint</vt:lpstr>
      <vt:lpstr>Nedostatečná čistota svítidel </vt:lpstr>
      <vt:lpstr>Vztah mezi pracovní činností, osvětleností a kontrastem</vt:lpstr>
      <vt:lpstr>Doporučené kombinace barev v interiéru</vt:lpstr>
      <vt:lpstr>Vliv délky slunečního svitu na člověka</vt:lpstr>
      <vt:lpstr>Prezentace aplikace PowerPoint</vt:lpstr>
      <vt:lpstr>.</vt:lpstr>
      <vt:lpstr>Prezentace aplikace PowerPoint</vt:lpstr>
      <vt:lpstr>Výzvy – pro ředitele a zřizovatele</vt:lpstr>
      <vt:lpstr>Prezentace aplikace PowerPoint</vt:lpstr>
      <vt:lpstr>Prezentace aplikace PowerPoint</vt:lpstr>
      <vt:lpstr>Současně platné normy a vyhlášky z hlediska denního osvětlení pro školy:</vt:lpstr>
      <vt:lpstr>ČSN Česká technická norma</vt:lpstr>
      <vt:lpstr>Prezentace aplikace PowerPoint</vt:lpstr>
      <vt:lpstr>Prezentace aplikace PowerPoint</vt:lpstr>
      <vt:lpstr>Prezentace aplikace PowerPoint</vt:lpstr>
      <vt:lpstr>?</vt:lpstr>
      <vt:lpstr>VYHLÁŠKA o hygienických požadavcích na prostory a provoz zařízení  a provozoven pro výchovu a vzdělávání dětí a mladistvých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Anna</dc:creator>
  <cp:lastModifiedBy>Anna Bayerová</cp:lastModifiedBy>
  <cp:revision>32</cp:revision>
  <dcterms:created xsi:type="dcterms:W3CDTF">2021-10-09T21:32:40Z</dcterms:created>
  <dcterms:modified xsi:type="dcterms:W3CDTF">2022-09-24T13:59:48Z</dcterms:modified>
</cp:coreProperties>
</file>