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1" r:id="rId8"/>
    <p:sldId id="263" r:id="rId9"/>
    <p:sldId id="264" r:id="rId10"/>
    <p:sldId id="265" r:id="rId11"/>
    <p:sldId id="270" r:id="rId12"/>
    <p:sldId id="266" r:id="rId13"/>
    <p:sldId id="267" r:id="rId14"/>
    <p:sldId id="268" r:id="rId15"/>
    <p:sldId id="269" r:id="rId16"/>
    <p:sldId id="27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41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55499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66260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3230410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386681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04986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322846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52378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‹N°›</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24395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239866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250843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11/20/2023</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399054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11/20/2023</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‹N°›</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9702465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eurs en papier">
            <a:extLst>
              <a:ext uri="{FF2B5EF4-FFF2-40B4-BE49-F238E27FC236}">
                <a16:creationId xmlns:a16="http://schemas.microsoft.com/office/drawing/2014/main" id="{B1F2A2BB-475D-702B-C1CE-DF71BDD14249}"/>
              </a:ext>
            </a:extLst>
          </p:cNvPr>
          <p:cNvPicPr>
            <a:picLocks noChangeAspect="1"/>
          </p:cNvPicPr>
          <p:nvPr/>
        </p:nvPicPr>
        <p:blipFill rotWithShape="1">
          <a:blip r:embed="rId2"/>
          <a:srcRect t="24428" b="19322"/>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3795" y="3143470"/>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14767" y="3191764"/>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re 1">
            <a:extLst>
              <a:ext uri="{FF2B5EF4-FFF2-40B4-BE49-F238E27FC236}">
                <a16:creationId xmlns:a16="http://schemas.microsoft.com/office/drawing/2014/main" id="{029A8A18-67D8-A569-0B66-828534D9B39E}"/>
              </a:ext>
            </a:extLst>
          </p:cNvPr>
          <p:cNvSpPr>
            <a:spLocks noGrp="1"/>
          </p:cNvSpPr>
          <p:nvPr>
            <p:ph type="ctrTitle"/>
          </p:nvPr>
        </p:nvSpPr>
        <p:spPr>
          <a:xfrm>
            <a:off x="858981" y="3326004"/>
            <a:ext cx="4477789" cy="3104941"/>
          </a:xfrm>
        </p:spPr>
        <p:txBody>
          <a:bodyPr anchor="b">
            <a:noAutofit/>
          </a:bodyPr>
          <a:lstStyle/>
          <a:p>
            <a:br>
              <a:rPr lang="fr-FR" sz="2800" b="0" dirty="0">
                <a:latin typeface="Algerian" panose="04020705040A02060702" pitchFamily="82" charset="0"/>
              </a:rPr>
            </a:br>
            <a:br>
              <a:rPr lang="fr-FR" sz="2800" b="0" dirty="0">
                <a:latin typeface="Algerian" panose="04020705040A02060702" pitchFamily="82" charset="0"/>
              </a:rPr>
            </a:br>
            <a:br>
              <a:rPr lang="fr-FR" sz="2800" b="0" dirty="0">
                <a:latin typeface="Algerian" panose="04020705040A02060702" pitchFamily="82" charset="0"/>
              </a:rPr>
            </a:br>
            <a:br>
              <a:rPr lang="fr-FR" sz="2800" b="0" dirty="0">
                <a:latin typeface="Algerian" panose="04020705040A02060702" pitchFamily="82" charset="0"/>
              </a:rPr>
            </a:br>
            <a:r>
              <a:rPr lang="fr-FR" sz="2800" b="0" dirty="0">
                <a:latin typeface="Algerian" panose="04020705040A02060702" pitchFamily="82" charset="0"/>
              </a:rPr>
              <a:t>COURS CNV 9</a:t>
            </a:r>
            <a:br>
              <a:rPr lang="fr-FR" sz="2800" b="0" dirty="0">
                <a:latin typeface="Algerian" panose="04020705040A02060702" pitchFamily="82" charset="0"/>
              </a:rPr>
            </a:br>
            <a:br>
              <a:rPr lang="fr-FR" sz="2800" b="0" dirty="0">
                <a:latin typeface="Algerian" panose="04020705040A02060702" pitchFamily="82" charset="0"/>
              </a:rPr>
            </a:br>
            <a:r>
              <a:rPr lang="fr-FR" sz="2000" b="0" dirty="0">
                <a:latin typeface="Algerian" panose="04020705040A02060702" pitchFamily="82" charset="0"/>
              </a:rPr>
              <a:t>Récapitulatif</a:t>
            </a:r>
            <a:br>
              <a:rPr lang="fr-FR" sz="2000" b="0" dirty="0">
                <a:latin typeface="Algerian" panose="04020705040A02060702" pitchFamily="82" charset="0"/>
              </a:rPr>
            </a:br>
            <a:br>
              <a:rPr lang="fr-FR" sz="2000" b="0" dirty="0">
                <a:latin typeface="Algerian" panose="04020705040A02060702" pitchFamily="82" charset="0"/>
              </a:rPr>
            </a:br>
            <a:r>
              <a:rPr lang="fr-FR" sz="2000" b="0" dirty="0">
                <a:latin typeface="Algerian" panose="04020705040A02060702" pitchFamily="82" charset="0"/>
              </a:rPr>
              <a:t>La formulation de la demande à partir d’une communication ratée</a:t>
            </a:r>
            <a:br>
              <a:rPr lang="fr-FR" sz="2000" b="0" dirty="0">
                <a:latin typeface="Algerian" panose="04020705040A02060702" pitchFamily="82" charset="0"/>
              </a:rPr>
            </a:br>
            <a:endParaRPr lang="fr-FR" sz="2000" b="0" dirty="0">
              <a:latin typeface="Algerian" panose="04020705040A02060702" pitchFamily="82" charset="0"/>
            </a:endParaRPr>
          </a:p>
        </p:txBody>
      </p:sp>
    </p:spTree>
    <p:extLst>
      <p:ext uri="{BB962C8B-B14F-4D97-AF65-F5344CB8AC3E}">
        <p14:creationId xmlns:p14="http://schemas.microsoft.com/office/powerpoint/2010/main" val="3681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8" name="Freeform: Shape 155">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69" name="Freeform: Shape 157">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70" name="Rectangle 169">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Shape 161">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11956" y="1735115"/>
            <a:ext cx="3983505" cy="2421375"/>
          </a:xfrm>
        </p:spPr>
        <p:txBody>
          <a:bodyPr vert="horz" lIns="91440" tIns="45720" rIns="91440" bIns="45720" rtlCol="0" anchor="ctr">
            <a:normAutofit/>
          </a:bodyPr>
          <a:lstStyle/>
          <a:p>
            <a:pPr algn="ctr"/>
            <a:r>
              <a:rPr lang="en-US" sz="2400" dirty="0" err="1"/>
              <a:t>Apprendre</a:t>
            </a:r>
            <a:r>
              <a:rPr lang="en-US" sz="2400" dirty="0"/>
              <a:t> à </a:t>
            </a:r>
            <a:r>
              <a:rPr lang="en-US" sz="2400" dirty="0" err="1">
                <a:solidFill>
                  <a:schemeClr val="accent2"/>
                </a:solidFill>
              </a:rPr>
              <a:t>formuler</a:t>
            </a:r>
            <a:r>
              <a:rPr lang="en-US" sz="2400" dirty="0">
                <a:solidFill>
                  <a:schemeClr val="accent2"/>
                </a:solidFill>
              </a:rPr>
              <a:t> </a:t>
            </a:r>
            <a:r>
              <a:rPr lang="en-US" sz="2400" dirty="0" err="1">
                <a:solidFill>
                  <a:schemeClr val="accent2"/>
                </a:solidFill>
              </a:rPr>
              <a:t>une</a:t>
            </a:r>
            <a:r>
              <a:rPr lang="en-US" sz="2400" dirty="0">
                <a:solidFill>
                  <a:schemeClr val="accent2"/>
                </a:solidFill>
              </a:rPr>
              <a:t> </a:t>
            </a:r>
            <a:r>
              <a:rPr lang="en-US" sz="2400" dirty="0" err="1">
                <a:solidFill>
                  <a:schemeClr val="accent2"/>
                </a:solidFill>
              </a:rPr>
              <a:t>demande</a:t>
            </a:r>
            <a:r>
              <a:rPr lang="en-US" sz="2400" dirty="0">
                <a:solidFill>
                  <a:schemeClr val="accent2"/>
                </a:solidFill>
              </a:rPr>
              <a:t> </a:t>
            </a:r>
            <a:r>
              <a:rPr lang="en-US" sz="2400" dirty="0" err="1"/>
              <a:t>c’est</a:t>
            </a:r>
            <a:r>
              <a:rPr lang="en-US" sz="2400" dirty="0"/>
              <a:t> déjà </a:t>
            </a:r>
            <a:r>
              <a:rPr lang="en-US" sz="2400" dirty="0">
                <a:solidFill>
                  <a:schemeClr val="accent2"/>
                </a:solidFill>
              </a:rPr>
              <a:t>savoir </a:t>
            </a:r>
            <a:r>
              <a:rPr lang="en-US" sz="2400" dirty="0" err="1">
                <a:solidFill>
                  <a:schemeClr val="accent2"/>
                </a:solidFill>
              </a:rPr>
              <a:t>formuler</a:t>
            </a:r>
            <a:r>
              <a:rPr lang="en-US" sz="2400" dirty="0">
                <a:solidFill>
                  <a:schemeClr val="accent2"/>
                </a:solidFill>
              </a:rPr>
              <a:t> </a:t>
            </a:r>
            <a:r>
              <a:rPr lang="en-US" sz="2400" dirty="0" err="1">
                <a:solidFill>
                  <a:schemeClr val="accent2"/>
                </a:solidFill>
              </a:rPr>
              <a:t>ses</a:t>
            </a:r>
            <a:r>
              <a:rPr lang="en-US" sz="2400" dirty="0">
                <a:solidFill>
                  <a:schemeClr val="accent2"/>
                </a:solidFill>
              </a:rPr>
              <a:t> </a:t>
            </a:r>
            <a:r>
              <a:rPr lang="en-US" sz="2400" dirty="0" err="1">
                <a:solidFill>
                  <a:schemeClr val="accent2"/>
                </a:solidFill>
              </a:rPr>
              <a:t>propres</a:t>
            </a:r>
            <a:r>
              <a:rPr lang="en-US" sz="2400" dirty="0">
                <a:solidFill>
                  <a:schemeClr val="accent2"/>
                </a:solidFill>
              </a:rPr>
              <a:t> </a:t>
            </a:r>
            <a:r>
              <a:rPr lang="en-US" sz="2400" dirty="0" err="1">
                <a:solidFill>
                  <a:schemeClr val="accent2"/>
                </a:solidFill>
              </a:rPr>
              <a:t>besoins</a:t>
            </a:r>
            <a:r>
              <a:rPr lang="en-US" sz="2400" dirty="0"/>
              <a:t> pour </a:t>
            </a:r>
            <a:r>
              <a:rPr lang="en-US" sz="2400" dirty="0" err="1">
                <a:solidFill>
                  <a:schemeClr val="accent2"/>
                </a:solidFill>
              </a:rPr>
              <a:t>éviter</a:t>
            </a:r>
            <a:r>
              <a:rPr lang="en-US" sz="2400" dirty="0">
                <a:solidFill>
                  <a:schemeClr val="accent2"/>
                </a:solidFill>
              </a:rPr>
              <a:t> les </a:t>
            </a:r>
            <a:r>
              <a:rPr lang="en-US" sz="2400" dirty="0" err="1">
                <a:solidFill>
                  <a:schemeClr val="accent2"/>
                </a:solidFill>
              </a:rPr>
              <a:t>jugements</a:t>
            </a:r>
            <a:r>
              <a:rPr lang="en-US" sz="2400" dirty="0">
                <a:solidFill>
                  <a:schemeClr val="accent2"/>
                </a:solidFill>
              </a:rPr>
              <a:t> </a:t>
            </a:r>
            <a:r>
              <a:rPr lang="en-US" sz="2400" dirty="0" err="1">
                <a:solidFill>
                  <a:schemeClr val="accent2"/>
                </a:solidFill>
              </a:rPr>
              <a:t>intérieurs</a:t>
            </a:r>
            <a:r>
              <a:rPr lang="en-US" sz="2400" dirty="0"/>
              <a:t>…</a:t>
            </a:r>
          </a:p>
        </p:txBody>
      </p:sp>
      <p:sp>
        <p:nvSpPr>
          <p:cNvPr id="172" name="Freeform: Shape 163">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73" name="Freeform: Shape 165">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2C2731F5-FF6D-31CC-9633-BF1B0982B04E}"/>
              </a:ext>
            </a:extLst>
          </p:cNvPr>
          <p:cNvPicPr>
            <a:picLocks noChangeAspect="1"/>
          </p:cNvPicPr>
          <p:nvPr/>
        </p:nvPicPr>
        <p:blipFill>
          <a:blip r:embed="rId2"/>
          <a:stretch>
            <a:fillRect/>
          </a:stretch>
        </p:blipFill>
        <p:spPr>
          <a:xfrm>
            <a:off x="6376037" y="795766"/>
            <a:ext cx="5271468" cy="5271468"/>
          </a:xfrm>
          <a:prstGeom prst="rect">
            <a:avLst/>
          </a:prstGeom>
        </p:spPr>
      </p:pic>
    </p:spTree>
    <p:extLst>
      <p:ext uri="{BB962C8B-B14F-4D97-AF65-F5344CB8AC3E}">
        <p14:creationId xmlns:p14="http://schemas.microsoft.com/office/powerpoint/2010/main" val="261651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8" name="Freeform: Shape 17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82" name="Rectangle 181">
            <a:extLst>
              <a:ext uri="{FF2B5EF4-FFF2-40B4-BE49-F238E27FC236}">
                <a16:creationId xmlns:a16="http://schemas.microsoft.com/office/drawing/2014/main" id="{4293528E-0CA3-4E56-B7A0-091C0AB0C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21711" y="313659"/>
            <a:ext cx="11418399" cy="4399017"/>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64186"/>
              <a:gd name="connsiteY0" fmla="*/ 6433518 h 6433552"/>
              <a:gd name="connsiteX1" fmla="*/ 6560587 w 7664186"/>
              <a:gd name="connsiteY1" fmla="*/ 6424418 h 6433552"/>
              <a:gd name="connsiteX2" fmla="*/ 995539 w 7664186"/>
              <a:gd name="connsiteY2" fmla="*/ 6393888 h 6433552"/>
              <a:gd name="connsiteX3" fmla="*/ 7757 w 7664186"/>
              <a:gd name="connsiteY3" fmla="*/ 6365104 h 6433552"/>
              <a:gd name="connsiteX4" fmla="*/ 49895 w 7664186"/>
              <a:gd name="connsiteY4" fmla="*/ 40219 h 6433552"/>
              <a:gd name="connsiteX5" fmla="*/ 241539 w 7664186"/>
              <a:gd name="connsiteY5" fmla="*/ 0 h 6433552"/>
              <a:gd name="connsiteX6" fmla="*/ 6439076 w 7664186"/>
              <a:gd name="connsiteY6" fmla="*/ 28166 h 6433552"/>
              <a:gd name="connsiteX7" fmla="*/ 7639227 w 7664186"/>
              <a:gd name="connsiteY7" fmla="*/ 58697 h 6433552"/>
              <a:gd name="connsiteX8" fmla="*/ 7567789 w 7664186"/>
              <a:gd name="connsiteY8" fmla="*/ 6302294 h 6433552"/>
              <a:gd name="connsiteX9" fmla="*/ 7402081 w 7664186"/>
              <a:gd name="connsiteY9" fmla="*/ 6430320 h 6433552"/>
              <a:gd name="connsiteX10" fmla="*/ 7149875 w 7664186"/>
              <a:gd name="connsiteY10" fmla="*/ 6433518 h 6433552"/>
              <a:gd name="connsiteX0" fmla="*/ 7149875 w 7657158"/>
              <a:gd name="connsiteY0" fmla="*/ 6433518 h 6433552"/>
              <a:gd name="connsiteX1" fmla="*/ 6560587 w 7657158"/>
              <a:gd name="connsiteY1" fmla="*/ 6424418 h 6433552"/>
              <a:gd name="connsiteX2" fmla="*/ 995539 w 7657158"/>
              <a:gd name="connsiteY2" fmla="*/ 6393888 h 6433552"/>
              <a:gd name="connsiteX3" fmla="*/ 7757 w 7657158"/>
              <a:gd name="connsiteY3" fmla="*/ 6365104 h 6433552"/>
              <a:gd name="connsiteX4" fmla="*/ 49895 w 7657158"/>
              <a:gd name="connsiteY4" fmla="*/ 40219 h 6433552"/>
              <a:gd name="connsiteX5" fmla="*/ 241539 w 7657158"/>
              <a:gd name="connsiteY5" fmla="*/ 0 h 6433552"/>
              <a:gd name="connsiteX6" fmla="*/ 6439076 w 7657158"/>
              <a:gd name="connsiteY6" fmla="*/ 28166 h 6433552"/>
              <a:gd name="connsiteX7" fmla="*/ 7639227 w 7657158"/>
              <a:gd name="connsiteY7" fmla="*/ 58697 h 6433552"/>
              <a:gd name="connsiteX8" fmla="*/ 7567789 w 7657158"/>
              <a:gd name="connsiteY8" fmla="*/ 6302294 h 6433552"/>
              <a:gd name="connsiteX9" fmla="*/ 7402081 w 7657158"/>
              <a:gd name="connsiteY9" fmla="*/ 6430320 h 6433552"/>
              <a:gd name="connsiteX10" fmla="*/ 7149875 w 7657158"/>
              <a:gd name="connsiteY10" fmla="*/ 6433518 h 6433552"/>
              <a:gd name="connsiteX0" fmla="*/ 7149875 w 7661310"/>
              <a:gd name="connsiteY0" fmla="*/ 6433518 h 6452113"/>
              <a:gd name="connsiteX1" fmla="*/ 6560587 w 7661310"/>
              <a:gd name="connsiteY1" fmla="*/ 6424418 h 6452113"/>
              <a:gd name="connsiteX2" fmla="*/ 995539 w 7661310"/>
              <a:gd name="connsiteY2" fmla="*/ 6393888 h 6452113"/>
              <a:gd name="connsiteX3" fmla="*/ 7757 w 7661310"/>
              <a:gd name="connsiteY3" fmla="*/ 6365104 h 6452113"/>
              <a:gd name="connsiteX4" fmla="*/ 49895 w 7661310"/>
              <a:gd name="connsiteY4" fmla="*/ 40219 h 6452113"/>
              <a:gd name="connsiteX5" fmla="*/ 241539 w 7661310"/>
              <a:gd name="connsiteY5" fmla="*/ 0 h 6452113"/>
              <a:gd name="connsiteX6" fmla="*/ 6439076 w 7661310"/>
              <a:gd name="connsiteY6" fmla="*/ 28166 h 6452113"/>
              <a:gd name="connsiteX7" fmla="*/ 7639227 w 7661310"/>
              <a:gd name="connsiteY7" fmla="*/ 58697 h 6452113"/>
              <a:gd name="connsiteX8" fmla="*/ 7589645 w 7661310"/>
              <a:gd name="connsiteY8" fmla="*/ 6366021 h 6452113"/>
              <a:gd name="connsiteX9" fmla="*/ 7402081 w 7661310"/>
              <a:gd name="connsiteY9" fmla="*/ 6430320 h 6452113"/>
              <a:gd name="connsiteX10" fmla="*/ 7149875 w 7661310"/>
              <a:gd name="connsiteY10" fmla="*/ 6433518 h 6452113"/>
              <a:gd name="connsiteX0" fmla="*/ 7149875 w 7657523"/>
              <a:gd name="connsiteY0" fmla="*/ 6433518 h 6452112"/>
              <a:gd name="connsiteX1" fmla="*/ 6560587 w 7657523"/>
              <a:gd name="connsiteY1" fmla="*/ 6424418 h 6452112"/>
              <a:gd name="connsiteX2" fmla="*/ 995539 w 7657523"/>
              <a:gd name="connsiteY2" fmla="*/ 6393888 h 6452112"/>
              <a:gd name="connsiteX3" fmla="*/ 7757 w 7657523"/>
              <a:gd name="connsiteY3" fmla="*/ 6365104 h 6452112"/>
              <a:gd name="connsiteX4" fmla="*/ 49895 w 7657523"/>
              <a:gd name="connsiteY4" fmla="*/ 40219 h 6452112"/>
              <a:gd name="connsiteX5" fmla="*/ 241539 w 7657523"/>
              <a:gd name="connsiteY5" fmla="*/ 0 h 6452112"/>
              <a:gd name="connsiteX6" fmla="*/ 6439076 w 7657523"/>
              <a:gd name="connsiteY6" fmla="*/ 28166 h 6452112"/>
              <a:gd name="connsiteX7" fmla="*/ 7639227 w 7657523"/>
              <a:gd name="connsiteY7" fmla="*/ 58697 h 6452112"/>
              <a:gd name="connsiteX8" fmla="*/ 7589645 w 7657523"/>
              <a:gd name="connsiteY8" fmla="*/ 6366021 h 6452112"/>
              <a:gd name="connsiteX9" fmla="*/ 7402081 w 7657523"/>
              <a:gd name="connsiteY9" fmla="*/ 6430320 h 6452112"/>
              <a:gd name="connsiteX10" fmla="*/ 7149875 w 7657523"/>
              <a:gd name="connsiteY10" fmla="*/ 6433518 h 6452112"/>
              <a:gd name="connsiteX0" fmla="*/ 7149875 w 7639227"/>
              <a:gd name="connsiteY0" fmla="*/ 6433518 h 6452112"/>
              <a:gd name="connsiteX1" fmla="*/ 6560587 w 7639227"/>
              <a:gd name="connsiteY1" fmla="*/ 6424418 h 6452112"/>
              <a:gd name="connsiteX2" fmla="*/ 995539 w 7639227"/>
              <a:gd name="connsiteY2" fmla="*/ 6393888 h 6452112"/>
              <a:gd name="connsiteX3" fmla="*/ 7757 w 7639227"/>
              <a:gd name="connsiteY3" fmla="*/ 6365104 h 6452112"/>
              <a:gd name="connsiteX4" fmla="*/ 49895 w 7639227"/>
              <a:gd name="connsiteY4" fmla="*/ 40219 h 6452112"/>
              <a:gd name="connsiteX5" fmla="*/ 241539 w 7639227"/>
              <a:gd name="connsiteY5" fmla="*/ 0 h 6452112"/>
              <a:gd name="connsiteX6" fmla="*/ 6439076 w 7639227"/>
              <a:gd name="connsiteY6" fmla="*/ 28166 h 6452112"/>
              <a:gd name="connsiteX7" fmla="*/ 7639227 w 7639227"/>
              <a:gd name="connsiteY7" fmla="*/ 58697 h 6452112"/>
              <a:gd name="connsiteX8" fmla="*/ 7589645 w 7639227"/>
              <a:gd name="connsiteY8" fmla="*/ 6366021 h 6452112"/>
              <a:gd name="connsiteX9" fmla="*/ 7402081 w 7639227"/>
              <a:gd name="connsiteY9" fmla="*/ 6430320 h 6452112"/>
              <a:gd name="connsiteX10" fmla="*/ 7149875 w 7639227"/>
              <a:gd name="connsiteY10" fmla="*/ 6433518 h 6452112"/>
              <a:gd name="connsiteX0" fmla="*/ 7149875 w 7641711"/>
              <a:gd name="connsiteY0" fmla="*/ 6433518 h 6473199"/>
              <a:gd name="connsiteX1" fmla="*/ 6560587 w 7641711"/>
              <a:gd name="connsiteY1" fmla="*/ 6424418 h 6473199"/>
              <a:gd name="connsiteX2" fmla="*/ 995539 w 7641711"/>
              <a:gd name="connsiteY2" fmla="*/ 6393888 h 6473199"/>
              <a:gd name="connsiteX3" fmla="*/ 7757 w 7641711"/>
              <a:gd name="connsiteY3" fmla="*/ 6365104 h 6473199"/>
              <a:gd name="connsiteX4" fmla="*/ 49895 w 7641711"/>
              <a:gd name="connsiteY4" fmla="*/ 40219 h 6473199"/>
              <a:gd name="connsiteX5" fmla="*/ 241539 w 7641711"/>
              <a:gd name="connsiteY5" fmla="*/ 0 h 6473199"/>
              <a:gd name="connsiteX6" fmla="*/ 6439076 w 7641711"/>
              <a:gd name="connsiteY6" fmla="*/ 28166 h 6473199"/>
              <a:gd name="connsiteX7" fmla="*/ 7639227 w 7641711"/>
              <a:gd name="connsiteY7" fmla="*/ 58697 h 6473199"/>
              <a:gd name="connsiteX8" fmla="*/ 7618786 w 7641711"/>
              <a:gd name="connsiteY8" fmla="*/ 6397885 h 6473199"/>
              <a:gd name="connsiteX9" fmla="*/ 7402081 w 7641711"/>
              <a:gd name="connsiteY9" fmla="*/ 6430320 h 6473199"/>
              <a:gd name="connsiteX10" fmla="*/ 7149875 w 7641711"/>
              <a:gd name="connsiteY10" fmla="*/ 6433518 h 6473199"/>
              <a:gd name="connsiteX0" fmla="*/ 7149875 w 7641711"/>
              <a:gd name="connsiteY0" fmla="*/ 6433518 h 6438168"/>
              <a:gd name="connsiteX1" fmla="*/ 6560587 w 7641711"/>
              <a:gd name="connsiteY1" fmla="*/ 6424418 h 6438168"/>
              <a:gd name="connsiteX2" fmla="*/ 995539 w 7641711"/>
              <a:gd name="connsiteY2" fmla="*/ 6393888 h 6438168"/>
              <a:gd name="connsiteX3" fmla="*/ 7757 w 7641711"/>
              <a:gd name="connsiteY3" fmla="*/ 6365104 h 6438168"/>
              <a:gd name="connsiteX4" fmla="*/ 49895 w 7641711"/>
              <a:gd name="connsiteY4" fmla="*/ 40219 h 6438168"/>
              <a:gd name="connsiteX5" fmla="*/ 241539 w 7641711"/>
              <a:gd name="connsiteY5" fmla="*/ 0 h 6438168"/>
              <a:gd name="connsiteX6" fmla="*/ 6439076 w 7641711"/>
              <a:gd name="connsiteY6" fmla="*/ 28166 h 6438168"/>
              <a:gd name="connsiteX7" fmla="*/ 7639227 w 7641711"/>
              <a:gd name="connsiteY7" fmla="*/ 58697 h 6438168"/>
              <a:gd name="connsiteX8" fmla="*/ 7618786 w 7641711"/>
              <a:gd name="connsiteY8" fmla="*/ 6397885 h 6438168"/>
              <a:gd name="connsiteX9" fmla="*/ 7402081 w 7641711"/>
              <a:gd name="connsiteY9" fmla="*/ 6430320 h 6438168"/>
              <a:gd name="connsiteX10" fmla="*/ 7149875 w 7641711"/>
              <a:gd name="connsiteY10" fmla="*/ 6433518 h 64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1711" h="6438168">
                <a:moveTo>
                  <a:pt x="7149875" y="6433518"/>
                </a:moveTo>
                <a:cubicBezTo>
                  <a:pt x="6975114" y="6433129"/>
                  <a:pt x="6756136" y="6429491"/>
                  <a:pt x="6560587" y="6424418"/>
                </a:cubicBezTo>
                <a:lnTo>
                  <a:pt x="995539" y="6393888"/>
                </a:lnTo>
                <a:lnTo>
                  <a:pt x="7757" y="6365104"/>
                </a:lnTo>
                <a:cubicBezTo>
                  <a:pt x="-20334" y="4216169"/>
                  <a:pt x="35849" y="2148514"/>
                  <a:pt x="49895" y="40219"/>
                </a:cubicBezTo>
                <a:lnTo>
                  <a:pt x="241539" y="0"/>
                </a:lnTo>
                <a:lnTo>
                  <a:pt x="6439076" y="28166"/>
                </a:lnTo>
                <a:cubicBezTo>
                  <a:pt x="6939139" y="58697"/>
                  <a:pt x="7296327" y="28165"/>
                  <a:pt x="7639227" y="58697"/>
                </a:cubicBezTo>
                <a:cubicBezTo>
                  <a:pt x="7638435" y="2070139"/>
                  <a:pt x="7653203" y="4107561"/>
                  <a:pt x="7618786" y="6397885"/>
                </a:cubicBezTo>
                <a:cubicBezTo>
                  <a:pt x="7625166" y="6478264"/>
                  <a:pt x="7566387" y="6409966"/>
                  <a:pt x="7402081" y="6430320"/>
                </a:cubicBezTo>
                <a:cubicBezTo>
                  <a:pt x="7343671" y="6432816"/>
                  <a:pt x="7254732" y="6433752"/>
                  <a:pt x="7149875" y="643351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39F707AC-22A9-ED5C-C3AF-5BEB16BC50D6}"/>
              </a:ext>
            </a:extLst>
          </p:cNvPr>
          <p:cNvPicPr>
            <a:picLocks noChangeAspect="1"/>
          </p:cNvPicPr>
          <p:nvPr/>
        </p:nvPicPr>
        <p:blipFill>
          <a:blip r:embed="rId2"/>
          <a:stretch>
            <a:fillRect/>
          </a:stretch>
        </p:blipFill>
        <p:spPr>
          <a:xfrm>
            <a:off x="0" y="1"/>
            <a:ext cx="12192000" cy="6858000"/>
          </a:xfrm>
          <a:prstGeom prst="rect">
            <a:avLst/>
          </a:prstGeom>
        </p:spPr>
      </p:pic>
      <p:sp>
        <p:nvSpPr>
          <p:cNvPr id="6" name="Titre 5">
            <a:extLst>
              <a:ext uri="{FF2B5EF4-FFF2-40B4-BE49-F238E27FC236}">
                <a16:creationId xmlns:a16="http://schemas.microsoft.com/office/drawing/2014/main" id="{FA2E5BBA-FF91-82DE-256E-CE9D22B0C5B8}"/>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80930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91" name="Freeform: Shape 17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92" name="Freeform: Shape 17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93" name="Rectangle 192">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83">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21080" y="0"/>
            <a:ext cx="707092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Freeform: Shape 185">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91907" y="958118"/>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98095" y="1589343"/>
            <a:ext cx="3065958" cy="2628672"/>
          </a:xfrm>
        </p:spPr>
        <p:txBody>
          <a:bodyPr vert="horz" lIns="91440" tIns="45720" rIns="91440" bIns="45720" rtlCol="0" anchor="ctr">
            <a:normAutofit/>
          </a:bodyPr>
          <a:lstStyle/>
          <a:p>
            <a:pPr algn="ctr"/>
            <a:r>
              <a:rPr lang="fr-FR" sz="2800" dirty="0">
                <a:solidFill>
                  <a:schemeClr val="accent2"/>
                </a:solidFill>
              </a:rPr>
              <a:t>La demande </a:t>
            </a:r>
            <a:r>
              <a:rPr lang="fr-FR" sz="2800" dirty="0"/>
              <a:t>doit ensuite respecter certains </a:t>
            </a:r>
            <a:r>
              <a:rPr lang="fr-FR" sz="2800" dirty="0">
                <a:solidFill>
                  <a:schemeClr val="accent2"/>
                </a:solidFill>
              </a:rPr>
              <a:t>critères. ..</a:t>
            </a:r>
            <a:endParaRPr lang="en-US" sz="2800" dirty="0">
              <a:solidFill>
                <a:schemeClr val="accent2"/>
              </a:solidFill>
            </a:endParaRPr>
          </a:p>
        </p:txBody>
      </p:sp>
      <p:sp>
        <p:nvSpPr>
          <p:cNvPr id="196" name="Freeform: Shape 187">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7159" y="912857"/>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sp>
        <p:nvSpPr>
          <p:cNvPr id="7" name="ZoneTexte 6">
            <a:extLst>
              <a:ext uri="{FF2B5EF4-FFF2-40B4-BE49-F238E27FC236}">
                <a16:creationId xmlns:a16="http://schemas.microsoft.com/office/drawing/2014/main" id="{087A2DE0-71EB-65CC-2535-BEEE62D407F4}"/>
              </a:ext>
            </a:extLst>
          </p:cNvPr>
          <p:cNvSpPr txBox="1"/>
          <p:nvPr/>
        </p:nvSpPr>
        <p:spPr>
          <a:xfrm>
            <a:off x="5175829" y="1"/>
            <a:ext cx="7016172" cy="6278642"/>
          </a:xfrm>
          <a:prstGeom prst="rect">
            <a:avLst/>
          </a:prstGeom>
          <a:noFill/>
        </p:spPr>
        <p:txBody>
          <a:bodyPr wrap="square">
            <a:spAutoFit/>
          </a:bodyPr>
          <a:lstStyle/>
          <a:p>
            <a:pPr algn="l"/>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Ma demande porte donc sur </a:t>
            </a:r>
            <a:r>
              <a:rPr lang="fr-FR" sz="1600" b="1" i="0" dirty="0">
                <a:solidFill>
                  <a:srgbClr val="6464A0"/>
                </a:solidFill>
                <a:effectLst/>
                <a:latin typeface="Roboto" panose="02000000000000000000" pitchFamily="2" charset="0"/>
              </a:rPr>
              <a:t>une action concrète, accessible et positive.</a:t>
            </a:r>
            <a:r>
              <a:rPr lang="fr-FR" sz="1600" b="0" i="0" dirty="0">
                <a:solidFill>
                  <a:srgbClr val="6464A0"/>
                </a:solidFill>
                <a:effectLst/>
                <a:latin typeface="Roboto" panose="02000000000000000000" pitchFamily="2" charset="0"/>
              </a:rPr>
              <a:t> </a:t>
            </a:r>
          </a:p>
          <a:p>
            <a:pPr algn="l"/>
            <a:r>
              <a:rPr lang="fr-FR" sz="1600" b="0" i="0" dirty="0">
                <a:solidFill>
                  <a:srgbClr val="6464A0"/>
                </a:solidFill>
                <a:effectLst/>
                <a:latin typeface="Roboto" panose="02000000000000000000" pitchFamily="2" charset="0"/>
              </a:rPr>
              <a:t>Elle précise :</a:t>
            </a:r>
          </a:p>
          <a:p>
            <a:pPr algn="l"/>
            <a:r>
              <a:rPr lang="fr-FR" sz="1600" b="0" i="0" dirty="0">
                <a:solidFill>
                  <a:srgbClr val="6464A0"/>
                </a:solidFill>
                <a:effectLst/>
                <a:latin typeface="Roboto" panose="02000000000000000000" pitchFamily="2" charset="0"/>
              </a:rPr>
              <a:t>la personne concernée, le lieu, le moment, la manière , la quantité (ou durée) etc.</a:t>
            </a:r>
          </a:p>
          <a:p>
            <a:pPr algn="l"/>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Voici </a:t>
            </a:r>
            <a:r>
              <a:rPr lang="fr-FR" sz="1600" b="1" i="0" dirty="0">
                <a:solidFill>
                  <a:srgbClr val="6464A0"/>
                </a:solidFill>
                <a:effectLst/>
                <a:latin typeface="Roboto" panose="02000000000000000000" pitchFamily="2" charset="0"/>
              </a:rPr>
              <a:t>cinq conseils de Marshall B. ROSENBERG</a:t>
            </a:r>
            <a:r>
              <a:rPr lang="fr-FR" sz="1600" b="0" i="0" dirty="0">
                <a:solidFill>
                  <a:srgbClr val="6464A0"/>
                </a:solidFill>
                <a:effectLst/>
                <a:latin typeface="Roboto" panose="02000000000000000000" pitchFamily="2" charset="0"/>
              </a:rPr>
              <a:t>, psychologue et fondateur de la discipline :</a:t>
            </a:r>
          </a:p>
          <a:p>
            <a:pPr algn="l"/>
            <a:endParaRPr lang="fr-FR" sz="1600" b="0" i="0" dirty="0">
              <a:solidFill>
                <a:srgbClr val="6464A0"/>
              </a:solidFill>
              <a:effectLst/>
              <a:latin typeface="Roboto" panose="02000000000000000000" pitchFamily="2" charset="0"/>
            </a:endParaRPr>
          </a:p>
          <a:p>
            <a:pPr marL="342900" indent="-342900" algn="l">
              <a:buAutoNum type="arabicPeriod"/>
            </a:pPr>
            <a:r>
              <a:rPr lang="fr-FR" sz="1600" b="1" i="0" dirty="0">
                <a:solidFill>
                  <a:schemeClr val="accent2"/>
                </a:solidFill>
                <a:effectLst/>
                <a:latin typeface="Roboto" panose="02000000000000000000" pitchFamily="2" charset="0"/>
              </a:rPr>
              <a:t>Privilégier une relation de qualité plutôt que les résultats </a:t>
            </a:r>
            <a:r>
              <a:rPr lang="fr-FR" sz="1600" b="0" i="0" dirty="0">
                <a:solidFill>
                  <a:srgbClr val="6464A0"/>
                </a:solidFill>
                <a:effectLst/>
                <a:latin typeface="Roboto" panose="02000000000000000000" pitchFamily="2" charset="0"/>
              </a:rPr>
              <a:t>: prendre en compte les propres besoins de mon interlocuteur et accepter sa réaction (dont un éventuel refus) avec empathie.</a:t>
            </a:r>
          </a:p>
          <a:p>
            <a:pPr marL="342900" indent="-342900" algn="l">
              <a:buAutoNum type="arabicPeriod"/>
            </a:pPr>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2. </a:t>
            </a:r>
            <a:r>
              <a:rPr lang="fr-FR" sz="1600" b="1" i="0" dirty="0">
                <a:solidFill>
                  <a:schemeClr val="accent2"/>
                </a:solidFill>
                <a:effectLst/>
                <a:latin typeface="Roboto" panose="02000000000000000000" pitchFamily="2" charset="0"/>
              </a:rPr>
              <a:t>Formuler une demande claire et ciblée </a:t>
            </a:r>
            <a:r>
              <a:rPr lang="fr-FR" sz="1600" b="0" i="0" dirty="0">
                <a:solidFill>
                  <a:srgbClr val="6464A0"/>
                </a:solidFill>
                <a:effectLst/>
                <a:latin typeface="Roboto" panose="02000000000000000000" pitchFamily="2" charset="0"/>
              </a:rPr>
              <a:t>: éviter les demandes implicites ou lancées à la cantonade.</a:t>
            </a:r>
          </a:p>
          <a:p>
            <a:pPr algn="l"/>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3</a:t>
            </a:r>
            <a:r>
              <a:rPr lang="fr-FR" sz="1600" b="0" i="0" dirty="0">
                <a:solidFill>
                  <a:schemeClr val="accent2"/>
                </a:solidFill>
                <a:effectLst/>
                <a:latin typeface="Roboto" panose="02000000000000000000" pitchFamily="2" charset="0"/>
              </a:rPr>
              <a:t>. </a:t>
            </a:r>
            <a:r>
              <a:rPr lang="fr-FR" sz="1600" b="1" i="0" dirty="0">
                <a:solidFill>
                  <a:schemeClr val="accent2"/>
                </a:solidFill>
                <a:effectLst/>
                <a:latin typeface="Roboto" panose="02000000000000000000" pitchFamily="2" charset="0"/>
              </a:rPr>
              <a:t>Utiliser un langage positif </a:t>
            </a:r>
            <a:r>
              <a:rPr lang="fr-FR" sz="1600" b="0" i="0" dirty="0">
                <a:solidFill>
                  <a:srgbClr val="6464A0"/>
                </a:solidFill>
                <a:effectLst/>
                <a:latin typeface="Roboto" panose="02000000000000000000" pitchFamily="2" charset="0"/>
              </a:rPr>
              <a:t>: dire ce que je veux plutôt que ce que je ne veux pas/plus.</a:t>
            </a:r>
          </a:p>
          <a:p>
            <a:pPr algn="l"/>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4. </a:t>
            </a:r>
            <a:r>
              <a:rPr lang="fr-FR" sz="1600" b="1" i="0" dirty="0">
                <a:solidFill>
                  <a:schemeClr val="accent2"/>
                </a:solidFill>
                <a:effectLst/>
                <a:latin typeface="Roboto" panose="02000000000000000000" pitchFamily="2" charset="0"/>
              </a:rPr>
              <a:t>Demander un feed-back </a:t>
            </a:r>
            <a:r>
              <a:rPr lang="fr-FR" sz="1600" b="0" i="0" dirty="0">
                <a:solidFill>
                  <a:srgbClr val="6464A0"/>
                </a:solidFill>
                <a:effectLst/>
                <a:latin typeface="Roboto" panose="02000000000000000000" pitchFamily="2" charset="0"/>
              </a:rPr>
              <a:t>: demander à l’interlocuteur de restituer ce qu’il a reçu de mon message.</a:t>
            </a:r>
          </a:p>
          <a:p>
            <a:pPr algn="l"/>
            <a:endParaRPr lang="fr-FR" sz="1600" b="0" i="0" dirty="0">
              <a:solidFill>
                <a:srgbClr val="6464A0"/>
              </a:solidFill>
              <a:effectLst/>
              <a:latin typeface="Roboto" panose="02000000000000000000" pitchFamily="2" charset="0"/>
            </a:endParaRPr>
          </a:p>
          <a:p>
            <a:pPr algn="l"/>
            <a:r>
              <a:rPr lang="fr-FR" sz="1600" b="0" i="0" dirty="0">
                <a:solidFill>
                  <a:srgbClr val="6464A0"/>
                </a:solidFill>
                <a:effectLst/>
                <a:latin typeface="Roboto" panose="02000000000000000000" pitchFamily="2" charset="0"/>
              </a:rPr>
              <a:t>5. </a:t>
            </a:r>
            <a:r>
              <a:rPr lang="fr-FR" sz="1600" b="1" i="0" dirty="0">
                <a:solidFill>
                  <a:schemeClr val="accent2"/>
                </a:solidFill>
                <a:effectLst/>
                <a:latin typeface="Roboto" panose="02000000000000000000" pitchFamily="2" charset="0"/>
              </a:rPr>
              <a:t>Accepter la sincérité </a:t>
            </a:r>
            <a:r>
              <a:rPr lang="fr-FR" sz="1600" b="0" i="0" dirty="0">
                <a:solidFill>
                  <a:srgbClr val="6464A0"/>
                </a:solidFill>
                <a:effectLst/>
                <a:latin typeface="Roboto" panose="02000000000000000000" pitchFamily="2" charset="0"/>
              </a:rPr>
              <a:t>: favoriser l’expression authentique de ce que ressent, pense ou compte faire mon interlocuteur.</a:t>
            </a:r>
          </a:p>
          <a:p>
            <a:pPr algn="l"/>
            <a:r>
              <a:rPr lang="fr-FR" b="1" i="0" dirty="0">
                <a:solidFill>
                  <a:srgbClr val="6464A0"/>
                </a:solidFill>
                <a:effectLst/>
                <a:latin typeface="Roboto" panose="02000000000000000000" pitchFamily="2" charset="0"/>
              </a:rPr>
              <a:t>.</a:t>
            </a:r>
            <a:endParaRPr lang="fr-FR" b="0" i="0" dirty="0">
              <a:solidFill>
                <a:srgbClr val="6464A0"/>
              </a:solidFill>
              <a:effectLst/>
              <a:latin typeface="Roboto" panose="02000000000000000000" pitchFamily="2" charset="0"/>
            </a:endParaRPr>
          </a:p>
        </p:txBody>
      </p:sp>
    </p:spTree>
    <p:extLst>
      <p:ext uri="{BB962C8B-B14F-4D97-AF65-F5344CB8AC3E}">
        <p14:creationId xmlns:p14="http://schemas.microsoft.com/office/powerpoint/2010/main" val="199583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91" name="Freeform: Shape 17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92" name="Freeform: Shape 17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93" name="Rectangle 192">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83">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21080" y="0"/>
            <a:ext cx="707092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Freeform: Shape 185">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91907" y="958118"/>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98095" y="1562986"/>
            <a:ext cx="3276970" cy="2530549"/>
          </a:xfrm>
        </p:spPr>
        <p:txBody>
          <a:bodyPr vert="horz" lIns="91440" tIns="45720" rIns="91440" bIns="45720" rtlCol="0" anchor="ctr">
            <a:noAutofit/>
          </a:bodyPr>
          <a:lstStyle/>
          <a:p>
            <a:pPr algn="ctr"/>
            <a:r>
              <a:rPr lang="en-US" sz="2000" dirty="0"/>
              <a:t>La construction de la </a:t>
            </a:r>
            <a:r>
              <a:rPr lang="en-US" sz="2000" dirty="0" err="1">
                <a:solidFill>
                  <a:schemeClr val="accent2"/>
                </a:solidFill>
              </a:rPr>
              <a:t>demande</a:t>
            </a:r>
            <a:r>
              <a:rPr lang="en-US" sz="2000" dirty="0"/>
              <a:t> </a:t>
            </a:r>
            <a:r>
              <a:rPr lang="en-US" sz="2000" dirty="0" err="1"/>
              <a:t>est</a:t>
            </a:r>
            <a:r>
              <a:rPr lang="en-US" sz="2000" dirty="0"/>
              <a:t> </a:t>
            </a:r>
            <a:r>
              <a:rPr lang="en-US" sz="2000" dirty="0" err="1"/>
              <a:t>complexe</a:t>
            </a:r>
            <a:r>
              <a:rPr lang="en-US" sz="2000" dirty="0"/>
              <a:t>. </a:t>
            </a:r>
            <a:r>
              <a:rPr lang="en-US" sz="2000" dirty="0" err="1"/>
              <a:t>Quand</a:t>
            </a:r>
            <a:r>
              <a:rPr lang="en-US" sz="2000" dirty="0"/>
              <a:t> on </a:t>
            </a:r>
            <a:r>
              <a:rPr lang="en-US" sz="2000" dirty="0" err="1"/>
              <a:t>utilise</a:t>
            </a:r>
            <a:r>
              <a:rPr lang="en-US" sz="2000" dirty="0"/>
              <a:t> </a:t>
            </a:r>
            <a:r>
              <a:rPr lang="en-US" sz="2000" dirty="0" err="1"/>
              <a:t>ces</a:t>
            </a:r>
            <a:r>
              <a:rPr lang="en-US" sz="2000" dirty="0"/>
              <a:t> </a:t>
            </a:r>
            <a:r>
              <a:rPr lang="en-US" sz="2000" dirty="0" err="1"/>
              <a:t>formes</a:t>
            </a:r>
            <a:r>
              <a:rPr lang="en-US" sz="2000" dirty="0"/>
              <a:t> au début </a:t>
            </a:r>
            <a:r>
              <a:rPr lang="fr-FR" sz="2000" dirty="0"/>
              <a:t>, notre parole semble </a:t>
            </a:r>
            <a:r>
              <a:rPr lang="fr-FR" sz="2000" dirty="0">
                <a:solidFill>
                  <a:schemeClr val="accent2"/>
                </a:solidFill>
              </a:rPr>
              <a:t>un peu artificielle</a:t>
            </a:r>
            <a:r>
              <a:rPr lang="fr-FR" sz="2000" dirty="0"/>
              <a:t>; Mais cela est nécessaire pour développer de </a:t>
            </a:r>
            <a:r>
              <a:rPr lang="fr-FR" sz="2000" dirty="0">
                <a:solidFill>
                  <a:schemeClr val="accent2"/>
                </a:solidFill>
              </a:rPr>
              <a:t>nouvelles</a:t>
            </a:r>
            <a:r>
              <a:rPr lang="fr-FR" sz="2000" dirty="0"/>
              <a:t> </a:t>
            </a:r>
            <a:r>
              <a:rPr lang="fr-FR" sz="2000" dirty="0">
                <a:solidFill>
                  <a:schemeClr val="accent2"/>
                </a:solidFill>
              </a:rPr>
              <a:t>compétences</a:t>
            </a:r>
            <a:r>
              <a:rPr lang="fr-FR" sz="2000" dirty="0"/>
              <a:t> et </a:t>
            </a:r>
            <a:r>
              <a:rPr lang="fr-FR" sz="2000" dirty="0">
                <a:solidFill>
                  <a:schemeClr val="accent2"/>
                </a:solidFill>
              </a:rPr>
              <a:t>se déséduquer de mauvaises habitudes</a:t>
            </a:r>
            <a:r>
              <a:rPr lang="fr-FR" sz="2000" dirty="0"/>
              <a:t> de communication. </a:t>
            </a:r>
            <a:br>
              <a:rPr lang="fr-FR" sz="2000" dirty="0"/>
            </a:br>
            <a:r>
              <a:rPr lang="fr-FR" sz="2000" dirty="0"/>
              <a:t>C’est un processus exigeant et lent.</a:t>
            </a:r>
            <a:endParaRPr lang="en-US" sz="2000" dirty="0"/>
          </a:p>
        </p:txBody>
      </p:sp>
      <p:sp>
        <p:nvSpPr>
          <p:cNvPr id="196" name="Freeform: Shape 187">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7159" y="912857"/>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sp>
        <p:nvSpPr>
          <p:cNvPr id="7" name="ZoneTexte 6">
            <a:extLst>
              <a:ext uri="{FF2B5EF4-FFF2-40B4-BE49-F238E27FC236}">
                <a16:creationId xmlns:a16="http://schemas.microsoft.com/office/drawing/2014/main" id="{087A2DE0-71EB-65CC-2535-BEEE62D407F4}"/>
              </a:ext>
            </a:extLst>
          </p:cNvPr>
          <p:cNvSpPr txBox="1"/>
          <p:nvPr/>
        </p:nvSpPr>
        <p:spPr>
          <a:xfrm>
            <a:off x="5960595" y="1"/>
            <a:ext cx="6974170" cy="369332"/>
          </a:xfrm>
          <a:prstGeom prst="rect">
            <a:avLst/>
          </a:prstGeom>
          <a:noFill/>
        </p:spPr>
        <p:txBody>
          <a:bodyPr wrap="square">
            <a:spAutoFit/>
          </a:bodyPr>
          <a:lstStyle/>
          <a:p>
            <a:pPr algn="l"/>
            <a:r>
              <a:rPr lang="fr-FR" b="1" i="0" dirty="0">
                <a:solidFill>
                  <a:srgbClr val="6464A0"/>
                </a:solidFill>
                <a:effectLst/>
                <a:latin typeface="Roboto" panose="02000000000000000000" pitchFamily="2" charset="0"/>
              </a:rPr>
              <a:t>.</a:t>
            </a:r>
            <a:endParaRPr lang="fr-FR" b="0" i="0" dirty="0">
              <a:solidFill>
                <a:srgbClr val="6464A0"/>
              </a:solidFill>
              <a:effectLst/>
              <a:latin typeface="Roboto" panose="02000000000000000000" pitchFamily="2" charset="0"/>
            </a:endParaRPr>
          </a:p>
        </p:txBody>
      </p:sp>
      <p:sp>
        <p:nvSpPr>
          <p:cNvPr id="8" name="ZoneTexte 7">
            <a:extLst>
              <a:ext uri="{FF2B5EF4-FFF2-40B4-BE49-F238E27FC236}">
                <a16:creationId xmlns:a16="http://schemas.microsoft.com/office/drawing/2014/main" id="{6AC1C69D-6FE2-5925-F490-E2DFB0522C10}"/>
              </a:ext>
            </a:extLst>
          </p:cNvPr>
          <p:cNvSpPr txBox="1"/>
          <p:nvPr/>
        </p:nvSpPr>
        <p:spPr>
          <a:xfrm>
            <a:off x="5217829" y="0"/>
            <a:ext cx="6974170" cy="7017306"/>
          </a:xfrm>
          <a:prstGeom prst="rect">
            <a:avLst/>
          </a:prstGeom>
          <a:noFill/>
        </p:spPr>
        <p:txBody>
          <a:bodyPr wrap="square">
            <a:spAutoFit/>
          </a:bodyPr>
          <a:lstStyle/>
          <a:p>
            <a:pPr algn="l"/>
            <a:endParaRPr lang="fr-FR"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Concrète</a:t>
            </a:r>
            <a:r>
              <a:rPr lang="fr-FR" sz="1600" b="0" i="0" dirty="0">
                <a:solidFill>
                  <a:srgbClr val="6464A0"/>
                </a:solidFill>
                <a:effectLst/>
                <a:latin typeface="Roboto" panose="02000000000000000000" pitchFamily="2" charset="0"/>
              </a:rPr>
              <a:t> : j’utilise des verbes d’action ; j’évite les mots relatifs à des valeurs qui renvoient à des attitudes vagues (comme « le respect » ou « l’authenticité ») pour privilégier des équivalences comportementales (comme « serrer la main en regardant la personne dans les yeux » ou « exposer son point de vue face à un contradicteur ») </a:t>
            </a:r>
          </a:p>
          <a:p>
            <a:pPr algn="l"/>
            <a:endParaRPr lang="fr-FR" sz="1600"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Réalisable</a:t>
            </a:r>
            <a:r>
              <a:rPr lang="fr-FR" sz="1600" b="0" i="0" dirty="0">
                <a:solidFill>
                  <a:srgbClr val="6464A0"/>
                </a:solidFill>
                <a:effectLst/>
                <a:latin typeface="Roboto" panose="02000000000000000000" pitchFamily="2" charset="0"/>
              </a:rPr>
              <a:t> : j’adapte ma demande aux compétences et aux capacités de mon interlocuteur ; je la module en fonction de sa « carte du monde », c’est-à-dire son point de vue sur la réalité ; je vérifie qu’elle est écologique pour lui </a:t>
            </a:r>
          </a:p>
          <a:p>
            <a:pPr algn="l"/>
            <a:endParaRPr lang="fr-FR" sz="1600"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Au présent </a:t>
            </a:r>
            <a:r>
              <a:rPr lang="fr-FR" sz="1600" b="0" i="0" dirty="0">
                <a:solidFill>
                  <a:srgbClr val="6464A0"/>
                </a:solidFill>
                <a:effectLst/>
                <a:latin typeface="Roboto" panose="02000000000000000000" pitchFamily="2" charset="0"/>
              </a:rPr>
              <a:t>: je demande quelque chose maintenant même si cette demande porte sur un rendez-vous ultérieur </a:t>
            </a:r>
          </a:p>
          <a:p>
            <a:pPr algn="l"/>
            <a:endParaRPr lang="fr-FR" sz="1600"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Positive </a:t>
            </a:r>
            <a:r>
              <a:rPr lang="fr-FR" sz="1600" b="0" i="0" dirty="0">
                <a:solidFill>
                  <a:srgbClr val="6464A0"/>
                </a:solidFill>
                <a:effectLst/>
                <a:latin typeface="Roboto" panose="02000000000000000000" pitchFamily="2" charset="0"/>
              </a:rPr>
              <a:t>: je dis ce que je veux plutôt que ce que je ne veux pas (ma demande est en lien avec un état désiré) </a:t>
            </a:r>
          </a:p>
          <a:p>
            <a:pPr algn="l"/>
            <a:endParaRPr lang="fr-FR" sz="1600"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Précise</a:t>
            </a:r>
            <a:r>
              <a:rPr lang="fr-FR" sz="1600" b="0" i="0" dirty="0">
                <a:solidFill>
                  <a:srgbClr val="6464A0"/>
                </a:solidFill>
                <a:effectLst/>
                <a:latin typeface="Roboto" panose="02000000000000000000" pitchFamily="2" charset="0"/>
              </a:rPr>
              <a:t> : j’exprime clairement ce que je souhaite pour que mon interlocuteur puisse se positionner (accepter ou refuser) </a:t>
            </a:r>
          </a:p>
          <a:p>
            <a:pPr algn="l"/>
            <a:endParaRPr lang="fr-FR" sz="1600" b="0" i="0" dirty="0">
              <a:solidFill>
                <a:srgbClr val="6464A0"/>
              </a:solidFill>
              <a:effectLst/>
              <a:latin typeface="Roboto" panose="02000000000000000000" pitchFamily="2" charset="0"/>
            </a:endParaRPr>
          </a:p>
          <a:p>
            <a:pPr algn="l"/>
            <a:r>
              <a:rPr lang="fr-FR" sz="1600" b="1" i="0" dirty="0">
                <a:solidFill>
                  <a:schemeClr val="accent2"/>
                </a:solidFill>
                <a:effectLst/>
                <a:latin typeface="Roboto" panose="02000000000000000000" pitchFamily="2" charset="0"/>
              </a:rPr>
              <a:t>Ouverte au dialogue </a:t>
            </a:r>
            <a:r>
              <a:rPr lang="fr-FR" sz="1600" b="0" i="0" dirty="0">
                <a:solidFill>
                  <a:srgbClr val="6464A0"/>
                </a:solidFill>
                <a:effectLst/>
                <a:latin typeface="Roboto" panose="02000000000000000000" pitchFamily="2" charset="0"/>
              </a:rPr>
              <a:t>: je postule que l’autre a aussi des besoins et des demandes, et qu’il est susceptible de m’opposer un refus face auquel je mobiliserai mon empathie</a:t>
            </a:r>
            <a:endParaRPr lang="fr-FR" sz="1600" dirty="0">
              <a:solidFill>
                <a:srgbClr val="6464A0"/>
              </a:solidFill>
              <a:latin typeface="Roboto" panose="02000000000000000000" pitchFamily="2" charset="0"/>
            </a:endParaRPr>
          </a:p>
          <a:p>
            <a:pPr algn="l"/>
            <a:endParaRPr lang="fr-FR" sz="1600" b="0" i="0" dirty="0">
              <a:solidFill>
                <a:srgbClr val="6464A0"/>
              </a:solidFill>
              <a:effectLst/>
              <a:latin typeface="Roboto" panose="02000000000000000000" pitchFamily="2" charset="0"/>
            </a:endParaRPr>
          </a:p>
          <a:p>
            <a:pPr algn="l"/>
            <a:r>
              <a:rPr lang="fr-FR" sz="1200" b="1" i="0" dirty="0">
                <a:solidFill>
                  <a:srgbClr val="6464A0"/>
                </a:solidFill>
                <a:effectLst/>
                <a:latin typeface="Roboto" panose="02000000000000000000" pitchFamily="2" charset="0"/>
              </a:rPr>
              <a:t>RAPPEL</a:t>
            </a:r>
            <a:br>
              <a:rPr lang="fr-FR" sz="1200" b="1" i="0" dirty="0">
                <a:solidFill>
                  <a:srgbClr val="6464A0"/>
                </a:solidFill>
                <a:effectLst/>
                <a:latin typeface="Roboto" panose="02000000000000000000" pitchFamily="2" charset="0"/>
              </a:rPr>
            </a:br>
            <a:r>
              <a:rPr lang="fr-FR" sz="1200" b="1" i="0" dirty="0">
                <a:solidFill>
                  <a:srgbClr val="6464A0"/>
                </a:solidFill>
                <a:effectLst/>
                <a:latin typeface="Roboto" panose="02000000000000000000" pitchFamily="2" charset="0"/>
              </a:rPr>
              <a:t>Je peux adresser une demande à un interlocuteur unique</a:t>
            </a:r>
            <a:br>
              <a:rPr lang="fr-FR" sz="1200" b="1" i="0" dirty="0">
                <a:solidFill>
                  <a:srgbClr val="6464A0"/>
                </a:solidFill>
                <a:effectLst/>
                <a:latin typeface="Roboto" panose="02000000000000000000" pitchFamily="2" charset="0"/>
              </a:rPr>
            </a:br>
            <a:r>
              <a:rPr lang="fr-FR" sz="1200" b="1" i="0" dirty="0">
                <a:solidFill>
                  <a:srgbClr val="6464A0"/>
                </a:solidFill>
                <a:effectLst/>
                <a:latin typeface="Roboto" panose="02000000000000000000" pitchFamily="2" charset="0"/>
              </a:rPr>
              <a:t>(y compris à moi-même) comme à un groupe de personnes</a:t>
            </a:r>
            <a:endParaRPr lang="fr-FR" sz="1200" dirty="0"/>
          </a:p>
        </p:txBody>
      </p:sp>
    </p:spTree>
    <p:extLst>
      <p:ext uri="{BB962C8B-B14F-4D97-AF65-F5344CB8AC3E}">
        <p14:creationId xmlns:p14="http://schemas.microsoft.com/office/powerpoint/2010/main" val="397719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2" name="Freeform: Shape 22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26" name="Rectangle 225">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Shape 227">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0" name="Freeform: Shape 229">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8151549" y="1407381"/>
            <a:ext cx="3330106" cy="2904121"/>
          </a:xfrm>
        </p:spPr>
        <p:txBody>
          <a:bodyPr vert="horz" lIns="91440" tIns="45720" rIns="91440" bIns="45720" rtlCol="0" anchor="ctr">
            <a:normAutofit/>
          </a:bodyPr>
          <a:lstStyle/>
          <a:p>
            <a:pPr algn="ctr">
              <a:lnSpc>
                <a:spcPct val="90000"/>
              </a:lnSpc>
            </a:pPr>
            <a:r>
              <a:rPr lang="en-US" sz="1900" dirty="0" err="1"/>
              <a:t>Observez</a:t>
            </a:r>
            <a:r>
              <a:rPr lang="en-US" sz="1900" dirty="0"/>
              <a:t> les formulations </a:t>
            </a:r>
            <a:r>
              <a:rPr lang="en-US" sz="1900" dirty="0" err="1"/>
              <a:t>suivantes</a:t>
            </a:r>
            <a:r>
              <a:rPr lang="en-US" sz="1900" dirty="0"/>
              <a:t>:</a:t>
            </a:r>
          </a:p>
        </p:txBody>
      </p:sp>
      <p:sp>
        <p:nvSpPr>
          <p:cNvPr id="7" name="ZoneTexte 6">
            <a:extLst>
              <a:ext uri="{FF2B5EF4-FFF2-40B4-BE49-F238E27FC236}">
                <a16:creationId xmlns:a16="http://schemas.microsoft.com/office/drawing/2014/main" id="{087A2DE0-71EB-65CC-2535-BEEE62D407F4}"/>
              </a:ext>
            </a:extLst>
          </p:cNvPr>
          <p:cNvSpPr txBox="1"/>
          <p:nvPr/>
        </p:nvSpPr>
        <p:spPr>
          <a:xfrm>
            <a:off x="8290559" y="5300330"/>
            <a:ext cx="3381956" cy="1084567"/>
          </a:xfrm>
          <a:prstGeom prst="rect">
            <a:avLst/>
          </a:prstGeom>
        </p:spPr>
        <p:txBody>
          <a:bodyPr vert="horz" lIns="91440" tIns="45720" rIns="91440" bIns="45720" rtlCol="0" anchor="t">
            <a:normAutofit/>
          </a:bodyPr>
          <a:lstStyle/>
          <a:p>
            <a:pPr algn="ctr">
              <a:spcBef>
                <a:spcPts val="1000"/>
              </a:spcBef>
              <a:buSzPct val="73000"/>
            </a:pPr>
            <a:r>
              <a:rPr lang="en-US" sz="3200" b="1" i="0" spc="50">
                <a:effectLst/>
              </a:rPr>
              <a:t>.</a:t>
            </a:r>
          </a:p>
        </p:txBody>
      </p:sp>
      <p:pic>
        <p:nvPicPr>
          <p:cNvPr id="3" name="Image 2">
            <a:extLst>
              <a:ext uri="{FF2B5EF4-FFF2-40B4-BE49-F238E27FC236}">
                <a16:creationId xmlns:a16="http://schemas.microsoft.com/office/drawing/2014/main" id="{A6ED0D3B-A5D8-C3A6-D7DA-DDC91441A377}"/>
              </a:ext>
            </a:extLst>
          </p:cNvPr>
          <p:cNvPicPr>
            <a:picLocks noChangeAspect="1"/>
          </p:cNvPicPr>
          <p:nvPr/>
        </p:nvPicPr>
        <p:blipFill>
          <a:blip r:embed="rId2"/>
          <a:stretch>
            <a:fillRect/>
          </a:stretch>
        </p:blipFill>
        <p:spPr>
          <a:xfrm>
            <a:off x="699438" y="597924"/>
            <a:ext cx="6861763" cy="5646419"/>
          </a:xfrm>
          <a:prstGeom prst="rect">
            <a:avLst/>
          </a:prstGeom>
        </p:spPr>
      </p:pic>
      <p:sp>
        <p:nvSpPr>
          <p:cNvPr id="232" name="Freeform: Shape 231">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65535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5" name="Rectangle 244">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Shape 238">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6758082" y="1242646"/>
            <a:ext cx="4299123" cy="4181409"/>
          </a:xfrm>
        </p:spPr>
        <p:txBody>
          <a:bodyPr vert="horz" lIns="91440" tIns="45720" rIns="91440" bIns="45720" rtlCol="0" anchor="ctr">
            <a:noAutofit/>
          </a:bodyPr>
          <a:lstStyle/>
          <a:p>
            <a:pPr algn="ctr"/>
            <a:r>
              <a:rPr lang="en-US" sz="2000" b="1" kern="1200" spc="100" baseline="0" dirty="0">
                <a:solidFill>
                  <a:schemeClr val="tx1"/>
                </a:solidFill>
                <a:latin typeface="+mj-lt"/>
                <a:ea typeface="+mj-ea"/>
                <a:cs typeface="+mj-cs"/>
              </a:rPr>
              <a:t>Pour </a:t>
            </a:r>
            <a:r>
              <a:rPr lang="en-US" sz="2000" b="1" kern="1200" spc="100" baseline="0" dirty="0" err="1">
                <a:solidFill>
                  <a:schemeClr val="tx1"/>
                </a:solidFill>
                <a:latin typeface="+mj-lt"/>
                <a:ea typeface="+mj-ea"/>
                <a:cs typeface="+mj-cs"/>
              </a:rPr>
              <a:t>réaliser</a:t>
            </a:r>
            <a:r>
              <a:rPr lang="en-US" sz="2000" b="1" kern="1200" spc="100" baseline="0" dirty="0">
                <a:solidFill>
                  <a:schemeClr val="tx1"/>
                </a:solidFill>
                <a:latin typeface="+mj-lt"/>
                <a:ea typeface="+mj-ea"/>
                <a:cs typeface="+mj-cs"/>
              </a:rPr>
              <a:t> </a:t>
            </a:r>
            <a:r>
              <a:rPr lang="en-US" sz="2000" b="1" kern="1200" spc="100" baseline="0" dirty="0">
                <a:solidFill>
                  <a:schemeClr val="accent2"/>
                </a:solidFill>
                <a:latin typeface="+mj-lt"/>
                <a:ea typeface="+mj-ea"/>
                <a:cs typeface="+mj-cs"/>
              </a:rPr>
              <a:t>le second dialogue </a:t>
            </a:r>
            <a:r>
              <a:rPr lang="en-US" sz="2000" b="1" kern="1200" spc="100" baseline="0" dirty="0">
                <a:solidFill>
                  <a:schemeClr val="tx1"/>
                </a:solidFill>
                <a:latin typeface="+mj-lt"/>
                <a:ea typeface="+mj-ea"/>
                <a:cs typeface="+mj-cs"/>
              </a:rPr>
              <a:t>de </a:t>
            </a:r>
            <a:r>
              <a:rPr lang="en-US" sz="2000" b="1" kern="1200" spc="100" baseline="0" dirty="0" err="1">
                <a:solidFill>
                  <a:schemeClr val="tx1"/>
                </a:solidFill>
                <a:latin typeface="+mj-lt"/>
                <a:ea typeface="+mj-ea"/>
                <a:cs typeface="+mj-cs"/>
              </a:rPr>
              <a:t>l’exercice</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en</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groupe</a:t>
            </a:r>
            <a:r>
              <a:rPr lang="fr-FR" sz="2000" b="1" kern="1200" spc="100" baseline="0" dirty="0">
                <a:solidFill>
                  <a:schemeClr val="tx1"/>
                </a:solidFill>
                <a:latin typeface="+mj-lt"/>
                <a:ea typeface="+mj-ea"/>
                <a:cs typeface="+mj-cs"/>
              </a:rPr>
              <a:t>, je vous de</a:t>
            </a:r>
            <a:r>
              <a:rPr lang="fr-FR" sz="2000" dirty="0"/>
              <a:t>mande de respecter le </a:t>
            </a:r>
            <a:r>
              <a:rPr lang="fr-FR" sz="2000" dirty="0">
                <a:solidFill>
                  <a:schemeClr val="accent2"/>
                </a:solidFill>
              </a:rPr>
              <a:t>processus CNV. </a:t>
            </a:r>
            <a:br>
              <a:rPr lang="fr-FR" sz="2000" dirty="0"/>
            </a:br>
            <a:r>
              <a:rPr lang="fr-FR" sz="2000" dirty="0"/>
              <a:t>Vous allez donc devoir </a:t>
            </a:r>
            <a:r>
              <a:rPr lang="fr-FR" sz="2000" dirty="0">
                <a:solidFill>
                  <a:schemeClr val="accent2"/>
                </a:solidFill>
              </a:rPr>
              <a:t>transformer votre premier dialogue conflictuel</a:t>
            </a:r>
            <a:r>
              <a:rPr lang="fr-FR" sz="2000" dirty="0"/>
              <a:t> en respectant ces étapes.</a:t>
            </a:r>
            <a:br>
              <a:rPr lang="fr-FR" sz="2000" dirty="0"/>
            </a:br>
            <a:r>
              <a:rPr lang="fr-FR" sz="2000" dirty="0"/>
              <a:t>Vous aurez </a:t>
            </a:r>
            <a:r>
              <a:rPr lang="fr-FR" sz="2000" dirty="0">
                <a:solidFill>
                  <a:schemeClr val="accent2"/>
                </a:solidFill>
              </a:rPr>
              <a:t>30 minutes au total </a:t>
            </a:r>
            <a:r>
              <a:rPr lang="fr-FR" sz="2000" dirty="0"/>
              <a:t>pour finaliser </a:t>
            </a:r>
            <a:r>
              <a:rPr lang="fr-FR" sz="2000" dirty="0">
                <a:solidFill>
                  <a:schemeClr val="accent2"/>
                </a:solidFill>
              </a:rPr>
              <a:t>les deux dialogues </a:t>
            </a:r>
            <a:r>
              <a:rPr lang="fr-FR" sz="2000" dirty="0"/>
              <a:t>.</a:t>
            </a:r>
            <a:br>
              <a:rPr lang="fr-FR" sz="2000" dirty="0"/>
            </a:br>
            <a:r>
              <a:rPr lang="fr-FR" sz="2000" dirty="0"/>
              <a:t>Ensuite chaque groupe présentera </a:t>
            </a:r>
            <a:r>
              <a:rPr lang="fr-FR" sz="2000" dirty="0">
                <a:solidFill>
                  <a:schemeClr val="accent2"/>
                </a:solidFill>
              </a:rPr>
              <a:t>les deux versions </a:t>
            </a:r>
            <a:r>
              <a:rPr lang="fr-FR" sz="2000" dirty="0"/>
              <a:t>et nous commenterons les interventions.</a:t>
            </a:r>
            <a:endParaRPr lang="en-US" sz="2000" b="1" kern="1200" spc="100" baseline="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5D33D0DC-D59C-264B-0C8F-0EC7B3A79B22}"/>
              </a:ext>
            </a:extLst>
          </p:cNvPr>
          <p:cNvPicPr>
            <a:picLocks noChangeAspect="1"/>
          </p:cNvPicPr>
          <p:nvPr/>
        </p:nvPicPr>
        <p:blipFill>
          <a:blip r:embed="rId2"/>
          <a:stretch>
            <a:fillRect/>
          </a:stretch>
        </p:blipFill>
        <p:spPr>
          <a:xfrm>
            <a:off x="1" y="1"/>
            <a:ext cx="5777070" cy="6858000"/>
          </a:xfrm>
          <a:prstGeom prst="rect">
            <a:avLst/>
          </a:prstGeom>
        </p:spPr>
      </p:pic>
      <p:sp>
        <p:nvSpPr>
          <p:cNvPr id="247" name="Freeform: Shape 240">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88586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5" name="Rectangle 244">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Shape 238">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6758082" y="1242646"/>
            <a:ext cx="4299123" cy="4181409"/>
          </a:xfrm>
        </p:spPr>
        <p:txBody>
          <a:bodyPr vert="horz" lIns="91440" tIns="45720" rIns="91440" bIns="45720" rtlCol="0" anchor="ctr">
            <a:noAutofit/>
          </a:bodyPr>
          <a:lstStyle/>
          <a:p>
            <a:pPr algn="ctr"/>
            <a:r>
              <a:rPr lang="en-US" sz="2000" b="1" kern="1200" spc="100" baseline="0" dirty="0">
                <a:solidFill>
                  <a:schemeClr val="tx1"/>
                </a:solidFill>
                <a:latin typeface="+mj-lt"/>
                <a:ea typeface="+mj-ea"/>
                <a:cs typeface="+mj-cs"/>
              </a:rPr>
              <a:t>Nous </a:t>
            </a:r>
            <a:r>
              <a:rPr lang="en-US" sz="2000" b="1" kern="1200" spc="100" baseline="0" dirty="0" err="1">
                <a:solidFill>
                  <a:schemeClr val="tx1"/>
                </a:solidFill>
                <a:latin typeface="+mj-lt"/>
                <a:ea typeface="+mj-ea"/>
                <a:cs typeface="+mj-cs"/>
              </a:rPr>
              <a:t>avons</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tous</a:t>
            </a:r>
            <a:r>
              <a:rPr lang="en-US" sz="2000" b="1" kern="1200" spc="100" baseline="0" dirty="0">
                <a:solidFill>
                  <a:schemeClr val="tx1"/>
                </a:solidFill>
                <a:latin typeface="+mj-lt"/>
                <a:ea typeface="+mj-ea"/>
                <a:cs typeface="+mj-cs"/>
              </a:rPr>
              <a:t> des </a:t>
            </a:r>
            <a:r>
              <a:rPr lang="en-US" sz="2000" b="1" kern="1200" spc="100" baseline="0" dirty="0" err="1">
                <a:solidFill>
                  <a:schemeClr val="accent2"/>
                </a:solidFill>
                <a:latin typeface="+mj-lt"/>
                <a:ea typeface="+mj-ea"/>
                <a:cs typeface="+mj-cs"/>
              </a:rPr>
              <a:t>filtres</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ou</a:t>
            </a:r>
            <a:r>
              <a:rPr lang="en-US" sz="2000" b="1" kern="1200" spc="100" baseline="0" dirty="0">
                <a:solidFill>
                  <a:schemeClr val="tx1"/>
                </a:solidFill>
                <a:latin typeface="+mj-lt"/>
                <a:ea typeface="+mj-ea"/>
                <a:cs typeface="+mj-cs"/>
              </a:rPr>
              <a:t> bien de </a:t>
            </a:r>
            <a:r>
              <a:rPr lang="en-US" sz="2000" b="1" kern="1200" spc="100" baseline="0" dirty="0" err="1">
                <a:solidFill>
                  <a:schemeClr val="accent2"/>
                </a:solidFill>
                <a:latin typeface="+mj-lt"/>
                <a:ea typeface="+mj-ea"/>
                <a:cs typeface="+mj-cs"/>
              </a:rPr>
              <a:t>mauvaises</a:t>
            </a:r>
            <a:r>
              <a:rPr lang="en-US" sz="2000" b="1" kern="1200" spc="100" baseline="0" dirty="0">
                <a:solidFill>
                  <a:schemeClr val="accent2"/>
                </a:solidFill>
                <a:latin typeface="+mj-lt"/>
                <a:ea typeface="+mj-ea"/>
                <a:cs typeface="+mj-cs"/>
              </a:rPr>
              <a:t> habitudes</a:t>
            </a:r>
            <a:r>
              <a:rPr lang="en-US" sz="2000" b="1" kern="1200" spc="100" baseline="0" dirty="0">
                <a:solidFill>
                  <a:schemeClr val="tx1"/>
                </a:solidFill>
                <a:latin typeface="+mj-lt"/>
                <a:ea typeface="+mj-ea"/>
                <a:cs typeface="+mj-cs"/>
              </a:rPr>
              <a:t>. Ce </a:t>
            </a:r>
            <a:r>
              <a:rPr lang="en-US" sz="2000" b="1" kern="1200" spc="100" baseline="0" dirty="0" err="1">
                <a:solidFill>
                  <a:schemeClr val="tx1"/>
                </a:solidFill>
                <a:latin typeface="+mj-lt"/>
                <a:ea typeface="+mj-ea"/>
                <a:cs typeface="+mj-cs"/>
              </a:rPr>
              <a:t>sont</a:t>
            </a:r>
            <a:r>
              <a:rPr lang="en-US" sz="2000" b="1" kern="1200" spc="100" baseline="0" dirty="0">
                <a:solidFill>
                  <a:schemeClr val="tx1"/>
                </a:solidFill>
                <a:latin typeface="+mj-lt"/>
                <a:ea typeface="+mj-ea"/>
                <a:cs typeface="+mj-cs"/>
              </a:rPr>
              <a:t> des parasites à </a:t>
            </a:r>
            <a:r>
              <a:rPr lang="en-US" sz="2000" b="1" kern="1200" spc="100" baseline="0" dirty="0" err="1">
                <a:solidFill>
                  <a:schemeClr val="tx1"/>
                </a:solidFill>
                <a:latin typeface="+mj-lt"/>
                <a:ea typeface="+mj-ea"/>
                <a:cs typeface="+mj-cs"/>
              </a:rPr>
              <a:t>une</a:t>
            </a:r>
            <a:r>
              <a:rPr lang="en-US" sz="2000" b="1" kern="1200" spc="100" baseline="0" dirty="0">
                <a:solidFill>
                  <a:schemeClr val="tx1"/>
                </a:solidFill>
                <a:latin typeface="+mj-lt"/>
                <a:ea typeface="+mj-ea"/>
                <a:cs typeface="+mj-cs"/>
              </a:rPr>
              <a:t> communication </a:t>
            </a:r>
            <a:r>
              <a:rPr lang="en-US" sz="2000" b="1" kern="1200" spc="100" baseline="0" dirty="0" err="1">
                <a:solidFill>
                  <a:schemeClr val="tx1"/>
                </a:solidFill>
                <a:latin typeface="+mj-lt"/>
                <a:ea typeface="+mj-ea"/>
                <a:cs typeface="+mj-cs"/>
              </a:rPr>
              <a:t>dite</a:t>
            </a:r>
            <a:r>
              <a:rPr lang="en-US" sz="2000" b="1" kern="1200" spc="100" baseline="0" dirty="0">
                <a:solidFill>
                  <a:schemeClr val="tx1"/>
                </a:solidFill>
                <a:latin typeface="+mj-lt"/>
                <a:ea typeface="+mj-ea"/>
                <a:cs typeface="+mj-cs"/>
              </a:rPr>
              <a:t> assertive.</a:t>
            </a:r>
            <a:br>
              <a:rPr lang="en-US" sz="2000" b="1" kern="1200" spc="100" baseline="0" dirty="0">
                <a:solidFill>
                  <a:schemeClr val="tx1"/>
                </a:solidFill>
                <a:latin typeface="+mj-lt"/>
                <a:ea typeface="+mj-ea"/>
                <a:cs typeface="+mj-cs"/>
              </a:rPr>
            </a:br>
            <a:r>
              <a:rPr lang="en-US" sz="2000" b="1" kern="1200" spc="100" baseline="0" dirty="0">
                <a:solidFill>
                  <a:schemeClr val="tx1"/>
                </a:solidFill>
                <a:latin typeface="+mj-lt"/>
                <a:ea typeface="+mj-ea"/>
                <a:cs typeface="+mj-cs"/>
              </a:rPr>
              <a:t> Mais </a:t>
            </a:r>
            <a:r>
              <a:rPr lang="en-US" sz="2000" b="1" kern="1200" spc="100" baseline="0" dirty="0" err="1">
                <a:solidFill>
                  <a:schemeClr val="tx1"/>
                </a:solidFill>
                <a:latin typeface="+mj-lt"/>
                <a:ea typeface="+mj-ea"/>
                <a:cs typeface="+mj-cs"/>
              </a:rPr>
              <a:t>quelles</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sont</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nos</a:t>
            </a:r>
            <a:r>
              <a:rPr lang="en-US" sz="2000" b="1" kern="1200" spc="100" baseline="0" dirty="0">
                <a:solidFill>
                  <a:schemeClr val="tx1"/>
                </a:solidFill>
                <a:latin typeface="+mj-lt"/>
                <a:ea typeface="+mj-ea"/>
                <a:cs typeface="+mj-cs"/>
              </a:rPr>
              <a:t> intentions et </a:t>
            </a:r>
            <a:r>
              <a:rPr lang="en-US" sz="2000" b="1" kern="1200" spc="100" baseline="0" dirty="0" err="1">
                <a:solidFill>
                  <a:schemeClr val="tx1"/>
                </a:solidFill>
                <a:latin typeface="+mj-lt"/>
                <a:ea typeface="+mj-ea"/>
                <a:cs typeface="+mj-cs"/>
              </a:rPr>
              <a:t>nos</a:t>
            </a:r>
            <a:r>
              <a:rPr lang="en-US" sz="2000" b="1" kern="1200" spc="100" baseline="0" dirty="0">
                <a:solidFill>
                  <a:schemeClr val="tx1"/>
                </a:solidFill>
                <a:latin typeface="+mj-lt"/>
                <a:ea typeface="+mj-ea"/>
                <a:cs typeface="+mj-cs"/>
              </a:rPr>
              <a:t> </a:t>
            </a:r>
            <a:r>
              <a:rPr lang="en-US" sz="2000" b="1" kern="1200" spc="100" baseline="0" dirty="0" err="1">
                <a:solidFill>
                  <a:schemeClr val="tx1"/>
                </a:solidFill>
                <a:latin typeface="+mj-lt"/>
                <a:ea typeface="+mj-ea"/>
                <a:cs typeface="+mj-cs"/>
              </a:rPr>
              <a:t>limites</a:t>
            </a:r>
            <a:r>
              <a:rPr lang="en-US" sz="2000" b="1" kern="1200" spc="100" baseline="0" dirty="0">
                <a:solidFill>
                  <a:schemeClr val="tx1"/>
                </a:solidFill>
                <a:latin typeface="+mj-lt"/>
                <a:ea typeface="+mj-ea"/>
                <a:cs typeface="+mj-cs"/>
              </a:rPr>
              <a:t> </a:t>
            </a:r>
            <a:r>
              <a:rPr lang="fr-FR" sz="2000" b="1" kern="1200" spc="100" baseline="0" dirty="0">
                <a:solidFill>
                  <a:schemeClr val="tx1"/>
                </a:solidFill>
                <a:latin typeface="+mj-lt"/>
                <a:ea typeface="+mj-ea"/>
                <a:cs typeface="+mj-cs"/>
              </a:rPr>
              <a:t>?</a:t>
            </a:r>
            <a:br>
              <a:rPr lang="fr-FR" sz="2000" b="1" kern="1200" spc="100" baseline="0" dirty="0">
                <a:solidFill>
                  <a:schemeClr val="tx1"/>
                </a:solidFill>
                <a:latin typeface="+mj-lt"/>
                <a:ea typeface="+mj-ea"/>
                <a:cs typeface="+mj-cs"/>
              </a:rPr>
            </a:br>
            <a:br>
              <a:rPr lang="fr-FR" sz="2000" b="1" kern="1200" spc="100" baseline="0" dirty="0">
                <a:solidFill>
                  <a:schemeClr val="tx1"/>
                </a:solidFill>
                <a:latin typeface="+mj-lt"/>
                <a:ea typeface="+mj-ea"/>
                <a:cs typeface="+mj-cs"/>
              </a:rPr>
            </a:br>
            <a:r>
              <a:rPr lang="fr-FR" sz="2000" dirty="0"/>
              <a:t>Avant de rejoindre vos collègues pour réaliser la seconde partie de l’exercice, je vous invite à revenir sur les différents exemples d’utilisation du processus CNV des slides précédentes…</a:t>
            </a:r>
            <a:endParaRPr lang="en-US" sz="2000" b="1" kern="1200" spc="100" baseline="0" dirty="0">
              <a:solidFill>
                <a:schemeClr val="tx1"/>
              </a:solidFill>
              <a:latin typeface="+mj-lt"/>
              <a:ea typeface="+mj-ea"/>
              <a:cs typeface="+mj-cs"/>
            </a:endParaRPr>
          </a:p>
        </p:txBody>
      </p:sp>
      <p:sp>
        <p:nvSpPr>
          <p:cNvPr id="247" name="Freeform: Shape 240">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D4079FFC-DE5D-3780-6022-FE2A3288155E}"/>
              </a:ext>
            </a:extLst>
          </p:cNvPr>
          <p:cNvPicPr>
            <a:picLocks noChangeAspect="1"/>
          </p:cNvPicPr>
          <p:nvPr/>
        </p:nvPicPr>
        <p:blipFill>
          <a:blip r:embed="rId2"/>
          <a:stretch>
            <a:fillRect/>
          </a:stretch>
        </p:blipFill>
        <p:spPr>
          <a:xfrm>
            <a:off x="-35718" y="8031"/>
            <a:ext cx="5954197" cy="6858000"/>
          </a:xfrm>
          <a:prstGeom prst="rect">
            <a:avLst/>
          </a:prstGeom>
        </p:spPr>
      </p:pic>
    </p:spTree>
    <p:extLst>
      <p:ext uri="{BB962C8B-B14F-4D97-AF65-F5344CB8AC3E}">
        <p14:creationId xmlns:p14="http://schemas.microsoft.com/office/powerpoint/2010/main" val="337266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1" name="Rectangle 20">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1EA6A139-577A-EB0E-C3C3-7A33C4A460F7}"/>
              </a:ext>
            </a:extLst>
          </p:cNvPr>
          <p:cNvSpPr>
            <a:spLocks noGrp="1"/>
          </p:cNvSpPr>
          <p:nvPr>
            <p:ph type="title"/>
          </p:nvPr>
        </p:nvSpPr>
        <p:spPr>
          <a:xfrm>
            <a:off x="8151549" y="1407381"/>
            <a:ext cx="3330106" cy="2904121"/>
          </a:xfrm>
        </p:spPr>
        <p:txBody>
          <a:bodyPr vert="horz" lIns="91440" tIns="45720" rIns="91440" bIns="45720" rtlCol="0" anchor="ctr">
            <a:normAutofit/>
          </a:bodyPr>
          <a:lstStyle/>
          <a:p>
            <a:pPr algn="ctr">
              <a:lnSpc>
                <a:spcPct val="90000"/>
              </a:lnSpc>
            </a:pPr>
            <a:r>
              <a:rPr lang="en-US" sz="4100"/>
              <a:t>Pour pratiquer la CNV, il est nécessaire de passer par différentes étapes…</a:t>
            </a:r>
          </a:p>
        </p:txBody>
      </p:sp>
      <p:pic>
        <p:nvPicPr>
          <p:cNvPr id="4" name="Espace réservé du contenu 3">
            <a:extLst>
              <a:ext uri="{FF2B5EF4-FFF2-40B4-BE49-F238E27FC236}">
                <a16:creationId xmlns:a16="http://schemas.microsoft.com/office/drawing/2014/main" id="{B9137C30-84BD-0CC4-F990-B5246C34AEE5}"/>
              </a:ext>
            </a:extLst>
          </p:cNvPr>
          <p:cNvPicPr>
            <a:picLocks noGrp="1" noChangeAspect="1"/>
          </p:cNvPicPr>
          <p:nvPr>
            <p:ph idx="1"/>
          </p:nvPr>
        </p:nvPicPr>
        <p:blipFill>
          <a:blip r:embed="rId2"/>
          <a:stretch>
            <a:fillRect/>
          </a:stretch>
        </p:blipFill>
        <p:spPr>
          <a:xfrm>
            <a:off x="1836038" y="597925"/>
            <a:ext cx="4665862" cy="5425420"/>
          </a:xfrm>
          <a:prstGeom prst="rect">
            <a:avLst/>
          </a:prstGeom>
        </p:spPr>
      </p:pic>
      <p:sp>
        <p:nvSpPr>
          <p:cNvPr id="27" name="Freeform: Shape 26">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19598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51" name="Rectangle 50">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21080" y="0"/>
            <a:ext cx="707092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91907" y="958118"/>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1EA6A139-577A-EB0E-C3C3-7A33C4A460F7}"/>
              </a:ext>
            </a:extLst>
          </p:cNvPr>
          <p:cNvSpPr>
            <a:spLocks noGrp="1"/>
          </p:cNvSpPr>
          <p:nvPr>
            <p:ph type="title"/>
          </p:nvPr>
        </p:nvSpPr>
        <p:spPr>
          <a:xfrm>
            <a:off x="1198095" y="1589343"/>
            <a:ext cx="3065958" cy="2628672"/>
          </a:xfrm>
        </p:spPr>
        <p:txBody>
          <a:bodyPr vert="horz" lIns="91440" tIns="45720" rIns="91440" bIns="45720" rtlCol="0" anchor="ctr">
            <a:normAutofit/>
          </a:bodyPr>
          <a:lstStyle/>
          <a:p>
            <a:pPr algn="ctr">
              <a:lnSpc>
                <a:spcPct val="90000"/>
              </a:lnSpc>
            </a:pPr>
            <a:r>
              <a:rPr lang="en-US" sz="3400" dirty="0"/>
              <a:t>Je </a:t>
            </a:r>
            <a:r>
              <a:rPr lang="en-US" sz="3400" dirty="0" err="1"/>
              <a:t>dois</a:t>
            </a:r>
            <a:r>
              <a:rPr lang="en-US" sz="3400" dirty="0"/>
              <a:t> </a:t>
            </a:r>
            <a:r>
              <a:rPr lang="en-US" sz="3400" dirty="0">
                <a:solidFill>
                  <a:schemeClr val="accent2">
                    <a:lumMod val="75000"/>
                  </a:schemeClr>
                </a:solidFill>
              </a:rPr>
              <a:t>observer</a:t>
            </a:r>
            <a:r>
              <a:rPr lang="en-US" sz="3400" dirty="0"/>
              <a:t> et </a:t>
            </a:r>
            <a:r>
              <a:rPr lang="en-US" sz="3400" dirty="0" err="1">
                <a:solidFill>
                  <a:schemeClr val="accent2">
                    <a:lumMod val="75000"/>
                  </a:schemeClr>
                </a:solidFill>
              </a:rPr>
              <a:t>écouter</a:t>
            </a:r>
            <a:r>
              <a:rPr lang="en-US" sz="3400" dirty="0"/>
              <a:t> pour </a:t>
            </a:r>
            <a:r>
              <a:rPr lang="en-US" sz="3400" dirty="0">
                <a:solidFill>
                  <a:schemeClr val="accent2">
                    <a:lumMod val="75000"/>
                  </a:schemeClr>
                </a:solidFill>
              </a:rPr>
              <a:t>identifier les faits</a:t>
            </a:r>
            <a:r>
              <a:rPr lang="en-US" sz="3400" dirty="0"/>
              <a:t>. </a:t>
            </a:r>
            <a:r>
              <a:rPr lang="en-US" sz="3400" dirty="0" err="1"/>
              <a:t>Ainsi</a:t>
            </a:r>
            <a:r>
              <a:rPr lang="en-US" sz="3400" dirty="0"/>
              <a:t> je </a:t>
            </a:r>
            <a:r>
              <a:rPr lang="en-US" sz="3400" dirty="0" err="1"/>
              <a:t>peux</a:t>
            </a:r>
            <a:r>
              <a:rPr lang="en-US" sz="3400" dirty="0"/>
              <a:t> les </a:t>
            </a:r>
            <a:r>
              <a:rPr lang="en-US" sz="3400" dirty="0" err="1">
                <a:solidFill>
                  <a:schemeClr val="accent2">
                    <a:lumMod val="75000"/>
                  </a:schemeClr>
                </a:solidFill>
              </a:rPr>
              <a:t>reformuler</a:t>
            </a:r>
            <a:r>
              <a:rPr lang="en-US" sz="3400" dirty="0"/>
              <a:t>…</a:t>
            </a:r>
          </a:p>
        </p:txBody>
      </p:sp>
      <p:sp>
        <p:nvSpPr>
          <p:cNvPr id="57" name="Freeform: Shape 56">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7159" y="912857"/>
            <a:ext cx="426648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pic>
        <p:nvPicPr>
          <p:cNvPr id="6" name="Espace réservé du contenu 5">
            <a:extLst>
              <a:ext uri="{FF2B5EF4-FFF2-40B4-BE49-F238E27FC236}">
                <a16:creationId xmlns:a16="http://schemas.microsoft.com/office/drawing/2014/main" id="{F3697B6D-812F-206F-67D1-A3036CBBDDB8}"/>
              </a:ext>
            </a:extLst>
          </p:cNvPr>
          <p:cNvPicPr>
            <a:picLocks noGrp="1" noChangeAspect="1"/>
          </p:cNvPicPr>
          <p:nvPr>
            <p:ph idx="1"/>
          </p:nvPr>
        </p:nvPicPr>
        <p:blipFill>
          <a:blip r:embed="rId2"/>
          <a:stretch>
            <a:fillRect/>
          </a:stretch>
        </p:blipFill>
        <p:spPr>
          <a:xfrm>
            <a:off x="5744862" y="548672"/>
            <a:ext cx="5765657" cy="5765657"/>
          </a:xfrm>
          <a:prstGeom prst="rect">
            <a:avLst/>
          </a:prstGeom>
        </p:spPr>
      </p:pic>
    </p:spTree>
    <p:extLst>
      <p:ext uri="{BB962C8B-B14F-4D97-AF65-F5344CB8AC3E}">
        <p14:creationId xmlns:p14="http://schemas.microsoft.com/office/powerpoint/2010/main" val="188267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51" name="Rectangle 50">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4" y="499852"/>
            <a:ext cx="7215997" cy="567183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042"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8096163" y="1467293"/>
            <a:ext cx="3273231" cy="3019647"/>
          </a:xfrm>
        </p:spPr>
        <p:txBody>
          <a:bodyPr vert="horz" lIns="91440" tIns="45720" rIns="91440" bIns="45720" rtlCol="0" anchor="ctr">
            <a:noAutofit/>
          </a:bodyPr>
          <a:lstStyle/>
          <a:p>
            <a:pPr algn="just">
              <a:lnSpc>
                <a:spcPct val="90000"/>
              </a:lnSpc>
            </a:pPr>
            <a:r>
              <a:rPr lang="en-US" sz="2000" dirty="0" err="1"/>
              <a:t>Écouter</a:t>
            </a:r>
            <a:r>
              <a:rPr lang="en-US" sz="2000" dirty="0"/>
              <a:t> </a:t>
            </a:r>
            <a:r>
              <a:rPr lang="en-US" sz="2000" dirty="0" err="1"/>
              <a:t>signifie</a:t>
            </a:r>
            <a:r>
              <a:rPr lang="en-US" sz="2000" dirty="0"/>
              <a:t> </a:t>
            </a:r>
            <a:r>
              <a:rPr lang="en-US" sz="2000" dirty="0" err="1">
                <a:solidFill>
                  <a:schemeClr val="accent2">
                    <a:lumMod val="75000"/>
                  </a:schemeClr>
                </a:solidFill>
              </a:rPr>
              <a:t>écouter</a:t>
            </a:r>
            <a:r>
              <a:rPr lang="en-US" sz="2000" dirty="0">
                <a:solidFill>
                  <a:schemeClr val="accent2">
                    <a:lumMod val="75000"/>
                  </a:schemeClr>
                </a:solidFill>
              </a:rPr>
              <a:t> </a:t>
            </a:r>
            <a:r>
              <a:rPr lang="en-US" sz="2000" dirty="0" err="1">
                <a:solidFill>
                  <a:schemeClr val="accent2">
                    <a:lumMod val="75000"/>
                  </a:schemeClr>
                </a:solidFill>
              </a:rPr>
              <a:t>activement</a:t>
            </a:r>
            <a:r>
              <a:rPr lang="en-US" sz="2000" dirty="0"/>
              <a:t>. </a:t>
            </a:r>
            <a:r>
              <a:rPr lang="en-US" sz="2000" dirty="0" err="1"/>
              <a:t>C’est</a:t>
            </a:r>
            <a:r>
              <a:rPr lang="en-US" sz="2000" dirty="0"/>
              <a:t> </a:t>
            </a:r>
            <a:r>
              <a:rPr lang="en-US" sz="2000" dirty="0" err="1"/>
              <a:t>choisir</a:t>
            </a:r>
            <a:r>
              <a:rPr lang="en-US" sz="2000" dirty="0"/>
              <a:t> d’être dans </a:t>
            </a:r>
            <a:r>
              <a:rPr lang="en-US" sz="2000" dirty="0" err="1"/>
              <a:t>une</a:t>
            </a:r>
            <a:r>
              <a:rPr lang="en-US" sz="2000" dirty="0"/>
              <a:t> </a:t>
            </a:r>
            <a:r>
              <a:rPr lang="en-US" sz="2000" dirty="0" err="1">
                <a:solidFill>
                  <a:schemeClr val="accent2">
                    <a:lumMod val="75000"/>
                  </a:schemeClr>
                </a:solidFill>
              </a:rPr>
              <a:t>disponibilité</a:t>
            </a:r>
            <a:r>
              <a:rPr lang="en-US" sz="2000" dirty="0"/>
              <a:t>.</a:t>
            </a:r>
            <a:br>
              <a:rPr lang="en-US" sz="2000" dirty="0"/>
            </a:br>
            <a:r>
              <a:rPr lang="en-US" sz="2000" dirty="0"/>
              <a:t>Il </a:t>
            </a:r>
            <a:r>
              <a:rPr lang="en-US" sz="2000" dirty="0" err="1"/>
              <a:t>est</a:t>
            </a:r>
            <a:r>
              <a:rPr lang="en-US" sz="2000" dirty="0"/>
              <a:t> important de noter que la </a:t>
            </a:r>
            <a:r>
              <a:rPr lang="en-US" sz="2000" dirty="0" err="1"/>
              <a:t>CNv</a:t>
            </a:r>
            <a:r>
              <a:rPr lang="en-US" sz="2000" dirty="0"/>
              <a:t> </a:t>
            </a:r>
            <a:r>
              <a:rPr lang="en-US" sz="2000" dirty="0" err="1"/>
              <a:t>n’est</a:t>
            </a:r>
            <a:r>
              <a:rPr lang="en-US" sz="2000" dirty="0"/>
              <a:t> pas un ‘</a:t>
            </a:r>
            <a:r>
              <a:rPr lang="en-US" sz="2000" dirty="0" err="1"/>
              <a:t>truc</a:t>
            </a:r>
            <a:r>
              <a:rPr lang="en-US" sz="2000" dirty="0"/>
              <a:t>’ que </a:t>
            </a:r>
            <a:r>
              <a:rPr lang="en-US" sz="2000" dirty="0" err="1"/>
              <a:t>j’apprends</a:t>
            </a:r>
            <a:r>
              <a:rPr lang="en-US" sz="2000" dirty="0"/>
              <a:t> </a:t>
            </a:r>
            <a:r>
              <a:rPr lang="en-US" sz="2000" dirty="0" err="1"/>
              <a:t>en</a:t>
            </a:r>
            <a:r>
              <a:rPr lang="en-US" sz="2000" dirty="0"/>
              <a:t> </a:t>
            </a:r>
            <a:r>
              <a:rPr lang="en-US" sz="2000" dirty="0" err="1"/>
              <a:t>quelques</a:t>
            </a:r>
            <a:r>
              <a:rPr lang="en-US" sz="2000" dirty="0"/>
              <a:t> </a:t>
            </a:r>
            <a:r>
              <a:rPr lang="en-US" sz="2000" dirty="0" err="1"/>
              <a:t>semaines</a:t>
            </a:r>
            <a:r>
              <a:rPr lang="en-US" sz="2000" dirty="0"/>
              <a:t> </a:t>
            </a:r>
            <a:r>
              <a:rPr lang="en-US" sz="2000" dirty="0" err="1"/>
              <a:t>ou</a:t>
            </a:r>
            <a:r>
              <a:rPr lang="en-US" sz="2000" dirty="0"/>
              <a:t> </a:t>
            </a:r>
            <a:r>
              <a:rPr lang="en-US" sz="2000" dirty="0" err="1"/>
              <a:t>mois</a:t>
            </a:r>
            <a:r>
              <a:rPr lang="en-US" sz="2000" dirty="0"/>
              <a:t>. </a:t>
            </a:r>
            <a:r>
              <a:rPr lang="en-US" sz="2000" dirty="0" err="1">
                <a:solidFill>
                  <a:schemeClr val="accent2">
                    <a:lumMod val="75000"/>
                  </a:schemeClr>
                </a:solidFill>
              </a:rPr>
              <a:t>C’est</a:t>
            </a:r>
            <a:r>
              <a:rPr lang="en-US" sz="2000" dirty="0">
                <a:solidFill>
                  <a:schemeClr val="accent2">
                    <a:lumMod val="75000"/>
                  </a:schemeClr>
                </a:solidFill>
              </a:rPr>
              <a:t> </a:t>
            </a:r>
            <a:r>
              <a:rPr lang="en-US" sz="2000" dirty="0" err="1">
                <a:solidFill>
                  <a:schemeClr val="accent2">
                    <a:lumMod val="75000"/>
                  </a:schemeClr>
                </a:solidFill>
              </a:rPr>
              <a:t>une</a:t>
            </a:r>
            <a:r>
              <a:rPr lang="en-US" sz="2000" dirty="0">
                <a:solidFill>
                  <a:schemeClr val="accent2">
                    <a:lumMod val="75000"/>
                  </a:schemeClr>
                </a:solidFill>
              </a:rPr>
              <a:t> </a:t>
            </a:r>
            <a:r>
              <a:rPr lang="en-US" sz="2000" dirty="0" err="1">
                <a:solidFill>
                  <a:schemeClr val="accent2">
                    <a:lumMod val="75000"/>
                  </a:schemeClr>
                </a:solidFill>
              </a:rPr>
              <a:t>découverte</a:t>
            </a:r>
            <a:r>
              <a:rPr lang="en-US" sz="2000" dirty="0">
                <a:solidFill>
                  <a:schemeClr val="accent2">
                    <a:lumMod val="75000"/>
                  </a:schemeClr>
                </a:solidFill>
              </a:rPr>
              <a:t> et </a:t>
            </a:r>
            <a:r>
              <a:rPr lang="en-US" sz="2000" dirty="0" err="1">
                <a:solidFill>
                  <a:schemeClr val="accent2">
                    <a:lumMod val="75000"/>
                  </a:schemeClr>
                </a:solidFill>
              </a:rPr>
              <a:t>une</a:t>
            </a:r>
            <a:r>
              <a:rPr lang="en-US" sz="2000" dirty="0">
                <a:solidFill>
                  <a:schemeClr val="accent2">
                    <a:lumMod val="75000"/>
                  </a:schemeClr>
                </a:solidFill>
              </a:rPr>
              <a:t> comprehension </a:t>
            </a:r>
            <a:r>
              <a:rPr lang="en-US" sz="2000" dirty="0" err="1">
                <a:solidFill>
                  <a:schemeClr val="accent2">
                    <a:lumMod val="75000"/>
                  </a:schemeClr>
                </a:solidFill>
              </a:rPr>
              <a:t>acquise</a:t>
            </a:r>
            <a:r>
              <a:rPr lang="en-US" sz="2000" dirty="0">
                <a:solidFill>
                  <a:schemeClr val="accent2">
                    <a:lumMod val="75000"/>
                  </a:schemeClr>
                </a:solidFill>
              </a:rPr>
              <a:t> </a:t>
            </a:r>
            <a:r>
              <a:rPr lang="en-US" sz="2000" dirty="0" err="1">
                <a:solidFill>
                  <a:schemeClr val="accent2">
                    <a:lumMod val="75000"/>
                  </a:schemeClr>
                </a:solidFill>
              </a:rPr>
              <a:t>personnellement</a:t>
            </a:r>
            <a:r>
              <a:rPr lang="en-US" sz="2000" dirty="0">
                <a:solidFill>
                  <a:schemeClr val="accent2">
                    <a:lumMod val="75000"/>
                  </a:schemeClr>
                </a:solidFill>
              </a:rPr>
              <a:t> par la pratique</a:t>
            </a:r>
            <a:r>
              <a:rPr lang="en-US" sz="2000" dirty="0"/>
              <a:t>. </a:t>
            </a:r>
            <a:r>
              <a:rPr lang="en-US" sz="2000" dirty="0" err="1"/>
              <a:t>C’est</a:t>
            </a:r>
            <a:r>
              <a:rPr lang="en-US" sz="2000" dirty="0"/>
              <a:t> un choix personnel et </a:t>
            </a:r>
            <a:r>
              <a:rPr lang="en-US" sz="2000" dirty="0" err="1"/>
              <a:t>profond</a:t>
            </a:r>
            <a:r>
              <a:rPr lang="en-US" sz="2000" dirty="0"/>
              <a:t>. Un engagement </a:t>
            </a:r>
            <a:r>
              <a:rPr lang="en-US" sz="2000" dirty="0" err="1"/>
              <a:t>quotidien</a:t>
            </a:r>
            <a:br>
              <a:rPr lang="en-US" sz="2000" dirty="0"/>
            </a:br>
            <a:br>
              <a:rPr lang="en-US" sz="2000" dirty="0"/>
            </a:br>
            <a:r>
              <a:rPr lang="en-US" sz="2000" dirty="0"/>
              <a:t> </a:t>
            </a:r>
            <a:r>
              <a:rPr lang="en-US" sz="2000" dirty="0" err="1"/>
              <a:t>L’apprentissage</a:t>
            </a:r>
            <a:r>
              <a:rPr lang="en-US" sz="2000" dirty="0"/>
              <a:t> </a:t>
            </a:r>
            <a:r>
              <a:rPr lang="en-US" sz="2000" dirty="0" err="1"/>
              <a:t>est</a:t>
            </a:r>
            <a:r>
              <a:rPr lang="en-US" sz="2000" dirty="0"/>
              <a:t> sans fin.</a:t>
            </a:r>
          </a:p>
        </p:txBody>
      </p:sp>
      <p:pic>
        <p:nvPicPr>
          <p:cNvPr id="4" name="Espace réservé du contenu 3">
            <a:extLst>
              <a:ext uri="{FF2B5EF4-FFF2-40B4-BE49-F238E27FC236}">
                <a16:creationId xmlns:a16="http://schemas.microsoft.com/office/drawing/2014/main" id="{BF756582-E565-73AC-905D-F3A737C41914}"/>
              </a:ext>
            </a:extLst>
          </p:cNvPr>
          <p:cNvPicPr>
            <a:picLocks noChangeAspect="1"/>
          </p:cNvPicPr>
          <p:nvPr/>
        </p:nvPicPr>
        <p:blipFill>
          <a:blip r:embed="rId2"/>
          <a:stretch>
            <a:fillRect/>
          </a:stretch>
        </p:blipFill>
        <p:spPr>
          <a:xfrm>
            <a:off x="822606" y="1770809"/>
            <a:ext cx="3112854" cy="3112854"/>
          </a:xfrm>
          <a:prstGeom prst="rect">
            <a:avLst/>
          </a:prstGeom>
        </p:spPr>
      </p:pic>
      <p:pic>
        <p:nvPicPr>
          <p:cNvPr id="5" name="Image 4">
            <a:extLst>
              <a:ext uri="{FF2B5EF4-FFF2-40B4-BE49-F238E27FC236}">
                <a16:creationId xmlns:a16="http://schemas.microsoft.com/office/drawing/2014/main" id="{E5133C42-C299-47F1-525B-6017EFACE09B}"/>
              </a:ext>
            </a:extLst>
          </p:cNvPr>
          <p:cNvPicPr>
            <a:picLocks noChangeAspect="1"/>
          </p:cNvPicPr>
          <p:nvPr/>
        </p:nvPicPr>
        <p:blipFill>
          <a:blip r:embed="rId3"/>
          <a:stretch>
            <a:fillRect/>
          </a:stretch>
        </p:blipFill>
        <p:spPr>
          <a:xfrm>
            <a:off x="4205724" y="1770809"/>
            <a:ext cx="3112854" cy="3112854"/>
          </a:xfrm>
          <a:prstGeom prst="rect">
            <a:avLst/>
          </a:prstGeom>
        </p:spPr>
      </p:pic>
      <p:sp>
        <p:nvSpPr>
          <p:cNvPr id="57" name="Freeform: Shape 56">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2459"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02618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66" name="Rectangle 65">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11956" y="1735115"/>
            <a:ext cx="3983505" cy="3533076"/>
          </a:xfrm>
        </p:spPr>
        <p:txBody>
          <a:bodyPr vert="horz" lIns="91440" tIns="45720" rIns="91440" bIns="45720" rtlCol="0" anchor="ctr">
            <a:noAutofit/>
          </a:bodyPr>
          <a:lstStyle/>
          <a:p>
            <a:pPr algn="ctr">
              <a:lnSpc>
                <a:spcPct val="90000"/>
              </a:lnSpc>
            </a:pPr>
            <a:r>
              <a:rPr lang="en-US" sz="2400" dirty="0"/>
              <a:t>Je </a:t>
            </a:r>
            <a:r>
              <a:rPr lang="en-US" sz="2400" dirty="0" err="1"/>
              <a:t>dois</a:t>
            </a:r>
            <a:r>
              <a:rPr lang="en-US" sz="2400" dirty="0"/>
              <a:t> </a:t>
            </a:r>
            <a:r>
              <a:rPr lang="en-US" sz="2400" dirty="0" err="1"/>
              <a:t>donc</a:t>
            </a:r>
            <a:r>
              <a:rPr lang="en-US" sz="2400" dirty="0"/>
              <a:t> </a:t>
            </a:r>
            <a:r>
              <a:rPr lang="en-US" sz="2400" dirty="0" err="1"/>
              <a:t>apprendre</a:t>
            </a:r>
            <a:r>
              <a:rPr lang="en-US" sz="2400" dirty="0"/>
              <a:t> </a:t>
            </a:r>
            <a:r>
              <a:rPr lang="en-US" sz="2400" dirty="0">
                <a:solidFill>
                  <a:schemeClr val="accent2">
                    <a:lumMod val="75000"/>
                  </a:schemeClr>
                </a:solidFill>
              </a:rPr>
              <a:t>à dire </a:t>
            </a:r>
            <a:r>
              <a:rPr lang="en-US" sz="2400" dirty="0" err="1">
                <a:solidFill>
                  <a:schemeClr val="accent2">
                    <a:lumMod val="75000"/>
                  </a:schemeClr>
                </a:solidFill>
              </a:rPr>
              <a:t>ce</a:t>
            </a:r>
            <a:r>
              <a:rPr lang="en-US" sz="2400" dirty="0">
                <a:solidFill>
                  <a:schemeClr val="accent2">
                    <a:lumMod val="75000"/>
                  </a:schemeClr>
                </a:solidFill>
              </a:rPr>
              <a:t> qui se passe </a:t>
            </a:r>
            <a:r>
              <a:rPr lang="en-US" sz="2400" dirty="0" err="1">
                <a:solidFill>
                  <a:schemeClr val="accent2">
                    <a:lumMod val="75000"/>
                  </a:schemeClr>
                </a:solidFill>
              </a:rPr>
              <a:t>en</a:t>
            </a:r>
            <a:r>
              <a:rPr lang="en-US" sz="2400" dirty="0">
                <a:solidFill>
                  <a:schemeClr val="accent2">
                    <a:lumMod val="75000"/>
                  </a:schemeClr>
                </a:solidFill>
              </a:rPr>
              <a:t> </a:t>
            </a:r>
            <a:r>
              <a:rPr lang="en-US" sz="2400" dirty="0" err="1">
                <a:solidFill>
                  <a:schemeClr val="accent2">
                    <a:lumMod val="75000"/>
                  </a:schemeClr>
                </a:solidFill>
              </a:rPr>
              <a:t>moi</a:t>
            </a:r>
            <a:r>
              <a:rPr lang="en-US" sz="2400" dirty="0"/>
              <a:t>. </a:t>
            </a:r>
            <a:r>
              <a:rPr lang="en-US" sz="2400" dirty="0" err="1"/>
              <a:t>J’apprends</a:t>
            </a:r>
            <a:r>
              <a:rPr lang="en-US" sz="2400" dirty="0"/>
              <a:t> à </a:t>
            </a:r>
            <a:r>
              <a:rPr lang="en-US" sz="2400" dirty="0" err="1"/>
              <a:t>reconnaître</a:t>
            </a:r>
            <a:r>
              <a:rPr lang="en-US" sz="2400" dirty="0"/>
              <a:t> </a:t>
            </a:r>
            <a:r>
              <a:rPr lang="en-US" sz="2400" dirty="0" err="1">
                <a:solidFill>
                  <a:schemeClr val="accent2">
                    <a:lumMod val="75000"/>
                  </a:schemeClr>
                </a:solidFill>
              </a:rPr>
              <a:t>émotions</a:t>
            </a:r>
            <a:r>
              <a:rPr lang="en-US" sz="2400" dirty="0"/>
              <a:t> et </a:t>
            </a:r>
            <a:r>
              <a:rPr lang="en-US" sz="2400" dirty="0">
                <a:solidFill>
                  <a:schemeClr val="accent2">
                    <a:lumMod val="75000"/>
                  </a:schemeClr>
                </a:solidFill>
              </a:rPr>
              <a:t>sentiments</a:t>
            </a:r>
            <a:r>
              <a:rPr lang="en-US" sz="2400" dirty="0"/>
              <a:t>. Je </a:t>
            </a:r>
            <a:r>
              <a:rPr lang="en-US" sz="2400" dirty="0" err="1"/>
              <a:t>sais</a:t>
            </a:r>
            <a:r>
              <a:rPr lang="en-US" sz="2400" dirty="0"/>
              <a:t> identifier </a:t>
            </a:r>
            <a:r>
              <a:rPr lang="en-US" sz="2400" dirty="0" err="1"/>
              <a:t>leurs</a:t>
            </a:r>
            <a:r>
              <a:rPr lang="en-US" sz="2400" dirty="0"/>
              <a:t> </a:t>
            </a:r>
            <a:r>
              <a:rPr lang="en-US" sz="2400" dirty="0" err="1"/>
              <a:t>signes</a:t>
            </a:r>
            <a:r>
              <a:rPr lang="en-US" sz="2400" dirty="0"/>
              <a:t> physiques </a:t>
            </a:r>
            <a:r>
              <a:rPr lang="en-US" sz="2400" dirty="0" err="1"/>
              <a:t>appelées</a:t>
            </a:r>
            <a:r>
              <a:rPr lang="en-US" sz="2400" dirty="0"/>
              <a:t> </a:t>
            </a:r>
            <a:r>
              <a:rPr lang="en-US" sz="2400" dirty="0">
                <a:solidFill>
                  <a:schemeClr val="accent2">
                    <a:lumMod val="75000"/>
                  </a:schemeClr>
                </a:solidFill>
              </a:rPr>
              <a:t>sensations</a:t>
            </a:r>
            <a:r>
              <a:rPr lang="en-US" sz="2400" dirty="0"/>
              <a:t>. </a:t>
            </a:r>
            <a:r>
              <a:rPr lang="en-US" sz="2400" dirty="0">
                <a:solidFill>
                  <a:schemeClr val="accent6">
                    <a:lumMod val="75000"/>
                  </a:schemeClr>
                </a:solidFill>
              </a:rPr>
              <a:t>Je </a:t>
            </a:r>
            <a:r>
              <a:rPr lang="en-US" sz="2400" dirty="0" err="1">
                <a:solidFill>
                  <a:schemeClr val="accent6">
                    <a:lumMod val="75000"/>
                  </a:schemeClr>
                </a:solidFill>
              </a:rPr>
              <a:t>sais</a:t>
            </a:r>
            <a:r>
              <a:rPr lang="en-US" sz="2400" dirty="0">
                <a:solidFill>
                  <a:schemeClr val="accent6">
                    <a:lumMod val="75000"/>
                  </a:schemeClr>
                </a:solidFill>
              </a:rPr>
              <a:t> </a:t>
            </a:r>
            <a:r>
              <a:rPr lang="en-US" sz="2400" dirty="0" err="1">
                <a:solidFill>
                  <a:schemeClr val="accent6">
                    <a:lumMod val="75000"/>
                  </a:schemeClr>
                </a:solidFill>
              </a:rPr>
              <a:t>m’écouter</a:t>
            </a:r>
            <a:r>
              <a:rPr lang="en-US" sz="2400" dirty="0">
                <a:solidFill>
                  <a:schemeClr val="accent6">
                    <a:lumMod val="75000"/>
                  </a:schemeClr>
                </a:solidFill>
              </a:rPr>
              <a:t> et </a:t>
            </a:r>
            <a:r>
              <a:rPr lang="en-US" sz="2400" dirty="0" err="1">
                <a:solidFill>
                  <a:schemeClr val="accent6">
                    <a:lumMod val="75000"/>
                  </a:schemeClr>
                </a:solidFill>
              </a:rPr>
              <a:t>m’observer</a:t>
            </a:r>
            <a:r>
              <a:rPr lang="en-US" sz="2400" dirty="0"/>
              <a:t> </a:t>
            </a:r>
            <a:r>
              <a:rPr lang="en-US" sz="2400" dirty="0" err="1">
                <a:solidFill>
                  <a:srgbClr val="FF0000"/>
                </a:solidFill>
              </a:rPr>
              <a:t>moi</a:t>
            </a:r>
            <a:r>
              <a:rPr lang="en-US" sz="2400" dirty="0"/>
              <a:t> pour dire </a:t>
            </a:r>
            <a:r>
              <a:rPr lang="en-US" sz="2400" dirty="0" err="1"/>
              <a:t>précisément</a:t>
            </a:r>
            <a:r>
              <a:rPr lang="en-US" sz="2400" dirty="0"/>
              <a:t> comment je me </a:t>
            </a:r>
            <a:r>
              <a:rPr lang="en-US" sz="2400" dirty="0" err="1"/>
              <a:t>sens</a:t>
            </a:r>
            <a:r>
              <a:rPr lang="en-US" sz="2400" dirty="0"/>
              <a:t> </a:t>
            </a:r>
            <a:r>
              <a:rPr lang="en-US" sz="2400" dirty="0" err="1">
                <a:solidFill>
                  <a:schemeClr val="accent2"/>
                </a:solidFill>
              </a:rPr>
              <a:t>honnêtement</a:t>
            </a:r>
            <a:r>
              <a:rPr lang="en-US" sz="2400" dirty="0">
                <a:solidFill>
                  <a:schemeClr val="accent2"/>
                </a:solidFill>
              </a:rPr>
              <a:t>, sans </a:t>
            </a:r>
            <a:r>
              <a:rPr lang="en-US" sz="2400" dirty="0" err="1">
                <a:solidFill>
                  <a:schemeClr val="accent2"/>
                </a:solidFill>
              </a:rPr>
              <a:t>évaluation</a:t>
            </a:r>
            <a:r>
              <a:rPr lang="en-US" sz="2400" dirty="0">
                <a:solidFill>
                  <a:schemeClr val="accent2"/>
                </a:solidFill>
              </a:rPr>
              <a:t> </a:t>
            </a:r>
            <a:r>
              <a:rPr lang="en-US" sz="2400" dirty="0" err="1">
                <a:solidFill>
                  <a:schemeClr val="accent2"/>
                </a:solidFill>
              </a:rPr>
              <a:t>cachée</a:t>
            </a:r>
            <a:br>
              <a:rPr lang="en-US" sz="2400" dirty="0">
                <a:solidFill>
                  <a:schemeClr val="accent2"/>
                </a:solidFill>
              </a:rPr>
            </a:br>
            <a:r>
              <a:rPr lang="en-US" sz="2400" dirty="0"/>
              <a:t>.</a:t>
            </a:r>
            <a:br>
              <a:rPr lang="en-US" sz="2400" dirty="0"/>
            </a:br>
            <a:r>
              <a:rPr lang="en-US" sz="2400" dirty="0"/>
              <a:t>La </a:t>
            </a:r>
            <a:r>
              <a:rPr lang="en-US" sz="2400" dirty="0" err="1"/>
              <a:t>cnv</a:t>
            </a:r>
            <a:r>
              <a:rPr lang="en-US" sz="2400" dirty="0"/>
              <a:t> </a:t>
            </a:r>
            <a:r>
              <a:rPr lang="en-US" sz="2400" dirty="0" err="1"/>
              <a:t>est</a:t>
            </a:r>
            <a:r>
              <a:rPr lang="en-US" sz="2400" dirty="0"/>
              <a:t> </a:t>
            </a:r>
            <a:r>
              <a:rPr lang="en-US" sz="2400" dirty="0" err="1"/>
              <a:t>aussi</a:t>
            </a:r>
            <a:r>
              <a:rPr lang="en-US" sz="2400" dirty="0"/>
              <a:t> </a:t>
            </a:r>
            <a:r>
              <a:rPr lang="en-US" sz="2400" dirty="0" err="1"/>
              <a:t>une</a:t>
            </a:r>
            <a:r>
              <a:rPr lang="en-US" sz="2400" dirty="0"/>
              <a:t> question de </a:t>
            </a:r>
            <a:r>
              <a:rPr lang="en-US" sz="2400" dirty="0" err="1"/>
              <a:t>vocabulaire</a:t>
            </a:r>
            <a:r>
              <a:rPr lang="en-US" sz="2400" dirty="0"/>
              <a:t>…</a:t>
            </a:r>
          </a:p>
        </p:txBody>
      </p:sp>
      <p:sp>
        <p:nvSpPr>
          <p:cNvPr id="70" name="Freeform: Shape 69">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a:extLst>
              <a:ext uri="{FF2B5EF4-FFF2-40B4-BE49-F238E27FC236}">
                <a16:creationId xmlns:a16="http://schemas.microsoft.com/office/drawing/2014/main" id="{771187B7-8989-8E09-F80B-51ECFC5AF393}"/>
              </a:ext>
            </a:extLst>
          </p:cNvPr>
          <p:cNvPicPr>
            <a:picLocks noChangeAspect="1"/>
          </p:cNvPicPr>
          <p:nvPr/>
        </p:nvPicPr>
        <p:blipFill>
          <a:blip r:embed="rId2"/>
          <a:stretch>
            <a:fillRect/>
          </a:stretch>
        </p:blipFill>
        <p:spPr>
          <a:xfrm>
            <a:off x="7317878" y="0"/>
            <a:ext cx="4573731" cy="6858000"/>
          </a:xfrm>
          <a:prstGeom prst="rect">
            <a:avLst/>
          </a:prstGeom>
        </p:spPr>
      </p:pic>
    </p:spTree>
    <p:extLst>
      <p:ext uri="{BB962C8B-B14F-4D97-AF65-F5344CB8AC3E}">
        <p14:creationId xmlns:p14="http://schemas.microsoft.com/office/powerpoint/2010/main" val="371155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66" name="Rectangle 65">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11956" y="1735115"/>
            <a:ext cx="3983505" cy="3533076"/>
          </a:xfrm>
        </p:spPr>
        <p:txBody>
          <a:bodyPr vert="horz" lIns="91440" tIns="45720" rIns="91440" bIns="45720" rtlCol="0" anchor="ctr">
            <a:noAutofit/>
          </a:bodyPr>
          <a:lstStyle/>
          <a:p>
            <a:pPr algn="just">
              <a:lnSpc>
                <a:spcPct val="90000"/>
              </a:lnSpc>
            </a:pPr>
            <a:r>
              <a:rPr lang="en-US" sz="2400" dirty="0"/>
              <a:t>Les </a:t>
            </a:r>
            <a:r>
              <a:rPr lang="en-US" sz="2400" dirty="0" err="1">
                <a:solidFill>
                  <a:schemeClr val="accent2"/>
                </a:solidFill>
              </a:rPr>
              <a:t>émotions</a:t>
            </a:r>
            <a:r>
              <a:rPr lang="en-US" sz="2400" dirty="0"/>
              <a:t> </a:t>
            </a:r>
            <a:r>
              <a:rPr lang="en-US" sz="2400" dirty="0" err="1"/>
              <a:t>m’indiquent</a:t>
            </a:r>
            <a:r>
              <a:rPr lang="en-US" sz="2400" dirty="0"/>
              <a:t> </a:t>
            </a:r>
            <a:r>
              <a:rPr lang="en-US" sz="2400" dirty="0" err="1"/>
              <a:t>quels</a:t>
            </a:r>
            <a:r>
              <a:rPr lang="en-US" sz="2400" dirty="0"/>
              <a:t> </a:t>
            </a:r>
            <a:r>
              <a:rPr lang="en-US" sz="2400" dirty="0" err="1"/>
              <a:t>sont</a:t>
            </a:r>
            <a:r>
              <a:rPr lang="en-US" sz="2400" dirty="0"/>
              <a:t> les </a:t>
            </a:r>
            <a:r>
              <a:rPr lang="en-US" sz="2400" dirty="0" err="1">
                <a:solidFill>
                  <a:schemeClr val="accent2"/>
                </a:solidFill>
              </a:rPr>
              <a:t>besoins</a:t>
            </a:r>
            <a:r>
              <a:rPr lang="en-US" sz="2400" dirty="0">
                <a:solidFill>
                  <a:schemeClr val="accent2"/>
                </a:solidFill>
              </a:rPr>
              <a:t> caches</a:t>
            </a:r>
            <a:r>
              <a:rPr lang="en-US" sz="2400" dirty="0"/>
              <a:t>. </a:t>
            </a:r>
            <a:r>
              <a:rPr lang="en-US" sz="2400" dirty="0" err="1"/>
              <a:t>Chaque</a:t>
            </a:r>
            <a:r>
              <a:rPr lang="en-US" sz="2400" dirty="0"/>
              <a:t> </a:t>
            </a:r>
            <a:r>
              <a:rPr lang="en-US" sz="2400" dirty="0" err="1"/>
              <a:t>émotion</a:t>
            </a:r>
            <a:r>
              <a:rPr lang="en-US" sz="2400" dirty="0"/>
              <a:t> correspond à </a:t>
            </a:r>
            <a:r>
              <a:rPr lang="en-US" sz="2400" dirty="0">
                <a:solidFill>
                  <a:schemeClr val="accent2"/>
                </a:solidFill>
              </a:rPr>
              <a:t>un </a:t>
            </a:r>
            <a:r>
              <a:rPr lang="en-US" sz="2400" dirty="0" err="1">
                <a:solidFill>
                  <a:schemeClr val="accent2"/>
                </a:solidFill>
              </a:rPr>
              <a:t>besoin</a:t>
            </a:r>
            <a:r>
              <a:rPr lang="en-US" sz="2400" dirty="0">
                <a:solidFill>
                  <a:schemeClr val="accent2"/>
                </a:solidFill>
              </a:rPr>
              <a:t> </a:t>
            </a:r>
            <a:r>
              <a:rPr lang="en-US" sz="2400" dirty="0" err="1">
                <a:solidFill>
                  <a:schemeClr val="accent2"/>
                </a:solidFill>
              </a:rPr>
              <a:t>satisfait</a:t>
            </a:r>
            <a:r>
              <a:rPr lang="en-US" sz="2400" dirty="0">
                <a:solidFill>
                  <a:schemeClr val="accent2"/>
                </a:solidFill>
              </a:rPr>
              <a:t> </a:t>
            </a:r>
            <a:r>
              <a:rPr lang="en-US" sz="2400" dirty="0" err="1">
                <a:solidFill>
                  <a:schemeClr val="accent2"/>
                </a:solidFill>
              </a:rPr>
              <a:t>ou</a:t>
            </a:r>
            <a:r>
              <a:rPr lang="en-US" sz="2400" dirty="0">
                <a:solidFill>
                  <a:schemeClr val="accent2"/>
                </a:solidFill>
              </a:rPr>
              <a:t> non</a:t>
            </a:r>
            <a:r>
              <a:rPr lang="en-US" sz="2400" dirty="0"/>
              <a:t>. </a:t>
            </a:r>
            <a:br>
              <a:rPr lang="en-US" sz="2400" dirty="0"/>
            </a:br>
            <a:br>
              <a:rPr lang="en-US" sz="2400" dirty="0"/>
            </a:br>
            <a:r>
              <a:rPr lang="en-US" sz="2400" dirty="0"/>
              <a:t>Allons </a:t>
            </a:r>
            <a:r>
              <a:rPr lang="en-US" sz="2400" dirty="0" err="1"/>
              <a:t>donc</a:t>
            </a:r>
            <a:r>
              <a:rPr lang="en-US" sz="2400" dirty="0"/>
              <a:t> revoir </a:t>
            </a:r>
            <a:r>
              <a:rPr lang="en-US" sz="2400" dirty="0" err="1"/>
              <a:t>l’ensemble</a:t>
            </a:r>
            <a:r>
              <a:rPr lang="en-US" sz="2400" dirty="0"/>
              <a:t> des </a:t>
            </a:r>
            <a:r>
              <a:rPr lang="en-US" sz="2400" dirty="0" err="1"/>
              <a:t>besoins</a:t>
            </a:r>
            <a:r>
              <a:rPr lang="en-US" sz="2400" dirty="0"/>
              <a:t> Car il nous faut les </a:t>
            </a:r>
            <a:r>
              <a:rPr lang="en-US" sz="2400" dirty="0" err="1"/>
              <a:t>formuler</a:t>
            </a:r>
            <a:r>
              <a:rPr lang="en-US" sz="2400" dirty="0"/>
              <a:t>…</a:t>
            </a:r>
          </a:p>
        </p:txBody>
      </p:sp>
      <p:sp>
        <p:nvSpPr>
          <p:cNvPr id="70" name="Freeform: Shape 69">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a:extLst>
              <a:ext uri="{FF2B5EF4-FFF2-40B4-BE49-F238E27FC236}">
                <a16:creationId xmlns:a16="http://schemas.microsoft.com/office/drawing/2014/main" id="{3D265C78-AF86-B2E7-B267-6B97E47657FE}"/>
              </a:ext>
            </a:extLst>
          </p:cNvPr>
          <p:cNvPicPr>
            <a:picLocks noChangeAspect="1"/>
          </p:cNvPicPr>
          <p:nvPr/>
        </p:nvPicPr>
        <p:blipFill>
          <a:blip r:embed="rId2"/>
          <a:stretch>
            <a:fillRect/>
          </a:stretch>
        </p:blipFill>
        <p:spPr>
          <a:xfrm>
            <a:off x="6376036" y="1"/>
            <a:ext cx="5815963" cy="6858000"/>
          </a:xfrm>
          <a:prstGeom prst="rect">
            <a:avLst/>
          </a:prstGeom>
        </p:spPr>
      </p:pic>
    </p:spTree>
    <p:extLst>
      <p:ext uri="{BB962C8B-B14F-4D97-AF65-F5344CB8AC3E}">
        <p14:creationId xmlns:p14="http://schemas.microsoft.com/office/powerpoint/2010/main" val="421182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6" name="Freeform: Shape 115">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0" name="Rectangle 119">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31139EDA-9FCD-4FD3-9B08-FB9334D6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450" y="395794"/>
            <a:ext cx="5543550" cy="588642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68766 w 7707330"/>
              <a:gd name="connsiteY0" fmla="*/ 6405352 h 6405386"/>
              <a:gd name="connsiteX1" fmla="*/ 6579478 w 7707330"/>
              <a:gd name="connsiteY1" fmla="*/ 6396252 h 6405386"/>
              <a:gd name="connsiteX2" fmla="*/ 1014430 w 7707330"/>
              <a:gd name="connsiteY2" fmla="*/ 6365722 h 6405386"/>
              <a:gd name="connsiteX3" fmla="*/ 26648 w 7707330"/>
              <a:gd name="connsiteY3" fmla="*/ 6336938 h 6405386"/>
              <a:gd name="connsiteX4" fmla="*/ 26648 w 7707330"/>
              <a:gd name="connsiteY4" fmla="*/ 32372 h 6405386"/>
              <a:gd name="connsiteX5" fmla="*/ 184582 w 7707330"/>
              <a:gd name="connsiteY5" fmla="*/ 32797 h 6405386"/>
              <a:gd name="connsiteX6" fmla="*/ 6457967 w 7707330"/>
              <a:gd name="connsiteY6" fmla="*/ 0 h 6405386"/>
              <a:gd name="connsiteX7" fmla="*/ 7658118 w 7707330"/>
              <a:gd name="connsiteY7" fmla="*/ 30531 h 6405386"/>
              <a:gd name="connsiteX8" fmla="*/ 7586680 w 7707330"/>
              <a:gd name="connsiteY8" fmla="*/ 6274128 h 6405386"/>
              <a:gd name="connsiteX9" fmla="*/ 7420972 w 7707330"/>
              <a:gd name="connsiteY9" fmla="*/ 6402154 h 6405386"/>
              <a:gd name="connsiteX10" fmla="*/ 7168766 w 7707330"/>
              <a:gd name="connsiteY10" fmla="*/ 6405352 h 6405386"/>
              <a:gd name="connsiteX0" fmla="*/ 7191687 w 7730251"/>
              <a:gd name="connsiteY0" fmla="*/ 6405352 h 6405386"/>
              <a:gd name="connsiteX1" fmla="*/ 6602399 w 7730251"/>
              <a:gd name="connsiteY1" fmla="*/ 6396252 h 6405386"/>
              <a:gd name="connsiteX2" fmla="*/ 1037351 w 7730251"/>
              <a:gd name="connsiteY2" fmla="*/ 6365722 h 6405386"/>
              <a:gd name="connsiteX3" fmla="*/ 49569 w 7730251"/>
              <a:gd name="connsiteY3" fmla="*/ 6336938 h 6405386"/>
              <a:gd name="connsiteX4" fmla="*/ 49569 w 7730251"/>
              <a:gd name="connsiteY4" fmla="*/ 32372 h 6405386"/>
              <a:gd name="connsiteX5" fmla="*/ 207503 w 7730251"/>
              <a:gd name="connsiteY5" fmla="*/ 32797 h 6405386"/>
              <a:gd name="connsiteX6" fmla="*/ 6480888 w 7730251"/>
              <a:gd name="connsiteY6" fmla="*/ 0 h 6405386"/>
              <a:gd name="connsiteX7" fmla="*/ 7681039 w 7730251"/>
              <a:gd name="connsiteY7" fmla="*/ 30531 h 6405386"/>
              <a:gd name="connsiteX8" fmla="*/ 7609601 w 7730251"/>
              <a:gd name="connsiteY8" fmla="*/ 6274128 h 6405386"/>
              <a:gd name="connsiteX9" fmla="*/ 7443893 w 7730251"/>
              <a:gd name="connsiteY9" fmla="*/ 6402154 h 6405386"/>
              <a:gd name="connsiteX10" fmla="*/ 7191687 w 7730251"/>
              <a:gd name="connsiteY10" fmla="*/ 6405352 h 6405386"/>
              <a:gd name="connsiteX0" fmla="*/ 7164175 w 7702739"/>
              <a:gd name="connsiteY0" fmla="*/ 6405352 h 6405386"/>
              <a:gd name="connsiteX1" fmla="*/ 6574887 w 7702739"/>
              <a:gd name="connsiteY1" fmla="*/ 6396252 h 6405386"/>
              <a:gd name="connsiteX2" fmla="*/ 1009839 w 7702739"/>
              <a:gd name="connsiteY2" fmla="*/ 6365722 h 6405386"/>
              <a:gd name="connsiteX3" fmla="*/ 22057 w 7702739"/>
              <a:gd name="connsiteY3" fmla="*/ 6336938 h 6405386"/>
              <a:gd name="connsiteX4" fmla="*/ 22057 w 7702739"/>
              <a:gd name="connsiteY4" fmla="*/ 32372 h 6405386"/>
              <a:gd name="connsiteX5" fmla="*/ 179991 w 7702739"/>
              <a:gd name="connsiteY5" fmla="*/ 32797 h 6405386"/>
              <a:gd name="connsiteX6" fmla="*/ 6453376 w 7702739"/>
              <a:gd name="connsiteY6" fmla="*/ 0 h 6405386"/>
              <a:gd name="connsiteX7" fmla="*/ 7653527 w 7702739"/>
              <a:gd name="connsiteY7" fmla="*/ 30531 h 6405386"/>
              <a:gd name="connsiteX8" fmla="*/ 7582089 w 7702739"/>
              <a:gd name="connsiteY8" fmla="*/ 6274128 h 6405386"/>
              <a:gd name="connsiteX9" fmla="*/ 7416381 w 7702739"/>
              <a:gd name="connsiteY9" fmla="*/ 6402154 h 6405386"/>
              <a:gd name="connsiteX10" fmla="*/ 7164175 w 7702739"/>
              <a:gd name="connsiteY10" fmla="*/ 6405352 h 6405386"/>
              <a:gd name="connsiteX0" fmla="*/ 7164174 w 7702738"/>
              <a:gd name="connsiteY0" fmla="*/ 6405352 h 6405386"/>
              <a:gd name="connsiteX1" fmla="*/ 6574886 w 7702738"/>
              <a:gd name="connsiteY1" fmla="*/ 6396252 h 6405386"/>
              <a:gd name="connsiteX2" fmla="*/ 1009838 w 7702738"/>
              <a:gd name="connsiteY2" fmla="*/ 6365722 h 6405386"/>
              <a:gd name="connsiteX3" fmla="*/ 22056 w 7702738"/>
              <a:gd name="connsiteY3" fmla="*/ 6336938 h 6405386"/>
              <a:gd name="connsiteX4" fmla="*/ 22056 w 7702738"/>
              <a:gd name="connsiteY4" fmla="*/ 32372 h 6405386"/>
              <a:gd name="connsiteX5" fmla="*/ 179990 w 7702738"/>
              <a:gd name="connsiteY5" fmla="*/ 32797 h 6405386"/>
              <a:gd name="connsiteX6" fmla="*/ 6453375 w 7702738"/>
              <a:gd name="connsiteY6" fmla="*/ 0 h 6405386"/>
              <a:gd name="connsiteX7" fmla="*/ 7653526 w 7702738"/>
              <a:gd name="connsiteY7" fmla="*/ 30531 h 6405386"/>
              <a:gd name="connsiteX8" fmla="*/ 7582088 w 7702738"/>
              <a:gd name="connsiteY8" fmla="*/ 6274128 h 6405386"/>
              <a:gd name="connsiteX9" fmla="*/ 7416380 w 7702738"/>
              <a:gd name="connsiteY9" fmla="*/ 6402154 h 6405386"/>
              <a:gd name="connsiteX10" fmla="*/ 7164174 w 7702738"/>
              <a:gd name="connsiteY10" fmla="*/ 6405352 h 6405386"/>
              <a:gd name="connsiteX0" fmla="*/ 7169762 w 7708326"/>
              <a:gd name="connsiteY0" fmla="*/ 6405352 h 6405386"/>
              <a:gd name="connsiteX1" fmla="*/ 6580474 w 7708326"/>
              <a:gd name="connsiteY1" fmla="*/ 6396252 h 6405386"/>
              <a:gd name="connsiteX2" fmla="*/ 1015426 w 7708326"/>
              <a:gd name="connsiteY2" fmla="*/ 6365722 h 6405386"/>
              <a:gd name="connsiteX3" fmla="*/ 3659 w 7708326"/>
              <a:gd name="connsiteY3" fmla="*/ 6336938 h 6405386"/>
              <a:gd name="connsiteX4" fmla="*/ 27644 w 7708326"/>
              <a:gd name="connsiteY4" fmla="*/ 32372 h 6405386"/>
              <a:gd name="connsiteX5" fmla="*/ 185578 w 7708326"/>
              <a:gd name="connsiteY5" fmla="*/ 32797 h 6405386"/>
              <a:gd name="connsiteX6" fmla="*/ 6458963 w 7708326"/>
              <a:gd name="connsiteY6" fmla="*/ 0 h 6405386"/>
              <a:gd name="connsiteX7" fmla="*/ 7659114 w 7708326"/>
              <a:gd name="connsiteY7" fmla="*/ 30531 h 6405386"/>
              <a:gd name="connsiteX8" fmla="*/ 7587676 w 7708326"/>
              <a:gd name="connsiteY8" fmla="*/ 6274128 h 6405386"/>
              <a:gd name="connsiteX9" fmla="*/ 7421968 w 7708326"/>
              <a:gd name="connsiteY9" fmla="*/ 6402154 h 6405386"/>
              <a:gd name="connsiteX10" fmla="*/ 7169762 w 7708326"/>
              <a:gd name="connsiteY10" fmla="*/ 6405352 h 6405386"/>
              <a:gd name="connsiteX0" fmla="*/ 7169762 w 7708326"/>
              <a:gd name="connsiteY0" fmla="*/ 6432910 h 6432944"/>
              <a:gd name="connsiteX1" fmla="*/ 6580474 w 7708326"/>
              <a:gd name="connsiteY1" fmla="*/ 6423810 h 6432944"/>
              <a:gd name="connsiteX2" fmla="*/ 1015426 w 7708326"/>
              <a:gd name="connsiteY2" fmla="*/ 6393280 h 6432944"/>
              <a:gd name="connsiteX3" fmla="*/ 3659 w 7708326"/>
              <a:gd name="connsiteY3" fmla="*/ 6364496 h 6432944"/>
              <a:gd name="connsiteX4" fmla="*/ 27644 w 7708326"/>
              <a:gd name="connsiteY4" fmla="*/ 59930 h 6432944"/>
              <a:gd name="connsiteX5" fmla="*/ 185578 w 7708326"/>
              <a:gd name="connsiteY5" fmla="*/ 60355 h 6432944"/>
              <a:gd name="connsiteX6" fmla="*/ 6458963 w 7708326"/>
              <a:gd name="connsiteY6" fmla="*/ 27558 h 6432944"/>
              <a:gd name="connsiteX7" fmla="*/ 7659114 w 7708326"/>
              <a:gd name="connsiteY7" fmla="*/ 58089 h 6432944"/>
              <a:gd name="connsiteX8" fmla="*/ 7587676 w 7708326"/>
              <a:gd name="connsiteY8" fmla="*/ 6301686 h 6432944"/>
              <a:gd name="connsiteX9" fmla="*/ 7421968 w 7708326"/>
              <a:gd name="connsiteY9" fmla="*/ 6429712 h 6432944"/>
              <a:gd name="connsiteX10" fmla="*/ 7169762 w 7708326"/>
              <a:gd name="connsiteY10" fmla="*/ 6432910 h 6432944"/>
              <a:gd name="connsiteX0" fmla="*/ 7169762 w 7715262"/>
              <a:gd name="connsiteY0" fmla="*/ 6432910 h 6442745"/>
              <a:gd name="connsiteX1" fmla="*/ 6580474 w 7715262"/>
              <a:gd name="connsiteY1" fmla="*/ 6423810 h 6442745"/>
              <a:gd name="connsiteX2" fmla="*/ 1015426 w 7715262"/>
              <a:gd name="connsiteY2" fmla="*/ 6393280 h 6442745"/>
              <a:gd name="connsiteX3" fmla="*/ 3659 w 7715262"/>
              <a:gd name="connsiteY3" fmla="*/ 6364496 h 6442745"/>
              <a:gd name="connsiteX4" fmla="*/ 27644 w 7715262"/>
              <a:gd name="connsiteY4" fmla="*/ 59930 h 6442745"/>
              <a:gd name="connsiteX5" fmla="*/ 185578 w 7715262"/>
              <a:gd name="connsiteY5" fmla="*/ 60355 h 6442745"/>
              <a:gd name="connsiteX6" fmla="*/ 6458963 w 7715262"/>
              <a:gd name="connsiteY6" fmla="*/ 27558 h 6442745"/>
              <a:gd name="connsiteX7" fmla="*/ 7659114 w 7715262"/>
              <a:gd name="connsiteY7" fmla="*/ 58089 h 6442745"/>
              <a:gd name="connsiteX8" fmla="*/ 7611661 w 7715262"/>
              <a:gd name="connsiteY8" fmla="*/ 6350416 h 6442745"/>
              <a:gd name="connsiteX9" fmla="*/ 7421968 w 7715262"/>
              <a:gd name="connsiteY9" fmla="*/ 6429712 h 6442745"/>
              <a:gd name="connsiteX10" fmla="*/ 7169762 w 7715262"/>
              <a:gd name="connsiteY10" fmla="*/ 6432910 h 6442745"/>
              <a:gd name="connsiteX0" fmla="*/ 7169762 w 7704059"/>
              <a:gd name="connsiteY0" fmla="*/ 6432910 h 6442745"/>
              <a:gd name="connsiteX1" fmla="*/ 6580474 w 7704059"/>
              <a:gd name="connsiteY1" fmla="*/ 6423810 h 6442745"/>
              <a:gd name="connsiteX2" fmla="*/ 1015426 w 7704059"/>
              <a:gd name="connsiteY2" fmla="*/ 6393280 h 6442745"/>
              <a:gd name="connsiteX3" fmla="*/ 3659 w 7704059"/>
              <a:gd name="connsiteY3" fmla="*/ 6364496 h 6442745"/>
              <a:gd name="connsiteX4" fmla="*/ 27644 w 7704059"/>
              <a:gd name="connsiteY4" fmla="*/ 59930 h 6442745"/>
              <a:gd name="connsiteX5" fmla="*/ 185578 w 7704059"/>
              <a:gd name="connsiteY5" fmla="*/ 60355 h 6442745"/>
              <a:gd name="connsiteX6" fmla="*/ 6458963 w 7704059"/>
              <a:gd name="connsiteY6" fmla="*/ 27558 h 6442745"/>
              <a:gd name="connsiteX7" fmla="*/ 7659114 w 7704059"/>
              <a:gd name="connsiteY7" fmla="*/ 58089 h 6442745"/>
              <a:gd name="connsiteX8" fmla="*/ 7611661 w 7704059"/>
              <a:gd name="connsiteY8" fmla="*/ 6350416 h 6442745"/>
              <a:gd name="connsiteX9" fmla="*/ 7421968 w 7704059"/>
              <a:gd name="connsiteY9" fmla="*/ 6429712 h 6442745"/>
              <a:gd name="connsiteX10" fmla="*/ 7169762 w 7704059"/>
              <a:gd name="connsiteY10" fmla="*/ 6432910 h 6442745"/>
              <a:gd name="connsiteX0" fmla="*/ 7169762 w 7704059"/>
              <a:gd name="connsiteY0" fmla="*/ 6432910 h 6442745"/>
              <a:gd name="connsiteX1" fmla="*/ 6556490 w 7704059"/>
              <a:gd name="connsiteY1" fmla="*/ 6350714 h 6442745"/>
              <a:gd name="connsiteX2" fmla="*/ 1015426 w 7704059"/>
              <a:gd name="connsiteY2" fmla="*/ 6393280 h 6442745"/>
              <a:gd name="connsiteX3" fmla="*/ 3659 w 7704059"/>
              <a:gd name="connsiteY3" fmla="*/ 6364496 h 6442745"/>
              <a:gd name="connsiteX4" fmla="*/ 27644 w 7704059"/>
              <a:gd name="connsiteY4" fmla="*/ 59930 h 6442745"/>
              <a:gd name="connsiteX5" fmla="*/ 185578 w 7704059"/>
              <a:gd name="connsiteY5" fmla="*/ 60355 h 6442745"/>
              <a:gd name="connsiteX6" fmla="*/ 6458963 w 7704059"/>
              <a:gd name="connsiteY6" fmla="*/ 27558 h 6442745"/>
              <a:gd name="connsiteX7" fmla="*/ 7659114 w 7704059"/>
              <a:gd name="connsiteY7" fmla="*/ 58089 h 6442745"/>
              <a:gd name="connsiteX8" fmla="*/ 7611661 w 7704059"/>
              <a:gd name="connsiteY8" fmla="*/ 6350416 h 6442745"/>
              <a:gd name="connsiteX9" fmla="*/ 7421968 w 7704059"/>
              <a:gd name="connsiteY9" fmla="*/ 6429712 h 6442745"/>
              <a:gd name="connsiteX10" fmla="*/ 7169762 w 7704059"/>
              <a:gd name="connsiteY10" fmla="*/ 6432910 h 6442745"/>
              <a:gd name="connsiteX0" fmla="*/ 7169762 w 7704059"/>
              <a:gd name="connsiteY0" fmla="*/ 6432910 h 6472938"/>
              <a:gd name="connsiteX1" fmla="*/ 5896915 w 7704059"/>
              <a:gd name="connsiteY1" fmla="*/ 6472540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212306 w 7746603"/>
              <a:gd name="connsiteY0" fmla="*/ 6432910 h 6472937"/>
              <a:gd name="connsiteX1" fmla="*/ 5939460 w 7746603"/>
              <a:gd name="connsiteY1" fmla="*/ 6472539 h 6472937"/>
              <a:gd name="connsiteX2" fmla="*/ 1057970 w 7746603"/>
              <a:gd name="connsiteY2" fmla="*/ 6393280 h 6472937"/>
              <a:gd name="connsiteX3" fmla="*/ 46203 w 7746603"/>
              <a:gd name="connsiteY3" fmla="*/ 6364496 h 6472937"/>
              <a:gd name="connsiteX4" fmla="*/ 70188 w 7746603"/>
              <a:gd name="connsiteY4" fmla="*/ 59930 h 6472937"/>
              <a:gd name="connsiteX5" fmla="*/ 228122 w 7746603"/>
              <a:gd name="connsiteY5" fmla="*/ 60355 h 6472937"/>
              <a:gd name="connsiteX6" fmla="*/ 6501507 w 7746603"/>
              <a:gd name="connsiteY6" fmla="*/ 27558 h 6472937"/>
              <a:gd name="connsiteX7" fmla="*/ 7701658 w 7746603"/>
              <a:gd name="connsiteY7" fmla="*/ 58089 h 6472937"/>
              <a:gd name="connsiteX8" fmla="*/ 7654205 w 7746603"/>
              <a:gd name="connsiteY8" fmla="*/ 6350416 h 6472937"/>
              <a:gd name="connsiteX9" fmla="*/ 7464512 w 7746603"/>
              <a:gd name="connsiteY9" fmla="*/ 6429712 h 6472937"/>
              <a:gd name="connsiteX10" fmla="*/ 7212306 w 7746603"/>
              <a:gd name="connsiteY10" fmla="*/ 6432910 h 6472937"/>
              <a:gd name="connsiteX0" fmla="*/ 7212306 w 7746603"/>
              <a:gd name="connsiteY0" fmla="*/ 6417313 h 6457340"/>
              <a:gd name="connsiteX1" fmla="*/ 5939460 w 7746603"/>
              <a:gd name="connsiteY1" fmla="*/ 6456942 h 6457340"/>
              <a:gd name="connsiteX2" fmla="*/ 1057970 w 7746603"/>
              <a:gd name="connsiteY2" fmla="*/ 6377683 h 6457340"/>
              <a:gd name="connsiteX3" fmla="*/ 46203 w 7746603"/>
              <a:gd name="connsiteY3" fmla="*/ 6348899 h 6457340"/>
              <a:gd name="connsiteX4" fmla="*/ 70188 w 7746603"/>
              <a:gd name="connsiteY4" fmla="*/ 44333 h 6457340"/>
              <a:gd name="connsiteX5" fmla="*/ 228122 w 7746603"/>
              <a:gd name="connsiteY5" fmla="*/ 44758 h 6457340"/>
              <a:gd name="connsiteX6" fmla="*/ 6501507 w 7746603"/>
              <a:gd name="connsiteY6" fmla="*/ 11961 h 6457340"/>
              <a:gd name="connsiteX7" fmla="*/ 7701658 w 7746603"/>
              <a:gd name="connsiteY7" fmla="*/ 111347 h 6457340"/>
              <a:gd name="connsiteX8" fmla="*/ 7654205 w 7746603"/>
              <a:gd name="connsiteY8" fmla="*/ 6334819 h 6457340"/>
              <a:gd name="connsiteX9" fmla="*/ 7464512 w 7746603"/>
              <a:gd name="connsiteY9" fmla="*/ 6414115 h 6457340"/>
              <a:gd name="connsiteX10" fmla="*/ 7212306 w 7746603"/>
              <a:gd name="connsiteY10" fmla="*/ 6417313 h 6457340"/>
              <a:gd name="connsiteX0" fmla="*/ 7212306 w 7746603"/>
              <a:gd name="connsiteY0" fmla="*/ 6417313 h 6456945"/>
              <a:gd name="connsiteX1" fmla="*/ 5939460 w 7746603"/>
              <a:gd name="connsiteY1" fmla="*/ 6456942 h 6456945"/>
              <a:gd name="connsiteX2" fmla="*/ 1057970 w 7746603"/>
              <a:gd name="connsiteY2" fmla="*/ 6377683 h 6456945"/>
              <a:gd name="connsiteX3" fmla="*/ 46203 w 7746603"/>
              <a:gd name="connsiteY3" fmla="*/ 6348899 h 6456945"/>
              <a:gd name="connsiteX4" fmla="*/ 70188 w 7746603"/>
              <a:gd name="connsiteY4" fmla="*/ 44333 h 6456945"/>
              <a:gd name="connsiteX5" fmla="*/ 228122 w 7746603"/>
              <a:gd name="connsiteY5" fmla="*/ 44758 h 6456945"/>
              <a:gd name="connsiteX6" fmla="*/ 6501507 w 7746603"/>
              <a:gd name="connsiteY6" fmla="*/ 11961 h 6456945"/>
              <a:gd name="connsiteX7" fmla="*/ 7701658 w 7746603"/>
              <a:gd name="connsiteY7" fmla="*/ 111347 h 6456945"/>
              <a:gd name="connsiteX8" fmla="*/ 7654205 w 7746603"/>
              <a:gd name="connsiteY8" fmla="*/ 6334819 h 6456945"/>
              <a:gd name="connsiteX9" fmla="*/ 7464512 w 7746603"/>
              <a:gd name="connsiteY9" fmla="*/ 6414115 h 6456945"/>
              <a:gd name="connsiteX10" fmla="*/ 7212306 w 7746603"/>
              <a:gd name="connsiteY10" fmla="*/ 6417313 h 6456945"/>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501507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501507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79141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79141 h 6427147"/>
              <a:gd name="connsiteX8" fmla="*/ 7654205 w 7746603"/>
              <a:gd name="connsiteY8" fmla="*/ 6334819 h 6427147"/>
              <a:gd name="connsiteX9" fmla="*/ 7464512 w 7746603"/>
              <a:gd name="connsiteY9" fmla="*/ 6414115 h 6427147"/>
              <a:gd name="connsiteX10" fmla="*/ 7212306 w 7746603"/>
              <a:gd name="connsiteY10" fmla="*/ 6417313 h 64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6603" h="6427147">
                <a:moveTo>
                  <a:pt x="7212306" y="6417313"/>
                </a:moveTo>
                <a:lnTo>
                  <a:pt x="5939460" y="6424736"/>
                </a:lnTo>
                <a:lnTo>
                  <a:pt x="1057970" y="6377683"/>
                </a:lnTo>
                <a:cubicBezTo>
                  <a:pt x="728709" y="6368088"/>
                  <a:pt x="205433" y="6377913"/>
                  <a:pt x="46203" y="6348899"/>
                </a:cubicBezTo>
                <a:cubicBezTo>
                  <a:pt x="-40174" y="4925356"/>
                  <a:pt x="10228" y="1999666"/>
                  <a:pt x="70188" y="44333"/>
                </a:cubicBezTo>
                <a:lnTo>
                  <a:pt x="228122" y="44758"/>
                </a:lnTo>
                <a:cubicBezTo>
                  <a:pt x="2223312" y="-39269"/>
                  <a:pt x="4867780" y="22893"/>
                  <a:pt x="6958908" y="11961"/>
                </a:cubicBezTo>
                <a:cubicBezTo>
                  <a:pt x="7458971" y="42492"/>
                  <a:pt x="7683977" y="4828"/>
                  <a:pt x="7701658" y="79141"/>
                </a:cubicBezTo>
                <a:cubicBezTo>
                  <a:pt x="7806433" y="2145075"/>
                  <a:pt x="7701487" y="4398674"/>
                  <a:pt x="7654205" y="6334819"/>
                </a:cubicBezTo>
                <a:cubicBezTo>
                  <a:pt x="7646015" y="6494856"/>
                  <a:pt x="7628818" y="6393761"/>
                  <a:pt x="7464512" y="6414115"/>
                </a:cubicBezTo>
                <a:cubicBezTo>
                  <a:pt x="7406102" y="6416611"/>
                  <a:pt x="7317163" y="6417547"/>
                  <a:pt x="7212306" y="641731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Shape 123">
            <a:extLst>
              <a:ext uri="{FF2B5EF4-FFF2-40B4-BE49-F238E27FC236}">
                <a16:creationId xmlns:a16="http://schemas.microsoft.com/office/drawing/2014/main" id="{61E5A1BA-E02A-4623-903A-482252B3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19754">
            <a:off x="5824356" y="376527"/>
            <a:ext cx="5423337" cy="4484859"/>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2584 w 944778"/>
              <a:gd name="connsiteY0" fmla="*/ 641781 h 641781"/>
              <a:gd name="connsiteX1" fmla="*/ 347674 w 944778"/>
              <a:gd name="connsiteY1" fmla="*/ 603504 h 641781"/>
              <a:gd name="connsiteX2" fmla="*/ 492610 w 944778"/>
              <a:gd name="connsiteY2" fmla="*/ 589409 h 641781"/>
              <a:gd name="connsiteX3" fmla="*/ 871513 w 944778"/>
              <a:gd name="connsiteY3" fmla="*/ 466770 h 641781"/>
              <a:gd name="connsiteX4" fmla="*/ 918074 w 944778"/>
              <a:gd name="connsiteY4" fmla="*/ 196299 h 641781"/>
              <a:gd name="connsiteX5" fmla="*/ 691598 w 944778"/>
              <a:gd name="connsiteY5" fmla="*/ 5419 h 641781"/>
              <a:gd name="connsiteX6" fmla="*/ 205135 w 944778"/>
              <a:gd name="connsiteY6" fmla="*/ 67964 h 641781"/>
              <a:gd name="connsiteX7" fmla="*/ 19443 w 944778"/>
              <a:gd name="connsiteY7" fmla="*/ 244456 h 641781"/>
              <a:gd name="connsiteX8" fmla="*/ 232089 w 944778"/>
              <a:gd name="connsiteY8" fmla="*/ 580705 h 641781"/>
              <a:gd name="connsiteX9" fmla="*/ 292584 w 944778"/>
              <a:gd name="connsiteY9" fmla="*/ 641781 h 641781"/>
              <a:gd name="connsiteX0" fmla="*/ 292584 w 940808"/>
              <a:gd name="connsiteY0" fmla="*/ 641781 h 641781"/>
              <a:gd name="connsiteX1" fmla="*/ 347674 w 940808"/>
              <a:gd name="connsiteY1" fmla="*/ 603504 h 641781"/>
              <a:gd name="connsiteX2" fmla="*/ 492610 w 940808"/>
              <a:gd name="connsiteY2" fmla="*/ 589409 h 641781"/>
              <a:gd name="connsiteX3" fmla="*/ 871513 w 940808"/>
              <a:gd name="connsiteY3" fmla="*/ 466770 h 641781"/>
              <a:gd name="connsiteX4" fmla="*/ 918074 w 940808"/>
              <a:gd name="connsiteY4" fmla="*/ 196299 h 641781"/>
              <a:gd name="connsiteX5" fmla="*/ 691598 w 940808"/>
              <a:gd name="connsiteY5" fmla="*/ 5419 h 641781"/>
              <a:gd name="connsiteX6" fmla="*/ 205135 w 940808"/>
              <a:gd name="connsiteY6" fmla="*/ 67964 h 641781"/>
              <a:gd name="connsiteX7" fmla="*/ 19443 w 940808"/>
              <a:gd name="connsiteY7" fmla="*/ 244456 h 641781"/>
              <a:gd name="connsiteX8" fmla="*/ 232089 w 940808"/>
              <a:gd name="connsiteY8" fmla="*/ 580705 h 641781"/>
              <a:gd name="connsiteX9" fmla="*/ 292584 w 940808"/>
              <a:gd name="connsiteY9" fmla="*/ 641781 h 641781"/>
              <a:gd name="connsiteX0" fmla="*/ 292584 w 936876"/>
              <a:gd name="connsiteY0" fmla="*/ 640201 h 640201"/>
              <a:gd name="connsiteX1" fmla="*/ 347674 w 936876"/>
              <a:gd name="connsiteY1" fmla="*/ 601924 h 640201"/>
              <a:gd name="connsiteX2" fmla="*/ 492610 w 936876"/>
              <a:gd name="connsiteY2" fmla="*/ 587829 h 640201"/>
              <a:gd name="connsiteX3" fmla="*/ 871513 w 936876"/>
              <a:gd name="connsiteY3" fmla="*/ 465190 h 640201"/>
              <a:gd name="connsiteX4" fmla="*/ 907259 w 936876"/>
              <a:gd name="connsiteY4" fmla="*/ 167385 h 640201"/>
              <a:gd name="connsiteX5" fmla="*/ 691598 w 936876"/>
              <a:gd name="connsiteY5" fmla="*/ 3839 h 640201"/>
              <a:gd name="connsiteX6" fmla="*/ 205135 w 936876"/>
              <a:gd name="connsiteY6" fmla="*/ 66384 h 640201"/>
              <a:gd name="connsiteX7" fmla="*/ 19443 w 936876"/>
              <a:gd name="connsiteY7" fmla="*/ 242876 h 640201"/>
              <a:gd name="connsiteX8" fmla="*/ 232089 w 936876"/>
              <a:gd name="connsiteY8" fmla="*/ 579125 h 640201"/>
              <a:gd name="connsiteX9" fmla="*/ 292584 w 936876"/>
              <a:gd name="connsiteY9" fmla="*/ 640201 h 640201"/>
              <a:gd name="connsiteX0" fmla="*/ 292584 w 927257"/>
              <a:gd name="connsiteY0" fmla="*/ 654530 h 654530"/>
              <a:gd name="connsiteX1" fmla="*/ 347674 w 927257"/>
              <a:gd name="connsiteY1" fmla="*/ 616253 h 654530"/>
              <a:gd name="connsiteX2" fmla="*/ 492610 w 927257"/>
              <a:gd name="connsiteY2" fmla="*/ 602158 h 654530"/>
              <a:gd name="connsiteX3" fmla="*/ 871513 w 927257"/>
              <a:gd name="connsiteY3" fmla="*/ 479519 h 654530"/>
              <a:gd name="connsiteX4" fmla="*/ 907259 w 927257"/>
              <a:gd name="connsiteY4" fmla="*/ 181714 h 654530"/>
              <a:gd name="connsiteX5" fmla="*/ 695909 w 927257"/>
              <a:gd name="connsiteY5" fmla="*/ 3250 h 654530"/>
              <a:gd name="connsiteX6" fmla="*/ 205135 w 927257"/>
              <a:gd name="connsiteY6" fmla="*/ 80713 h 654530"/>
              <a:gd name="connsiteX7" fmla="*/ 19443 w 927257"/>
              <a:gd name="connsiteY7" fmla="*/ 257205 h 654530"/>
              <a:gd name="connsiteX8" fmla="*/ 232089 w 927257"/>
              <a:gd name="connsiteY8" fmla="*/ 593454 h 654530"/>
              <a:gd name="connsiteX9" fmla="*/ 292584 w 927257"/>
              <a:gd name="connsiteY9" fmla="*/ 654530 h 654530"/>
              <a:gd name="connsiteX0" fmla="*/ 292584 w 927257"/>
              <a:gd name="connsiteY0" fmla="*/ 656183 h 656183"/>
              <a:gd name="connsiteX1" fmla="*/ 347674 w 927257"/>
              <a:gd name="connsiteY1" fmla="*/ 617906 h 656183"/>
              <a:gd name="connsiteX2" fmla="*/ 492610 w 927257"/>
              <a:gd name="connsiteY2" fmla="*/ 603811 h 656183"/>
              <a:gd name="connsiteX3" fmla="*/ 871513 w 927257"/>
              <a:gd name="connsiteY3" fmla="*/ 481172 h 656183"/>
              <a:gd name="connsiteX4" fmla="*/ 907259 w 927257"/>
              <a:gd name="connsiteY4" fmla="*/ 183367 h 656183"/>
              <a:gd name="connsiteX5" fmla="*/ 695909 w 927257"/>
              <a:gd name="connsiteY5" fmla="*/ 4903 h 656183"/>
              <a:gd name="connsiteX6" fmla="*/ 205135 w 927257"/>
              <a:gd name="connsiteY6" fmla="*/ 82366 h 656183"/>
              <a:gd name="connsiteX7" fmla="*/ 19443 w 927257"/>
              <a:gd name="connsiteY7" fmla="*/ 258858 h 656183"/>
              <a:gd name="connsiteX8" fmla="*/ 232089 w 927257"/>
              <a:gd name="connsiteY8" fmla="*/ 595107 h 656183"/>
              <a:gd name="connsiteX9" fmla="*/ 292584 w 927257"/>
              <a:gd name="connsiteY9" fmla="*/ 656183 h 656183"/>
              <a:gd name="connsiteX0" fmla="*/ 292584 w 925838"/>
              <a:gd name="connsiteY0" fmla="*/ 651595 h 651595"/>
              <a:gd name="connsiteX1" fmla="*/ 347674 w 925838"/>
              <a:gd name="connsiteY1" fmla="*/ 613318 h 651595"/>
              <a:gd name="connsiteX2" fmla="*/ 492610 w 925838"/>
              <a:gd name="connsiteY2" fmla="*/ 599223 h 651595"/>
              <a:gd name="connsiteX3" fmla="*/ 871513 w 925838"/>
              <a:gd name="connsiteY3" fmla="*/ 476584 h 651595"/>
              <a:gd name="connsiteX4" fmla="*/ 907259 w 925838"/>
              <a:gd name="connsiteY4" fmla="*/ 178779 h 651595"/>
              <a:gd name="connsiteX5" fmla="*/ 715990 w 925838"/>
              <a:gd name="connsiteY5" fmla="*/ 5177 h 651595"/>
              <a:gd name="connsiteX6" fmla="*/ 205135 w 925838"/>
              <a:gd name="connsiteY6" fmla="*/ 77778 h 651595"/>
              <a:gd name="connsiteX7" fmla="*/ 19443 w 925838"/>
              <a:gd name="connsiteY7" fmla="*/ 254270 h 651595"/>
              <a:gd name="connsiteX8" fmla="*/ 232089 w 925838"/>
              <a:gd name="connsiteY8" fmla="*/ 590519 h 651595"/>
              <a:gd name="connsiteX9" fmla="*/ 292584 w 925838"/>
              <a:gd name="connsiteY9" fmla="*/ 651595 h 651595"/>
              <a:gd name="connsiteX0" fmla="*/ 262897 w 925838"/>
              <a:gd name="connsiteY0" fmla="*/ 663017 h 663017"/>
              <a:gd name="connsiteX1" fmla="*/ 347674 w 925838"/>
              <a:gd name="connsiteY1" fmla="*/ 613318 h 663017"/>
              <a:gd name="connsiteX2" fmla="*/ 492610 w 925838"/>
              <a:gd name="connsiteY2" fmla="*/ 599223 h 663017"/>
              <a:gd name="connsiteX3" fmla="*/ 871513 w 925838"/>
              <a:gd name="connsiteY3" fmla="*/ 476584 h 663017"/>
              <a:gd name="connsiteX4" fmla="*/ 907259 w 925838"/>
              <a:gd name="connsiteY4" fmla="*/ 178779 h 663017"/>
              <a:gd name="connsiteX5" fmla="*/ 715990 w 925838"/>
              <a:gd name="connsiteY5" fmla="*/ 5177 h 663017"/>
              <a:gd name="connsiteX6" fmla="*/ 205135 w 925838"/>
              <a:gd name="connsiteY6" fmla="*/ 77778 h 663017"/>
              <a:gd name="connsiteX7" fmla="*/ 19443 w 925838"/>
              <a:gd name="connsiteY7" fmla="*/ 254270 h 663017"/>
              <a:gd name="connsiteX8" fmla="*/ 232089 w 925838"/>
              <a:gd name="connsiteY8" fmla="*/ 590519 h 663017"/>
              <a:gd name="connsiteX9" fmla="*/ 262897 w 925838"/>
              <a:gd name="connsiteY9" fmla="*/ 663017 h 663017"/>
              <a:gd name="connsiteX0" fmla="*/ 238982 w 925838"/>
              <a:gd name="connsiteY0" fmla="*/ 657889 h 657889"/>
              <a:gd name="connsiteX1" fmla="*/ 347674 w 925838"/>
              <a:gd name="connsiteY1" fmla="*/ 61331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5838"/>
              <a:gd name="connsiteY0" fmla="*/ 657889 h 657889"/>
              <a:gd name="connsiteX1" fmla="*/ 354772 w 925838"/>
              <a:gd name="connsiteY1" fmla="*/ 61650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4637"/>
              <a:gd name="connsiteY0" fmla="*/ 657889 h 657889"/>
              <a:gd name="connsiteX1" fmla="*/ 354772 w 924637"/>
              <a:gd name="connsiteY1" fmla="*/ 616508 h 657889"/>
              <a:gd name="connsiteX2" fmla="*/ 516487 w 924637"/>
              <a:gd name="connsiteY2" fmla="*/ 599340 h 657889"/>
              <a:gd name="connsiteX3" fmla="*/ 871513 w 924637"/>
              <a:gd name="connsiteY3" fmla="*/ 476584 h 657889"/>
              <a:gd name="connsiteX4" fmla="*/ 907259 w 924637"/>
              <a:gd name="connsiteY4" fmla="*/ 178779 h 657889"/>
              <a:gd name="connsiteX5" fmla="*/ 715990 w 924637"/>
              <a:gd name="connsiteY5" fmla="*/ 5177 h 657889"/>
              <a:gd name="connsiteX6" fmla="*/ 205135 w 924637"/>
              <a:gd name="connsiteY6" fmla="*/ 77778 h 657889"/>
              <a:gd name="connsiteX7" fmla="*/ 19443 w 924637"/>
              <a:gd name="connsiteY7" fmla="*/ 254270 h 657889"/>
              <a:gd name="connsiteX8" fmla="*/ 232089 w 924637"/>
              <a:gd name="connsiteY8" fmla="*/ 590519 h 657889"/>
              <a:gd name="connsiteX9" fmla="*/ 238982 w 924637"/>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3327"/>
              <a:gd name="connsiteY0" fmla="*/ 657889 h 657889"/>
              <a:gd name="connsiteX1" fmla="*/ 354772 w 923327"/>
              <a:gd name="connsiteY1" fmla="*/ 616508 h 657889"/>
              <a:gd name="connsiteX2" fmla="*/ 543969 w 923327"/>
              <a:gd name="connsiteY2" fmla="*/ 608568 h 657889"/>
              <a:gd name="connsiteX3" fmla="*/ 871513 w 923327"/>
              <a:gd name="connsiteY3" fmla="*/ 476584 h 657889"/>
              <a:gd name="connsiteX4" fmla="*/ 907259 w 923327"/>
              <a:gd name="connsiteY4" fmla="*/ 178779 h 657889"/>
              <a:gd name="connsiteX5" fmla="*/ 715990 w 923327"/>
              <a:gd name="connsiteY5" fmla="*/ 5177 h 657889"/>
              <a:gd name="connsiteX6" fmla="*/ 205135 w 923327"/>
              <a:gd name="connsiteY6" fmla="*/ 77778 h 657889"/>
              <a:gd name="connsiteX7" fmla="*/ 19443 w 923327"/>
              <a:gd name="connsiteY7" fmla="*/ 254270 h 657889"/>
              <a:gd name="connsiteX8" fmla="*/ 232089 w 923327"/>
              <a:gd name="connsiteY8" fmla="*/ 590519 h 657889"/>
              <a:gd name="connsiteX9" fmla="*/ 238982 w 923327"/>
              <a:gd name="connsiteY9" fmla="*/ 657889 h 657889"/>
              <a:gd name="connsiteX0" fmla="*/ 238982 w 922789"/>
              <a:gd name="connsiteY0" fmla="*/ 657889 h 657889"/>
              <a:gd name="connsiteX1" fmla="*/ 354772 w 922789"/>
              <a:gd name="connsiteY1" fmla="*/ 616508 h 657889"/>
              <a:gd name="connsiteX2" fmla="*/ 555775 w 922789"/>
              <a:gd name="connsiteY2" fmla="*/ 610544 h 657889"/>
              <a:gd name="connsiteX3" fmla="*/ 871513 w 922789"/>
              <a:gd name="connsiteY3" fmla="*/ 476584 h 657889"/>
              <a:gd name="connsiteX4" fmla="*/ 907259 w 922789"/>
              <a:gd name="connsiteY4" fmla="*/ 178779 h 657889"/>
              <a:gd name="connsiteX5" fmla="*/ 715990 w 922789"/>
              <a:gd name="connsiteY5" fmla="*/ 5177 h 657889"/>
              <a:gd name="connsiteX6" fmla="*/ 205135 w 922789"/>
              <a:gd name="connsiteY6" fmla="*/ 77778 h 657889"/>
              <a:gd name="connsiteX7" fmla="*/ 19443 w 922789"/>
              <a:gd name="connsiteY7" fmla="*/ 254270 h 657889"/>
              <a:gd name="connsiteX8" fmla="*/ 232089 w 922789"/>
              <a:gd name="connsiteY8" fmla="*/ 590519 h 657889"/>
              <a:gd name="connsiteX9" fmla="*/ 238982 w 922789"/>
              <a:gd name="connsiteY9" fmla="*/ 657889 h 657889"/>
              <a:gd name="connsiteX0" fmla="*/ 237724 w 922789"/>
              <a:gd name="connsiteY0" fmla="*/ 662631 h 662631"/>
              <a:gd name="connsiteX1" fmla="*/ 354772 w 922789"/>
              <a:gd name="connsiteY1" fmla="*/ 616508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895"/>
              <a:gd name="connsiteY0" fmla="*/ 675244 h 675244"/>
              <a:gd name="connsiteX1" fmla="*/ 316417 w 922895"/>
              <a:gd name="connsiteY1" fmla="*/ 635913 h 675244"/>
              <a:gd name="connsiteX2" fmla="*/ 555775 w 922895"/>
              <a:gd name="connsiteY2" fmla="*/ 623157 h 675244"/>
              <a:gd name="connsiteX3" fmla="*/ 871513 w 922895"/>
              <a:gd name="connsiteY3" fmla="*/ 489197 h 675244"/>
              <a:gd name="connsiteX4" fmla="*/ 907259 w 922895"/>
              <a:gd name="connsiteY4" fmla="*/ 191392 h 675244"/>
              <a:gd name="connsiteX5" fmla="*/ 714533 w 922895"/>
              <a:gd name="connsiteY5" fmla="*/ 4490 h 675244"/>
              <a:gd name="connsiteX6" fmla="*/ 205135 w 922895"/>
              <a:gd name="connsiteY6" fmla="*/ 90391 h 675244"/>
              <a:gd name="connsiteX7" fmla="*/ 19443 w 922895"/>
              <a:gd name="connsiteY7" fmla="*/ 266883 h 675244"/>
              <a:gd name="connsiteX8" fmla="*/ 232089 w 922895"/>
              <a:gd name="connsiteY8" fmla="*/ 603132 h 675244"/>
              <a:gd name="connsiteX9" fmla="*/ 237724 w 922895"/>
              <a:gd name="connsiteY9" fmla="*/ 675244 h 675244"/>
              <a:gd name="connsiteX0" fmla="*/ 237724 w 921860"/>
              <a:gd name="connsiteY0" fmla="*/ 675486 h 675486"/>
              <a:gd name="connsiteX1" fmla="*/ 316417 w 921860"/>
              <a:gd name="connsiteY1" fmla="*/ 636155 h 675486"/>
              <a:gd name="connsiteX2" fmla="*/ 555775 w 921860"/>
              <a:gd name="connsiteY2" fmla="*/ 623399 h 675486"/>
              <a:gd name="connsiteX3" fmla="*/ 871513 w 921860"/>
              <a:gd name="connsiteY3" fmla="*/ 489439 h 675486"/>
              <a:gd name="connsiteX4" fmla="*/ 907259 w 921860"/>
              <a:gd name="connsiteY4" fmla="*/ 191634 h 675486"/>
              <a:gd name="connsiteX5" fmla="*/ 728723 w 921860"/>
              <a:gd name="connsiteY5" fmla="*/ 4479 h 675486"/>
              <a:gd name="connsiteX6" fmla="*/ 205135 w 921860"/>
              <a:gd name="connsiteY6" fmla="*/ 90633 h 675486"/>
              <a:gd name="connsiteX7" fmla="*/ 19443 w 921860"/>
              <a:gd name="connsiteY7" fmla="*/ 267125 h 675486"/>
              <a:gd name="connsiteX8" fmla="*/ 232089 w 921860"/>
              <a:gd name="connsiteY8" fmla="*/ 603374 h 675486"/>
              <a:gd name="connsiteX9" fmla="*/ 237724 w 921860"/>
              <a:gd name="connsiteY9" fmla="*/ 675486 h 675486"/>
              <a:gd name="connsiteX0" fmla="*/ 237610 w 921746"/>
              <a:gd name="connsiteY0" fmla="*/ 675486 h 675486"/>
              <a:gd name="connsiteX1" fmla="*/ 316303 w 921746"/>
              <a:gd name="connsiteY1" fmla="*/ 636155 h 675486"/>
              <a:gd name="connsiteX2" fmla="*/ 555661 w 921746"/>
              <a:gd name="connsiteY2" fmla="*/ 623399 h 675486"/>
              <a:gd name="connsiteX3" fmla="*/ 871399 w 921746"/>
              <a:gd name="connsiteY3" fmla="*/ 489439 h 675486"/>
              <a:gd name="connsiteX4" fmla="*/ 907145 w 921746"/>
              <a:gd name="connsiteY4" fmla="*/ 191634 h 675486"/>
              <a:gd name="connsiteX5" fmla="*/ 728609 w 921746"/>
              <a:gd name="connsiteY5" fmla="*/ 4479 h 675486"/>
              <a:gd name="connsiteX6" fmla="*/ 205021 w 921746"/>
              <a:gd name="connsiteY6" fmla="*/ 90633 h 675486"/>
              <a:gd name="connsiteX7" fmla="*/ 19329 w 921746"/>
              <a:gd name="connsiteY7" fmla="*/ 267125 h 675486"/>
              <a:gd name="connsiteX8" fmla="*/ 232703 w 921746"/>
              <a:gd name="connsiteY8" fmla="*/ 610024 h 675486"/>
              <a:gd name="connsiteX9" fmla="*/ 237610 w 921746"/>
              <a:gd name="connsiteY9" fmla="*/ 675486 h 675486"/>
              <a:gd name="connsiteX0" fmla="*/ 234474 w 918610"/>
              <a:gd name="connsiteY0" fmla="*/ 675486 h 675486"/>
              <a:gd name="connsiteX1" fmla="*/ 313167 w 918610"/>
              <a:gd name="connsiteY1" fmla="*/ 636155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4474 w 918610"/>
              <a:gd name="connsiteY0" fmla="*/ 675486 h 675486"/>
              <a:gd name="connsiteX1" fmla="*/ 306951 w 918610"/>
              <a:gd name="connsiteY1" fmla="*/ 637256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5490 w 919626"/>
              <a:gd name="connsiteY0" fmla="*/ 675486 h 675486"/>
              <a:gd name="connsiteX1" fmla="*/ 307967 w 919626"/>
              <a:gd name="connsiteY1" fmla="*/ 637256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5490 w 919626"/>
              <a:gd name="connsiteY0" fmla="*/ 675486 h 675486"/>
              <a:gd name="connsiteX1" fmla="*/ 301751 w 919626"/>
              <a:gd name="connsiteY1" fmla="*/ 638357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6660 w 920796"/>
              <a:gd name="connsiteY0" fmla="*/ 675486 h 675486"/>
              <a:gd name="connsiteX1" fmla="*/ 302921 w 920796"/>
              <a:gd name="connsiteY1" fmla="*/ 638357 h 675486"/>
              <a:gd name="connsiteX2" fmla="*/ 554711 w 920796"/>
              <a:gd name="connsiteY2" fmla="*/ 623399 h 675486"/>
              <a:gd name="connsiteX3" fmla="*/ 870449 w 920796"/>
              <a:gd name="connsiteY3" fmla="*/ 489439 h 675486"/>
              <a:gd name="connsiteX4" fmla="*/ 906195 w 920796"/>
              <a:gd name="connsiteY4" fmla="*/ 191634 h 675486"/>
              <a:gd name="connsiteX5" fmla="*/ 727659 w 920796"/>
              <a:gd name="connsiteY5" fmla="*/ 4479 h 675486"/>
              <a:gd name="connsiteX6" fmla="*/ 204071 w 920796"/>
              <a:gd name="connsiteY6" fmla="*/ 90633 h 675486"/>
              <a:gd name="connsiteX7" fmla="*/ 18379 w 920796"/>
              <a:gd name="connsiteY7" fmla="*/ 267125 h 675486"/>
              <a:gd name="connsiteX8" fmla="*/ 223754 w 920796"/>
              <a:gd name="connsiteY8" fmla="*/ 614126 h 675486"/>
              <a:gd name="connsiteX9" fmla="*/ 236660 w 920796"/>
              <a:gd name="connsiteY9" fmla="*/ 675486 h 675486"/>
              <a:gd name="connsiteX0" fmla="*/ 236660 w 924042"/>
              <a:gd name="connsiteY0" fmla="*/ 674029 h 674029"/>
              <a:gd name="connsiteX1" fmla="*/ 302921 w 924042"/>
              <a:gd name="connsiteY1" fmla="*/ 636900 h 674029"/>
              <a:gd name="connsiteX2" fmla="*/ 554711 w 924042"/>
              <a:gd name="connsiteY2" fmla="*/ 621942 h 674029"/>
              <a:gd name="connsiteX3" fmla="*/ 870449 w 924042"/>
              <a:gd name="connsiteY3" fmla="*/ 487982 h 674029"/>
              <a:gd name="connsiteX4" fmla="*/ 910627 w 924042"/>
              <a:gd name="connsiteY4" fmla="*/ 192078 h 674029"/>
              <a:gd name="connsiteX5" fmla="*/ 727659 w 924042"/>
              <a:gd name="connsiteY5" fmla="*/ 3022 h 674029"/>
              <a:gd name="connsiteX6" fmla="*/ 204071 w 924042"/>
              <a:gd name="connsiteY6" fmla="*/ 89176 h 674029"/>
              <a:gd name="connsiteX7" fmla="*/ 18379 w 924042"/>
              <a:gd name="connsiteY7" fmla="*/ 265668 h 674029"/>
              <a:gd name="connsiteX8" fmla="*/ 223754 w 924042"/>
              <a:gd name="connsiteY8" fmla="*/ 612669 h 674029"/>
              <a:gd name="connsiteX9" fmla="*/ 236660 w 924042"/>
              <a:gd name="connsiteY9" fmla="*/ 674029 h 674029"/>
              <a:gd name="connsiteX0" fmla="*/ 236660 w 923289"/>
              <a:gd name="connsiteY0" fmla="*/ 677077 h 677077"/>
              <a:gd name="connsiteX1" fmla="*/ 302921 w 923289"/>
              <a:gd name="connsiteY1" fmla="*/ 639948 h 677077"/>
              <a:gd name="connsiteX2" fmla="*/ 554711 w 923289"/>
              <a:gd name="connsiteY2" fmla="*/ 624990 h 677077"/>
              <a:gd name="connsiteX3" fmla="*/ 870449 w 923289"/>
              <a:gd name="connsiteY3" fmla="*/ 491030 h 677077"/>
              <a:gd name="connsiteX4" fmla="*/ 910627 w 923289"/>
              <a:gd name="connsiteY4" fmla="*/ 195126 h 677077"/>
              <a:gd name="connsiteX5" fmla="*/ 737874 w 923289"/>
              <a:gd name="connsiteY5" fmla="*/ 2918 h 677077"/>
              <a:gd name="connsiteX6" fmla="*/ 204071 w 923289"/>
              <a:gd name="connsiteY6" fmla="*/ 92224 h 677077"/>
              <a:gd name="connsiteX7" fmla="*/ 18379 w 923289"/>
              <a:gd name="connsiteY7" fmla="*/ 268716 h 677077"/>
              <a:gd name="connsiteX8" fmla="*/ 223754 w 923289"/>
              <a:gd name="connsiteY8" fmla="*/ 615717 h 677077"/>
              <a:gd name="connsiteX9" fmla="*/ 236660 w 923289"/>
              <a:gd name="connsiteY9" fmla="*/ 677077 h 677077"/>
              <a:gd name="connsiteX0" fmla="*/ 236660 w 923277"/>
              <a:gd name="connsiteY0" fmla="*/ 684928 h 684928"/>
              <a:gd name="connsiteX1" fmla="*/ 302921 w 923277"/>
              <a:gd name="connsiteY1" fmla="*/ 647799 h 684928"/>
              <a:gd name="connsiteX2" fmla="*/ 554711 w 923277"/>
              <a:gd name="connsiteY2" fmla="*/ 632841 h 684928"/>
              <a:gd name="connsiteX3" fmla="*/ 870449 w 923277"/>
              <a:gd name="connsiteY3" fmla="*/ 498881 h 684928"/>
              <a:gd name="connsiteX4" fmla="*/ 910627 w 923277"/>
              <a:gd name="connsiteY4" fmla="*/ 202977 h 684928"/>
              <a:gd name="connsiteX5" fmla="*/ 738044 w 923277"/>
              <a:gd name="connsiteY5" fmla="*/ 2683 h 684928"/>
              <a:gd name="connsiteX6" fmla="*/ 204071 w 923277"/>
              <a:gd name="connsiteY6" fmla="*/ 100075 h 684928"/>
              <a:gd name="connsiteX7" fmla="*/ 18379 w 923277"/>
              <a:gd name="connsiteY7" fmla="*/ 276567 h 684928"/>
              <a:gd name="connsiteX8" fmla="*/ 223754 w 923277"/>
              <a:gd name="connsiteY8" fmla="*/ 623568 h 684928"/>
              <a:gd name="connsiteX9" fmla="*/ 236660 w 923277"/>
              <a:gd name="connsiteY9" fmla="*/ 684928 h 684928"/>
              <a:gd name="connsiteX0" fmla="*/ 236660 w 923277"/>
              <a:gd name="connsiteY0" fmla="*/ 685385 h 685385"/>
              <a:gd name="connsiteX1" fmla="*/ 302921 w 923277"/>
              <a:gd name="connsiteY1" fmla="*/ 648256 h 685385"/>
              <a:gd name="connsiteX2" fmla="*/ 554711 w 923277"/>
              <a:gd name="connsiteY2" fmla="*/ 633298 h 685385"/>
              <a:gd name="connsiteX3" fmla="*/ 870449 w 923277"/>
              <a:gd name="connsiteY3" fmla="*/ 499338 h 685385"/>
              <a:gd name="connsiteX4" fmla="*/ 910627 w 923277"/>
              <a:gd name="connsiteY4" fmla="*/ 203434 h 685385"/>
              <a:gd name="connsiteX5" fmla="*/ 738044 w 923277"/>
              <a:gd name="connsiteY5" fmla="*/ 3140 h 685385"/>
              <a:gd name="connsiteX6" fmla="*/ 195293 w 923277"/>
              <a:gd name="connsiteY6" fmla="*/ 94802 h 685385"/>
              <a:gd name="connsiteX7" fmla="*/ 18379 w 923277"/>
              <a:gd name="connsiteY7" fmla="*/ 277024 h 685385"/>
              <a:gd name="connsiteX8" fmla="*/ 223754 w 923277"/>
              <a:gd name="connsiteY8" fmla="*/ 624025 h 685385"/>
              <a:gd name="connsiteX9" fmla="*/ 236660 w 923277"/>
              <a:gd name="connsiteY9" fmla="*/ 685385 h 685385"/>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6807"/>
              <a:gd name="connsiteY0" fmla="*/ 647076 h 647076"/>
              <a:gd name="connsiteX1" fmla="*/ 305231 w 926807"/>
              <a:gd name="connsiteY1" fmla="*/ 609947 h 647076"/>
              <a:gd name="connsiteX2" fmla="*/ 557021 w 926807"/>
              <a:gd name="connsiteY2" fmla="*/ 594989 h 647076"/>
              <a:gd name="connsiteX3" fmla="*/ 872759 w 926807"/>
              <a:gd name="connsiteY3" fmla="*/ 461029 h 647076"/>
              <a:gd name="connsiteX4" fmla="*/ 912937 w 926807"/>
              <a:gd name="connsiteY4" fmla="*/ 165125 h 647076"/>
              <a:gd name="connsiteX5" fmla="*/ 723808 w 926807"/>
              <a:gd name="connsiteY5" fmla="*/ 5211 h 647076"/>
              <a:gd name="connsiteX6" fmla="*/ 197603 w 926807"/>
              <a:gd name="connsiteY6" fmla="*/ 56493 h 647076"/>
              <a:gd name="connsiteX7" fmla="*/ 17988 w 926807"/>
              <a:gd name="connsiteY7" fmla="*/ 229663 h 647076"/>
              <a:gd name="connsiteX8" fmla="*/ 226064 w 926807"/>
              <a:gd name="connsiteY8" fmla="*/ 585716 h 647076"/>
              <a:gd name="connsiteX9" fmla="*/ 238970 w 926807"/>
              <a:gd name="connsiteY9" fmla="*/ 647076 h 647076"/>
              <a:gd name="connsiteX0" fmla="*/ 238970 w 933356"/>
              <a:gd name="connsiteY0" fmla="*/ 650456 h 650456"/>
              <a:gd name="connsiteX1" fmla="*/ 305231 w 933356"/>
              <a:gd name="connsiteY1" fmla="*/ 613327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38970 w 933356"/>
              <a:gd name="connsiteY0" fmla="*/ 650456 h 650456"/>
              <a:gd name="connsiteX1" fmla="*/ 325366 w 933356"/>
              <a:gd name="connsiteY1" fmla="*/ 614273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40584 w 934970"/>
              <a:gd name="connsiteY0" fmla="*/ 650456 h 650456"/>
              <a:gd name="connsiteX1" fmla="*/ 326980 w 934970"/>
              <a:gd name="connsiteY1" fmla="*/ 614273 h 650456"/>
              <a:gd name="connsiteX2" fmla="*/ 558635 w 934970"/>
              <a:gd name="connsiteY2" fmla="*/ 598369 h 650456"/>
              <a:gd name="connsiteX3" fmla="*/ 874373 w 934970"/>
              <a:gd name="connsiteY3" fmla="*/ 464409 h 650456"/>
              <a:gd name="connsiteX4" fmla="*/ 923019 w 934970"/>
              <a:gd name="connsiteY4" fmla="*/ 219836 h 650456"/>
              <a:gd name="connsiteX5" fmla="*/ 725422 w 934970"/>
              <a:gd name="connsiteY5" fmla="*/ 8591 h 650456"/>
              <a:gd name="connsiteX6" fmla="*/ 199217 w 934970"/>
              <a:gd name="connsiteY6" fmla="*/ 59873 h 650456"/>
              <a:gd name="connsiteX7" fmla="*/ 19602 w 934970"/>
              <a:gd name="connsiteY7" fmla="*/ 233043 h 650456"/>
              <a:gd name="connsiteX8" fmla="*/ 217059 w 934970"/>
              <a:gd name="connsiteY8" fmla="*/ 589969 h 650456"/>
              <a:gd name="connsiteX9" fmla="*/ 240584 w 934970"/>
              <a:gd name="connsiteY9" fmla="*/ 650456 h 650456"/>
              <a:gd name="connsiteX0" fmla="*/ 240584 w 935083"/>
              <a:gd name="connsiteY0" fmla="*/ 652498 h 652498"/>
              <a:gd name="connsiteX1" fmla="*/ 326980 w 935083"/>
              <a:gd name="connsiteY1" fmla="*/ 616315 h 652498"/>
              <a:gd name="connsiteX2" fmla="*/ 558635 w 935083"/>
              <a:gd name="connsiteY2" fmla="*/ 600411 h 652498"/>
              <a:gd name="connsiteX3" fmla="*/ 874373 w 935083"/>
              <a:gd name="connsiteY3" fmla="*/ 466451 h 652498"/>
              <a:gd name="connsiteX4" fmla="*/ 923019 w 935083"/>
              <a:gd name="connsiteY4" fmla="*/ 221878 h 652498"/>
              <a:gd name="connsiteX5" fmla="*/ 723902 w 935083"/>
              <a:gd name="connsiteY5" fmla="*/ 8348 h 652498"/>
              <a:gd name="connsiteX6" fmla="*/ 199217 w 935083"/>
              <a:gd name="connsiteY6" fmla="*/ 61915 h 652498"/>
              <a:gd name="connsiteX7" fmla="*/ 19602 w 935083"/>
              <a:gd name="connsiteY7" fmla="*/ 235085 h 652498"/>
              <a:gd name="connsiteX8" fmla="*/ 217059 w 935083"/>
              <a:gd name="connsiteY8" fmla="*/ 592011 h 652498"/>
              <a:gd name="connsiteX9" fmla="*/ 240584 w 935083"/>
              <a:gd name="connsiteY9" fmla="*/ 652498 h 652498"/>
              <a:gd name="connsiteX0" fmla="*/ 240584 w 935083"/>
              <a:gd name="connsiteY0" fmla="*/ 690718 h 690718"/>
              <a:gd name="connsiteX1" fmla="*/ 326980 w 935083"/>
              <a:gd name="connsiteY1" fmla="*/ 654535 h 690718"/>
              <a:gd name="connsiteX2" fmla="*/ 558635 w 935083"/>
              <a:gd name="connsiteY2" fmla="*/ 638631 h 690718"/>
              <a:gd name="connsiteX3" fmla="*/ 874373 w 935083"/>
              <a:gd name="connsiteY3" fmla="*/ 504671 h 690718"/>
              <a:gd name="connsiteX4" fmla="*/ 923019 w 935083"/>
              <a:gd name="connsiteY4" fmla="*/ 260098 h 690718"/>
              <a:gd name="connsiteX5" fmla="*/ 723902 w 935083"/>
              <a:gd name="connsiteY5" fmla="*/ 46568 h 690718"/>
              <a:gd name="connsiteX6" fmla="*/ 199217 w 935083"/>
              <a:gd name="connsiteY6" fmla="*/ 100135 h 690718"/>
              <a:gd name="connsiteX7" fmla="*/ 19602 w 935083"/>
              <a:gd name="connsiteY7" fmla="*/ 273305 h 690718"/>
              <a:gd name="connsiteX8" fmla="*/ 217059 w 935083"/>
              <a:gd name="connsiteY8" fmla="*/ 630231 h 690718"/>
              <a:gd name="connsiteX9" fmla="*/ 240584 w 935083"/>
              <a:gd name="connsiteY9" fmla="*/ 690718 h 690718"/>
              <a:gd name="connsiteX0" fmla="*/ 240584 w 934424"/>
              <a:gd name="connsiteY0" fmla="*/ 718729 h 718729"/>
              <a:gd name="connsiteX1" fmla="*/ 326980 w 934424"/>
              <a:gd name="connsiteY1" fmla="*/ 682546 h 718729"/>
              <a:gd name="connsiteX2" fmla="*/ 558635 w 934424"/>
              <a:gd name="connsiteY2" fmla="*/ 666642 h 718729"/>
              <a:gd name="connsiteX3" fmla="*/ 874373 w 934424"/>
              <a:gd name="connsiteY3" fmla="*/ 532682 h 718729"/>
              <a:gd name="connsiteX4" fmla="*/ 923019 w 934424"/>
              <a:gd name="connsiteY4" fmla="*/ 288109 h 718729"/>
              <a:gd name="connsiteX5" fmla="*/ 732809 w 934424"/>
              <a:gd name="connsiteY5" fmla="*/ 41324 h 718729"/>
              <a:gd name="connsiteX6" fmla="*/ 199217 w 934424"/>
              <a:gd name="connsiteY6" fmla="*/ 128146 h 718729"/>
              <a:gd name="connsiteX7" fmla="*/ 19602 w 934424"/>
              <a:gd name="connsiteY7" fmla="*/ 301316 h 718729"/>
              <a:gd name="connsiteX8" fmla="*/ 217059 w 934424"/>
              <a:gd name="connsiteY8" fmla="*/ 658242 h 718729"/>
              <a:gd name="connsiteX9" fmla="*/ 240584 w 934424"/>
              <a:gd name="connsiteY9" fmla="*/ 718729 h 718729"/>
              <a:gd name="connsiteX0" fmla="*/ 240584 w 934424"/>
              <a:gd name="connsiteY0" fmla="*/ 722533 h 722533"/>
              <a:gd name="connsiteX1" fmla="*/ 326980 w 934424"/>
              <a:gd name="connsiteY1" fmla="*/ 686350 h 722533"/>
              <a:gd name="connsiteX2" fmla="*/ 558635 w 934424"/>
              <a:gd name="connsiteY2" fmla="*/ 670446 h 722533"/>
              <a:gd name="connsiteX3" fmla="*/ 874373 w 934424"/>
              <a:gd name="connsiteY3" fmla="*/ 536486 h 722533"/>
              <a:gd name="connsiteX4" fmla="*/ 923019 w 934424"/>
              <a:gd name="connsiteY4" fmla="*/ 291913 h 722533"/>
              <a:gd name="connsiteX5" fmla="*/ 732809 w 934424"/>
              <a:gd name="connsiteY5" fmla="*/ 45128 h 722533"/>
              <a:gd name="connsiteX6" fmla="*/ 199217 w 934424"/>
              <a:gd name="connsiteY6" fmla="*/ 131950 h 722533"/>
              <a:gd name="connsiteX7" fmla="*/ 19602 w 934424"/>
              <a:gd name="connsiteY7" fmla="*/ 305120 h 722533"/>
              <a:gd name="connsiteX8" fmla="*/ 217059 w 934424"/>
              <a:gd name="connsiteY8" fmla="*/ 662046 h 722533"/>
              <a:gd name="connsiteX9" fmla="*/ 240584 w 934424"/>
              <a:gd name="connsiteY9" fmla="*/ 722533 h 722533"/>
              <a:gd name="connsiteX0" fmla="*/ 240584 w 934424"/>
              <a:gd name="connsiteY0" fmla="*/ 720450 h 720450"/>
              <a:gd name="connsiteX1" fmla="*/ 326980 w 934424"/>
              <a:gd name="connsiteY1" fmla="*/ 684267 h 720450"/>
              <a:gd name="connsiteX2" fmla="*/ 558635 w 934424"/>
              <a:gd name="connsiteY2" fmla="*/ 668363 h 720450"/>
              <a:gd name="connsiteX3" fmla="*/ 874373 w 934424"/>
              <a:gd name="connsiteY3" fmla="*/ 534403 h 720450"/>
              <a:gd name="connsiteX4" fmla="*/ 923019 w 934424"/>
              <a:gd name="connsiteY4" fmla="*/ 289830 h 720450"/>
              <a:gd name="connsiteX5" fmla="*/ 732809 w 934424"/>
              <a:gd name="connsiteY5" fmla="*/ 43045 h 720450"/>
              <a:gd name="connsiteX6" fmla="*/ 199217 w 934424"/>
              <a:gd name="connsiteY6" fmla="*/ 129867 h 720450"/>
              <a:gd name="connsiteX7" fmla="*/ 19602 w 934424"/>
              <a:gd name="connsiteY7" fmla="*/ 303037 h 720450"/>
              <a:gd name="connsiteX8" fmla="*/ 217059 w 934424"/>
              <a:gd name="connsiteY8" fmla="*/ 659963 h 720450"/>
              <a:gd name="connsiteX9" fmla="*/ 240584 w 934424"/>
              <a:gd name="connsiteY9" fmla="*/ 720450 h 720450"/>
              <a:gd name="connsiteX0" fmla="*/ 240584 w 934424"/>
              <a:gd name="connsiteY0" fmla="*/ 685029 h 685029"/>
              <a:gd name="connsiteX1" fmla="*/ 326980 w 934424"/>
              <a:gd name="connsiteY1" fmla="*/ 648846 h 685029"/>
              <a:gd name="connsiteX2" fmla="*/ 558635 w 934424"/>
              <a:gd name="connsiteY2" fmla="*/ 632942 h 685029"/>
              <a:gd name="connsiteX3" fmla="*/ 874373 w 934424"/>
              <a:gd name="connsiteY3" fmla="*/ 498982 h 685029"/>
              <a:gd name="connsiteX4" fmla="*/ 923019 w 934424"/>
              <a:gd name="connsiteY4" fmla="*/ 254409 h 685029"/>
              <a:gd name="connsiteX5" fmla="*/ 732809 w 934424"/>
              <a:gd name="connsiteY5" fmla="*/ 7624 h 685029"/>
              <a:gd name="connsiteX6" fmla="*/ 194656 w 934424"/>
              <a:gd name="connsiteY6" fmla="*/ 87592 h 685029"/>
              <a:gd name="connsiteX7" fmla="*/ 19602 w 934424"/>
              <a:gd name="connsiteY7" fmla="*/ 267616 h 685029"/>
              <a:gd name="connsiteX8" fmla="*/ 217059 w 934424"/>
              <a:gd name="connsiteY8" fmla="*/ 624542 h 685029"/>
              <a:gd name="connsiteX9" fmla="*/ 240584 w 934424"/>
              <a:gd name="connsiteY9" fmla="*/ 685029 h 685029"/>
              <a:gd name="connsiteX0" fmla="*/ 240584 w 934424"/>
              <a:gd name="connsiteY0" fmla="*/ 687685 h 687685"/>
              <a:gd name="connsiteX1" fmla="*/ 326980 w 934424"/>
              <a:gd name="connsiteY1" fmla="*/ 651502 h 687685"/>
              <a:gd name="connsiteX2" fmla="*/ 558635 w 934424"/>
              <a:gd name="connsiteY2" fmla="*/ 635598 h 687685"/>
              <a:gd name="connsiteX3" fmla="*/ 874373 w 934424"/>
              <a:gd name="connsiteY3" fmla="*/ 501638 h 687685"/>
              <a:gd name="connsiteX4" fmla="*/ 923019 w 934424"/>
              <a:gd name="connsiteY4" fmla="*/ 257065 h 687685"/>
              <a:gd name="connsiteX5" fmla="*/ 732809 w 934424"/>
              <a:gd name="connsiteY5" fmla="*/ 10280 h 687685"/>
              <a:gd name="connsiteX6" fmla="*/ 228697 w 934424"/>
              <a:gd name="connsiteY6" fmla="*/ 75553 h 687685"/>
              <a:gd name="connsiteX7" fmla="*/ 19602 w 934424"/>
              <a:gd name="connsiteY7" fmla="*/ 270272 h 687685"/>
              <a:gd name="connsiteX8" fmla="*/ 217059 w 934424"/>
              <a:gd name="connsiteY8" fmla="*/ 627198 h 687685"/>
              <a:gd name="connsiteX9" fmla="*/ 240584 w 934424"/>
              <a:gd name="connsiteY9" fmla="*/ 687685 h 687685"/>
              <a:gd name="connsiteX0" fmla="*/ 240584 w 930983"/>
              <a:gd name="connsiteY0" fmla="*/ 687685 h 687685"/>
              <a:gd name="connsiteX1" fmla="*/ 326980 w 930983"/>
              <a:gd name="connsiteY1" fmla="*/ 651502 h 687685"/>
              <a:gd name="connsiteX2" fmla="*/ 558635 w 930983"/>
              <a:gd name="connsiteY2" fmla="*/ 635598 h 687685"/>
              <a:gd name="connsiteX3" fmla="*/ 861448 w 930983"/>
              <a:gd name="connsiteY3" fmla="*/ 482219 h 687685"/>
              <a:gd name="connsiteX4" fmla="*/ 923019 w 930983"/>
              <a:gd name="connsiteY4" fmla="*/ 257065 h 687685"/>
              <a:gd name="connsiteX5" fmla="*/ 732809 w 930983"/>
              <a:gd name="connsiteY5" fmla="*/ 10280 h 687685"/>
              <a:gd name="connsiteX6" fmla="*/ 228697 w 930983"/>
              <a:gd name="connsiteY6" fmla="*/ 75553 h 687685"/>
              <a:gd name="connsiteX7" fmla="*/ 19602 w 930983"/>
              <a:gd name="connsiteY7" fmla="*/ 270272 h 687685"/>
              <a:gd name="connsiteX8" fmla="*/ 217059 w 930983"/>
              <a:gd name="connsiteY8" fmla="*/ 627198 h 687685"/>
              <a:gd name="connsiteX9" fmla="*/ 240584 w 930983"/>
              <a:gd name="connsiteY9" fmla="*/ 687685 h 687685"/>
              <a:gd name="connsiteX0" fmla="*/ 240584 w 942621"/>
              <a:gd name="connsiteY0" fmla="*/ 687685 h 687685"/>
              <a:gd name="connsiteX1" fmla="*/ 326980 w 942621"/>
              <a:gd name="connsiteY1" fmla="*/ 651502 h 687685"/>
              <a:gd name="connsiteX2" fmla="*/ 558635 w 942621"/>
              <a:gd name="connsiteY2" fmla="*/ 635598 h 687685"/>
              <a:gd name="connsiteX3" fmla="*/ 895330 w 942621"/>
              <a:gd name="connsiteY3" fmla="*/ 442594 h 687685"/>
              <a:gd name="connsiteX4" fmla="*/ 923019 w 942621"/>
              <a:gd name="connsiteY4" fmla="*/ 257065 h 687685"/>
              <a:gd name="connsiteX5" fmla="*/ 732809 w 942621"/>
              <a:gd name="connsiteY5" fmla="*/ 10280 h 687685"/>
              <a:gd name="connsiteX6" fmla="*/ 228697 w 942621"/>
              <a:gd name="connsiteY6" fmla="*/ 75553 h 687685"/>
              <a:gd name="connsiteX7" fmla="*/ 19602 w 942621"/>
              <a:gd name="connsiteY7" fmla="*/ 270272 h 687685"/>
              <a:gd name="connsiteX8" fmla="*/ 217059 w 942621"/>
              <a:gd name="connsiteY8" fmla="*/ 627198 h 687685"/>
              <a:gd name="connsiteX9" fmla="*/ 240584 w 942621"/>
              <a:gd name="connsiteY9" fmla="*/ 687685 h 687685"/>
              <a:gd name="connsiteX0" fmla="*/ 240584 w 941338"/>
              <a:gd name="connsiteY0" fmla="*/ 687685 h 687685"/>
              <a:gd name="connsiteX1" fmla="*/ 326980 w 941338"/>
              <a:gd name="connsiteY1" fmla="*/ 651502 h 687685"/>
              <a:gd name="connsiteX2" fmla="*/ 583099 w 941338"/>
              <a:gd name="connsiteY2" fmla="*/ 614744 h 687685"/>
              <a:gd name="connsiteX3" fmla="*/ 895330 w 941338"/>
              <a:gd name="connsiteY3" fmla="*/ 442594 h 687685"/>
              <a:gd name="connsiteX4" fmla="*/ 923019 w 941338"/>
              <a:gd name="connsiteY4" fmla="*/ 257065 h 687685"/>
              <a:gd name="connsiteX5" fmla="*/ 732809 w 941338"/>
              <a:gd name="connsiteY5" fmla="*/ 10280 h 687685"/>
              <a:gd name="connsiteX6" fmla="*/ 228697 w 941338"/>
              <a:gd name="connsiteY6" fmla="*/ 75553 h 687685"/>
              <a:gd name="connsiteX7" fmla="*/ 19602 w 941338"/>
              <a:gd name="connsiteY7" fmla="*/ 270272 h 687685"/>
              <a:gd name="connsiteX8" fmla="*/ 217059 w 941338"/>
              <a:gd name="connsiteY8" fmla="*/ 627198 h 687685"/>
              <a:gd name="connsiteX9" fmla="*/ 240584 w 941338"/>
              <a:gd name="connsiteY9" fmla="*/ 687685 h 687685"/>
              <a:gd name="connsiteX0" fmla="*/ 243122 w 943876"/>
              <a:gd name="connsiteY0" fmla="*/ 687685 h 687685"/>
              <a:gd name="connsiteX1" fmla="*/ 329518 w 943876"/>
              <a:gd name="connsiteY1" fmla="*/ 651502 h 687685"/>
              <a:gd name="connsiteX2" fmla="*/ 585637 w 943876"/>
              <a:gd name="connsiteY2" fmla="*/ 614744 h 687685"/>
              <a:gd name="connsiteX3" fmla="*/ 897868 w 943876"/>
              <a:gd name="connsiteY3" fmla="*/ 442594 h 687685"/>
              <a:gd name="connsiteX4" fmla="*/ 925557 w 943876"/>
              <a:gd name="connsiteY4" fmla="*/ 257065 h 687685"/>
              <a:gd name="connsiteX5" fmla="*/ 735347 w 943876"/>
              <a:gd name="connsiteY5" fmla="*/ 10280 h 687685"/>
              <a:gd name="connsiteX6" fmla="*/ 231235 w 943876"/>
              <a:gd name="connsiteY6" fmla="*/ 75553 h 687685"/>
              <a:gd name="connsiteX7" fmla="*/ 22140 w 943876"/>
              <a:gd name="connsiteY7" fmla="*/ 270272 h 687685"/>
              <a:gd name="connsiteX8" fmla="*/ 219597 w 943876"/>
              <a:gd name="connsiteY8" fmla="*/ 627198 h 687685"/>
              <a:gd name="connsiteX9" fmla="*/ 243122 w 943876"/>
              <a:gd name="connsiteY9" fmla="*/ 687685 h 687685"/>
              <a:gd name="connsiteX0" fmla="*/ 270951 w 971705"/>
              <a:gd name="connsiteY0" fmla="*/ 687201 h 687201"/>
              <a:gd name="connsiteX1" fmla="*/ 357347 w 971705"/>
              <a:gd name="connsiteY1" fmla="*/ 651018 h 687201"/>
              <a:gd name="connsiteX2" fmla="*/ 613466 w 971705"/>
              <a:gd name="connsiteY2" fmla="*/ 614260 h 687201"/>
              <a:gd name="connsiteX3" fmla="*/ 925697 w 971705"/>
              <a:gd name="connsiteY3" fmla="*/ 442110 h 687201"/>
              <a:gd name="connsiteX4" fmla="*/ 953386 w 971705"/>
              <a:gd name="connsiteY4" fmla="*/ 256581 h 687201"/>
              <a:gd name="connsiteX5" fmla="*/ 763176 w 971705"/>
              <a:gd name="connsiteY5" fmla="*/ 9796 h 687201"/>
              <a:gd name="connsiteX6" fmla="*/ 259064 w 971705"/>
              <a:gd name="connsiteY6" fmla="*/ 75069 h 687201"/>
              <a:gd name="connsiteX7" fmla="*/ 16950 w 971705"/>
              <a:gd name="connsiteY7" fmla="*/ 313452 h 687201"/>
              <a:gd name="connsiteX8" fmla="*/ 247426 w 971705"/>
              <a:gd name="connsiteY8" fmla="*/ 626714 h 687201"/>
              <a:gd name="connsiteX9" fmla="*/ 270951 w 971705"/>
              <a:gd name="connsiteY9" fmla="*/ 687201 h 687201"/>
              <a:gd name="connsiteX0" fmla="*/ 238078 w 938832"/>
              <a:gd name="connsiteY0" fmla="*/ 686664 h 686664"/>
              <a:gd name="connsiteX1" fmla="*/ 324474 w 938832"/>
              <a:gd name="connsiteY1" fmla="*/ 650481 h 686664"/>
              <a:gd name="connsiteX2" fmla="*/ 580593 w 938832"/>
              <a:gd name="connsiteY2" fmla="*/ 613723 h 686664"/>
              <a:gd name="connsiteX3" fmla="*/ 892824 w 938832"/>
              <a:gd name="connsiteY3" fmla="*/ 441573 h 686664"/>
              <a:gd name="connsiteX4" fmla="*/ 920513 w 938832"/>
              <a:gd name="connsiteY4" fmla="*/ 256044 h 686664"/>
              <a:gd name="connsiteX5" fmla="*/ 730303 w 938832"/>
              <a:gd name="connsiteY5" fmla="*/ 9259 h 686664"/>
              <a:gd name="connsiteX6" fmla="*/ 226191 w 938832"/>
              <a:gd name="connsiteY6" fmla="*/ 74532 h 686664"/>
              <a:gd name="connsiteX7" fmla="*/ 23383 w 938832"/>
              <a:gd name="connsiteY7" fmla="*/ 284183 h 686664"/>
              <a:gd name="connsiteX8" fmla="*/ 214553 w 938832"/>
              <a:gd name="connsiteY8" fmla="*/ 626177 h 686664"/>
              <a:gd name="connsiteX9" fmla="*/ 238078 w 938832"/>
              <a:gd name="connsiteY9" fmla="*/ 686664 h 686664"/>
              <a:gd name="connsiteX0" fmla="*/ 238078 w 940200"/>
              <a:gd name="connsiteY0" fmla="*/ 721245 h 721245"/>
              <a:gd name="connsiteX1" fmla="*/ 324474 w 940200"/>
              <a:gd name="connsiteY1" fmla="*/ 685062 h 721245"/>
              <a:gd name="connsiteX2" fmla="*/ 580593 w 940200"/>
              <a:gd name="connsiteY2" fmla="*/ 648304 h 721245"/>
              <a:gd name="connsiteX3" fmla="*/ 892824 w 940200"/>
              <a:gd name="connsiteY3" fmla="*/ 476154 h 721245"/>
              <a:gd name="connsiteX4" fmla="*/ 920513 w 940200"/>
              <a:gd name="connsiteY4" fmla="*/ 290625 h 721245"/>
              <a:gd name="connsiteX5" fmla="*/ 710990 w 940200"/>
              <a:gd name="connsiteY5" fmla="*/ 6592 h 721245"/>
              <a:gd name="connsiteX6" fmla="*/ 226191 w 940200"/>
              <a:gd name="connsiteY6" fmla="*/ 109113 h 721245"/>
              <a:gd name="connsiteX7" fmla="*/ 23383 w 940200"/>
              <a:gd name="connsiteY7" fmla="*/ 318764 h 721245"/>
              <a:gd name="connsiteX8" fmla="*/ 214553 w 940200"/>
              <a:gd name="connsiteY8" fmla="*/ 660758 h 721245"/>
              <a:gd name="connsiteX9" fmla="*/ 238078 w 940200"/>
              <a:gd name="connsiteY9" fmla="*/ 721245 h 721245"/>
              <a:gd name="connsiteX0" fmla="*/ 238078 w 943536"/>
              <a:gd name="connsiteY0" fmla="*/ 720896 h 720896"/>
              <a:gd name="connsiteX1" fmla="*/ 324474 w 943536"/>
              <a:gd name="connsiteY1" fmla="*/ 684713 h 720896"/>
              <a:gd name="connsiteX2" fmla="*/ 580593 w 943536"/>
              <a:gd name="connsiteY2" fmla="*/ 647955 h 720896"/>
              <a:gd name="connsiteX3" fmla="*/ 892824 w 943536"/>
              <a:gd name="connsiteY3" fmla="*/ 475805 h 720896"/>
              <a:gd name="connsiteX4" fmla="*/ 925324 w 943536"/>
              <a:gd name="connsiteY4" fmla="*/ 283788 h 720896"/>
              <a:gd name="connsiteX5" fmla="*/ 710990 w 943536"/>
              <a:gd name="connsiteY5" fmla="*/ 6243 h 720896"/>
              <a:gd name="connsiteX6" fmla="*/ 226191 w 943536"/>
              <a:gd name="connsiteY6" fmla="*/ 108764 h 720896"/>
              <a:gd name="connsiteX7" fmla="*/ 23383 w 943536"/>
              <a:gd name="connsiteY7" fmla="*/ 318415 h 720896"/>
              <a:gd name="connsiteX8" fmla="*/ 214553 w 943536"/>
              <a:gd name="connsiteY8" fmla="*/ 660409 h 720896"/>
              <a:gd name="connsiteX9" fmla="*/ 238078 w 943536"/>
              <a:gd name="connsiteY9" fmla="*/ 720896 h 720896"/>
              <a:gd name="connsiteX0" fmla="*/ 238078 w 932042"/>
              <a:gd name="connsiteY0" fmla="*/ 720896 h 720896"/>
              <a:gd name="connsiteX1" fmla="*/ 324474 w 932042"/>
              <a:gd name="connsiteY1" fmla="*/ 684713 h 720896"/>
              <a:gd name="connsiteX2" fmla="*/ 580593 w 932042"/>
              <a:gd name="connsiteY2" fmla="*/ 647955 h 720896"/>
              <a:gd name="connsiteX3" fmla="*/ 850829 w 932042"/>
              <a:gd name="connsiteY3" fmla="*/ 489522 h 720896"/>
              <a:gd name="connsiteX4" fmla="*/ 925324 w 932042"/>
              <a:gd name="connsiteY4" fmla="*/ 283788 h 720896"/>
              <a:gd name="connsiteX5" fmla="*/ 710990 w 932042"/>
              <a:gd name="connsiteY5" fmla="*/ 6243 h 720896"/>
              <a:gd name="connsiteX6" fmla="*/ 226191 w 932042"/>
              <a:gd name="connsiteY6" fmla="*/ 108764 h 720896"/>
              <a:gd name="connsiteX7" fmla="*/ 23383 w 932042"/>
              <a:gd name="connsiteY7" fmla="*/ 318415 h 720896"/>
              <a:gd name="connsiteX8" fmla="*/ 214553 w 932042"/>
              <a:gd name="connsiteY8" fmla="*/ 660409 h 720896"/>
              <a:gd name="connsiteX9" fmla="*/ 238078 w 932042"/>
              <a:gd name="connsiteY9" fmla="*/ 720896 h 720896"/>
              <a:gd name="connsiteX0" fmla="*/ 294564 w 988528"/>
              <a:gd name="connsiteY0" fmla="*/ 721257 h 721257"/>
              <a:gd name="connsiteX1" fmla="*/ 380960 w 988528"/>
              <a:gd name="connsiteY1" fmla="*/ 685074 h 721257"/>
              <a:gd name="connsiteX2" fmla="*/ 637079 w 988528"/>
              <a:gd name="connsiteY2" fmla="*/ 648316 h 721257"/>
              <a:gd name="connsiteX3" fmla="*/ 907315 w 988528"/>
              <a:gd name="connsiteY3" fmla="*/ 489883 h 721257"/>
              <a:gd name="connsiteX4" fmla="*/ 981810 w 988528"/>
              <a:gd name="connsiteY4" fmla="*/ 284149 h 721257"/>
              <a:gd name="connsiteX5" fmla="*/ 767476 w 988528"/>
              <a:gd name="connsiteY5" fmla="*/ 6604 h 721257"/>
              <a:gd name="connsiteX6" fmla="*/ 282677 w 988528"/>
              <a:gd name="connsiteY6" fmla="*/ 109125 h 721257"/>
              <a:gd name="connsiteX7" fmla="*/ 14036 w 988528"/>
              <a:gd name="connsiteY7" fmla="*/ 355779 h 721257"/>
              <a:gd name="connsiteX8" fmla="*/ 271039 w 988528"/>
              <a:gd name="connsiteY8" fmla="*/ 660770 h 721257"/>
              <a:gd name="connsiteX9" fmla="*/ 294564 w 988528"/>
              <a:gd name="connsiteY9" fmla="*/ 721257 h 721257"/>
              <a:gd name="connsiteX0" fmla="*/ 308360 w 1002324"/>
              <a:gd name="connsiteY0" fmla="*/ 721378 h 721378"/>
              <a:gd name="connsiteX1" fmla="*/ 394756 w 1002324"/>
              <a:gd name="connsiteY1" fmla="*/ 685195 h 721378"/>
              <a:gd name="connsiteX2" fmla="*/ 650875 w 1002324"/>
              <a:gd name="connsiteY2" fmla="*/ 648437 h 721378"/>
              <a:gd name="connsiteX3" fmla="*/ 921111 w 1002324"/>
              <a:gd name="connsiteY3" fmla="*/ 490004 h 721378"/>
              <a:gd name="connsiteX4" fmla="*/ 995606 w 1002324"/>
              <a:gd name="connsiteY4" fmla="*/ 284270 h 721378"/>
              <a:gd name="connsiteX5" fmla="*/ 781272 w 1002324"/>
              <a:gd name="connsiteY5" fmla="*/ 6725 h 721378"/>
              <a:gd name="connsiteX6" fmla="*/ 296473 w 1002324"/>
              <a:gd name="connsiteY6" fmla="*/ 109246 h 721378"/>
              <a:gd name="connsiteX7" fmla="*/ 12734 w 1002324"/>
              <a:gd name="connsiteY7" fmla="*/ 367519 h 721378"/>
              <a:gd name="connsiteX8" fmla="*/ 284835 w 1002324"/>
              <a:gd name="connsiteY8" fmla="*/ 660891 h 721378"/>
              <a:gd name="connsiteX9" fmla="*/ 308360 w 1002324"/>
              <a:gd name="connsiteY9" fmla="*/ 721378 h 721378"/>
              <a:gd name="connsiteX0" fmla="*/ 308360 w 1001714"/>
              <a:gd name="connsiteY0" fmla="*/ 721378 h 721378"/>
              <a:gd name="connsiteX1" fmla="*/ 394756 w 1001714"/>
              <a:gd name="connsiteY1" fmla="*/ 685195 h 721378"/>
              <a:gd name="connsiteX2" fmla="*/ 650875 w 1001714"/>
              <a:gd name="connsiteY2" fmla="*/ 648437 h 721378"/>
              <a:gd name="connsiteX3" fmla="*/ 917242 w 1001714"/>
              <a:gd name="connsiteY3" fmla="*/ 475683 h 721378"/>
              <a:gd name="connsiteX4" fmla="*/ 995606 w 1001714"/>
              <a:gd name="connsiteY4" fmla="*/ 284270 h 721378"/>
              <a:gd name="connsiteX5" fmla="*/ 781272 w 1001714"/>
              <a:gd name="connsiteY5" fmla="*/ 6725 h 721378"/>
              <a:gd name="connsiteX6" fmla="*/ 296473 w 1001714"/>
              <a:gd name="connsiteY6" fmla="*/ 109246 h 721378"/>
              <a:gd name="connsiteX7" fmla="*/ 12734 w 1001714"/>
              <a:gd name="connsiteY7" fmla="*/ 367519 h 721378"/>
              <a:gd name="connsiteX8" fmla="*/ 284835 w 1001714"/>
              <a:gd name="connsiteY8" fmla="*/ 660891 h 721378"/>
              <a:gd name="connsiteX9" fmla="*/ 308360 w 1001714"/>
              <a:gd name="connsiteY9" fmla="*/ 721378 h 721378"/>
              <a:gd name="connsiteX0" fmla="*/ 308360 w 1001852"/>
              <a:gd name="connsiteY0" fmla="*/ 721378 h 721378"/>
              <a:gd name="connsiteX1" fmla="*/ 394756 w 1001852"/>
              <a:gd name="connsiteY1" fmla="*/ 685195 h 721378"/>
              <a:gd name="connsiteX2" fmla="*/ 641147 w 1001852"/>
              <a:gd name="connsiteY2" fmla="*/ 639079 h 721378"/>
              <a:gd name="connsiteX3" fmla="*/ 917242 w 1001852"/>
              <a:gd name="connsiteY3" fmla="*/ 475683 h 721378"/>
              <a:gd name="connsiteX4" fmla="*/ 995606 w 1001852"/>
              <a:gd name="connsiteY4" fmla="*/ 284270 h 721378"/>
              <a:gd name="connsiteX5" fmla="*/ 781272 w 1001852"/>
              <a:gd name="connsiteY5" fmla="*/ 6725 h 721378"/>
              <a:gd name="connsiteX6" fmla="*/ 296473 w 1001852"/>
              <a:gd name="connsiteY6" fmla="*/ 109246 h 721378"/>
              <a:gd name="connsiteX7" fmla="*/ 12734 w 1001852"/>
              <a:gd name="connsiteY7" fmla="*/ 367519 h 721378"/>
              <a:gd name="connsiteX8" fmla="*/ 284835 w 1001852"/>
              <a:gd name="connsiteY8" fmla="*/ 660891 h 721378"/>
              <a:gd name="connsiteX9" fmla="*/ 308360 w 1001852"/>
              <a:gd name="connsiteY9" fmla="*/ 721378 h 721378"/>
              <a:gd name="connsiteX0" fmla="*/ 308360 w 1001852"/>
              <a:gd name="connsiteY0" fmla="*/ 719754 h 719754"/>
              <a:gd name="connsiteX1" fmla="*/ 394756 w 1001852"/>
              <a:gd name="connsiteY1" fmla="*/ 683571 h 719754"/>
              <a:gd name="connsiteX2" fmla="*/ 641147 w 1001852"/>
              <a:gd name="connsiteY2" fmla="*/ 637455 h 719754"/>
              <a:gd name="connsiteX3" fmla="*/ 917242 w 1001852"/>
              <a:gd name="connsiteY3" fmla="*/ 474059 h 719754"/>
              <a:gd name="connsiteX4" fmla="*/ 995606 w 1001852"/>
              <a:gd name="connsiteY4" fmla="*/ 282646 h 719754"/>
              <a:gd name="connsiteX5" fmla="*/ 781272 w 1001852"/>
              <a:gd name="connsiteY5" fmla="*/ 5101 h 719754"/>
              <a:gd name="connsiteX6" fmla="*/ 311517 w 1001852"/>
              <a:gd name="connsiteY6" fmla="*/ 122448 h 719754"/>
              <a:gd name="connsiteX7" fmla="*/ 12734 w 1001852"/>
              <a:gd name="connsiteY7" fmla="*/ 365895 h 719754"/>
              <a:gd name="connsiteX8" fmla="*/ 284835 w 1001852"/>
              <a:gd name="connsiteY8" fmla="*/ 659267 h 719754"/>
              <a:gd name="connsiteX9" fmla="*/ 308360 w 1001852"/>
              <a:gd name="connsiteY9" fmla="*/ 719754 h 719754"/>
              <a:gd name="connsiteX0" fmla="*/ 304337 w 997829"/>
              <a:gd name="connsiteY0" fmla="*/ 719754 h 719754"/>
              <a:gd name="connsiteX1" fmla="*/ 390733 w 997829"/>
              <a:gd name="connsiteY1" fmla="*/ 683571 h 719754"/>
              <a:gd name="connsiteX2" fmla="*/ 637124 w 997829"/>
              <a:gd name="connsiteY2" fmla="*/ 637455 h 719754"/>
              <a:gd name="connsiteX3" fmla="*/ 913219 w 997829"/>
              <a:gd name="connsiteY3" fmla="*/ 474059 h 719754"/>
              <a:gd name="connsiteX4" fmla="*/ 991583 w 997829"/>
              <a:gd name="connsiteY4" fmla="*/ 282646 h 719754"/>
              <a:gd name="connsiteX5" fmla="*/ 777249 w 997829"/>
              <a:gd name="connsiteY5" fmla="*/ 5101 h 719754"/>
              <a:gd name="connsiteX6" fmla="*/ 307494 w 997829"/>
              <a:gd name="connsiteY6" fmla="*/ 122448 h 719754"/>
              <a:gd name="connsiteX7" fmla="*/ 8711 w 997829"/>
              <a:gd name="connsiteY7" fmla="*/ 365895 h 719754"/>
              <a:gd name="connsiteX8" fmla="*/ 280812 w 997829"/>
              <a:gd name="connsiteY8" fmla="*/ 659267 h 719754"/>
              <a:gd name="connsiteX9" fmla="*/ 304337 w 997829"/>
              <a:gd name="connsiteY9" fmla="*/ 719754 h 719754"/>
              <a:gd name="connsiteX0" fmla="*/ 304337 w 1000140"/>
              <a:gd name="connsiteY0" fmla="*/ 719754 h 719754"/>
              <a:gd name="connsiteX1" fmla="*/ 390733 w 1000140"/>
              <a:gd name="connsiteY1" fmla="*/ 683571 h 719754"/>
              <a:gd name="connsiteX2" fmla="*/ 637124 w 1000140"/>
              <a:gd name="connsiteY2" fmla="*/ 637455 h 719754"/>
              <a:gd name="connsiteX3" fmla="*/ 926023 w 1000140"/>
              <a:gd name="connsiteY3" fmla="*/ 465382 h 719754"/>
              <a:gd name="connsiteX4" fmla="*/ 991583 w 1000140"/>
              <a:gd name="connsiteY4" fmla="*/ 282646 h 719754"/>
              <a:gd name="connsiteX5" fmla="*/ 777249 w 1000140"/>
              <a:gd name="connsiteY5" fmla="*/ 5101 h 719754"/>
              <a:gd name="connsiteX6" fmla="*/ 307494 w 1000140"/>
              <a:gd name="connsiteY6" fmla="*/ 122448 h 719754"/>
              <a:gd name="connsiteX7" fmla="*/ 8711 w 1000140"/>
              <a:gd name="connsiteY7" fmla="*/ 365895 h 719754"/>
              <a:gd name="connsiteX8" fmla="*/ 280812 w 1000140"/>
              <a:gd name="connsiteY8" fmla="*/ 659267 h 719754"/>
              <a:gd name="connsiteX9" fmla="*/ 304337 w 1000140"/>
              <a:gd name="connsiteY9" fmla="*/ 719754 h 719754"/>
              <a:gd name="connsiteX0" fmla="*/ 304337 w 1000232"/>
              <a:gd name="connsiteY0" fmla="*/ 719754 h 719754"/>
              <a:gd name="connsiteX1" fmla="*/ 390733 w 1000232"/>
              <a:gd name="connsiteY1" fmla="*/ 683571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1000232"/>
              <a:gd name="connsiteY0" fmla="*/ 719754 h 719754"/>
              <a:gd name="connsiteX1" fmla="*/ 399952 w 1000232"/>
              <a:gd name="connsiteY1" fmla="*/ 666587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991570"/>
              <a:gd name="connsiteY0" fmla="*/ 718638 h 718638"/>
              <a:gd name="connsiteX1" fmla="*/ 399952 w 991570"/>
              <a:gd name="connsiteY1" fmla="*/ 665471 h 718638"/>
              <a:gd name="connsiteX2" fmla="*/ 632822 w 991570"/>
              <a:gd name="connsiteY2" fmla="*/ 626371 h 718638"/>
              <a:gd name="connsiteX3" fmla="*/ 926023 w 991570"/>
              <a:gd name="connsiteY3" fmla="*/ 464266 h 718638"/>
              <a:gd name="connsiteX4" fmla="*/ 981545 w 991570"/>
              <a:gd name="connsiteY4" fmla="*/ 258272 h 718638"/>
              <a:gd name="connsiteX5" fmla="*/ 777249 w 991570"/>
              <a:gd name="connsiteY5" fmla="*/ 3985 h 718638"/>
              <a:gd name="connsiteX6" fmla="*/ 307494 w 991570"/>
              <a:gd name="connsiteY6" fmla="*/ 121332 h 718638"/>
              <a:gd name="connsiteX7" fmla="*/ 8711 w 991570"/>
              <a:gd name="connsiteY7" fmla="*/ 364779 h 718638"/>
              <a:gd name="connsiteX8" fmla="*/ 280812 w 991570"/>
              <a:gd name="connsiteY8" fmla="*/ 658151 h 718638"/>
              <a:gd name="connsiteX9" fmla="*/ 304337 w 991570"/>
              <a:gd name="connsiteY9" fmla="*/ 718638 h 718638"/>
              <a:gd name="connsiteX0" fmla="*/ 304337 w 992211"/>
              <a:gd name="connsiteY0" fmla="*/ 718638 h 718638"/>
              <a:gd name="connsiteX1" fmla="*/ 399952 w 992211"/>
              <a:gd name="connsiteY1" fmla="*/ 665471 h 718638"/>
              <a:gd name="connsiteX2" fmla="*/ 632822 w 992211"/>
              <a:gd name="connsiteY2" fmla="*/ 626371 h 718638"/>
              <a:gd name="connsiteX3" fmla="*/ 928468 w 992211"/>
              <a:gd name="connsiteY3" fmla="*/ 445968 h 718638"/>
              <a:gd name="connsiteX4" fmla="*/ 981545 w 992211"/>
              <a:gd name="connsiteY4" fmla="*/ 258272 h 718638"/>
              <a:gd name="connsiteX5" fmla="*/ 777249 w 992211"/>
              <a:gd name="connsiteY5" fmla="*/ 3985 h 718638"/>
              <a:gd name="connsiteX6" fmla="*/ 307494 w 992211"/>
              <a:gd name="connsiteY6" fmla="*/ 121332 h 718638"/>
              <a:gd name="connsiteX7" fmla="*/ 8711 w 992211"/>
              <a:gd name="connsiteY7" fmla="*/ 364779 h 718638"/>
              <a:gd name="connsiteX8" fmla="*/ 280812 w 992211"/>
              <a:gd name="connsiteY8" fmla="*/ 658151 h 718638"/>
              <a:gd name="connsiteX9" fmla="*/ 304337 w 992211"/>
              <a:gd name="connsiteY9" fmla="*/ 718638 h 718638"/>
              <a:gd name="connsiteX0" fmla="*/ 304337 w 993655"/>
              <a:gd name="connsiteY0" fmla="*/ 717746 h 717746"/>
              <a:gd name="connsiteX1" fmla="*/ 399952 w 993655"/>
              <a:gd name="connsiteY1" fmla="*/ 664579 h 717746"/>
              <a:gd name="connsiteX2" fmla="*/ 632822 w 993655"/>
              <a:gd name="connsiteY2" fmla="*/ 625479 h 717746"/>
              <a:gd name="connsiteX3" fmla="*/ 928468 w 993655"/>
              <a:gd name="connsiteY3" fmla="*/ 445076 h 717746"/>
              <a:gd name="connsiteX4" fmla="*/ 983273 w 993655"/>
              <a:gd name="connsiteY4" fmla="*/ 237421 h 717746"/>
              <a:gd name="connsiteX5" fmla="*/ 777249 w 993655"/>
              <a:gd name="connsiteY5" fmla="*/ 3093 h 717746"/>
              <a:gd name="connsiteX6" fmla="*/ 307494 w 993655"/>
              <a:gd name="connsiteY6" fmla="*/ 120440 h 717746"/>
              <a:gd name="connsiteX7" fmla="*/ 8711 w 993655"/>
              <a:gd name="connsiteY7" fmla="*/ 363887 h 717746"/>
              <a:gd name="connsiteX8" fmla="*/ 280812 w 993655"/>
              <a:gd name="connsiteY8" fmla="*/ 657259 h 717746"/>
              <a:gd name="connsiteX9" fmla="*/ 304337 w 993655"/>
              <a:gd name="connsiteY9" fmla="*/ 717746 h 717746"/>
              <a:gd name="connsiteX0" fmla="*/ 304337 w 991662"/>
              <a:gd name="connsiteY0" fmla="*/ 717746 h 717746"/>
              <a:gd name="connsiteX1" fmla="*/ 399952 w 991662"/>
              <a:gd name="connsiteY1" fmla="*/ 664579 h 717746"/>
              <a:gd name="connsiteX2" fmla="*/ 632822 w 991662"/>
              <a:gd name="connsiteY2" fmla="*/ 625479 h 717746"/>
              <a:gd name="connsiteX3" fmla="*/ 928468 w 991662"/>
              <a:gd name="connsiteY3" fmla="*/ 445076 h 717746"/>
              <a:gd name="connsiteX4" fmla="*/ 983273 w 991662"/>
              <a:gd name="connsiteY4" fmla="*/ 237421 h 717746"/>
              <a:gd name="connsiteX5" fmla="*/ 777249 w 991662"/>
              <a:gd name="connsiteY5" fmla="*/ 3093 h 717746"/>
              <a:gd name="connsiteX6" fmla="*/ 307494 w 991662"/>
              <a:gd name="connsiteY6" fmla="*/ 120440 h 717746"/>
              <a:gd name="connsiteX7" fmla="*/ 8711 w 991662"/>
              <a:gd name="connsiteY7" fmla="*/ 363887 h 717746"/>
              <a:gd name="connsiteX8" fmla="*/ 280812 w 991662"/>
              <a:gd name="connsiteY8" fmla="*/ 657259 h 717746"/>
              <a:gd name="connsiteX9" fmla="*/ 304337 w 991662"/>
              <a:gd name="connsiteY9" fmla="*/ 717746 h 717746"/>
              <a:gd name="connsiteX0" fmla="*/ 304337 w 989471"/>
              <a:gd name="connsiteY0" fmla="*/ 717746 h 717746"/>
              <a:gd name="connsiteX1" fmla="*/ 399952 w 989471"/>
              <a:gd name="connsiteY1" fmla="*/ 664579 h 717746"/>
              <a:gd name="connsiteX2" fmla="*/ 632822 w 989471"/>
              <a:gd name="connsiteY2" fmla="*/ 625479 h 717746"/>
              <a:gd name="connsiteX3" fmla="*/ 916010 w 989471"/>
              <a:gd name="connsiteY3" fmla="*/ 449761 h 717746"/>
              <a:gd name="connsiteX4" fmla="*/ 983273 w 989471"/>
              <a:gd name="connsiteY4" fmla="*/ 237421 h 717746"/>
              <a:gd name="connsiteX5" fmla="*/ 777249 w 989471"/>
              <a:gd name="connsiteY5" fmla="*/ 3093 h 717746"/>
              <a:gd name="connsiteX6" fmla="*/ 307494 w 989471"/>
              <a:gd name="connsiteY6" fmla="*/ 120440 h 717746"/>
              <a:gd name="connsiteX7" fmla="*/ 8711 w 989471"/>
              <a:gd name="connsiteY7" fmla="*/ 363887 h 717746"/>
              <a:gd name="connsiteX8" fmla="*/ 280812 w 989471"/>
              <a:gd name="connsiteY8" fmla="*/ 657259 h 717746"/>
              <a:gd name="connsiteX9" fmla="*/ 304337 w 989471"/>
              <a:gd name="connsiteY9" fmla="*/ 717746 h 717746"/>
              <a:gd name="connsiteX0" fmla="*/ 304337 w 989471"/>
              <a:gd name="connsiteY0" fmla="*/ 716680 h 716680"/>
              <a:gd name="connsiteX1" fmla="*/ 399952 w 989471"/>
              <a:gd name="connsiteY1" fmla="*/ 663513 h 716680"/>
              <a:gd name="connsiteX2" fmla="*/ 632822 w 989471"/>
              <a:gd name="connsiteY2" fmla="*/ 624413 h 716680"/>
              <a:gd name="connsiteX3" fmla="*/ 916010 w 989471"/>
              <a:gd name="connsiteY3" fmla="*/ 448695 h 716680"/>
              <a:gd name="connsiteX4" fmla="*/ 983273 w 989471"/>
              <a:gd name="connsiteY4" fmla="*/ 236355 h 716680"/>
              <a:gd name="connsiteX5" fmla="*/ 777249 w 989471"/>
              <a:gd name="connsiteY5" fmla="*/ 2027 h 716680"/>
              <a:gd name="connsiteX6" fmla="*/ 314664 w 989471"/>
              <a:gd name="connsiteY6" fmla="*/ 135987 h 716680"/>
              <a:gd name="connsiteX7" fmla="*/ 8711 w 989471"/>
              <a:gd name="connsiteY7" fmla="*/ 362821 h 716680"/>
              <a:gd name="connsiteX8" fmla="*/ 280812 w 989471"/>
              <a:gd name="connsiteY8" fmla="*/ 656193 h 716680"/>
              <a:gd name="connsiteX9" fmla="*/ 304337 w 989471"/>
              <a:gd name="connsiteY9" fmla="*/ 716680 h 716680"/>
              <a:gd name="connsiteX0" fmla="*/ 292743 w 977877"/>
              <a:gd name="connsiteY0" fmla="*/ 716666 h 716666"/>
              <a:gd name="connsiteX1" fmla="*/ 388358 w 977877"/>
              <a:gd name="connsiteY1" fmla="*/ 663499 h 716666"/>
              <a:gd name="connsiteX2" fmla="*/ 621228 w 977877"/>
              <a:gd name="connsiteY2" fmla="*/ 624399 h 716666"/>
              <a:gd name="connsiteX3" fmla="*/ 904416 w 977877"/>
              <a:gd name="connsiteY3" fmla="*/ 448681 h 716666"/>
              <a:gd name="connsiteX4" fmla="*/ 971679 w 977877"/>
              <a:gd name="connsiteY4" fmla="*/ 236341 h 716666"/>
              <a:gd name="connsiteX5" fmla="*/ 765655 w 977877"/>
              <a:gd name="connsiteY5" fmla="*/ 2013 h 716666"/>
              <a:gd name="connsiteX6" fmla="*/ 303070 w 977877"/>
              <a:gd name="connsiteY6" fmla="*/ 135973 h 716666"/>
              <a:gd name="connsiteX7" fmla="*/ 9575 w 977877"/>
              <a:gd name="connsiteY7" fmla="*/ 358122 h 716666"/>
              <a:gd name="connsiteX8" fmla="*/ 269218 w 977877"/>
              <a:gd name="connsiteY8" fmla="*/ 656179 h 716666"/>
              <a:gd name="connsiteX9" fmla="*/ 292743 w 977877"/>
              <a:gd name="connsiteY9" fmla="*/ 716666 h 716666"/>
              <a:gd name="connsiteX0" fmla="*/ 292743 w 977482"/>
              <a:gd name="connsiteY0" fmla="*/ 701983 h 701983"/>
              <a:gd name="connsiteX1" fmla="*/ 388358 w 977482"/>
              <a:gd name="connsiteY1" fmla="*/ 648816 h 701983"/>
              <a:gd name="connsiteX2" fmla="*/ 621228 w 977482"/>
              <a:gd name="connsiteY2" fmla="*/ 609716 h 701983"/>
              <a:gd name="connsiteX3" fmla="*/ 904416 w 977482"/>
              <a:gd name="connsiteY3" fmla="*/ 433998 h 701983"/>
              <a:gd name="connsiteX4" fmla="*/ 971679 w 977482"/>
              <a:gd name="connsiteY4" fmla="*/ 221658 h 701983"/>
              <a:gd name="connsiteX5" fmla="*/ 772108 w 977482"/>
              <a:gd name="connsiteY5" fmla="*/ 2282 h 701983"/>
              <a:gd name="connsiteX6" fmla="*/ 303070 w 977482"/>
              <a:gd name="connsiteY6" fmla="*/ 121290 h 701983"/>
              <a:gd name="connsiteX7" fmla="*/ 9575 w 977482"/>
              <a:gd name="connsiteY7" fmla="*/ 343439 h 701983"/>
              <a:gd name="connsiteX8" fmla="*/ 269218 w 977482"/>
              <a:gd name="connsiteY8" fmla="*/ 641496 h 701983"/>
              <a:gd name="connsiteX9" fmla="*/ 292743 w 977482"/>
              <a:gd name="connsiteY9" fmla="*/ 701983 h 701983"/>
              <a:gd name="connsiteX0" fmla="*/ 292743 w 973570"/>
              <a:gd name="connsiteY0" fmla="*/ 701983 h 701983"/>
              <a:gd name="connsiteX1" fmla="*/ 388358 w 973570"/>
              <a:gd name="connsiteY1" fmla="*/ 648816 h 701983"/>
              <a:gd name="connsiteX2" fmla="*/ 621228 w 973570"/>
              <a:gd name="connsiteY2" fmla="*/ 609716 h 701983"/>
              <a:gd name="connsiteX3" fmla="*/ 862937 w 973570"/>
              <a:gd name="connsiteY3" fmla="*/ 454570 h 701983"/>
              <a:gd name="connsiteX4" fmla="*/ 971679 w 973570"/>
              <a:gd name="connsiteY4" fmla="*/ 221658 h 701983"/>
              <a:gd name="connsiteX5" fmla="*/ 772108 w 973570"/>
              <a:gd name="connsiteY5" fmla="*/ 2282 h 701983"/>
              <a:gd name="connsiteX6" fmla="*/ 303070 w 973570"/>
              <a:gd name="connsiteY6" fmla="*/ 121290 h 701983"/>
              <a:gd name="connsiteX7" fmla="*/ 9575 w 973570"/>
              <a:gd name="connsiteY7" fmla="*/ 343439 h 701983"/>
              <a:gd name="connsiteX8" fmla="*/ 269218 w 973570"/>
              <a:gd name="connsiteY8" fmla="*/ 641496 h 701983"/>
              <a:gd name="connsiteX9" fmla="*/ 292743 w 973570"/>
              <a:gd name="connsiteY9" fmla="*/ 701983 h 701983"/>
              <a:gd name="connsiteX0" fmla="*/ 292743 w 952057"/>
              <a:gd name="connsiteY0" fmla="*/ 702570 h 702570"/>
              <a:gd name="connsiteX1" fmla="*/ 388358 w 952057"/>
              <a:gd name="connsiteY1" fmla="*/ 649403 h 702570"/>
              <a:gd name="connsiteX2" fmla="*/ 621228 w 952057"/>
              <a:gd name="connsiteY2" fmla="*/ 610303 h 702570"/>
              <a:gd name="connsiteX3" fmla="*/ 862937 w 952057"/>
              <a:gd name="connsiteY3" fmla="*/ 455157 h 702570"/>
              <a:gd name="connsiteX4" fmla="*/ 949171 w 952057"/>
              <a:gd name="connsiteY4" fmla="*/ 237080 h 702570"/>
              <a:gd name="connsiteX5" fmla="*/ 772108 w 952057"/>
              <a:gd name="connsiteY5" fmla="*/ 2869 h 702570"/>
              <a:gd name="connsiteX6" fmla="*/ 303070 w 952057"/>
              <a:gd name="connsiteY6" fmla="*/ 121877 h 702570"/>
              <a:gd name="connsiteX7" fmla="*/ 9575 w 952057"/>
              <a:gd name="connsiteY7" fmla="*/ 344026 h 702570"/>
              <a:gd name="connsiteX8" fmla="*/ 269218 w 952057"/>
              <a:gd name="connsiteY8" fmla="*/ 642083 h 702570"/>
              <a:gd name="connsiteX9" fmla="*/ 292743 w 952057"/>
              <a:gd name="connsiteY9" fmla="*/ 702570 h 702570"/>
              <a:gd name="connsiteX0" fmla="*/ 292743 w 952870"/>
              <a:gd name="connsiteY0" fmla="*/ 681136 h 681136"/>
              <a:gd name="connsiteX1" fmla="*/ 388358 w 952870"/>
              <a:gd name="connsiteY1" fmla="*/ 627969 h 681136"/>
              <a:gd name="connsiteX2" fmla="*/ 621228 w 952870"/>
              <a:gd name="connsiteY2" fmla="*/ 588869 h 681136"/>
              <a:gd name="connsiteX3" fmla="*/ 862937 w 952870"/>
              <a:gd name="connsiteY3" fmla="*/ 433723 h 681136"/>
              <a:gd name="connsiteX4" fmla="*/ 949171 w 952870"/>
              <a:gd name="connsiteY4" fmla="*/ 215646 h 681136"/>
              <a:gd name="connsiteX5" fmla="*/ 756078 w 952870"/>
              <a:gd name="connsiteY5" fmla="*/ 3530 h 681136"/>
              <a:gd name="connsiteX6" fmla="*/ 303070 w 952870"/>
              <a:gd name="connsiteY6" fmla="*/ 100443 h 681136"/>
              <a:gd name="connsiteX7" fmla="*/ 9575 w 952870"/>
              <a:gd name="connsiteY7" fmla="*/ 322592 h 681136"/>
              <a:gd name="connsiteX8" fmla="*/ 269218 w 952870"/>
              <a:gd name="connsiteY8" fmla="*/ 620649 h 681136"/>
              <a:gd name="connsiteX9" fmla="*/ 292743 w 952870"/>
              <a:gd name="connsiteY9" fmla="*/ 681136 h 6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70" h="681136">
                <a:moveTo>
                  <a:pt x="292743" y="681136"/>
                </a:moveTo>
                <a:cubicBezTo>
                  <a:pt x="301279" y="680371"/>
                  <a:pt x="333611" y="643347"/>
                  <a:pt x="388358" y="627969"/>
                </a:cubicBezTo>
                <a:cubicBezTo>
                  <a:pt x="443105" y="612591"/>
                  <a:pt x="542132" y="621243"/>
                  <a:pt x="621228" y="588869"/>
                </a:cubicBezTo>
                <a:cubicBezTo>
                  <a:pt x="700325" y="556495"/>
                  <a:pt x="808280" y="495927"/>
                  <a:pt x="862937" y="433723"/>
                </a:cubicBezTo>
                <a:cubicBezTo>
                  <a:pt x="917594" y="371519"/>
                  <a:pt x="966981" y="287345"/>
                  <a:pt x="949171" y="215646"/>
                </a:cubicBezTo>
                <a:cubicBezTo>
                  <a:pt x="931361" y="143947"/>
                  <a:pt x="863762" y="22731"/>
                  <a:pt x="756078" y="3530"/>
                </a:cubicBezTo>
                <a:cubicBezTo>
                  <a:pt x="648395" y="-15671"/>
                  <a:pt x="427487" y="47266"/>
                  <a:pt x="303070" y="100443"/>
                </a:cubicBezTo>
                <a:cubicBezTo>
                  <a:pt x="178653" y="153620"/>
                  <a:pt x="40905" y="225818"/>
                  <a:pt x="9575" y="322592"/>
                </a:cubicBezTo>
                <a:cubicBezTo>
                  <a:pt x="-27955" y="449595"/>
                  <a:pt x="42058" y="578651"/>
                  <a:pt x="269218" y="620649"/>
                </a:cubicBezTo>
                <a:cubicBezTo>
                  <a:pt x="296989" y="634107"/>
                  <a:pt x="292743" y="681136"/>
                  <a:pt x="292743" y="681136"/>
                </a:cubicBezTo>
                <a:close/>
              </a:path>
            </a:pathLst>
          </a:custGeom>
          <a:solidFill>
            <a:schemeClr val="bg1"/>
          </a:solidFill>
          <a:ln w="19050" cap="flat">
            <a:noFill/>
            <a:prstDash val="solid"/>
            <a:miter/>
          </a:ln>
        </p:spPr>
        <p:txBody>
          <a:bodyPr rtlCol="0" anchor="ctr"/>
          <a:lstStyle/>
          <a:p>
            <a:endParaRPr lang="en-US">
              <a:solidFill>
                <a:srgbClr val="000000"/>
              </a:solidFill>
            </a:endParaRPr>
          </a:p>
        </p:txBody>
      </p:sp>
      <p:sp>
        <p:nvSpPr>
          <p:cNvPr id="126" name="Freeform: Shape 125">
            <a:extLst>
              <a:ext uri="{FF2B5EF4-FFF2-40B4-BE49-F238E27FC236}">
                <a16:creationId xmlns:a16="http://schemas.microsoft.com/office/drawing/2014/main" id="{AD242FBE-2452-4D50-BD27-1EB4712B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19754">
            <a:off x="5879557" y="427366"/>
            <a:ext cx="5423337" cy="4484859"/>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2584 w 944778"/>
              <a:gd name="connsiteY0" fmla="*/ 641781 h 641781"/>
              <a:gd name="connsiteX1" fmla="*/ 347674 w 944778"/>
              <a:gd name="connsiteY1" fmla="*/ 603504 h 641781"/>
              <a:gd name="connsiteX2" fmla="*/ 492610 w 944778"/>
              <a:gd name="connsiteY2" fmla="*/ 589409 h 641781"/>
              <a:gd name="connsiteX3" fmla="*/ 871513 w 944778"/>
              <a:gd name="connsiteY3" fmla="*/ 466770 h 641781"/>
              <a:gd name="connsiteX4" fmla="*/ 918074 w 944778"/>
              <a:gd name="connsiteY4" fmla="*/ 196299 h 641781"/>
              <a:gd name="connsiteX5" fmla="*/ 691598 w 944778"/>
              <a:gd name="connsiteY5" fmla="*/ 5419 h 641781"/>
              <a:gd name="connsiteX6" fmla="*/ 205135 w 944778"/>
              <a:gd name="connsiteY6" fmla="*/ 67964 h 641781"/>
              <a:gd name="connsiteX7" fmla="*/ 19443 w 944778"/>
              <a:gd name="connsiteY7" fmla="*/ 244456 h 641781"/>
              <a:gd name="connsiteX8" fmla="*/ 232089 w 944778"/>
              <a:gd name="connsiteY8" fmla="*/ 580705 h 641781"/>
              <a:gd name="connsiteX9" fmla="*/ 292584 w 944778"/>
              <a:gd name="connsiteY9" fmla="*/ 641781 h 641781"/>
              <a:gd name="connsiteX0" fmla="*/ 292584 w 940808"/>
              <a:gd name="connsiteY0" fmla="*/ 641781 h 641781"/>
              <a:gd name="connsiteX1" fmla="*/ 347674 w 940808"/>
              <a:gd name="connsiteY1" fmla="*/ 603504 h 641781"/>
              <a:gd name="connsiteX2" fmla="*/ 492610 w 940808"/>
              <a:gd name="connsiteY2" fmla="*/ 589409 h 641781"/>
              <a:gd name="connsiteX3" fmla="*/ 871513 w 940808"/>
              <a:gd name="connsiteY3" fmla="*/ 466770 h 641781"/>
              <a:gd name="connsiteX4" fmla="*/ 918074 w 940808"/>
              <a:gd name="connsiteY4" fmla="*/ 196299 h 641781"/>
              <a:gd name="connsiteX5" fmla="*/ 691598 w 940808"/>
              <a:gd name="connsiteY5" fmla="*/ 5419 h 641781"/>
              <a:gd name="connsiteX6" fmla="*/ 205135 w 940808"/>
              <a:gd name="connsiteY6" fmla="*/ 67964 h 641781"/>
              <a:gd name="connsiteX7" fmla="*/ 19443 w 940808"/>
              <a:gd name="connsiteY7" fmla="*/ 244456 h 641781"/>
              <a:gd name="connsiteX8" fmla="*/ 232089 w 940808"/>
              <a:gd name="connsiteY8" fmla="*/ 580705 h 641781"/>
              <a:gd name="connsiteX9" fmla="*/ 292584 w 940808"/>
              <a:gd name="connsiteY9" fmla="*/ 641781 h 641781"/>
              <a:gd name="connsiteX0" fmla="*/ 292584 w 936876"/>
              <a:gd name="connsiteY0" fmla="*/ 640201 h 640201"/>
              <a:gd name="connsiteX1" fmla="*/ 347674 w 936876"/>
              <a:gd name="connsiteY1" fmla="*/ 601924 h 640201"/>
              <a:gd name="connsiteX2" fmla="*/ 492610 w 936876"/>
              <a:gd name="connsiteY2" fmla="*/ 587829 h 640201"/>
              <a:gd name="connsiteX3" fmla="*/ 871513 w 936876"/>
              <a:gd name="connsiteY3" fmla="*/ 465190 h 640201"/>
              <a:gd name="connsiteX4" fmla="*/ 907259 w 936876"/>
              <a:gd name="connsiteY4" fmla="*/ 167385 h 640201"/>
              <a:gd name="connsiteX5" fmla="*/ 691598 w 936876"/>
              <a:gd name="connsiteY5" fmla="*/ 3839 h 640201"/>
              <a:gd name="connsiteX6" fmla="*/ 205135 w 936876"/>
              <a:gd name="connsiteY6" fmla="*/ 66384 h 640201"/>
              <a:gd name="connsiteX7" fmla="*/ 19443 w 936876"/>
              <a:gd name="connsiteY7" fmla="*/ 242876 h 640201"/>
              <a:gd name="connsiteX8" fmla="*/ 232089 w 936876"/>
              <a:gd name="connsiteY8" fmla="*/ 579125 h 640201"/>
              <a:gd name="connsiteX9" fmla="*/ 292584 w 936876"/>
              <a:gd name="connsiteY9" fmla="*/ 640201 h 640201"/>
              <a:gd name="connsiteX0" fmla="*/ 292584 w 927257"/>
              <a:gd name="connsiteY0" fmla="*/ 654530 h 654530"/>
              <a:gd name="connsiteX1" fmla="*/ 347674 w 927257"/>
              <a:gd name="connsiteY1" fmla="*/ 616253 h 654530"/>
              <a:gd name="connsiteX2" fmla="*/ 492610 w 927257"/>
              <a:gd name="connsiteY2" fmla="*/ 602158 h 654530"/>
              <a:gd name="connsiteX3" fmla="*/ 871513 w 927257"/>
              <a:gd name="connsiteY3" fmla="*/ 479519 h 654530"/>
              <a:gd name="connsiteX4" fmla="*/ 907259 w 927257"/>
              <a:gd name="connsiteY4" fmla="*/ 181714 h 654530"/>
              <a:gd name="connsiteX5" fmla="*/ 695909 w 927257"/>
              <a:gd name="connsiteY5" fmla="*/ 3250 h 654530"/>
              <a:gd name="connsiteX6" fmla="*/ 205135 w 927257"/>
              <a:gd name="connsiteY6" fmla="*/ 80713 h 654530"/>
              <a:gd name="connsiteX7" fmla="*/ 19443 w 927257"/>
              <a:gd name="connsiteY7" fmla="*/ 257205 h 654530"/>
              <a:gd name="connsiteX8" fmla="*/ 232089 w 927257"/>
              <a:gd name="connsiteY8" fmla="*/ 593454 h 654530"/>
              <a:gd name="connsiteX9" fmla="*/ 292584 w 927257"/>
              <a:gd name="connsiteY9" fmla="*/ 654530 h 654530"/>
              <a:gd name="connsiteX0" fmla="*/ 292584 w 927257"/>
              <a:gd name="connsiteY0" fmla="*/ 656183 h 656183"/>
              <a:gd name="connsiteX1" fmla="*/ 347674 w 927257"/>
              <a:gd name="connsiteY1" fmla="*/ 617906 h 656183"/>
              <a:gd name="connsiteX2" fmla="*/ 492610 w 927257"/>
              <a:gd name="connsiteY2" fmla="*/ 603811 h 656183"/>
              <a:gd name="connsiteX3" fmla="*/ 871513 w 927257"/>
              <a:gd name="connsiteY3" fmla="*/ 481172 h 656183"/>
              <a:gd name="connsiteX4" fmla="*/ 907259 w 927257"/>
              <a:gd name="connsiteY4" fmla="*/ 183367 h 656183"/>
              <a:gd name="connsiteX5" fmla="*/ 695909 w 927257"/>
              <a:gd name="connsiteY5" fmla="*/ 4903 h 656183"/>
              <a:gd name="connsiteX6" fmla="*/ 205135 w 927257"/>
              <a:gd name="connsiteY6" fmla="*/ 82366 h 656183"/>
              <a:gd name="connsiteX7" fmla="*/ 19443 w 927257"/>
              <a:gd name="connsiteY7" fmla="*/ 258858 h 656183"/>
              <a:gd name="connsiteX8" fmla="*/ 232089 w 927257"/>
              <a:gd name="connsiteY8" fmla="*/ 595107 h 656183"/>
              <a:gd name="connsiteX9" fmla="*/ 292584 w 927257"/>
              <a:gd name="connsiteY9" fmla="*/ 656183 h 656183"/>
              <a:gd name="connsiteX0" fmla="*/ 292584 w 925838"/>
              <a:gd name="connsiteY0" fmla="*/ 651595 h 651595"/>
              <a:gd name="connsiteX1" fmla="*/ 347674 w 925838"/>
              <a:gd name="connsiteY1" fmla="*/ 613318 h 651595"/>
              <a:gd name="connsiteX2" fmla="*/ 492610 w 925838"/>
              <a:gd name="connsiteY2" fmla="*/ 599223 h 651595"/>
              <a:gd name="connsiteX3" fmla="*/ 871513 w 925838"/>
              <a:gd name="connsiteY3" fmla="*/ 476584 h 651595"/>
              <a:gd name="connsiteX4" fmla="*/ 907259 w 925838"/>
              <a:gd name="connsiteY4" fmla="*/ 178779 h 651595"/>
              <a:gd name="connsiteX5" fmla="*/ 715990 w 925838"/>
              <a:gd name="connsiteY5" fmla="*/ 5177 h 651595"/>
              <a:gd name="connsiteX6" fmla="*/ 205135 w 925838"/>
              <a:gd name="connsiteY6" fmla="*/ 77778 h 651595"/>
              <a:gd name="connsiteX7" fmla="*/ 19443 w 925838"/>
              <a:gd name="connsiteY7" fmla="*/ 254270 h 651595"/>
              <a:gd name="connsiteX8" fmla="*/ 232089 w 925838"/>
              <a:gd name="connsiteY8" fmla="*/ 590519 h 651595"/>
              <a:gd name="connsiteX9" fmla="*/ 292584 w 925838"/>
              <a:gd name="connsiteY9" fmla="*/ 651595 h 651595"/>
              <a:gd name="connsiteX0" fmla="*/ 262897 w 925838"/>
              <a:gd name="connsiteY0" fmla="*/ 663017 h 663017"/>
              <a:gd name="connsiteX1" fmla="*/ 347674 w 925838"/>
              <a:gd name="connsiteY1" fmla="*/ 613318 h 663017"/>
              <a:gd name="connsiteX2" fmla="*/ 492610 w 925838"/>
              <a:gd name="connsiteY2" fmla="*/ 599223 h 663017"/>
              <a:gd name="connsiteX3" fmla="*/ 871513 w 925838"/>
              <a:gd name="connsiteY3" fmla="*/ 476584 h 663017"/>
              <a:gd name="connsiteX4" fmla="*/ 907259 w 925838"/>
              <a:gd name="connsiteY4" fmla="*/ 178779 h 663017"/>
              <a:gd name="connsiteX5" fmla="*/ 715990 w 925838"/>
              <a:gd name="connsiteY5" fmla="*/ 5177 h 663017"/>
              <a:gd name="connsiteX6" fmla="*/ 205135 w 925838"/>
              <a:gd name="connsiteY6" fmla="*/ 77778 h 663017"/>
              <a:gd name="connsiteX7" fmla="*/ 19443 w 925838"/>
              <a:gd name="connsiteY7" fmla="*/ 254270 h 663017"/>
              <a:gd name="connsiteX8" fmla="*/ 232089 w 925838"/>
              <a:gd name="connsiteY8" fmla="*/ 590519 h 663017"/>
              <a:gd name="connsiteX9" fmla="*/ 262897 w 925838"/>
              <a:gd name="connsiteY9" fmla="*/ 663017 h 663017"/>
              <a:gd name="connsiteX0" fmla="*/ 238982 w 925838"/>
              <a:gd name="connsiteY0" fmla="*/ 657889 h 657889"/>
              <a:gd name="connsiteX1" fmla="*/ 347674 w 925838"/>
              <a:gd name="connsiteY1" fmla="*/ 61331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5838"/>
              <a:gd name="connsiteY0" fmla="*/ 657889 h 657889"/>
              <a:gd name="connsiteX1" fmla="*/ 354772 w 925838"/>
              <a:gd name="connsiteY1" fmla="*/ 61650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4637"/>
              <a:gd name="connsiteY0" fmla="*/ 657889 h 657889"/>
              <a:gd name="connsiteX1" fmla="*/ 354772 w 924637"/>
              <a:gd name="connsiteY1" fmla="*/ 616508 h 657889"/>
              <a:gd name="connsiteX2" fmla="*/ 516487 w 924637"/>
              <a:gd name="connsiteY2" fmla="*/ 599340 h 657889"/>
              <a:gd name="connsiteX3" fmla="*/ 871513 w 924637"/>
              <a:gd name="connsiteY3" fmla="*/ 476584 h 657889"/>
              <a:gd name="connsiteX4" fmla="*/ 907259 w 924637"/>
              <a:gd name="connsiteY4" fmla="*/ 178779 h 657889"/>
              <a:gd name="connsiteX5" fmla="*/ 715990 w 924637"/>
              <a:gd name="connsiteY5" fmla="*/ 5177 h 657889"/>
              <a:gd name="connsiteX6" fmla="*/ 205135 w 924637"/>
              <a:gd name="connsiteY6" fmla="*/ 77778 h 657889"/>
              <a:gd name="connsiteX7" fmla="*/ 19443 w 924637"/>
              <a:gd name="connsiteY7" fmla="*/ 254270 h 657889"/>
              <a:gd name="connsiteX8" fmla="*/ 232089 w 924637"/>
              <a:gd name="connsiteY8" fmla="*/ 590519 h 657889"/>
              <a:gd name="connsiteX9" fmla="*/ 238982 w 924637"/>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3327"/>
              <a:gd name="connsiteY0" fmla="*/ 657889 h 657889"/>
              <a:gd name="connsiteX1" fmla="*/ 354772 w 923327"/>
              <a:gd name="connsiteY1" fmla="*/ 616508 h 657889"/>
              <a:gd name="connsiteX2" fmla="*/ 543969 w 923327"/>
              <a:gd name="connsiteY2" fmla="*/ 608568 h 657889"/>
              <a:gd name="connsiteX3" fmla="*/ 871513 w 923327"/>
              <a:gd name="connsiteY3" fmla="*/ 476584 h 657889"/>
              <a:gd name="connsiteX4" fmla="*/ 907259 w 923327"/>
              <a:gd name="connsiteY4" fmla="*/ 178779 h 657889"/>
              <a:gd name="connsiteX5" fmla="*/ 715990 w 923327"/>
              <a:gd name="connsiteY5" fmla="*/ 5177 h 657889"/>
              <a:gd name="connsiteX6" fmla="*/ 205135 w 923327"/>
              <a:gd name="connsiteY6" fmla="*/ 77778 h 657889"/>
              <a:gd name="connsiteX7" fmla="*/ 19443 w 923327"/>
              <a:gd name="connsiteY7" fmla="*/ 254270 h 657889"/>
              <a:gd name="connsiteX8" fmla="*/ 232089 w 923327"/>
              <a:gd name="connsiteY8" fmla="*/ 590519 h 657889"/>
              <a:gd name="connsiteX9" fmla="*/ 238982 w 923327"/>
              <a:gd name="connsiteY9" fmla="*/ 657889 h 657889"/>
              <a:gd name="connsiteX0" fmla="*/ 238982 w 922789"/>
              <a:gd name="connsiteY0" fmla="*/ 657889 h 657889"/>
              <a:gd name="connsiteX1" fmla="*/ 354772 w 922789"/>
              <a:gd name="connsiteY1" fmla="*/ 616508 h 657889"/>
              <a:gd name="connsiteX2" fmla="*/ 555775 w 922789"/>
              <a:gd name="connsiteY2" fmla="*/ 610544 h 657889"/>
              <a:gd name="connsiteX3" fmla="*/ 871513 w 922789"/>
              <a:gd name="connsiteY3" fmla="*/ 476584 h 657889"/>
              <a:gd name="connsiteX4" fmla="*/ 907259 w 922789"/>
              <a:gd name="connsiteY4" fmla="*/ 178779 h 657889"/>
              <a:gd name="connsiteX5" fmla="*/ 715990 w 922789"/>
              <a:gd name="connsiteY5" fmla="*/ 5177 h 657889"/>
              <a:gd name="connsiteX6" fmla="*/ 205135 w 922789"/>
              <a:gd name="connsiteY6" fmla="*/ 77778 h 657889"/>
              <a:gd name="connsiteX7" fmla="*/ 19443 w 922789"/>
              <a:gd name="connsiteY7" fmla="*/ 254270 h 657889"/>
              <a:gd name="connsiteX8" fmla="*/ 232089 w 922789"/>
              <a:gd name="connsiteY8" fmla="*/ 590519 h 657889"/>
              <a:gd name="connsiteX9" fmla="*/ 238982 w 922789"/>
              <a:gd name="connsiteY9" fmla="*/ 657889 h 657889"/>
              <a:gd name="connsiteX0" fmla="*/ 237724 w 922789"/>
              <a:gd name="connsiteY0" fmla="*/ 662631 h 662631"/>
              <a:gd name="connsiteX1" fmla="*/ 354772 w 922789"/>
              <a:gd name="connsiteY1" fmla="*/ 616508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895"/>
              <a:gd name="connsiteY0" fmla="*/ 675244 h 675244"/>
              <a:gd name="connsiteX1" fmla="*/ 316417 w 922895"/>
              <a:gd name="connsiteY1" fmla="*/ 635913 h 675244"/>
              <a:gd name="connsiteX2" fmla="*/ 555775 w 922895"/>
              <a:gd name="connsiteY2" fmla="*/ 623157 h 675244"/>
              <a:gd name="connsiteX3" fmla="*/ 871513 w 922895"/>
              <a:gd name="connsiteY3" fmla="*/ 489197 h 675244"/>
              <a:gd name="connsiteX4" fmla="*/ 907259 w 922895"/>
              <a:gd name="connsiteY4" fmla="*/ 191392 h 675244"/>
              <a:gd name="connsiteX5" fmla="*/ 714533 w 922895"/>
              <a:gd name="connsiteY5" fmla="*/ 4490 h 675244"/>
              <a:gd name="connsiteX6" fmla="*/ 205135 w 922895"/>
              <a:gd name="connsiteY6" fmla="*/ 90391 h 675244"/>
              <a:gd name="connsiteX7" fmla="*/ 19443 w 922895"/>
              <a:gd name="connsiteY7" fmla="*/ 266883 h 675244"/>
              <a:gd name="connsiteX8" fmla="*/ 232089 w 922895"/>
              <a:gd name="connsiteY8" fmla="*/ 603132 h 675244"/>
              <a:gd name="connsiteX9" fmla="*/ 237724 w 922895"/>
              <a:gd name="connsiteY9" fmla="*/ 675244 h 675244"/>
              <a:gd name="connsiteX0" fmla="*/ 237724 w 921860"/>
              <a:gd name="connsiteY0" fmla="*/ 675486 h 675486"/>
              <a:gd name="connsiteX1" fmla="*/ 316417 w 921860"/>
              <a:gd name="connsiteY1" fmla="*/ 636155 h 675486"/>
              <a:gd name="connsiteX2" fmla="*/ 555775 w 921860"/>
              <a:gd name="connsiteY2" fmla="*/ 623399 h 675486"/>
              <a:gd name="connsiteX3" fmla="*/ 871513 w 921860"/>
              <a:gd name="connsiteY3" fmla="*/ 489439 h 675486"/>
              <a:gd name="connsiteX4" fmla="*/ 907259 w 921860"/>
              <a:gd name="connsiteY4" fmla="*/ 191634 h 675486"/>
              <a:gd name="connsiteX5" fmla="*/ 728723 w 921860"/>
              <a:gd name="connsiteY5" fmla="*/ 4479 h 675486"/>
              <a:gd name="connsiteX6" fmla="*/ 205135 w 921860"/>
              <a:gd name="connsiteY6" fmla="*/ 90633 h 675486"/>
              <a:gd name="connsiteX7" fmla="*/ 19443 w 921860"/>
              <a:gd name="connsiteY7" fmla="*/ 267125 h 675486"/>
              <a:gd name="connsiteX8" fmla="*/ 232089 w 921860"/>
              <a:gd name="connsiteY8" fmla="*/ 603374 h 675486"/>
              <a:gd name="connsiteX9" fmla="*/ 237724 w 921860"/>
              <a:gd name="connsiteY9" fmla="*/ 675486 h 675486"/>
              <a:gd name="connsiteX0" fmla="*/ 237610 w 921746"/>
              <a:gd name="connsiteY0" fmla="*/ 675486 h 675486"/>
              <a:gd name="connsiteX1" fmla="*/ 316303 w 921746"/>
              <a:gd name="connsiteY1" fmla="*/ 636155 h 675486"/>
              <a:gd name="connsiteX2" fmla="*/ 555661 w 921746"/>
              <a:gd name="connsiteY2" fmla="*/ 623399 h 675486"/>
              <a:gd name="connsiteX3" fmla="*/ 871399 w 921746"/>
              <a:gd name="connsiteY3" fmla="*/ 489439 h 675486"/>
              <a:gd name="connsiteX4" fmla="*/ 907145 w 921746"/>
              <a:gd name="connsiteY4" fmla="*/ 191634 h 675486"/>
              <a:gd name="connsiteX5" fmla="*/ 728609 w 921746"/>
              <a:gd name="connsiteY5" fmla="*/ 4479 h 675486"/>
              <a:gd name="connsiteX6" fmla="*/ 205021 w 921746"/>
              <a:gd name="connsiteY6" fmla="*/ 90633 h 675486"/>
              <a:gd name="connsiteX7" fmla="*/ 19329 w 921746"/>
              <a:gd name="connsiteY7" fmla="*/ 267125 h 675486"/>
              <a:gd name="connsiteX8" fmla="*/ 232703 w 921746"/>
              <a:gd name="connsiteY8" fmla="*/ 610024 h 675486"/>
              <a:gd name="connsiteX9" fmla="*/ 237610 w 921746"/>
              <a:gd name="connsiteY9" fmla="*/ 675486 h 675486"/>
              <a:gd name="connsiteX0" fmla="*/ 234474 w 918610"/>
              <a:gd name="connsiteY0" fmla="*/ 675486 h 675486"/>
              <a:gd name="connsiteX1" fmla="*/ 313167 w 918610"/>
              <a:gd name="connsiteY1" fmla="*/ 636155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4474 w 918610"/>
              <a:gd name="connsiteY0" fmla="*/ 675486 h 675486"/>
              <a:gd name="connsiteX1" fmla="*/ 306951 w 918610"/>
              <a:gd name="connsiteY1" fmla="*/ 637256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5490 w 919626"/>
              <a:gd name="connsiteY0" fmla="*/ 675486 h 675486"/>
              <a:gd name="connsiteX1" fmla="*/ 307967 w 919626"/>
              <a:gd name="connsiteY1" fmla="*/ 637256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5490 w 919626"/>
              <a:gd name="connsiteY0" fmla="*/ 675486 h 675486"/>
              <a:gd name="connsiteX1" fmla="*/ 301751 w 919626"/>
              <a:gd name="connsiteY1" fmla="*/ 638357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6660 w 920796"/>
              <a:gd name="connsiteY0" fmla="*/ 675486 h 675486"/>
              <a:gd name="connsiteX1" fmla="*/ 302921 w 920796"/>
              <a:gd name="connsiteY1" fmla="*/ 638357 h 675486"/>
              <a:gd name="connsiteX2" fmla="*/ 554711 w 920796"/>
              <a:gd name="connsiteY2" fmla="*/ 623399 h 675486"/>
              <a:gd name="connsiteX3" fmla="*/ 870449 w 920796"/>
              <a:gd name="connsiteY3" fmla="*/ 489439 h 675486"/>
              <a:gd name="connsiteX4" fmla="*/ 906195 w 920796"/>
              <a:gd name="connsiteY4" fmla="*/ 191634 h 675486"/>
              <a:gd name="connsiteX5" fmla="*/ 727659 w 920796"/>
              <a:gd name="connsiteY5" fmla="*/ 4479 h 675486"/>
              <a:gd name="connsiteX6" fmla="*/ 204071 w 920796"/>
              <a:gd name="connsiteY6" fmla="*/ 90633 h 675486"/>
              <a:gd name="connsiteX7" fmla="*/ 18379 w 920796"/>
              <a:gd name="connsiteY7" fmla="*/ 267125 h 675486"/>
              <a:gd name="connsiteX8" fmla="*/ 223754 w 920796"/>
              <a:gd name="connsiteY8" fmla="*/ 614126 h 675486"/>
              <a:gd name="connsiteX9" fmla="*/ 236660 w 920796"/>
              <a:gd name="connsiteY9" fmla="*/ 675486 h 675486"/>
              <a:gd name="connsiteX0" fmla="*/ 236660 w 924042"/>
              <a:gd name="connsiteY0" fmla="*/ 674029 h 674029"/>
              <a:gd name="connsiteX1" fmla="*/ 302921 w 924042"/>
              <a:gd name="connsiteY1" fmla="*/ 636900 h 674029"/>
              <a:gd name="connsiteX2" fmla="*/ 554711 w 924042"/>
              <a:gd name="connsiteY2" fmla="*/ 621942 h 674029"/>
              <a:gd name="connsiteX3" fmla="*/ 870449 w 924042"/>
              <a:gd name="connsiteY3" fmla="*/ 487982 h 674029"/>
              <a:gd name="connsiteX4" fmla="*/ 910627 w 924042"/>
              <a:gd name="connsiteY4" fmla="*/ 192078 h 674029"/>
              <a:gd name="connsiteX5" fmla="*/ 727659 w 924042"/>
              <a:gd name="connsiteY5" fmla="*/ 3022 h 674029"/>
              <a:gd name="connsiteX6" fmla="*/ 204071 w 924042"/>
              <a:gd name="connsiteY6" fmla="*/ 89176 h 674029"/>
              <a:gd name="connsiteX7" fmla="*/ 18379 w 924042"/>
              <a:gd name="connsiteY7" fmla="*/ 265668 h 674029"/>
              <a:gd name="connsiteX8" fmla="*/ 223754 w 924042"/>
              <a:gd name="connsiteY8" fmla="*/ 612669 h 674029"/>
              <a:gd name="connsiteX9" fmla="*/ 236660 w 924042"/>
              <a:gd name="connsiteY9" fmla="*/ 674029 h 674029"/>
              <a:gd name="connsiteX0" fmla="*/ 236660 w 923289"/>
              <a:gd name="connsiteY0" fmla="*/ 677077 h 677077"/>
              <a:gd name="connsiteX1" fmla="*/ 302921 w 923289"/>
              <a:gd name="connsiteY1" fmla="*/ 639948 h 677077"/>
              <a:gd name="connsiteX2" fmla="*/ 554711 w 923289"/>
              <a:gd name="connsiteY2" fmla="*/ 624990 h 677077"/>
              <a:gd name="connsiteX3" fmla="*/ 870449 w 923289"/>
              <a:gd name="connsiteY3" fmla="*/ 491030 h 677077"/>
              <a:gd name="connsiteX4" fmla="*/ 910627 w 923289"/>
              <a:gd name="connsiteY4" fmla="*/ 195126 h 677077"/>
              <a:gd name="connsiteX5" fmla="*/ 737874 w 923289"/>
              <a:gd name="connsiteY5" fmla="*/ 2918 h 677077"/>
              <a:gd name="connsiteX6" fmla="*/ 204071 w 923289"/>
              <a:gd name="connsiteY6" fmla="*/ 92224 h 677077"/>
              <a:gd name="connsiteX7" fmla="*/ 18379 w 923289"/>
              <a:gd name="connsiteY7" fmla="*/ 268716 h 677077"/>
              <a:gd name="connsiteX8" fmla="*/ 223754 w 923289"/>
              <a:gd name="connsiteY8" fmla="*/ 615717 h 677077"/>
              <a:gd name="connsiteX9" fmla="*/ 236660 w 923289"/>
              <a:gd name="connsiteY9" fmla="*/ 677077 h 677077"/>
              <a:gd name="connsiteX0" fmla="*/ 236660 w 923277"/>
              <a:gd name="connsiteY0" fmla="*/ 684928 h 684928"/>
              <a:gd name="connsiteX1" fmla="*/ 302921 w 923277"/>
              <a:gd name="connsiteY1" fmla="*/ 647799 h 684928"/>
              <a:gd name="connsiteX2" fmla="*/ 554711 w 923277"/>
              <a:gd name="connsiteY2" fmla="*/ 632841 h 684928"/>
              <a:gd name="connsiteX3" fmla="*/ 870449 w 923277"/>
              <a:gd name="connsiteY3" fmla="*/ 498881 h 684928"/>
              <a:gd name="connsiteX4" fmla="*/ 910627 w 923277"/>
              <a:gd name="connsiteY4" fmla="*/ 202977 h 684928"/>
              <a:gd name="connsiteX5" fmla="*/ 738044 w 923277"/>
              <a:gd name="connsiteY5" fmla="*/ 2683 h 684928"/>
              <a:gd name="connsiteX6" fmla="*/ 204071 w 923277"/>
              <a:gd name="connsiteY6" fmla="*/ 100075 h 684928"/>
              <a:gd name="connsiteX7" fmla="*/ 18379 w 923277"/>
              <a:gd name="connsiteY7" fmla="*/ 276567 h 684928"/>
              <a:gd name="connsiteX8" fmla="*/ 223754 w 923277"/>
              <a:gd name="connsiteY8" fmla="*/ 623568 h 684928"/>
              <a:gd name="connsiteX9" fmla="*/ 236660 w 923277"/>
              <a:gd name="connsiteY9" fmla="*/ 684928 h 684928"/>
              <a:gd name="connsiteX0" fmla="*/ 236660 w 923277"/>
              <a:gd name="connsiteY0" fmla="*/ 685385 h 685385"/>
              <a:gd name="connsiteX1" fmla="*/ 302921 w 923277"/>
              <a:gd name="connsiteY1" fmla="*/ 648256 h 685385"/>
              <a:gd name="connsiteX2" fmla="*/ 554711 w 923277"/>
              <a:gd name="connsiteY2" fmla="*/ 633298 h 685385"/>
              <a:gd name="connsiteX3" fmla="*/ 870449 w 923277"/>
              <a:gd name="connsiteY3" fmla="*/ 499338 h 685385"/>
              <a:gd name="connsiteX4" fmla="*/ 910627 w 923277"/>
              <a:gd name="connsiteY4" fmla="*/ 203434 h 685385"/>
              <a:gd name="connsiteX5" fmla="*/ 738044 w 923277"/>
              <a:gd name="connsiteY5" fmla="*/ 3140 h 685385"/>
              <a:gd name="connsiteX6" fmla="*/ 195293 w 923277"/>
              <a:gd name="connsiteY6" fmla="*/ 94802 h 685385"/>
              <a:gd name="connsiteX7" fmla="*/ 18379 w 923277"/>
              <a:gd name="connsiteY7" fmla="*/ 277024 h 685385"/>
              <a:gd name="connsiteX8" fmla="*/ 223754 w 923277"/>
              <a:gd name="connsiteY8" fmla="*/ 624025 h 685385"/>
              <a:gd name="connsiteX9" fmla="*/ 236660 w 923277"/>
              <a:gd name="connsiteY9" fmla="*/ 685385 h 685385"/>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6807"/>
              <a:gd name="connsiteY0" fmla="*/ 647076 h 647076"/>
              <a:gd name="connsiteX1" fmla="*/ 305231 w 926807"/>
              <a:gd name="connsiteY1" fmla="*/ 609947 h 647076"/>
              <a:gd name="connsiteX2" fmla="*/ 557021 w 926807"/>
              <a:gd name="connsiteY2" fmla="*/ 594989 h 647076"/>
              <a:gd name="connsiteX3" fmla="*/ 872759 w 926807"/>
              <a:gd name="connsiteY3" fmla="*/ 461029 h 647076"/>
              <a:gd name="connsiteX4" fmla="*/ 912937 w 926807"/>
              <a:gd name="connsiteY4" fmla="*/ 165125 h 647076"/>
              <a:gd name="connsiteX5" fmla="*/ 723808 w 926807"/>
              <a:gd name="connsiteY5" fmla="*/ 5211 h 647076"/>
              <a:gd name="connsiteX6" fmla="*/ 197603 w 926807"/>
              <a:gd name="connsiteY6" fmla="*/ 56493 h 647076"/>
              <a:gd name="connsiteX7" fmla="*/ 17988 w 926807"/>
              <a:gd name="connsiteY7" fmla="*/ 229663 h 647076"/>
              <a:gd name="connsiteX8" fmla="*/ 226064 w 926807"/>
              <a:gd name="connsiteY8" fmla="*/ 585716 h 647076"/>
              <a:gd name="connsiteX9" fmla="*/ 238970 w 926807"/>
              <a:gd name="connsiteY9" fmla="*/ 647076 h 647076"/>
              <a:gd name="connsiteX0" fmla="*/ 238970 w 933356"/>
              <a:gd name="connsiteY0" fmla="*/ 650456 h 650456"/>
              <a:gd name="connsiteX1" fmla="*/ 305231 w 933356"/>
              <a:gd name="connsiteY1" fmla="*/ 613327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38970 w 933356"/>
              <a:gd name="connsiteY0" fmla="*/ 650456 h 650456"/>
              <a:gd name="connsiteX1" fmla="*/ 325366 w 933356"/>
              <a:gd name="connsiteY1" fmla="*/ 614273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40584 w 934970"/>
              <a:gd name="connsiteY0" fmla="*/ 650456 h 650456"/>
              <a:gd name="connsiteX1" fmla="*/ 326980 w 934970"/>
              <a:gd name="connsiteY1" fmla="*/ 614273 h 650456"/>
              <a:gd name="connsiteX2" fmla="*/ 558635 w 934970"/>
              <a:gd name="connsiteY2" fmla="*/ 598369 h 650456"/>
              <a:gd name="connsiteX3" fmla="*/ 874373 w 934970"/>
              <a:gd name="connsiteY3" fmla="*/ 464409 h 650456"/>
              <a:gd name="connsiteX4" fmla="*/ 923019 w 934970"/>
              <a:gd name="connsiteY4" fmla="*/ 219836 h 650456"/>
              <a:gd name="connsiteX5" fmla="*/ 725422 w 934970"/>
              <a:gd name="connsiteY5" fmla="*/ 8591 h 650456"/>
              <a:gd name="connsiteX6" fmla="*/ 199217 w 934970"/>
              <a:gd name="connsiteY6" fmla="*/ 59873 h 650456"/>
              <a:gd name="connsiteX7" fmla="*/ 19602 w 934970"/>
              <a:gd name="connsiteY7" fmla="*/ 233043 h 650456"/>
              <a:gd name="connsiteX8" fmla="*/ 217059 w 934970"/>
              <a:gd name="connsiteY8" fmla="*/ 589969 h 650456"/>
              <a:gd name="connsiteX9" fmla="*/ 240584 w 934970"/>
              <a:gd name="connsiteY9" fmla="*/ 650456 h 650456"/>
              <a:gd name="connsiteX0" fmla="*/ 240584 w 935083"/>
              <a:gd name="connsiteY0" fmla="*/ 652498 h 652498"/>
              <a:gd name="connsiteX1" fmla="*/ 326980 w 935083"/>
              <a:gd name="connsiteY1" fmla="*/ 616315 h 652498"/>
              <a:gd name="connsiteX2" fmla="*/ 558635 w 935083"/>
              <a:gd name="connsiteY2" fmla="*/ 600411 h 652498"/>
              <a:gd name="connsiteX3" fmla="*/ 874373 w 935083"/>
              <a:gd name="connsiteY3" fmla="*/ 466451 h 652498"/>
              <a:gd name="connsiteX4" fmla="*/ 923019 w 935083"/>
              <a:gd name="connsiteY4" fmla="*/ 221878 h 652498"/>
              <a:gd name="connsiteX5" fmla="*/ 723902 w 935083"/>
              <a:gd name="connsiteY5" fmla="*/ 8348 h 652498"/>
              <a:gd name="connsiteX6" fmla="*/ 199217 w 935083"/>
              <a:gd name="connsiteY6" fmla="*/ 61915 h 652498"/>
              <a:gd name="connsiteX7" fmla="*/ 19602 w 935083"/>
              <a:gd name="connsiteY7" fmla="*/ 235085 h 652498"/>
              <a:gd name="connsiteX8" fmla="*/ 217059 w 935083"/>
              <a:gd name="connsiteY8" fmla="*/ 592011 h 652498"/>
              <a:gd name="connsiteX9" fmla="*/ 240584 w 935083"/>
              <a:gd name="connsiteY9" fmla="*/ 652498 h 652498"/>
              <a:gd name="connsiteX0" fmla="*/ 240584 w 935083"/>
              <a:gd name="connsiteY0" fmla="*/ 690718 h 690718"/>
              <a:gd name="connsiteX1" fmla="*/ 326980 w 935083"/>
              <a:gd name="connsiteY1" fmla="*/ 654535 h 690718"/>
              <a:gd name="connsiteX2" fmla="*/ 558635 w 935083"/>
              <a:gd name="connsiteY2" fmla="*/ 638631 h 690718"/>
              <a:gd name="connsiteX3" fmla="*/ 874373 w 935083"/>
              <a:gd name="connsiteY3" fmla="*/ 504671 h 690718"/>
              <a:gd name="connsiteX4" fmla="*/ 923019 w 935083"/>
              <a:gd name="connsiteY4" fmla="*/ 260098 h 690718"/>
              <a:gd name="connsiteX5" fmla="*/ 723902 w 935083"/>
              <a:gd name="connsiteY5" fmla="*/ 46568 h 690718"/>
              <a:gd name="connsiteX6" fmla="*/ 199217 w 935083"/>
              <a:gd name="connsiteY6" fmla="*/ 100135 h 690718"/>
              <a:gd name="connsiteX7" fmla="*/ 19602 w 935083"/>
              <a:gd name="connsiteY7" fmla="*/ 273305 h 690718"/>
              <a:gd name="connsiteX8" fmla="*/ 217059 w 935083"/>
              <a:gd name="connsiteY8" fmla="*/ 630231 h 690718"/>
              <a:gd name="connsiteX9" fmla="*/ 240584 w 935083"/>
              <a:gd name="connsiteY9" fmla="*/ 690718 h 690718"/>
              <a:gd name="connsiteX0" fmla="*/ 240584 w 934424"/>
              <a:gd name="connsiteY0" fmla="*/ 718729 h 718729"/>
              <a:gd name="connsiteX1" fmla="*/ 326980 w 934424"/>
              <a:gd name="connsiteY1" fmla="*/ 682546 h 718729"/>
              <a:gd name="connsiteX2" fmla="*/ 558635 w 934424"/>
              <a:gd name="connsiteY2" fmla="*/ 666642 h 718729"/>
              <a:gd name="connsiteX3" fmla="*/ 874373 w 934424"/>
              <a:gd name="connsiteY3" fmla="*/ 532682 h 718729"/>
              <a:gd name="connsiteX4" fmla="*/ 923019 w 934424"/>
              <a:gd name="connsiteY4" fmla="*/ 288109 h 718729"/>
              <a:gd name="connsiteX5" fmla="*/ 732809 w 934424"/>
              <a:gd name="connsiteY5" fmla="*/ 41324 h 718729"/>
              <a:gd name="connsiteX6" fmla="*/ 199217 w 934424"/>
              <a:gd name="connsiteY6" fmla="*/ 128146 h 718729"/>
              <a:gd name="connsiteX7" fmla="*/ 19602 w 934424"/>
              <a:gd name="connsiteY7" fmla="*/ 301316 h 718729"/>
              <a:gd name="connsiteX8" fmla="*/ 217059 w 934424"/>
              <a:gd name="connsiteY8" fmla="*/ 658242 h 718729"/>
              <a:gd name="connsiteX9" fmla="*/ 240584 w 934424"/>
              <a:gd name="connsiteY9" fmla="*/ 718729 h 718729"/>
              <a:gd name="connsiteX0" fmla="*/ 240584 w 934424"/>
              <a:gd name="connsiteY0" fmla="*/ 722533 h 722533"/>
              <a:gd name="connsiteX1" fmla="*/ 326980 w 934424"/>
              <a:gd name="connsiteY1" fmla="*/ 686350 h 722533"/>
              <a:gd name="connsiteX2" fmla="*/ 558635 w 934424"/>
              <a:gd name="connsiteY2" fmla="*/ 670446 h 722533"/>
              <a:gd name="connsiteX3" fmla="*/ 874373 w 934424"/>
              <a:gd name="connsiteY3" fmla="*/ 536486 h 722533"/>
              <a:gd name="connsiteX4" fmla="*/ 923019 w 934424"/>
              <a:gd name="connsiteY4" fmla="*/ 291913 h 722533"/>
              <a:gd name="connsiteX5" fmla="*/ 732809 w 934424"/>
              <a:gd name="connsiteY5" fmla="*/ 45128 h 722533"/>
              <a:gd name="connsiteX6" fmla="*/ 199217 w 934424"/>
              <a:gd name="connsiteY6" fmla="*/ 131950 h 722533"/>
              <a:gd name="connsiteX7" fmla="*/ 19602 w 934424"/>
              <a:gd name="connsiteY7" fmla="*/ 305120 h 722533"/>
              <a:gd name="connsiteX8" fmla="*/ 217059 w 934424"/>
              <a:gd name="connsiteY8" fmla="*/ 662046 h 722533"/>
              <a:gd name="connsiteX9" fmla="*/ 240584 w 934424"/>
              <a:gd name="connsiteY9" fmla="*/ 722533 h 722533"/>
              <a:gd name="connsiteX0" fmla="*/ 240584 w 934424"/>
              <a:gd name="connsiteY0" fmla="*/ 720450 h 720450"/>
              <a:gd name="connsiteX1" fmla="*/ 326980 w 934424"/>
              <a:gd name="connsiteY1" fmla="*/ 684267 h 720450"/>
              <a:gd name="connsiteX2" fmla="*/ 558635 w 934424"/>
              <a:gd name="connsiteY2" fmla="*/ 668363 h 720450"/>
              <a:gd name="connsiteX3" fmla="*/ 874373 w 934424"/>
              <a:gd name="connsiteY3" fmla="*/ 534403 h 720450"/>
              <a:gd name="connsiteX4" fmla="*/ 923019 w 934424"/>
              <a:gd name="connsiteY4" fmla="*/ 289830 h 720450"/>
              <a:gd name="connsiteX5" fmla="*/ 732809 w 934424"/>
              <a:gd name="connsiteY5" fmla="*/ 43045 h 720450"/>
              <a:gd name="connsiteX6" fmla="*/ 199217 w 934424"/>
              <a:gd name="connsiteY6" fmla="*/ 129867 h 720450"/>
              <a:gd name="connsiteX7" fmla="*/ 19602 w 934424"/>
              <a:gd name="connsiteY7" fmla="*/ 303037 h 720450"/>
              <a:gd name="connsiteX8" fmla="*/ 217059 w 934424"/>
              <a:gd name="connsiteY8" fmla="*/ 659963 h 720450"/>
              <a:gd name="connsiteX9" fmla="*/ 240584 w 934424"/>
              <a:gd name="connsiteY9" fmla="*/ 720450 h 720450"/>
              <a:gd name="connsiteX0" fmla="*/ 240584 w 934424"/>
              <a:gd name="connsiteY0" fmla="*/ 685029 h 685029"/>
              <a:gd name="connsiteX1" fmla="*/ 326980 w 934424"/>
              <a:gd name="connsiteY1" fmla="*/ 648846 h 685029"/>
              <a:gd name="connsiteX2" fmla="*/ 558635 w 934424"/>
              <a:gd name="connsiteY2" fmla="*/ 632942 h 685029"/>
              <a:gd name="connsiteX3" fmla="*/ 874373 w 934424"/>
              <a:gd name="connsiteY3" fmla="*/ 498982 h 685029"/>
              <a:gd name="connsiteX4" fmla="*/ 923019 w 934424"/>
              <a:gd name="connsiteY4" fmla="*/ 254409 h 685029"/>
              <a:gd name="connsiteX5" fmla="*/ 732809 w 934424"/>
              <a:gd name="connsiteY5" fmla="*/ 7624 h 685029"/>
              <a:gd name="connsiteX6" fmla="*/ 194656 w 934424"/>
              <a:gd name="connsiteY6" fmla="*/ 87592 h 685029"/>
              <a:gd name="connsiteX7" fmla="*/ 19602 w 934424"/>
              <a:gd name="connsiteY7" fmla="*/ 267616 h 685029"/>
              <a:gd name="connsiteX8" fmla="*/ 217059 w 934424"/>
              <a:gd name="connsiteY8" fmla="*/ 624542 h 685029"/>
              <a:gd name="connsiteX9" fmla="*/ 240584 w 934424"/>
              <a:gd name="connsiteY9" fmla="*/ 685029 h 685029"/>
              <a:gd name="connsiteX0" fmla="*/ 240584 w 934424"/>
              <a:gd name="connsiteY0" fmla="*/ 687685 h 687685"/>
              <a:gd name="connsiteX1" fmla="*/ 326980 w 934424"/>
              <a:gd name="connsiteY1" fmla="*/ 651502 h 687685"/>
              <a:gd name="connsiteX2" fmla="*/ 558635 w 934424"/>
              <a:gd name="connsiteY2" fmla="*/ 635598 h 687685"/>
              <a:gd name="connsiteX3" fmla="*/ 874373 w 934424"/>
              <a:gd name="connsiteY3" fmla="*/ 501638 h 687685"/>
              <a:gd name="connsiteX4" fmla="*/ 923019 w 934424"/>
              <a:gd name="connsiteY4" fmla="*/ 257065 h 687685"/>
              <a:gd name="connsiteX5" fmla="*/ 732809 w 934424"/>
              <a:gd name="connsiteY5" fmla="*/ 10280 h 687685"/>
              <a:gd name="connsiteX6" fmla="*/ 228697 w 934424"/>
              <a:gd name="connsiteY6" fmla="*/ 75553 h 687685"/>
              <a:gd name="connsiteX7" fmla="*/ 19602 w 934424"/>
              <a:gd name="connsiteY7" fmla="*/ 270272 h 687685"/>
              <a:gd name="connsiteX8" fmla="*/ 217059 w 934424"/>
              <a:gd name="connsiteY8" fmla="*/ 627198 h 687685"/>
              <a:gd name="connsiteX9" fmla="*/ 240584 w 934424"/>
              <a:gd name="connsiteY9" fmla="*/ 687685 h 687685"/>
              <a:gd name="connsiteX0" fmla="*/ 240584 w 930983"/>
              <a:gd name="connsiteY0" fmla="*/ 687685 h 687685"/>
              <a:gd name="connsiteX1" fmla="*/ 326980 w 930983"/>
              <a:gd name="connsiteY1" fmla="*/ 651502 h 687685"/>
              <a:gd name="connsiteX2" fmla="*/ 558635 w 930983"/>
              <a:gd name="connsiteY2" fmla="*/ 635598 h 687685"/>
              <a:gd name="connsiteX3" fmla="*/ 861448 w 930983"/>
              <a:gd name="connsiteY3" fmla="*/ 482219 h 687685"/>
              <a:gd name="connsiteX4" fmla="*/ 923019 w 930983"/>
              <a:gd name="connsiteY4" fmla="*/ 257065 h 687685"/>
              <a:gd name="connsiteX5" fmla="*/ 732809 w 930983"/>
              <a:gd name="connsiteY5" fmla="*/ 10280 h 687685"/>
              <a:gd name="connsiteX6" fmla="*/ 228697 w 930983"/>
              <a:gd name="connsiteY6" fmla="*/ 75553 h 687685"/>
              <a:gd name="connsiteX7" fmla="*/ 19602 w 930983"/>
              <a:gd name="connsiteY7" fmla="*/ 270272 h 687685"/>
              <a:gd name="connsiteX8" fmla="*/ 217059 w 930983"/>
              <a:gd name="connsiteY8" fmla="*/ 627198 h 687685"/>
              <a:gd name="connsiteX9" fmla="*/ 240584 w 930983"/>
              <a:gd name="connsiteY9" fmla="*/ 687685 h 687685"/>
              <a:gd name="connsiteX0" fmla="*/ 240584 w 942621"/>
              <a:gd name="connsiteY0" fmla="*/ 687685 h 687685"/>
              <a:gd name="connsiteX1" fmla="*/ 326980 w 942621"/>
              <a:gd name="connsiteY1" fmla="*/ 651502 h 687685"/>
              <a:gd name="connsiteX2" fmla="*/ 558635 w 942621"/>
              <a:gd name="connsiteY2" fmla="*/ 635598 h 687685"/>
              <a:gd name="connsiteX3" fmla="*/ 895330 w 942621"/>
              <a:gd name="connsiteY3" fmla="*/ 442594 h 687685"/>
              <a:gd name="connsiteX4" fmla="*/ 923019 w 942621"/>
              <a:gd name="connsiteY4" fmla="*/ 257065 h 687685"/>
              <a:gd name="connsiteX5" fmla="*/ 732809 w 942621"/>
              <a:gd name="connsiteY5" fmla="*/ 10280 h 687685"/>
              <a:gd name="connsiteX6" fmla="*/ 228697 w 942621"/>
              <a:gd name="connsiteY6" fmla="*/ 75553 h 687685"/>
              <a:gd name="connsiteX7" fmla="*/ 19602 w 942621"/>
              <a:gd name="connsiteY7" fmla="*/ 270272 h 687685"/>
              <a:gd name="connsiteX8" fmla="*/ 217059 w 942621"/>
              <a:gd name="connsiteY8" fmla="*/ 627198 h 687685"/>
              <a:gd name="connsiteX9" fmla="*/ 240584 w 942621"/>
              <a:gd name="connsiteY9" fmla="*/ 687685 h 687685"/>
              <a:gd name="connsiteX0" fmla="*/ 240584 w 941338"/>
              <a:gd name="connsiteY0" fmla="*/ 687685 h 687685"/>
              <a:gd name="connsiteX1" fmla="*/ 326980 w 941338"/>
              <a:gd name="connsiteY1" fmla="*/ 651502 h 687685"/>
              <a:gd name="connsiteX2" fmla="*/ 583099 w 941338"/>
              <a:gd name="connsiteY2" fmla="*/ 614744 h 687685"/>
              <a:gd name="connsiteX3" fmla="*/ 895330 w 941338"/>
              <a:gd name="connsiteY3" fmla="*/ 442594 h 687685"/>
              <a:gd name="connsiteX4" fmla="*/ 923019 w 941338"/>
              <a:gd name="connsiteY4" fmla="*/ 257065 h 687685"/>
              <a:gd name="connsiteX5" fmla="*/ 732809 w 941338"/>
              <a:gd name="connsiteY5" fmla="*/ 10280 h 687685"/>
              <a:gd name="connsiteX6" fmla="*/ 228697 w 941338"/>
              <a:gd name="connsiteY6" fmla="*/ 75553 h 687685"/>
              <a:gd name="connsiteX7" fmla="*/ 19602 w 941338"/>
              <a:gd name="connsiteY7" fmla="*/ 270272 h 687685"/>
              <a:gd name="connsiteX8" fmla="*/ 217059 w 941338"/>
              <a:gd name="connsiteY8" fmla="*/ 627198 h 687685"/>
              <a:gd name="connsiteX9" fmla="*/ 240584 w 941338"/>
              <a:gd name="connsiteY9" fmla="*/ 687685 h 687685"/>
              <a:gd name="connsiteX0" fmla="*/ 243122 w 943876"/>
              <a:gd name="connsiteY0" fmla="*/ 687685 h 687685"/>
              <a:gd name="connsiteX1" fmla="*/ 329518 w 943876"/>
              <a:gd name="connsiteY1" fmla="*/ 651502 h 687685"/>
              <a:gd name="connsiteX2" fmla="*/ 585637 w 943876"/>
              <a:gd name="connsiteY2" fmla="*/ 614744 h 687685"/>
              <a:gd name="connsiteX3" fmla="*/ 897868 w 943876"/>
              <a:gd name="connsiteY3" fmla="*/ 442594 h 687685"/>
              <a:gd name="connsiteX4" fmla="*/ 925557 w 943876"/>
              <a:gd name="connsiteY4" fmla="*/ 257065 h 687685"/>
              <a:gd name="connsiteX5" fmla="*/ 735347 w 943876"/>
              <a:gd name="connsiteY5" fmla="*/ 10280 h 687685"/>
              <a:gd name="connsiteX6" fmla="*/ 231235 w 943876"/>
              <a:gd name="connsiteY6" fmla="*/ 75553 h 687685"/>
              <a:gd name="connsiteX7" fmla="*/ 22140 w 943876"/>
              <a:gd name="connsiteY7" fmla="*/ 270272 h 687685"/>
              <a:gd name="connsiteX8" fmla="*/ 219597 w 943876"/>
              <a:gd name="connsiteY8" fmla="*/ 627198 h 687685"/>
              <a:gd name="connsiteX9" fmla="*/ 243122 w 943876"/>
              <a:gd name="connsiteY9" fmla="*/ 687685 h 687685"/>
              <a:gd name="connsiteX0" fmla="*/ 270951 w 971705"/>
              <a:gd name="connsiteY0" fmla="*/ 687201 h 687201"/>
              <a:gd name="connsiteX1" fmla="*/ 357347 w 971705"/>
              <a:gd name="connsiteY1" fmla="*/ 651018 h 687201"/>
              <a:gd name="connsiteX2" fmla="*/ 613466 w 971705"/>
              <a:gd name="connsiteY2" fmla="*/ 614260 h 687201"/>
              <a:gd name="connsiteX3" fmla="*/ 925697 w 971705"/>
              <a:gd name="connsiteY3" fmla="*/ 442110 h 687201"/>
              <a:gd name="connsiteX4" fmla="*/ 953386 w 971705"/>
              <a:gd name="connsiteY4" fmla="*/ 256581 h 687201"/>
              <a:gd name="connsiteX5" fmla="*/ 763176 w 971705"/>
              <a:gd name="connsiteY5" fmla="*/ 9796 h 687201"/>
              <a:gd name="connsiteX6" fmla="*/ 259064 w 971705"/>
              <a:gd name="connsiteY6" fmla="*/ 75069 h 687201"/>
              <a:gd name="connsiteX7" fmla="*/ 16950 w 971705"/>
              <a:gd name="connsiteY7" fmla="*/ 313452 h 687201"/>
              <a:gd name="connsiteX8" fmla="*/ 247426 w 971705"/>
              <a:gd name="connsiteY8" fmla="*/ 626714 h 687201"/>
              <a:gd name="connsiteX9" fmla="*/ 270951 w 971705"/>
              <a:gd name="connsiteY9" fmla="*/ 687201 h 687201"/>
              <a:gd name="connsiteX0" fmla="*/ 238078 w 938832"/>
              <a:gd name="connsiteY0" fmla="*/ 686664 h 686664"/>
              <a:gd name="connsiteX1" fmla="*/ 324474 w 938832"/>
              <a:gd name="connsiteY1" fmla="*/ 650481 h 686664"/>
              <a:gd name="connsiteX2" fmla="*/ 580593 w 938832"/>
              <a:gd name="connsiteY2" fmla="*/ 613723 h 686664"/>
              <a:gd name="connsiteX3" fmla="*/ 892824 w 938832"/>
              <a:gd name="connsiteY3" fmla="*/ 441573 h 686664"/>
              <a:gd name="connsiteX4" fmla="*/ 920513 w 938832"/>
              <a:gd name="connsiteY4" fmla="*/ 256044 h 686664"/>
              <a:gd name="connsiteX5" fmla="*/ 730303 w 938832"/>
              <a:gd name="connsiteY5" fmla="*/ 9259 h 686664"/>
              <a:gd name="connsiteX6" fmla="*/ 226191 w 938832"/>
              <a:gd name="connsiteY6" fmla="*/ 74532 h 686664"/>
              <a:gd name="connsiteX7" fmla="*/ 23383 w 938832"/>
              <a:gd name="connsiteY7" fmla="*/ 284183 h 686664"/>
              <a:gd name="connsiteX8" fmla="*/ 214553 w 938832"/>
              <a:gd name="connsiteY8" fmla="*/ 626177 h 686664"/>
              <a:gd name="connsiteX9" fmla="*/ 238078 w 938832"/>
              <a:gd name="connsiteY9" fmla="*/ 686664 h 686664"/>
              <a:gd name="connsiteX0" fmla="*/ 238078 w 940200"/>
              <a:gd name="connsiteY0" fmla="*/ 721245 h 721245"/>
              <a:gd name="connsiteX1" fmla="*/ 324474 w 940200"/>
              <a:gd name="connsiteY1" fmla="*/ 685062 h 721245"/>
              <a:gd name="connsiteX2" fmla="*/ 580593 w 940200"/>
              <a:gd name="connsiteY2" fmla="*/ 648304 h 721245"/>
              <a:gd name="connsiteX3" fmla="*/ 892824 w 940200"/>
              <a:gd name="connsiteY3" fmla="*/ 476154 h 721245"/>
              <a:gd name="connsiteX4" fmla="*/ 920513 w 940200"/>
              <a:gd name="connsiteY4" fmla="*/ 290625 h 721245"/>
              <a:gd name="connsiteX5" fmla="*/ 710990 w 940200"/>
              <a:gd name="connsiteY5" fmla="*/ 6592 h 721245"/>
              <a:gd name="connsiteX6" fmla="*/ 226191 w 940200"/>
              <a:gd name="connsiteY6" fmla="*/ 109113 h 721245"/>
              <a:gd name="connsiteX7" fmla="*/ 23383 w 940200"/>
              <a:gd name="connsiteY7" fmla="*/ 318764 h 721245"/>
              <a:gd name="connsiteX8" fmla="*/ 214553 w 940200"/>
              <a:gd name="connsiteY8" fmla="*/ 660758 h 721245"/>
              <a:gd name="connsiteX9" fmla="*/ 238078 w 940200"/>
              <a:gd name="connsiteY9" fmla="*/ 721245 h 721245"/>
              <a:gd name="connsiteX0" fmla="*/ 238078 w 943536"/>
              <a:gd name="connsiteY0" fmla="*/ 720896 h 720896"/>
              <a:gd name="connsiteX1" fmla="*/ 324474 w 943536"/>
              <a:gd name="connsiteY1" fmla="*/ 684713 h 720896"/>
              <a:gd name="connsiteX2" fmla="*/ 580593 w 943536"/>
              <a:gd name="connsiteY2" fmla="*/ 647955 h 720896"/>
              <a:gd name="connsiteX3" fmla="*/ 892824 w 943536"/>
              <a:gd name="connsiteY3" fmla="*/ 475805 h 720896"/>
              <a:gd name="connsiteX4" fmla="*/ 925324 w 943536"/>
              <a:gd name="connsiteY4" fmla="*/ 283788 h 720896"/>
              <a:gd name="connsiteX5" fmla="*/ 710990 w 943536"/>
              <a:gd name="connsiteY5" fmla="*/ 6243 h 720896"/>
              <a:gd name="connsiteX6" fmla="*/ 226191 w 943536"/>
              <a:gd name="connsiteY6" fmla="*/ 108764 h 720896"/>
              <a:gd name="connsiteX7" fmla="*/ 23383 w 943536"/>
              <a:gd name="connsiteY7" fmla="*/ 318415 h 720896"/>
              <a:gd name="connsiteX8" fmla="*/ 214553 w 943536"/>
              <a:gd name="connsiteY8" fmla="*/ 660409 h 720896"/>
              <a:gd name="connsiteX9" fmla="*/ 238078 w 943536"/>
              <a:gd name="connsiteY9" fmla="*/ 720896 h 720896"/>
              <a:gd name="connsiteX0" fmla="*/ 238078 w 932042"/>
              <a:gd name="connsiteY0" fmla="*/ 720896 h 720896"/>
              <a:gd name="connsiteX1" fmla="*/ 324474 w 932042"/>
              <a:gd name="connsiteY1" fmla="*/ 684713 h 720896"/>
              <a:gd name="connsiteX2" fmla="*/ 580593 w 932042"/>
              <a:gd name="connsiteY2" fmla="*/ 647955 h 720896"/>
              <a:gd name="connsiteX3" fmla="*/ 850829 w 932042"/>
              <a:gd name="connsiteY3" fmla="*/ 489522 h 720896"/>
              <a:gd name="connsiteX4" fmla="*/ 925324 w 932042"/>
              <a:gd name="connsiteY4" fmla="*/ 283788 h 720896"/>
              <a:gd name="connsiteX5" fmla="*/ 710990 w 932042"/>
              <a:gd name="connsiteY5" fmla="*/ 6243 h 720896"/>
              <a:gd name="connsiteX6" fmla="*/ 226191 w 932042"/>
              <a:gd name="connsiteY6" fmla="*/ 108764 h 720896"/>
              <a:gd name="connsiteX7" fmla="*/ 23383 w 932042"/>
              <a:gd name="connsiteY7" fmla="*/ 318415 h 720896"/>
              <a:gd name="connsiteX8" fmla="*/ 214553 w 932042"/>
              <a:gd name="connsiteY8" fmla="*/ 660409 h 720896"/>
              <a:gd name="connsiteX9" fmla="*/ 238078 w 932042"/>
              <a:gd name="connsiteY9" fmla="*/ 720896 h 720896"/>
              <a:gd name="connsiteX0" fmla="*/ 294564 w 988528"/>
              <a:gd name="connsiteY0" fmla="*/ 721257 h 721257"/>
              <a:gd name="connsiteX1" fmla="*/ 380960 w 988528"/>
              <a:gd name="connsiteY1" fmla="*/ 685074 h 721257"/>
              <a:gd name="connsiteX2" fmla="*/ 637079 w 988528"/>
              <a:gd name="connsiteY2" fmla="*/ 648316 h 721257"/>
              <a:gd name="connsiteX3" fmla="*/ 907315 w 988528"/>
              <a:gd name="connsiteY3" fmla="*/ 489883 h 721257"/>
              <a:gd name="connsiteX4" fmla="*/ 981810 w 988528"/>
              <a:gd name="connsiteY4" fmla="*/ 284149 h 721257"/>
              <a:gd name="connsiteX5" fmla="*/ 767476 w 988528"/>
              <a:gd name="connsiteY5" fmla="*/ 6604 h 721257"/>
              <a:gd name="connsiteX6" fmla="*/ 282677 w 988528"/>
              <a:gd name="connsiteY6" fmla="*/ 109125 h 721257"/>
              <a:gd name="connsiteX7" fmla="*/ 14036 w 988528"/>
              <a:gd name="connsiteY7" fmla="*/ 355779 h 721257"/>
              <a:gd name="connsiteX8" fmla="*/ 271039 w 988528"/>
              <a:gd name="connsiteY8" fmla="*/ 660770 h 721257"/>
              <a:gd name="connsiteX9" fmla="*/ 294564 w 988528"/>
              <a:gd name="connsiteY9" fmla="*/ 721257 h 721257"/>
              <a:gd name="connsiteX0" fmla="*/ 308360 w 1002324"/>
              <a:gd name="connsiteY0" fmla="*/ 721378 h 721378"/>
              <a:gd name="connsiteX1" fmla="*/ 394756 w 1002324"/>
              <a:gd name="connsiteY1" fmla="*/ 685195 h 721378"/>
              <a:gd name="connsiteX2" fmla="*/ 650875 w 1002324"/>
              <a:gd name="connsiteY2" fmla="*/ 648437 h 721378"/>
              <a:gd name="connsiteX3" fmla="*/ 921111 w 1002324"/>
              <a:gd name="connsiteY3" fmla="*/ 490004 h 721378"/>
              <a:gd name="connsiteX4" fmla="*/ 995606 w 1002324"/>
              <a:gd name="connsiteY4" fmla="*/ 284270 h 721378"/>
              <a:gd name="connsiteX5" fmla="*/ 781272 w 1002324"/>
              <a:gd name="connsiteY5" fmla="*/ 6725 h 721378"/>
              <a:gd name="connsiteX6" fmla="*/ 296473 w 1002324"/>
              <a:gd name="connsiteY6" fmla="*/ 109246 h 721378"/>
              <a:gd name="connsiteX7" fmla="*/ 12734 w 1002324"/>
              <a:gd name="connsiteY7" fmla="*/ 367519 h 721378"/>
              <a:gd name="connsiteX8" fmla="*/ 284835 w 1002324"/>
              <a:gd name="connsiteY8" fmla="*/ 660891 h 721378"/>
              <a:gd name="connsiteX9" fmla="*/ 308360 w 1002324"/>
              <a:gd name="connsiteY9" fmla="*/ 721378 h 721378"/>
              <a:gd name="connsiteX0" fmla="*/ 308360 w 1001714"/>
              <a:gd name="connsiteY0" fmla="*/ 721378 h 721378"/>
              <a:gd name="connsiteX1" fmla="*/ 394756 w 1001714"/>
              <a:gd name="connsiteY1" fmla="*/ 685195 h 721378"/>
              <a:gd name="connsiteX2" fmla="*/ 650875 w 1001714"/>
              <a:gd name="connsiteY2" fmla="*/ 648437 h 721378"/>
              <a:gd name="connsiteX3" fmla="*/ 917242 w 1001714"/>
              <a:gd name="connsiteY3" fmla="*/ 475683 h 721378"/>
              <a:gd name="connsiteX4" fmla="*/ 995606 w 1001714"/>
              <a:gd name="connsiteY4" fmla="*/ 284270 h 721378"/>
              <a:gd name="connsiteX5" fmla="*/ 781272 w 1001714"/>
              <a:gd name="connsiteY5" fmla="*/ 6725 h 721378"/>
              <a:gd name="connsiteX6" fmla="*/ 296473 w 1001714"/>
              <a:gd name="connsiteY6" fmla="*/ 109246 h 721378"/>
              <a:gd name="connsiteX7" fmla="*/ 12734 w 1001714"/>
              <a:gd name="connsiteY7" fmla="*/ 367519 h 721378"/>
              <a:gd name="connsiteX8" fmla="*/ 284835 w 1001714"/>
              <a:gd name="connsiteY8" fmla="*/ 660891 h 721378"/>
              <a:gd name="connsiteX9" fmla="*/ 308360 w 1001714"/>
              <a:gd name="connsiteY9" fmla="*/ 721378 h 721378"/>
              <a:gd name="connsiteX0" fmla="*/ 308360 w 1001852"/>
              <a:gd name="connsiteY0" fmla="*/ 721378 h 721378"/>
              <a:gd name="connsiteX1" fmla="*/ 394756 w 1001852"/>
              <a:gd name="connsiteY1" fmla="*/ 685195 h 721378"/>
              <a:gd name="connsiteX2" fmla="*/ 641147 w 1001852"/>
              <a:gd name="connsiteY2" fmla="*/ 639079 h 721378"/>
              <a:gd name="connsiteX3" fmla="*/ 917242 w 1001852"/>
              <a:gd name="connsiteY3" fmla="*/ 475683 h 721378"/>
              <a:gd name="connsiteX4" fmla="*/ 995606 w 1001852"/>
              <a:gd name="connsiteY4" fmla="*/ 284270 h 721378"/>
              <a:gd name="connsiteX5" fmla="*/ 781272 w 1001852"/>
              <a:gd name="connsiteY5" fmla="*/ 6725 h 721378"/>
              <a:gd name="connsiteX6" fmla="*/ 296473 w 1001852"/>
              <a:gd name="connsiteY6" fmla="*/ 109246 h 721378"/>
              <a:gd name="connsiteX7" fmla="*/ 12734 w 1001852"/>
              <a:gd name="connsiteY7" fmla="*/ 367519 h 721378"/>
              <a:gd name="connsiteX8" fmla="*/ 284835 w 1001852"/>
              <a:gd name="connsiteY8" fmla="*/ 660891 h 721378"/>
              <a:gd name="connsiteX9" fmla="*/ 308360 w 1001852"/>
              <a:gd name="connsiteY9" fmla="*/ 721378 h 721378"/>
              <a:gd name="connsiteX0" fmla="*/ 308360 w 1001852"/>
              <a:gd name="connsiteY0" fmla="*/ 719754 h 719754"/>
              <a:gd name="connsiteX1" fmla="*/ 394756 w 1001852"/>
              <a:gd name="connsiteY1" fmla="*/ 683571 h 719754"/>
              <a:gd name="connsiteX2" fmla="*/ 641147 w 1001852"/>
              <a:gd name="connsiteY2" fmla="*/ 637455 h 719754"/>
              <a:gd name="connsiteX3" fmla="*/ 917242 w 1001852"/>
              <a:gd name="connsiteY3" fmla="*/ 474059 h 719754"/>
              <a:gd name="connsiteX4" fmla="*/ 995606 w 1001852"/>
              <a:gd name="connsiteY4" fmla="*/ 282646 h 719754"/>
              <a:gd name="connsiteX5" fmla="*/ 781272 w 1001852"/>
              <a:gd name="connsiteY5" fmla="*/ 5101 h 719754"/>
              <a:gd name="connsiteX6" fmla="*/ 311517 w 1001852"/>
              <a:gd name="connsiteY6" fmla="*/ 122448 h 719754"/>
              <a:gd name="connsiteX7" fmla="*/ 12734 w 1001852"/>
              <a:gd name="connsiteY7" fmla="*/ 365895 h 719754"/>
              <a:gd name="connsiteX8" fmla="*/ 284835 w 1001852"/>
              <a:gd name="connsiteY8" fmla="*/ 659267 h 719754"/>
              <a:gd name="connsiteX9" fmla="*/ 308360 w 1001852"/>
              <a:gd name="connsiteY9" fmla="*/ 719754 h 719754"/>
              <a:gd name="connsiteX0" fmla="*/ 304337 w 997829"/>
              <a:gd name="connsiteY0" fmla="*/ 719754 h 719754"/>
              <a:gd name="connsiteX1" fmla="*/ 390733 w 997829"/>
              <a:gd name="connsiteY1" fmla="*/ 683571 h 719754"/>
              <a:gd name="connsiteX2" fmla="*/ 637124 w 997829"/>
              <a:gd name="connsiteY2" fmla="*/ 637455 h 719754"/>
              <a:gd name="connsiteX3" fmla="*/ 913219 w 997829"/>
              <a:gd name="connsiteY3" fmla="*/ 474059 h 719754"/>
              <a:gd name="connsiteX4" fmla="*/ 991583 w 997829"/>
              <a:gd name="connsiteY4" fmla="*/ 282646 h 719754"/>
              <a:gd name="connsiteX5" fmla="*/ 777249 w 997829"/>
              <a:gd name="connsiteY5" fmla="*/ 5101 h 719754"/>
              <a:gd name="connsiteX6" fmla="*/ 307494 w 997829"/>
              <a:gd name="connsiteY6" fmla="*/ 122448 h 719754"/>
              <a:gd name="connsiteX7" fmla="*/ 8711 w 997829"/>
              <a:gd name="connsiteY7" fmla="*/ 365895 h 719754"/>
              <a:gd name="connsiteX8" fmla="*/ 280812 w 997829"/>
              <a:gd name="connsiteY8" fmla="*/ 659267 h 719754"/>
              <a:gd name="connsiteX9" fmla="*/ 304337 w 997829"/>
              <a:gd name="connsiteY9" fmla="*/ 719754 h 719754"/>
              <a:gd name="connsiteX0" fmla="*/ 304337 w 1000140"/>
              <a:gd name="connsiteY0" fmla="*/ 719754 h 719754"/>
              <a:gd name="connsiteX1" fmla="*/ 390733 w 1000140"/>
              <a:gd name="connsiteY1" fmla="*/ 683571 h 719754"/>
              <a:gd name="connsiteX2" fmla="*/ 637124 w 1000140"/>
              <a:gd name="connsiteY2" fmla="*/ 637455 h 719754"/>
              <a:gd name="connsiteX3" fmla="*/ 926023 w 1000140"/>
              <a:gd name="connsiteY3" fmla="*/ 465382 h 719754"/>
              <a:gd name="connsiteX4" fmla="*/ 991583 w 1000140"/>
              <a:gd name="connsiteY4" fmla="*/ 282646 h 719754"/>
              <a:gd name="connsiteX5" fmla="*/ 777249 w 1000140"/>
              <a:gd name="connsiteY5" fmla="*/ 5101 h 719754"/>
              <a:gd name="connsiteX6" fmla="*/ 307494 w 1000140"/>
              <a:gd name="connsiteY6" fmla="*/ 122448 h 719754"/>
              <a:gd name="connsiteX7" fmla="*/ 8711 w 1000140"/>
              <a:gd name="connsiteY7" fmla="*/ 365895 h 719754"/>
              <a:gd name="connsiteX8" fmla="*/ 280812 w 1000140"/>
              <a:gd name="connsiteY8" fmla="*/ 659267 h 719754"/>
              <a:gd name="connsiteX9" fmla="*/ 304337 w 1000140"/>
              <a:gd name="connsiteY9" fmla="*/ 719754 h 719754"/>
              <a:gd name="connsiteX0" fmla="*/ 304337 w 1000232"/>
              <a:gd name="connsiteY0" fmla="*/ 719754 h 719754"/>
              <a:gd name="connsiteX1" fmla="*/ 390733 w 1000232"/>
              <a:gd name="connsiteY1" fmla="*/ 683571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1000232"/>
              <a:gd name="connsiteY0" fmla="*/ 719754 h 719754"/>
              <a:gd name="connsiteX1" fmla="*/ 399952 w 1000232"/>
              <a:gd name="connsiteY1" fmla="*/ 666587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991570"/>
              <a:gd name="connsiteY0" fmla="*/ 718638 h 718638"/>
              <a:gd name="connsiteX1" fmla="*/ 399952 w 991570"/>
              <a:gd name="connsiteY1" fmla="*/ 665471 h 718638"/>
              <a:gd name="connsiteX2" fmla="*/ 632822 w 991570"/>
              <a:gd name="connsiteY2" fmla="*/ 626371 h 718638"/>
              <a:gd name="connsiteX3" fmla="*/ 926023 w 991570"/>
              <a:gd name="connsiteY3" fmla="*/ 464266 h 718638"/>
              <a:gd name="connsiteX4" fmla="*/ 981545 w 991570"/>
              <a:gd name="connsiteY4" fmla="*/ 258272 h 718638"/>
              <a:gd name="connsiteX5" fmla="*/ 777249 w 991570"/>
              <a:gd name="connsiteY5" fmla="*/ 3985 h 718638"/>
              <a:gd name="connsiteX6" fmla="*/ 307494 w 991570"/>
              <a:gd name="connsiteY6" fmla="*/ 121332 h 718638"/>
              <a:gd name="connsiteX7" fmla="*/ 8711 w 991570"/>
              <a:gd name="connsiteY7" fmla="*/ 364779 h 718638"/>
              <a:gd name="connsiteX8" fmla="*/ 280812 w 991570"/>
              <a:gd name="connsiteY8" fmla="*/ 658151 h 718638"/>
              <a:gd name="connsiteX9" fmla="*/ 304337 w 991570"/>
              <a:gd name="connsiteY9" fmla="*/ 718638 h 718638"/>
              <a:gd name="connsiteX0" fmla="*/ 304337 w 992211"/>
              <a:gd name="connsiteY0" fmla="*/ 718638 h 718638"/>
              <a:gd name="connsiteX1" fmla="*/ 399952 w 992211"/>
              <a:gd name="connsiteY1" fmla="*/ 665471 h 718638"/>
              <a:gd name="connsiteX2" fmla="*/ 632822 w 992211"/>
              <a:gd name="connsiteY2" fmla="*/ 626371 h 718638"/>
              <a:gd name="connsiteX3" fmla="*/ 928468 w 992211"/>
              <a:gd name="connsiteY3" fmla="*/ 445968 h 718638"/>
              <a:gd name="connsiteX4" fmla="*/ 981545 w 992211"/>
              <a:gd name="connsiteY4" fmla="*/ 258272 h 718638"/>
              <a:gd name="connsiteX5" fmla="*/ 777249 w 992211"/>
              <a:gd name="connsiteY5" fmla="*/ 3985 h 718638"/>
              <a:gd name="connsiteX6" fmla="*/ 307494 w 992211"/>
              <a:gd name="connsiteY6" fmla="*/ 121332 h 718638"/>
              <a:gd name="connsiteX7" fmla="*/ 8711 w 992211"/>
              <a:gd name="connsiteY7" fmla="*/ 364779 h 718638"/>
              <a:gd name="connsiteX8" fmla="*/ 280812 w 992211"/>
              <a:gd name="connsiteY8" fmla="*/ 658151 h 718638"/>
              <a:gd name="connsiteX9" fmla="*/ 304337 w 992211"/>
              <a:gd name="connsiteY9" fmla="*/ 718638 h 718638"/>
              <a:gd name="connsiteX0" fmla="*/ 304337 w 993655"/>
              <a:gd name="connsiteY0" fmla="*/ 717746 h 717746"/>
              <a:gd name="connsiteX1" fmla="*/ 399952 w 993655"/>
              <a:gd name="connsiteY1" fmla="*/ 664579 h 717746"/>
              <a:gd name="connsiteX2" fmla="*/ 632822 w 993655"/>
              <a:gd name="connsiteY2" fmla="*/ 625479 h 717746"/>
              <a:gd name="connsiteX3" fmla="*/ 928468 w 993655"/>
              <a:gd name="connsiteY3" fmla="*/ 445076 h 717746"/>
              <a:gd name="connsiteX4" fmla="*/ 983273 w 993655"/>
              <a:gd name="connsiteY4" fmla="*/ 237421 h 717746"/>
              <a:gd name="connsiteX5" fmla="*/ 777249 w 993655"/>
              <a:gd name="connsiteY5" fmla="*/ 3093 h 717746"/>
              <a:gd name="connsiteX6" fmla="*/ 307494 w 993655"/>
              <a:gd name="connsiteY6" fmla="*/ 120440 h 717746"/>
              <a:gd name="connsiteX7" fmla="*/ 8711 w 993655"/>
              <a:gd name="connsiteY7" fmla="*/ 363887 h 717746"/>
              <a:gd name="connsiteX8" fmla="*/ 280812 w 993655"/>
              <a:gd name="connsiteY8" fmla="*/ 657259 h 717746"/>
              <a:gd name="connsiteX9" fmla="*/ 304337 w 993655"/>
              <a:gd name="connsiteY9" fmla="*/ 717746 h 717746"/>
              <a:gd name="connsiteX0" fmla="*/ 304337 w 991662"/>
              <a:gd name="connsiteY0" fmla="*/ 717746 h 717746"/>
              <a:gd name="connsiteX1" fmla="*/ 399952 w 991662"/>
              <a:gd name="connsiteY1" fmla="*/ 664579 h 717746"/>
              <a:gd name="connsiteX2" fmla="*/ 632822 w 991662"/>
              <a:gd name="connsiteY2" fmla="*/ 625479 h 717746"/>
              <a:gd name="connsiteX3" fmla="*/ 928468 w 991662"/>
              <a:gd name="connsiteY3" fmla="*/ 445076 h 717746"/>
              <a:gd name="connsiteX4" fmla="*/ 983273 w 991662"/>
              <a:gd name="connsiteY4" fmla="*/ 237421 h 717746"/>
              <a:gd name="connsiteX5" fmla="*/ 777249 w 991662"/>
              <a:gd name="connsiteY5" fmla="*/ 3093 h 717746"/>
              <a:gd name="connsiteX6" fmla="*/ 307494 w 991662"/>
              <a:gd name="connsiteY6" fmla="*/ 120440 h 717746"/>
              <a:gd name="connsiteX7" fmla="*/ 8711 w 991662"/>
              <a:gd name="connsiteY7" fmla="*/ 363887 h 717746"/>
              <a:gd name="connsiteX8" fmla="*/ 280812 w 991662"/>
              <a:gd name="connsiteY8" fmla="*/ 657259 h 717746"/>
              <a:gd name="connsiteX9" fmla="*/ 304337 w 991662"/>
              <a:gd name="connsiteY9" fmla="*/ 717746 h 717746"/>
              <a:gd name="connsiteX0" fmla="*/ 304337 w 989471"/>
              <a:gd name="connsiteY0" fmla="*/ 717746 h 717746"/>
              <a:gd name="connsiteX1" fmla="*/ 399952 w 989471"/>
              <a:gd name="connsiteY1" fmla="*/ 664579 h 717746"/>
              <a:gd name="connsiteX2" fmla="*/ 632822 w 989471"/>
              <a:gd name="connsiteY2" fmla="*/ 625479 h 717746"/>
              <a:gd name="connsiteX3" fmla="*/ 916010 w 989471"/>
              <a:gd name="connsiteY3" fmla="*/ 449761 h 717746"/>
              <a:gd name="connsiteX4" fmla="*/ 983273 w 989471"/>
              <a:gd name="connsiteY4" fmla="*/ 237421 h 717746"/>
              <a:gd name="connsiteX5" fmla="*/ 777249 w 989471"/>
              <a:gd name="connsiteY5" fmla="*/ 3093 h 717746"/>
              <a:gd name="connsiteX6" fmla="*/ 307494 w 989471"/>
              <a:gd name="connsiteY6" fmla="*/ 120440 h 717746"/>
              <a:gd name="connsiteX7" fmla="*/ 8711 w 989471"/>
              <a:gd name="connsiteY7" fmla="*/ 363887 h 717746"/>
              <a:gd name="connsiteX8" fmla="*/ 280812 w 989471"/>
              <a:gd name="connsiteY8" fmla="*/ 657259 h 717746"/>
              <a:gd name="connsiteX9" fmla="*/ 304337 w 989471"/>
              <a:gd name="connsiteY9" fmla="*/ 717746 h 717746"/>
              <a:gd name="connsiteX0" fmla="*/ 304337 w 989471"/>
              <a:gd name="connsiteY0" fmla="*/ 716680 h 716680"/>
              <a:gd name="connsiteX1" fmla="*/ 399952 w 989471"/>
              <a:gd name="connsiteY1" fmla="*/ 663513 h 716680"/>
              <a:gd name="connsiteX2" fmla="*/ 632822 w 989471"/>
              <a:gd name="connsiteY2" fmla="*/ 624413 h 716680"/>
              <a:gd name="connsiteX3" fmla="*/ 916010 w 989471"/>
              <a:gd name="connsiteY3" fmla="*/ 448695 h 716680"/>
              <a:gd name="connsiteX4" fmla="*/ 983273 w 989471"/>
              <a:gd name="connsiteY4" fmla="*/ 236355 h 716680"/>
              <a:gd name="connsiteX5" fmla="*/ 777249 w 989471"/>
              <a:gd name="connsiteY5" fmla="*/ 2027 h 716680"/>
              <a:gd name="connsiteX6" fmla="*/ 314664 w 989471"/>
              <a:gd name="connsiteY6" fmla="*/ 135987 h 716680"/>
              <a:gd name="connsiteX7" fmla="*/ 8711 w 989471"/>
              <a:gd name="connsiteY7" fmla="*/ 362821 h 716680"/>
              <a:gd name="connsiteX8" fmla="*/ 280812 w 989471"/>
              <a:gd name="connsiteY8" fmla="*/ 656193 h 716680"/>
              <a:gd name="connsiteX9" fmla="*/ 304337 w 989471"/>
              <a:gd name="connsiteY9" fmla="*/ 716680 h 716680"/>
              <a:gd name="connsiteX0" fmla="*/ 292743 w 977877"/>
              <a:gd name="connsiteY0" fmla="*/ 716666 h 716666"/>
              <a:gd name="connsiteX1" fmla="*/ 388358 w 977877"/>
              <a:gd name="connsiteY1" fmla="*/ 663499 h 716666"/>
              <a:gd name="connsiteX2" fmla="*/ 621228 w 977877"/>
              <a:gd name="connsiteY2" fmla="*/ 624399 h 716666"/>
              <a:gd name="connsiteX3" fmla="*/ 904416 w 977877"/>
              <a:gd name="connsiteY3" fmla="*/ 448681 h 716666"/>
              <a:gd name="connsiteX4" fmla="*/ 971679 w 977877"/>
              <a:gd name="connsiteY4" fmla="*/ 236341 h 716666"/>
              <a:gd name="connsiteX5" fmla="*/ 765655 w 977877"/>
              <a:gd name="connsiteY5" fmla="*/ 2013 h 716666"/>
              <a:gd name="connsiteX6" fmla="*/ 303070 w 977877"/>
              <a:gd name="connsiteY6" fmla="*/ 135973 h 716666"/>
              <a:gd name="connsiteX7" fmla="*/ 9575 w 977877"/>
              <a:gd name="connsiteY7" fmla="*/ 358122 h 716666"/>
              <a:gd name="connsiteX8" fmla="*/ 269218 w 977877"/>
              <a:gd name="connsiteY8" fmla="*/ 656179 h 716666"/>
              <a:gd name="connsiteX9" fmla="*/ 292743 w 977877"/>
              <a:gd name="connsiteY9" fmla="*/ 716666 h 716666"/>
              <a:gd name="connsiteX0" fmla="*/ 292743 w 977482"/>
              <a:gd name="connsiteY0" fmla="*/ 701983 h 701983"/>
              <a:gd name="connsiteX1" fmla="*/ 388358 w 977482"/>
              <a:gd name="connsiteY1" fmla="*/ 648816 h 701983"/>
              <a:gd name="connsiteX2" fmla="*/ 621228 w 977482"/>
              <a:gd name="connsiteY2" fmla="*/ 609716 h 701983"/>
              <a:gd name="connsiteX3" fmla="*/ 904416 w 977482"/>
              <a:gd name="connsiteY3" fmla="*/ 433998 h 701983"/>
              <a:gd name="connsiteX4" fmla="*/ 971679 w 977482"/>
              <a:gd name="connsiteY4" fmla="*/ 221658 h 701983"/>
              <a:gd name="connsiteX5" fmla="*/ 772108 w 977482"/>
              <a:gd name="connsiteY5" fmla="*/ 2282 h 701983"/>
              <a:gd name="connsiteX6" fmla="*/ 303070 w 977482"/>
              <a:gd name="connsiteY6" fmla="*/ 121290 h 701983"/>
              <a:gd name="connsiteX7" fmla="*/ 9575 w 977482"/>
              <a:gd name="connsiteY7" fmla="*/ 343439 h 701983"/>
              <a:gd name="connsiteX8" fmla="*/ 269218 w 977482"/>
              <a:gd name="connsiteY8" fmla="*/ 641496 h 701983"/>
              <a:gd name="connsiteX9" fmla="*/ 292743 w 977482"/>
              <a:gd name="connsiteY9" fmla="*/ 701983 h 701983"/>
              <a:gd name="connsiteX0" fmla="*/ 292743 w 973570"/>
              <a:gd name="connsiteY0" fmla="*/ 701983 h 701983"/>
              <a:gd name="connsiteX1" fmla="*/ 388358 w 973570"/>
              <a:gd name="connsiteY1" fmla="*/ 648816 h 701983"/>
              <a:gd name="connsiteX2" fmla="*/ 621228 w 973570"/>
              <a:gd name="connsiteY2" fmla="*/ 609716 h 701983"/>
              <a:gd name="connsiteX3" fmla="*/ 862937 w 973570"/>
              <a:gd name="connsiteY3" fmla="*/ 454570 h 701983"/>
              <a:gd name="connsiteX4" fmla="*/ 971679 w 973570"/>
              <a:gd name="connsiteY4" fmla="*/ 221658 h 701983"/>
              <a:gd name="connsiteX5" fmla="*/ 772108 w 973570"/>
              <a:gd name="connsiteY5" fmla="*/ 2282 h 701983"/>
              <a:gd name="connsiteX6" fmla="*/ 303070 w 973570"/>
              <a:gd name="connsiteY6" fmla="*/ 121290 h 701983"/>
              <a:gd name="connsiteX7" fmla="*/ 9575 w 973570"/>
              <a:gd name="connsiteY7" fmla="*/ 343439 h 701983"/>
              <a:gd name="connsiteX8" fmla="*/ 269218 w 973570"/>
              <a:gd name="connsiteY8" fmla="*/ 641496 h 701983"/>
              <a:gd name="connsiteX9" fmla="*/ 292743 w 973570"/>
              <a:gd name="connsiteY9" fmla="*/ 701983 h 701983"/>
              <a:gd name="connsiteX0" fmla="*/ 292743 w 952057"/>
              <a:gd name="connsiteY0" fmla="*/ 702570 h 702570"/>
              <a:gd name="connsiteX1" fmla="*/ 388358 w 952057"/>
              <a:gd name="connsiteY1" fmla="*/ 649403 h 702570"/>
              <a:gd name="connsiteX2" fmla="*/ 621228 w 952057"/>
              <a:gd name="connsiteY2" fmla="*/ 610303 h 702570"/>
              <a:gd name="connsiteX3" fmla="*/ 862937 w 952057"/>
              <a:gd name="connsiteY3" fmla="*/ 455157 h 702570"/>
              <a:gd name="connsiteX4" fmla="*/ 949171 w 952057"/>
              <a:gd name="connsiteY4" fmla="*/ 237080 h 702570"/>
              <a:gd name="connsiteX5" fmla="*/ 772108 w 952057"/>
              <a:gd name="connsiteY5" fmla="*/ 2869 h 702570"/>
              <a:gd name="connsiteX6" fmla="*/ 303070 w 952057"/>
              <a:gd name="connsiteY6" fmla="*/ 121877 h 702570"/>
              <a:gd name="connsiteX7" fmla="*/ 9575 w 952057"/>
              <a:gd name="connsiteY7" fmla="*/ 344026 h 702570"/>
              <a:gd name="connsiteX8" fmla="*/ 269218 w 952057"/>
              <a:gd name="connsiteY8" fmla="*/ 642083 h 702570"/>
              <a:gd name="connsiteX9" fmla="*/ 292743 w 952057"/>
              <a:gd name="connsiteY9" fmla="*/ 702570 h 702570"/>
              <a:gd name="connsiteX0" fmla="*/ 292743 w 952870"/>
              <a:gd name="connsiteY0" fmla="*/ 681136 h 681136"/>
              <a:gd name="connsiteX1" fmla="*/ 388358 w 952870"/>
              <a:gd name="connsiteY1" fmla="*/ 627969 h 681136"/>
              <a:gd name="connsiteX2" fmla="*/ 621228 w 952870"/>
              <a:gd name="connsiteY2" fmla="*/ 588869 h 681136"/>
              <a:gd name="connsiteX3" fmla="*/ 862937 w 952870"/>
              <a:gd name="connsiteY3" fmla="*/ 433723 h 681136"/>
              <a:gd name="connsiteX4" fmla="*/ 949171 w 952870"/>
              <a:gd name="connsiteY4" fmla="*/ 215646 h 681136"/>
              <a:gd name="connsiteX5" fmla="*/ 756078 w 952870"/>
              <a:gd name="connsiteY5" fmla="*/ 3530 h 681136"/>
              <a:gd name="connsiteX6" fmla="*/ 303070 w 952870"/>
              <a:gd name="connsiteY6" fmla="*/ 100443 h 681136"/>
              <a:gd name="connsiteX7" fmla="*/ 9575 w 952870"/>
              <a:gd name="connsiteY7" fmla="*/ 322592 h 681136"/>
              <a:gd name="connsiteX8" fmla="*/ 269218 w 952870"/>
              <a:gd name="connsiteY8" fmla="*/ 620649 h 681136"/>
              <a:gd name="connsiteX9" fmla="*/ 292743 w 952870"/>
              <a:gd name="connsiteY9" fmla="*/ 681136 h 6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70" h="681136">
                <a:moveTo>
                  <a:pt x="292743" y="681136"/>
                </a:moveTo>
                <a:cubicBezTo>
                  <a:pt x="301279" y="680371"/>
                  <a:pt x="333611" y="643347"/>
                  <a:pt x="388358" y="627969"/>
                </a:cubicBezTo>
                <a:cubicBezTo>
                  <a:pt x="443105" y="612591"/>
                  <a:pt x="542132" y="621243"/>
                  <a:pt x="621228" y="588869"/>
                </a:cubicBezTo>
                <a:cubicBezTo>
                  <a:pt x="700325" y="556495"/>
                  <a:pt x="808280" y="495927"/>
                  <a:pt x="862937" y="433723"/>
                </a:cubicBezTo>
                <a:cubicBezTo>
                  <a:pt x="917594" y="371519"/>
                  <a:pt x="966981" y="287345"/>
                  <a:pt x="949171" y="215646"/>
                </a:cubicBezTo>
                <a:cubicBezTo>
                  <a:pt x="931361" y="143947"/>
                  <a:pt x="863762" y="22731"/>
                  <a:pt x="756078" y="3530"/>
                </a:cubicBezTo>
                <a:cubicBezTo>
                  <a:pt x="648395" y="-15671"/>
                  <a:pt x="427487" y="47266"/>
                  <a:pt x="303070" y="100443"/>
                </a:cubicBezTo>
                <a:cubicBezTo>
                  <a:pt x="178653" y="153620"/>
                  <a:pt x="40905" y="225818"/>
                  <a:pt x="9575" y="322592"/>
                </a:cubicBezTo>
                <a:cubicBezTo>
                  <a:pt x="-27955" y="449595"/>
                  <a:pt x="42058" y="578651"/>
                  <a:pt x="269218" y="620649"/>
                </a:cubicBezTo>
                <a:cubicBezTo>
                  <a:pt x="296989" y="634107"/>
                  <a:pt x="292743" y="681136"/>
                  <a:pt x="292743" y="681136"/>
                </a:cubicBezTo>
                <a:close/>
              </a:path>
            </a:pathLst>
          </a:custGeom>
          <a:noFill/>
          <a:ln w="19050" cap="flat">
            <a:solidFill>
              <a:schemeClr val="tx1"/>
            </a:solidFill>
            <a:prstDash val="solid"/>
            <a:miter/>
          </a:ln>
        </p:spPr>
        <p:txBody>
          <a:bodyPr rtlCol="0" anchor="ctr"/>
          <a:lstStyle/>
          <a:p>
            <a:endParaRPr lang="en-US">
              <a:solidFill>
                <a:srgbClr val="000000"/>
              </a:solidFill>
            </a:endParaRPr>
          </a:p>
        </p:txBody>
      </p:sp>
      <p:sp>
        <p:nvSpPr>
          <p:cNvPr id="135" name="Freeform: Shape 127">
            <a:extLst>
              <a:ext uri="{FF2B5EF4-FFF2-40B4-BE49-F238E27FC236}">
                <a16:creationId xmlns:a16="http://schemas.microsoft.com/office/drawing/2014/main" id="{FBB030FC-8E19-44AB-80DB-FFFB62D49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3744" flipH="1">
            <a:off x="7513112" y="4213963"/>
            <a:ext cx="3819554" cy="1773710"/>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36" name="Freeform: Shape 129">
            <a:extLst>
              <a:ext uri="{FF2B5EF4-FFF2-40B4-BE49-F238E27FC236}">
                <a16:creationId xmlns:a16="http://schemas.microsoft.com/office/drawing/2014/main" id="{F09459DE-CB78-4B7B-AEFE-A19FFB652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3744" flipH="1">
            <a:off x="7572639" y="4258305"/>
            <a:ext cx="3819554" cy="1773710"/>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pic>
        <p:nvPicPr>
          <p:cNvPr id="4" name="Image 3" descr="Une image contenant texte, illustration, Dessin animé, clipart&#10;&#10;Description générée automatiquement">
            <a:extLst>
              <a:ext uri="{FF2B5EF4-FFF2-40B4-BE49-F238E27FC236}">
                <a16:creationId xmlns:a16="http://schemas.microsoft.com/office/drawing/2014/main" id="{1557D952-16AE-1634-CF39-4CC35B22132F}"/>
              </a:ext>
            </a:extLst>
          </p:cNvPr>
          <p:cNvPicPr>
            <a:picLocks noChangeAspect="1"/>
          </p:cNvPicPr>
          <p:nvPr/>
        </p:nvPicPr>
        <p:blipFill>
          <a:blip r:embed="rId2"/>
          <a:stretch>
            <a:fillRect/>
          </a:stretch>
        </p:blipFill>
        <p:spPr>
          <a:xfrm>
            <a:off x="5877204" y="23531"/>
            <a:ext cx="6324015" cy="6857999"/>
          </a:xfrm>
          <a:prstGeom prst="rect">
            <a:avLst/>
          </a:prstGeom>
        </p:spPr>
      </p:pic>
      <p:pic>
        <p:nvPicPr>
          <p:cNvPr id="5" name="Image 4" descr="Une image contenant texte, mammifère, clipart, Dessin animé&#10;&#10;Description générée automatiquement">
            <a:extLst>
              <a:ext uri="{FF2B5EF4-FFF2-40B4-BE49-F238E27FC236}">
                <a16:creationId xmlns:a16="http://schemas.microsoft.com/office/drawing/2014/main" id="{362BD938-40BF-C72C-67A4-6B45AE11ABC7}"/>
              </a:ext>
            </a:extLst>
          </p:cNvPr>
          <p:cNvPicPr>
            <a:picLocks noChangeAspect="1"/>
          </p:cNvPicPr>
          <p:nvPr/>
        </p:nvPicPr>
        <p:blipFill>
          <a:blip r:embed="rId3"/>
          <a:stretch>
            <a:fillRect/>
          </a:stretch>
        </p:blipFill>
        <p:spPr>
          <a:xfrm>
            <a:off x="-9219" y="47238"/>
            <a:ext cx="5886423" cy="6810762"/>
          </a:xfrm>
          <a:prstGeom prst="rect">
            <a:avLst/>
          </a:prstGeom>
        </p:spPr>
      </p:pic>
    </p:spTree>
    <p:extLst>
      <p:ext uri="{BB962C8B-B14F-4D97-AF65-F5344CB8AC3E}">
        <p14:creationId xmlns:p14="http://schemas.microsoft.com/office/powerpoint/2010/main" val="168895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1" name="Freeform: Shape 14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5" name="Rectangle 144">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Freeform: Shape 148">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8151549" y="1407381"/>
            <a:ext cx="3330106" cy="2904121"/>
          </a:xfrm>
        </p:spPr>
        <p:txBody>
          <a:bodyPr vert="horz" lIns="91440" tIns="45720" rIns="91440" bIns="45720" rtlCol="0" anchor="ctr">
            <a:normAutofit fontScale="90000"/>
          </a:bodyPr>
          <a:lstStyle/>
          <a:p>
            <a:pPr algn="ctr">
              <a:lnSpc>
                <a:spcPct val="90000"/>
              </a:lnSpc>
            </a:pPr>
            <a:r>
              <a:rPr lang="en-US" sz="2300" dirty="0"/>
              <a:t>Une </a:t>
            </a:r>
            <a:r>
              <a:rPr lang="en-US" sz="2300" dirty="0" err="1"/>
              <a:t>grande</a:t>
            </a:r>
            <a:r>
              <a:rPr lang="en-US" sz="2300" dirty="0"/>
              <a:t> </a:t>
            </a:r>
            <a:r>
              <a:rPr lang="en-US" sz="2300" dirty="0" err="1"/>
              <a:t>partie</a:t>
            </a:r>
            <a:r>
              <a:rPr lang="en-US" sz="2300" dirty="0"/>
              <a:t> du travail personnel pratique au début de </a:t>
            </a:r>
            <a:r>
              <a:rPr lang="en-US" sz="2300" dirty="0" err="1"/>
              <a:t>l’initiation</a:t>
            </a:r>
            <a:r>
              <a:rPr lang="en-US" sz="2300" dirty="0"/>
              <a:t> à la communication non </a:t>
            </a:r>
            <a:r>
              <a:rPr lang="en-US" sz="2300" dirty="0" err="1"/>
              <a:t>violente</a:t>
            </a:r>
            <a:r>
              <a:rPr lang="en-US" sz="2300" dirty="0"/>
              <a:t> </a:t>
            </a:r>
            <a:r>
              <a:rPr lang="en-US" sz="2300" dirty="0" err="1"/>
              <a:t>est</a:t>
            </a:r>
            <a:r>
              <a:rPr lang="en-US" sz="2300" dirty="0"/>
              <a:t> </a:t>
            </a:r>
            <a:r>
              <a:rPr lang="en-US" sz="2300" dirty="0" err="1">
                <a:solidFill>
                  <a:schemeClr val="accent2"/>
                </a:solidFill>
              </a:rPr>
              <a:t>l’étude</a:t>
            </a:r>
            <a:r>
              <a:rPr lang="en-US" sz="2300" dirty="0">
                <a:solidFill>
                  <a:schemeClr val="accent2"/>
                </a:solidFill>
              </a:rPr>
              <a:t> et la </a:t>
            </a:r>
            <a:r>
              <a:rPr lang="en-US" sz="2300" dirty="0" err="1">
                <a:solidFill>
                  <a:schemeClr val="accent2"/>
                </a:solidFill>
              </a:rPr>
              <a:t>connaissance</a:t>
            </a:r>
            <a:r>
              <a:rPr lang="en-US" sz="2300" dirty="0">
                <a:solidFill>
                  <a:schemeClr val="accent2"/>
                </a:solidFill>
              </a:rPr>
              <a:t> de </a:t>
            </a:r>
            <a:r>
              <a:rPr lang="en-US" sz="2300" dirty="0" err="1">
                <a:solidFill>
                  <a:schemeClr val="accent2"/>
                </a:solidFill>
              </a:rPr>
              <a:t>ses</a:t>
            </a:r>
            <a:r>
              <a:rPr lang="en-US" sz="2300" dirty="0">
                <a:solidFill>
                  <a:schemeClr val="accent2"/>
                </a:solidFill>
              </a:rPr>
              <a:t> </a:t>
            </a:r>
            <a:r>
              <a:rPr lang="en-US" sz="2300" dirty="0" err="1">
                <a:solidFill>
                  <a:schemeClr val="accent2"/>
                </a:solidFill>
              </a:rPr>
              <a:t>besoins</a:t>
            </a:r>
            <a:r>
              <a:rPr lang="en-US" sz="2300" dirty="0">
                <a:solidFill>
                  <a:schemeClr val="accent2"/>
                </a:solidFill>
              </a:rPr>
              <a:t> </a:t>
            </a:r>
            <a:r>
              <a:rPr lang="en-US" sz="2300" dirty="0" err="1">
                <a:solidFill>
                  <a:schemeClr val="accent2"/>
                </a:solidFill>
              </a:rPr>
              <a:t>singuliers</a:t>
            </a:r>
            <a:r>
              <a:rPr lang="en-US" sz="2300" dirty="0"/>
              <a:t>. </a:t>
            </a:r>
            <a:br>
              <a:rPr lang="en-US" sz="2300" dirty="0"/>
            </a:br>
            <a:r>
              <a:rPr lang="en-US" sz="2300" dirty="0"/>
              <a:t>Il </a:t>
            </a:r>
            <a:r>
              <a:rPr lang="en-US" sz="2300" dirty="0" err="1"/>
              <a:t>est</a:t>
            </a:r>
            <a:r>
              <a:rPr lang="en-US" sz="2300" dirty="0"/>
              <a:t> necessaire de </a:t>
            </a:r>
            <a:r>
              <a:rPr lang="en-US" sz="2300" dirty="0" err="1"/>
              <a:t>distinguer</a:t>
            </a:r>
            <a:r>
              <a:rPr lang="en-US" sz="2300" dirty="0"/>
              <a:t> </a:t>
            </a:r>
            <a:r>
              <a:rPr lang="en-US" sz="2300" dirty="0" err="1">
                <a:solidFill>
                  <a:schemeClr val="accent2"/>
                </a:solidFill>
              </a:rPr>
              <a:t>besoin</a:t>
            </a:r>
            <a:r>
              <a:rPr lang="en-US" sz="2300" dirty="0">
                <a:solidFill>
                  <a:schemeClr val="accent2"/>
                </a:solidFill>
              </a:rPr>
              <a:t> et </a:t>
            </a:r>
            <a:r>
              <a:rPr lang="en-US" sz="2300" dirty="0" err="1">
                <a:solidFill>
                  <a:schemeClr val="accent2"/>
                </a:solidFill>
              </a:rPr>
              <a:t>désir</a:t>
            </a:r>
            <a:r>
              <a:rPr lang="en-US" sz="2300" dirty="0">
                <a:solidFill>
                  <a:schemeClr val="accent2"/>
                </a:solidFill>
              </a:rPr>
              <a:t> </a:t>
            </a:r>
            <a:r>
              <a:rPr lang="en-US" sz="2300" dirty="0"/>
              <a:t>.</a:t>
            </a:r>
            <a:r>
              <a:rPr lang="en-US" sz="2300" dirty="0" err="1"/>
              <a:t>Certains</a:t>
            </a:r>
            <a:r>
              <a:rPr lang="en-US" sz="2300" dirty="0"/>
              <a:t> </a:t>
            </a:r>
            <a:r>
              <a:rPr lang="en-US" sz="2300" dirty="0" err="1"/>
              <a:t>besoins</a:t>
            </a:r>
            <a:r>
              <a:rPr lang="en-US" sz="2300" dirty="0"/>
              <a:t> </a:t>
            </a:r>
            <a:r>
              <a:rPr lang="en-US" sz="2300" dirty="0" err="1"/>
              <a:t>sont</a:t>
            </a:r>
            <a:r>
              <a:rPr lang="en-US" sz="2300" dirty="0"/>
              <a:t> </a:t>
            </a:r>
            <a:r>
              <a:rPr lang="en-US" sz="2300" dirty="0" err="1"/>
              <a:t>dits</a:t>
            </a:r>
            <a:r>
              <a:rPr lang="en-US" sz="2300" dirty="0"/>
              <a:t> </a:t>
            </a:r>
            <a:r>
              <a:rPr lang="en-US" sz="2300" dirty="0">
                <a:solidFill>
                  <a:schemeClr val="accent2"/>
                </a:solidFill>
              </a:rPr>
              <a:t>‘</a:t>
            </a:r>
            <a:r>
              <a:rPr lang="en-US" sz="2300" dirty="0" err="1">
                <a:solidFill>
                  <a:schemeClr val="accent2"/>
                </a:solidFill>
              </a:rPr>
              <a:t>suscités</a:t>
            </a:r>
            <a:r>
              <a:rPr lang="en-US" sz="2300" dirty="0"/>
              <a:t>’ </a:t>
            </a:r>
            <a:r>
              <a:rPr lang="en-US" sz="2300" dirty="0" err="1"/>
              <a:t>comme</a:t>
            </a:r>
            <a:r>
              <a:rPr lang="en-US" sz="2300" dirty="0"/>
              <a:t> par </a:t>
            </a:r>
            <a:r>
              <a:rPr lang="en-US" sz="2300" dirty="0" err="1"/>
              <a:t>exemple</a:t>
            </a:r>
            <a:r>
              <a:rPr lang="en-US" sz="2300" dirty="0"/>
              <a:t> par les medias </a:t>
            </a:r>
            <a:r>
              <a:rPr lang="en-US" sz="2300" dirty="0" err="1"/>
              <a:t>ou</a:t>
            </a:r>
            <a:r>
              <a:rPr lang="en-US" sz="2300" dirty="0"/>
              <a:t> </a:t>
            </a:r>
            <a:r>
              <a:rPr lang="en-US" sz="2300" dirty="0" err="1"/>
              <a:t>publicités</a:t>
            </a:r>
            <a:r>
              <a:rPr lang="en-US" sz="2300" dirty="0"/>
              <a:t>…</a:t>
            </a:r>
          </a:p>
        </p:txBody>
      </p:sp>
      <p:pic>
        <p:nvPicPr>
          <p:cNvPr id="3" name="Image 2">
            <a:extLst>
              <a:ext uri="{FF2B5EF4-FFF2-40B4-BE49-F238E27FC236}">
                <a16:creationId xmlns:a16="http://schemas.microsoft.com/office/drawing/2014/main" id="{F512B322-96A4-11FF-FDB9-651D04FF3C2F}"/>
              </a:ext>
            </a:extLst>
          </p:cNvPr>
          <p:cNvPicPr>
            <a:picLocks noChangeAspect="1"/>
          </p:cNvPicPr>
          <p:nvPr/>
        </p:nvPicPr>
        <p:blipFill>
          <a:blip r:embed="rId2"/>
          <a:stretch>
            <a:fillRect/>
          </a:stretch>
        </p:blipFill>
        <p:spPr>
          <a:xfrm>
            <a:off x="1788567" y="597925"/>
            <a:ext cx="4760805" cy="5425420"/>
          </a:xfrm>
          <a:prstGeom prst="rect">
            <a:avLst/>
          </a:prstGeom>
        </p:spPr>
      </p:pic>
      <p:sp>
        <p:nvSpPr>
          <p:cNvPr id="151" name="Freeform: Shape 150">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02242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83" name="Rectangle 182">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Shape 184">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CD215CC-0E94-299A-048D-F66E1432CC44}"/>
              </a:ext>
            </a:extLst>
          </p:cNvPr>
          <p:cNvSpPr>
            <a:spLocks noGrp="1"/>
          </p:cNvSpPr>
          <p:nvPr>
            <p:ph type="title"/>
          </p:nvPr>
        </p:nvSpPr>
        <p:spPr>
          <a:xfrm>
            <a:off x="1111956" y="1735115"/>
            <a:ext cx="3983505" cy="3687472"/>
          </a:xfrm>
        </p:spPr>
        <p:txBody>
          <a:bodyPr vert="horz" lIns="91440" tIns="45720" rIns="91440" bIns="45720" rtlCol="0" anchor="ctr">
            <a:normAutofit/>
          </a:bodyPr>
          <a:lstStyle/>
          <a:p>
            <a:pPr algn="ctr">
              <a:lnSpc>
                <a:spcPct val="90000"/>
              </a:lnSpc>
            </a:pPr>
            <a:br>
              <a:rPr lang="en-US" sz="2400" dirty="0"/>
            </a:br>
            <a:r>
              <a:rPr lang="en-US" sz="2400" dirty="0" err="1"/>
              <a:t>Toute</a:t>
            </a:r>
            <a:r>
              <a:rPr lang="en-US" sz="2400" dirty="0"/>
              <a:t> </a:t>
            </a:r>
            <a:r>
              <a:rPr lang="en-US" sz="2400" dirty="0" err="1"/>
              <a:t>cette</a:t>
            </a:r>
            <a:r>
              <a:rPr lang="en-US" sz="2400" dirty="0"/>
              <a:t> première </a:t>
            </a:r>
            <a:r>
              <a:rPr lang="en-US" sz="2400" dirty="0" err="1"/>
              <a:t>partie</a:t>
            </a:r>
            <a:r>
              <a:rPr lang="en-US" sz="2400" dirty="0"/>
              <a:t> </a:t>
            </a:r>
            <a:r>
              <a:rPr lang="en-US" sz="2400" dirty="0" err="1"/>
              <a:t>avant</a:t>
            </a:r>
            <a:r>
              <a:rPr lang="en-US" sz="2400" dirty="0"/>
              <a:t> la </a:t>
            </a:r>
            <a:r>
              <a:rPr lang="en-US" sz="2400" dirty="0">
                <a:solidFill>
                  <a:schemeClr val="accent2"/>
                </a:solidFill>
              </a:rPr>
              <a:t>formulation de la </a:t>
            </a:r>
            <a:r>
              <a:rPr lang="en-US" sz="2400" dirty="0" err="1">
                <a:solidFill>
                  <a:schemeClr val="accent2"/>
                </a:solidFill>
              </a:rPr>
              <a:t>demande</a:t>
            </a:r>
            <a:r>
              <a:rPr lang="en-US" sz="2400" dirty="0">
                <a:solidFill>
                  <a:schemeClr val="accent2"/>
                </a:solidFill>
              </a:rPr>
              <a:t> </a:t>
            </a:r>
            <a:r>
              <a:rPr lang="en-US" sz="2400" dirty="0" err="1"/>
              <a:t>pourrait</a:t>
            </a:r>
            <a:r>
              <a:rPr lang="en-US" sz="2400" dirty="0"/>
              <a:t> </a:t>
            </a:r>
            <a:r>
              <a:rPr lang="en-US" sz="2400" dirty="0" err="1"/>
              <a:t>être</a:t>
            </a:r>
            <a:r>
              <a:rPr lang="en-US" sz="2400" dirty="0"/>
              <a:t> </a:t>
            </a:r>
            <a:r>
              <a:rPr lang="en-US" sz="2400" dirty="0" err="1"/>
              <a:t>appelée</a:t>
            </a:r>
            <a:r>
              <a:rPr lang="en-US" sz="2400" dirty="0"/>
              <a:t> ‘</a:t>
            </a:r>
            <a:r>
              <a:rPr lang="en-US" sz="2400" dirty="0">
                <a:solidFill>
                  <a:schemeClr val="accent2"/>
                </a:solidFill>
              </a:rPr>
              <a:t>le </a:t>
            </a:r>
            <a:r>
              <a:rPr lang="en-US" sz="2400" dirty="0" err="1">
                <a:solidFill>
                  <a:schemeClr val="accent2"/>
                </a:solidFill>
              </a:rPr>
              <a:t>contexte</a:t>
            </a:r>
            <a:r>
              <a:rPr lang="en-US" sz="2400" dirty="0"/>
              <a:t>’. </a:t>
            </a:r>
            <a:br>
              <a:rPr lang="en-US" sz="2400" dirty="0"/>
            </a:br>
            <a:r>
              <a:rPr lang="en-US" sz="2400" dirty="0"/>
              <a:t>Il </a:t>
            </a:r>
            <a:r>
              <a:rPr lang="en-US" sz="2400" dirty="0" err="1"/>
              <a:t>est</a:t>
            </a:r>
            <a:r>
              <a:rPr lang="en-US" sz="2400" dirty="0"/>
              <a:t> important de le </a:t>
            </a:r>
            <a:r>
              <a:rPr lang="en-US" sz="2400" dirty="0" err="1"/>
              <a:t>préciser</a:t>
            </a:r>
            <a:r>
              <a:rPr lang="en-US" sz="2400" dirty="0"/>
              <a:t> plus </a:t>
            </a:r>
            <a:r>
              <a:rPr lang="en-US" sz="2400" dirty="0" err="1"/>
              <a:t>ou</a:t>
            </a:r>
            <a:r>
              <a:rPr lang="en-US" sz="2400" dirty="0"/>
              <a:t> </a:t>
            </a:r>
            <a:r>
              <a:rPr lang="en-US" sz="2400" dirty="0" err="1"/>
              <a:t>moins</a:t>
            </a:r>
            <a:r>
              <a:rPr lang="en-US" sz="2400" dirty="0"/>
              <a:t> </a:t>
            </a:r>
            <a:r>
              <a:rPr lang="en-US" sz="2400" dirty="0" err="1"/>
              <a:t>en</a:t>
            </a:r>
            <a:r>
              <a:rPr lang="en-US" sz="2400" dirty="0"/>
              <a:t> details </a:t>
            </a:r>
            <a:r>
              <a:rPr lang="en-US" sz="2400" dirty="0" err="1"/>
              <a:t>suivant</a:t>
            </a:r>
            <a:r>
              <a:rPr lang="en-US" sz="2400" dirty="0"/>
              <a:t> le type de situation</a:t>
            </a:r>
            <a:r>
              <a:rPr lang="fr-FR" sz="2400" dirty="0"/>
              <a:t>, le plus succinctement et finement possible.</a:t>
            </a:r>
            <a:endParaRPr lang="en-US" sz="2400" dirty="0"/>
          </a:p>
        </p:txBody>
      </p:sp>
      <p:sp>
        <p:nvSpPr>
          <p:cNvPr id="187" name="Freeform: Shape 186">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5FE660CE-AF0E-CE39-7C16-3D27B2ECFF17}"/>
              </a:ext>
            </a:extLst>
          </p:cNvPr>
          <p:cNvPicPr>
            <a:picLocks noChangeAspect="1"/>
          </p:cNvPicPr>
          <p:nvPr/>
        </p:nvPicPr>
        <p:blipFill>
          <a:blip r:embed="rId2"/>
          <a:stretch>
            <a:fillRect/>
          </a:stretch>
        </p:blipFill>
        <p:spPr>
          <a:xfrm>
            <a:off x="6441897" y="0"/>
            <a:ext cx="5750103" cy="6858000"/>
          </a:xfrm>
          <a:prstGeom prst="rect">
            <a:avLst/>
          </a:prstGeom>
        </p:spPr>
      </p:pic>
    </p:spTree>
    <p:extLst>
      <p:ext uri="{BB962C8B-B14F-4D97-AF65-F5344CB8AC3E}">
        <p14:creationId xmlns:p14="http://schemas.microsoft.com/office/powerpoint/2010/main" val="3516139020"/>
      </p:ext>
    </p:extLst>
  </p:cSld>
  <p:clrMapOvr>
    <a:masterClrMapping/>
  </p:clrMapOvr>
</p:sld>
</file>

<file path=ppt/theme/theme1.xml><?xml version="1.0" encoding="utf-8"?>
<a:theme xmlns:a="http://schemas.openxmlformats.org/drawingml/2006/main" name="ChitchatVTI">
  <a:themeElements>
    <a:clrScheme name="AnalogousFromLightSeedRightStep">
      <a:dk1>
        <a:srgbClr val="000000"/>
      </a:dk1>
      <a:lt1>
        <a:srgbClr val="FFFFFF"/>
      </a:lt1>
      <a:dk2>
        <a:srgbClr val="36371F"/>
      </a:dk2>
      <a:lt2>
        <a:srgbClr val="E2E8E4"/>
      </a:lt2>
      <a:accent1>
        <a:srgbClr val="C593B3"/>
      </a:accent1>
      <a:accent2>
        <a:srgbClr val="BA7F8C"/>
      </a:accent2>
      <a:accent3>
        <a:srgbClr val="C49B91"/>
      </a:accent3>
      <a:accent4>
        <a:srgbClr val="B7A07D"/>
      </a:accent4>
      <a:accent5>
        <a:srgbClr val="A5A67D"/>
      </a:accent5>
      <a:accent6>
        <a:srgbClr val="94AC75"/>
      </a:accent6>
      <a:hlink>
        <a:srgbClr val="568D6A"/>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docProps/app.xml><?xml version="1.0" encoding="utf-8"?>
<Properties xmlns="http://schemas.openxmlformats.org/officeDocument/2006/extended-properties" xmlns:vt="http://schemas.openxmlformats.org/officeDocument/2006/docPropsVTypes">
  <TotalTime>94</TotalTime>
  <Words>903</Words>
  <Application>Microsoft Office PowerPoint</Application>
  <PresentationFormat>Grand écran</PresentationFormat>
  <Paragraphs>47</Paragraphs>
  <Slides>16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Algerian</vt:lpstr>
      <vt:lpstr>Arial</vt:lpstr>
      <vt:lpstr>Roboto</vt:lpstr>
      <vt:lpstr>The Hand</vt:lpstr>
      <vt:lpstr>The Serif Hand</vt:lpstr>
      <vt:lpstr>ChitchatVTI</vt:lpstr>
      <vt:lpstr>    COURS CNV 9  Récapitulatif  La formulation de la demande à partir d’une communication ratée </vt:lpstr>
      <vt:lpstr>Pour pratiquer la CNV, il est nécessaire de passer par différentes étapes…</vt:lpstr>
      <vt:lpstr>Je dois observer et écouter pour identifier les faits. Ainsi je peux les reformuler…</vt:lpstr>
      <vt:lpstr>Écouter signifie écouter activement. C’est choisir d’être dans une disponibilité. Il est important de noter que la CNv n’est pas un ‘truc’ que j’apprends en quelques semaines ou mois. C’est une découverte et une comprehension acquise personnellement par la pratique. C’est un choix personnel et profond. Un engagement quotidien   L’apprentissage est sans fin.</vt:lpstr>
      <vt:lpstr>Je dois donc apprendre à dire ce qui se passe en moi. J’apprends à reconnaître émotions et sentiments. Je sais identifier leurs signes physiques appelées sensations. Je sais m’écouter et m’observer moi pour dire précisément comment je me sens honnêtement, sans évaluation cachée . La cnv est aussi une question de vocabulaire…</vt:lpstr>
      <vt:lpstr>Les émotions m’indiquent quels sont les besoins caches. Chaque émotion correspond à un besoin satisfait ou non.   Allons donc revoir l’ensemble des besoins Car il nous faut les formuler…</vt:lpstr>
      <vt:lpstr>Présentation PowerPoint</vt:lpstr>
      <vt:lpstr>Une grande partie du travail personnel pratique au début de l’initiation à la communication non violente est l’étude et la connaissance de ses besoins singuliers.  Il est necessaire de distinguer besoin et désir .Certains besoins sont dits ‘suscités’ comme par exemple par les medias ou publicités…</vt:lpstr>
      <vt:lpstr> Toute cette première partie avant la formulation de la demande pourrait être appelée ‘le contexte’.  Il est important de le préciser plus ou moins en details suivant le type de situation, le plus succinctement et finement possible.</vt:lpstr>
      <vt:lpstr>Apprendre à formuler une demande c’est déjà savoir formuler ses propres besoins pour éviter les jugements intérieurs…</vt:lpstr>
      <vt:lpstr>Présentation PowerPoint</vt:lpstr>
      <vt:lpstr>La demande doit ensuite respecter certains critères. ..</vt:lpstr>
      <vt:lpstr>La construction de la demande est complexe. Quand on utilise ces formes au début , notre parole semble un peu artificielle; Mais cela est nécessaire pour développer de nouvelles compétences et se déséduquer de mauvaises habitudes de communication.  C’est un processus exigeant et lent.</vt:lpstr>
      <vt:lpstr>Observez les formulations suivantes:</vt:lpstr>
      <vt:lpstr>Pour réaliser le second dialogue de l’exercice en groupe, je vous demande de respecter le processus CNV.  Vous allez donc devoir transformer votre premier dialogue conflictuel en respectant ces étapes. Vous aurez 30 minutes au total pour finaliser les deux dialogues . Ensuite chaque groupe présentera les deux versions et nous commenterons les interventions.</vt:lpstr>
      <vt:lpstr>Nous avons tous des filtres ou bien de mauvaises habitudes. Ce sont des parasites à une communication dite assertive.  Mais quelles sont nos intentions et nos limites ?  Avant de rejoindre vos collègues pour réaliser la seconde partie de l’exercice, je vous invite à revenir sur les différents exemples d’utilisation du processus CNV des slides précédentes…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COURS CNV 9  Récapitulatif  La formulation de la demande à partir d’une communication ratée </dc:title>
  <dc:creator>Fabienne Kowal</dc:creator>
  <cp:lastModifiedBy>Fabienne Kowal</cp:lastModifiedBy>
  <cp:revision>1</cp:revision>
  <dcterms:created xsi:type="dcterms:W3CDTF">2023-11-20T18:56:20Z</dcterms:created>
  <dcterms:modified xsi:type="dcterms:W3CDTF">2023-11-20T20:31:02Z</dcterms:modified>
</cp:coreProperties>
</file>