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A342E-5E2F-489D-B02B-09E625FF7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F863E1-5A22-483B-92F4-D41C13F9E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EA4C24-D7B3-4FDE-94FA-E9A401A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E09F31-216A-4112-AAE3-C7EDE22CA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FDAE8C-B8E5-4590-BA00-97A020DA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21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14E0D-71AB-43D3-8D64-C589734E2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6A702F-BE4A-4CB5-96B4-4EBDD6ECE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DE9CAB-9BA2-44B6-BA4C-86B60201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48D230-A39A-4DFF-BEF5-A1A15D71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758C54-D945-49DA-B0CB-744C2026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0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E7F7A7-DE39-4F39-B5BE-4290206778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625C73-4F04-463F-950D-76DDD7FBB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829D9C-DD40-4A3C-BF62-C79438D5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CAAD4B-9219-4439-BDAE-E69EEFDD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8DAD69-2A75-4450-A342-FD5C9E5B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79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B23A0-F68F-4E51-BC66-D0950A474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EEBE3-04EC-4F98-89E6-F92ACDD16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843326-8887-48E1-9B12-26376FC1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503FE8-F9FF-4323-A593-99DD7E48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EA9306-4720-4DE6-8580-DE0C7DC7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30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CE14B-388F-4E61-9F10-DB3150A37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F31836-5F20-4B85-83CC-FB50814CA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4DD396-61DC-490B-B9FD-BF01B16C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4B6395-DDFB-4A06-B9A8-8179A2652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E4E1D2-CE10-4328-B173-C0536AACF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41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DA71B-9847-4582-B68A-574C6A8DD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47E2F-578C-4FD9-8A97-BF614EE73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F42381-8FC5-497F-BE05-D6A176244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862243-4F61-40FC-85DB-38B2B6A6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4245D9-8A47-4F99-AA42-98B778A99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41E3B3-CB8C-4091-966A-FEE42C75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19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1CAA8-E161-410C-BECC-7E88642D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8D6B14-B42E-44F6-898E-5D550A8C0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2DD1B1-1589-43AE-A11F-9D29D2F3E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665B550-0327-4858-8730-EA86CA94C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98ADE7-579F-4B5D-B1B4-9D3475F21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07F1DD-6103-4E06-96CF-FCE62E2A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AFC9F2-DB3E-4BE3-9C99-FBD1E56AC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70BB04C-BF8B-4436-BFE2-AE1D3276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28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65900-F402-46BD-9BF4-1DEB3367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4D633AC-1694-4D1E-BE28-EA9A47224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05C465-C70D-4351-8117-8C62D180D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BEF1CF-A679-4D43-9A51-4481E2F8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41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458E581-64DA-4FA8-997A-881CA8A7B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2AE240-D2C4-47AF-B72D-4FFFF9C5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E01244-AE4F-4DCB-A64D-921ED3FE8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63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D0ABE-B640-40E7-8F5A-9A442BD36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F0BBE-A9B7-4B22-B221-50A2143AA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149E9E-FD76-465F-9765-B25ABF962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B8BC91-2139-4B95-85C5-6D48BED6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9F17ED-9342-4B59-941D-74295B544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4CEC79-15BB-4B0A-8D4E-1AFBD25C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9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170BA-247E-414F-B85E-E49BBEB4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E362E1-0489-4847-B5DC-A761E31338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C11A95-1CB7-4E7F-A06A-0269EB150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7564E9-DE7C-409A-B3B7-A9D938FE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603B47-D696-4CC8-9913-F223276A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7E6B31-D6C9-4C75-A591-B449AC05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61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B9BFDB1-9B1B-49F1-9E2F-20A2B8796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301567-E80D-4EC3-9EFC-A5FA577F4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C28C1B-E2EF-434F-BEA4-64861933C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9B512-A3E6-43E4-8300-5EBCCAB3E4C0}" type="datetimeFigureOut">
              <a:rPr lang="cs-CZ" smtClean="0"/>
              <a:t>11.08.2023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49E39F-CC3E-4655-8175-9E7E924BC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C962D6-43C8-42D6-B4C1-7EC59B0FD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DF6E4-7FBC-4E23-8D15-90C4D766D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83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Nadpis 5">
            <a:extLst>
              <a:ext uri="{FF2B5EF4-FFF2-40B4-BE49-F238E27FC236}">
                <a16:creationId xmlns:a16="http://schemas.microsoft.com/office/drawing/2014/main" id="{799D51AA-3260-4D66-B664-2AEF80B2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Každý žák na konci 1. stupně ZŠ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FCA07453-16F2-4E04-B78A-F08D86FFA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pozná větu v textu psaném i mluveném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odliší větu jednoduchou od souvětí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umí spojit více vět do souvětí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pozná ve větě podmět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pozná ve větě přísudek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umí užívat spojovací výrazy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zná základní pravidla syntaktického pravopisu = shody přísudku s podmětem a zásady interpunkce</a:t>
            </a:r>
          </a:p>
          <a:p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9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DE531-473A-4244-8A6A-B8618BFDF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Dva základní přístupy </a:t>
            </a:r>
            <a:r>
              <a:rPr lang="cs-CZ"/>
              <a:t>k větě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4608C-016B-4820-849A-F7054066D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Kam vede ta cesta?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věta jednoduchá						otázka doplňovací</a:t>
            </a:r>
          </a:p>
          <a:p>
            <a:pPr marL="0" indent="0">
              <a:buNone/>
            </a:pPr>
            <a:r>
              <a:rPr lang="cs-CZ" dirty="0"/>
              <a:t>podmět a přísudek 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D38584A-817E-40E6-A2B4-3E3D5BA77A76}"/>
              </a:ext>
            </a:extLst>
          </p:cNvPr>
          <p:cNvCxnSpPr/>
          <p:nvPr/>
        </p:nvCxnSpPr>
        <p:spPr>
          <a:xfrm flipH="1">
            <a:off x="3256908" y="2342508"/>
            <a:ext cx="2476072" cy="5959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C65356B2-8BC1-42D1-97EF-6D510C767125}"/>
              </a:ext>
            </a:extLst>
          </p:cNvPr>
          <p:cNvCxnSpPr/>
          <p:nvPr/>
        </p:nvCxnSpPr>
        <p:spPr>
          <a:xfrm>
            <a:off x="5763802" y="2373330"/>
            <a:ext cx="2486346" cy="616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7444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74</Words>
  <Application>Microsoft Office PowerPoint</Application>
  <PresentationFormat>Širokoúhlá obrazovka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Každý žák na konci 1. stupně ZŠ</vt:lpstr>
      <vt:lpstr>Dva základní přístupy k větě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Každý žák na konci 1. stupně ZŠ</dc:title>
  <dc:creator>Kolářová</dc:creator>
  <cp:lastModifiedBy>Ivana Kolářová</cp:lastModifiedBy>
  <cp:revision>8</cp:revision>
  <dcterms:created xsi:type="dcterms:W3CDTF">2020-07-29T11:33:38Z</dcterms:created>
  <dcterms:modified xsi:type="dcterms:W3CDTF">2023-08-11T11:07:31Z</dcterms:modified>
</cp:coreProperties>
</file>