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61A92-5131-4A40-95ED-CBB63D4F55D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0C8CBE5-DC92-4A29-BBD1-56F3C112BD52}">
      <dgm:prSet/>
      <dgm:spPr/>
      <dgm:t>
        <a:bodyPr/>
        <a:lstStyle/>
        <a:p>
          <a:r>
            <a:rPr lang="cs-CZ"/>
            <a:t>Kdo jsem</a:t>
          </a:r>
          <a:endParaRPr lang="en-US"/>
        </a:p>
      </dgm:t>
    </dgm:pt>
    <dgm:pt modelId="{0CA6F3B6-A2EE-479A-95FF-1731C4F4E0FE}" type="parTrans" cxnId="{8FAF5EB0-D017-48BD-BACF-FB0FE4332F9A}">
      <dgm:prSet/>
      <dgm:spPr/>
      <dgm:t>
        <a:bodyPr/>
        <a:lstStyle/>
        <a:p>
          <a:endParaRPr lang="en-US"/>
        </a:p>
      </dgm:t>
    </dgm:pt>
    <dgm:pt modelId="{51066384-7D23-4712-BD2A-F34BE12D284F}" type="sibTrans" cxnId="{8FAF5EB0-D017-48BD-BACF-FB0FE4332F9A}">
      <dgm:prSet/>
      <dgm:spPr/>
      <dgm:t>
        <a:bodyPr/>
        <a:lstStyle/>
        <a:p>
          <a:endParaRPr lang="en-US"/>
        </a:p>
      </dgm:t>
    </dgm:pt>
    <dgm:pt modelId="{57240818-551F-461A-A505-E5A138487B4D}">
      <dgm:prSet/>
      <dgm:spPr/>
      <dgm:t>
        <a:bodyPr/>
        <a:lstStyle/>
        <a:p>
          <a:r>
            <a:rPr lang="cs-CZ"/>
            <a:t>Jméno, kterým mě prosím oslovujte, nějaká zajímavost o mě</a:t>
          </a:r>
          <a:endParaRPr lang="en-US"/>
        </a:p>
      </dgm:t>
    </dgm:pt>
    <dgm:pt modelId="{0B0F5F67-07D7-49AB-877F-A4B09B395767}" type="parTrans" cxnId="{25CFD80D-5E23-44BD-8EF8-F1886636863E}">
      <dgm:prSet/>
      <dgm:spPr/>
      <dgm:t>
        <a:bodyPr/>
        <a:lstStyle/>
        <a:p>
          <a:endParaRPr lang="en-US"/>
        </a:p>
      </dgm:t>
    </dgm:pt>
    <dgm:pt modelId="{CD2A28E3-44E5-476F-8935-DCB3A7CA208A}" type="sibTrans" cxnId="{25CFD80D-5E23-44BD-8EF8-F1886636863E}">
      <dgm:prSet/>
      <dgm:spPr/>
      <dgm:t>
        <a:bodyPr/>
        <a:lstStyle/>
        <a:p>
          <a:endParaRPr lang="en-US"/>
        </a:p>
      </dgm:t>
    </dgm:pt>
    <dgm:pt modelId="{92612987-B527-4498-95E7-E02E0A075BCE}">
      <dgm:prSet/>
      <dgm:spPr/>
      <dgm:t>
        <a:bodyPr/>
        <a:lstStyle/>
        <a:p>
          <a:r>
            <a:rPr lang="cs-CZ"/>
            <a:t>Proč tu jsem</a:t>
          </a:r>
          <a:endParaRPr lang="en-US"/>
        </a:p>
      </dgm:t>
    </dgm:pt>
    <dgm:pt modelId="{9D55F4AC-D483-42A8-8341-B12E7554F5E4}" type="parTrans" cxnId="{AB3F79EB-0198-4243-8530-270CE175CEE5}">
      <dgm:prSet/>
      <dgm:spPr/>
      <dgm:t>
        <a:bodyPr/>
        <a:lstStyle/>
        <a:p>
          <a:endParaRPr lang="en-US"/>
        </a:p>
      </dgm:t>
    </dgm:pt>
    <dgm:pt modelId="{84BB354E-F1AD-4204-A16F-A192AA70542E}" type="sibTrans" cxnId="{AB3F79EB-0198-4243-8530-270CE175CEE5}">
      <dgm:prSet/>
      <dgm:spPr/>
      <dgm:t>
        <a:bodyPr/>
        <a:lstStyle/>
        <a:p>
          <a:endParaRPr lang="en-US"/>
        </a:p>
      </dgm:t>
    </dgm:pt>
    <dgm:pt modelId="{B901EED0-7001-4928-BAF4-B9B78A148299}">
      <dgm:prSet/>
      <dgm:spPr/>
      <dgm:t>
        <a:bodyPr/>
        <a:lstStyle/>
        <a:p>
          <a:r>
            <a:rPr lang="cs-CZ"/>
            <a:t>Potřebuji kredit ….. fascinuje mě všechno týkající se duševního zdraví, VŠECHNO</a:t>
          </a:r>
          <a:endParaRPr lang="en-US"/>
        </a:p>
      </dgm:t>
    </dgm:pt>
    <dgm:pt modelId="{0FBF4897-CE1C-4B0D-8589-C08AE17E9180}" type="parTrans" cxnId="{351193EF-D9D1-4637-B01D-83F3F3C60F0A}">
      <dgm:prSet/>
      <dgm:spPr/>
      <dgm:t>
        <a:bodyPr/>
        <a:lstStyle/>
        <a:p>
          <a:endParaRPr lang="en-US"/>
        </a:p>
      </dgm:t>
    </dgm:pt>
    <dgm:pt modelId="{A487D7C3-ADB8-4389-9207-593130275CDD}" type="sibTrans" cxnId="{351193EF-D9D1-4637-B01D-83F3F3C60F0A}">
      <dgm:prSet/>
      <dgm:spPr/>
      <dgm:t>
        <a:bodyPr/>
        <a:lstStyle/>
        <a:p>
          <a:endParaRPr lang="en-US"/>
        </a:p>
      </dgm:t>
    </dgm:pt>
    <dgm:pt modelId="{78E68F32-F77C-4D87-99A8-06EE121F46EF}">
      <dgm:prSet/>
      <dgm:spPr/>
      <dgm:t>
        <a:bodyPr/>
        <a:lstStyle/>
        <a:p>
          <a:r>
            <a:rPr lang="cs-CZ"/>
            <a:t>Vztah k raním hodinám?</a:t>
          </a:r>
          <a:endParaRPr lang="en-US"/>
        </a:p>
      </dgm:t>
    </dgm:pt>
    <dgm:pt modelId="{CAC3B27F-D46E-4CA0-94DF-96C963103F00}" type="parTrans" cxnId="{6CED073F-5409-4C61-BDD0-8E84DDEC30EF}">
      <dgm:prSet/>
      <dgm:spPr/>
      <dgm:t>
        <a:bodyPr/>
        <a:lstStyle/>
        <a:p>
          <a:endParaRPr lang="en-US"/>
        </a:p>
      </dgm:t>
    </dgm:pt>
    <dgm:pt modelId="{C17F082F-2EC0-4E15-BB77-0ADB455D18B5}" type="sibTrans" cxnId="{6CED073F-5409-4C61-BDD0-8E84DDEC30EF}">
      <dgm:prSet/>
      <dgm:spPr/>
      <dgm:t>
        <a:bodyPr/>
        <a:lstStyle/>
        <a:p>
          <a:endParaRPr lang="en-US"/>
        </a:p>
      </dgm:t>
    </dgm:pt>
    <dgm:pt modelId="{69823F5A-70BE-4361-BD21-00E4316D8AB1}">
      <dgm:prSet/>
      <dgm:spPr/>
      <dgm:t>
        <a:bodyPr/>
        <a:lstStyle/>
        <a:p>
          <a:r>
            <a:rPr lang="cs-CZ" dirty="0"/>
            <a:t>Moje dosavadní zkušenost s duševní hygienou?</a:t>
          </a:r>
          <a:endParaRPr lang="en-US" dirty="0"/>
        </a:p>
      </dgm:t>
    </dgm:pt>
    <dgm:pt modelId="{BD71951D-2E1A-4A61-9EF9-107965457567}" type="parTrans" cxnId="{7960E816-6768-4E12-B943-026778405A44}">
      <dgm:prSet/>
      <dgm:spPr/>
      <dgm:t>
        <a:bodyPr/>
        <a:lstStyle/>
        <a:p>
          <a:endParaRPr lang="en-US"/>
        </a:p>
      </dgm:t>
    </dgm:pt>
    <dgm:pt modelId="{B4234404-62DB-4EF2-9CC1-9B70F2F519A2}" type="sibTrans" cxnId="{7960E816-6768-4E12-B943-026778405A44}">
      <dgm:prSet/>
      <dgm:spPr/>
      <dgm:t>
        <a:bodyPr/>
        <a:lstStyle/>
        <a:p>
          <a:endParaRPr lang="en-US"/>
        </a:p>
      </dgm:t>
    </dgm:pt>
    <dgm:pt modelId="{F69EE26E-FB85-479E-9F98-CCEE954BAA46}">
      <dgm:prSet/>
      <dgm:spPr/>
      <dgm:t>
        <a:bodyPr/>
        <a:lstStyle/>
        <a:p>
          <a:r>
            <a:rPr lang="cs-CZ"/>
            <a:t>O emocích nemluvím, když už to nejde tak to zapiji …… V podstatě jsem došl* osvícení a zde jsem jen abych neztratil* kontakt s normálními smrtelníky</a:t>
          </a:r>
          <a:endParaRPr lang="en-US"/>
        </a:p>
      </dgm:t>
    </dgm:pt>
    <dgm:pt modelId="{F8062A17-6CC3-49E2-8FA8-6722A4B10446}" type="parTrans" cxnId="{85720BAA-4AED-4811-9105-FA51F19737D7}">
      <dgm:prSet/>
      <dgm:spPr/>
      <dgm:t>
        <a:bodyPr/>
        <a:lstStyle/>
        <a:p>
          <a:endParaRPr lang="en-US"/>
        </a:p>
      </dgm:t>
    </dgm:pt>
    <dgm:pt modelId="{CF6914B0-D6E2-49E2-AEFE-D5101305CA8F}" type="sibTrans" cxnId="{85720BAA-4AED-4811-9105-FA51F19737D7}">
      <dgm:prSet/>
      <dgm:spPr/>
      <dgm:t>
        <a:bodyPr/>
        <a:lstStyle/>
        <a:p>
          <a:endParaRPr lang="en-US"/>
        </a:p>
      </dgm:t>
    </dgm:pt>
    <dgm:pt modelId="{9FFC6375-0CFA-4D0E-828A-FE9CEDF6FB8F}" type="pres">
      <dgm:prSet presAssocID="{30061A92-5131-4A40-95ED-CBB63D4F55DB}" presName="linear" presStyleCnt="0">
        <dgm:presLayoutVars>
          <dgm:dir/>
          <dgm:animLvl val="lvl"/>
          <dgm:resizeHandles val="exact"/>
        </dgm:presLayoutVars>
      </dgm:prSet>
      <dgm:spPr/>
    </dgm:pt>
    <dgm:pt modelId="{2819B30E-8B25-47F0-93C7-8B99AE2EDFAB}" type="pres">
      <dgm:prSet presAssocID="{80C8CBE5-DC92-4A29-BBD1-56F3C112BD52}" presName="parentLin" presStyleCnt="0"/>
      <dgm:spPr/>
    </dgm:pt>
    <dgm:pt modelId="{35A92DC2-1506-4A29-AC93-46ED49C1ADE0}" type="pres">
      <dgm:prSet presAssocID="{80C8CBE5-DC92-4A29-BBD1-56F3C112BD52}" presName="parentLeftMargin" presStyleLbl="node1" presStyleIdx="0" presStyleCnt="4"/>
      <dgm:spPr/>
    </dgm:pt>
    <dgm:pt modelId="{B3168DAA-19DF-4B20-B8C4-5D8C9293E862}" type="pres">
      <dgm:prSet presAssocID="{80C8CBE5-DC92-4A29-BBD1-56F3C112BD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4F29C4-006B-4A6F-BF23-4994CC2DD550}" type="pres">
      <dgm:prSet presAssocID="{80C8CBE5-DC92-4A29-BBD1-56F3C112BD52}" presName="negativeSpace" presStyleCnt="0"/>
      <dgm:spPr/>
    </dgm:pt>
    <dgm:pt modelId="{F9CA8E65-6796-4187-B231-95FED46A4D30}" type="pres">
      <dgm:prSet presAssocID="{80C8CBE5-DC92-4A29-BBD1-56F3C112BD52}" presName="childText" presStyleLbl="conFgAcc1" presStyleIdx="0" presStyleCnt="4">
        <dgm:presLayoutVars>
          <dgm:bulletEnabled val="1"/>
        </dgm:presLayoutVars>
      </dgm:prSet>
      <dgm:spPr/>
    </dgm:pt>
    <dgm:pt modelId="{AAE219C1-F494-43BD-8173-08BBDB7C091F}" type="pres">
      <dgm:prSet presAssocID="{51066384-7D23-4712-BD2A-F34BE12D284F}" presName="spaceBetweenRectangles" presStyleCnt="0"/>
      <dgm:spPr/>
    </dgm:pt>
    <dgm:pt modelId="{0FB6CCBC-84D7-44D8-B50A-C906D3E94B64}" type="pres">
      <dgm:prSet presAssocID="{92612987-B527-4498-95E7-E02E0A075BCE}" presName="parentLin" presStyleCnt="0"/>
      <dgm:spPr/>
    </dgm:pt>
    <dgm:pt modelId="{4B9C49B6-5402-41F7-91F6-534F0AF9B3E3}" type="pres">
      <dgm:prSet presAssocID="{92612987-B527-4498-95E7-E02E0A075BCE}" presName="parentLeftMargin" presStyleLbl="node1" presStyleIdx="0" presStyleCnt="4"/>
      <dgm:spPr/>
    </dgm:pt>
    <dgm:pt modelId="{5133221B-2A73-4A4E-94DD-6FAA7DBFFEC6}" type="pres">
      <dgm:prSet presAssocID="{92612987-B527-4498-95E7-E02E0A075B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BE00A2-88FE-46F4-995F-99BD9B0B1764}" type="pres">
      <dgm:prSet presAssocID="{92612987-B527-4498-95E7-E02E0A075BCE}" presName="negativeSpace" presStyleCnt="0"/>
      <dgm:spPr/>
    </dgm:pt>
    <dgm:pt modelId="{49743C8C-78CB-4121-9BB1-E7D3D5B50A92}" type="pres">
      <dgm:prSet presAssocID="{92612987-B527-4498-95E7-E02E0A075BCE}" presName="childText" presStyleLbl="conFgAcc1" presStyleIdx="1" presStyleCnt="4">
        <dgm:presLayoutVars>
          <dgm:bulletEnabled val="1"/>
        </dgm:presLayoutVars>
      </dgm:prSet>
      <dgm:spPr/>
    </dgm:pt>
    <dgm:pt modelId="{6BB79FF3-510D-4FA1-9F39-0885B8C1B738}" type="pres">
      <dgm:prSet presAssocID="{84BB354E-F1AD-4204-A16F-A192AA70542E}" presName="spaceBetweenRectangles" presStyleCnt="0"/>
      <dgm:spPr/>
    </dgm:pt>
    <dgm:pt modelId="{2B252120-35D5-45AD-8AE8-ED2F1458F55B}" type="pres">
      <dgm:prSet presAssocID="{78E68F32-F77C-4D87-99A8-06EE121F46EF}" presName="parentLin" presStyleCnt="0"/>
      <dgm:spPr/>
    </dgm:pt>
    <dgm:pt modelId="{C09D0C4C-67CE-40E1-AA00-0F68B2DDE000}" type="pres">
      <dgm:prSet presAssocID="{78E68F32-F77C-4D87-99A8-06EE121F46EF}" presName="parentLeftMargin" presStyleLbl="node1" presStyleIdx="1" presStyleCnt="4"/>
      <dgm:spPr/>
    </dgm:pt>
    <dgm:pt modelId="{4A12B52B-BF82-4E6E-A744-8C6ACCA21172}" type="pres">
      <dgm:prSet presAssocID="{78E68F32-F77C-4D87-99A8-06EE121F46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F47EA6-3ABF-4D8C-85F5-F5E217C53CC5}" type="pres">
      <dgm:prSet presAssocID="{78E68F32-F77C-4D87-99A8-06EE121F46EF}" presName="negativeSpace" presStyleCnt="0"/>
      <dgm:spPr/>
    </dgm:pt>
    <dgm:pt modelId="{063F7732-12F3-4ED2-84FA-F43DF8C96D60}" type="pres">
      <dgm:prSet presAssocID="{78E68F32-F77C-4D87-99A8-06EE121F46EF}" presName="childText" presStyleLbl="conFgAcc1" presStyleIdx="2" presStyleCnt="4">
        <dgm:presLayoutVars>
          <dgm:bulletEnabled val="1"/>
        </dgm:presLayoutVars>
      </dgm:prSet>
      <dgm:spPr/>
    </dgm:pt>
    <dgm:pt modelId="{9BB634CC-0F93-4A2B-AAAC-4CE1479BD513}" type="pres">
      <dgm:prSet presAssocID="{C17F082F-2EC0-4E15-BB77-0ADB455D18B5}" presName="spaceBetweenRectangles" presStyleCnt="0"/>
      <dgm:spPr/>
    </dgm:pt>
    <dgm:pt modelId="{77B13405-DA5B-4A84-84AB-62D7BD019052}" type="pres">
      <dgm:prSet presAssocID="{69823F5A-70BE-4361-BD21-00E4316D8AB1}" presName="parentLin" presStyleCnt="0"/>
      <dgm:spPr/>
    </dgm:pt>
    <dgm:pt modelId="{3D5E1ABE-15F6-4ABE-8B15-B84AAF221641}" type="pres">
      <dgm:prSet presAssocID="{69823F5A-70BE-4361-BD21-00E4316D8AB1}" presName="parentLeftMargin" presStyleLbl="node1" presStyleIdx="2" presStyleCnt="4"/>
      <dgm:spPr/>
    </dgm:pt>
    <dgm:pt modelId="{63249F33-A64A-4E92-B304-600C1F2B4046}" type="pres">
      <dgm:prSet presAssocID="{69823F5A-70BE-4361-BD21-00E4316D8AB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9436DC8-BF22-44A8-87B3-7D28F400E865}" type="pres">
      <dgm:prSet presAssocID="{69823F5A-70BE-4361-BD21-00E4316D8AB1}" presName="negativeSpace" presStyleCnt="0"/>
      <dgm:spPr/>
    </dgm:pt>
    <dgm:pt modelId="{AA5F7A9E-B8FC-4893-A321-1A94D1DC27C5}" type="pres">
      <dgm:prSet presAssocID="{69823F5A-70BE-4361-BD21-00E4316D8AB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E5BB05-CA4D-40E9-B6EB-6412C9B624C6}" type="presOf" srcId="{F69EE26E-FB85-479E-9F98-CCEE954BAA46}" destId="{AA5F7A9E-B8FC-4893-A321-1A94D1DC27C5}" srcOrd="0" destOrd="0" presId="urn:microsoft.com/office/officeart/2005/8/layout/list1"/>
    <dgm:cxn modelId="{25CFD80D-5E23-44BD-8EF8-F1886636863E}" srcId="{80C8CBE5-DC92-4A29-BBD1-56F3C112BD52}" destId="{57240818-551F-461A-A505-E5A138487B4D}" srcOrd="0" destOrd="0" parTransId="{0B0F5F67-07D7-49AB-877F-A4B09B395767}" sibTransId="{CD2A28E3-44E5-476F-8935-DCB3A7CA208A}"/>
    <dgm:cxn modelId="{E0CE2216-5C3B-4ADF-8597-3CCEC1850C3B}" type="presOf" srcId="{92612987-B527-4498-95E7-E02E0A075BCE}" destId="{4B9C49B6-5402-41F7-91F6-534F0AF9B3E3}" srcOrd="0" destOrd="0" presId="urn:microsoft.com/office/officeart/2005/8/layout/list1"/>
    <dgm:cxn modelId="{7960E816-6768-4E12-B943-026778405A44}" srcId="{30061A92-5131-4A40-95ED-CBB63D4F55DB}" destId="{69823F5A-70BE-4361-BD21-00E4316D8AB1}" srcOrd="3" destOrd="0" parTransId="{BD71951D-2E1A-4A61-9EF9-107965457567}" sibTransId="{B4234404-62DB-4EF2-9CC1-9B70F2F519A2}"/>
    <dgm:cxn modelId="{B929861F-BEB4-424C-8592-641507335A42}" type="presOf" srcId="{B901EED0-7001-4928-BAF4-B9B78A148299}" destId="{49743C8C-78CB-4121-9BB1-E7D3D5B50A92}" srcOrd="0" destOrd="0" presId="urn:microsoft.com/office/officeart/2005/8/layout/list1"/>
    <dgm:cxn modelId="{2B8A1326-B9DC-44D7-B513-5015DE734BC2}" type="presOf" srcId="{80C8CBE5-DC92-4A29-BBD1-56F3C112BD52}" destId="{35A92DC2-1506-4A29-AC93-46ED49C1ADE0}" srcOrd="0" destOrd="0" presId="urn:microsoft.com/office/officeart/2005/8/layout/list1"/>
    <dgm:cxn modelId="{26917938-1FBD-4883-BC2B-37FC00D8CBA7}" type="presOf" srcId="{30061A92-5131-4A40-95ED-CBB63D4F55DB}" destId="{9FFC6375-0CFA-4D0E-828A-FE9CEDF6FB8F}" srcOrd="0" destOrd="0" presId="urn:microsoft.com/office/officeart/2005/8/layout/list1"/>
    <dgm:cxn modelId="{6CED073F-5409-4C61-BDD0-8E84DDEC30EF}" srcId="{30061A92-5131-4A40-95ED-CBB63D4F55DB}" destId="{78E68F32-F77C-4D87-99A8-06EE121F46EF}" srcOrd="2" destOrd="0" parTransId="{CAC3B27F-D46E-4CA0-94DF-96C963103F00}" sibTransId="{C17F082F-2EC0-4E15-BB77-0ADB455D18B5}"/>
    <dgm:cxn modelId="{A7F98440-0756-4DA2-8F66-CD0075120214}" type="presOf" srcId="{92612987-B527-4498-95E7-E02E0A075BCE}" destId="{5133221B-2A73-4A4E-94DD-6FAA7DBFFEC6}" srcOrd="1" destOrd="0" presId="urn:microsoft.com/office/officeart/2005/8/layout/list1"/>
    <dgm:cxn modelId="{CDC0716B-1C3B-4A95-9C38-E76BD0B79D12}" type="presOf" srcId="{78E68F32-F77C-4D87-99A8-06EE121F46EF}" destId="{C09D0C4C-67CE-40E1-AA00-0F68B2DDE000}" srcOrd="0" destOrd="0" presId="urn:microsoft.com/office/officeart/2005/8/layout/list1"/>
    <dgm:cxn modelId="{5240A54E-D312-4AED-8694-E5D3D0C06832}" type="presOf" srcId="{69823F5A-70BE-4361-BD21-00E4316D8AB1}" destId="{63249F33-A64A-4E92-B304-600C1F2B4046}" srcOrd="1" destOrd="0" presId="urn:microsoft.com/office/officeart/2005/8/layout/list1"/>
    <dgm:cxn modelId="{E75D927E-C529-4B43-84D6-F24CB191B028}" type="presOf" srcId="{78E68F32-F77C-4D87-99A8-06EE121F46EF}" destId="{4A12B52B-BF82-4E6E-A744-8C6ACCA21172}" srcOrd="1" destOrd="0" presId="urn:microsoft.com/office/officeart/2005/8/layout/list1"/>
    <dgm:cxn modelId="{1B01DA8A-2114-46A9-8047-CEA5B7FFF224}" type="presOf" srcId="{57240818-551F-461A-A505-E5A138487B4D}" destId="{F9CA8E65-6796-4187-B231-95FED46A4D30}" srcOrd="0" destOrd="0" presId="urn:microsoft.com/office/officeart/2005/8/layout/list1"/>
    <dgm:cxn modelId="{8B5777A0-83A6-491B-B8F2-68B8B5346AD7}" type="presOf" srcId="{80C8CBE5-DC92-4A29-BBD1-56F3C112BD52}" destId="{B3168DAA-19DF-4B20-B8C4-5D8C9293E862}" srcOrd="1" destOrd="0" presId="urn:microsoft.com/office/officeart/2005/8/layout/list1"/>
    <dgm:cxn modelId="{85720BAA-4AED-4811-9105-FA51F19737D7}" srcId="{69823F5A-70BE-4361-BD21-00E4316D8AB1}" destId="{F69EE26E-FB85-479E-9F98-CCEE954BAA46}" srcOrd="0" destOrd="0" parTransId="{F8062A17-6CC3-49E2-8FA8-6722A4B10446}" sibTransId="{CF6914B0-D6E2-49E2-AEFE-D5101305CA8F}"/>
    <dgm:cxn modelId="{30236BAC-0ABB-4D8D-946C-D665F92EFEDC}" type="presOf" srcId="{69823F5A-70BE-4361-BD21-00E4316D8AB1}" destId="{3D5E1ABE-15F6-4ABE-8B15-B84AAF221641}" srcOrd="0" destOrd="0" presId="urn:microsoft.com/office/officeart/2005/8/layout/list1"/>
    <dgm:cxn modelId="{8FAF5EB0-D017-48BD-BACF-FB0FE4332F9A}" srcId="{30061A92-5131-4A40-95ED-CBB63D4F55DB}" destId="{80C8CBE5-DC92-4A29-BBD1-56F3C112BD52}" srcOrd="0" destOrd="0" parTransId="{0CA6F3B6-A2EE-479A-95FF-1731C4F4E0FE}" sibTransId="{51066384-7D23-4712-BD2A-F34BE12D284F}"/>
    <dgm:cxn modelId="{AB3F79EB-0198-4243-8530-270CE175CEE5}" srcId="{30061A92-5131-4A40-95ED-CBB63D4F55DB}" destId="{92612987-B527-4498-95E7-E02E0A075BCE}" srcOrd="1" destOrd="0" parTransId="{9D55F4AC-D483-42A8-8341-B12E7554F5E4}" sibTransId="{84BB354E-F1AD-4204-A16F-A192AA70542E}"/>
    <dgm:cxn modelId="{351193EF-D9D1-4637-B01D-83F3F3C60F0A}" srcId="{92612987-B527-4498-95E7-E02E0A075BCE}" destId="{B901EED0-7001-4928-BAF4-B9B78A148299}" srcOrd="0" destOrd="0" parTransId="{0FBF4897-CE1C-4B0D-8589-C08AE17E9180}" sibTransId="{A487D7C3-ADB8-4389-9207-593130275CDD}"/>
    <dgm:cxn modelId="{DA64849E-C7D2-46C9-B688-7C01EDB33C6D}" type="presParOf" srcId="{9FFC6375-0CFA-4D0E-828A-FE9CEDF6FB8F}" destId="{2819B30E-8B25-47F0-93C7-8B99AE2EDFAB}" srcOrd="0" destOrd="0" presId="urn:microsoft.com/office/officeart/2005/8/layout/list1"/>
    <dgm:cxn modelId="{3F20D592-B814-44C9-9F50-EC59B1A36B81}" type="presParOf" srcId="{2819B30E-8B25-47F0-93C7-8B99AE2EDFAB}" destId="{35A92DC2-1506-4A29-AC93-46ED49C1ADE0}" srcOrd="0" destOrd="0" presId="urn:microsoft.com/office/officeart/2005/8/layout/list1"/>
    <dgm:cxn modelId="{69A4ED59-466C-4E66-9595-BF83DC3D3349}" type="presParOf" srcId="{2819B30E-8B25-47F0-93C7-8B99AE2EDFAB}" destId="{B3168DAA-19DF-4B20-B8C4-5D8C9293E862}" srcOrd="1" destOrd="0" presId="urn:microsoft.com/office/officeart/2005/8/layout/list1"/>
    <dgm:cxn modelId="{227F79CD-8EB4-4CCF-82A9-1394EC786C5D}" type="presParOf" srcId="{9FFC6375-0CFA-4D0E-828A-FE9CEDF6FB8F}" destId="{5C4F29C4-006B-4A6F-BF23-4994CC2DD550}" srcOrd="1" destOrd="0" presId="urn:microsoft.com/office/officeart/2005/8/layout/list1"/>
    <dgm:cxn modelId="{A4136F7E-9738-4017-845A-F426643F08A2}" type="presParOf" srcId="{9FFC6375-0CFA-4D0E-828A-FE9CEDF6FB8F}" destId="{F9CA8E65-6796-4187-B231-95FED46A4D30}" srcOrd="2" destOrd="0" presId="urn:microsoft.com/office/officeart/2005/8/layout/list1"/>
    <dgm:cxn modelId="{FCD9DE09-6304-4A99-A50D-91826A5DFD28}" type="presParOf" srcId="{9FFC6375-0CFA-4D0E-828A-FE9CEDF6FB8F}" destId="{AAE219C1-F494-43BD-8173-08BBDB7C091F}" srcOrd="3" destOrd="0" presId="urn:microsoft.com/office/officeart/2005/8/layout/list1"/>
    <dgm:cxn modelId="{6E211584-735C-455F-A04C-8611102D388C}" type="presParOf" srcId="{9FFC6375-0CFA-4D0E-828A-FE9CEDF6FB8F}" destId="{0FB6CCBC-84D7-44D8-B50A-C906D3E94B64}" srcOrd="4" destOrd="0" presId="urn:microsoft.com/office/officeart/2005/8/layout/list1"/>
    <dgm:cxn modelId="{73F45465-FC58-448E-8940-21A96F2A9BAA}" type="presParOf" srcId="{0FB6CCBC-84D7-44D8-B50A-C906D3E94B64}" destId="{4B9C49B6-5402-41F7-91F6-534F0AF9B3E3}" srcOrd="0" destOrd="0" presId="urn:microsoft.com/office/officeart/2005/8/layout/list1"/>
    <dgm:cxn modelId="{14F2E56D-A959-4A1E-8B61-D417BE452B5C}" type="presParOf" srcId="{0FB6CCBC-84D7-44D8-B50A-C906D3E94B64}" destId="{5133221B-2A73-4A4E-94DD-6FAA7DBFFEC6}" srcOrd="1" destOrd="0" presId="urn:microsoft.com/office/officeart/2005/8/layout/list1"/>
    <dgm:cxn modelId="{8041B2A2-2714-47C7-B32D-DA6A2352D9A6}" type="presParOf" srcId="{9FFC6375-0CFA-4D0E-828A-FE9CEDF6FB8F}" destId="{02BE00A2-88FE-46F4-995F-99BD9B0B1764}" srcOrd="5" destOrd="0" presId="urn:microsoft.com/office/officeart/2005/8/layout/list1"/>
    <dgm:cxn modelId="{D4D55DB3-79C5-4775-9A88-8CB0678C47FD}" type="presParOf" srcId="{9FFC6375-0CFA-4D0E-828A-FE9CEDF6FB8F}" destId="{49743C8C-78CB-4121-9BB1-E7D3D5B50A92}" srcOrd="6" destOrd="0" presId="urn:microsoft.com/office/officeart/2005/8/layout/list1"/>
    <dgm:cxn modelId="{4A2D985E-1AE3-453C-A2AE-CB07AEBE40CE}" type="presParOf" srcId="{9FFC6375-0CFA-4D0E-828A-FE9CEDF6FB8F}" destId="{6BB79FF3-510D-4FA1-9F39-0885B8C1B738}" srcOrd="7" destOrd="0" presId="urn:microsoft.com/office/officeart/2005/8/layout/list1"/>
    <dgm:cxn modelId="{59B7DBF4-B691-4135-9212-60C56634636C}" type="presParOf" srcId="{9FFC6375-0CFA-4D0E-828A-FE9CEDF6FB8F}" destId="{2B252120-35D5-45AD-8AE8-ED2F1458F55B}" srcOrd="8" destOrd="0" presId="urn:microsoft.com/office/officeart/2005/8/layout/list1"/>
    <dgm:cxn modelId="{6E3696FB-62A5-467A-B9B8-A792EC62987B}" type="presParOf" srcId="{2B252120-35D5-45AD-8AE8-ED2F1458F55B}" destId="{C09D0C4C-67CE-40E1-AA00-0F68B2DDE000}" srcOrd="0" destOrd="0" presId="urn:microsoft.com/office/officeart/2005/8/layout/list1"/>
    <dgm:cxn modelId="{2B59EC85-48DD-414B-B2C9-21DDA870277B}" type="presParOf" srcId="{2B252120-35D5-45AD-8AE8-ED2F1458F55B}" destId="{4A12B52B-BF82-4E6E-A744-8C6ACCA21172}" srcOrd="1" destOrd="0" presId="urn:microsoft.com/office/officeart/2005/8/layout/list1"/>
    <dgm:cxn modelId="{AD0DD300-3F50-42C3-9E6F-1918CD036FC4}" type="presParOf" srcId="{9FFC6375-0CFA-4D0E-828A-FE9CEDF6FB8F}" destId="{90F47EA6-3ABF-4D8C-85F5-F5E217C53CC5}" srcOrd="9" destOrd="0" presId="urn:microsoft.com/office/officeart/2005/8/layout/list1"/>
    <dgm:cxn modelId="{D8507EFE-30F2-4DAE-BDE5-D11520152A8C}" type="presParOf" srcId="{9FFC6375-0CFA-4D0E-828A-FE9CEDF6FB8F}" destId="{063F7732-12F3-4ED2-84FA-F43DF8C96D60}" srcOrd="10" destOrd="0" presId="urn:microsoft.com/office/officeart/2005/8/layout/list1"/>
    <dgm:cxn modelId="{1553A90E-A54A-4569-85D9-B46D99710591}" type="presParOf" srcId="{9FFC6375-0CFA-4D0E-828A-FE9CEDF6FB8F}" destId="{9BB634CC-0F93-4A2B-AAAC-4CE1479BD513}" srcOrd="11" destOrd="0" presId="urn:microsoft.com/office/officeart/2005/8/layout/list1"/>
    <dgm:cxn modelId="{D8F656FC-F90D-437C-8201-D65A9E23D6CE}" type="presParOf" srcId="{9FFC6375-0CFA-4D0E-828A-FE9CEDF6FB8F}" destId="{77B13405-DA5B-4A84-84AB-62D7BD019052}" srcOrd="12" destOrd="0" presId="urn:microsoft.com/office/officeart/2005/8/layout/list1"/>
    <dgm:cxn modelId="{E4D39734-6ED4-4522-85E6-C88EEC925753}" type="presParOf" srcId="{77B13405-DA5B-4A84-84AB-62D7BD019052}" destId="{3D5E1ABE-15F6-4ABE-8B15-B84AAF221641}" srcOrd="0" destOrd="0" presId="urn:microsoft.com/office/officeart/2005/8/layout/list1"/>
    <dgm:cxn modelId="{5C5A1F69-C206-4E6A-A690-7BA39B591518}" type="presParOf" srcId="{77B13405-DA5B-4A84-84AB-62D7BD019052}" destId="{63249F33-A64A-4E92-B304-600C1F2B4046}" srcOrd="1" destOrd="0" presId="urn:microsoft.com/office/officeart/2005/8/layout/list1"/>
    <dgm:cxn modelId="{571F5656-13FE-4E41-B62A-A32CDB08EB0F}" type="presParOf" srcId="{9FFC6375-0CFA-4D0E-828A-FE9CEDF6FB8F}" destId="{F9436DC8-BF22-44A8-87B3-7D28F400E865}" srcOrd="13" destOrd="0" presId="urn:microsoft.com/office/officeart/2005/8/layout/list1"/>
    <dgm:cxn modelId="{B9B5F17A-0D4C-444F-A894-A740B0428607}" type="presParOf" srcId="{9FFC6375-0CFA-4D0E-828A-FE9CEDF6FB8F}" destId="{AA5F7A9E-B8FC-4893-A321-1A94D1DC27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E2576-6788-40D9-AF3A-18DD32FD97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299394-CED2-4F37-AA83-6AB00F124B4A}">
      <dgm:prSet/>
      <dgm:spPr/>
      <dgm:t>
        <a:bodyPr/>
        <a:lstStyle/>
        <a:p>
          <a:r>
            <a:rPr lang="en-US" b="0" i="0"/>
            <a:t>Téma 1</a:t>
          </a:r>
          <a:endParaRPr lang="en-US"/>
        </a:p>
      </dgm:t>
    </dgm:pt>
    <dgm:pt modelId="{64C40E2D-4858-4D5E-9B0F-6585F1A44AD2}" type="parTrans" cxnId="{7F21E936-32AC-427D-A130-D49BCCD55371}">
      <dgm:prSet/>
      <dgm:spPr/>
      <dgm:t>
        <a:bodyPr/>
        <a:lstStyle/>
        <a:p>
          <a:endParaRPr lang="en-US"/>
        </a:p>
      </dgm:t>
    </dgm:pt>
    <dgm:pt modelId="{2689ABA5-04CC-4993-97EA-26E507015728}" type="sibTrans" cxnId="{7F21E936-32AC-427D-A130-D49BCCD55371}">
      <dgm:prSet/>
      <dgm:spPr/>
      <dgm:t>
        <a:bodyPr/>
        <a:lstStyle/>
        <a:p>
          <a:endParaRPr lang="en-US"/>
        </a:p>
      </dgm:t>
    </dgm:pt>
    <dgm:pt modelId="{FD42B6A5-4C43-4DD8-A5E3-83F5AF4F02B0}">
      <dgm:prSet/>
      <dgm:spPr/>
      <dgm:t>
        <a:bodyPr/>
        <a:lstStyle/>
        <a:p>
          <a:r>
            <a:rPr lang="en-US" b="0" i="0"/>
            <a:t>Vymezení a předmět psychohygieny.</a:t>
          </a:r>
          <a:endParaRPr lang="en-US"/>
        </a:p>
      </dgm:t>
    </dgm:pt>
    <dgm:pt modelId="{9DF19150-0553-47EC-8D61-FB8DC673A5F9}" type="parTrans" cxnId="{848D3E1A-1DFA-4C23-A6BF-7BE58511D91F}">
      <dgm:prSet/>
      <dgm:spPr/>
      <dgm:t>
        <a:bodyPr/>
        <a:lstStyle/>
        <a:p>
          <a:endParaRPr lang="en-US"/>
        </a:p>
      </dgm:t>
    </dgm:pt>
    <dgm:pt modelId="{FB95781F-12CA-4954-8FAD-6AD70E238D8F}" type="sibTrans" cxnId="{848D3E1A-1DFA-4C23-A6BF-7BE58511D91F}">
      <dgm:prSet/>
      <dgm:spPr/>
      <dgm:t>
        <a:bodyPr/>
        <a:lstStyle/>
        <a:p>
          <a:endParaRPr lang="en-US"/>
        </a:p>
      </dgm:t>
    </dgm:pt>
    <dgm:pt modelId="{E509ADE1-DD61-4EB1-ABB6-6F0CDC823F81}">
      <dgm:prSet/>
      <dgm:spPr/>
      <dgm:t>
        <a:bodyPr/>
        <a:lstStyle/>
        <a:p>
          <a:r>
            <a:rPr lang="en-US" b="0" i="0"/>
            <a:t>Základní pojmy psychohygieny.</a:t>
          </a:r>
          <a:endParaRPr lang="en-US"/>
        </a:p>
      </dgm:t>
    </dgm:pt>
    <dgm:pt modelId="{88F6610E-7219-471F-ACF7-EC6268CACD22}" type="parTrans" cxnId="{92A4A807-6A83-405D-B84E-CBD39E74B760}">
      <dgm:prSet/>
      <dgm:spPr/>
      <dgm:t>
        <a:bodyPr/>
        <a:lstStyle/>
        <a:p>
          <a:endParaRPr lang="en-US"/>
        </a:p>
      </dgm:t>
    </dgm:pt>
    <dgm:pt modelId="{E936CAF5-0F97-4615-8DD4-267BEC546E15}" type="sibTrans" cxnId="{92A4A807-6A83-405D-B84E-CBD39E74B760}">
      <dgm:prSet/>
      <dgm:spPr/>
      <dgm:t>
        <a:bodyPr/>
        <a:lstStyle/>
        <a:p>
          <a:endParaRPr lang="en-US"/>
        </a:p>
      </dgm:t>
    </dgm:pt>
    <dgm:pt modelId="{D83D61A9-4BDC-4565-8193-B3A20D5E22F5}">
      <dgm:prSet/>
      <dgm:spPr/>
      <dgm:t>
        <a:bodyPr/>
        <a:lstStyle/>
        <a:p>
          <a:r>
            <a:rPr lang="en-US" b="0" i="0"/>
            <a:t>Psychologie zdraví</a:t>
          </a:r>
          <a:endParaRPr lang="en-US"/>
        </a:p>
      </dgm:t>
    </dgm:pt>
    <dgm:pt modelId="{59C89500-8363-4DBB-9FA8-E1046DF4488E}" type="parTrans" cxnId="{2FD9BFBC-D7DF-49A7-9F2A-08C16D62DDC1}">
      <dgm:prSet/>
      <dgm:spPr/>
      <dgm:t>
        <a:bodyPr/>
        <a:lstStyle/>
        <a:p>
          <a:endParaRPr lang="en-US"/>
        </a:p>
      </dgm:t>
    </dgm:pt>
    <dgm:pt modelId="{ABA62369-B569-49FC-9BEB-AED4403DF5B6}" type="sibTrans" cxnId="{2FD9BFBC-D7DF-49A7-9F2A-08C16D62DDC1}">
      <dgm:prSet/>
      <dgm:spPr/>
      <dgm:t>
        <a:bodyPr/>
        <a:lstStyle/>
        <a:p>
          <a:endParaRPr lang="en-US"/>
        </a:p>
      </dgm:t>
    </dgm:pt>
    <dgm:pt modelId="{3BE73225-237E-4B0C-8C2F-C2465D13D4BA}">
      <dgm:prSet/>
      <dgm:spPr/>
      <dgm:t>
        <a:bodyPr/>
        <a:lstStyle/>
        <a:p>
          <a:r>
            <a:rPr lang="en-US" b="0" i="0"/>
            <a:t>její vymezení a úkoly</a:t>
          </a:r>
          <a:endParaRPr lang="en-US"/>
        </a:p>
      </dgm:t>
    </dgm:pt>
    <dgm:pt modelId="{082CBF19-2FB5-4343-AF23-E4E36110450E}" type="parTrans" cxnId="{1194408C-C5DC-4842-A3BA-4D9E7AA54AE9}">
      <dgm:prSet/>
      <dgm:spPr/>
      <dgm:t>
        <a:bodyPr/>
        <a:lstStyle/>
        <a:p>
          <a:endParaRPr lang="en-US"/>
        </a:p>
      </dgm:t>
    </dgm:pt>
    <dgm:pt modelId="{CCEB1D25-CDCF-453D-8B3C-25F1DB446B6E}" type="sibTrans" cxnId="{1194408C-C5DC-4842-A3BA-4D9E7AA54AE9}">
      <dgm:prSet/>
      <dgm:spPr/>
      <dgm:t>
        <a:bodyPr/>
        <a:lstStyle/>
        <a:p>
          <a:endParaRPr lang="en-US"/>
        </a:p>
      </dgm:t>
    </dgm:pt>
    <dgm:pt modelId="{3058630E-973E-4927-AAEE-ACEB5CCA8EC3}">
      <dgm:prSet/>
      <dgm:spPr/>
      <dgm:t>
        <a:bodyPr/>
        <a:lstStyle/>
        <a:p>
          <a:r>
            <a:rPr lang="en-US" b="0" i="0"/>
            <a:t>Světová zdravotnická organizace (WHO)</a:t>
          </a:r>
          <a:endParaRPr lang="en-US"/>
        </a:p>
      </dgm:t>
    </dgm:pt>
    <dgm:pt modelId="{0B4AFF88-47C5-4999-9BAD-1433FC224283}" type="parTrans" cxnId="{7550B2C9-2950-4D01-9151-71557A7BE67B}">
      <dgm:prSet/>
      <dgm:spPr/>
      <dgm:t>
        <a:bodyPr/>
        <a:lstStyle/>
        <a:p>
          <a:endParaRPr lang="en-US"/>
        </a:p>
      </dgm:t>
    </dgm:pt>
    <dgm:pt modelId="{3E47FFED-0CAA-4163-921A-FDD6320AB60D}" type="sibTrans" cxnId="{7550B2C9-2950-4D01-9151-71557A7BE67B}">
      <dgm:prSet/>
      <dgm:spPr/>
      <dgm:t>
        <a:bodyPr/>
        <a:lstStyle/>
        <a:p>
          <a:endParaRPr lang="en-US"/>
        </a:p>
      </dgm:t>
    </dgm:pt>
    <dgm:pt modelId="{99C9D553-42D0-4F8D-81D9-B9874E119082}">
      <dgm:prSet/>
      <dgm:spPr/>
      <dgm:t>
        <a:bodyPr/>
        <a:lstStyle/>
        <a:p>
          <a:r>
            <a:rPr lang="en-US" b="0" i="0"/>
            <a:t>její úkoly a programy. Definování kategorií zdraví.</a:t>
          </a:r>
          <a:endParaRPr lang="en-US"/>
        </a:p>
      </dgm:t>
    </dgm:pt>
    <dgm:pt modelId="{5FAAF484-90E5-4C1E-9E50-DC7BD2A93F94}" type="parTrans" cxnId="{FD509D92-7412-4CC0-81CF-C8F75F0EF857}">
      <dgm:prSet/>
      <dgm:spPr/>
      <dgm:t>
        <a:bodyPr/>
        <a:lstStyle/>
        <a:p>
          <a:endParaRPr lang="en-US"/>
        </a:p>
      </dgm:t>
    </dgm:pt>
    <dgm:pt modelId="{3B748426-D012-40C0-B9A6-EF40A530A701}" type="sibTrans" cxnId="{FD509D92-7412-4CC0-81CF-C8F75F0EF857}">
      <dgm:prSet/>
      <dgm:spPr/>
      <dgm:t>
        <a:bodyPr/>
        <a:lstStyle/>
        <a:p>
          <a:endParaRPr lang="en-US"/>
        </a:p>
      </dgm:t>
    </dgm:pt>
    <dgm:pt modelId="{09CD950F-2599-48C1-90AA-7C2E17673C84}">
      <dgm:prSet/>
      <dgm:spPr/>
      <dgm:t>
        <a:bodyPr/>
        <a:lstStyle/>
        <a:p>
          <a:r>
            <a:rPr lang="en-US" b="0" i="0"/>
            <a:t>Téma 2</a:t>
          </a:r>
          <a:endParaRPr lang="en-US"/>
        </a:p>
      </dgm:t>
    </dgm:pt>
    <dgm:pt modelId="{5662F5C3-1F44-4A60-9F32-9A47512B0A44}" type="parTrans" cxnId="{99DD2344-1ACC-41FD-8247-93AFB97DED36}">
      <dgm:prSet/>
      <dgm:spPr/>
      <dgm:t>
        <a:bodyPr/>
        <a:lstStyle/>
        <a:p>
          <a:endParaRPr lang="en-US"/>
        </a:p>
      </dgm:t>
    </dgm:pt>
    <dgm:pt modelId="{4070E861-6DEF-4163-A0B1-3319D3F14E6E}" type="sibTrans" cxnId="{99DD2344-1ACC-41FD-8247-93AFB97DED36}">
      <dgm:prSet/>
      <dgm:spPr/>
      <dgm:t>
        <a:bodyPr/>
        <a:lstStyle/>
        <a:p>
          <a:endParaRPr lang="en-US"/>
        </a:p>
      </dgm:t>
    </dgm:pt>
    <dgm:pt modelId="{38C9E17B-1642-4E93-8371-405AFF66EBDD}">
      <dgm:prSet/>
      <dgm:spPr/>
      <dgm:t>
        <a:bodyPr/>
        <a:lstStyle/>
        <a:p>
          <a:r>
            <a:rPr lang="en-US" b="0" i="0"/>
            <a:t>Fenomén stresu</a:t>
          </a:r>
          <a:endParaRPr lang="en-US"/>
        </a:p>
      </dgm:t>
    </dgm:pt>
    <dgm:pt modelId="{BEF00EAD-128F-4326-A108-E34E991289F5}" type="parTrans" cxnId="{6609FD9D-9EBD-48B6-8BE2-61D3774594FC}">
      <dgm:prSet/>
      <dgm:spPr/>
      <dgm:t>
        <a:bodyPr/>
        <a:lstStyle/>
        <a:p>
          <a:endParaRPr lang="en-US"/>
        </a:p>
      </dgm:t>
    </dgm:pt>
    <dgm:pt modelId="{FF056DF4-8495-45E4-B11A-1237F0384BD1}" type="sibTrans" cxnId="{6609FD9D-9EBD-48B6-8BE2-61D3774594FC}">
      <dgm:prSet/>
      <dgm:spPr/>
      <dgm:t>
        <a:bodyPr/>
        <a:lstStyle/>
        <a:p>
          <a:endParaRPr lang="en-US"/>
        </a:p>
      </dgm:t>
    </dgm:pt>
    <dgm:pt modelId="{4461BC5C-9863-4CF9-BC2F-6E5693CBD7D5}">
      <dgm:prSet/>
      <dgm:spPr/>
      <dgm:t>
        <a:bodyPr/>
        <a:lstStyle/>
        <a:p>
          <a:r>
            <a:rPr lang="en-US" b="0" i="0"/>
            <a:t>Vývoj teorie stresu v medicíně a v psychologii</a:t>
          </a:r>
          <a:endParaRPr lang="en-US"/>
        </a:p>
      </dgm:t>
    </dgm:pt>
    <dgm:pt modelId="{CE7460B3-1717-4D49-8D9A-A75FF5D53912}" type="parTrans" cxnId="{A760A986-C436-4B2B-A63F-13FAC2B3FCC3}">
      <dgm:prSet/>
      <dgm:spPr/>
      <dgm:t>
        <a:bodyPr/>
        <a:lstStyle/>
        <a:p>
          <a:endParaRPr lang="en-US"/>
        </a:p>
      </dgm:t>
    </dgm:pt>
    <dgm:pt modelId="{977413CE-A496-4405-A5DD-4010AB84330C}" type="sibTrans" cxnId="{A760A986-C436-4B2B-A63F-13FAC2B3FCC3}">
      <dgm:prSet/>
      <dgm:spPr/>
      <dgm:t>
        <a:bodyPr/>
        <a:lstStyle/>
        <a:p>
          <a:endParaRPr lang="en-US"/>
        </a:p>
      </dgm:t>
    </dgm:pt>
    <dgm:pt modelId="{B2230410-6027-4790-8F75-3871B683ADEC}">
      <dgm:prSet/>
      <dgm:spPr/>
      <dgm:t>
        <a:bodyPr/>
        <a:lstStyle/>
        <a:p>
          <a:r>
            <a:rPr lang="en-US" b="0" i="0"/>
            <a:t>Teorie Selyeho a Lazaruse</a:t>
          </a:r>
          <a:endParaRPr lang="en-US"/>
        </a:p>
      </dgm:t>
    </dgm:pt>
    <dgm:pt modelId="{2189AB74-FCCC-4ABE-B154-9F8CFB006B8A}" type="parTrans" cxnId="{D9ECA0FA-AA72-4E54-BB43-5E9E4DA0EDCF}">
      <dgm:prSet/>
      <dgm:spPr/>
      <dgm:t>
        <a:bodyPr/>
        <a:lstStyle/>
        <a:p>
          <a:endParaRPr lang="en-US"/>
        </a:p>
      </dgm:t>
    </dgm:pt>
    <dgm:pt modelId="{A683DE79-282B-4BF8-A9FE-965CCC578EFC}" type="sibTrans" cxnId="{D9ECA0FA-AA72-4E54-BB43-5E9E4DA0EDCF}">
      <dgm:prSet/>
      <dgm:spPr/>
      <dgm:t>
        <a:bodyPr/>
        <a:lstStyle/>
        <a:p>
          <a:endParaRPr lang="en-US"/>
        </a:p>
      </dgm:t>
    </dgm:pt>
    <dgm:pt modelId="{16AD0BA2-C683-4ACF-BF95-7F9691C77E45}">
      <dgm:prSet/>
      <dgm:spPr/>
      <dgm:t>
        <a:bodyPr/>
        <a:lstStyle/>
        <a:p>
          <a:r>
            <a:rPr lang="en-US" b="0" i="0"/>
            <a:t>Eustres a distres.</a:t>
          </a:r>
          <a:endParaRPr lang="en-US"/>
        </a:p>
      </dgm:t>
    </dgm:pt>
    <dgm:pt modelId="{DD62BF1E-15F2-41E8-9F7B-23E0546B4971}" type="parTrans" cxnId="{4ED09D8B-E222-4EB5-80C0-EAACA4E526AE}">
      <dgm:prSet/>
      <dgm:spPr/>
      <dgm:t>
        <a:bodyPr/>
        <a:lstStyle/>
        <a:p>
          <a:endParaRPr lang="en-US"/>
        </a:p>
      </dgm:t>
    </dgm:pt>
    <dgm:pt modelId="{F23BF1D4-F171-456F-B2AB-97BD9EF776D8}" type="sibTrans" cxnId="{4ED09D8B-E222-4EB5-80C0-EAACA4E526AE}">
      <dgm:prSet/>
      <dgm:spPr/>
      <dgm:t>
        <a:bodyPr/>
        <a:lstStyle/>
        <a:p>
          <a:endParaRPr lang="en-US"/>
        </a:p>
      </dgm:t>
    </dgm:pt>
    <dgm:pt modelId="{3E45B59D-88C9-42B1-8B16-C850C404F668}" type="pres">
      <dgm:prSet presAssocID="{65CE2576-6788-40D9-AF3A-18DD32FD9792}" presName="linear" presStyleCnt="0">
        <dgm:presLayoutVars>
          <dgm:animLvl val="lvl"/>
          <dgm:resizeHandles val="exact"/>
        </dgm:presLayoutVars>
      </dgm:prSet>
      <dgm:spPr/>
    </dgm:pt>
    <dgm:pt modelId="{034C6902-6745-48C8-925D-419B855AA16A}" type="pres">
      <dgm:prSet presAssocID="{2C299394-CED2-4F37-AA83-6AB00F124B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772CD7-F9E3-4B3B-9C63-28DECBAD3255}" type="pres">
      <dgm:prSet presAssocID="{2C299394-CED2-4F37-AA83-6AB00F124B4A}" presName="childText" presStyleLbl="revTx" presStyleIdx="0" presStyleCnt="2">
        <dgm:presLayoutVars>
          <dgm:bulletEnabled val="1"/>
        </dgm:presLayoutVars>
      </dgm:prSet>
      <dgm:spPr/>
    </dgm:pt>
    <dgm:pt modelId="{3C54FF52-DB60-4BE5-947B-44237C9AA281}" type="pres">
      <dgm:prSet presAssocID="{09CD950F-2599-48C1-90AA-7C2E17673C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7EC0C-9BE7-4AC7-AABA-7C1107FF897D}" type="pres">
      <dgm:prSet presAssocID="{09CD950F-2599-48C1-90AA-7C2E17673C8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2A4A807-6A83-405D-B84E-CBD39E74B760}" srcId="{FD42B6A5-4C43-4DD8-A5E3-83F5AF4F02B0}" destId="{E509ADE1-DD61-4EB1-ABB6-6F0CDC823F81}" srcOrd="0" destOrd="0" parTransId="{88F6610E-7219-471F-ACF7-EC6268CACD22}" sibTransId="{E936CAF5-0F97-4615-8DD4-267BEC546E15}"/>
    <dgm:cxn modelId="{3EE9F013-B0E5-45AA-B67E-C1B60AA645C0}" type="presOf" srcId="{2C299394-CED2-4F37-AA83-6AB00F124B4A}" destId="{034C6902-6745-48C8-925D-419B855AA16A}" srcOrd="0" destOrd="0" presId="urn:microsoft.com/office/officeart/2005/8/layout/vList2"/>
    <dgm:cxn modelId="{848D3E1A-1DFA-4C23-A6BF-7BE58511D91F}" srcId="{2C299394-CED2-4F37-AA83-6AB00F124B4A}" destId="{FD42B6A5-4C43-4DD8-A5E3-83F5AF4F02B0}" srcOrd="0" destOrd="0" parTransId="{9DF19150-0553-47EC-8D61-FB8DC673A5F9}" sibTransId="{FB95781F-12CA-4954-8FAD-6AD70E238D8F}"/>
    <dgm:cxn modelId="{7F21E936-32AC-427D-A130-D49BCCD55371}" srcId="{65CE2576-6788-40D9-AF3A-18DD32FD9792}" destId="{2C299394-CED2-4F37-AA83-6AB00F124B4A}" srcOrd="0" destOrd="0" parTransId="{64C40E2D-4858-4D5E-9B0F-6585F1A44AD2}" sibTransId="{2689ABA5-04CC-4993-97EA-26E507015728}"/>
    <dgm:cxn modelId="{B1417061-51E2-44DD-8432-BB2E272531AD}" type="presOf" srcId="{38C9E17B-1642-4E93-8371-405AFF66EBDD}" destId="{DB37EC0C-9BE7-4AC7-AABA-7C1107FF897D}" srcOrd="0" destOrd="0" presId="urn:microsoft.com/office/officeart/2005/8/layout/vList2"/>
    <dgm:cxn modelId="{99DD2344-1ACC-41FD-8247-93AFB97DED36}" srcId="{65CE2576-6788-40D9-AF3A-18DD32FD9792}" destId="{09CD950F-2599-48C1-90AA-7C2E17673C84}" srcOrd="1" destOrd="0" parTransId="{5662F5C3-1F44-4A60-9F32-9A47512B0A44}" sibTransId="{4070E861-6DEF-4163-A0B1-3319D3F14E6E}"/>
    <dgm:cxn modelId="{DD772F47-8E52-4BE7-A405-4C62A0917D18}" type="presOf" srcId="{3BE73225-237E-4B0C-8C2F-C2465D13D4BA}" destId="{79772CD7-F9E3-4B3B-9C63-28DECBAD3255}" srcOrd="0" destOrd="3" presId="urn:microsoft.com/office/officeart/2005/8/layout/vList2"/>
    <dgm:cxn modelId="{49E9E670-A17C-43C5-9CE4-E818AA7B67FA}" type="presOf" srcId="{FD42B6A5-4C43-4DD8-A5E3-83F5AF4F02B0}" destId="{79772CD7-F9E3-4B3B-9C63-28DECBAD3255}" srcOrd="0" destOrd="0" presId="urn:microsoft.com/office/officeart/2005/8/layout/vList2"/>
    <dgm:cxn modelId="{03032B75-F9FD-4B42-BDFE-D9DADF19969D}" type="presOf" srcId="{99C9D553-42D0-4F8D-81D9-B9874E119082}" destId="{79772CD7-F9E3-4B3B-9C63-28DECBAD3255}" srcOrd="0" destOrd="5" presId="urn:microsoft.com/office/officeart/2005/8/layout/vList2"/>
    <dgm:cxn modelId="{94B38C77-AAE9-4437-8588-0701AA54BFD6}" type="presOf" srcId="{09CD950F-2599-48C1-90AA-7C2E17673C84}" destId="{3C54FF52-DB60-4BE5-947B-44237C9AA281}" srcOrd="0" destOrd="0" presId="urn:microsoft.com/office/officeart/2005/8/layout/vList2"/>
    <dgm:cxn modelId="{A760A986-C436-4B2B-A63F-13FAC2B3FCC3}" srcId="{38C9E17B-1642-4E93-8371-405AFF66EBDD}" destId="{4461BC5C-9863-4CF9-BC2F-6E5693CBD7D5}" srcOrd="0" destOrd="0" parTransId="{CE7460B3-1717-4D49-8D9A-A75FF5D53912}" sibTransId="{977413CE-A496-4405-A5DD-4010AB84330C}"/>
    <dgm:cxn modelId="{FDB9E387-3D1F-45CF-88BC-DB928D812C8B}" type="presOf" srcId="{E509ADE1-DD61-4EB1-ABB6-6F0CDC823F81}" destId="{79772CD7-F9E3-4B3B-9C63-28DECBAD3255}" srcOrd="0" destOrd="1" presId="urn:microsoft.com/office/officeart/2005/8/layout/vList2"/>
    <dgm:cxn modelId="{4ED09D8B-E222-4EB5-80C0-EAACA4E526AE}" srcId="{38C9E17B-1642-4E93-8371-405AFF66EBDD}" destId="{16AD0BA2-C683-4ACF-BF95-7F9691C77E45}" srcOrd="2" destOrd="0" parTransId="{DD62BF1E-15F2-41E8-9F7B-23E0546B4971}" sibTransId="{F23BF1D4-F171-456F-B2AB-97BD9EF776D8}"/>
    <dgm:cxn modelId="{1194408C-C5DC-4842-A3BA-4D9E7AA54AE9}" srcId="{D83D61A9-4BDC-4565-8193-B3A20D5E22F5}" destId="{3BE73225-237E-4B0C-8C2F-C2465D13D4BA}" srcOrd="0" destOrd="0" parTransId="{082CBF19-2FB5-4343-AF23-E4E36110450E}" sibTransId="{CCEB1D25-CDCF-453D-8B3C-25F1DB446B6E}"/>
    <dgm:cxn modelId="{FD509D92-7412-4CC0-81CF-C8F75F0EF857}" srcId="{3058630E-973E-4927-AAEE-ACEB5CCA8EC3}" destId="{99C9D553-42D0-4F8D-81D9-B9874E119082}" srcOrd="0" destOrd="0" parTransId="{5FAAF484-90E5-4C1E-9E50-DC7BD2A93F94}" sibTransId="{3B748426-D012-40C0-B9A6-EF40A530A701}"/>
    <dgm:cxn modelId="{6609FD9D-9EBD-48B6-8BE2-61D3774594FC}" srcId="{09CD950F-2599-48C1-90AA-7C2E17673C84}" destId="{38C9E17B-1642-4E93-8371-405AFF66EBDD}" srcOrd="0" destOrd="0" parTransId="{BEF00EAD-128F-4326-A108-E34E991289F5}" sibTransId="{FF056DF4-8495-45E4-B11A-1237F0384BD1}"/>
    <dgm:cxn modelId="{830EF3A6-68BE-4C65-9762-2931ED2E274C}" type="presOf" srcId="{3058630E-973E-4927-AAEE-ACEB5CCA8EC3}" destId="{79772CD7-F9E3-4B3B-9C63-28DECBAD3255}" srcOrd="0" destOrd="4" presId="urn:microsoft.com/office/officeart/2005/8/layout/vList2"/>
    <dgm:cxn modelId="{ABC01EB6-148E-460A-AF81-42F024897E68}" type="presOf" srcId="{4461BC5C-9863-4CF9-BC2F-6E5693CBD7D5}" destId="{DB37EC0C-9BE7-4AC7-AABA-7C1107FF897D}" srcOrd="0" destOrd="1" presId="urn:microsoft.com/office/officeart/2005/8/layout/vList2"/>
    <dgm:cxn modelId="{2FD9BFBC-D7DF-49A7-9F2A-08C16D62DDC1}" srcId="{2C299394-CED2-4F37-AA83-6AB00F124B4A}" destId="{D83D61A9-4BDC-4565-8193-B3A20D5E22F5}" srcOrd="1" destOrd="0" parTransId="{59C89500-8363-4DBB-9FA8-E1046DF4488E}" sibTransId="{ABA62369-B569-49FC-9BEB-AED4403DF5B6}"/>
    <dgm:cxn modelId="{E3CD5FBD-E265-4C0E-8F3C-32E7A652B0C0}" type="presOf" srcId="{D83D61A9-4BDC-4565-8193-B3A20D5E22F5}" destId="{79772CD7-F9E3-4B3B-9C63-28DECBAD3255}" srcOrd="0" destOrd="2" presId="urn:microsoft.com/office/officeart/2005/8/layout/vList2"/>
    <dgm:cxn modelId="{A1E073C9-8992-4E48-9CC7-1737F7F4248B}" type="presOf" srcId="{B2230410-6027-4790-8F75-3871B683ADEC}" destId="{DB37EC0C-9BE7-4AC7-AABA-7C1107FF897D}" srcOrd="0" destOrd="2" presId="urn:microsoft.com/office/officeart/2005/8/layout/vList2"/>
    <dgm:cxn modelId="{7550B2C9-2950-4D01-9151-71557A7BE67B}" srcId="{2C299394-CED2-4F37-AA83-6AB00F124B4A}" destId="{3058630E-973E-4927-AAEE-ACEB5CCA8EC3}" srcOrd="2" destOrd="0" parTransId="{0B4AFF88-47C5-4999-9BAD-1433FC224283}" sibTransId="{3E47FFED-0CAA-4163-921A-FDD6320AB60D}"/>
    <dgm:cxn modelId="{20871FCD-CE18-474F-9779-B68F40F94932}" type="presOf" srcId="{65CE2576-6788-40D9-AF3A-18DD32FD9792}" destId="{3E45B59D-88C9-42B1-8B16-C850C404F668}" srcOrd="0" destOrd="0" presId="urn:microsoft.com/office/officeart/2005/8/layout/vList2"/>
    <dgm:cxn modelId="{2387D0D6-A4D9-4442-A9AA-F9C2AA90FD0B}" type="presOf" srcId="{16AD0BA2-C683-4ACF-BF95-7F9691C77E45}" destId="{DB37EC0C-9BE7-4AC7-AABA-7C1107FF897D}" srcOrd="0" destOrd="3" presId="urn:microsoft.com/office/officeart/2005/8/layout/vList2"/>
    <dgm:cxn modelId="{D9ECA0FA-AA72-4E54-BB43-5E9E4DA0EDCF}" srcId="{38C9E17B-1642-4E93-8371-405AFF66EBDD}" destId="{B2230410-6027-4790-8F75-3871B683ADEC}" srcOrd="1" destOrd="0" parTransId="{2189AB74-FCCC-4ABE-B154-9F8CFB006B8A}" sibTransId="{A683DE79-282B-4BF8-A9FE-965CCC578EFC}"/>
    <dgm:cxn modelId="{A579A6AD-7B19-4957-8E01-C77D1F587CE7}" type="presParOf" srcId="{3E45B59D-88C9-42B1-8B16-C850C404F668}" destId="{034C6902-6745-48C8-925D-419B855AA16A}" srcOrd="0" destOrd="0" presId="urn:microsoft.com/office/officeart/2005/8/layout/vList2"/>
    <dgm:cxn modelId="{EFFD2AF7-7989-4CC8-869F-F26C4D06E3F8}" type="presParOf" srcId="{3E45B59D-88C9-42B1-8B16-C850C404F668}" destId="{79772CD7-F9E3-4B3B-9C63-28DECBAD3255}" srcOrd="1" destOrd="0" presId="urn:microsoft.com/office/officeart/2005/8/layout/vList2"/>
    <dgm:cxn modelId="{F1A66999-292F-459D-8490-A56D43434710}" type="presParOf" srcId="{3E45B59D-88C9-42B1-8B16-C850C404F668}" destId="{3C54FF52-DB60-4BE5-947B-44237C9AA281}" srcOrd="2" destOrd="0" presId="urn:microsoft.com/office/officeart/2005/8/layout/vList2"/>
    <dgm:cxn modelId="{BFEE2CD6-37B7-4B5A-B677-DF94C16B957F}" type="presParOf" srcId="{3E45B59D-88C9-42B1-8B16-C850C404F668}" destId="{DB37EC0C-9BE7-4AC7-AABA-7C1107FF89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A504B-65C5-4129-B5B9-C7E6335BE2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514E7-154D-4DA0-A6CF-41A1CEE0BAEC}">
      <dgm:prSet/>
      <dgm:spPr/>
      <dgm:t>
        <a:bodyPr/>
        <a:lstStyle/>
        <a:p>
          <a:r>
            <a:rPr lang="cs-CZ" dirty="0"/>
            <a:t>ZPOMALENÍ</a:t>
          </a:r>
          <a:endParaRPr lang="en-US" dirty="0"/>
        </a:p>
      </dgm:t>
    </dgm:pt>
    <dgm:pt modelId="{DEB0493C-560C-46CA-BE84-1CCE3A106C90}" type="parTrans" cxnId="{36550C73-22E1-4D63-B8D3-46D77C46ECAA}">
      <dgm:prSet/>
      <dgm:spPr/>
      <dgm:t>
        <a:bodyPr/>
        <a:lstStyle/>
        <a:p>
          <a:endParaRPr lang="en-US"/>
        </a:p>
      </dgm:t>
    </dgm:pt>
    <dgm:pt modelId="{EC6B38CC-80A5-4725-BC13-D1E0CC4D2EAE}" type="sibTrans" cxnId="{36550C73-22E1-4D63-B8D3-46D77C46ECAA}">
      <dgm:prSet/>
      <dgm:spPr/>
      <dgm:t>
        <a:bodyPr/>
        <a:lstStyle/>
        <a:p>
          <a:endParaRPr lang="en-US"/>
        </a:p>
      </dgm:t>
    </dgm:pt>
    <dgm:pt modelId="{F5BE7A0A-4CB6-4F64-A9D1-86F46839ED99}">
      <dgm:prSet/>
      <dgm:spPr/>
      <dgm:t>
        <a:bodyPr/>
        <a:lstStyle/>
        <a:p>
          <a:r>
            <a:rPr lang="cs-CZ" dirty="0"/>
            <a:t>Zpomalení pohybů</a:t>
          </a:r>
          <a:endParaRPr lang="en-US" dirty="0"/>
        </a:p>
      </dgm:t>
    </dgm:pt>
    <dgm:pt modelId="{E22CA416-31C7-4930-A07B-5E75397FE108}" type="parTrans" cxnId="{7E4F663D-B9BE-477C-B56B-A07188B72189}">
      <dgm:prSet/>
      <dgm:spPr/>
      <dgm:t>
        <a:bodyPr/>
        <a:lstStyle/>
        <a:p>
          <a:endParaRPr lang="en-US"/>
        </a:p>
      </dgm:t>
    </dgm:pt>
    <dgm:pt modelId="{190CEF6A-1118-4DF6-9D7B-DE597D82C04D}" type="sibTrans" cxnId="{7E4F663D-B9BE-477C-B56B-A07188B72189}">
      <dgm:prSet/>
      <dgm:spPr/>
      <dgm:t>
        <a:bodyPr/>
        <a:lstStyle/>
        <a:p>
          <a:endParaRPr lang="en-US"/>
        </a:p>
      </dgm:t>
    </dgm:pt>
    <dgm:pt modelId="{80DE3B39-1953-4C43-B16D-02DC7AA2B0B2}">
      <dgm:prSet/>
      <dgm:spPr/>
      <dgm:t>
        <a:bodyPr/>
        <a:lstStyle/>
        <a:p>
          <a:r>
            <a:rPr lang="cs-CZ"/>
            <a:t>BODY SCAN</a:t>
          </a:r>
          <a:endParaRPr lang="en-US"/>
        </a:p>
      </dgm:t>
    </dgm:pt>
    <dgm:pt modelId="{32980CE5-8AF5-46E9-8154-2AFA3F5327D8}" type="parTrans" cxnId="{58D08233-12E9-4ABB-A9C4-D46B6955A50E}">
      <dgm:prSet/>
      <dgm:spPr/>
      <dgm:t>
        <a:bodyPr/>
        <a:lstStyle/>
        <a:p>
          <a:endParaRPr lang="en-US"/>
        </a:p>
      </dgm:t>
    </dgm:pt>
    <dgm:pt modelId="{81843717-C324-4B0E-957C-F40E7C6B7D60}" type="sibTrans" cxnId="{58D08233-12E9-4ABB-A9C4-D46B6955A50E}">
      <dgm:prSet/>
      <dgm:spPr/>
      <dgm:t>
        <a:bodyPr/>
        <a:lstStyle/>
        <a:p>
          <a:endParaRPr lang="en-US"/>
        </a:p>
      </dgm:t>
    </dgm:pt>
    <dgm:pt modelId="{BACC74F6-FCBE-4271-991A-4365DA3BD635}">
      <dgm:prSet/>
      <dgm:spPr/>
      <dgm:t>
        <a:bodyPr/>
        <a:lstStyle/>
        <a:p>
          <a:r>
            <a:rPr lang="cs-CZ"/>
            <a:t>Jak se má moje tělo? Jak se mám já?</a:t>
          </a:r>
          <a:endParaRPr lang="en-US"/>
        </a:p>
      </dgm:t>
    </dgm:pt>
    <dgm:pt modelId="{AEC9A566-A6E6-45FF-95DD-C2D59BEA2B7D}" type="parTrans" cxnId="{41625610-3878-4720-A2E7-AFF29DDA32C8}">
      <dgm:prSet/>
      <dgm:spPr/>
      <dgm:t>
        <a:bodyPr/>
        <a:lstStyle/>
        <a:p>
          <a:endParaRPr lang="en-US"/>
        </a:p>
      </dgm:t>
    </dgm:pt>
    <dgm:pt modelId="{9096505B-1701-4C73-B8EC-6F3C376817E9}" type="sibTrans" cxnId="{41625610-3878-4720-A2E7-AFF29DDA32C8}">
      <dgm:prSet/>
      <dgm:spPr/>
      <dgm:t>
        <a:bodyPr/>
        <a:lstStyle/>
        <a:p>
          <a:endParaRPr lang="en-US"/>
        </a:p>
      </dgm:t>
    </dgm:pt>
    <dgm:pt modelId="{4CFCB6D5-8F3F-472E-A6AF-3844354F5CA4}">
      <dgm:prSet/>
      <dgm:spPr/>
      <dgm:t>
        <a:bodyPr/>
        <a:lstStyle/>
        <a:p>
          <a:r>
            <a:rPr lang="cs-CZ"/>
            <a:t>Potřebuju něco?</a:t>
          </a:r>
          <a:endParaRPr lang="en-US"/>
        </a:p>
      </dgm:t>
    </dgm:pt>
    <dgm:pt modelId="{DE6EEB65-8F3A-4B58-9F2C-32407D279E06}" type="parTrans" cxnId="{DFEA4995-DB6B-4652-B947-E275E5D7F352}">
      <dgm:prSet/>
      <dgm:spPr/>
      <dgm:t>
        <a:bodyPr/>
        <a:lstStyle/>
        <a:p>
          <a:endParaRPr lang="en-US"/>
        </a:p>
      </dgm:t>
    </dgm:pt>
    <dgm:pt modelId="{455EB534-536F-477F-9700-712248705242}" type="sibTrans" cxnId="{DFEA4995-DB6B-4652-B947-E275E5D7F352}">
      <dgm:prSet/>
      <dgm:spPr/>
      <dgm:t>
        <a:bodyPr/>
        <a:lstStyle/>
        <a:p>
          <a:endParaRPr lang="en-US"/>
        </a:p>
      </dgm:t>
    </dgm:pt>
    <dgm:pt modelId="{F6549D75-0676-4350-9F79-E2227723BA6B}">
      <dgm:prSet/>
      <dgm:spPr/>
      <dgm:t>
        <a:bodyPr/>
        <a:lstStyle/>
        <a:p>
          <a:r>
            <a:rPr lang="cs-CZ"/>
            <a:t>Můžu pro sebe něco udělat? </a:t>
          </a:r>
          <a:endParaRPr lang="en-US"/>
        </a:p>
      </dgm:t>
    </dgm:pt>
    <dgm:pt modelId="{F4987757-BE3D-4220-9F96-5CBC20916541}" type="parTrans" cxnId="{8870462C-5296-4713-A3C2-074F43FAE2F4}">
      <dgm:prSet/>
      <dgm:spPr/>
      <dgm:t>
        <a:bodyPr/>
        <a:lstStyle/>
        <a:p>
          <a:endParaRPr lang="en-US"/>
        </a:p>
      </dgm:t>
    </dgm:pt>
    <dgm:pt modelId="{37814CD4-A3C7-471B-B519-73253C95E6E4}" type="sibTrans" cxnId="{8870462C-5296-4713-A3C2-074F43FAE2F4}">
      <dgm:prSet/>
      <dgm:spPr/>
      <dgm:t>
        <a:bodyPr/>
        <a:lstStyle/>
        <a:p>
          <a:endParaRPr lang="en-US"/>
        </a:p>
      </dgm:t>
    </dgm:pt>
    <dgm:pt modelId="{2FF5CCAD-17A0-4197-9580-6563DE78BC2E}">
      <dgm:prSet/>
      <dgm:spPr/>
      <dgm:t>
        <a:bodyPr/>
        <a:lstStyle/>
        <a:p>
          <a:r>
            <a:rPr lang="cs-CZ" dirty="0"/>
            <a:t>uvědomění si přítomnosti</a:t>
          </a:r>
          <a:endParaRPr lang="en-US" dirty="0"/>
        </a:p>
      </dgm:t>
    </dgm:pt>
    <dgm:pt modelId="{BFF0D2DB-F833-487F-ACFC-05DFA039473A}" type="parTrans" cxnId="{370A50BF-5683-41A1-A8B7-AD93F3465DD0}">
      <dgm:prSet/>
      <dgm:spPr/>
      <dgm:t>
        <a:bodyPr/>
        <a:lstStyle/>
        <a:p>
          <a:endParaRPr lang="cs-CZ"/>
        </a:p>
      </dgm:t>
    </dgm:pt>
    <dgm:pt modelId="{4491992E-EA9A-496C-BC86-F10E71DCF921}" type="sibTrans" cxnId="{370A50BF-5683-41A1-A8B7-AD93F3465DD0}">
      <dgm:prSet/>
      <dgm:spPr/>
      <dgm:t>
        <a:bodyPr/>
        <a:lstStyle/>
        <a:p>
          <a:endParaRPr lang="cs-CZ"/>
        </a:p>
      </dgm:t>
    </dgm:pt>
    <dgm:pt modelId="{1AA9663E-553F-42C3-874B-9C5E59E0CB19}" type="pres">
      <dgm:prSet presAssocID="{D7CA504B-65C5-4129-B5B9-C7E6335BE2D3}" presName="Name0" presStyleCnt="0">
        <dgm:presLayoutVars>
          <dgm:dir/>
          <dgm:animLvl val="lvl"/>
          <dgm:resizeHandles val="exact"/>
        </dgm:presLayoutVars>
      </dgm:prSet>
      <dgm:spPr/>
    </dgm:pt>
    <dgm:pt modelId="{99F7DF1C-A4DD-4C0C-AC3D-1A1A580A389E}" type="pres">
      <dgm:prSet presAssocID="{112514E7-154D-4DA0-A6CF-41A1CEE0BAEC}" presName="linNode" presStyleCnt="0"/>
      <dgm:spPr/>
    </dgm:pt>
    <dgm:pt modelId="{26AF0712-6294-43E2-9A49-AF072114F2EB}" type="pres">
      <dgm:prSet presAssocID="{112514E7-154D-4DA0-A6CF-41A1CEE0BAEC}" presName="parentText" presStyleLbl="node1" presStyleIdx="0" presStyleCnt="2" custLinFactNeighborY="1014">
        <dgm:presLayoutVars>
          <dgm:chMax val="1"/>
          <dgm:bulletEnabled val="1"/>
        </dgm:presLayoutVars>
      </dgm:prSet>
      <dgm:spPr/>
    </dgm:pt>
    <dgm:pt modelId="{FAA2CDAF-9A96-4B0A-ACF1-465E05DD04D2}" type="pres">
      <dgm:prSet presAssocID="{112514E7-154D-4DA0-A6CF-41A1CEE0BAEC}" presName="descendantText" presStyleLbl="alignAccFollowNode1" presStyleIdx="0" presStyleCnt="2">
        <dgm:presLayoutVars>
          <dgm:bulletEnabled val="1"/>
        </dgm:presLayoutVars>
      </dgm:prSet>
      <dgm:spPr/>
    </dgm:pt>
    <dgm:pt modelId="{7EE31DCB-01B0-4BB4-994B-024D737EDE02}" type="pres">
      <dgm:prSet presAssocID="{EC6B38CC-80A5-4725-BC13-D1E0CC4D2EAE}" presName="sp" presStyleCnt="0"/>
      <dgm:spPr/>
    </dgm:pt>
    <dgm:pt modelId="{81176F0F-C184-4B48-8D3C-55BEBA4155BD}" type="pres">
      <dgm:prSet presAssocID="{80DE3B39-1953-4C43-B16D-02DC7AA2B0B2}" presName="linNode" presStyleCnt="0"/>
      <dgm:spPr/>
    </dgm:pt>
    <dgm:pt modelId="{C71AB696-AF9A-4A7E-96F5-CFA50F4ED593}" type="pres">
      <dgm:prSet presAssocID="{80DE3B39-1953-4C43-B16D-02DC7AA2B0B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D82E178-AE62-4D5B-BE56-BFA71092C065}" type="pres">
      <dgm:prSet presAssocID="{80DE3B39-1953-4C43-B16D-02DC7AA2B0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1625610-3878-4720-A2E7-AFF29DDA32C8}" srcId="{80DE3B39-1953-4C43-B16D-02DC7AA2B0B2}" destId="{BACC74F6-FCBE-4271-991A-4365DA3BD635}" srcOrd="0" destOrd="0" parTransId="{AEC9A566-A6E6-45FF-95DD-C2D59BEA2B7D}" sibTransId="{9096505B-1701-4C73-B8EC-6F3C376817E9}"/>
    <dgm:cxn modelId="{E9A4EA16-0B35-428B-9E57-52DE66490049}" type="presOf" srcId="{F6549D75-0676-4350-9F79-E2227723BA6B}" destId="{ED82E178-AE62-4D5B-BE56-BFA71092C065}" srcOrd="0" destOrd="2" presId="urn:microsoft.com/office/officeart/2005/8/layout/vList5"/>
    <dgm:cxn modelId="{8870462C-5296-4713-A3C2-074F43FAE2F4}" srcId="{80DE3B39-1953-4C43-B16D-02DC7AA2B0B2}" destId="{F6549D75-0676-4350-9F79-E2227723BA6B}" srcOrd="2" destOrd="0" parTransId="{F4987757-BE3D-4220-9F96-5CBC20916541}" sibTransId="{37814CD4-A3C7-471B-B519-73253C95E6E4}"/>
    <dgm:cxn modelId="{768C602D-AD0B-4CC8-86E0-856B80831820}" type="presOf" srcId="{80DE3B39-1953-4C43-B16D-02DC7AA2B0B2}" destId="{C71AB696-AF9A-4A7E-96F5-CFA50F4ED593}" srcOrd="0" destOrd="0" presId="urn:microsoft.com/office/officeart/2005/8/layout/vList5"/>
    <dgm:cxn modelId="{58D08233-12E9-4ABB-A9C4-D46B6955A50E}" srcId="{D7CA504B-65C5-4129-B5B9-C7E6335BE2D3}" destId="{80DE3B39-1953-4C43-B16D-02DC7AA2B0B2}" srcOrd="1" destOrd="0" parTransId="{32980CE5-8AF5-46E9-8154-2AFA3F5327D8}" sibTransId="{81843717-C324-4B0E-957C-F40E7C6B7D60}"/>
    <dgm:cxn modelId="{EA9C9834-0D8F-443C-A460-DA178BEEC2AE}" type="presOf" srcId="{112514E7-154D-4DA0-A6CF-41A1CEE0BAEC}" destId="{26AF0712-6294-43E2-9A49-AF072114F2EB}" srcOrd="0" destOrd="0" presId="urn:microsoft.com/office/officeart/2005/8/layout/vList5"/>
    <dgm:cxn modelId="{01C9363C-913E-4126-B7F8-052D0177FBB1}" type="presOf" srcId="{F5BE7A0A-4CB6-4F64-A9D1-86F46839ED99}" destId="{FAA2CDAF-9A96-4B0A-ACF1-465E05DD04D2}" srcOrd="0" destOrd="0" presId="urn:microsoft.com/office/officeart/2005/8/layout/vList5"/>
    <dgm:cxn modelId="{7E4F663D-B9BE-477C-B56B-A07188B72189}" srcId="{112514E7-154D-4DA0-A6CF-41A1CEE0BAEC}" destId="{F5BE7A0A-4CB6-4F64-A9D1-86F46839ED99}" srcOrd="0" destOrd="0" parTransId="{E22CA416-31C7-4930-A07B-5E75397FE108}" sibTransId="{190CEF6A-1118-4DF6-9D7B-DE597D82C04D}"/>
    <dgm:cxn modelId="{188EB644-0813-4B25-AF7E-185987EF2295}" type="presOf" srcId="{2FF5CCAD-17A0-4197-9580-6563DE78BC2E}" destId="{FAA2CDAF-9A96-4B0A-ACF1-465E05DD04D2}" srcOrd="0" destOrd="1" presId="urn:microsoft.com/office/officeart/2005/8/layout/vList5"/>
    <dgm:cxn modelId="{36550C73-22E1-4D63-B8D3-46D77C46ECAA}" srcId="{D7CA504B-65C5-4129-B5B9-C7E6335BE2D3}" destId="{112514E7-154D-4DA0-A6CF-41A1CEE0BAEC}" srcOrd="0" destOrd="0" parTransId="{DEB0493C-560C-46CA-BE84-1CCE3A106C90}" sibTransId="{EC6B38CC-80A5-4725-BC13-D1E0CC4D2EAE}"/>
    <dgm:cxn modelId="{DFEA4995-DB6B-4652-B947-E275E5D7F352}" srcId="{80DE3B39-1953-4C43-B16D-02DC7AA2B0B2}" destId="{4CFCB6D5-8F3F-472E-A6AF-3844354F5CA4}" srcOrd="1" destOrd="0" parTransId="{DE6EEB65-8F3A-4B58-9F2C-32407D279E06}" sibTransId="{455EB534-536F-477F-9700-712248705242}"/>
    <dgm:cxn modelId="{194CE09A-4FF3-4D38-A71D-B978A4DA3067}" type="presOf" srcId="{D7CA504B-65C5-4129-B5B9-C7E6335BE2D3}" destId="{1AA9663E-553F-42C3-874B-9C5E59E0CB19}" srcOrd="0" destOrd="0" presId="urn:microsoft.com/office/officeart/2005/8/layout/vList5"/>
    <dgm:cxn modelId="{370A50BF-5683-41A1-A8B7-AD93F3465DD0}" srcId="{112514E7-154D-4DA0-A6CF-41A1CEE0BAEC}" destId="{2FF5CCAD-17A0-4197-9580-6563DE78BC2E}" srcOrd="1" destOrd="0" parTransId="{BFF0D2DB-F833-487F-ACFC-05DFA039473A}" sibTransId="{4491992E-EA9A-496C-BC86-F10E71DCF921}"/>
    <dgm:cxn modelId="{2A6C66D2-C74C-4A8B-995A-81535A636469}" type="presOf" srcId="{BACC74F6-FCBE-4271-991A-4365DA3BD635}" destId="{ED82E178-AE62-4D5B-BE56-BFA71092C065}" srcOrd="0" destOrd="0" presId="urn:microsoft.com/office/officeart/2005/8/layout/vList5"/>
    <dgm:cxn modelId="{FC7DCCFE-E8AB-4278-80CF-290E5EAB6340}" type="presOf" srcId="{4CFCB6D5-8F3F-472E-A6AF-3844354F5CA4}" destId="{ED82E178-AE62-4D5B-BE56-BFA71092C065}" srcOrd="0" destOrd="1" presId="urn:microsoft.com/office/officeart/2005/8/layout/vList5"/>
    <dgm:cxn modelId="{E79BF85C-F048-4FE1-BD01-5F00221F1466}" type="presParOf" srcId="{1AA9663E-553F-42C3-874B-9C5E59E0CB19}" destId="{99F7DF1C-A4DD-4C0C-AC3D-1A1A580A389E}" srcOrd="0" destOrd="0" presId="urn:microsoft.com/office/officeart/2005/8/layout/vList5"/>
    <dgm:cxn modelId="{215DBDF5-3B65-434A-8146-024F27278F6E}" type="presParOf" srcId="{99F7DF1C-A4DD-4C0C-AC3D-1A1A580A389E}" destId="{26AF0712-6294-43E2-9A49-AF072114F2EB}" srcOrd="0" destOrd="0" presId="urn:microsoft.com/office/officeart/2005/8/layout/vList5"/>
    <dgm:cxn modelId="{BD7A19D4-BFE3-471F-8F0C-4B89623B660C}" type="presParOf" srcId="{99F7DF1C-A4DD-4C0C-AC3D-1A1A580A389E}" destId="{FAA2CDAF-9A96-4B0A-ACF1-465E05DD04D2}" srcOrd="1" destOrd="0" presId="urn:microsoft.com/office/officeart/2005/8/layout/vList5"/>
    <dgm:cxn modelId="{D658FFC5-D25B-4882-AAE3-5D067A8A6597}" type="presParOf" srcId="{1AA9663E-553F-42C3-874B-9C5E59E0CB19}" destId="{7EE31DCB-01B0-4BB4-994B-024D737EDE02}" srcOrd="1" destOrd="0" presId="urn:microsoft.com/office/officeart/2005/8/layout/vList5"/>
    <dgm:cxn modelId="{D51E493B-3E3F-48BB-B206-61E46D91E3B5}" type="presParOf" srcId="{1AA9663E-553F-42C3-874B-9C5E59E0CB19}" destId="{81176F0F-C184-4B48-8D3C-55BEBA4155BD}" srcOrd="2" destOrd="0" presId="urn:microsoft.com/office/officeart/2005/8/layout/vList5"/>
    <dgm:cxn modelId="{F68E96AC-6F28-41E3-B199-855EEC62FB01}" type="presParOf" srcId="{81176F0F-C184-4B48-8D3C-55BEBA4155BD}" destId="{C71AB696-AF9A-4A7E-96F5-CFA50F4ED593}" srcOrd="0" destOrd="0" presId="urn:microsoft.com/office/officeart/2005/8/layout/vList5"/>
    <dgm:cxn modelId="{613998ED-3455-4B88-916B-F84D300C9098}" type="presParOf" srcId="{81176F0F-C184-4B48-8D3C-55BEBA4155BD}" destId="{ED82E178-AE62-4D5B-BE56-BFA71092C0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A8E65-6796-4187-B231-95FED46A4D30}">
      <dsp:nvSpPr>
        <dsp:cNvPr id="0" name=""/>
        <dsp:cNvSpPr/>
      </dsp:nvSpPr>
      <dsp:spPr>
        <a:xfrm>
          <a:off x="0" y="497173"/>
          <a:ext cx="11050621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51" tIns="374904" rIns="857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Jméno, kterým mě prosím oslovujte, nějaká zajímavost o mě</a:t>
          </a:r>
          <a:endParaRPr lang="en-US" sz="1800" kern="1200"/>
        </a:p>
      </dsp:txBody>
      <dsp:txXfrm>
        <a:off x="0" y="497173"/>
        <a:ext cx="11050621" cy="765450"/>
      </dsp:txXfrm>
    </dsp:sp>
    <dsp:sp modelId="{B3168DAA-19DF-4B20-B8C4-5D8C9293E862}">
      <dsp:nvSpPr>
        <dsp:cNvPr id="0" name=""/>
        <dsp:cNvSpPr/>
      </dsp:nvSpPr>
      <dsp:spPr>
        <a:xfrm>
          <a:off x="552531" y="231493"/>
          <a:ext cx="7735434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81" tIns="0" rIns="2923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Kdo jsem</a:t>
          </a:r>
          <a:endParaRPr lang="en-US" sz="1800" kern="1200"/>
        </a:p>
      </dsp:txBody>
      <dsp:txXfrm>
        <a:off x="578470" y="257432"/>
        <a:ext cx="7683556" cy="479482"/>
      </dsp:txXfrm>
    </dsp:sp>
    <dsp:sp modelId="{49743C8C-78CB-4121-9BB1-E7D3D5B50A92}">
      <dsp:nvSpPr>
        <dsp:cNvPr id="0" name=""/>
        <dsp:cNvSpPr/>
      </dsp:nvSpPr>
      <dsp:spPr>
        <a:xfrm>
          <a:off x="0" y="1625503"/>
          <a:ext cx="11050621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51" tIns="374904" rIns="857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Potřebuji kredit ….. fascinuje mě všechno týkající se duševního zdraví, VŠECHNO</a:t>
          </a:r>
          <a:endParaRPr lang="en-US" sz="1800" kern="1200"/>
        </a:p>
      </dsp:txBody>
      <dsp:txXfrm>
        <a:off x="0" y="1625503"/>
        <a:ext cx="11050621" cy="765450"/>
      </dsp:txXfrm>
    </dsp:sp>
    <dsp:sp modelId="{5133221B-2A73-4A4E-94DD-6FAA7DBFFEC6}">
      <dsp:nvSpPr>
        <dsp:cNvPr id="0" name=""/>
        <dsp:cNvSpPr/>
      </dsp:nvSpPr>
      <dsp:spPr>
        <a:xfrm>
          <a:off x="552531" y="1359823"/>
          <a:ext cx="7735434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81" tIns="0" rIns="2923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Proč tu jsem</a:t>
          </a:r>
          <a:endParaRPr lang="en-US" sz="1800" kern="1200"/>
        </a:p>
      </dsp:txBody>
      <dsp:txXfrm>
        <a:off x="578470" y="1385762"/>
        <a:ext cx="7683556" cy="479482"/>
      </dsp:txXfrm>
    </dsp:sp>
    <dsp:sp modelId="{063F7732-12F3-4ED2-84FA-F43DF8C96D60}">
      <dsp:nvSpPr>
        <dsp:cNvPr id="0" name=""/>
        <dsp:cNvSpPr/>
      </dsp:nvSpPr>
      <dsp:spPr>
        <a:xfrm>
          <a:off x="0" y="2753833"/>
          <a:ext cx="110506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B52B-BF82-4E6E-A744-8C6ACCA21172}">
      <dsp:nvSpPr>
        <dsp:cNvPr id="0" name=""/>
        <dsp:cNvSpPr/>
      </dsp:nvSpPr>
      <dsp:spPr>
        <a:xfrm>
          <a:off x="552531" y="2488153"/>
          <a:ext cx="7735434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81" tIns="0" rIns="2923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Vztah k raním hodinám?</a:t>
          </a:r>
          <a:endParaRPr lang="en-US" sz="1800" kern="1200"/>
        </a:p>
      </dsp:txBody>
      <dsp:txXfrm>
        <a:off x="578470" y="2514092"/>
        <a:ext cx="7683556" cy="479482"/>
      </dsp:txXfrm>
    </dsp:sp>
    <dsp:sp modelId="{AA5F7A9E-B8FC-4893-A321-1A94D1DC27C5}">
      <dsp:nvSpPr>
        <dsp:cNvPr id="0" name=""/>
        <dsp:cNvSpPr/>
      </dsp:nvSpPr>
      <dsp:spPr>
        <a:xfrm>
          <a:off x="0" y="3570313"/>
          <a:ext cx="11050621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51" tIns="374904" rIns="857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O emocích nemluvím, když už to nejde tak to zapiji …… V podstatě jsem došl* osvícení a zde jsem jen abych neztratil* kontakt s normálními smrtelníky</a:t>
          </a:r>
          <a:endParaRPr lang="en-US" sz="1800" kern="1200"/>
        </a:p>
      </dsp:txBody>
      <dsp:txXfrm>
        <a:off x="0" y="3570313"/>
        <a:ext cx="11050621" cy="1020600"/>
      </dsp:txXfrm>
    </dsp:sp>
    <dsp:sp modelId="{63249F33-A64A-4E92-B304-600C1F2B4046}">
      <dsp:nvSpPr>
        <dsp:cNvPr id="0" name=""/>
        <dsp:cNvSpPr/>
      </dsp:nvSpPr>
      <dsp:spPr>
        <a:xfrm>
          <a:off x="552531" y="3304633"/>
          <a:ext cx="7735434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81" tIns="0" rIns="2923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Moje dosavadní zkušenost s duševní hygienou?</a:t>
          </a:r>
          <a:endParaRPr lang="en-US" sz="1800" kern="1200" dirty="0"/>
        </a:p>
      </dsp:txBody>
      <dsp:txXfrm>
        <a:off x="578470" y="3330572"/>
        <a:ext cx="768355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6902-6745-48C8-925D-419B855AA16A}">
      <dsp:nvSpPr>
        <dsp:cNvPr id="0" name=""/>
        <dsp:cNvSpPr/>
      </dsp:nvSpPr>
      <dsp:spPr>
        <a:xfrm>
          <a:off x="0" y="127039"/>
          <a:ext cx="5906181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Téma 1</a:t>
          </a:r>
          <a:endParaRPr lang="en-US" sz="2400" kern="1200"/>
        </a:p>
      </dsp:txBody>
      <dsp:txXfrm>
        <a:off x="28100" y="155139"/>
        <a:ext cx="5849981" cy="519439"/>
      </dsp:txXfrm>
    </dsp:sp>
    <dsp:sp modelId="{79772CD7-F9E3-4B3B-9C63-28DECBAD3255}">
      <dsp:nvSpPr>
        <dsp:cNvPr id="0" name=""/>
        <dsp:cNvSpPr/>
      </dsp:nvSpPr>
      <dsp:spPr>
        <a:xfrm>
          <a:off x="0" y="702678"/>
          <a:ext cx="5906181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Vymezení a předmět psychohygieny.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Základní pojmy psychohygieny.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Psychologie zdraví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její vymezení a úkoly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Světová zdravotnická organizace (WHO)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její úkoly a programy. Definování kategorií zdraví.</a:t>
          </a:r>
          <a:endParaRPr lang="en-US" sz="1900" kern="1200"/>
        </a:p>
      </dsp:txBody>
      <dsp:txXfrm>
        <a:off x="0" y="702678"/>
        <a:ext cx="5906181" cy="2235600"/>
      </dsp:txXfrm>
    </dsp:sp>
    <dsp:sp modelId="{3C54FF52-DB60-4BE5-947B-44237C9AA281}">
      <dsp:nvSpPr>
        <dsp:cNvPr id="0" name=""/>
        <dsp:cNvSpPr/>
      </dsp:nvSpPr>
      <dsp:spPr>
        <a:xfrm>
          <a:off x="0" y="2938279"/>
          <a:ext cx="5906181" cy="575639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Téma 2</a:t>
          </a:r>
          <a:endParaRPr lang="en-US" sz="2400" kern="1200"/>
        </a:p>
      </dsp:txBody>
      <dsp:txXfrm>
        <a:off x="28100" y="2966379"/>
        <a:ext cx="5849981" cy="519439"/>
      </dsp:txXfrm>
    </dsp:sp>
    <dsp:sp modelId="{DB37EC0C-9BE7-4AC7-AABA-7C1107FF897D}">
      <dsp:nvSpPr>
        <dsp:cNvPr id="0" name=""/>
        <dsp:cNvSpPr/>
      </dsp:nvSpPr>
      <dsp:spPr>
        <a:xfrm>
          <a:off x="0" y="3513919"/>
          <a:ext cx="5906181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Fenomén stresu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Vývoj teorie stresu v medicíně a v psychologii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Teorie Selyeho a Lazaruse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Eustres a distres.</a:t>
          </a:r>
          <a:endParaRPr lang="en-US" sz="1900" kern="1200"/>
        </a:p>
      </dsp:txBody>
      <dsp:txXfrm>
        <a:off x="0" y="3513919"/>
        <a:ext cx="5906181" cy="1589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CDAF-9A96-4B0A-ACF1-465E05DD04D2}">
      <dsp:nvSpPr>
        <dsp:cNvPr id="0" name=""/>
        <dsp:cNvSpPr/>
      </dsp:nvSpPr>
      <dsp:spPr>
        <a:xfrm rot="5400000">
          <a:off x="6072526" y="-2259658"/>
          <a:ext cx="1534370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Zpomalení pohybů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uvědomění si přítomnosti</a:t>
          </a:r>
          <a:endParaRPr lang="en-US" sz="2500" kern="1200" dirty="0"/>
        </a:p>
      </dsp:txBody>
      <dsp:txXfrm rot="-5400000">
        <a:off x="3621023" y="266747"/>
        <a:ext cx="6362474" cy="1384566"/>
      </dsp:txXfrm>
    </dsp:sp>
    <dsp:sp modelId="{26AF0712-6294-43E2-9A49-AF072114F2EB}">
      <dsp:nvSpPr>
        <dsp:cNvPr id="0" name=""/>
        <dsp:cNvSpPr/>
      </dsp:nvSpPr>
      <dsp:spPr>
        <a:xfrm>
          <a:off x="0" y="19496"/>
          <a:ext cx="3621024" cy="191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ZPOMALENÍ</a:t>
          </a:r>
          <a:endParaRPr lang="en-US" sz="4100" kern="1200" dirty="0"/>
        </a:p>
      </dsp:txBody>
      <dsp:txXfrm>
        <a:off x="93627" y="113123"/>
        <a:ext cx="3433770" cy="1730708"/>
      </dsp:txXfrm>
    </dsp:sp>
    <dsp:sp modelId="{ED82E178-AE62-4D5B-BE56-BFA71092C065}">
      <dsp:nvSpPr>
        <dsp:cNvPr id="0" name=""/>
        <dsp:cNvSpPr/>
      </dsp:nvSpPr>
      <dsp:spPr>
        <a:xfrm rot="5400000">
          <a:off x="6072526" y="-245797"/>
          <a:ext cx="1534370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Jak se má moje tělo? Jak se mám já?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Potřebuju něco?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Můžu pro sebe něco udělat? </a:t>
          </a:r>
          <a:endParaRPr lang="en-US" sz="2500" kern="1200"/>
        </a:p>
      </dsp:txBody>
      <dsp:txXfrm rot="-5400000">
        <a:off x="3621023" y="2280608"/>
        <a:ext cx="6362474" cy="1384566"/>
      </dsp:txXfrm>
    </dsp:sp>
    <dsp:sp modelId="{C71AB696-AF9A-4A7E-96F5-CFA50F4ED593}">
      <dsp:nvSpPr>
        <dsp:cNvPr id="0" name=""/>
        <dsp:cNvSpPr/>
      </dsp:nvSpPr>
      <dsp:spPr>
        <a:xfrm>
          <a:off x="0" y="2013909"/>
          <a:ext cx="3621024" cy="191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BODY SCAN</a:t>
          </a:r>
          <a:endParaRPr lang="en-US" sz="4100" kern="1200"/>
        </a:p>
      </dsp:txBody>
      <dsp:txXfrm>
        <a:off x="93627" y="2107536"/>
        <a:ext cx="3433770" cy="173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7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6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7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3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67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87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8379-AE28-72A1-F462-35EE133B9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Duševní hygiena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38760-3177-E9B9-9259-1F7D407F9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Jana Sklepníková, </a:t>
            </a:r>
            <a:r>
              <a:rPr lang="cs-CZ" dirty="0" err="1"/>
              <a:t>Ph</a:t>
            </a:r>
            <a:r>
              <a:rPr lang="cs-CZ" dirty="0"/>
              <a:t>. D.</a:t>
            </a:r>
          </a:p>
        </p:txBody>
      </p:sp>
    </p:spTree>
    <p:extLst>
      <p:ext uri="{BB962C8B-B14F-4D97-AF65-F5344CB8AC3E}">
        <p14:creationId xmlns:p14="http://schemas.microsoft.com/office/powerpoint/2010/main" val="9537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Závaží a tréninková zařízení">
            <a:extLst>
              <a:ext uri="{FF2B5EF4-FFF2-40B4-BE49-F238E27FC236}">
                <a16:creationId xmlns:a16="http://schemas.microsoft.com/office/drawing/2014/main" id="{88FA4AEC-843D-5D4E-1B66-62E188CF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470" b="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32BE5-B924-A709-68A6-1D73193D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Pohledy na zdraví a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C6D7-CE0D-2CBE-0F37-43ED9DE7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3" y="1770434"/>
            <a:ext cx="11128441" cy="4562272"/>
          </a:xfrm>
        </p:spPr>
        <p:txBody>
          <a:bodyPr>
            <a:normAutofit/>
          </a:bodyPr>
          <a:lstStyle/>
          <a:p>
            <a:r>
              <a:rPr lang="cs-CZ" sz="3200" dirty="0"/>
              <a:t>Mise</a:t>
            </a:r>
          </a:p>
          <a:p>
            <a:pPr lvl="1"/>
            <a:r>
              <a:rPr lang="cs-CZ" sz="2800" b="0" i="0" dirty="0">
                <a:effectLst/>
                <a:latin typeface="Söhne"/>
              </a:rPr>
              <a:t>„</a:t>
            </a:r>
            <a:r>
              <a:rPr lang="en-US" sz="2800" b="0" i="0" dirty="0" err="1">
                <a:effectLst/>
                <a:latin typeface="Söhne"/>
              </a:rPr>
              <a:t>Svět</a:t>
            </a:r>
            <a:r>
              <a:rPr lang="en-US" sz="2800" b="0" i="0" dirty="0">
                <a:effectLst/>
                <a:latin typeface="Söhne"/>
              </a:rPr>
              <a:t>, </a:t>
            </a:r>
            <a:r>
              <a:rPr lang="en-US" sz="2800" b="0" i="0" dirty="0" err="1">
                <a:effectLst/>
                <a:latin typeface="Söhne"/>
              </a:rPr>
              <a:t>ve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kterém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všichni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lidé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dosáhnou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nejvyšší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možné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úrovně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zdraví</a:t>
            </a:r>
            <a:r>
              <a:rPr lang="en-US" sz="2800" b="0" i="0" dirty="0">
                <a:effectLst/>
                <a:latin typeface="Söhne"/>
              </a:rPr>
              <a:t> a </a:t>
            </a:r>
            <a:r>
              <a:rPr lang="en-US" sz="2800" b="0" i="0" dirty="0" err="1">
                <a:effectLst/>
                <a:latin typeface="Söhne"/>
              </a:rPr>
              <a:t>pohody</a:t>
            </a:r>
            <a:r>
              <a:rPr lang="en-US" sz="2800" b="0" i="0" dirty="0">
                <a:effectLst/>
                <a:latin typeface="Söhne"/>
              </a:rPr>
              <a:t>.</a:t>
            </a:r>
            <a:r>
              <a:rPr lang="cs-CZ" sz="2800" b="0" i="0" dirty="0">
                <a:effectLst/>
                <a:latin typeface="Söhne"/>
              </a:rPr>
              <a:t>“</a:t>
            </a:r>
          </a:p>
          <a:p>
            <a:pPr lvl="1"/>
            <a:r>
              <a:rPr lang="cs-CZ" sz="2800" dirty="0" err="1">
                <a:latin typeface="Söhne"/>
              </a:rPr>
              <a:t>Podporova</a:t>
            </a:r>
            <a:r>
              <a:rPr lang="cs-CZ" sz="2800" dirty="0">
                <a:latin typeface="Söhne"/>
              </a:rPr>
              <a:t> zdraví, </a:t>
            </a:r>
            <a:r>
              <a:rPr lang="cs-CZ" sz="2800" dirty="0" err="1">
                <a:latin typeface="Söhne"/>
              </a:rPr>
              <a:t>Uržovat</a:t>
            </a:r>
            <a:r>
              <a:rPr lang="cs-CZ" sz="2800" dirty="0">
                <a:latin typeface="Söhne"/>
              </a:rPr>
              <a:t> svět v bezpečí  a sloužit těm nejzranitelnějším</a:t>
            </a:r>
          </a:p>
          <a:p>
            <a:r>
              <a:rPr lang="cs-CZ" sz="3200" dirty="0">
                <a:latin typeface="Söhne"/>
              </a:rPr>
              <a:t>Pohledy na zdraví</a:t>
            </a:r>
          </a:p>
          <a:p>
            <a:pPr lvl="1"/>
            <a:r>
              <a:rPr lang="cs-CZ" sz="2800" dirty="0" err="1">
                <a:latin typeface="Söhne"/>
              </a:rPr>
              <a:t>Well-being</a:t>
            </a:r>
            <a:r>
              <a:rPr lang="cs-CZ" sz="2800" dirty="0">
                <a:latin typeface="Söhne"/>
              </a:rPr>
              <a:t> – cítím se dobře</a:t>
            </a:r>
          </a:p>
          <a:p>
            <a:pPr lvl="1"/>
            <a:r>
              <a:rPr lang="cs-CZ" sz="2800" dirty="0">
                <a:latin typeface="Söhne"/>
              </a:rPr>
              <a:t>Fitness – dobře funguji</a:t>
            </a:r>
          </a:p>
          <a:p>
            <a:pPr lvl="1"/>
            <a:r>
              <a:rPr lang="cs-CZ" sz="2800" dirty="0">
                <a:latin typeface="Söhne"/>
              </a:rPr>
              <a:t>Produkt, zboží</a:t>
            </a:r>
          </a:p>
          <a:p>
            <a:pPr lvl="1"/>
            <a:r>
              <a:rPr lang="cs-CZ" sz="2800" dirty="0">
                <a:latin typeface="Söhne"/>
              </a:rPr>
              <a:t>Určitý typ síly – Vitality</a:t>
            </a:r>
          </a:p>
        </p:txBody>
      </p:sp>
    </p:spTree>
    <p:extLst>
      <p:ext uri="{BB962C8B-B14F-4D97-AF65-F5344CB8AC3E}">
        <p14:creationId xmlns:p14="http://schemas.microsoft.com/office/powerpoint/2010/main" val="41193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9624-30EC-1064-39E6-CCE4CE6C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68240A-DE1E-5DCF-A745-6D87F2E97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5125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62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3BD9E30-A625-415D-BEA5-3A5801792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EF499C-E375-40F4-A309-B0A262ADB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398E7-AEDA-DB98-89DB-F52B6B34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Přestávka</a:t>
            </a:r>
            <a:br>
              <a:rPr lang="cs-CZ" sz="6000" dirty="0"/>
            </a:br>
            <a:r>
              <a:rPr lang="cs-CZ" sz="6000" dirty="0"/>
              <a:t>(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kávu</a:t>
            </a:r>
            <a:r>
              <a:rPr lang="cs-CZ" sz="6000" dirty="0"/>
              <a:t>)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1A66D-B309-C423-23C5-414B7B64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/>
          </a:p>
        </p:txBody>
      </p:sp>
      <p:pic>
        <p:nvPicPr>
          <p:cNvPr id="5" name="Picture 4" descr="Šálek kávy">
            <a:extLst>
              <a:ext uri="{FF2B5EF4-FFF2-40B4-BE49-F238E27FC236}">
                <a16:creationId xmlns:a16="http://schemas.microsoft.com/office/drawing/2014/main" id="{3252CAB7-D366-E8E8-57E4-2B93B185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5" r="33438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49A387D-81ED-40CD-96DC-69A389113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8C5724-3032-4F24-A892-63FD8803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974F09-8863-49BC-ABCC-A89D66B7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F5C8D-DB14-433F-A4C6-2F8D73137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D4CF-FDDC-EF4C-F595-2003792E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6E5E0-C18F-4361-EBFD-0D72D152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5FB-A473-416A-B013-17D8A403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vlastně stres?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7AC8-FCF4-F5B0-F3FC-55348E7B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19072"/>
            <a:ext cx="11009376" cy="462686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Prožitek kdy se setkáme s nadlimitní zátěží</a:t>
            </a:r>
          </a:p>
          <a:p>
            <a:pPr lvl="1"/>
            <a:r>
              <a:rPr lang="cs-CZ" sz="2400" dirty="0"/>
              <a:t>Zcela individuální !</a:t>
            </a:r>
          </a:p>
          <a:p>
            <a:r>
              <a:rPr lang="cs-CZ" sz="2800" dirty="0"/>
              <a:t>Cítíme se ohroženi </a:t>
            </a:r>
          </a:p>
          <a:p>
            <a:pPr lvl="1"/>
            <a:r>
              <a:rPr lang="cs-CZ" sz="2400" dirty="0"/>
              <a:t>Útok</a:t>
            </a:r>
          </a:p>
          <a:p>
            <a:pPr lvl="1"/>
            <a:r>
              <a:rPr lang="cs-CZ" sz="2400" dirty="0"/>
              <a:t>Únik</a:t>
            </a:r>
          </a:p>
          <a:p>
            <a:pPr lvl="1"/>
            <a:r>
              <a:rPr lang="cs-CZ" sz="2400" dirty="0"/>
              <a:t>Zmrznutí</a:t>
            </a:r>
          </a:p>
          <a:p>
            <a:r>
              <a:rPr lang="cs-CZ" sz="2800" dirty="0"/>
              <a:t>Stresory x </a:t>
            </a:r>
            <a:r>
              <a:rPr lang="cs-CZ" sz="2800" dirty="0" err="1"/>
              <a:t>salutory</a:t>
            </a:r>
            <a:endParaRPr lang="cs-CZ" sz="2800" dirty="0"/>
          </a:p>
          <a:p>
            <a:r>
              <a:rPr lang="cs-CZ" sz="2800" dirty="0"/>
              <a:t>Distres x eustres</a:t>
            </a:r>
          </a:p>
          <a:p>
            <a:r>
              <a:rPr lang="cs-CZ" sz="2800" dirty="0"/>
              <a:t>Reakce na kognitivní, emocionální, behaviorální i fyziologické úrovni</a:t>
            </a:r>
          </a:p>
        </p:txBody>
      </p:sp>
    </p:spTree>
    <p:extLst>
      <p:ext uri="{BB962C8B-B14F-4D97-AF65-F5344CB8AC3E}">
        <p14:creationId xmlns:p14="http://schemas.microsoft.com/office/powerpoint/2010/main" val="350463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2CA9-6B42-A7F0-3A51-7FB273BD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8818"/>
            <a:ext cx="10058400" cy="1371600"/>
          </a:xfrm>
        </p:spPr>
        <p:txBody>
          <a:bodyPr/>
          <a:lstStyle/>
          <a:p>
            <a:r>
              <a:rPr lang="cs-CZ" dirty="0"/>
              <a:t>Kortikoidní pojetí stresu – H. </a:t>
            </a:r>
            <a:r>
              <a:rPr lang="cs-CZ" dirty="0" err="1"/>
              <a:t>Selye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C75B-C3E1-6F3F-5940-B6B2ADFE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52728"/>
            <a:ext cx="11466576" cy="513892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Zkoumal reakce endokrinního systému u zvířat na zátěžové situace</a:t>
            </a:r>
          </a:p>
          <a:p>
            <a:r>
              <a:rPr lang="cs-CZ" sz="2400" dirty="0"/>
              <a:t>Zjistil, že při různých situacích se reakce organismů opakuje</a:t>
            </a:r>
          </a:p>
          <a:p>
            <a:r>
              <a:rPr lang="cs-CZ" sz="2400" dirty="0"/>
              <a:t>Obecný adaptační syndrom (GAS)</a:t>
            </a:r>
          </a:p>
          <a:p>
            <a:pPr lvl="1"/>
            <a:r>
              <a:rPr lang="cs-CZ" sz="2600" dirty="0"/>
              <a:t>3 fáze</a:t>
            </a:r>
          </a:p>
          <a:p>
            <a:pPr lvl="1"/>
            <a:r>
              <a:rPr lang="cs-CZ" sz="2600" dirty="0"/>
              <a:t>Poplachová</a:t>
            </a:r>
          </a:p>
          <a:p>
            <a:pPr lvl="2"/>
            <a:r>
              <a:rPr lang="cs-CZ" sz="2200" dirty="0"/>
              <a:t>Mobilizace organismu, příprava na útok nebo útěk</a:t>
            </a:r>
          </a:p>
          <a:p>
            <a:pPr lvl="2"/>
            <a:r>
              <a:rPr lang="cs-CZ" sz="2200" dirty="0"/>
              <a:t>Zvýšená činnosti sympatického systému (vyplavení adrenalinu do krve, zvýšení srdeční činnosti a tlaku, zrychlení dechu, sekrece potu</a:t>
            </a:r>
          </a:p>
          <a:p>
            <a:pPr lvl="1"/>
            <a:r>
              <a:rPr lang="cs-CZ" sz="2600" dirty="0"/>
              <a:t>Rezistence</a:t>
            </a:r>
          </a:p>
          <a:p>
            <a:pPr lvl="2"/>
            <a:r>
              <a:rPr lang="cs-CZ" sz="2200" dirty="0"/>
              <a:t>Vlastní boj organismu se stresorem</a:t>
            </a:r>
          </a:p>
          <a:p>
            <a:pPr lvl="2"/>
            <a:r>
              <a:rPr lang="cs-CZ" sz="2200" dirty="0"/>
              <a:t>Při dlouhodobém trvání dochází k poškození organismus (poruchy kardiovaskulárního systému, vředy aj.)</a:t>
            </a:r>
          </a:p>
          <a:p>
            <a:pPr lvl="1"/>
            <a:r>
              <a:rPr lang="cs-CZ" sz="2600" dirty="0"/>
              <a:t>Vyčerpání</a:t>
            </a:r>
          </a:p>
          <a:p>
            <a:pPr lvl="2"/>
            <a:r>
              <a:rPr lang="cs-CZ" sz="2200" dirty="0"/>
              <a:t>Organismus se hroutí pod tlakem stresoru, aktivace parasympatiku</a:t>
            </a:r>
          </a:p>
          <a:p>
            <a:pPr lvl="2"/>
            <a:r>
              <a:rPr lang="cs-CZ" sz="2200" dirty="0"/>
              <a:t>Může končit i smrtí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25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A377-DD31-4F63-7E59-707E650F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" t="5214" r="3786" b="1370"/>
          <a:stretch/>
        </p:blipFill>
        <p:spPr>
          <a:xfrm>
            <a:off x="3177701" y="459525"/>
            <a:ext cx="6238673" cy="59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AB8D-61FF-5972-0D53-CEEABFC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Kognitivní pojetí stresu – R. </a:t>
            </a:r>
            <a:r>
              <a:rPr lang="cs-CZ" dirty="0" err="1"/>
              <a:t>Lazarus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43E2-B93C-CC3D-5F0A-7080E47B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10512"/>
            <a:ext cx="11210544" cy="4553712"/>
          </a:xfrm>
        </p:spPr>
        <p:txBody>
          <a:bodyPr>
            <a:normAutofit/>
          </a:bodyPr>
          <a:lstStyle/>
          <a:p>
            <a:r>
              <a:rPr lang="cs-CZ" sz="2400" dirty="0"/>
              <a:t>Teorie dvojího zhodnocení</a:t>
            </a:r>
          </a:p>
          <a:p>
            <a:r>
              <a:rPr lang="cs-CZ" sz="2400" dirty="0"/>
              <a:t>Primární zhodnocení</a:t>
            </a:r>
          </a:p>
          <a:p>
            <a:pPr lvl="1"/>
            <a:r>
              <a:rPr lang="cs-CZ" sz="2000" dirty="0"/>
              <a:t>Zhodnocení situace z hlediska ohrožení, významu a důsledků pro osobní pohodu</a:t>
            </a:r>
          </a:p>
          <a:p>
            <a:pPr lvl="1"/>
            <a:r>
              <a:rPr lang="cs-CZ" sz="2000" dirty="0"/>
              <a:t>Irelevantní, pozitivní, stresová (ohrožení, ztráta či výzva)</a:t>
            </a:r>
          </a:p>
          <a:p>
            <a:r>
              <a:rPr lang="cs-CZ" sz="2400" dirty="0"/>
              <a:t>Sekundární zhodnocení</a:t>
            </a:r>
          </a:p>
          <a:p>
            <a:pPr lvl="1"/>
            <a:r>
              <a:rPr lang="cs-CZ" sz="2000" dirty="0"/>
              <a:t>Hodnocení vlastní schopnosti vyrovnat se stresem a zdroje, které má k dispozici vč. potenciálního dalšího vývoje</a:t>
            </a:r>
          </a:p>
          <a:p>
            <a:pPr lvl="1"/>
            <a:r>
              <a:rPr lang="cs-CZ" sz="2000" dirty="0"/>
              <a:t>Fyzické, psychické, materiální a sociální</a:t>
            </a:r>
          </a:p>
          <a:p>
            <a:r>
              <a:rPr lang="cs-CZ" sz="2400" dirty="0"/>
              <a:t>(Terciální zhodnocení)</a:t>
            </a:r>
          </a:p>
          <a:p>
            <a:pPr lvl="1"/>
            <a:r>
              <a:rPr lang="cs-CZ" sz="2000" dirty="0"/>
              <a:t>Vyhodnocení účinnosti postupu a opětovné přehodnocení situace na základě výsledků</a:t>
            </a:r>
          </a:p>
        </p:txBody>
      </p:sp>
    </p:spTree>
    <p:extLst>
      <p:ext uri="{BB962C8B-B14F-4D97-AF65-F5344CB8AC3E}">
        <p14:creationId xmlns:p14="http://schemas.microsoft.com/office/powerpoint/2010/main" val="403301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31875-A59A-17D3-7281-5303826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Cvičení 2</a:t>
            </a:r>
          </a:p>
        </p:txBody>
      </p:sp>
      <p:pic>
        <p:nvPicPr>
          <p:cNvPr id="5" name="Content Placeholder 4" descr="A white text on a blue sky&#10;&#10;Description automatically generated">
            <a:extLst>
              <a:ext uri="{FF2B5EF4-FFF2-40B4-BE49-F238E27FC236}">
                <a16:creationId xmlns:a16="http://schemas.microsoft.com/office/drawing/2014/main" id="{CAF939C7-7540-F7F0-E372-2EE41262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0" y="1430731"/>
            <a:ext cx="6522836" cy="451706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0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F608E-4CA0-D78D-5FF5-52C2A38E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b="0" kern="1200" cap="all" spc="-100" baseline="0" dirty="0" err="1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Děkuji</a:t>
            </a:r>
            <a:r>
              <a:rPr lang="en-US" sz="6800" b="0" kern="1200" cap="all" spc="-100" baseline="0" dirty="0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za </a:t>
            </a:r>
            <a:r>
              <a:rPr lang="en-US" sz="6800" b="0" kern="1200" cap="all" spc="-100" baseline="0" dirty="0" err="1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pozornost</a:t>
            </a:r>
            <a:endParaRPr lang="en-US" sz="6800" b="0" kern="1200" cap="all" spc="-100" baseline="0" dirty="0">
              <a:solidFill>
                <a:schemeClr val="tx2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08C9-94A4-2853-FCD4-2A50B8B4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 dirty="0" err="1">
                <a:solidFill>
                  <a:schemeClr val="tx2"/>
                </a:solidFill>
              </a:rPr>
              <a:t>Prostor</a:t>
            </a:r>
            <a:r>
              <a:rPr lang="en-US" sz="2000" spc="80" dirty="0">
                <a:solidFill>
                  <a:schemeClr val="tx2"/>
                </a:solidFill>
              </a:rPr>
              <a:t> pro </a:t>
            </a:r>
            <a:r>
              <a:rPr lang="en-US" sz="2000" spc="80" dirty="0" err="1">
                <a:solidFill>
                  <a:schemeClr val="tx2"/>
                </a:solidFill>
              </a:rPr>
              <a:t>otázky</a:t>
            </a:r>
            <a:r>
              <a:rPr lang="en-US" sz="2000" spc="80" dirty="0">
                <a:solidFill>
                  <a:schemeClr val="tx2"/>
                </a:solidFill>
              </a:rPr>
              <a:t> a </a:t>
            </a:r>
            <a:r>
              <a:rPr lang="en-US" sz="2000" spc="80" dirty="0" err="1">
                <a:solidFill>
                  <a:schemeClr val="tx2"/>
                </a:solidFill>
              </a:rPr>
              <a:t>postřehy</a:t>
            </a:r>
            <a:endParaRPr lang="en-US" sz="2000" spc="80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ce s dlaněmi a propojováním a podržením kružnice">
            <a:extLst>
              <a:ext uri="{FF2B5EF4-FFF2-40B4-BE49-F238E27FC236}">
                <a16:creationId xmlns:a16="http://schemas.microsoft.com/office/drawing/2014/main" id="{3D866F69-EC07-0867-6EC4-129B05C2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B8D69-2516-EE47-2823-65B03A88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Předpokládaná organizace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9FFC-E6CA-618E-EB14-33D4A4DE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4194"/>
            <a:ext cx="11241932" cy="4361314"/>
          </a:xfrm>
        </p:spPr>
        <p:txBody>
          <a:bodyPr>
            <a:normAutofit/>
          </a:bodyPr>
          <a:lstStyle/>
          <a:p>
            <a:r>
              <a:rPr lang="cs-CZ" sz="2400" dirty="0"/>
              <a:t>Každý seminář nás čekají 2 témata (souvisí spolu)</a:t>
            </a:r>
          </a:p>
          <a:p>
            <a:r>
              <a:rPr lang="cs-CZ" sz="2400" dirty="0"/>
              <a:t>Téma bude zakončeno praktickým cvičením </a:t>
            </a:r>
          </a:p>
          <a:p>
            <a:pPr lvl="1"/>
            <a:r>
              <a:rPr lang="cs-CZ" sz="2000" dirty="0"/>
              <a:t>(máte tedy 2 na 14 dní tj. 1 na týden, pořadí si určete sami) </a:t>
            </a:r>
          </a:p>
          <a:p>
            <a:r>
              <a:rPr lang="cs-CZ" sz="2400" dirty="0"/>
              <a:t>Po probrání tématu si můžeme dát přestávku</a:t>
            </a:r>
          </a:p>
          <a:p>
            <a:r>
              <a:rPr lang="cs-CZ" sz="2400" dirty="0"/>
              <a:t>Postarejte se o svoje fyzické pohodlí – jezte, pijte, seďte jak potřebujete s ohledem na ostatní</a:t>
            </a:r>
          </a:p>
          <a:p>
            <a:r>
              <a:rPr lang="cs-CZ" sz="2400" dirty="0"/>
              <a:t>Médium pro komunikaci?</a:t>
            </a:r>
          </a:p>
          <a:p>
            <a:r>
              <a:rPr lang="cs-CZ" sz="2400" dirty="0" err="1"/>
              <a:t>Check</a:t>
            </a:r>
            <a:r>
              <a:rPr lang="cs-CZ" sz="2400" dirty="0"/>
              <a:t>-in: Teploměr</a:t>
            </a:r>
          </a:p>
          <a:p>
            <a:r>
              <a:rPr lang="cs-CZ" sz="2400" dirty="0" err="1"/>
              <a:t>Check</a:t>
            </a:r>
            <a:r>
              <a:rPr lang="cs-CZ" sz="2400" dirty="0"/>
              <a:t>-out: Co si odnášíte (pop-</a:t>
            </a:r>
            <a:r>
              <a:rPr lang="cs-CZ" sz="2400" dirty="0" err="1"/>
              <a:t>corn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17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DC279-5DA5-2AE7-4AD5-78DA8559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ÚVODEM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8C1D39A-99D3-EF97-75F6-B4AC9BE4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80857"/>
              </p:ext>
            </p:extLst>
          </p:nvPr>
        </p:nvGraphicFramePr>
        <p:xfrm>
          <a:off x="570689" y="1643973"/>
          <a:ext cx="11050621" cy="482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05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A35BE-B578-3492-3691-058E47E8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Co nás dnes čeká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28465-3CBD-6670-B1F5-DC406F0B3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2024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06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F381-412F-0C59-AD88-C74C13C3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Duševní hygiena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A50C6-F562-D74E-D011-DED147F2D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ílé kameny naskládané na sebe">
            <a:extLst>
              <a:ext uri="{FF2B5EF4-FFF2-40B4-BE49-F238E27FC236}">
                <a16:creationId xmlns:a16="http://schemas.microsoft.com/office/drawing/2014/main" id="{2DC88BD3-913F-0C7B-BF8D-73C98CDF9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1" r="1376" b="2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DE40D-6F0D-F6D5-C75B-11687985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cs-CZ" dirty="0"/>
              <a:t>Co je duševní hygiena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BE12-7F3F-1EEB-1849-14ED5014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455" y="2305455"/>
            <a:ext cx="7033098" cy="4066161"/>
          </a:xfrm>
        </p:spPr>
        <p:txBody>
          <a:bodyPr>
            <a:normAutofit/>
          </a:bodyPr>
          <a:lstStyle/>
          <a:p>
            <a:r>
              <a:rPr lang="cs-CZ" sz="2000" dirty="0"/>
              <a:t>Péče o duševní zdraví člověka</a:t>
            </a:r>
          </a:p>
          <a:p>
            <a:r>
              <a:rPr lang="cs-CZ" sz="2000" dirty="0"/>
              <a:t>Podporuje a udržuje duševní vyrovnanost</a:t>
            </a:r>
          </a:p>
          <a:p>
            <a:pPr lvl="1"/>
            <a:r>
              <a:rPr lang="cs-CZ" sz="1800" dirty="0"/>
              <a:t>Větší odolnost vůči nemocem</a:t>
            </a:r>
          </a:p>
          <a:p>
            <a:pPr lvl="1"/>
            <a:r>
              <a:rPr lang="cs-CZ" sz="1800" dirty="0"/>
              <a:t>Lepší navazování přátelství a vztahů</a:t>
            </a:r>
          </a:p>
          <a:p>
            <a:pPr lvl="1"/>
            <a:r>
              <a:rPr lang="cs-CZ" sz="1800" dirty="0"/>
              <a:t>Přijmutí emocí a práce s nimi</a:t>
            </a:r>
          </a:p>
          <a:p>
            <a:r>
              <a:rPr lang="cs-CZ" sz="2000" dirty="0"/>
              <a:t>Prevence negativních dopadů stresu </a:t>
            </a:r>
            <a:r>
              <a:rPr lang="cs-CZ" sz="2000" dirty="0" err="1"/>
              <a:t>zj</a:t>
            </a:r>
            <a:r>
              <a:rPr lang="cs-CZ" sz="2000" dirty="0"/>
              <a:t>. dlouhodobých</a:t>
            </a:r>
          </a:p>
          <a:p>
            <a:r>
              <a:rPr lang="cs-CZ" sz="2000" dirty="0"/>
              <a:t>Základní metody</a:t>
            </a:r>
          </a:p>
          <a:p>
            <a:pPr lvl="1"/>
            <a:r>
              <a:rPr lang="cs-CZ" sz="1800" dirty="0"/>
              <a:t>Spánek, relaxace, pohyb/příroda, strava, </a:t>
            </a:r>
            <a:r>
              <a:rPr lang="cs-CZ" sz="1800" dirty="0" err="1"/>
              <a:t>time</a:t>
            </a:r>
            <a:r>
              <a:rPr lang="cs-CZ" sz="1800" dirty="0"/>
              <a:t>-management, odpočinek/relaxace</a:t>
            </a:r>
          </a:p>
          <a:p>
            <a:pPr lvl="1"/>
            <a:r>
              <a:rPr lang="cs-CZ" sz="1800" dirty="0"/>
              <a:t>SEBEPOZNÁNÍ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84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682A-4EBC-7648-8C67-F6744FAB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duševní zdraví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8DAA-3C4A-3751-FFA9-505F36E7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37360"/>
            <a:ext cx="11210544" cy="4626864"/>
          </a:xfrm>
        </p:spPr>
        <p:txBody>
          <a:bodyPr/>
          <a:lstStyle/>
          <a:p>
            <a:r>
              <a:rPr lang="cs-CZ" sz="2800" dirty="0"/>
              <a:t>Žádoucí stav dosaženým vědomím či nevědomím dodržováním zásad duševní hygieny</a:t>
            </a:r>
          </a:p>
          <a:p>
            <a:r>
              <a:rPr lang="cs-CZ" sz="2800" dirty="0"/>
              <a:t>Užší pojetí</a:t>
            </a:r>
          </a:p>
          <a:p>
            <a:pPr lvl="1"/>
            <a:r>
              <a:rPr lang="cs-CZ" sz="2400" dirty="0"/>
              <a:t>Duševní zdraví = nepřítomnost příznaků duševní nemoci, nerovnováhy či poruch adaptace</a:t>
            </a:r>
          </a:p>
          <a:p>
            <a:r>
              <a:rPr lang="cs-CZ" sz="2800" dirty="0"/>
              <a:t>Širší pojetí</a:t>
            </a:r>
          </a:p>
          <a:p>
            <a:pPr lvl="1"/>
            <a:r>
              <a:rPr lang="cs-CZ" sz="2400" dirty="0"/>
              <a:t>Popisuje jak duševní zdraví vypadá</a:t>
            </a:r>
          </a:p>
          <a:p>
            <a:pPr lvl="1"/>
            <a:r>
              <a:rPr lang="cs-CZ" sz="2400" dirty="0"/>
              <a:t>WHO: stav duševní, tělesné a sociální pohody. </a:t>
            </a:r>
          </a:p>
          <a:p>
            <a:pPr lvl="1"/>
            <a:r>
              <a:rPr lang="cs-CZ" sz="2400" dirty="0"/>
              <a:t>„Zdraví je stav kdy je člověku naprosto dobře, a to jak fyzicky, tak psychicky i sociálně. Není to jen nepřítomnost nemoci a neduživosti.“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65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>
            <a:extLst>
              <a:ext uri="{FF2B5EF4-FFF2-40B4-BE49-F238E27FC236}">
                <a16:creationId xmlns:a16="http://schemas.microsoft.com/office/drawing/2014/main" id="{89501123-AED2-0A54-B7B8-B6EA74B1D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" y="1222280"/>
            <a:ext cx="11307783" cy="44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9DAF-BFC8-4C56-EB32-F7AD7E9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zdraví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3490-3CFC-27FD-6678-413CAE3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7" y="2014194"/>
            <a:ext cx="11177080" cy="4396334"/>
          </a:xfrm>
        </p:spPr>
        <p:txBody>
          <a:bodyPr>
            <a:normAutofit/>
          </a:bodyPr>
          <a:lstStyle/>
          <a:p>
            <a:r>
              <a:rPr lang="cs-CZ" sz="2800" dirty="0"/>
              <a:t>Zabývá se rizikovými a protektivními faktory souvisejícími se zdravím</a:t>
            </a:r>
          </a:p>
          <a:p>
            <a:pPr lvl="1"/>
            <a:r>
              <a:rPr lang="cs-CZ" sz="2400" dirty="0"/>
              <a:t>Také tím proč děláme to co bychom neměli pro naše zdraví a nebo proč neděláme to co bychom měli dělat</a:t>
            </a:r>
          </a:p>
          <a:p>
            <a:pPr lvl="1"/>
            <a:r>
              <a:rPr lang="cs-CZ" sz="2400" dirty="0"/>
              <a:t>Zabývá se hlavně prevencí v tom nejširším slova smyslu</a:t>
            </a:r>
          </a:p>
          <a:p>
            <a:r>
              <a:rPr lang="cs-CZ" sz="2800" dirty="0"/>
              <a:t>„ Budovat teorii zdravého jedince a chování člověka a chování člověka a získávat solidní poznatky z oblasti psychologie – na jedné straně o tom co naše zdraví posiluje, a na druhé straně o tom, co našemu zdraví škodí.“ </a:t>
            </a:r>
          </a:p>
        </p:txBody>
      </p:sp>
    </p:spTree>
    <p:extLst>
      <p:ext uri="{BB962C8B-B14F-4D97-AF65-F5344CB8AC3E}">
        <p14:creationId xmlns:p14="http://schemas.microsoft.com/office/powerpoint/2010/main" val="376356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136</TotalTime>
  <Words>737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Söhne</vt:lpstr>
      <vt:lpstr>Savon</vt:lpstr>
      <vt:lpstr>Duševní hygiena 1 </vt:lpstr>
      <vt:lpstr>Předpokládaná organizace</vt:lpstr>
      <vt:lpstr>ÚVODEM</vt:lpstr>
      <vt:lpstr>Co nás dnes čeká</vt:lpstr>
      <vt:lpstr>Duševní hygiena</vt:lpstr>
      <vt:lpstr>Co je duševní hygiena</vt:lpstr>
      <vt:lpstr>Co je duševní zdraví</vt:lpstr>
      <vt:lpstr>PowerPoint Presentation</vt:lpstr>
      <vt:lpstr>Psychologie zdraví</vt:lpstr>
      <vt:lpstr>Pohledy na zdraví a WHO</vt:lpstr>
      <vt:lpstr>Cvičení 1</vt:lpstr>
      <vt:lpstr>Přestávka (na kávu)</vt:lpstr>
      <vt:lpstr>Stres</vt:lpstr>
      <vt:lpstr>Co je to vlastně stres?</vt:lpstr>
      <vt:lpstr>Kortikoidní pojetí stresu – H. Selye</vt:lpstr>
      <vt:lpstr>PowerPoint Presentation</vt:lpstr>
      <vt:lpstr>Kognitivní pojetí stresu – R. Lazarus</vt:lpstr>
      <vt:lpstr>Cvičení 2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Duševní hygiena 1 </dc:title>
  <dc:creator>Jana Sklepníková</dc:creator>
  <cp:lastModifiedBy>Jana Sklepníková</cp:lastModifiedBy>
  <cp:revision>5</cp:revision>
  <dcterms:created xsi:type="dcterms:W3CDTF">2023-09-22T12:54:21Z</dcterms:created>
  <dcterms:modified xsi:type="dcterms:W3CDTF">2023-09-24T15:12:16Z</dcterms:modified>
</cp:coreProperties>
</file>