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57" r:id="rId6"/>
    <p:sldId id="282" r:id="rId7"/>
    <p:sldId id="265" r:id="rId8"/>
    <p:sldId id="299" r:id="rId9"/>
    <p:sldId id="271" r:id="rId10"/>
    <p:sldId id="278" r:id="rId11"/>
    <p:sldId id="261" r:id="rId12"/>
    <p:sldId id="293" r:id="rId13"/>
    <p:sldId id="276" r:id="rId14"/>
    <p:sldId id="268" r:id="rId15"/>
    <p:sldId id="280" r:id="rId16"/>
    <p:sldId id="262" r:id="rId17"/>
    <p:sldId id="289" r:id="rId18"/>
    <p:sldId id="273" r:id="rId19"/>
    <p:sldId id="259" r:id="rId20"/>
    <p:sldId id="297" r:id="rId21"/>
    <p:sldId id="264" r:id="rId22"/>
    <p:sldId id="287" r:id="rId23"/>
    <p:sldId id="290" r:id="rId24"/>
    <p:sldId id="291" r:id="rId25"/>
    <p:sldId id="263" r:id="rId26"/>
    <p:sldId id="295" r:id="rId27"/>
    <p:sldId id="275" r:id="rId28"/>
    <p:sldId id="266" r:id="rId29"/>
    <p:sldId id="269" r:id="rId30"/>
    <p:sldId id="288" r:id="rId31"/>
    <p:sldId id="274" r:id="rId32"/>
    <p:sldId id="296" r:id="rId33"/>
    <p:sldId id="260" r:id="rId34"/>
    <p:sldId id="279" r:id="rId35"/>
    <p:sldId id="294" r:id="rId36"/>
    <p:sldId id="267" r:id="rId37"/>
    <p:sldId id="292" r:id="rId38"/>
    <p:sldId id="281" r:id="rId39"/>
    <p:sldId id="270" r:id="rId40"/>
    <p:sldId id="285" r:id="rId41"/>
    <p:sldId id="298" r:id="rId42"/>
    <p:sldId id="272" r:id="rId43"/>
    <p:sldId id="283" r:id="rId44"/>
    <p:sldId id="286" r:id="rId45"/>
  </p:sldIdLst>
  <p:sldSz cx="12192000" cy="6858000"/>
  <p:notesSz cx="9926638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 Bušková" userId="80b885f7-a7a2-4fea-9ba0-2b8ebd98de9e" providerId="ADAL" clId="{88C3D970-A3B3-4CEC-8FB1-C7754DC1D2C9}"/>
    <pc:docChg chg="modSld sldOrd">
      <pc:chgData name="Petra Bušková" userId="80b885f7-a7a2-4fea-9ba0-2b8ebd98de9e" providerId="ADAL" clId="{88C3D970-A3B3-4CEC-8FB1-C7754DC1D2C9}" dt="2022-12-13T18:43:04.716" v="13"/>
      <pc:docMkLst>
        <pc:docMk/>
      </pc:docMkLst>
      <pc:sldChg chg="modSp mod ord">
        <pc:chgData name="Petra Bušková" userId="80b885f7-a7a2-4fea-9ba0-2b8ebd98de9e" providerId="ADAL" clId="{88C3D970-A3B3-4CEC-8FB1-C7754DC1D2C9}" dt="2022-12-13T18:42:16.797" v="7"/>
        <pc:sldMkLst>
          <pc:docMk/>
          <pc:sldMk cId="3852236845" sldId="283"/>
        </pc:sldMkLst>
        <pc:spChg chg="mod">
          <ac:chgData name="Petra Bušková" userId="80b885f7-a7a2-4fea-9ba0-2b8ebd98de9e" providerId="ADAL" clId="{88C3D970-A3B3-4CEC-8FB1-C7754DC1D2C9}" dt="2022-12-13T18:42:04.664" v="3" actId="20577"/>
          <ac:spMkLst>
            <pc:docMk/>
            <pc:sldMk cId="3852236845" sldId="283"/>
            <ac:spMk id="2" creationId="{2B31D756-5C11-DCAA-6BF1-115C0AD57FB2}"/>
          </ac:spMkLst>
        </pc:spChg>
      </pc:sldChg>
      <pc:sldChg chg="modSp mod ord">
        <pc:chgData name="Petra Bušková" userId="80b885f7-a7a2-4fea-9ba0-2b8ebd98de9e" providerId="ADAL" clId="{88C3D970-A3B3-4CEC-8FB1-C7754DC1D2C9}" dt="2022-12-13T18:43:04.716" v="13"/>
        <pc:sldMkLst>
          <pc:docMk/>
          <pc:sldMk cId="714055511" sldId="286"/>
        </pc:sldMkLst>
        <pc:spChg chg="mod">
          <ac:chgData name="Petra Bušková" userId="80b885f7-a7a2-4fea-9ba0-2b8ebd98de9e" providerId="ADAL" clId="{88C3D970-A3B3-4CEC-8FB1-C7754DC1D2C9}" dt="2022-12-13T18:42:55.479" v="11" actId="20577"/>
          <ac:spMkLst>
            <pc:docMk/>
            <pc:sldMk cId="714055511" sldId="286"/>
            <ac:spMk id="2" creationId="{2B31D756-5C11-DCAA-6BF1-115C0AD57F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08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4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223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875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1103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610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789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11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00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14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85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1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3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0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07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05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53941-8855-4DA6-9839-4E6F5970CD23}" type="datetimeFigureOut">
              <a:rPr lang="cs-CZ" smtClean="0"/>
              <a:t>13.12.2022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4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1B7454C-2102-8E17-A18D-ABCB4B06E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8213" b="178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Isosceles Triangle 9">
            <a:extLst>
              <a:ext uri="{FF2B5EF4-FFF2-40B4-BE49-F238E27FC236}">
                <a16:creationId xmlns:a16="http://schemas.microsoft.com/office/drawing/2014/main" id="{F5F0CD5C-72F3-4090-8A69-8E15CB432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217496A2-9394-4FB7-BA0E-717D2D2E7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800" y="0"/>
            <a:ext cx="7315200" cy="6858000"/>
          </a:xfrm>
          <a:prstGeom prst="parallelogram">
            <a:avLst>
              <a:gd name="adj" fmla="val 159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2CF681-4765-4E88-802F-B2474DCD5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57B2BA-243C-45C7-A5D8-46CA7194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67374FB5-CBB7-46FF-95B5-2251BC68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34BCEAB7-D9E0-40A4-9254-8593BD3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567A354-BB63-405C-8E5F-2F510E67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AAA52D-3116-A049-430A-4DA44DFDF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3511" y="1710269"/>
            <a:ext cx="5636723" cy="236913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4800" dirty="0"/>
              <a:t>ZAKONČENÍ MATEMATICKÝCH SOUTĚŽÍ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2055E1-E104-7AA7-D202-C3D80D56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276" y="4050832"/>
            <a:ext cx="4485725" cy="1096899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9185A8D7-2F20-4F7A-97BE-21DB1654C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CB65BD56-22B3-4E13-BFCA-B8E8BEB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6790ED68-BCA0-4247-A72F-1CB85DF06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DD0F2B3F-DC55-4FA7-B667-1ACD0792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66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Cvrček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DDF9F2-BD78-4F2D-346E-C1061B475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7" t="48000" r="26583" b="24741"/>
          <a:stretch/>
        </p:blipFill>
        <p:spPr>
          <a:xfrm>
            <a:off x="487680" y="1772919"/>
            <a:ext cx="9255760" cy="308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95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85F954-F413-0942-3FBA-FEEEFD210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36592" r="28333" b="50001"/>
          <a:stretch/>
        </p:blipFill>
        <p:spPr>
          <a:xfrm>
            <a:off x="274319" y="2275840"/>
            <a:ext cx="10472097" cy="1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35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136AB50-6DB3-6207-7252-4BB87FD90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66" t="32000" r="29490" b="58963"/>
          <a:stretch/>
        </p:blipFill>
        <p:spPr>
          <a:xfrm>
            <a:off x="345440" y="2510762"/>
            <a:ext cx="10872322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9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Junior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C430312-47E6-8683-C315-4F666DCDA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1" t="37984" r="28139" b="40741"/>
          <a:stretch/>
        </p:blipFill>
        <p:spPr>
          <a:xfrm>
            <a:off x="457200" y="2169194"/>
            <a:ext cx="9346019" cy="25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69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76D6734-7B73-7303-0B74-614F8ADAB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17" t="44935" r="23933" b="34371"/>
          <a:stretch/>
        </p:blipFill>
        <p:spPr>
          <a:xfrm>
            <a:off x="307388" y="2184104"/>
            <a:ext cx="10787970" cy="24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5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Klokánek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587B1E-8CBE-4BDC-ED51-EAFC2AF02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4" t="41778" r="27749" b="40741"/>
          <a:stretch/>
        </p:blipFill>
        <p:spPr>
          <a:xfrm>
            <a:off x="457199" y="2108200"/>
            <a:ext cx="9483929" cy="20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6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Student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3F4811-5EEC-3AB4-A869-0E81C6541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7" t="58074" r="26500" b="22074"/>
          <a:stretch/>
        </p:blipFill>
        <p:spPr>
          <a:xfrm>
            <a:off x="457200" y="2265680"/>
            <a:ext cx="9653820" cy="23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4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Pangea 2022 - 9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38101F-7832-1D02-97BF-D5C0A4634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6" t="26518" r="43167" b="42371"/>
          <a:stretch/>
        </p:blipFill>
        <p:spPr>
          <a:xfrm>
            <a:off x="2103120" y="1280161"/>
            <a:ext cx="6287492" cy="36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6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17.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F9A7C5-5ECD-2D4B-1DEB-1C389638F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3" t="59259" r="28083" b="13482"/>
          <a:stretch/>
        </p:blipFill>
        <p:spPr>
          <a:xfrm>
            <a:off x="335280" y="1930400"/>
            <a:ext cx="9428480" cy="326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4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18.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F5447A6-3F19-EBAF-08F2-731A7BD71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3" t="34370" r="23934" b="38370"/>
          <a:stretch/>
        </p:blipFill>
        <p:spPr>
          <a:xfrm>
            <a:off x="396239" y="1654189"/>
            <a:ext cx="10723899" cy="32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0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Student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83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7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9ECCEA-EBDF-F4F9-46EB-9CB591862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0" t="52148" r="24583" b="34815"/>
          <a:stretch/>
        </p:blipFill>
        <p:spPr>
          <a:xfrm>
            <a:off x="307387" y="2844800"/>
            <a:ext cx="11009745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49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6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016FD21-98DA-8F1E-5347-56E1A69D5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67" t="30963" r="24667" b="55065"/>
          <a:stretch/>
        </p:blipFill>
        <p:spPr>
          <a:xfrm>
            <a:off x="307388" y="2401244"/>
            <a:ext cx="11780569" cy="18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0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2.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Junior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943CF5-1811-E340-8860-553071F64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34" t="42222" r="28584" b="39704"/>
          <a:stretch/>
        </p:blipFill>
        <p:spPr>
          <a:xfrm>
            <a:off x="323205" y="2032000"/>
            <a:ext cx="9647919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24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156960"/>
            <a:ext cx="8596668" cy="422882"/>
          </a:xfrm>
        </p:spPr>
        <p:txBody>
          <a:bodyPr/>
          <a:lstStyle/>
          <a:p>
            <a:r>
              <a:rPr lang="cs-CZ" dirty="0"/>
              <a:t>LO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A1764C-9AFC-29B4-8A7B-09AD5F1C6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32444" r="35833" b="22370"/>
          <a:stretch/>
        </p:blipFill>
        <p:spPr>
          <a:xfrm>
            <a:off x="390460" y="1381759"/>
            <a:ext cx="9637460" cy="48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74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4.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Klokánek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100910-2BEE-87E6-C71E-F0E61A46D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34223" r="27583" b="50000"/>
          <a:stretch/>
        </p:blipFill>
        <p:spPr>
          <a:xfrm>
            <a:off x="457200" y="2194560"/>
            <a:ext cx="10206889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96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AAD6A5-35E8-F150-2C26-ADA083A4C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33" t="23704" r="28000" b="58222"/>
          <a:stretch/>
        </p:blipFill>
        <p:spPr>
          <a:xfrm>
            <a:off x="355600" y="2082800"/>
            <a:ext cx="9909498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08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BCEEDAE-BAB4-CBBA-AE3E-CDDD4C1CE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59259" r="28167" b="23852"/>
          <a:stretch/>
        </p:blipFill>
        <p:spPr>
          <a:xfrm>
            <a:off x="354128" y="2235200"/>
            <a:ext cx="9712069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28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7.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EABCF1-60E5-EEDB-CB0E-253FA6721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0" t="41481" r="23934" b="37334"/>
          <a:stretch/>
        </p:blipFill>
        <p:spPr>
          <a:xfrm>
            <a:off x="307387" y="1971040"/>
            <a:ext cx="1169783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23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8.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Klokánek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E54F79-4A9C-EDF9-F9DB-3B54EBB4C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7" t="70667" r="28584" b="11908"/>
          <a:stretch/>
        </p:blipFill>
        <p:spPr>
          <a:xfrm>
            <a:off x="457200" y="2194560"/>
            <a:ext cx="9477850" cy="21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20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9.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Pangea 2022 - 9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AADDFA-F988-A21F-1563-B7DA4B681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7" t="17778" r="43083" b="14370"/>
          <a:stretch/>
        </p:blipFill>
        <p:spPr>
          <a:xfrm>
            <a:off x="3631751" y="91439"/>
            <a:ext cx="4928498" cy="64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96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9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88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10.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Student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346510-CF1E-E372-DD32-E7322CF96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7" t="50000" r="28052" b="33643"/>
          <a:stretch/>
        </p:blipFill>
        <p:spPr>
          <a:xfrm>
            <a:off x="457200" y="2169458"/>
            <a:ext cx="9956908" cy="205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Z6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AFAB6B-B207-F17C-4D46-15DCFAC34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0" t="39111" r="29489" b="31111"/>
          <a:stretch/>
        </p:blipFill>
        <p:spPr>
          <a:xfrm>
            <a:off x="457200" y="1622436"/>
            <a:ext cx="9398000" cy="37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99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12.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LO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B50807-855E-5B16-F72E-C31D2B345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6" t="48592" r="43417" b="46223"/>
          <a:stretch/>
        </p:blipFill>
        <p:spPr>
          <a:xfrm>
            <a:off x="307387" y="3068320"/>
            <a:ext cx="11494153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23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F63377B-1ECA-6CD1-543C-52F9101EA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57778" r="28584" b="22963"/>
          <a:stretch/>
        </p:blipFill>
        <p:spPr>
          <a:xfrm>
            <a:off x="339791" y="2283460"/>
            <a:ext cx="9740744" cy="24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8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14.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6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1FD1DB2-0D04-3DB8-2F5E-50CB0A6E9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4" t="39852" r="23934" b="48889"/>
          <a:stretch/>
        </p:blipFill>
        <p:spPr>
          <a:xfrm>
            <a:off x="307388" y="2824480"/>
            <a:ext cx="11312702" cy="141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36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Z5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4F7BCA-9BB0-D549-3AD1-A18F02F5A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6" t="43704" r="29489" b="19111"/>
          <a:stretch/>
        </p:blipFill>
        <p:spPr>
          <a:xfrm>
            <a:off x="382424" y="1442719"/>
            <a:ext cx="8263736" cy="41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6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Benjamín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DBD1EA-D6CC-C1A7-AFD9-A6ABBDD61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3" t="63111" r="28083" b="18074"/>
          <a:stretch/>
        </p:blipFill>
        <p:spPr>
          <a:xfrm>
            <a:off x="457200" y="2194560"/>
            <a:ext cx="9255760" cy="22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67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17.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Z9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DDF9F2-BD78-4F2D-346E-C1061B475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7" t="48000" r="26583" b="24741"/>
          <a:stretch/>
        </p:blipFill>
        <p:spPr>
          <a:xfrm>
            <a:off x="487680" y="1772919"/>
            <a:ext cx="9255760" cy="30852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A10FBB-7C7B-C2ED-AA32-44B295B4E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39704" r="29489" b="34592"/>
          <a:stretch/>
        </p:blipFill>
        <p:spPr>
          <a:xfrm>
            <a:off x="487680" y="1930400"/>
            <a:ext cx="8786322" cy="30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77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18.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Pangea 2022 - 9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388634-1BF0-B4C0-D567-EADE54E1E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4" t="34223" r="43000" b="25630"/>
          <a:stretch/>
        </p:blipFill>
        <p:spPr>
          <a:xfrm>
            <a:off x="2338168" y="481358"/>
            <a:ext cx="6368952" cy="48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44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19.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Benjamín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ECF308-4522-D2C6-F1C9-72DCD55C8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4" t="45778" r="28250" b="36889"/>
          <a:stretch/>
        </p:blipFill>
        <p:spPr>
          <a:xfrm>
            <a:off x="457200" y="2194560"/>
            <a:ext cx="9480930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D8990C-4B0A-9780-DF15-BC3EBB01A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3" t="40444" r="28168" b="43259"/>
          <a:stretch/>
        </p:blipFill>
        <p:spPr>
          <a:xfrm>
            <a:off x="386079" y="2194560"/>
            <a:ext cx="9612838" cy="1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1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20.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2021/2022 - 7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4036121-8044-58B2-7B09-8464FF380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36592" r="23934" b="47853"/>
          <a:stretch/>
        </p:blipFill>
        <p:spPr>
          <a:xfrm>
            <a:off x="284480" y="2353282"/>
            <a:ext cx="10874640" cy="19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36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21.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Cvrček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4A82E7-6BE3-A06C-A685-68278AFCC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0" t="57482" r="27666" b="28000"/>
          <a:stretch/>
        </p:blipFill>
        <p:spPr>
          <a:xfrm>
            <a:off x="457200" y="2194561"/>
            <a:ext cx="10320066" cy="186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55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Pangea 2022 - 9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1AFD06-3D28-F8E7-BD58-6A5F3C5D1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22815" r="43417" b="29926"/>
          <a:stretch/>
        </p:blipFill>
        <p:spPr>
          <a:xfrm>
            <a:off x="2824479" y="545644"/>
            <a:ext cx="5781231" cy="52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5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Benjamín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71E4175-7A69-47B9-64B8-7F6CEA175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0" t="46074" r="28333" b="36889"/>
          <a:stretch/>
        </p:blipFill>
        <p:spPr>
          <a:xfrm>
            <a:off x="457200" y="2092960"/>
            <a:ext cx="9747504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4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Z7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27C64A1-AB49-749A-C27B-C8CD294DE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66" t="37629" r="29490" b="54890"/>
          <a:stretch/>
        </p:blipFill>
        <p:spPr>
          <a:xfrm>
            <a:off x="379142" y="2661920"/>
            <a:ext cx="11516569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7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Junior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C01F8B-E77C-EC7C-65AE-50C34F618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7" t="30543" r="28139" b="50198"/>
          <a:stretch/>
        </p:blipFill>
        <p:spPr>
          <a:xfrm>
            <a:off x="457200" y="2070158"/>
            <a:ext cx="9409814" cy="22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7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LO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476A14-46E0-C4FD-9EA6-2FA9241B5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7" t="24444" r="47167" b="50074"/>
          <a:stretch/>
        </p:blipFill>
        <p:spPr>
          <a:xfrm>
            <a:off x="230948" y="1438021"/>
            <a:ext cx="10783890" cy="39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6539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ead6d3a-feb0-4a8c-9062-9bbd8c74d73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C5DB02F537614FB66EB71B0726DE94" ma:contentTypeVersion="15" ma:contentTypeDescription="Vytvoří nový dokument" ma:contentTypeScope="" ma:versionID="448a79feb4817bcf6c5e0750c679f804">
  <xsd:schema xmlns:xsd="http://www.w3.org/2001/XMLSchema" xmlns:xs="http://www.w3.org/2001/XMLSchema" xmlns:p="http://schemas.microsoft.com/office/2006/metadata/properties" xmlns:ns3="aead6d3a-feb0-4a8c-9062-9bbd8c74d735" xmlns:ns4="a248b50f-04c3-43c7-88f4-d651881e6eee" targetNamespace="http://schemas.microsoft.com/office/2006/metadata/properties" ma:root="true" ma:fieldsID="ac8591ca67cc29b2a22e2725eb55d64e" ns3:_="" ns4:_="">
    <xsd:import namespace="aead6d3a-feb0-4a8c-9062-9bbd8c74d735"/>
    <xsd:import namespace="a248b50f-04c3-43c7-88f4-d651881e6e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d6d3a-feb0-4a8c-9062-9bbd8c74d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8b50f-04c3-43c7-88f4-d651881e6e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98D936-F9FE-433B-97AE-F47CC0125549}">
  <ds:schemaRefs>
    <ds:schemaRef ds:uri="http://purl.org/dc/dcmitype/"/>
    <ds:schemaRef ds:uri="http://schemas.microsoft.com/office/infopath/2007/PartnerControls"/>
    <ds:schemaRef ds:uri="aead6d3a-feb0-4a8c-9062-9bbd8c74d735"/>
    <ds:schemaRef ds:uri="http://schemas.microsoft.com/office/2006/documentManagement/types"/>
    <ds:schemaRef ds:uri="http://schemas.microsoft.com/office/2006/metadata/properties"/>
    <ds:schemaRef ds:uri="a248b50f-04c3-43c7-88f4-d651881e6eee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66DBED2-2180-4418-8B6E-5D590B84D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ad6d3a-feb0-4a8c-9062-9bbd8c74d735"/>
    <ds:schemaRef ds:uri="a248b50f-04c3-43c7-88f4-d651881e6e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E0F830-604F-4171-ABBC-D85ED4B7C4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817</TotalTime>
  <Words>256</Words>
  <Application>Microsoft Office PowerPoint</Application>
  <PresentationFormat>Širokoúhlá obrazovka</PresentationFormat>
  <Paragraphs>81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Trebuchet MS</vt:lpstr>
      <vt:lpstr>Wingdings 3</vt:lpstr>
      <vt:lpstr>Fazeta</vt:lpstr>
      <vt:lpstr>ZAKONČENÍ MATEMATICKÝCH SOUTĚŽÍ 2022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11.</vt:lpstr>
      <vt:lpstr>12.</vt:lpstr>
      <vt:lpstr>13.</vt:lpstr>
      <vt:lpstr>14.</vt:lpstr>
      <vt:lpstr>15.</vt:lpstr>
      <vt:lpstr>16.</vt:lpstr>
      <vt:lpstr>17.</vt:lpstr>
      <vt:lpstr>18.</vt:lpstr>
      <vt:lpstr>19.</vt:lpstr>
      <vt:lpstr>N 1.</vt:lpstr>
      <vt:lpstr>N 2.</vt:lpstr>
      <vt:lpstr>N 3.</vt:lpstr>
      <vt:lpstr>N 4.</vt:lpstr>
      <vt:lpstr>N 5.</vt:lpstr>
      <vt:lpstr>N 6.</vt:lpstr>
      <vt:lpstr>N 7.</vt:lpstr>
      <vt:lpstr>N 8.</vt:lpstr>
      <vt:lpstr>N 9.</vt:lpstr>
      <vt:lpstr>N 10.</vt:lpstr>
      <vt:lpstr>N 11.</vt:lpstr>
      <vt:lpstr>N 12.</vt:lpstr>
      <vt:lpstr>N 13.</vt:lpstr>
      <vt:lpstr>N 14.</vt:lpstr>
      <vt:lpstr>N 15.</vt:lpstr>
      <vt:lpstr>N 16.</vt:lpstr>
      <vt:lpstr>N 17.</vt:lpstr>
      <vt:lpstr>N 18.</vt:lpstr>
      <vt:lpstr>N 19.</vt:lpstr>
      <vt:lpstr>N 20.</vt:lpstr>
      <vt:lpstr>N 21.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Bušková</dc:creator>
  <cp:lastModifiedBy>Petra Bušková</cp:lastModifiedBy>
  <cp:revision>4</cp:revision>
  <cp:lastPrinted>2022-12-12T08:32:26Z</cp:lastPrinted>
  <dcterms:created xsi:type="dcterms:W3CDTF">2022-12-12T08:18:07Z</dcterms:created>
  <dcterms:modified xsi:type="dcterms:W3CDTF">2022-12-13T18:43:13Z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0x01010074C5DB02F537614FB66EB71B0726DE94</vt:lpwstr>
  </property>
</Properties>
</file>