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0" r:id="rId4"/>
    <p:sldId id="268" r:id="rId5"/>
    <p:sldId id="267" r:id="rId6"/>
    <p:sldId id="272" r:id="rId7"/>
    <p:sldId id="269" r:id="rId8"/>
    <p:sldId id="270" r:id="rId9"/>
    <p:sldId id="271" r:id="rId10"/>
    <p:sldId id="257" r:id="rId11"/>
    <p:sldId id="261"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138"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C122F1-152D-1F01-A6EF-AAC7D88DC7E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de-DE"/>
          </a:p>
        </p:txBody>
      </p:sp>
      <p:sp>
        <p:nvSpPr>
          <p:cNvPr id="3" name="Podnadpis 2">
            <a:extLst>
              <a:ext uri="{FF2B5EF4-FFF2-40B4-BE49-F238E27FC236}">
                <a16:creationId xmlns:a16="http://schemas.microsoft.com/office/drawing/2014/main" id="{A6772585-13EC-F614-D67A-5DA051CAC1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de-DE"/>
          </a:p>
        </p:txBody>
      </p:sp>
      <p:sp>
        <p:nvSpPr>
          <p:cNvPr id="4" name="Zástupný symbol pro datum 3">
            <a:extLst>
              <a:ext uri="{FF2B5EF4-FFF2-40B4-BE49-F238E27FC236}">
                <a16:creationId xmlns:a16="http://schemas.microsoft.com/office/drawing/2014/main" id="{9BAE9C6A-0D07-EF12-52A2-6CAB66956782}"/>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5" name="Zástupný symbol pro zápatí 4">
            <a:extLst>
              <a:ext uri="{FF2B5EF4-FFF2-40B4-BE49-F238E27FC236}">
                <a16:creationId xmlns:a16="http://schemas.microsoft.com/office/drawing/2014/main" id="{0B7520EF-6FA7-275B-90A8-25FEBB2D35D3}"/>
              </a:ext>
            </a:extLst>
          </p:cNvPr>
          <p:cNvSpPr>
            <a:spLocks noGrp="1"/>
          </p:cNvSpPr>
          <p:nvPr>
            <p:ph type="ftr" sz="quarter" idx="11"/>
          </p:nvPr>
        </p:nvSpPr>
        <p:spPr/>
        <p:txBody>
          <a:bodyPr/>
          <a:lstStyle/>
          <a:p>
            <a:endParaRPr lang="de-DE"/>
          </a:p>
        </p:txBody>
      </p:sp>
      <p:sp>
        <p:nvSpPr>
          <p:cNvPr id="6" name="Zástupný symbol pro číslo snímku 5">
            <a:extLst>
              <a:ext uri="{FF2B5EF4-FFF2-40B4-BE49-F238E27FC236}">
                <a16:creationId xmlns:a16="http://schemas.microsoft.com/office/drawing/2014/main" id="{8D3522D3-1738-FE6C-17FE-AF5459396AD7}"/>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341697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A52CFA-050B-AE7E-C8A4-F94804DD779D}"/>
              </a:ext>
            </a:extLst>
          </p:cNvPr>
          <p:cNvSpPr>
            <a:spLocks noGrp="1"/>
          </p:cNvSpPr>
          <p:nvPr>
            <p:ph type="title"/>
          </p:nvPr>
        </p:nvSpPr>
        <p:spPr/>
        <p:txBody>
          <a:bodyPr/>
          <a:lstStyle/>
          <a:p>
            <a:r>
              <a:rPr lang="cs-CZ"/>
              <a:t>Kliknutím lze upravit styl.</a:t>
            </a:r>
            <a:endParaRPr lang="de-DE"/>
          </a:p>
        </p:txBody>
      </p:sp>
      <p:sp>
        <p:nvSpPr>
          <p:cNvPr id="3" name="Zástupný symbol pro svislý text 2">
            <a:extLst>
              <a:ext uri="{FF2B5EF4-FFF2-40B4-BE49-F238E27FC236}">
                <a16:creationId xmlns:a16="http://schemas.microsoft.com/office/drawing/2014/main" id="{9872447A-A559-C566-19B5-1415C4B5D21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4" name="Zástupný symbol pro datum 3">
            <a:extLst>
              <a:ext uri="{FF2B5EF4-FFF2-40B4-BE49-F238E27FC236}">
                <a16:creationId xmlns:a16="http://schemas.microsoft.com/office/drawing/2014/main" id="{A5E3EEB2-7BA8-26D2-EADE-3CFB672D4087}"/>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5" name="Zástupný symbol pro zápatí 4">
            <a:extLst>
              <a:ext uri="{FF2B5EF4-FFF2-40B4-BE49-F238E27FC236}">
                <a16:creationId xmlns:a16="http://schemas.microsoft.com/office/drawing/2014/main" id="{5120D925-9C9F-4C72-A3BC-08BFB514C3CD}"/>
              </a:ext>
            </a:extLst>
          </p:cNvPr>
          <p:cNvSpPr>
            <a:spLocks noGrp="1"/>
          </p:cNvSpPr>
          <p:nvPr>
            <p:ph type="ftr" sz="quarter" idx="11"/>
          </p:nvPr>
        </p:nvSpPr>
        <p:spPr/>
        <p:txBody>
          <a:bodyPr/>
          <a:lstStyle/>
          <a:p>
            <a:endParaRPr lang="de-DE"/>
          </a:p>
        </p:txBody>
      </p:sp>
      <p:sp>
        <p:nvSpPr>
          <p:cNvPr id="6" name="Zástupný symbol pro číslo snímku 5">
            <a:extLst>
              <a:ext uri="{FF2B5EF4-FFF2-40B4-BE49-F238E27FC236}">
                <a16:creationId xmlns:a16="http://schemas.microsoft.com/office/drawing/2014/main" id="{FAB82BD0-596D-EFAC-CA10-27281DB934C0}"/>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3004787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42B5111-6199-21CD-289F-1C04F8C306D3}"/>
              </a:ext>
            </a:extLst>
          </p:cNvPr>
          <p:cNvSpPr>
            <a:spLocks noGrp="1"/>
          </p:cNvSpPr>
          <p:nvPr>
            <p:ph type="title" orient="vert"/>
          </p:nvPr>
        </p:nvSpPr>
        <p:spPr>
          <a:xfrm>
            <a:off x="8724900" y="365125"/>
            <a:ext cx="2628900" cy="5811838"/>
          </a:xfrm>
        </p:spPr>
        <p:txBody>
          <a:bodyPr vert="eaVert"/>
          <a:lstStyle/>
          <a:p>
            <a:r>
              <a:rPr lang="cs-CZ"/>
              <a:t>Kliknutím lze upravit styl.</a:t>
            </a:r>
            <a:endParaRPr lang="de-DE"/>
          </a:p>
        </p:txBody>
      </p:sp>
      <p:sp>
        <p:nvSpPr>
          <p:cNvPr id="3" name="Zástupný symbol pro svislý text 2">
            <a:extLst>
              <a:ext uri="{FF2B5EF4-FFF2-40B4-BE49-F238E27FC236}">
                <a16:creationId xmlns:a16="http://schemas.microsoft.com/office/drawing/2014/main" id="{440102E0-9B94-019E-9C29-D93503AF8D0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4" name="Zástupný symbol pro datum 3">
            <a:extLst>
              <a:ext uri="{FF2B5EF4-FFF2-40B4-BE49-F238E27FC236}">
                <a16:creationId xmlns:a16="http://schemas.microsoft.com/office/drawing/2014/main" id="{7A78F905-ECB8-8FF5-AA4B-98C9FA362700}"/>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5" name="Zástupný symbol pro zápatí 4">
            <a:extLst>
              <a:ext uri="{FF2B5EF4-FFF2-40B4-BE49-F238E27FC236}">
                <a16:creationId xmlns:a16="http://schemas.microsoft.com/office/drawing/2014/main" id="{0D1D4057-9ACA-045A-8A18-FA921F6F5022}"/>
              </a:ext>
            </a:extLst>
          </p:cNvPr>
          <p:cNvSpPr>
            <a:spLocks noGrp="1"/>
          </p:cNvSpPr>
          <p:nvPr>
            <p:ph type="ftr" sz="quarter" idx="11"/>
          </p:nvPr>
        </p:nvSpPr>
        <p:spPr/>
        <p:txBody>
          <a:bodyPr/>
          <a:lstStyle/>
          <a:p>
            <a:endParaRPr lang="de-DE"/>
          </a:p>
        </p:txBody>
      </p:sp>
      <p:sp>
        <p:nvSpPr>
          <p:cNvPr id="6" name="Zástupný symbol pro číslo snímku 5">
            <a:extLst>
              <a:ext uri="{FF2B5EF4-FFF2-40B4-BE49-F238E27FC236}">
                <a16:creationId xmlns:a16="http://schemas.microsoft.com/office/drawing/2014/main" id="{251FB995-55EC-F0B5-0A7A-F4BF2799D62D}"/>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44172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7DE47E-7213-96B4-5734-33734F794707}"/>
              </a:ext>
            </a:extLst>
          </p:cNvPr>
          <p:cNvSpPr>
            <a:spLocks noGrp="1"/>
          </p:cNvSpPr>
          <p:nvPr>
            <p:ph type="title"/>
          </p:nvPr>
        </p:nvSpPr>
        <p:spPr/>
        <p:txBody>
          <a:bodyPr/>
          <a:lstStyle/>
          <a:p>
            <a:r>
              <a:rPr lang="cs-CZ"/>
              <a:t>Kliknutím lze upravit styl.</a:t>
            </a:r>
            <a:endParaRPr lang="de-DE"/>
          </a:p>
        </p:txBody>
      </p:sp>
      <p:sp>
        <p:nvSpPr>
          <p:cNvPr id="3" name="Zástupný obsah 2">
            <a:extLst>
              <a:ext uri="{FF2B5EF4-FFF2-40B4-BE49-F238E27FC236}">
                <a16:creationId xmlns:a16="http://schemas.microsoft.com/office/drawing/2014/main" id="{AAA3D597-95C9-4E5B-A031-C18DF0C6430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4" name="Zástupný symbol pro datum 3">
            <a:extLst>
              <a:ext uri="{FF2B5EF4-FFF2-40B4-BE49-F238E27FC236}">
                <a16:creationId xmlns:a16="http://schemas.microsoft.com/office/drawing/2014/main" id="{24C01686-5285-DAE7-29F6-9E51AA27D5AF}"/>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5" name="Zástupný symbol pro zápatí 4">
            <a:extLst>
              <a:ext uri="{FF2B5EF4-FFF2-40B4-BE49-F238E27FC236}">
                <a16:creationId xmlns:a16="http://schemas.microsoft.com/office/drawing/2014/main" id="{1755B75A-4C11-882C-1D2D-6E03EAAFFB3A}"/>
              </a:ext>
            </a:extLst>
          </p:cNvPr>
          <p:cNvSpPr>
            <a:spLocks noGrp="1"/>
          </p:cNvSpPr>
          <p:nvPr>
            <p:ph type="ftr" sz="quarter" idx="11"/>
          </p:nvPr>
        </p:nvSpPr>
        <p:spPr/>
        <p:txBody>
          <a:bodyPr/>
          <a:lstStyle/>
          <a:p>
            <a:endParaRPr lang="de-DE"/>
          </a:p>
        </p:txBody>
      </p:sp>
      <p:sp>
        <p:nvSpPr>
          <p:cNvPr id="6" name="Zástupný symbol pro číslo snímku 5">
            <a:extLst>
              <a:ext uri="{FF2B5EF4-FFF2-40B4-BE49-F238E27FC236}">
                <a16:creationId xmlns:a16="http://schemas.microsoft.com/office/drawing/2014/main" id="{B5443FBF-B657-26CC-A5B0-835B0CA94A96}"/>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113100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1D94C6-D325-7827-5C54-66E7C90D0ED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de-DE"/>
          </a:p>
        </p:txBody>
      </p:sp>
      <p:sp>
        <p:nvSpPr>
          <p:cNvPr id="3" name="Zástupný text 2">
            <a:extLst>
              <a:ext uri="{FF2B5EF4-FFF2-40B4-BE49-F238E27FC236}">
                <a16:creationId xmlns:a16="http://schemas.microsoft.com/office/drawing/2014/main" id="{9C6BAC37-110B-FBD1-83A3-639FFAE21B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4E36A20-90C8-855A-E917-7453B626292C}"/>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5" name="Zástupný symbol pro zápatí 4">
            <a:extLst>
              <a:ext uri="{FF2B5EF4-FFF2-40B4-BE49-F238E27FC236}">
                <a16:creationId xmlns:a16="http://schemas.microsoft.com/office/drawing/2014/main" id="{6BAABFA9-4ACF-4574-A546-3E3DBE9C38F2}"/>
              </a:ext>
            </a:extLst>
          </p:cNvPr>
          <p:cNvSpPr>
            <a:spLocks noGrp="1"/>
          </p:cNvSpPr>
          <p:nvPr>
            <p:ph type="ftr" sz="quarter" idx="11"/>
          </p:nvPr>
        </p:nvSpPr>
        <p:spPr/>
        <p:txBody>
          <a:bodyPr/>
          <a:lstStyle/>
          <a:p>
            <a:endParaRPr lang="de-DE"/>
          </a:p>
        </p:txBody>
      </p:sp>
      <p:sp>
        <p:nvSpPr>
          <p:cNvPr id="6" name="Zástupný symbol pro číslo snímku 5">
            <a:extLst>
              <a:ext uri="{FF2B5EF4-FFF2-40B4-BE49-F238E27FC236}">
                <a16:creationId xmlns:a16="http://schemas.microsoft.com/office/drawing/2014/main" id="{BCC9110C-6C1F-0F5E-38CD-8AB9B19545D7}"/>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1282347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7F5D36-9B55-D413-EE41-4CFDF9954588}"/>
              </a:ext>
            </a:extLst>
          </p:cNvPr>
          <p:cNvSpPr>
            <a:spLocks noGrp="1"/>
          </p:cNvSpPr>
          <p:nvPr>
            <p:ph type="title"/>
          </p:nvPr>
        </p:nvSpPr>
        <p:spPr/>
        <p:txBody>
          <a:bodyPr/>
          <a:lstStyle/>
          <a:p>
            <a:r>
              <a:rPr lang="cs-CZ"/>
              <a:t>Kliknutím lze upravit styl.</a:t>
            </a:r>
            <a:endParaRPr lang="de-DE"/>
          </a:p>
        </p:txBody>
      </p:sp>
      <p:sp>
        <p:nvSpPr>
          <p:cNvPr id="3" name="Zástupný obsah 2">
            <a:extLst>
              <a:ext uri="{FF2B5EF4-FFF2-40B4-BE49-F238E27FC236}">
                <a16:creationId xmlns:a16="http://schemas.microsoft.com/office/drawing/2014/main" id="{2B2E5D97-D2D7-B653-1BDC-0DC13603C21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4" name="Zástupný obsah 3">
            <a:extLst>
              <a:ext uri="{FF2B5EF4-FFF2-40B4-BE49-F238E27FC236}">
                <a16:creationId xmlns:a16="http://schemas.microsoft.com/office/drawing/2014/main" id="{FEE03794-A896-4863-E018-22894E93200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5" name="Zástupný symbol pro datum 4">
            <a:extLst>
              <a:ext uri="{FF2B5EF4-FFF2-40B4-BE49-F238E27FC236}">
                <a16:creationId xmlns:a16="http://schemas.microsoft.com/office/drawing/2014/main" id="{BBF25E9B-5E0B-6319-D8D1-D9919CFD345D}"/>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6" name="Zástupný symbol pro zápatí 5">
            <a:extLst>
              <a:ext uri="{FF2B5EF4-FFF2-40B4-BE49-F238E27FC236}">
                <a16:creationId xmlns:a16="http://schemas.microsoft.com/office/drawing/2014/main" id="{DD1B2EBF-F95E-9443-A652-A3CF8D195927}"/>
              </a:ext>
            </a:extLst>
          </p:cNvPr>
          <p:cNvSpPr>
            <a:spLocks noGrp="1"/>
          </p:cNvSpPr>
          <p:nvPr>
            <p:ph type="ftr" sz="quarter" idx="11"/>
          </p:nvPr>
        </p:nvSpPr>
        <p:spPr/>
        <p:txBody>
          <a:bodyPr/>
          <a:lstStyle/>
          <a:p>
            <a:endParaRPr lang="de-DE"/>
          </a:p>
        </p:txBody>
      </p:sp>
      <p:sp>
        <p:nvSpPr>
          <p:cNvPr id="7" name="Zástupný symbol pro číslo snímku 6">
            <a:extLst>
              <a:ext uri="{FF2B5EF4-FFF2-40B4-BE49-F238E27FC236}">
                <a16:creationId xmlns:a16="http://schemas.microsoft.com/office/drawing/2014/main" id="{4DC2CDCF-50EA-D8B4-82A9-54C1FBC1F51A}"/>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375876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C10ADB-C012-BE13-459C-EAFDA1277C9A}"/>
              </a:ext>
            </a:extLst>
          </p:cNvPr>
          <p:cNvSpPr>
            <a:spLocks noGrp="1"/>
          </p:cNvSpPr>
          <p:nvPr>
            <p:ph type="title"/>
          </p:nvPr>
        </p:nvSpPr>
        <p:spPr>
          <a:xfrm>
            <a:off x="839788" y="365125"/>
            <a:ext cx="10515600" cy="1325563"/>
          </a:xfrm>
        </p:spPr>
        <p:txBody>
          <a:bodyPr/>
          <a:lstStyle/>
          <a:p>
            <a:r>
              <a:rPr lang="cs-CZ"/>
              <a:t>Kliknutím lze upravit styl.</a:t>
            </a:r>
            <a:endParaRPr lang="de-DE"/>
          </a:p>
        </p:txBody>
      </p:sp>
      <p:sp>
        <p:nvSpPr>
          <p:cNvPr id="3" name="Zástupný text 2">
            <a:extLst>
              <a:ext uri="{FF2B5EF4-FFF2-40B4-BE49-F238E27FC236}">
                <a16:creationId xmlns:a16="http://schemas.microsoft.com/office/drawing/2014/main" id="{32B470F0-0D62-601A-68D9-BD6234E269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6B1F6A6-7E30-97AC-8130-E127A1FE5E7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5" name="Zástupný text 4">
            <a:extLst>
              <a:ext uri="{FF2B5EF4-FFF2-40B4-BE49-F238E27FC236}">
                <a16:creationId xmlns:a16="http://schemas.microsoft.com/office/drawing/2014/main" id="{B8AC3808-378F-395B-820F-C45449A03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DC8A254-79EF-414E-F2B7-199FF796470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7" name="Zástupný symbol pro datum 6">
            <a:extLst>
              <a:ext uri="{FF2B5EF4-FFF2-40B4-BE49-F238E27FC236}">
                <a16:creationId xmlns:a16="http://schemas.microsoft.com/office/drawing/2014/main" id="{1871430C-AD1F-C643-DE5B-B51192522E0E}"/>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8" name="Zástupný symbol pro zápatí 7">
            <a:extLst>
              <a:ext uri="{FF2B5EF4-FFF2-40B4-BE49-F238E27FC236}">
                <a16:creationId xmlns:a16="http://schemas.microsoft.com/office/drawing/2014/main" id="{45FF9591-9576-FCAE-210D-D9F488AA6705}"/>
              </a:ext>
            </a:extLst>
          </p:cNvPr>
          <p:cNvSpPr>
            <a:spLocks noGrp="1"/>
          </p:cNvSpPr>
          <p:nvPr>
            <p:ph type="ftr" sz="quarter" idx="11"/>
          </p:nvPr>
        </p:nvSpPr>
        <p:spPr/>
        <p:txBody>
          <a:bodyPr/>
          <a:lstStyle/>
          <a:p>
            <a:endParaRPr lang="de-DE"/>
          </a:p>
        </p:txBody>
      </p:sp>
      <p:sp>
        <p:nvSpPr>
          <p:cNvPr id="9" name="Zástupný symbol pro číslo snímku 8">
            <a:extLst>
              <a:ext uri="{FF2B5EF4-FFF2-40B4-BE49-F238E27FC236}">
                <a16:creationId xmlns:a16="http://schemas.microsoft.com/office/drawing/2014/main" id="{624EBA3F-F681-8092-9B79-A410FFEF68E6}"/>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4218429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42461-4944-99C1-944B-0CD8F749C45B}"/>
              </a:ext>
            </a:extLst>
          </p:cNvPr>
          <p:cNvSpPr>
            <a:spLocks noGrp="1"/>
          </p:cNvSpPr>
          <p:nvPr>
            <p:ph type="title"/>
          </p:nvPr>
        </p:nvSpPr>
        <p:spPr/>
        <p:txBody>
          <a:bodyPr/>
          <a:lstStyle/>
          <a:p>
            <a:r>
              <a:rPr lang="cs-CZ"/>
              <a:t>Kliknutím lze upravit styl.</a:t>
            </a:r>
            <a:endParaRPr lang="de-DE"/>
          </a:p>
        </p:txBody>
      </p:sp>
      <p:sp>
        <p:nvSpPr>
          <p:cNvPr id="3" name="Zástupný symbol pro datum 2">
            <a:extLst>
              <a:ext uri="{FF2B5EF4-FFF2-40B4-BE49-F238E27FC236}">
                <a16:creationId xmlns:a16="http://schemas.microsoft.com/office/drawing/2014/main" id="{CE40C873-9254-3EF7-AC7E-5BE6F88D0274}"/>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4" name="Zástupný symbol pro zápatí 3">
            <a:extLst>
              <a:ext uri="{FF2B5EF4-FFF2-40B4-BE49-F238E27FC236}">
                <a16:creationId xmlns:a16="http://schemas.microsoft.com/office/drawing/2014/main" id="{6A134D63-3904-0A58-FE15-23202FBD7111}"/>
              </a:ext>
            </a:extLst>
          </p:cNvPr>
          <p:cNvSpPr>
            <a:spLocks noGrp="1"/>
          </p:cNvSpPr>
          <p:nvPr>
            <p:ph type="ftr" sz="quarter" idx="11"/>
          </p:nvPr>
        </p:nvSpPr>
        <p:spPr/>
        <p:txBody>
          <a:bodyPr/>
          <a:lstStyle/>
          <a:p>
            <a:endParaRPr lang="de-DE"/>
          </a:p>
        </p:txBody>
      </p:sp>
      <p:sp>
        <p:nvSpPr>
          <p:cNvPr id="5" name="Zástupný symbol pro číslo snímku 4">
            <a:extLst>
              <a:ext uri="{FF2B5EF4-FFF2-40B4-BE49-F238E27FC236}">
                <a16:creationId xmlns:a16="http://schemas.microsoft.com/office/drawing/2014/main" id="{EBF0D0A7-C129-7CEE-68F4-FB3B068DE97E}"/>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399196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08971954-AC5C-F13E-B5C8-3F4FE50655D0}"/>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3" name="Zástupný symbol pro zápatí 2">
            <a:extLst>
              <a:ext uri="{FF2B5EF4-FFF2-40B4-BE49-F238E27FC236}">
                <a16:creationId xmlns:a16="http://schemas.microsoft.com/office/drawing/2014/main" id="{9DB64511-9ED6-C84B-9746-96A8B61B5029}"/>
              </a:ext>
            </a:extLst>
          </p:cNvPr>
          <p:cNvSpPr>
            <a:spLocks noGrp="1"/>
          </p:cNvSpPr>
          <p:nvPr>
            <p:ph type="ftr" sz="quarter" idx="11"/>
          </p:nvPr>
        </p:nvSpPr>
        <p:spPr/>
        <p:txBody>
          <a:bodyPr/>
          <a:lstStyle/>
          <a:p>
            <a:endParaRPr lang="de-DE"/>
          </a:p>
        </p:txBody>
      </p:sp>
      <p:sp>
        <p:nvSpPr>
          <p:cNvPr id="4" name="Zástupný symbol pro číslo snímku 3">
            <a:extLst>
              <a:ext uri="{FF2B5EF4-FFF2-40B4-BE49-F238E27FC236}">
                <a16:creationId xmlns:a16="http://schemas.microsoft.com/office/drawing/2014/main" id="{00DABC8B-DEC4-C853-EA0E-F0BC4D64E87C}"/>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9304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23347F-56AD-BFC6-6BDF-60C5D0C7FF7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de-DE"/>
          </a:p>
        </p:txBody>
      </p:sp>
      <p:sp>
        <p:nvSpPr>
          <p:cNvPr id="3" name="Zástupný obsah 2">
            <a:extLst>
              <a:ext uri="{FF2B5EF4-FFF2-40B4-BE49-F238E27FC236}">
                <a16:creationId xmlns:a16="http://schemas.microsoft.com/office/drawing/2014/main" id="{423815C9-9FF0-3A5F-426A-7CCCC2DC80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4" name="Zástupný text 3">
            <a:extLst>
              <a:ext uri="{FF2B5EF4-FFF2-40B4-BE49-F238E27FC236}">
                <a16:creationId xmlns:a16="http://schemas.microsoft.com/office/drawing/2014/main" id="{998F7B32-CDF2-8E33-91CC-B9E3D55A7E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D0D79B8-142B-BF95-14B6-2E3008C44E27}"/>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6" name="Zástupný symbol pro zápatí 5">
            <a:extLst>
              <a:ext uri="{FF2B5EF4-FFF2-40B4-BE49-F238E27FC236}">
                <a16:creationId xmlns:a16="http://schemas.microsoft.com/office/drawing/2014/main" id="{D8DB9A4C-BA6C-F3E6-CF7F-7134463B4176}"/>
              </a:ext>
            </a:extLst>
          </p:cNvPr>
          <p:cNvSpPr>
            <a:spLocks noGrp="1"/>
          </p:cNvSpPr>
          <p:nvPr>
            <p:ph type="ftr" sz="quarter" idx="11"/>
          </p:nvPr>
        </p:nvSpPr>
        <p:spPr/>
        <p:txBody>
          <a:bodyPr/>
          <a:lstStyle/>
          <a:p>
            <a:endParaRPr lang="de-DE"/>
          </a:p>
        </p:txBody>
      </p:sp>
      <p:sp>
        <p:nvSpPr>
          <p:cNvPr id="7" name="Zástupný symbol pro číslo snímku 6">
            <a:extLst>
              <a:ext uri="{FF2B5EF4-FFF2-40B4-BE49-F238E27FC236}">
                <a16:creationId xmlns:a16="http://schemas.microsoft.com/office/drawing/2014/main" id="{BC2BA5D9-CCAE-9811-4F9E-6914D9C578FF}"/>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190646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392100-B097-1FAE-6916-4B734447703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de-DE"/>
          </a:p>
        </p:txBody>
      </p:sp>
      <p:sp>
        <p:nvSpPr>
          <p:cNvPr id="3" name="Zástupný symbol obrázku 2">
            <a:extLst>
              <a:ext uri="{FF2B5EF4-FFF2-40B4-BE49-F238E27FC236}">
                <a16:creationId xmlns:a16="http://schemas.microsoft.com/office/drawing/2014/main" id="{2493C791-BAAB-63DB-02BD-1A0D534B50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Zástupný text 3">
            <a:extLst>
              <a:ext uri="{FF2B5EF4-FFF2-40B4-BE49-F238E27FC236}">
                <a16:creationId xmlns:a16="http://schemas.microsoft.com/office/drawing/2014/main" id="{2E61D3F8-2D6F-B282-F820-3BA9CF158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0FCA63B-78C6-19AA-2B03-47E2AA7B9790}"/>
              </a:ext>
            </a:extLst>
          </p:cNvPr>
          <p:cNvSpPr>
            <a:spLocks noGrp="1"/>
          </p:cNvSpPr>
          <p:nvPr>
            <p:ph type="dt" sz="half" idx="10"/>
          </p:nvPr>
        </p:nvSpPr>
        <p:spPr/>
        <p:txBody>
          <a:bodyPr/>
          <a:lstStyle/>
          <a:p>
            <a:fld id="{C99C25A8-A595-49D3-8CD8-F77106D70851}" type="datetimeFigureOut">
              <a:rPr lang="de-DE" smtClean="0"/>
              <a:t>17.10.2023</a:t>
            </a:fld>
            <a:endParaRPr lang="de-DE"/>
          </a:p>
        </p:txBody>
      </p:sp>
      <p:sp>
        <p:nvSpPr>
          <p:cNvPr id="6" name="Zástupný symbol pro zápatí 5">
            <a:extLst>
              <a:ext uri="{FF2B5EF4-FFF2-40B4-BE49-F238E27FC236}">
                <a16:creationId xmlns:a16="http://schemas.microsoft.com/office/drawing/2014/main" id="{C322E600-DB1E-EFBC-DDDB-349A10E34DDE}"/>
              </a:ext>
            </a:extLst>
          </p:cNvPr>
          <p:cNvSpPr>
            <a:spLocks noGrp="1"/>
          </p:cNvSpPr>
          <p:nvPr>
            <p:ph type="ftr" sz="quarter" idx="11"/>
          </p:nvPr>
        </p:nvSpPr>
        <p:spPr/>
        <p:txBody>
          <a:bodyPr/>
          <a:lstStyle/>
          <a:p>
            <a:endParaRPr lang="de-DE"/>
          </a:p>
        </p:txBody>
      </p:sp>
      <p:sp>
        <p:nvSpPr>
          <p:cNvPr id="7" name="Zástupný symbol pro číslo snímku 6">
            <a:extLst>
              <a:ext uri="{FF2B5EF4-FFF2-40B4-BE49-F238E27FC236}">
                <a16:creationId xmlns:a16="http://schemas.microsoft.com/office/drawing/2014/main" id="{9F228C8B-13FB-04D2-4C9E-69C912A0D3FB}"/>
              </a:ext>
            </a:extLst>
          </p:cNvPr>
          <p:cNvSpPr>
            <a:spLocks noGrp="1"/>
          </p:cNvSpPr>
          <p:nvPr>
            <p:ph type="sldNum" sz="quarter" idx="12"/>
          </p:nvPr>
        </p:nvSpPr>
        <p:spPr/>
        <p:txBody>
          <a:bodyPr/>
          <a:lstStyle/>
          <a:p>
            <a:fld id="{47A49003-B9AD-4490-BB99-D39387D960D6}" type="slidenum">
              <a:rPr lang="de-DE" smtClean="0"/>
              <a:t>‹#›</a:t>
            </a:fld>
            <a:endParaRPr lang="de-DE"/>
          </a:p>
        </p:txBody>
      </p:sp>
    </p:spTree>
    <p:extLst>
      <p:ext uri="{BB962C8B-B14F-4D97-AF65-F5344CB8AC3E}">
        <p14:creationId xmlns:p14="http://schemas.microsoft.com/office/powerpoint/2010/main" val="3674164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08F91C9-16B1-6DFF-614A-CC558E696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de-DE"/>
          </a:p>
        </p:txBody>
      </p:sp>
      <p:sp>
        <p:nvSpPr>
          <p:cNvPr id="3" name="Zástupný text 2">
            <a:extLst>
              <a:ext uri="{FF2B5EF4-FFF2-40B4-BE49-F238E27FC236}">
                <a16:creationId xmlns:a16="http://schemas.microsoft.com/office/drawing/2014/main" id="{A37F9ED0-C3C4-0C3B-DE38-8527D0F862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de-DE"/>
          </a:p>
        </p:txBody>
      </p:sp>
      <p:sp>
        <p:nvSpPr>
          <p:cNvPr id="4" name="Zástupný symbol pro datum 3">
            <a:extLst>
              <a:ext uri="{FF2B5EF4-FFF2-40B4-BE49-F238E27FC236}">
                <a16:creationId xmlns:a16="http://schemas.microsoft.com/office/drawing/2014/main" id="{D4FEF834-6986-DF99-2741-292A2589BD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C25A8-A595-49D3-8CD8-F77106D70851}" type="datetimeFigureOut">
              <a:rPr lang="de-DE" smtClean="0"/>
              <a:t>17.10.2023</a:t>
            </a:fld>
            <a:endParaRPr lang="de-DE"/>
          </a:p>
        </p:txBody>
      </p:sp>
      <p:sp>
        <p:nvSpPr>
          <p:cNvPr id="5" name="Zástupný symbol pro zápatí 4">
            <a:extLst>
              <a:ext uri="{FF2B5EF4-FFF2-40B4-BE49-F238E27FC236}">
                <a16:creationId xmlns:a16="http://schemas.microsoft.com/office/drawing/2014/main" id="{B47FC7FF-3B5B-9E82-D368-3DDC56CDC6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Zástupný symbol pro číslo snímku 5">
            <a:extLst>
              <a:ext uri="{FF2B5EF4-FFF2-40B4-BE49-F238E27FC236}">
                <a16:creationId xmlns:a16="http://schemas.microsoft.com/office/drawing/2014/main" id="{65777C58-518E-4A90-7351-3DC9D39A21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49003-B9AD-4490-BB99-D39387D960D6}" type="slidenum">
              <a:rPr lang="de-DE" smtClean="0"/>
              <a:t>‹#›</a:t>
            </a:fld>
            <a:endParaRPr lang="de-DE"/>
          </a:p>
        </p:txBody>
      </p:sp>
    </p:spTree>
    <p:extLst>
      <p:ext uri="{BB962C8B-B14F-4D97-AF65-F5344CB8AC3E}">
        <p14:creationId xmlns:p14="http://schemas.microsoft.com/office/powerpoint/2010/main" val="1360891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eutsch-klett.de/lernen-mit-liedern-musik-im-deutschunterrich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quizdidaktik.de/lueckedit3/" TargetMode="External"/><Relationship Id="rId2" Type="http://schemas.openxmlformats.org/officeDocument/2006/relationships/hyperlink" Target="https://www.lyricsgaps.com/exercises/view/8287/Exper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e.islcollective.com/deutsch-daf-video-lektionen/grammatik-praxis/allgemeine-grammatikuebungen/perfekt-vollendete-gegenwart/romanze-im-perfekt/698841" TargetMode="External"/><Relationship Id="rId2" Type="http://schemas.openxmlformats.org/officeDocument/2006/relationships/hyperlink" Target="https://www.youtube.com/watch?v=KPoVPTX76I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playlist?list=PL0BP3FDXUr6PtsJQZC9hP8SG-vTUEbFuZ"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D92DEBD-E289-69EC-811C-2DAB53FB0B48}"/>
              </a:ext>
            </a:extLst>
          </p:cNvPr>
          <p:cNvSpPr>
            <a:spLocks noGrp="1"/>
          </p:cNvSpPr>
          <p:nvPr>
            <p:ph type="ctrTitle"/>
          </p:nvPr>
        </p:nvSpPr>
        <p:spPr>
          <a:xfrm>
            <a:off x="6590662" y="4267832"/>
            <a:ext cx="4805996" cy="1297115"/>
          </a:xfrm>
        </p:spPr>
        <p:txBody>
          <a:bodyPr anchor="t">
            <a:normAutofit/>
          </a:bodyPr>
          <a:lstStyle/>
          <a:p>
            <a:pPr algn="l"/>
            <a:r>
              <a:rPr lang="cs-CZ" sz="4000" dirty="0" err="1">
                <a:solidFill>
                  <a:schemeClr val="tx2"/>
                </a:solidFill>
              </a:rPr>
              <a:t>Musik</a:t>
            </a:r>
            <a:r>
              <a:rPr lang="cs-CZ" sz="4000" dirty="0">
                <a:solidFill>
                  <a:schemeClr val="tx2"/>
                </a:solidFill>
              </a:rPr>
              <a:t> </a:t>
            </a:r>
            <a:r>
              <a:rPr lang="cs-CZ" sz="4000" dirty="0" err="1">
                <a:solidFill>
                  <a:schemeClr val="tx2"/>
                </a:solidFill>
              </a:rPr>
              <a:t>im</a:t>
            </a:r>
            <a:r>
              <a:rPr lang="cs-CZ" sz="4000" dirty="0">
                <a:solidFill>
                  <a:schemeClr val="tx2"/>
                </a:solidFill>
              </a:rPr>
              <a:t> </a:t>
            </a:r>
            <a:r>
              <a:rPr lang="cs-CZ" sz="4000" dirty="0" err="1">
                <a:solidFill>
                  <a:schemeClr val="tx2"/>
                </a:solidFill>
              </a:rPr>
              <a:t>Deutschunterricht</a:t>
            </a:r>
            <a:endParaRPr lang="de-DE" sz="4000" dirty="0">
              <a:solidFill>
                <a:schemeClr val="tx2"/>
              </a:solidFill>
            </a:endParaRPr>
          </a:p>
        </p:txBody>
      </p:sp>
      <p:pic>
        <p:nvPicPr>
          <p:cNvPr id="7" name="Graphic 6" descr="Knihy">
            <a:extLst>
              <a:ext uri="{FF2B5EF4-FFF2-40B4-BE49-F238E27FC236}">
                <a16:creationId xmlns:a16="http://schemas.microsoft.com/office/drawing/2014/main" id="{B6119CBD-4201-318E-6F7C-9661FBD6F6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Podnadpis 4">
            <a:extLst>
              <a:ext uri="{FF2B5EF4-FFF2-40B4-BE49-F238E27FC236}">
                <a16:creationId xmlns:a16="http://schemas.microsoft.com/office/drawing/2014/main" id="{BA53A324-F254-CB23-634A-C2D0FBA07C84}"/>
              </a:ext>
            </a:extLst>
          </p:cNvPr>
          <p:cNvSpPr>
            <a:spLocks noGrp="1"/>
          </p:cNvSpPr>
          <p:nvPr>
            <p:ph type="subTitle" idx="1"/>
          </p:nvPr>
        </p:nvSpPr>
        <p:spPr/>
        <p:txBody>
          <a:bodyPr/>
          <a:lstStyle/>
          <a:p>
            <a:endParaRPr lang="de-DE" dirty="0"/>
          </a:p>
        </p:txBody>
      </p:sp>
    </p:spTree>
    <p:extLst>
      <p:ext uri="{BB962C8B-B14F-4D97-AF65-F5344CB8AC3E}">
        <p14:creationId xmlns:p14="http://schemas.microsoft.com/office/powerpoint/2010/main" val="2177678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D4B624-8E27-4940-AD9B-3875C60D04F9}"/>
              </a:ext>
            </a:extLst>
          </p:cNvPr>
          <p:cNvSpPr>
            <a:spLocks noGrp="1"/>
          </p:cNvSpPr>
          <p:nvPr>
            <p:ph type="title"/>
          </p:nvPr>
        </p:nvSpPr>
        <p:spPr/>
        <p:txBody>
          <a:bodyPr>
            <a:normAutofit/>
          </a:bodyPr>
          <a:lstStyle/>
          <a:p>
            <a:r>
              <a:rPr lang="cs-CZ" b="1" dirty="0" err="1">
                <a:latin typeface="Aharoni" panose="02010803020104030203" pitchFamily="2" charset="-79"/>
                <a:cs typeface="Aharoni" panose="02010803020104030203" pitchFamily="2" charset="-79"/>
              </a:rPr>
              <a:t>Sprecht</a:t>
            </a:r>
            <a:r>
              <a:rPr lang="cs-CZ" b="1" dirty="0">
                <a:latin typeface="Aharoni" panose="02010803020104030203" pitchFamily="2" charset="-79"/>
                <a:cs typeface="Aharoni" panose="02010803020104030203" pitchFamily="2" charset="-79"/>
              </a:rPr>
              <a:t> </a:t>
            </a:r>
            <a:r>
              <a:rPr lang="cs-CZ" b="1" dirty="0" err="1">
                <a:latin typeface="Aharoni" panose="02010803020104030203" pitchFamily="2" charset="-79"/>
                <a:cs typeface="Aharoni" panose="02010803020104030203" pitchFamily="2" charset="-79"/>
              </a:rPr>
              <a:t>zu</a:t>
            </a:r>
            <a:r>
              <a:rPr lang="cs-CZ" b="1" dirty="0">
                <a:latin typeface="Aharoni" panose="02010803020104030203" pitchFamily="2" charset="-79"/>
                <a:cs typeface="Aharoni" panose="02010803020104030203" pitchFamily="2" charset="-79"/>
              </a:rPr>
              <a:t> </a:t>
            </a:r>
            <a:r>
              <a:rPr lang="cs-CZ" b="1" dirty="0" err="1">
                <a:latin typeface="Aharoni" panose="02010803020104030203" pitchFamily="2" charset="-79"/>
                <a:cs typeface="Aharoni" panose="02010803020104030203" pitchFamily="2" charset="-79"/>
              </a:rPr>
              <a:t>zweit</a:t>
            </a:r>
            <a:r>
              <a:rPr lang="cs-CZ" b="1" dirty="0">
                <a:latin typeface="Aharoni" panose="02010803020104030203" pitchFamily="2" charset="-79"/>
                <a:cs typeface="Aharoni" panose="02010803020104030203" pitchFamily="2" charset="-79"/>
              </a:rPr>
              <a:t> oder </a:t>
            </a:r>
            <a:r>
              <a:rPr lang="cs-CZ" b="1" dirty="0" err="1">
                <a:latin typeface="Aharoni" panose="02010803020104030203" pitchFamily="2" charset="-79"/>
                <a:cs typeface="Aharoni" panose="02010803020104030203" pitchFamily="2" charset="-79"/>
              </a:rPr>
              <a:t>zu</a:t>
            </a:r>
            <a:r>
              <a:rPr lang="cs-CZ" b="1" dirty="0">
                <a:latin typeface="Aharoni" panose="02010803020104030203" pitchFamily="2" charset="-79"/>
                <a:cs typeface="Aharoni" panose="02010803020104030203" pitchFamily="2" charset="-79"/>
              </a:rPr>
              <a:t> </a:t>
            </a:r>
            <a:r>
              <a:rPr lang="cs-CZ" b="1" dirty="0" err="1">
                <a:latin typeface="Aharoni" panose="02010803020104030203" pitchFamily="2" charset="-79"/>
                <a:cs typeface="Aharoni" panose="02010803020104030203" pitchFamily="2" charset="-79"/>
              </a:rPr>
              <a:t>dritt</a:t>
            </a:r>
            <a:br>
              <a:rPr lang="cs-CZ" b="1" dirty="0">
                <a:latin typeface="Aharoni" panose="02010803020104030203" pitchFamily="2" charset="-79"/>
                <a:cs typeface="Aharoni" panose="02010803020104030203" pitchFamily="2" charset="-79"/>
              </a:rPr>
            </a:br>
            <a:r>
              <a:rPr lang="de-DE" sz="2200" b="1" dirty="0">
                <a:latin typeface="Aharoni" panose="02010803020104030203" pitchFamily="2" charset="-79"/>
                <a:cs typeface="Aharoni" panose="02010803020104030203" pitchFamily="2" charset="-79"/>
              </a:rPr>
              <a:t>Think Pair (</a:t>
            </a:r>
            <a:r>
              <a:rPr lang="cs-CZ" sz="2200" b="1" dirty="0" err="1">
                <a:latin typeface="Aharoni" panose="02010803020104030203" pitchFamily="2" charset="-79"/>
                <a:cs typeface="Aharoni" panose="02010803020104030203" pitchFamily="2" charset="-79"/>
              </a:rPr>
              <a:t>Einzelarbeit</a:t>
            </a:r>
            <a:r>
              <a:rPr lang="cs-CZ" sz="2200" b="1" dirty="0">
                <a:latin typeface="Aharoni" panose="02010803020104030203" pitchFamily="2" charset="-79"/>
                <a:cs typeface="Aharoni" panose="02010803020104030203" pitchFamily="2" charset="-79"/>
              </a:rPr>
              <a:t> </a:t>
            </a:r>
            <a:r>
              <a:rPr lang="cs-CZ" sz="2200" b="1" dirty="0" err="1">
                <a:latin typeface="Aharoni" panose="02010803020104030203" pitchFamily="2" charset="-79"/>
                <a:cs typeface="Aharoni" panose="02010803020104030203" pitchFamily="2" charset="-79"/>
              </a:rPr>
              <a:t>und</a:t>
            </a:r>
            <a:r>
              <a:rPr lang="cs-CZ" sz="2200" b="1" dirty="0">
                <a:latin typeface="Aharoni" panose="02010803020104030203" pitchFamily="2" charset="-79"/>
                <a:cs typeface="Aharoni" panose="02010803020104030203" pitchFamily="2" charset="-79"/>
              </a:rPr>
              <a:t> </a:t>
            </a:r>
            <a:r>
              <a:rPr lang="de-DE" sz="2200" b="1" dirty="0">
                <a:latin typeface="Aharoni" panose="02010803020104030203" pitchFamily="2" charset="-79"/>
                <a:cs typeface="Aharoni" panose="02010803020104030203" pitchFamily="2" charset="-79"/>
              </a:rPr>
              <a:t>Paararbeit)</a:t>
            </a:r>
          </a:p>
        </p:txBody>
      </p:sp>
      <p:sp>
        <p:nvSpPr>
          <p:cNvPr id="3" name="Zástupný obsah 2">
            <a:extLst>
              <a:ext uri="{FF2B5EF4-FFF2-40B4-BE49-F238E27FC236}">
                <a16:creationId xmlns:a16="http://schemas.microsoft.com/office/drawing/2014/main" id="{05245196-B59E-201A-3DE1-869635144001}"/>
              </a:ext>
            </a:extLst>
          </p:cNvPr>
          <p:cNvSpPr>
            <a:spLocks noGrp="1"/>
          </p:cNvSpPr>
          <p:nvPr>
            <p:ph idx="1"/>
          </p:nvPr>
        </p:nvSpPr>
        <p:spPr>
          <a:xfrm>
            <a:off x="1301594" y="2223575"/>
            <a:ext cx="3684372" cy="721456"/>
          </a:xfrm>
          <a:solidFill>
            <a:schemeClr val="accent2">
              <a:lumMod val="60000"/>
              <a:lumOff val="40000"/>
            </a:schemeClr>
          </a:solidFill>
        </p:spPr>
        <p:txBody>
          <a:bodyPr>
            <a:normAutofit/>
          </a:bodyPr>
          <a:lstStyle/>
          <a:p>
            <a:pPr marL="0" indent="0">
              <a:buNone/>
            </a:pPr>
            <a:r>
              <a:rPr lang="de-DE" sz="1800" b="0" i="0" dirty="0">
                <a:solidFill>
                  <a:srgbClr val="000000"/>
                </a:solidFill>
                <a:effectLst/>
                <a:latin typeface="Calibri" panose="020F0502020204030204" pitchFamily="34" charset="0"/>
              </a:rPr>
              <a:t>Welche deutsche SängerInnen kennt ihr?</a:t>
            </a:r>
            <a:endParaRPr lang="de-DE" dirty="0"/>
          </a:p>
        </p:txBody>
      </p:sp>
      <p:sp>
        <p:nvSpPr>
          <p:cNvPr id="4" name="TextovéPole 3">
            <a:extLst>
              <a:ext uri="{FF2B5EF4-FFF2-40B4-BE49-F238E27FC236}">
                <a16:creationId xmlns:a16="http://schemas.microsoft.com/office/drawing/2014/main" id="{98E97B57-FAE3-E9E9-AF58-A046AE1E7793}"/>
              </a:ext>
            </a:extLst>
          </p:cNvPr>
          <p:cNvSpPr txBox="1"/>
          <p:nvPr/>
        </p:nvSpPr>
        <p:spPr>
          <a:xfrm rot="21074190">
            <a:off x="6178328" y="2131004"/>
            <a:ext cx="4047775" cy="646331"/>
          </a:xfrm>
          <a:prstGeom prst="rect">
            <a:avLst/>
          </a:prstGeom>
          <a:solidFill>
            <a:srgbClr val="00B0F0"/>
          </a:solidFill>
        </p:spPr>
        <p:txBody>
          <a:bodyPr wrap="square" rtlCol="0">
            <a:spAutoFit/>
          </a:bodyPr>
          <a:lstStyle/>
          <a:p>
            <a:r>
              <a:rPr lang="de-DE" b="0" i="0" dirty="0">
                <a:solidFill>
                  <a:srgbClr val="000000"/>
                </a:solidFill>
                <a:effectLst/>
                <a:latin typeface="Calibri" panose="020F0502020204030204" pitchFamily="34" charset="0"/>
              </a:rPr>
              <a:t>Wie sieht es heute mit der deutschen Pop-Musik aus?</a:t>
            </a:r>
            <a:endParaRPr lang="de-DE" kern="100" dirty="0">
              <a:latin typeface="Aharoni" panose="02010803020104030203" pitchFamily="2" charset="-79"/>
              <a:cs typeface="Arial" panose="020B0604020202020204" pitchFamily="34" charset="0"/>
            </a:endParaRPr>
          </a:p>
        </p:txBody>
      </p:sp>
      <p:sp>
        <p:nvSpPr>
          <p:cNvPr id="5" name="TextovéPole 4">
            <a:extLst>
              <a:ext uri="{FF2B5EF4-FFF2-40B4-BE49-F238E27FC236}">
                <a16:creationId xmlns:a16="http://schemas.microsoft.com/office/drawing/2014/main" id="{9165DC26-FA88-59DA-9DC6-173CEFE2FE4D}"/>
              </a:ext>
            </a:extLst>
          </p:cNvPr>
          <p:cNvSpPr txBox="1"/>
          <p:nvPr/>
        </p:nvSpPr>
        <p:spPr>
          <a:xfrm>
            <a:off x="6353914" y="3626239"/>
            <a:ext cx="4464908" cy="369332"/>
          </a:xfrm>
          <a:prstGeom prst="rect">
            <a:avLst/>
          </a:prstGeom>
          <a:solidFill>
            <a:schemeClr val="accent6">
              <a:lumMod val="60000"/>
              <a:lumOff val="40000"/>
            </a:schemeClr>
          </a:solidFill>
        </p:spPr>
        <p:txBody>
          <a:bodyPr wrap="square" rtlCol="0">
            <a:spAutoFit/>
          </a:bodyPr>
          <a:lstStyle/>
          <a:p>
            <a:r>
              <a:rPr lang="de-DE" b="0" i="0" dirty="0">
                <a:solidFill>
                  <a:srgbClr val="000000"/>
                </a:solidFill>
                <a:effectLst/>
                <a:latin typeface="Calibri" panose="020F0502020204030204" pitchFamily="34" charset="0"/>
              </a:rPr>
              <a:t>Was sind die Themen, die behandelt werden</a:t>
            </a:r>
            <a:r>
              <a:rPr lang="cs-CZ" dirty="0">
                <a:latin typeface="Aharoni" panose="02010803020104030203" pitchFamily="2" charset="-79"/>
                <a:cs typeface="Aharoni" panose="02010803020104030203" pitchFamily="2" charset="-79"/>
              </a:rPr>
              <a:t>?</a:t>
            </a:r>
            <a:endParaRPr lang="de-DE" dirty="0">
              <a:latin typeface="Aharoni" panose="02010803020104030203" pitchFamily="2" charset="-79"/>
              <a:cs typeface="Aharoni" panose="02010803020104030203" pitchFamily="2" charset="-79"/>
            </a:endParaRPr>
          </a:p>
        </p:txBody>
      </p:sp>
      <p:sp>
        <p:nvSpPr>
          <p:cNvPr id="6" name="TextovéPole 5">
            <a:extLst>
              <a:ext uri="{FF2B5EF4-FFF2-40B4-BE49-F238E27FC236}">
                <a16:creationId xmlns:a16="http://schemas.microsoft.com/office/drawing/2014/main" id="{5502C0BF-661C-A9FC-7726-31B7E8EBFC90}"/>
              </a:ext>
            </a:extLst>
          </p:cNvPr>
          <p:cNvSpPr txBox="1"/>
          <p:nvPr/>
        </p:nvSpPr>
        <p:spPr>
          <a:xfrm rot="1006663">
            <a:off x="256418" y="3903238"/>
            <a:ext cx="5774725" cy="369332"/>
          </a:xfrm>
          <a:prstGeom prst="rect">
            <a:avLst/>
          </a:prstGeom>
          <a:solidFill>
            <a:srgbClr val="92D050"/>
          </a:solidFill>
        </p:spPr>
        <p:txBody>
          <a:bodyPr wrap="square" rtlCol="0">
            <a:spAutoFit/>
          </a:bodyPr>
          <a:lstStyle/>
          <a:p>
            <a:r>
              <a:rPr lang="de-DE" b="0" i="0" dirty="0">
                <a:solidFill>
                  <a:srgbClr val="000000"/>
                </a:solidFill>
                <a:effectLst/>
                <a:latin typeface="Calibri" panose="020F0502020204030204" pitchFamily="34" charset="0"/>
              </a:rPr>
              <a:t>Wo hört ihr die aktuelle </a:t>
            </a:r>
            <a:r>
              <a:rPr lang="cs-CZ" b="0" i="0" dirty="0" err="1">
                <a:solidFill>
                  <a:srgbClr val="000000"/>
                </a:solidFill>
                <a:effectLst/>
                <a:latin typeface="Calibri" panose="020F0502020204030204" pitchFamily="34" charset="0"/>
              </a:rPr>
              <a:t>deutsche</a:t>
            </a:r>
            <a:r>
              <a:rPr lang="cs-CZ" b="0" i="0" dirty="0">
                <a:solidFill>
                  <a:srgbClr val="000000"/>
                </a:solidFill>
                <a:effectLst/>
                <a:latin typeface="Calibri" panose="020F0502020204030204" pitchFamily="34" charset="0"/>
              </a:rPr>
              <a:t> </a:t>
            </a:r>
            <a:r>
              <a:rPr lang="de-DE" b="0" i="0" dirty="0">
                <a:solidFill>
                  <a:srgbClr val="000000"/>
                </a:solidFill>
                <a:effectLst/>
                <a:latin typeface="Calibri" panose="020F0502020204030204" pitchFamily="34" charset="0"/>
              </a:rPr>
              <a:t>Musik am häufigsten?</a:t>
            </a:r>
            <a:endParaRPr lang="de-DE" dirty="0">
              <a:latin typeface="Aharoni" panose="02010803020104030203" pitchFamily="2" charset="-79"/>
              <a:cs typeface="Aharoni" panose="02010803020104030203" pitchFamily="2" charset="-79"/>
            </a:endParaRPr>
          </a:p>
        </p:txBody>
      </p:sp>
      <p:sp>
        <p:nvSpPr>
          <p:cNvPr id="7" name="TextovéPole 6">
            <a:extLst>
              <a:ext uri="{FF2B5EF4-FFF2-40B4-BE49-F238E27FC236}">
                <a16:creationId xmlns:a16="http://schemas.microsoft.com/office/drawing/2014/main" id="{103B7BFF-D5BE-81D6-FC2E-0CDC44DF56C2}"/>
              </a:ext>
            </a:extLst>
          </p:cNvPr>
          <p:cNvSpPr txBox="1"/>
          <p:nvPr/>
        </p:nvSpPr>
        <p:spPr>
          <a:xfrm>
            <a:off x="6473895" y="5338891"/>
            <a:ext cx="5189592" cy="369332"/>
          </a:xfrm>
          <a:prstGeom prst="rect">
            <a:avLst/>
          </a:prstGeom>
          <a:solidFill>
            <a:schemeClr val="accent4">
              <a:lumMod val="75000"/>
            </a:schemeClr>
          </a:solidFill>
        </p:spPr>
        <p:txBody>
          <a:bodyPr wrap="square" rtlCol="0">
            <a:spAutoFit/>
          </a:bodyPr>
          <a:lstStyle/>
          <a:p>
            <a:r>
              <a:rPr lang="cs-CZ" dirty="0" err="1">
                <a:latin typeface="Aharoni" panose="02010803020104030203" pitchFamily="2" charset="-79"/>
                <a:cs typeface="Aharoni" panose="02010803020104030203" pitchFamily="2" charset="-79"/>
              </a:rPr>
              <a:t>Hast</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du</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eine</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deutsche</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Lieblingsband</a:t>
            </a:r>
            <a:r>
              <a:rPr lang="cs-CZ" dirty="0">
                <a:latin typeface="Aharoni" panose="02010803020104030203" pitchFamily="2" charset="-79"/>
                <a:cs typeface="Aharoni" panose="02010803020104030203" pitchFamily="2" charset="-79"/>
              </a:rPr>
              <a:t>?</a:t>
            </a:r>
            <a:endParaRPr lang="de-DE" dirty="0">
              <a:latin typeface="Aharoni" panose="02010803020104030203" pitchFamily="2" charset="-79"/>
              <a:cs typeface="Aharoni" panose="02010803020104030203" pitchFamily="2" charset="-79"/>
            </a:endParaRPr>
          </a:p>
        </p:txBody>
      </p:sp>
      <p:sp>
        <p:nvSpPr>
          <p:cNvPr id="8" name="TextovéPole 7">
            <a:extLst>
              <a:ext uri="{FF2B5EF4-FFF2-40B4-BE49-F238E27FC236}">
                <a16:creationId xmlns:a16="http://schemas.microsoft.com/office/drawing/2014/main" id="{0214E89F-40B1-ADD7-D8AB-A40F889D2FFD}"/>
              </a:ext>
            </a:extLst>
          </p:cNvPr>
          <p:cNvSpPr txBox="1"/>
          <p:nvPr/>
        </p:nvSpPr>
        <p:spPr>
          <a:xfrm>
            <a:off x="758927" y="5475004"/>
            <a:ext cx="4769709" cy="369332"/>
          </a:xfrm>
          <a:prstGeom prst="rect">
            <a:avLst/>
          </a:prstGeom>
          <a:solidFill>
            <a:schemeClr val="accent5">
              <a:lumMod val="60000"/>
              <a:lumOff val="40000"/>
            </a:schemeClr>
          </a:solidFill>
        </p:spPr>
        <p:txBody>
          <a:bodyPr wrap="square" rtlCol="0">
            <a:spAutoFit/>
          </a:bodyPr>
          <a:lstStyle/>
          <a:p>
            <a:r>
              <a:rPr lang="cs-CZ" dirty="0" err="1">
                <a:latin typeface="Aharoni" panose="02010803020104030203" pitchFamily="2" charset="-79"/>
                <a:cs typeface="Aharoni" panose="02010803020104030203" pitchFamily="2" charset="-79"/>
              </a:rPr>
              <a:t>Hast</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du</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ein</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deutsches</a:t>
            </a:r>
            <a:r>
              <a:rPr lang="cs-CZ" dirty="0">
                <a:latin typeface="Aharoni" panose="02010803020104030203" pitchFamily="2" charset="-79"/>
                <a:cs typeface="Aharoni" panose="02010803020104030203" pitchFamily="2" charset="-79"/>
              </a:rPr>
              <a:t> </a:t>
            </a:r>
            <a:r>
              <a:rPr lang="cs-CZ" dirty="0" err="1">
                <a:latin typeface="Aharoni" panose="02010803020104030203" pitchFamily="2" charset="-79"/>
                <a:cs typeface="Aharoni" panose="02010803020104030203" pitchFamily="2" charset="-79"/>
              </a:rPr>
              <a:t>Lieblingslied</a:t>
            </a:r>
            <a:r>
              <a:rPr lang="cs-CZ" dirty="0">
                <a:latin typeface="Aharoni" panose="02010803020104030203" pitchFamily="2" charset="-79"/>
                <a:cs typeface="Aharoni" panose="02010803020104030203" pitchFamily="2" charset="-79"/>
              </a:rPr>
              <a:t>?</a:t>
            </a:r>
            <a:endParaRPr lang="de-DE"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336874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Zástupný obsah 2">
            <a:extLst>
              <a:ext uri="{FF2B5EF4-FFF2-40B4-BE49-F238E27FC236}">
                <a16:creationId xmlns:a16="http://schemas.microsoft.com/office/drawing/2014/main" id="{140ADF4A-B1AE-8451-3B75-1D82F8257824}"/>
              </a:ext>
            </a:extLst>
          </p:cNvPr>
          <p:cNvSpPr>
            <a:spLocks noGrp="1"/>
          </p:cNvSpPr>
          <p:nvPr>
            <p:ph idx="1"/>
          </p:nvPr>
        </p:nvSpPr>
        <p:spPr>
          <a:xfrm>
            <a:off x="5370153" y="1526033"/>
            <a:ext cx="5536397" cy="3935281"/>
          </a:xfrm>
        </p:spPr>
        <p:txBody>
          <a:bodyPr>
            <a:normAutofit/>
          </a:bodyPr>
          <a:lstStyle/>
          <a:p>
            <a:pPr marL="0" indent="0">
              <a:buNone/>
            </a:pPr>
            <a:r>
              <a:rPr lang="cs-CZ" err="1"/>
              <a:t>Danke</a:t>
            </a:r>
            <a:r>
              <a:rPr lang="cs-CZ"/>
              <a:t> </a:t>
            </a:r>
            <a:r>
              <a:rPr lang="cs-CZ" err="1"/>
              <a:t>für</a:t>
            </a:r>
            <a:r>
              <a:rPr lang="cs-CZ"/>
              <a:t> </a:t>
            </a:r>
            <a:r>
              <a:rPr lang="cs-CZ" err="1"/>
              <a:t>eure</a:t>
            </a:r>
            <a:r>
              <a:rPr lang="cs-CZ"/>
              <a:t> </a:t>
            </a:r>
            <a:r>
              <a:rPr lang="cs-CZ" err="1"/>
              <a:t>Aufmerksamkeit</a:t>
            </a:r>
            <a:r>
              <a:rPr lang="cs-CZ"/>
              <a:t>!</a:t>
            </a:r>
            <a:endParaRPr lang="de-DE"/>
          </a:p>
        </p:txBody>
      </p:sp>
    </p:spTree>
    <p:extLst>
      <p:ext uri="{BB962C8B-B14F-4D97-AF65-F5344CB8AC3E}">
        <p14:creationId xmlns:p14="http://schemas.microsoft.com/office/powerpoint/2010/main" val="128006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48335-541C-A3AC-09B5-9C568157E66D}"/>
              </a:ext>
            </a:extLst>
          </p:cNvPr>
          <p:cNvSpPr>
            <a:spLocks noGrp="1"/>
          </p:cNvSpPr>
          <p:nvPr>
            <p:ph type="title"/>
          </p:nvPr>
        </p:nvSpPr>
        <p:spPr>
          <a:xfrm>
            <a:off x="909320" y="2590165"/>
            <a:ext cx="10515600" cy="1325563"/>
          </a:xfrm>
        </p:spPr>
        <p:txBody>
          <a:bodyPr/>
          <a:lstStyle/>
          <a:p>
            <a:r>
              <a:rPr lang="cs-CZ" dirty="0" err="1"/>
              <a:t>Bedingung</a:t>
            </a:r>
            <a:r>
              <a:rPr lang="cs-CZ" dirty="0"/>
              <a:t> 1: MITMACHEN!</a:t>
            </a:r>
            <a:endParaRPr lang="de-DE" dirty="0"/>
          </a:p>
        </p:txBody>
      </p:sp>
    </p:spTree>
    <p:extLst>
      <p:ext uri="{BB962C8B-B14F-4D97-AF65-F5344CB8AC3E}">
        <p14:creationId xmlns:p14="http://schemas.microsoft.com/office/powerpoint/2010/main" val="2509282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9B5A521-E3C0-10A1-4207-C23AA453503C}"/>
              </a:ext>
            </a:extLst>
          </p:cNvPr>
          <p:cNvSpPr>
            <a:spLocks noGrp="1"/>
          </p:cNvSpPr>
          <p:nvPr>
            <p:ph type="title"/>
          </p:nvPr>
        </p:nvSpPr>
        <p:spPr>
          <a:xfrm>
            <a:off x="395416" y="640823"/>
            <a:ext cx="3927990" cy="5583148"/>
          </a:xfrm>
        </p:spPr>
        <p:txBody>
          <a:bodyPr anchor="ctr">
            <a:normAutofit/>
          </a:bodyPr>
          <a:lstStyle/>
          <a:p>
            <a:r>
              <a:rPr lang="cs-CZ" sz="5000" dirty="0" err="1"/>
              <a:t>Singen</a:t>
            </a:r>
            <a:r>
              <a:rPr lang="cs-CZ" sz="5000" dirty="0"/>
              <a:t> </a:t>
            </a:r>
            <a:r>
              <a:rPr lang="cs-CZ" sz="5000" dirty="0" err="1"/>
              <a:t>im</a:t>
            </a:r>
            <a:r>
              <a:rPr lang="cs-CZ" sz="5000" dirty="0"/>
              <a:t> </a:t>
            </a:r>
            <a:r>
              <a:rPr lang="cs-CZ" sz="5000" dirty="0" err="1"/>
              <a:t>Unterricht</a:t>
            </a:r>
            <a:endParaRPr lang="de-DE" sz="5000"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Zástupný obsah 5">
            <a:extLst>
              <a:ext uri="{FF2B5EF4-FFF2-40B4-BE49-F238E27FC236}">
                <a16:creationId xmlns:a16="http://schemas.microsoft.com/office/drawing/2014/main" id="{8DBA156B-EC0D-4619-E5E2-BD366F637C31}"/>
              </a:ext>
            </a:extLst>
          </p:cNvPr>
          <p:cNvSpPr>
            <a:spLocks noGrp="1"/>
          </p:cNvSpPr>
          <p:nvPr>
            <p:ph idx="1"/>
          </p:nvPr>
        </p:nvSpPr>
        <p:spPr>
          <a:xfrm>
            <a:off x="4476770" y="1004682"/>
            <a:ext cx="7712182" cy="4975988"/>
          </a:xfrm>
        </p:spPr>
        <p:txBody>
          <a:bodyPr>
            <a:normAutofit/>
          </a:bodyPr>
          <a:lstStyle/>
          <a:p>
            <a:r>
              <a:rPr lang="cs-CZ" dirty="0" err="1"/>
              <a:t>Was</a:t>
            </a:r>
            <a:r>
              <a:rPr lang="cs-CZ" dirty="0"/>
              <a:t> </a:t>
            </a:r>
            <a:r>
              <a:rPr lang="cs-CZ" dirty="0" err="1"/>
              <a:t>bringt</a:t>
            </a:r>
            <a:r>
              <a:rPr lang="cs-CZ" dirty="0"/>
              <a:t> </a:t>
            </a:r>
            <a:r>
              <a:rPr lang="cs-CZ" dirty="0" err="1"/>
              <a:t>Musik</a:t>
            </a:r>
            <a:r>
              <a:rPr lang="cs-CZ" dirty="0"/>
              <a:t> in den </a:t>
            </a:r>
            <a:r>
              <a:rPr lang="cs-CZ" dirty="0" err="1"/>
              <a:t>Deutschunterricht</a:t>
            </a:r>
            <a:r>
              <a:rPr lang="cs-CZ" dirty="0"/>
              <a:t>?</a:t>
            </a:r>
          </a:p>
          <a:p>
            <a:endParaRPr lang="cs-CZ" dirty="0"/>
          </a:p>
          <a:p>
            <a:endParaRPr lang="cs-CZ" dirty="0"/>
          </a:p>
          <a:p>
            <a:r>
              <a:rPr lang="cs-CZ" dirty="0" err="1"/>
              <a:t>Was</a:t>
            </a:r>
            <a:r>
              <a:rPr lang="cs-CZ" dirty="0"/>
              <a:t> kann man </a:t>
            </a:r>
            <a:r>
              <a:rPr lang="cs-CZ" dirty="0" err="1"/>
              <a:t>mit</a:t>
            </a:r>
            <a:r>
              <a:rPr lang="cs-CZ" dirty="0"/>
              <a:t> </a:t>
            </a:r>
            <a:r>
              <a:rPr lang="cs-CZ" dirty="0" err="1"/>
              <a:t>Musik</a:t>
            </a:r>
            <a:r>
              <a:rPr lang="cs-CZ" dirty="0"/>
              <a:t> </a:t>
            </a:r>
            <a:r>
              <a:rPr lang="cs-CZ" dirty="0" err="1"/>
              <a:t>im</a:t>
            </a:r>
            <a:r>
              <a:rPr lang="cs-CZ" dirty="0"/>
              <a:t> </a:t>
            </a:r>
            <a:r>
              <a:rPr lang="cs-CZ" dirty="0" err="1"/>
              <a:t>Detuschunterricht</a:t>
            </a:r>
            <a:r>
              <a:rPr lang="cs-CZ" dirty="0"/>
              <a:t> machen?</a:t>
            </a:r>
          </a:p>
          <a:p>
            <a:endParaRPr lang="cs-CZ" dirty="0"/>
          </a:p>
          <a:p>
            <a:endParaRPr lang="cs-CZ" dirty="0"/>
          </a:p>
          <a:p>
            <a:r>
              <a:rPr lang="cs-CZ" dirty="0" err="1"/>
              <a:t>Welche</a:t>
            </a:r>
            <a:r>
              <a:rPr lang="cs-CZ" dirty="0"/>
              <a:t> </a:t>
            </a:r>
            <a:r>
              <a:rPr lang="cs-CZ" dirty="0" err="1"/>
              <a:t>Übungstypen</a:t>
            </a:r>
            <a:r>
              <a:rPr lang="cs-CZ" dirty="0"/>
              <a:t> </a:t>
            </a:r>
            <a:r>
              <a:rPr lang="cs-CZ" dirty="0" err="1"/>
              <a:t>kennt</a:t>
            </a:r>
            <a:r>
              <a:rPr lang="cs-CZ" dirty="0"/>
              <a:t> </a:t>
            </a:r>
            <a:r>
              <a:rPr lang="cs-CZ" dirty="0" err="1"/>
              <a:t>ihr</a:t>
            </a:r>
            <a:r>
              <a:rPr lang="cs-CZ" dirty="0"/>
              <a:t>?</a:t>
            </a:r>
            <a:endParaRPr lang="de-DE" dirty="0"/>
          </a:p>
        </p:txBody>
      </p:sp>
    </p:spTree>
    <p:extLst>
      <p:ext uri="{BB962C8B-B14F-4D97-AF65-F5344CB8AC3E}">
        <p14:creationId xmlns:p14="http://schemas.microsoft.com/office/powerpoint/2010/main" val="718620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C1EB7-257D-D540-C19C-E9A3CA5DD7B4}"/>
              </a:ext>
            </a:extLst>
          </p:cNvPr>
          <p:cNvSpPr>
            <a:spLocks noGrp="1"/>
          </p:cNvSpPr>
          <p:nvPr>
            <p:ph type="title"/>
          </p:nvPr>
        </p:nvSpPr>
        <p:spPr/>
        <p:txBody>
          <a:bodyPr/>
          <a:lstStyle/>
          <a:p>
            <a:r>
              <a:rPr lang="cs-CZ" dirty="0" err="1"/>
              <a:t>Musik</a:t>
            </a:r>
            <a:r>
              <a:rPr lang="cs-CZ" dirty="0"/>
              <a:t> </a:t>
            </a:r>
            <a:r>
              <a:rPr lang="cs-CZ" dirty="0" err="1"/>
              <a:t>im</a:t>
            </a:r>
            <a:r>
              <a:rPr lang="cs-CZ" dirty="0"/>
              <a:t> </a:t>
            </a:r>
            <a:r>
              <a:rPr lang="cs-CZ" dirty="0" err="1"/>
              <a:t>Unterricht</a:t>
            </a:r>
            <a:endParaRPr lang="de-DE" dirty="0"/>
          </a:p>
        </p:txBody>
      </p:sp>
      <p:sp>
        <p:nvSpPr>
          <p:cNvPr id="3" name="Zástupný obsah 2">
            <a:extLst>
              <a:ext uri="{FF2B5EF4-FFF2-40B4-BE49-F238E27FC236}">
                <a16:creationId xmlns:a16="http://schemas.microsoft.com/office/drawing/2014/main" id="{DE6F2AEF-86D8-3251-1A32-2A7ECFC28DB0}"/>
              </a:ext>
            </a:extLst>
          </p:cNvPr>
          <p:cNvSpPr>
            <a:spLocks noGrp="1"/>
          </p:cNvSpPr>
          <p:nvPr>
            <p:ph idx="1"/>
          </p:nvPr>
        </p:nvSpPr>
        <p:spPr/>
        <p:txBody>
          <a:bodyPr/>
          <a:lstStyle/>
          <a:p>
            <a:r>
              <a:rPr lang="cs-CZ" dirty="0" err="1"/>
              <a:t>Deutsche</a:t>
            </a:r>
            <a:r>
              <a:rPr lang="cs-CZ" dirty="0"/>
              <a:t> </a:t>
            </a:r>
            <a:r>
              <a:rPr lang="cs-CZ" dirty="0" err="1"/>
              <a:t>Welle</a:t>
            </a:r>
            <a:r>
              <a:rPr lang="cs-CZ" dirty="0"/>
              <a:t> (</a:t>
            </a:r>
            <a:r>
              <a:rPr lang="cs-CZ" dirty="0" err="1"/>
              <a:t>Bandtagebuch</a:t>
            </a:r>
            <a:r>
              <a:rPr lang="cs-CZ" dirty="0"/>
              <a:t>)</a:t>
            </a:r>
          </a:p>
          <a:p>
            <a:r>
              <a:rPr lang="cs-CZ" dirty="0" err="1"/>
              <a:t>Munich</a:t>
            </a:r>
            <a:r>
              <a:rPr lang="cs-CZ" dirty="0"/>
              <a:t> </a:t>
            </a:r>
            <a:r>
              <a:rPr lang="cs-CZ" dirty="0" err="1"/>
              <a:t>Crew</a:t>
            </a:r>
            <a:endParaRPr lang="cs-CZ" dirty="0"/>
          </a:p>
          <a:p>
            <a:r>
              <a:rPr lang="cs-CZ" dirty="0" err="1"/>
              <a:t>Goetheinstitut</a:t>
            </a:r>
            <a:r>
              <a:rPr lang="cs-CZ" dirty="0"/>
              <a:t>: https://www.goethe.de/prj/dlp/de/unterrichtsmaterial/reihe/musik_liegt_in_der_luft</a:t>
            </a:r>
          </a:p>
          <a:p>
            <a:r>
              <a:rPr lang="cs-CZ" dirty="0" err="1"/>
              <a:t>Einige</a:t>
            </a:r>
            <a:r>
              <a:rPr lang="cs-CZ" dirty="0"/>
              <a:t> </a:t>
            </a:r>
            <a:r>
              <a:rPr lang="cs-CZ" dirty="0" err="1"/>
              <a:t>Ideen</a:t>
            </a:r>
            <a:r>
              <a:rPr lang="cs-CZ" dirty="0"/>
              <a:t> (</a:t>
            </a:r>
            <a:r>
              <a:rPr lang="cs-CZ" dirty="0">
                <a:hlinkClick r:id="rId2"/>
              </a:rPr>
              <a:t>https://deutsch-klett.de/</a:t>
            </a:r>
            <a:r>
              <a:rPr lang="cs-CZ" dirty="0" err="1">
                <a:hlinkClick r:id="rId2"/>
              </a:rPr>
              <a:t>lernen-mit-liedern-musik-im-deutschunterricht</a:t>
            </a:r>
            <a:r>
              <a:rPr lang="cs-CZ" dirty="0">
                <a:hlinkClick r:id="rId2"/>
              </a:rPr>
              <a:t>/</a:t>
            </a:r>
            <a:r>
              <a:rPr lang="cs-CZ" dirty="0"/>
              <a:t>)</a:t>
            </a:r>
          </a:p>
          <a:p>
            <a:endParaRPr lang="de-DE" dirty="0"/>
          </a:p>
        </p:txBody>
      </p:sp>
    </p:spTree>
    <p:extLst>
      <p:ext uri="{BB962C8B-B14F-4D97-AF65-F5344CB8AC3E}">
        <p14:creationId xmlns:p14="http://schemas.microsoft.com/office/powerpoint/2010/main" val="411411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E915AE-74A3-D04E-1273-24935D8822BC}"/>
              </a:ext>
            </a:extLst>
          </p:cNvPr>
          <p:cNvSpPr>
            <a:spLocks noGrp="1"/>
          </p:cNvSpPr>
          <p:nvPr>
            <p:ph type="title"/>
          </p:nvPr>
        </p:nvSpPr>
        <p:spPr/>
        <p:txBody>
          <a:bodyPr>
            <a:normAutofit/>
          </a:bodyPr>
          <a:lstStyle/>
          <a:p>
            <a:r>
              <a:rPr lang="cs-CZ" sz="3200" dirty="0" err="1"/>
              <a:t>Lückentexte</a:t>
            </a:r>
            <a:endParaRPr lang="de-DE" sz="3200" dirty="0"/>
          </a:p>
        </p:txBody>
      </p:sp>
      <p:sp>
        <p:nvSpPr>
          <p:cNvPr id="3" name="Inhaltsplatzhalter 2">
            <a:extLst>
              <a:ext uri="{FF2B5EF4-FFF2-40B4-BE49-F238E27FC236}">
                <a16:creationId xmlns:a16="http://schemas.microsoft.com/office/drawing/2014/main" id="{64D594DC-F2C1-6622-2198-1ADDF949350C}"/>
              </a:ext>
            </a:extLst>
          </p:cNvPr>
          <p:cNvSpPr>
            <a:spLocks noGrp="1"/>
          </p:cNvSpPr>
          <p:nvPr>
            <p:ph idx="1"/>
          </p:nvPr>
        </p:nvSpPr>
        <p:spPr/>
        <p:txBody>
          <a:bodyPr>
            <a:normAutofit/>
          </a:bodyPr>
          <a:lstStyle/>
          <a:p>
            <a:r>
              <a:rPr lang="cs-CZ" dirty="0" err="1"/>
              <a:t>Lyricsgaps</a:t>
            </a:r>
            <a:r>
              <a:rPr lang="cs-CZ" dirty="0"/>
              <a:t>: </a:t>
            </a:r>
            <a:r>
              <a:rPr lang="cs-CZ" dirty="0">
                <a:hlinkClick r:id="rId2"/>
              </a:rPr>
              <a:t>https://www.lyricsgaps.com/exercises/view/8287/Expert</a:t>
            </a:r>
            <a:endParaRPr lang="cs-CZ" dirty="0"/>
          </a:p>
          <a:p>
            <a:r>
              <a:rPr lang="cs-CZ" dirty="0" err="1"/>
              <a:t>Lückentexte</a:t>
            </a:r>
            <a:r>
              <a:rPr lang="cs-CZ" dirty="0"/>
              <a:t> </a:t>
            </a:r>
            <a:r>
              <a:rPr lang="cs-CZ" dirty="0" err="1"/>
              <a:t>erstellen</a:t>
            </a:r>
            <a:r>
              <a:rPr lang="cs-CZ" dirty="0"/>
              <a:t>: </a:t>
            </a:r>
            <a:r>
              <a:rPr lang="de-DE" dirty="0">
                <a:hlinkClick r:id="rId3"/>
              </a:rPr>
              <a:t>https://quizdidaktik.de/lueckedit3/</a:t>
            </a:r>
            <a:endParaRPr lang="cs-CZ" dirty="0"/>
          </a:p>
          <a:p>
            <a:r>
              <a:rPr lang="cs-CZ" dirty="0" err="1"/>
              <a:t>Lückentexte</a:t>
            </a:r>
            <a:r>
              <a:rPr lang="cs-CZ" dirty="0"/>
              <a:t> </a:t>
            </a:r>
            <a:r>
              <a:rPr lang="cs-CZ" dirty="0" err="1"/>
              <a:t>erstellen</a:t>
            </a:r>
            <a:r>
              <a:rPr lang="cs-CZ" dirty="0"/>
              <a:t> </a:t>
            </a:r>
            <a:r>
              <a:rPr lang="cs-CZ" dirty="0" err="1"/>
              <a:t>mit</a:t>
            </a:r>
            <a:r>
              <a:rPr lang="cs-CZ" dirty="0"/>
              <a:t> </a:t>
            </a:r>
            <a:r>
              <a:rPr lang="cs-CZ" dirty="0" err="1"/>
              <a:t>vielen</a:t>
            </a:r>
            <a:r>
              <a:rPr lang="cs-CZ" dirty="0"/>
              <a:t> </a:t>
            </a:r>
            <a:r>
              <a:rPr lang="cs-CZ" dirty="0" err="1"/>
              <a:t>Möglichkeiten</a:t>
            </a:r>
            <a:r>
              <a:rPr lang="cs-CZ" dirty="0"/>
              <a:t>: </a:t>
            </a:r>
            <a:r>
              <a:rPr lang="de-DE" dirty="0"/>
              <a:t>https://www.bg-kiel.de/1a/ctest.php</a:t>
            </a:r>
          </a:p>
        </p:txBody>
      </p:sp>
    </p:spTree>
    <p:extLst>
      <p:ext uri="{BB962C8B-B14F-4D97-AF65-F5344CB8AC3E}">
        <p14:creationId xmlns:p14="http://schemas.microsoft.com/office/powerpoint/2010/main" val="301256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95EFC0-59FF-141D-3338-7A200010F54C}"/>
              </a:ext>
            </a:extLst>
          </p:cNvPr>
          <p:cNvSpPr>
            <a:spLocks noGrp="1"/>
          </p:cNvSpPr>
          <p:nvPr>
            <p:ph type="title"/>
          </p:nvPr>
        </p:nvSpPr>
        <p:spPr/>
        <p:txBody>
          <a:bodyPr/>
          <a:lstStyle/>
          <a:p>
            <a:r>
              <a:rPr lang="cs-CZ" dirty="0" err="1"/>
              <a:t>Übungstypen</a:t>
            </a:r>
            <a:r>
              <a:rPr lang="cs-CZ" dirty="0"/>
              <a:t> </a:t>
            </a:r>
            <a:r>
              <a:rPr lang="cs-CZ" dirty="0" err="1"/>
              <a:t>an</a:t>
            </a:r>
            <a:r>
              <a:rPr lang="cs-CZ" dirty="0"/>
              <a:t> </a:t>
            </a:r>
            <a:r>
              <a:rPr lang="cs-CZ" dirty="0" err="1"/>
              <a:t>Beispielen</a:t>
            </a:r>
            <a:endParaRPr lang="de-DE" dirty="0"/>
          </a:p>
        </p:txBody>
      </p:sp>
      <p:sp>
        <p:nvSpPr>
          <p:cNvPr id="3" name="Zástupný obsah 2">
            <a:extLst>
              <a:ext uri="{FF2B5EF4-FFF2-40B4-BE49-F238E27FC236}">
                <a16:creationId xmlns:a16="http://schemas.microsoft.com/office/drawing/2014/main" id="{D49CAB37-9639-DA6E-9AB4-F5515E8F81C2}"/>
              </a:ext>
            </a:extLst>
          </p:cNvPr>
          <p:cNvSpPr>
            <a:spLocks noGrp="1"/>
          </p:cNvSpPr>
          <p:nvPr>
            <p:ph idx="1"/>
          </p:nvPr>
        </p:nvSpPr>
        <p:spPr/>
        <p:txBody>
          <a:bodyPr/>
          <a:lstStyle/>
          <a:p>
            <a:r>
              <a:rPr lang="cs-CZ" dirty="0" err="1"/>
              <a:t>Lückentexte</a:t>
            </a:r>
            <a:endParaRPr lang="cs-CZ" dirty="0"/>
          </a:p>
          <a:p>
            <a:r>
              <a:rPr lang="cs-CZ" dirty="0" err="1"/>
              <a:t>Bild</a:t>
            </a:r>
            <a:r>
              <a:rPr lang="cs-CZ" dirty="0"/>
              <a:t>-Text-</a:t>
            </a:r>
            <a:r>
              <a:rPr lang="cs-CZ" dirty="0" err="1"/>
              <a:t>Zuordnungen</a:t>
            </a:r>
            <a:endParaRPr lang="cs-CZ" dirty="0"/>
          </a:p>
          <a:p>
            <a:r>
              <a:rPr lang="cs-CZ" dirty="0" err="1"/>
              <a:t>Richtige</a:t>
            </a:r>
            <a:r>
              <a:rPr lang="cs-CZ" dirty="0"/>
              <a:t> </a:t>
            </a:r>
            <a:r>
              <a:rPr lang="cs-CZ" dirty="0" err="1"/>
              <a:t>Reihenfolge</a:t>
            </a:r>
            <a:r>
              <a:rPr lang="cs-CZ" dirty="0"/>
              <a:t> </a:t>
            </a:r>
            <a:r>
              <a:rPr lang="cs-CZ" dirty="0" err="1"/>
              <a:t>erstellen</a:t>
            </a:r>
            <a:endParaRPr lang="cs-CZ" dirty="0"/>
          </a:p>
          <a:p>
            <a:endParaRPr lang="cs-CZ" dirty="0"/>
          </a:p>
          <a:p>
            <a:endParaRPr lang="cs-CZ" dirty="0"/>
          </a:p>
          <a:p>
            <a:r>
              <a:rPr lang="cs-CZ"/>
              <a:t>?</a:t>
            </a:r>
            <a:endParaRPr lang="de-DE" dirty="0"/>
          </a:p>
        </p:txBody>
      </p:sp>
    </p:spTree>
    <p:extLst>
      <p:ext uri="{BB962C8B-B14F-4D97-AF65-F5344CB8AC3E}">
        <p14:creationId xmlns:p14="http://schemas.microsoft.com/office/powerpoint/2010/main" val="130303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E9F5F5-0E26-BBC4-553A-1FBDD243420F}"/>
              </a:ext>
            </a:extLst>
          </p:cNvPr>
          <p:cNvSpPr>
            <a:spLocks noGrp="1"/>
          </p:cNvSpPr>
          <p:nvPr>
            <p:ph type="title"/>
          </p:nvPr>
        </p:nvSpPr>
        <p:spPr/>
        <p:txBody>
          <a:bodyPr/>
          <a:lstStyle/>
          <a:p>
            <a:r>
              <a:rPr lang="cs-CZ" dirty="0" err="1"/>
              <a:t>Romanze</a:t>
            </a:r>
            <a:r>
              <a:rPr lang="cs-CZ" dirty="0"/>
              <a:t> </a:t>
            </a:r>
            <a:r>
              <a:rPr lang="cs-CZ" dirty="0" err="1"/>
              <a:t>im</a:t>
            </a:r>
            <a:r>
              <a:rPr lang="cs-CZ" dirty="0"/>
              <a:t> Perfekt</a:t>
            </a:r>
            <a:endParaRPr lang="de-DE" dirty="0"/>
          </a:p>
        </p:txBody>
      </p:sp>
      <p:sp>
        <p:nvSpPr>
          <p:cNvPr id="3" name="Zástupný obsah 2">
            <a:extLst>
              <a:ext uri="{FF2B5EF4-FFF2-40B4-BE49-F238E27FC236}">
                <a16:creationId xmlns:a16="http://schemas.microsoft.com/office/drawing/2014/main" id="{04653C5E-1572-FE8C-E8A1-05BEC868D25C}"/>
              </a:ext>
            </a:extLst>
          </p:cNvPr>
          <p:cNvSpPr>
            <a:spLocks noGrp="1"/>
          </p:cNvSpPr>
          <p:nvPr>
            <p:ph idx="1"/>
          </p:nvPr>
        </p:nvSpPr>
        <p:spPr/>
        <p:txBody>
          <a:bodyPr/>
          <a:lstStyle/>
          <a:p>
            <a:r>
              <a:rPr lang="de-DE" b="0" i="0" dirty="0">
                <a:effectLst/>
                <a:latin typeface="Calibri" panose="020F0502020204030204" pitchFamily="34" charset="0"/>
                <a:hlinkClick r:id="rId2"/>
              </a:rPr>
              <a:t>https://www.youtube.com/watch?v=KPoVPTX76Io</a:t>
            </a:r>
            <a:endParaRPr lang="cs-CZ" b="0" i="0" dirty="0">
              <a:effectLst/>
              <a:latin typeface="Calibri" panose="020F0502020204030204" pitchFamily="34" charset="0"/>
            </a:endParaRPr>
          </a:p>
          <a:p>
            <a:endParaRPr lang="cs-CZ" dirty="0">
              <a:latin typeface="Calibri" panose="020F0502020204030204" pitchFamily="34" charset="0"/>
            </a:endParaRPr>
          </a:p>
          <a:p>
            <a:r>
              <a:rPr lang="cs-CZ" dirty="0">
                <a:latin typeface="Calibri" panose="020F0502020204030204" pitchFamily="34" charset="0"/>
              </a:rPr>
              <a:t>ABER</a:t>
            </a:r>
          </a:p>
          <a:p>
            <a:endParaRPr lang="cs-CZ" dirty="0">
              <a:latin typeface="Calibri" panose="020F0502020204030204" pitchFamily="34" charset="0"/>
            </a:endParaRPr>
          </a:p>
          <a:p>
            <a:r>
              <a:rPr lang="de-DE" b="0" i="0" dirty="0">
                <a:effectLst/>
                <a:latin typeface="Calibri" panose="020F0502020204030204" pitchFamily="34" charset="0"/>
                <a:hlinkClick r:id="rId3"/>
              </a:rPr>
              <a:t>https://de.islcollective.com/deutsch-daf-video-lektionen/grammatik-praxis/allgemeine-grammatikuebungen/perfekt-vollendete-gegenwart/romanze-im-perfekt/698841</a:t>
            </a:r>
            <a:endParaRPr lang="de-DE" dirty="0"/>
          </a:p>
        </p:txBody>
      </p:sp>
    </p:spTree>
    <p:extLst>
      <p:ext uri="{BB962C8B-B14F-4D97-AF65-F5344CB8AC3E}">
        <p14:creationId xmlns:p14="http://schemas.microsoft.com/office/powerpoint/2010/main" val="122103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063117-3DAA-4DFB-5539-0F0A59BBB15C}"/>
              </a:ext>
            </a:extLst>
          </p:cNvPr>
          <p:cNvSpPr>
            <a:spLocks noGrp="1"/>
          </p:cNvSpPr>
          <p:nvPr>
            <p:ph type="title"/>
          </p:nvPr>
        </p:nvSpPr>
        <p:spPr/>
        <p:txBody>
          <a:bodyPr/>
          <a:lstStyle/>
          <a:p>
            <a:r>
              <a:rPr lang="cs-CZ" dirty="0"/>
              <a:t>AUCH YOUTUBE</a:t>
            </a:r>
            <a:endParaRPr lang="de-DE" dirty="0"/>
          </a:p>
        </p:txBody>
      </p:sp>
      <p:sp>
        <p:nvSpPr>
          <p:cNvPr id="3" name="Zástupný obsah 2">
            <a:extLst>
              <a:ext uri="{FF2B5EF4-FFF2-40B4-BE49-F238E27FC236}">
                <a16:creationId xmlns:a16="http://schemas.microsoft.com/office/drawing/2014/main" id="{7A73EA46-EB79-B320-41CB-829A2254EA97}"/>
              </a:ext>
            </a:extLst>
          </p:cNvPr>
          <p:cNvSpPr>
            <a:spLocks noGrp="1"/>
          </p:cNvSpPr>
          <p:nvPr>
            <p:ph idx="1"/>
          </p:nvPr>
        </p:nvSpPr>
        <p:spPr/>
        <p:txBody>
          <a:bodyPr/>
          <a:lstStyle/>
          <a:p>
            <a:r>
              <a:rPr lang="cs-CZ" dirty="0"/>
              <a:t>Die </a:t>
            </a:r>
            <a:r>
              <a:rPr lang="cs-CZ" dirty="0" err="1"/>
              <a:t>besten</a:t>
            </a:r>
            <a:r>
              <a:rPr lang="cs-CZ" dirty="0"/>
              <a:t> </a:t>
            </a:r>
            <a:r>
              <a:rPr lang="cs-CZ" dirty="0" err="1"/>
              <a:t>Lieder</a:t>
            </a:r>
            <a:r>
              <a:rPr lang="cs-CZ" dirty="0"/>
              <a:t> </a:t>
            </a:r>
            <a:r>
              <a:rPr lang="cs-CZ" dirty="0" err="1"/>
              <a:t>zum</a:t>
            </a:r>
            <a:r>
              <a:rPr lang="cs-CZ" dirty="0"/>
              <a:t> </a:t>
            </a:r>
            <a:r>
              <a:rPr lang="cs-CZ" dirty="0" err="1"/>
              <a:t>Deutschlernen</a:t>
            </a:r>
            <a:endParaRPr lang="cs-CZ" dirty="0"/>
          </a:p>
          <a:p>
            <a:endParaRPr lang="cs-CZ" dirty="0"/>
          </a:p>
          <a:p>
            <a:r>
              <a:rPr lang="cs-CZ" dirty="0">
                <a:hlinkClick r:id="rId2"/>
              </a:rPr>
              <a:t>https://www.youtube.com/playlist?list=PL0BP3FDXUr6PtsJQZC9hP8SG-vTUEbFuZ</a:t>
            </a:r>
            <a:endParaRPr lang="cs-CZ" dirty="0"/>
          </a:p>
          <a:p>
            <a:endParaRPr lang="cs-CZ" dirty="0"/>
          </a:p>
          <a:p>
            <a:pPr marL="0" indent="0">
              <a:buNone/>
            </a:pPr>
            <a:r>
              <a:rPr lang="cs-CZ" dirty="0"/>
              <a:t>Man </a:t>
            </a:r>
            <a:r>
              <a:rPr lang="cs-CZ" dirty="0" err="1"/>
              <a:t>findet</a:t>
            </a:r>
            <a:r>
              <a:rPr lang="cs-CZ" dirty="0"/>
              <a:t> </a:t>
            </a:r>
            <a:r>
              <a:rPr lang="cs-CZ" dirty="0" err="1"/>
              <a:t>sie</a:t>
            </a:r>
            <a:r>
              <a:rPr lang="cs-CZ" dirty="0"/>
              <a:t> </a:t>
            </a:r>
            <a:r>
              <a:rPr lang="cs-CZ" dirty="0" err="1"/>
              <a:t>auch</a:t>
            </a:r>
            <a:r>
              <a:rPr lang="cs-CZ" dirty="0"/>
              <a:t> </a:t>
            </a:r>
            <a:r>
              <a:rPr lang="cs-CZ" dirty="0" err="1"/>
              <a:t>didaktisiert</a:t>
            </a:r>
            <a:r>
              <a:rPr lang="cs-CZ" dirty="0"/>
              <a:t>:</a:t>
            </a:r>
          </a:p>
          <a:p>
            <a:r>
              <a:rPr lang="de-DE" dirty="0"/>
              <a:t>https://deutschmusikblog.de/fahrrad-fahrn/</a:t>
            </a:r>
          </a:p>
        </p:txBody>
      </p:sp>
    </p:spTree>
    <p:extLst>
      <p:ext uri="{BB962C8B-B14F-4D97-AF65-F5344CB8AC3E}">
        <p14:creationId xmlns:p14="http://schemas.microsoft.com/office/powerpoint/2010/main" val="2925851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9272F2-F0F3-E94B-F7DC-3946DDF5ECAF}"/>
              </a:ext>
            </a:extLst>
          </p:cNvPr>
          <p:cNvSpPr>
            <a:spLocks noGrp="1"/>
          </p:cNvSpPr>
          <p:nvPr>
            <p:ph type="title"/>
          </p:nvPr>
        </p:nvSpPr>
        <p:spPr/>
        <p:txBody>
          <a:bodyPr/>
          <a:lstStyle/>
          <a:p>
            <a:r>
              <a:rPr lang="cs-CZ" dirty="0"/>
              <a:t>DISKUSSION UND DANN CHART</a:t>
            </a:r>
            <a:endParaRPr lang="de-DE" dirty="0"/>
          </a:p>
        </p:txBody>
      </p:sp>
      <p:sp>
        <p:nvSpPr>
          <p:cNvPr id="3" name="Zástupný obsah 2">
            <a:extLst>
              <a:ext uri="{FF2B5EF4-FFF2-40B4-BE49-F238E27FC236}">
                <a16:creationId xmlns:a16="http://schemas.microsoft.com/office/drawing/2014/main" id="{A4A883E6-1859-E6BA-1A1F-0DBA4A90A74B}"/>
              </a:ext>
            </a:extLst>
          </p:cNvPr>
          <p:cNvSpPr>
            <a:spLocks noGrp="1"/>
          </p:cNvSpPr>
          <p:nvPr>
            <p:ph idx="1"/>
          </p:nvPr>
        </p:nvSpPr>
        <p:spPr/>
        <p:txBody>
          <a:bodyPr/>
          <a:lstStyle/>
          <a:p>
            <a:pPr algn="l" fontAlgn="base"/>
            <a:r>
              <a:rPr lang="de-DE" sz="1800" b="0" i="0" dirty="0">
                <a:solidFill>
                  <a:srgbClr val="000000"/>
                </a:solidFill>
                <a:effectLst/>
                <a:latin typeface="Calibri" panose="020F0502020204030204" pitchFamily="34" charset="0"/>
              </a:rPr>
              <a:t>Diskussion: Welche deutsche SängerInnen kennt ihr? Wie sieht es heute mit der deutschen Pop-Musik aus? Wo hört ihr die aktuelle Musik am häufigsten?</a:t>
            </a:r>
            <a:endParaRPr lang="cs-CZ" sz="1800" b="0" i="0" dirty="0">
              <a:solidFill>
                <a:srgbClr val="000000"/>
              </a:solidFill>
              <a:effectLst/>
              <a:latin typeface="Calibri" panose="020F0502020204030204" pitchFamily="34" charset="0"/>
            </a:endParaRPr>
          </a:p>
          <a:p>
            <a:pPr algn="l" fontAlgn="base"/>
            <a:endParaRPr lang="cs-CZ" sz="1800" dirty="0">
              <a:solidFill>
                <a:srgbClr val="000000"/>
              </a:solidFill>
              <a:latin typeface="Calibri" panose="020F0502020204030204" pitchFamily="34" charset="0"/>
            </a:endParaRPr>
          </a:p>
          <a:p>
            <a:pPr algn="l" fontAlgn="base"/>
            <a:endParaRPr lang="de-DE" sz="1800" b="0" i="0" dirty="0">
              <a:solidFill>
                <a:srgbClr val="000000"/>
              </a:solidFill>
              <a:effectLst/>
              <a:latin typeface="Calibri" panose="020F0502020204030204" pitchFamily="34" charset="0"/>
            </a:endParaRPr>
          </a:p>
          <a:p>
            <a:pPr algn="l" fontAlgn="base"/>
            <a:r>
              <a:rPr lang="de-DE" sz="1800" b="0" i="0" dirty="0">
                <a:solidFill>
                  <a:srgbClr val="000000"/>
                </a:solidFill>
                <a:effectLst/>
                <a:latin typeface="Calibri" panose="020F0502020204030204" pitchFamily="34" charset="0"/>
              </a:rPr>
              <a:t>Was sind die Themen, die behandelt werden? Wollen wir uns die Charts anschauen und vielleicht ein Thema finden? Am Ende sollte eine Liste von Songs entstehen, die zu aktuellen Themen sich </a:t>
            </a:r>
            <a:r>
              <a:rPr lang="de-DE" sz="1800" b="0" i="0" dirty="0" err="1">
                <a:solidFill>
                  <a:srgbClr val="000000"/>
                </a:solidFill>
                <a:effectLst/>
                <a:latin typeface="Calibri" panose="020F0502020204030204" pitchFamily="34" charset="0"/>
              </a:rPr>
              <a:t>äussern</a:t>
            </a:r>
            <a:r>
              <a:rPr lang="de-DE" sz="1800" b="0" i="0" dirty="0">
                <a:solidFill>
                  <a:srgbClr val="000000"/>
                </a:solidFill>
                <a:effectLst/>
                <a:latin typeface="Calibri" panose="020F0502020204030204" pitchFamily="34" charset="0"/>
              </a:rPr>
              <a:t> und die SchülerInnen ansprechen können. Auch eine kleinere Liste von Songs, die wir gerne selber singen möchten/werden.</a:t>
            </a:r>
          </a:p>
          <a:p>
            <a:endParaRPr lang="de-DE" dirty="0"/>
          </a:p>
        </p:txBody>
      </p:sp>
    </p:spTree>
    <p:extLst>
      <p:ext uri="{BB962C8B-B14F-4D97-AF65-F5344CB8AC3E}">
        <p14:creationId xmlns:p14="http://schemas.microsoft.com/office/powerpoint/2010/main" val="330048497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Words>
  <Application>Microsoft Office PowerPoint</Application>
  <PresentationFormat>Širokoúhlá obrazovka</PresentationFormat>
  <Paragraphs>52</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Aharoni</vt:lpstr>
      <vt:lpstr>Arial</vt:lpstr>
      <vt:lpstr>Calibri</vt:lpstr>
      <vt:lpstr>Calibri Light</vt:lpstr>
      <vt:lpstr>Motiv Office</vt:lpstr>
      <vt:lpstr>Musik im Deutschunterricht</vt:lpstr>
      <vt:lpstr>Bedingung 1: MITMACHEN!</vt:lpstr>
      <vt:lpstr>Singen im Unterricht</vt:lpstr>
      <vt:lpstr>Musik im Unterricht</vt:lpstr>
      <vt:lpstr>Lückentexte</vt:lpstr>
      <vt:lpstr>Übungstypen an Beispielen</vt:lpstr>
      <vt:lpstr>Romanze im Perfekt</vt:lpstr>
      <vt:lpstr>AUCH YOUTUBE</vt:lpstr>
      <vt:lpstr>DISKUSSION UND DANN CHART</vt:lpstr>
      <vt:lpstr>Sprecht zu zweit oder zu dritt Think Pair (Einzelarbeit und Paararbeit)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 Pytlík</dc:creator>
  <cp:lastModifiedBy>Petr Pytlík</cp:lastModifiedBy>
  <cp:revision>14</cp:revision>
  <dcterms:created xsi:type="dcterms:W3CDTF">2023-09-12T11:04:57Z</dcterms:created>
  <dcterms:modified xsi:type="dcterms:W3CDTF">2023-10-17T12:50:09Z</dcterms:modified>
</cp:coreProperties>
</file>