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8" r:id="rId3"/>
    <p:sldId id="399" r:id="rId4"/>
    <p:sldId id="419" r:id="rId5"/>
    <p:sldId id="396" r:id="rId6"/>
    <p:sldId id="383" r:id="rId7"/>
    <p:sldId id="395" r:id="rId8"/>
    <p:sldId id="397" r:id="rId9"/>
    <p:sldId id="384" r:id="rId10"/>
    <p:sldId id="386" r:id="rId11"/>
    <p:sldId id="387" r:id="rId12"/>
    <p:sldId id="388" r:id="rId13"/>
    <p:sldId id="425" r:id="rId14"/>
    <p:sldId id="410" r:id="rId15"/>
    <p:sldId id="411" r:id="rId16"/>
    <p:sldId id="421" r:id="rId17"/>
    <p:sldId id="422" r:id="rId18"/>
    <p:sldId id="402" r:id="rId19"/>
    <p:sldId id="403" r:id="rId20"/>
    <p:sldId id="412" r:id="rId21"/>
    <p:sldId id="414" r:id="rId22"/>
    <p:sldId id="413" r:id="rId23"/>
    <p:sldId id="415" r:id="rId24"/>
    <p:sldId id="416" r:id="rId25"/>
    <p:sldId id="417" r:id="rId26"/>
    <p:sldId id="418" r:id="rId27"/>
    <p:sldId id="420" r:id="rId28"/>
    <p:sldId id="442" r:id="rId29"/>
    <p:sldId id="423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5" r:id="rId38"/>
    <p:sldId id="356" r:id="rId39"/>
    <p:sldId id="436" r:id="rId40"/>
    <p:sldId id="437" r:id="rId41"/>
    <p:sldId id="434" r:id="rId42"/>
    <p:sldId id="433" r:id="rId43"/>
    <p:sldId id="439" r:id="rId44"/>
    <p:sldId id="440" r:id="rId45"/>
    <p:sldId id="438" r:id="rId46"/>
    <p:sldId id="441" r:id="rId47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5" d="100"/>
          <a:sy n="95" d="100"/>
        </p:scale>
        <p:origin x="462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414E9-6F74-443C-99D0-37B53B52A5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3B47ED-0293-4B1F-B9D0-D4BA3FA314E7}">
      <dgm:prSet phldrT="[Text]"/>
      <dgm:spPr/>
      <dgm:t>
        <a:bodyPr/>
        <a:lstStyle/>
        <a:p>
          <a:r>
            <a:rPr lang="cs-CZ" dirty="0"/>
            <a:t>území</a:t>
          </a:r>
        </a:p>
      </dgm:t>
    </dgm:pt>
    <dgm:pt modelId="{CF974398-CE0B-4A8A-A7F1-E638B829714E}" type="parTrans" cxnId="{45291E09-572D-4AE0-86E6-4054A1A22D10}">
      <dgm:prSet/>
      <dgm:spPr/>
      <dgm:t>
        <a:bodyPr/>
        <a:lstStyle/>
        <a:p>
          <a:endParaRPr lang="cs-CZ"/>
        </a:p>
      </dgm:t>
    </dgm:pt>
    <dgm:pt modelId="{12D0B363-6935-4751-AB0D-FDE572BE0C2E}" type="sibTrans" cxnId="{45291E09-572D-4AE0-86E6-4054A1A22D10}">
      <dgm:prSet/>
      <dgm:spPr/>
      <dgm:t>
        <a:bodyPr/>
        <a:lstStyle/>
        <a:p>
          <a:endParaRPr lang="cs-CZ"/>
        </a:p>
      </dgm:t>
    </dgm:pt>
    <dgm:pt modelId="{7FC86ADE-41E2-4B77-BF7D-854FC35DEC7C}">
      <dgm:prSet phldrT="[Text]"/>
      <dgm:spPr/>
      <dgm:t>
        <a:bodyPr/>
        <a:lstStyle/>
        <a:p>
          <a:r>
            <a:rPr lang="cs-CZ" dirty="0"/>
            <a:t>obyvatelstvo</a:t>
          </a:r>
        </a:p>
      </dgm:t>
    </dgm:pt>
    <dgm:pt modelId="{F78DA677-3F2B-4B81-A723-825A719DCEC4}" type="parTrans" cxnId="{572F3372-ABE0-4E31-9739-590752809408}">
      <dgm:prSet/>
      <dgm:spPr/>
      <dgm:t>
        <a:bodyPr/>
        <a:lstStyle/>
        <a:p>
          <a:endParaRPr lang="cs-CZ"/>
        </a:p>
      </dgm:t>
    </dgm:pt>
    <dgm:pt modelId="{FFCC190A-2F9E-45C0-8084-5E9C76C52E5F}" type="sibTrans" cxnId="{572F3372-ABE0-4E31-9739-590752809408}">
      <dgm:prSet/>
      <dgm:spPr/>
      <dgm:t>
        <a:bodyPr/>
        <a:lstStyle/>
        <a:p>
          <a:endParaRPr lang="cs-CZ"/>
        </a:p>
      </dgm:t>
    </dgm:pt>
    <dgm:pt modelId="{4542E904-C04B-42F7-A346-AE7B9E21B428}">
      <dgm:prSet phldrT="[Text]"/>
      <dgm:spPr/>
      <dgm:t>
        <a:bodyPr/>
        <a:lstStyle/>
        <a:p>
          <a:r>
            <a:rPr lang="cs-CZ" dirty="0"/>
            <a:t>(způsobilost vstupovat do mezinárodních vztahů)</a:t>
          </a:r>
        </a:p>
      </dgm:t>
    </dgm:pt>
    <dgm:pt modelId="{93BDACCE-8380-4FD9-9C10-0938E54328AE}" type="parTrans" cxnId="{10C5C044-6195-42AA-BE77-D8750C260B1B}">
      <dgm:prSet/>
      <dgm:spPr/>
      <dgm:t>
        <a:bodyPr/>
        <a:lstStyle/>
        <a:p>
          <a:endParaRPr lang="cs-CZ"/>
        </a:p>
      </dgm:t>
    </dgm:pt>
    <dgm:pt modelId="{DFE308C3-8D5D-49D3-847F-B05695A4B1D9}" type="sibTrans" cxnId="{10C5C044-6195-42AA-BE77-D8750C260B1B}">
      <dgm:prSet/>
      <dgm:spPr/>
      <dgm:t>
        <a:bodyPr/>
        <a:lstStyle/>
        <a:p>
          <a:endParaRPr lang="cs-CZ"/>
        </a:p>
      </dgm:t>
    </dgm:pt>
    <dgm:pt modelId="{1E38371A-C250-4224-AE5D-B7ED0F5FA41F}">
      <dgm:prSet/>
      <dgm:spPr/>
      <dgm:t>
        <a:bodyPr/>
        <a:lstStyle/>
        <a:p>
          <a:r>
            <a:rPr lang="cs-CZ" dirty="0"/>
            <a:t>státní moc</a:t>
          </a:r>
        </a:p>
      </dgm:t>
    </dgm:pt>
    <dgm:pt modelId="{281E76A2-FDEC-4B62-BF9D-78044E7DAD5C}" type="parTrans" cxnId="{53C6745E-C230-4A25-A93D-2D7330562E95}">
      <dgm:prSet/>
      <dgm:spPr/>
      <dgm:t>
        <a:bodyPr/>
        <a:lstStyle/>
        <a:p>
          <a:endParaRPr lang="cs-CZ"/>
        </a:p>
      </dgm:t>
    </dgm:pt>
    <dgm:pt modelId="{2EC666A6-5AC3-4A1B-8307-5D88D2256839}" type="sibTrans" cxnId="{53C6745E-C230-4A25-A93D-2D7330562E95}">
      <dgm:prSet/>
      <dgm:spPr/>
      <dgm:t>
        <a:bodyPr/>
        <a:lstStyle/>
        <a:p>
          <a:endParaRPr lang="cs-CZ"/>
        </a:p>
      </dgm:t>
    </dgm:pt>
    <dgm:pt modelId="{BA35137D-A335-4B88-8BEB-18CD84061CA6}" type="pres">
      <dgm:prSet presAssocID="{15E414E9-6F74-443C-99D0-37B53B52A551}" presName="Name0" presStyleCnt="0">
        <dgm:presLayoutVars>
          <dgm:chMax val="7"/>
          <dgm:chPref val="7"/>
          <dgm:dir/>
        </dgm:presLayoutVars>
      </dgm:prSet>
      <dgm:spPr/>
    </dgm:pt>
    <dgm:pt modelId="{BABBE61B-F3DD-47F6-AE01-B2C9DE859592}" type="pres">
      <dgm:prSet presAssocID="{15E414E9-6F74-443C-99D0-37B53B52A551}" presName="Name1" presStyleCnt="0"/>
      <dgm:spPr/>
    </dgm:pt>
    <dgm:pt modelId="{3A9B1058-173C-4973-A0FF-F2D4CEF2FE5B}" type="pres">
      <dgm:prSet presAssocID="{15E414E9-6F74-443C-99D0-37B53B52A551}" presName="cycle" presStyleCnt="0"/>
      <dgm:spPr/>
    </dgm:pt>
    <dgm:pt modelId="{02D015AA-C83F-4B37-886A-F4FFBF5D4F61}" type="pres">
      <dgm:prSet presAssocID="{15E414E9-6F74-443C-99D0-37B53B52A551}" presName="srcNode" presStyleLbl="node1" presStyleIdx="0" presStyleCnt="4"/>
      <dgm:spPr/>
    </dgm:pt>
    <dgm:pt modelId="{28A60895-A40F-421B-ABA3-E12548B2FBBF}" type="pres">
      <dgm:prSet presAssocID="{15E414E9-6F74-443C-99D0-37B53B52A551}" presName="conn" presStyleLbl="parChTrans1D2" presStyleIdx="0" presStyleCnt="1"/>
      <dgm:spPr/>
    </dgm:pt>
    <dgm:pt modelId="{0269F9EC-A9B4-47FB-B014-09FE18ACB8A1}" type="pres">
      <dgm:prSet presAssocID="{15E414E9-6F74-443C-99D0-37B53B52A551}" presName="extraNode" presStyleLbl="node1" presStyleIdx="0" presStyleCnt="4"/>
      <dgm:spPr/>
    </dgm:pt>
    <dgm:pt modelId="{1E0A1088-7115-426D-B7A4-9DC98C6A04C4}" type="pres">
      <dgm:prSet presAssocID="{15E414E9-6F74-443C-99D0-37B53B52A551}" presName="dstNode" presStyleLbl="node1" presStyleIdx="0" presStyleCnt="4"/>
      <dgm:spPr/>
    </dgm:pt>
    <dgm:pt modelId="{6FC3E2D2-5712-4A12-B7D6-7CD2DF03AF36}" type="pres">
      <dgm:prSet presAssocID="{7A3B47ED-0293-4B1F-B9D0-D4BA3FA314E7}" presName="text_1" presStyleLbl="node1" presStyleIdx="0" presStyleCnt="4">
        <dgm:presLayoutVars>
          <dgm:bulletEnabled val="1"/>
        </dgm:presLayoutVars>
      </dgm:prSet>
      <dgm:spPr/>
    </dgm:pt>
    <dgm:pt modelId="{720F0032-8667-4488-AC78-844127AE1063}" type="pres">
      <dgm:prSet presAssocID="{7A3B47ED-0293-4B1F-B9D0-D4BA3FA314E7}" presName="accent_1" presStyleCnt="0"/>
      <dgm:spPr/>
    </dgm:pt>
    <dgm:pt modelId="{5F4DF88E-5B78-4CBE-9131-84BF033DE4B0}" type="pres">
      <dgm:prSet presAssocID="{7A3B47ED-0293-4B1F-B9D0-D4BA3FA314E7}" presName="accentRepeatNode" presStyleLbl="solidFgAcc1" presStyleIdx="0" presStyleCnt="4"/>
      <dgm:spPr/>
    </dgm:pt>
    <dgm:pt modelId="{A8B1E82E-6915-4C73-87DD-8DD6B4D4C17D}" type="pres">
      <dgm:prSet presAssocID="{7FC86ADE-41E2-4B77-BF7D-854FC35DEC7C}" presName="text_2" presStyleLbl="node1" presStyleIdx="1" presStyleCnt="4">
        <dgm:presLayoutVars>
          <dgm:bulletEnabled val="1"/>
        </dgm:presLayoutVars>
      </dgm:prSet>
      <dgm:spPr/>
    </dgm:pt>
    <dgm:pt modelId="{02CE0863-A7B4-4C0D-A872-A4346158E9BA}" type="pres">
      <dgm:prSet presAssocID="{7FC86ADE-41E2-4B77-BF7D-854FC35DEC7C}" presName="accent_2" presStyleCnt="0"/>
      <dgm:spPr/>
    </dgm:pt>
    <dgm:pt modelId="{FBA2E398-324D-452F-BAB4-92762CFAA9C4}" type="pres">
      <dgm:prSet presAssocID="{7FC86ADE-41E2-4B77-BF7D-854FC35DEC7C}" presName="accentRepeatNode" presStyleLbl="solidFgAcc1" presStyleIdx="1" presStyleCnt="4"/>
      <dgm:spPr/>
    </dgm:pt>
    <dgm:pt modelId="{BB95E934-1891-42E4-A3C0-D42D65F9CAF7}" type="pres">
      <dgm:prSet presAssocID="{1E38371A-C250-4224-AE5D-B7ED0F5FA41F}" presName="text_3" presStyleLbl="node1" presStyleIdx="2" presStyleCnt="4">
        <dgm:presLayoutVars>
          <dgm:bulletEnabled val="1"/>
        </dgm:presLayoutVars>
      </dgm:prSet>
      <dgm:spPr/>
    </dgm:pt>
    <dgm:pt modelId="{E25F9F7D-8AF2-4806-965A-87055B67F271}" type="pres">
      <dgm:prSet presAssocID="{1E38371A-C250-4224-AE5D-B7ED0F5FA41F}" presName="accent_3" presStyleCnt="0"/>
      <dgm:spPr/>
    </dgm:pt>
    <dgm:pt modelId="{DD5993E8-871D-4258-9EE8-70DDE7479DF5}" type="pres">
      <dgm:prSet presAssocID="{1E38371A-C250-4224-AE5D-B7ED0F5FA41F}" presName="accentRepeatNode" presStyleLbl="solidFgAcc1" presStyleIdx="2" presStyleCnt="4"/>
      <dgm:spPr/>
    </dgm:pt>
    <dgm:pt modelId="{2A891B9A-58E0-408E-9F50-7C0F0B4DE909}" type="pres">
      <dgm:prSet presAssocID="{4542E904-C04B-42F7-A346-AE7B9E21B428}" presName="text_4" presStyleLbl="node1" presStyleIdx="3" presStyleCnt="4">
        <dgm:presLayoutVars>
          <dgm:bulletEnabled val="1"/>
        </dgm:presLayoutVars>
      </dgm:prSet>
      <dgm:spPr/>
    </dgm:pt>
    <dgm:pt modelId="{0F530BFB-316F-48CA-9936-96C790423C06}" type="pres">
      <dgm:prSet presAssocID="{4542E904-C04B-42F7-A346-AE7B9E21B428}" presName="accent_4" presStyleCnt="0"/>
      <dgm:spPr/>
    </dgm:pt>
    <dgm:pt modelId="{4B717F5C-39A1-441B-BD98-88E4EB5A0F5E}" type="pres">
      <dgm:prSet presAssocID="{4542E904-C04B-42F7-A346-AE7B9E21B428}" presName="accentRepeatNode" presStyleLbl="solidFgAcc1" presStyleIdx="3" presStyleCnt="4"/>
      <dgm:spPr/>
    </dgm:pt>
  </dgm:ptLst>
  <dgm:cxnLst>
    <dgm:cxn modelId="{45291E09-572D-4AE0-86E6-4054A1A22D10}" srcId="{15E414E9-6F74-443C-99D0-37B53B52A551}" destId="{7A3B47ED-0293-4B1F-B9D0-D4BA3FA314E7}" srcOrd="0" destOrd="0" parTransId="{CF974398-CE0B-4A8A-A7F1-E638B829714E}" sibTransId="{12D0B363-6935-4751-AB0D-FDE572BE0C2E}"/>
    <dgm:cxn modelId="{53C6745E-C230-4A25-A93D-2D7330562E95}" srcId="{15E414E9-6F74-443C-99D0-37B53B52A551}" destId="{1E38371A-C250-4224-AE5D-B7ED0F5FA41F}" srcOrd="2" destOrd="0" parTransId="{281E76A2-FDEC-4B62-BF9D-78044E7DAD5C}" sibTransId="{2EC666A6-5AC3-4A1B-8307-5D88D2256839}"/>
    <dgm:cxn modelId="{10C5C044-6195-42AA-BE77-D8750C260B1B}" srcId="{15E414E9-6F74-443C-99D0-37B53B52A551}" destId="{4542E904-C04B-42F7-A346-AE7B9E21B428}" srcOrd="3" destOrd="0" parTransId="{93BDACCE-8380-4FD9-9C10-0938E54328AE}" sibTransId="{DFE308C3-8D5D-49D3-847F-B05695A4B1D9}"/>
    <dgm:cxn modelId="{F0B20870-219B-48B9-A1D4-6D76D258E98B}" type="presOf" srcId="{15E414E9-6F74-443C-99D0-37B53B52A551}" destId="{BA35137D-A335-4B88-8BEB-18CD84061CA6}" srcOrd="0" destOrd="0" presId="urn:microsoft.com/office/officeart/2008/layout/VerticalCurvedList"/>
    <dgm:cxn modelId="{D17CD271-A8FE-4E10-91C4-613ED2C40AD6}" type="presOf" srcId="{12D0B363-6935-4751-AB0D-FDE572BE0C2E}" destId="{28A60895-A40F-421B-ABA3-E12548B2FBBF}" srcOrd="0" destOrd="0" presId="urn:microsoft.com/office/officeart/2008/layout/VerticalCurvedList"/>
    <dgm:cxn modelId="{572F3372-ABE0-4E31-9739-590752809408}" srcId="{15E414E9-6F74-443C-99D0-37B53B52A551}" destId="{7FC86ADE-41E2-4B77-BF7D-854FC35DEC7C}" srcOrd="1" destOrd="0" parTransId="{F78DA677-3F2B-4B81-A723-825A719DCEC4}" sibTransId="{FFCC190A-2F9E-45C0-8084-5E9C76C52E5F}"/>
    <dgm:cxn modelId="{3623E08E-6EBC-47C0-8C56-FF4F337F99C1}" type="presOf" srcId="{7A3B47ED-0293-4B1F-B9D0-D4BA3FA314E7}" destId="{6FC3E2D2-5712-4A12-B7D6-7CD2DF03AF36}" srcOrd="0" destOrd="0" presId="urn:microsoft.com/office/officeart/2008/layout/VerticalCurvedList"/>
    <dgm:cxn modelId="{568602C7-582B-4AC6-AFD0-58141C4BE635}" type="presOf" srcId="{7FC86ADE-41E2-4B77-BF7D-854FC35DEC7C}" destId="{A8B1E82E-6915-4C73-87DD-8DD6B4D4C17D}" srcOrd="0" destOrd="0" presId="urn:microsoft.com/office/officeart/2008/layout/VerticalCurvedList"/>
    <dgm:cxn modelId="{86B0F5CF-11D4-4B1F-BDE0-2BC71D69D079}" type="presOf" srcId="{4542E904-C04B-42F7-A346-AE7B9E21B428}" destId="{2A891B9A-58E0-408E-9F50-7C0F0B4DE909}" srcOrd="0" destOrd="0" presId="urn:microsoft.com/office/officeart/2008/layout/VerticalCurvedList"/>
    <dgm:cxn modelId="{045462DA-1240-4163-945E-29A31D8FD89D}" type="presOf" srcId="{1E38371A-C250-4224-AE5D-B7ED0F5FA41F}" destId="{BB95E934-1891-42E4-A3C0-D42D65F9CAF7}" srcOrd="0" destOrd="0" presId="urn:microsoft.com/office/officeart/2008/layout/VerticalCurvedList"/>
    <dgm:cxn modelId="{04400C5E-9BDF-48E6-9D58-E1ABE72112B1}" type="presParOf" srcId="{BA35137D-A335-4B88-8BEB-18CD84061CA6}" destId="{BABBE61B-F3DD-47F6-AE01-B2C9DE859592}" srcOrd="0" destOrd="0" presId="urn:microsoft.com/office/officeart/2008/layout/VerticalCurvedList"/>
    <dgm:cxn modelId="{3F5A54A4-047A-4B35-B981-CC0795AD8CFE}" type="presParOf" srcId="{BABBE61B-F3DD-47F6-AE01-B2C9DE859592}" destId="{3A9B1058-173C-4973-A0FF-F2D4CEF2FE5B}" srcOrd="0" destOrd="0" presId="urn:microsoft.com/office/officeart/2008/layout/VerticalCurvedList"/>
    <dgm:cxn modelId="{ECFF3899-9258-4634-AB2B-751672CCFAB6}" type="presParOf" srcId="{3A9B1058-173C-4973-A0FF-F2D4CEF2FE5B}" destId="{02D015AA-C83F-4B37-886A-F4FFBF5D4F61}" srcOrd="0" destOrd="0" presId="urn:microsoft.com/office/officeart/2008/layout/VerticalCurvedList"/>
    <dgm:cxn modelId="{A8B51927-6385-4C35-B6BB-4B6E75000821}" type="presParOf" srcId="{3A9B1058-173C-4973-A0FF-F2D4CEF2FE5B}" destId="{28A60895-A40F-421B-ABA3-E12548B2FBBF}" srcOrd="1" destOrd="0" presId="urn:microsoft.com/office/officeart/2008/layout/VerticalCurvedList"/>
    <dgm:cxn modelId="{7E83BB6A-59E8-4C9F-92EF-59F1425D26BE}" type="presParOf" srcId="{3A9B1058-173C-4973-A0FF-F2D4CEF2FE5B}" destId="{0269F9EC-A9B4-47FB-B014-09FE18ACB8A1}" srcOrd="2" destOrd="0" presId="urn:microsoft.com/office/officeart/2008/layout/VerticalCurvedList"/>
    <dgm:cxn modelId="{E4A2C077-0CF2-41E4-A54B-476C21F80F5A}" type="presParOf" srcId="{3A9B1058-173C-4973-A0FF-F2D4CEF2FE5B}" destId="{1E0A1088-7115-426D-B7A4-9DC98C6A04C4}" srcOrd="3" destOrd="0" presId="urn:microsoft.com/office/officeart/2008/layout/VerticalCurvedList"/>
    <dgm:cxn modelId="{2C834536-9637-4DF7-B6E3-B202DF395C2F}" type="presParOf" srcId="{BABBE61B-F3DD-47F6-AE01-B2C9DE859592}" destId="{6FC3E2D2-5712-4A12-B7D6-7CD2DF03AF36}" srcOrd="1" destOrd="0" presId="urn:microsoft.com/office/officeart/2008/layout/VerticalCurvedList"/>
    <dgm:cxn modelId="{BB9BB6F7-6E1B-4A70-981F-422F176CEB09}" type="presParOf" srcId="{BABBE61B-F3DD-47F6-AE01-B2C9DE859592}" destId="{720F0032-8667-4488-AC78-844127AE1063}" srcOrd="2" destOrd="0" presId="urn:microsoft.com/office/officeart/2008/layout/VerticalCurvedList"/>
    <dgm:cxn modelId="{D8F3EC40-EB1A-4ED1-8299-EFA4E4A150EF}" type="presParOf" srcId="{720F0032-8667-4488-AC78-844127AE1063}" destId="{5F4DF88E-5B78-4CBE-9131-84BF033DE4B0}" srcOrd="0" destOrd="0" presId="urn:microsoft.com/office/officeart/2008/layout/VerticalCurvedList"/>
    <dgm:cxn modelId="{27DD1910-8C45-4809-A8DF-BFF56ACECEE9}" type="presParOf" srcId="{BABBE61B-F3DD-47F6-AE01-B2C9DE859592}" destId="{A8B1E82E-6915-4C73-87DD-8DD6B4D4C17D}" srcOrd="3" destOrd="0" presId="urn:microsoft.com/office/officeart/2008/layout/VerticalCurvedList"/>
    <dgm:cxn modelId="{79A7E1A7-D78A-4EA3-9F32-1100D1B45EFF}" type="presParOf" srcId="{BABBE61B-F3DD-47F6-AE01-B2C9DE859592}" destId="{02CE0863-A7B4-4C0D-A872-A4346158E9BA}" srcOrd="4" destOrd="0" presId="urn:microsoft.com/office/officeart/2008/layout/VerticalCurvedList"/>
    <dgm:cxn modelId="{3FCD4F46-A93F-4768-BA36-6B97F019A2BE}" type="presParOf" srcId="{02CE0863-A7B4-4C0D-A872-A4346158E9BA}" destId="{FBA2E398-324D-452F-BAB4-92762CFAA9C4}" srcOrd="0" destOrd="0" presId="urn:microsoft.com/office/officeart/2008/layout/VerticalCurvedList"/>
    <dgm:cxn modelId="{435EE87F-6B4D-40F9-A5CD-2FEAF85BCB34}" type="presParOf" srcId="{BABBE61B-F3DD-47F6-AE01-B2C9DE859592}" destId="{BB95E934-1891-42E4-A3C0-D42D65F9CAF7}" srcOrd="5" destOrd="0" presId="urn:microsoft.com/office/officeart/2008/layout/VerticalCurvedList"/>
    <dgm:cxn modelId="{95FB1A12-3DEE-4C28-99F7-F4E1EBFB9618}" type="presParOf" srcId="{BABBE61B-F3DD-47F6-AE01-B2C9DE859592}" destId="{E25F9F7D-8AF2-4806-965A-87055B67F271}" srcOrd="6" destOrd="0" presId="urn:microsoft.com/office/officeart/2008/layout/VerticalCurvedList"/>
    <dgm:cxn modelId="{F5A3916F-D28C-4411-98B9-11AB56BAAA93}" type="presParOf" srcId="{E25F9F7D-8AF2-4806-965A-87055B67F271}" destId="{DD5993E8-871D-4258-9EE8-70DDE7479DF5}" srcOrd="0" destOrd="0" presId="urn:microsoft.com/office/officeart/2008/layout/VerticalCurvedList"/>
    <dgm:cxn modelId="{6AC85DC1-F6B8-43BE-803E-3118E53B9F31}" type="presParOf" srcId="{BABBE61B-F3DD-47F6-AE01-B2C9DE859592}" destId="{2A891B9A-58E0-408E-9F50-7C0F0B4DE909}" srcOrd="7" destOrd="0" presId="urn:microsoft.com/office/officeart/2008/layout/VerticalCurvedList"/>
    <dgm:cxn modelId="{838E4D2A-DB0A-40BD-8883-2DD4260CA065}" type="presParOf" srcId="{BABBE61B-F3DD-47F6-AE01-B2C9DE859592}" destId="{0F530BFB-316F-48CA-9936-96C790423C06}" srcOrd="8" destOrd="0" presId="urn:microsoft.com/office/officeart/2008/layout/VerticalCurvedList"/>
    <dgm:cxn modelId="{BB3E3214-C20E-4EE0-9179-8242B6C7AFB0}" type="presParOf" srcId="{0F530BFB-316F-48CA-9936-96C790423C06}" destId="{4B717F5C-39A1-441B-BD98-88E4EB5A0F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79C3E-D848-4EE9-812F-DEE8B55F3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1AD4D8-E062-498D-BE53-EAD9AB986434}">
      <dgm:prSet phldrT="[Text]" custT="1"/>
      <dgm:spPr/>
      <dgm:t>
        <a:bodyPr/>
        <a:lstStyle/>
        <a:p>
          <a:r>
            <a:rPr lang="cs-CZ" sz="2400" b="1" dirty="0"/>
            <a:t>sloučení</a:t>
          </a:r>
          <a:endParaRPr lang="cs-CZ" sz="2400" dirty="0"/>
        </a:p>
      </dgm:t>
    </dgm:pt>
    <dgm:pt modelId="{3A5AF766-D7C6-4B0D-8D23-8A66E394BE16}" type="parTrans" cxnId="{780A112C-6CB5-413B-9CB8-8D4C6FE37BBE}">
      <dgm:prSet/>
      <dgm:spPr/>
      <dgm:t>
        <a:bodyPr/>
        <a:lstStyle/>
        <a:p>
          <a:endParaRPr lang="cs-CZ"/>
        </a:p>
      </dgm:t>
    </dgm:pt>
    <dgm:pt modelId="{FBFE6F41-3C12-41B7-B243-641A4096EDFE}" type="sibTrans" cxnId="{780A112C-6CB5-413B-9CB8-8D4C6FE37BBE}">
      <dgm:prSet/>
      <dgm:spPr/>
      <dgm:t>
        <a:bodyPr/>
        <a:lstStyle/>
        <a:p>
          <a:endParaRPr lang="cs-CZ"/>
        </a:p>
      </dgm:t>
    </dgm:pt>
    <dgm:pt modelId="{6A43B8DA-DBBA-4D37-BE9E-BC5881193CD0}">
      <dgm:prSet phldrT="[Text]" custT="1"/>
      <dgm:spPr/>
      <dgm:t>
        <a:bodyPr/>
        <a:lstStyle/>
        <a:p>
          <a:r>
            <a:rPr lang="cs-CZ" sz="2400" b="1" dirty="0"/>
            <a:t>cese, secese</a:t>
          </a:r>
        </a:p>
      </dgm:t>
    </dgm:pt>
    <dgm:pt modelId="{24947D0D-410C-4C0E-8FD2-9022C8DF827D}" type="parTrans" cxnId="{E54DD765-9AEC-4FA1-AD64-6287B0AB5BF5}">
      <dgm:prSet/>
      <dgm:spPr/>
      <dgm:t>
        <a:bodyPr/>
        <a:lstStyle/>
        <a:p>
          <a:endParaRPr lang="cs-CZ"/>
        </a:p>
      </dgm:t>
    </dgm:pt>
    <dgm:pt modelId="{B26797FB-E736-4434-B8E0-941077303EAD}" type="sibTrans" cxnId="{E54DD765-9AEC-4FA1-AD64-6287B0AB5BF5}">
      <dgm:prSet/>
      <dgm:spPr/>
      <dgm:t>
        <a:bodyPr/>
        <a:lstStyle/>
        <a:p>
          <a:endParaRPr lang="cs-CZ"/>
        </a:p>
      </dgm:t>
    </dgm:pt>
    <dgm:pt modelId="{4CE2C9E4-78A7-471B-B4B1-93D9C563A7D6}">
      <dgm:prSet phldrT="[Text]" custT="1"/>
      <dgm:spPr/>
      <dgm:t>
        <a:bodyPr/>
        <a:lstStyle/>
        <a:p>
          <a:r>
            <a:rPr lang="cs-CZ" sz="2400" b="1" dirty="0"/>
            <a:t>adjudikace</a:t>
          </a:r>
        </a:p>
      </dgm:t>
    </dgm:pt>
    <dgm:pt modelId="{5149063A-1B73-4C34-A984-CA3ADB563AFD}" type="parTrans" cxnId="{DC26AE64-CCC3-4860-8676-2EA927D2BDD9}">
      <dgm:prSet/>
      <dgm:spPr/>
      <dgm:t>
        <a:bodyPr/>
        <a:lstStyle/>
        <a:p>
          <a:endParaRPr lang="cs-CZ"/>
        </a:p>
      </dgm:t>
    </dgm:pt>
    <dgm:pt modelId="{49DC4354-A518-4A06-BD7D-7589AAA521A7}" type="sibTrans" cxnId="{DC26AE64-CCC3-4860-8676-2EA927D2BDD9}">
      <dgm:prSet/>
      <dgm:spPr/>
      <dgm:t>
        <a:bodyPr/>
        <a:lstStyle/>
        <a:p>
          <a:endParaRPr lang="cs-CZ"/>
        </a:p>
      </dgm:t>
    </dgm:pt>
    <dgm:pt modelId="{94E155AB-999B-4DC8-B900-49193D86DC47}">
      <dgm:prSet custT="1"/>
      <dgm:spPr/>
      <dgm:t>
        <a:bodyPr/>
        <a:lstStyle/>
        <a:p>
          <a:r>
            <a:rPr lang="cs-CZ" sz="2400" b="1" dirty="0"/>
            <a:t>akcese, akrescence</a:t>
          </a:r>
        </a:p>
      </dgm:t>
    </dgm:pt>
    <dgm:pt modelId="{84EFFC5E-7E15-4F2C-9D51-7F729FAD5411}" type="parTrans" cxnId="{8E3D3956-3FE7-4252-86BD-50EC9B5AE018}">
      <dgm:prSet/>
      <dgm:spPr/>
      <dgm:t>
        <a:bodyPr/>
        <a:lstStyle/>
        <a:p>
          <a:endParaRPr lang="cs-CZ"/>
        </a:p>
      </dgm:t>
    </dgm:pt>
    <dgm:pt modelId="{072D1AFA-2F7F-4A46-8D2F-06C228DC74FC}" type="sibTrans" cxnId="{8E3D3956-3FE7-4252-86BD-50EC9B5AE018}">
      <dgm:prSet/>
      <dgm:spPr/>
      <dgm:t>
        <a:bodyPr/>
        <a:lstStyle/>
        <a:p>
          <a:endParaRPr lang="cs-CZ"/>
        </a:p>
      </dgm:t>
    </dgm:pt>
    <dgm:pt modelId="{97C828A8-B94C-466B-81CA-2CA2D8FF8432}">
      <dgm:prSet custT="1"/>
      <dgm:spPr/>
      <dgm:t>
        <a:bodyPr/>
        <a:lstStyle/>
        <a:p>
          <a:r>
            <a:rPr lang="cs-CZ" sz="2400" b="1" dirty="0"/>
            <a:t>prvotní okupace</a:t>
          </a:r>
        </a:p>
      </dgm:t>
    </dgm:pt>
    <dgm:pt modelId="{81EED9B7-F714-4828-8331-EF28E83BE6D1}" type="parTrans" cxnId="{3D21D29C-888A-4B5C-9CC9-A630070A35C3}">
      <dgm:prSet/>
      <dgm:spPr/>
      <dgm:t>
        <a:bodyPr/>
        <a:lstStyle/>
        <a:p>
          <a:endParaRPr lang="cs-CZ"/>
        </a:p>
      </dgm:t>
    </dgm:pt>
    <dgm:pt modelId="{DB7F0562-88D4-4627-AD3C-77700525C951}" type="sibTrans" cxnId="{3D21D29C-888A-4B5C-9CC9-A630070A35C3}">
      <dgm:prSet/>
      <dgm:spPr/>
      <dgm:t>
        <a:bodyPr/>
        <a:lstStyle/>
        <a:p>
          <a:endParaRPr lang="cs-CZ"/>
        </a:p>
      </dgm:t>
    </dgm:pt>
    <dgm:pt modelId="{12A0FB06-3DD9-471D-980B-28CFBBB00EDE}">
      <dgm:prSet custT="1"/>
      <dgm:spPr/>
      <dgm:t>
        <a:bodyPr/>
        <a:lstStyle/>
        <a:p>
          <a:r>
            <a:rPr lang="cs-CZ" sz="2400" b="1" dirty="0"/>
            <a:t>rozdělení</a:t>
          </a:r>
        </a:p>
      </dgm:t>
    </dgm:pt>
    <dgm:pt modelId="{91EDF3EF-4E4D-455F-AEBE-62605A61FF6E}" type="parTrans" cxnId="{E4F5C66D-31FF-4929-ACF1-86BC49E9B705}">
      <dgm:prSet/>
      <dgm:spPr/>
      <dgm:t>
        <a:bodyPr/>
        <a:lstStyle/>
        <a:p>
          <a:endParaRPr lang="cs-CZ"/>
        </a:p>
      </dgm:t>
    </dgm:pt>
    <dgm:pt modelId="{A58336C3-EA1B-498B-BA88-E1007F0426D9}" type="sibTrans" cxnId="{E4F5C66D-31FF-4929-ACF1-86BC49E9B705}">
      <dgm:prSet/>
      <dgm:spPr/>
      <dgm:t>
        <a:bodyPr/>
        <a:lstStyle/>
        <a:p>
          <a:endParaRPr lang="cs-CZ"/>
        </a:p>
      </dgm:t>
    </dgm:pt>
    <dgm:pt modelId="{888350FC-0195-4A83-ABBF-4F91A1873BF4}">
      <dgm:prSet custT="1"/>
      <dgm:spPr/>
      <dgm:t>
        <a:bodyPr/>
        <a:lstStyle/>
        <a:p>
          <a:r>
            <a:rPr lang="cs-CZ" sz="2400" b="1" dirty="0"/>
            <a:t>anexe, okupace</a:t>
          </a:r>
        </a:p>
      </dgm:t>
    </dgm:pt>
    <dgm:pt modelId="{DCA34EBF-3CA5-426E-9DD4-81E437298986}" type="parTrans" cxnId="{246FA107-C31B-4E7F-853B-A262B4D13E58}">
      <dgm:prSet/>
      <dgm:spPr/>
      <dgm:t>
        <a:bodyPr/>
        <a:lstStyle/>
        <a:p>
          <a:endParaRPr lang="cs-CZ"/>
        </a:p>
      </dgm:t>
    </dgm:pt>
    <dgm:pt modelId="{99552B94-9371-4CC2-816D-6CF9B04F465A}" type="sibTrans" cxnId="{246FA107-C31B-4E7F-853B-A262B4D13E58}">
      <dgm:prSet/>
      <dgm:spPr/>
      <dgm:t>
        <a:bodyPr/>
        <a:lstStyle/>
        <a:p>
          <a:endParaRPr lang="cs-CZ"/>
        </a:p>
      </dgm:t>
    </dgm:pt>
    <dgm:pt modelId="{BED64C0F-DB0A-48EE-9660-C2011E77D375}" type="pres">
      <dgm:prSet presAssocID="{5DE79C3E-D848-4EE9-812F-DEE8B55F3164}" presName="linear" presStyleCnt="0">
        <dgm:presLayoutVars>
          <dgm:dir/>
          <dgm:animLvl val="lvl"/>
          <dgm:resizeHandles val="exact"/>
        </dgm:presLayoutVars>
      </dgm:prSet>
      <dgm:spPr/>
    </dgm:pt>
    <dgm:pt modelId="{49EB3E4E-B55C-4DD5-86F2-9B63C7B478DF}" type="pres">
      <dgm:prSet presAssocID="{12A0FB06-3DD9-471D-980B-28CFBBB00EDE}" presName="parentLin" presStyleCnt="0"/>
      <dgm:spPr/>
    </dgm:pt>
    <dgm:pt modelId="{B5955F33-543B-4F30-94BD-21D621BBE535}" type="pres">
      <dgm:prSet presAssocID="{12A0FB06-3DD9-471D-980B-28CFBBB00EDE}" presName="parentLeftMargin" presStyleLbl="node1" presStyleIdx="0" presStyleCnt="7"/>
      <dgm:spPr/>
    </dgm:pt>
    <dgm:pt modelId="{E40CBE92-0DAA-468D-BFEC-397A472695DF}" type="pres">
      <dgm:prSet presAssocID="{12A0FB06-3DD9-471D-980B-28CFBBB00ED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1780172-F736-4BCC-9CB1-CAF85CC92656}" type="pres">
      <dgm:prSet presAssocID="{12A0FB06-3DD9-471D-980B-28CFBBB00EDE}" presName="negativeSpace" presStyleCnt="0"/>
      <dgm:spPr/>
    </dgm:pt>
    <dgm:pt modelId="{A23B527D-62E9-4591-9C96-3A1722CE4415}" type="pres">
      <dgm:prSet presAssocID="{12A0FB06-3DD9-471D-980B-28CFBBB00EDE}" presName="childText" presStyleLbl="conFgAcc1" presStyleIdx="0" presStyleCnt="7">
        <dgm:presLayoutVars>
          <dgm:bulletEnabled val="1"/>
        </dgm:presLayoutVars>
      </dgm:prSet>
      <dgm:spPr/>
    </dgm:pt>
    <dgm:pt modelId="{7DF0E46D-4306-4034-A03D-EAAB5D2B9C86}" type="pres">
      <dgm:prSet presAssocID="{A58336C3-EA1B-498B-BA88-E1007F0426D9}" presName="spaceBetweenRectangles" presStyleCnt="0"/>
      <dgm:spPr/>
    </dgm:pt>
    <dgm:pt modelId="{DA13A197-1B84-49DE-965A-E051DDD27DB8}" type="pres">
      <dgm:prSet presAssocID="{711AD4D8-E062-498D-BE53-EAD9AB986434}" presName="parentLin" presStyleCnt="0"/>
      <dgm:spPr/>
    </dgm:pt>
    <dgm:pt modelId="{E84BAC25-5A99-4CD7-8857-E038B2805538}" type="pres">
      <dgm:prSet presAssocID="{711AD4D8-E062-498D-BE53-EAD9AB986434}" presName="parentLeftMargin" presStyleLbl="node1" presStyleIdx="0" presStyleCnt="7"/>
      <dgm:spPr/>
    </dgm:pt>
    <dgm:pt modelId="{F8F2E893-3C10-446A-B519-137719D06404}" type="pres">
      <dgm:prSet presAssocID="{711AD4D8-E062-498D-BE53-EAD9AB98643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BD45C48-A893-40C3-8F11-5883D14FE4CD}" type="pres">
      <dgm:prSet presAssocID="{711AD4D8-E062-498D-BE53-EAD9AB986434}" presName="negativeSpace" presStyleCnt="0"/>
      <dgm:spPr/>
    </dgm:pt>
    <dgm:pt modelId="{FA4ECD9D-A18E-48BF-BEF5-07644DE7A4C2}" type="pres">
      <dgm:prSet presAssocID="{711AD4D8-E062-498D-BE53-EAD9AB986434}" presName="childText" presStyleLbl="conFgAcc1" presStyleIdx="1" presStyleCnt="7">
        <dgm:presLayoutVars>
          <dgm:bulletEnabled val="1"/>
        </dgm:presLayoutVars>
      </dgm:prSet>
      <dgm:spPr/>
    </dgm:pt>
    <dgm:pt modelId="{A6D9A632-00A2-40E3-8788-9D189F4C2164}" type="pres">
      <dgm:prSet presAssocID="{FBFE6F41-3C12-41B7-B243-641A4096EDFE}" presName="spaceBetweenRectangles" presStyleCnt="0"/>
      <dgm:spPr/>
    </dgm:pt>
    <dgm:pt modelId="{35746849-801F-434A-8807-5BEC372C7379}" type="pres">
      <dgm:prSet presAssocID="{97C828A8-B94C-466B-81CA-2CA2D8FF8432}" presName="parentLin" presStyleCnt="0"/>
      <dgm:spPr/>
    </dgm:pt>
    <dgm:pt modelId="{57DEE8D8-39E3-41A3-A2BB-1F01401DBEE8}" type="pres">
      <dgm:prSet presAssocID="{97C828A8-B94C-466B-81CA-2CA2D8FF8432}" presName="parentLeftMargin" presStyleLbl="node1" presStyleIdx="1" presStyleCnt="7"/>
      <dgm:spPr/>
    </dgm:pt>
    <dgm:pt modelId="{10777A73-A071-4524-A82B-5C08C762319C}" type="pres">
      <dgm:prSet presAssocID="{97C828A8-B94C-466B-81CA-2CA2D8FF843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283D402-A7DF-4AE7-B3DE-7598FB189CD4}" type="pres">
      <dgm:prSet presAssocID="{97C828A8-B94C-466B-81CA-2CA2D8FF8432}" presName="negativeSpace" presStyleCnt="0"/>
      <dgm:spPr/>
    </dgm:pt>
    <dgm:pt modelId="{20918677-8823-4D55-89B6-21D487781D64}" type="pres">
      <dgm:prSet presAssocID="{97C828A8-B94C-466B-81CA-2CA2D8FF8432}" presName="childText" presStyleLbl="conFgAcc1" presStyleIdx="2" presStyleCnt="7">
        <dgm:presLayoutVars>
          <dgm:bulletEnabled val="1"/>
        </dgm:presLayoutVars>
      </dgm:prSet>
      <dgm:spPr/>
    </dgm:pt>
    <dgm:pt modelId="{13BEE428-6F40-4FEC-88E7-E78F85FECE24}" type="pres">
      <dgm:prSet presAssocID="{DB7F0562-88D4-4627-AD3C-77700525C951}" presName="spaceBetweenRectangles" presStyleCnt="0"/>
      <dgm:spPr/>
    </dgm:pt>
    <dgm:pt modelId="{2E03DDE9-0085-40EA-B652-BEB939193424}" type="pres">
      <dgm:prSet presAssocID="{94E155AB-999B-4DC8-B900-49193D86DC47}" presName="parentLin" presStyleCnt="0"/>
      <dgm:spPr/>
    </dgm:pt>
    <dgm:pt modelId="{0F5862D4-27B2-49E9-9C76-6F250CD051F8}" type="pres">
      <dgm:prSet presAssocID="{94E155AB-999B-4DC8-B900-49193D86DC47}" presName="parentLeftMargin" presStyleLbl="node1" presStyleIdx="2" presStyleCnt="7"/>
      <dgm:spPr/>
    </dgm:pt>
    <dgm:pt modelId="{1885CF80-6FC6-456A-81AD-19D49EC831C7}" type="pres">
      <dgm:prSet presAssocID="{94E155AB-999B-4DC8-B900-49193D86DC4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97A17C7-6F28-43CB-A137-36F43F1621CB}" type="pres">
      <dgm:prSet presAssocID="{94E155AB-999B-4DC8-B900-49193D86DC47}" presName="negativeSpace" presStyleCnt="0"/>
      <dgm:spPr/>
    </dgm:pt>
    <dgm:pt modelId="{87474F5F-4820-4BDD-9A40-6B4E4C9E1F29}" type="pres">
      <dgm:prSet presAssocID="{94E155AB-999B-4DC8-B900-49193D86DC47}" presName="childText" presStyleLbl="conFgAcc1" presStyleIdx="3" presStyleCnt="7">
        <dgm:presLayoutVars>
          <dgm:bulletEnabled val="1"/>
        </dgm:presLayoutVars>
      </dgm:prSet>
      <dgm:spPr/>
    </dgm:pt>
    <dgm:pt modelId="{3F8B1B28-9953-4B45-87A2-636F19FAE89E}" type="pres">
      <dgm:prSet presAssocID="{072D1AFA-2F7F-4A46-8D2F-06C228DC74FC}" presName="spaceBetweenRectangles" presStyleCnt="0"/>
      <dgm:spPr/>
    </dgm:pt>
    <dgm:pt modelId="{3A4443D1-DFCB-4BEE-BF70-BA05B2C49328}" type="pres">
      <dgm:prSet presAssocID="{6A43B8DA-DBBA-4D37-BE9E-BC5881193CD0}" presName="parentLin" presStyleCnt="0"/>
      <dgm:spPr/>
    </dgm:pt>
    <dgm:pt modelId="{10CC0DB8-F8CE-4D9A-9EE2-ED9A598216D2}" type="pres">
      <dgm:prSet presAssocID="{6A43B8DA-DBBA-4D37-BE9E-BC5881193CD0}" presName="parentLeftMargin" presStyleLbl="node1" presStyleIdx="3" presStyleCnt="7"/>
      <dgm:spPr/>
    </dgm:pt>
    <dgm:pt modelId="{F9793F8F-09F3-49B2-8A51-0BF97B5BE495}" type="pres">
      <dgm:prSet presAssocID="{6A43B8DA-DBBA-4D37-BE9E-BC5881193CD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C034863-72D6-4709-B54D-A408CE5AC233}" type="pres">
      <dgm:prSet presAssocID="{6A43B8DA-DBBA-4D37-BE9E-BC5881193CD0}" presName="negativeSpace" presStyleCnt="0"/>
      <dgm:spPr/>
    </dgm:pt>
    <dgm:pt modelId="{EEEDDA55-A867-4BBD-8C18-79B699115F57}" type="pres">
      <dgm:prSet presAssocID="{6A43B8DA-DBBA-4D37-BE9E-BC5881193CD0}" presName="childText" presStyleLbl="conFgAcc1" presStyleIdx="4" presStyleCnt="7">
        <dgm:presLayoutVars>
          <dgm:bulletEnabled val="1"/>
        </dgm:presLayoutVars>
      </dgm:prSet>
      <dgm:spPr/>
    </dgm:pt>
    <dgm:pt modelId="{3C2F178B-0250-489D-A245-CE51E244F260}" type="pres">
      <dgm:prSet presAssocID="{B26797FB-E736-4434-B8E0-941077303EAD}" presName="spaceBetweenRectangles" presStyleCnt="0"/>
      <dgm:spPr/>
    </dgm:pt>
    <dgm:pt modelId="{9B56A06C-7519-4748-B84D-440151F3F7D2}" type="pres">
      <dgm:prSet presAssocID="{4CE2C9E4-78A7-471B-B4B1-93D9C563A7D6}" presName="parentLin" presStyleCnt="0"/>
      <dgm:spPr/>
    </dgm:pt>
    <dgm:pt modelId="{014B63E4-3639-45D8-992B-77DFEAAB230D}" type="pres">
      <dgm:prSet presAssocID="{4CE2C9E4-78A7-471B-B4B1-93D9C563A7D6}" presName="parentLeftMargin" presStyleLbl="node1" presStyleIdx="4" presStyleCnt="7"/>
      <dgm:spPr/>
    </dgm:pt>
    <dgm:pt modelId="{D5CE8B26-EDA0-4BF2-9350-38D6B7AAFB2A}" type="pres">
      <dgm:prSet presAssocID="{4CE2C9E4-78A7-471B-B4B1-93D9C563A7D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7DE2795-3122-4BE6-B9F6-41A0EBC74689}" type="pres">
      <dgm:prSet presAssocID="{4CE2C9E4-78A7-471B-B4B1-93D9C563A7D6}" presName="negativeSpace" presStyleCnt="0"/>
      <dgm:spPr/>
    </dgm:pt>
    <dgm:pt modelId="{CC93FC8F-78C1-4F22-976F-36BFB6D134A5}" type="pres">
      <dgm:prSet presAssocID="{4CE2C9E4-78A7-471B-B4B1-93D9C563A7D6}" presName="childText" presStyleLbl="conFgAcc1" presStyleIdx="5" presStyleCnt="7">
        <dgm:presLayoutVars>
          <dgm:bulletEnabled val="1"/>
        </dgm:presLayoutVars>
      </dgm:prSet>
      <dgm:spPr/>
    </dgm:pt>
    <dgm:pt modelId="{16A1B6C2-0E6B-426F-A584-80F56AD6ADB4}" type="pres">
      <dgm:prSet presAssocID="{49DC4354-A518-4A06-BD7D-7589AAA521A7}" presName="spaceBetweenRectangles" presStyleCnt="0"/>
      <dgm:spPr/>
    </dgm:pt>
    <dgm:pt modelId="{98E71A3D-75AC-4329-99CB-206BBDD34E80}" type="pres">
      <dgm:prSet presAssocID="{888350FC-0195-4A83-ABBF-4F91A1873BF4}" presName="parentLin" presStyleCnt="0"/>
      <dgm:spPr/>
    </dgm:pt>
    <dgm:pt modelId="{2B133E6C-CDB2-4B61-A409-47B8AEE33AF0}" type="pres">
      <dgm:prSet presAssocID="{888350FC-0195-4A83-ABBF-4F91A1873BF4}" presName="parentLeftMargin" presStyleLbl="node1" presStyleIdx="5" presStyleCnt="7"/>
      <dgm:spPr/>
    </dgm:pt>
    <dgm:pt modelId="{93134CFD-E826-47C4-AA03-3C8698055E62}" type="pres">
      <dgm:prSet presAssocID="{888350FC-0195-4A83-ABBF-4F91A1873BF4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016646B-90DA-4EA7-A5EF-6D7E0C3552A5}" type="pres">
      <dgm:prSet presAssocID="{888350FC-0195-4A83-ABBF-4F91A1873BF4}" presName="negativeSpace" presStyleCnt="0"/>
      <dgm:spPr/>
    </dgm:pt>
    <dgm:pt modelId="{C147E20A-3E97-4866-AFBB-26947EF39876}" type="pres">
      <dgm:prSet presAssocID="{888350FC-0195-4A83-ABBF-4F91A1873BF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A01EC01-83F2-42CC-8783-34490E6E6C22}" type="presOf" srcId="{12A0FB06-3DD9-471D-980B-28CFBBB00EDE}" destId="{B5955F33-543B-4F30-94BD-21D621BBE535}" srcOrd="0" destOrd="0" presId="urn:microsoft.com/office/officeart/2005/8/layout/list1"/>
    <dgm:cxn modelId="{246FA107-C31B-4E7F-853B-A262B4D13E58}" srcId="{5DE79C3E-D848-4EE9-812F-DEE8B55F3164}" destId="{888350FC-0195-4A83-ABBF-4F91A1873BF4}" srcOrd="6" destOrd="0" parTransId="{DCA34EBF-3CA5-426E-9DD4-81E437298986}" sibTransId="{99552B94-9371-4CC2-816D-6CF9B04F465A}"/>
    <dgm:cxn modelId="{3370F307-8D9A-4958-9AE7-861BA41F9E43}" type="presOf" srcId="{711AD4D8-E062-498D-BE53-EAD9AB986434}" destId="{F8F2E893-3C10-446A-B519-137719D06404}" srcOrd="1" destOrd="0" presId="urn:microsoft.com/office/officeart/2005/8/layout/list1"/>
    <dgm:cxn modelId="{9A1C7308-5E31-442F-AB0B-339B28A361B7}" type="presOf" srcId="{711AD4D8-E062-498D-BE53-EAD9AB986434}" destId="{E84BAC25-5A99-4CD7-8857-E038B2805538}" srcOrd="0" destOrd="0" presId="urn:microsoft.com/office/officeart/2005/8/layout/list1"/>
    <dgm:cxn modelId="{71F3A40E-1C49-4500-A2D6-5C36498C63FF}" type="presOf" srcId="{94E155AB-999B-4DC8-B900-49193D86DC47}" destId="{1885CF80-6FC6-456A-81AD-19D49EC831C7}" srcOrd="1" destOrd="0" presId="urn:microsoft.com/office/officeart/2005/8/layout/list1"/>
    <dgm:cxn modelId="{3323AE22-6904-49F9-A1C0-FDC5AA3A1A18}" type="presOf" srcId="{4CE2C9E4-78A7-471B-B4B1-93D9C563A7D6}" destId="{014B63E4-3639-45D8-992B-77DFEAAB230D}" srcOrd="0" destOrd="0" presId="urn:microsoft.com/office/officeart/2005/8/layout/list1"/>
    <dgm:cxn modelId="{780A112C-6CB5-413B-9CB8-8D4C6FE37BBE}" srcId="{5DE79C3E-D848-4EE9-812F-DEE8B55F3164}" destId="{711AD4D8-E062-498D-BE53-EAD9AB986434}" srcOrd="1" destOrd="0" parTransId="{3A5AF766-D7C6-4B0D-8D23-8A66E394BE16}" sibTransId="{FBFE6F41-3C12-41B7-B243-641A4096EDFE}"/>
    <dgm:cxn modelId="{0F409E31-9414-490A-B2D0-2054F0AFAE9F}" type="presOf" srcId="{97C828A8-B94C-466B-81CA-2CA2D8FF8432}" destId="{57DEE8D8-39E3-41A3-A2BB-1F01401DBEE8}" srcOrd="0" destOrd="0" presId="urn:microsoft.com/office/officeart/2005/8/layout/list1"/>
    <dgm:cxn modelId="{4F714B35-A1E9-4FE9-95E7-6F431EBBAEE3}" type="presOf" srcId="{6A43B8DA-DBBA-4D37-BE9E-BC5881193CD0}" destId="{10CC0DB8-F8CE-4D9A-9EE2-ED9A598216D2}" srcOrd="0" destOrd="0" presId="urn:microsoft.com/office/officeart/2005/8/layout/list1"/>
    <dgm:cxn modelId="{4DBA8042-E38A-49D4-86E0-17E25D93115A}" type="presOf" srcId="{12A0FB06-3DD9-471D-980B-28CFBBB00EDE}" destId="{E40CBE92-0DAA-468D-BFEC-397A472695DF}" srcOrd="1" destOrd="0" presId="urn:microsoft.com/office/officeart/2005/8/layout/list1"/>
    <dgm:cxn modelId="{DC26AE64-CCC3-4860-8676-2EA927D2BDD9}" srcId="{5DE79C3E-D848-4EE9-812F-DEE8B55F3164}" destId="{4CE2C9E4-78A7-471B-B4B1-93D9C563A7D6}" srcOrd="5" destOrd="0" parTransId="{5149063A-1B73-4C34-A984-CA3ADB563AFD}" sibTransId="{49DC4354-A518-4A06-BD7D-7589AAA521A7}"/>
    <dgm:cxn modelId="{E54DD765-9AEC-4FA1-AD64-6287B0AB5BF5}" srcId="{5DE79C3E-D848-4EE9-812F-DEE8B55F3164}" destId="{6A43B8DA-DBBA-4D37-BE9E-BC5881193CD0}" srcOrd="4" destOrd="0" parTransId="{24947D0D-410C-4C0E-8FD2-9022C8DF827D}" sibTransId="{B26797FB-E736-4434-B8E0-941077303EAD}"/>
    <dgm:cxn modelId="{E4F5C66D-31FF-4929-ACF1-86BC49E9B705}" srcId="{5DE79C3E-D848-4EE9-812F-DEE8B55F3164}" destId="{12A0FB06-3DD9-471D-980B-28CFBBB00EDE}" srcOrd="0" destOrd="0" parTransId="{91EDF3EF-4E4D-455F-AEBE-62605A61FF6E}" sibTransId="{A58336C3-EA1B-498B-BA88-E1007F0426D9}"/>
    <dgm:cxn modelId="{8E3D3956-3FE7-4252-86BD-50EC9B5AE018}" srcId="{5DE79C3E-D848-4EE9-812F-DEE8B55F3164}" destId="{94E155AB-999B-4DC8-B900-49193D86DC47}" srcOrd="3" destOrd="0" parTransId="{84EFFC5E-7E15-4F2C-9D51-7F729FAD5411}" sibTransId="{072D1AFA-2F7F-4A46-8D2F-06C228DC74FC}"/>
    <dgm:cxn modelId="{4AA8AC78-0C32-458B-9D8D-91F8C46B74CE}" type="presOf" srcId="{94E155AB-999B-4DC8-B900-49193D86DC47}" destId="{0F5862D4-27B2-49E9-9C76-6F250CD051F8}" srcOrd="0" destOrd="0" presId="urn:microsoft.com/office/officeart/2005/8/layout/list1"/>
    <dgm:cxn modelId="{7F187899-B8E4-49D9-881E-12A9C2486A4F}" type="presOf" srcId="{97C828A8-B94C-466B-81CA-2CA2D8FF8432}" destId="{10777A73-A071-4524-A82B-5C08C762319C}" srcOrd="1" destOrd="0" presId="urn:microsoft.com/office/officeart/2005/8/layout/list1"/>
    <dgm:cxn modelId="{3D21D29C-888A-4B5C-9CC9-A630070A35C3}" srcId="{5DE79C3E-D848-4EE9-812F-DEE8B55F3164}" destId="{97C828A8-B94C-466B-81CA-2CA2D8FF8432}" srcOrd="2" destOrd="0" parTransId="{81EED9B7-F714-4828-8331-EF28E83BE6D1}" sibTransId="{DB7F0562-88D4-4627-AD3C-77700525C951}"/>
    <dgm:cxn modelId="{BB20C1A1-2F19-4BCE-B2E2-55D04CE0C609}" type="presOf" srcId="{4CE2C9E4-78A7-471B-B4B1-93D9C563A7D6}" destId="{D5CE8B26-EDA0-4BF2-9350-38D6B7AAFB2A}" srcOrd="1" destOrd="0" presId="urn:microsoft.com/office/officeart/2005/8/layout/list1"/>
    <dgm:cxn modelId="{6C4D29A6-CACF-4A3D-81BB-7C14C799F538}" type="presOf" srcId="{888350FC-0195-4A83-ABBF-4F91A1873BF4}" destId="{2B133E6C-CDB2-4B61-A409-47B8AEE33AF0}" srcOrd="0" destOrd="0" presId="urn:microsoft.com/office/officeart/2005/8/layout/list1"/>
    <dgm:cxn modelId="{07BCE4A7-C927-4C09-9F78-1F688E6A3341}" type="presOf" srcId="{5DE79C3E-D848-4EE9-812F-DEE8B55F3164}" destId="{BED64C0F-DB0A-48EE-9660-C2011E77D375}" srcOrd="0" destOrd="0" presId="urn:microsoft.com/office/officeart/2005/8/layout/list1"/>
    <dgm:cxn modelId="{DF28FAB3-1F95-44D1-88DD-94EA7CE14822}" type="presOf" srcId="{6A43B8DA-DBBA-4D37-BE9E-BC5881193CD0}" destId="{F9793F8F-09F3-49B2-8A51-0BF97B5BE495}" srcOrd="1" destOrd="0" presId="urn:microsoft.com/office/officeart/2005/8/layout/list1"/>
    <dgm:cxn modelId="{9876B0CE-6C0A-4A70-9051-2501E7489423}" type="presOf" srcId="{888350FC-0195-4A83-ABBF-4F91A1873BF4}" destId="{93134CFD-E826-47C4-AA03-3C8698055E62}" srcOrd="1" destOrd="0" presId="urn:microsoft.com/office/officeart/2005/8/layout/list1"/>
    <dgm:cxn modelId="{D6B962ED-3FDE-438D-B54B-A320833BABF2}" type="presParOf" srcId="{BED64C0F-DB0A-48EE-9660-C2011E77D375}" destId="{49EB3E4E-B55C-4DD5-86F2-9B63C7B478DF}" srcOrd="0" destOrd="0" presId="urn:microsoft.com/office/officeart/2005/8/layout/list1"/>
    <dgm:cxn modelId="{06F7E626-4F0D-4F04-89D4-A53CC3EF910A}" type="presParOf" srcId="{49EB3E4E-B55C-4DD5-86F2-9B63C7B478DF}" destId="{B5955F33-543B-4F30-94BD-21D621BBE535}" srcOrd="0" destOrd="0" presId="urn:microsoft.com/office/officeart/2005/8/layout/list1"/>
    <dgm:cxn modelId="{98BEB66F-49F0-4278-8DAC-7FBCC9676C29}" type="presParOf" srcId="{49EB3E4E-B55C-4DD5-86F2-9B63C7B478DF}" destId="{E40CBE92-0DAA-468D-BFEC-397A472695DF}" srcOrd="1" destOrd="0" presId="urn:microsoft.com/office/officeart/2005/8/layout/list1"/>
    <dgm:cxn modelId="{98D26497-08F1-4255-942B-F42E344BB3C6}" type="presParOf" srcId="{BED64C0F-DB0A-48EE-9660-C2011E77D375}" destId="{51780172-F736-4BCC-9CB1-CAF85CC92656}" srcOrd="1" destOrd="0" presId="urn:microsoft.com/office/officeart/2005/8/layout/list1"/>
    <dgm:cxn modelId="{CED1C3FB-0153-41AD-9315-FA87E52854E7}" type="presParOf" srcId="{BED64C0F-DB0A-48EE-9660-C2011E77D375}" destId="{A23B527D-62E9-4591-9C96-3A1722CE4415}" srcOrd="2" destOrd="0" presId="urn:microsoft.com/office/officeart/2005/8/layout/list1"/>
    <dgm:cxn modelId="{6B11728A-B244-42AC-8DF7-FFD0CCBE3AAF}" type="presParOf" srcId="{BED64C0F-DB0A-48EE-9660-C2011E77D375}" destId="{7DF0E46D-4306-4034-A03D-EAAB5D2B9C86}" srcOrd="3" destOrd="0" presId="urn:microsoft.com/office/officeart/2005/8/layout/list1"/>
    <dgm:cxn modelId="{7C570D4A-9792-4E77-A1BA-BD2F0EE79956}" type="presParOf" srcId="{BED64C0F-DB0A-48EE-9660-C2011E77D375}" destId="{DA13A197-1B84-49DE-965A-E051DDD27DB8}" srcOrd="4" destOrd="0" presId="urn:microsoft.com/office/officeart/2005/8/layout/list1"/>
    <dgm:cxn modelId="{53A7D8E7-3517-40C3-A8F0-8EFB0F932FD7}" type="presParOf" srcId="{DA13A197-1B84-49DE-965A-E051DDD27DB8}" destId="{E84BAC25-5A99-4CD7-8857-E038B2805538}" srcOrd="0" destOrd="0" presId="urn:microsoft.com/office/officeart/2005/8/layout/list1"/>
    <dgm:cxn modelId="{E06931E0-180C-4A0D-B9AF-60B516397A82}" type="presParOf" srcId="{DA13A197-1B84-49DE-965A-E051DDD27DB8}" destId="{F8F2E893-3C10-446A-B519-137719D06404}" srcOrd="1" destOrd="0" presId="urn:microsoft.com/office/officeart/2005/8/layout/list1"/>
    <dgm:cxn modelId="{A91B747C-9543-4FC4-A6B1-107099FE7C6C}" type="presParOf" srcId="{BED64C0F-DB0A-48EE-9660-C2011E77D375}" destId="{4BD45C48-A893-40C3-8F11-5883D14FE4CD}" srcOrd="5" destOrd="0" presId="urn:microsoft.com/office/officeart/2005/8/layout/list1"/>
    <dgm:cxn modelId="{B560A343-D1CB-4E35-86EA-53A6ED2968D8}" type="presParOf" srcId="{BED64C0F-DB0A-48EE-9660-C2011E77D375}" destId="{FA4ECD9D-A18E-48BF-BEF5-07644DE7A4C2}" srcOrd="6" destOrd="0" presId="urn:microsoft.com/office/officeart/2005/8/layout/list1"/>
    <dgm:cxn modelId="{81C7B81E-4514-4D88-906B-F438B8D3FDF6}" type="presParOf" srcId="{BED64C0F-DB0A-48EE-9660-C2011E77D375}" destId="{A6D9A632-00A2-40E3-8788-9D189F4C2164}" srcOrd="7" destOrd="0" presId="urn:microsoft.com/office/officeart/2005/8/layout/list1"/>
    <dgm:cxn modelId="{13039582-C0AF-4A72-955B-34417DAB7ED9}" type="presParOf" srcId="{BED64C0F-DB0A-48EE-9660-C2011E77D375}" destId="{35746849-801F-434A-8807-5BEC372C7379}" srcOrd="8" destOrd="0" presId="urn:microsoft.com/office/officeart/2005/8/layout/list1"/>
    <dgm:cxn modelId="{E3FF61F6-2549-451A-96B0-D792C54CF95C}" type="presParOf" srcId="{35746849-801F-434A-8807-5BEC372C7379}" destId="{57DEE8D8-39E3-41A3-A2BB-1F01401DBEE8}" srcOrd="0" destOrd="0" presId="urn:microsoft.com/office/officeart/2005/8/layout/list1"/>
    <dgm:cxn modelId="{B4120D9F-9331-4601-BEB9-E86DEAC04A0F}" type="presParOf" srcId="{35746849-801F-434A-8807-5BEC372C7379}" destId="{10777A73-A071-4524-A82B-5C08C762319C}" srcOrd="1" destOrd="0" presId="urn:microsoft.com/office/officeart/2005/8/layout/list1"/>
    <dgm:cxn modelId="{344A60AC-B1A0-406D-AADA-40E7ED8B9C0C}" type="presParOf" srcId="{BED64C0F-DB0A-48EE-9660-C2011E77D375}" destId="{8283D402-A7DF-4AE7-B3DE-7598FB189CD4}" srcOrd="9" destOrd="0" presId="urn:microsoft.com/office/officeart/2005/8/layout/list1"/>
    <dgm:cxn modelId="{CBDA22B6-91D0-4C97-962C-5DE6547D488E}" type="presParOf" srcId="{BED64C0F-DB0A-48EE-9660-C2011E77D375}" destId="{20918677-8823-4D55-89B6-21D487781D64}" srcOrd="10" destOrd="0" presId="urn:microsoft.com/office/officeart/2005/8/layout/list1"/>
    <dgm:cxn modelId="{01928E3F-EFB5-496D-B103-45A51083C034}" type="presParOf" srcId="{BED64C0F-DB0A-48EE-9660-C2011E77D375}" destId="{13BEE428-6F40-4FEC-88E7-E78F85FECE24}" srcOrd="11" destOrd="0" presId="urn:microsoft.com/office/officeart/2005/8/layout/list1"/>
    <dgm:cxn modelId="{2E6EF0A8-98AE-43F3-A39F-9CA87FF38CBD}" type="presParOf" srcId="{BED64C0F-DB0A-48EE-9660-C2011E77D375}" destId="{2E03DDE9-0085-40EA-B652-BEB939193424}" srcOrd="12" destOrd="0" presId="urn:microsoft.com/office/officeart/2005/8/layout/list1"/>
    <dgm:cxn modelId="{3BAC6F79-9C40-4C15-9F48-12B7CE68CEF1}" type="presParOf" srcId="{2E03DDE9-0085-40EA-B652-BEB939193424}" destId="{0F5862D4-27B2-49E9-9C76-6F250CD051F8}" srcOrd="0" destOrd="0" presId="urn:microsoft.com/office/officeart/2005/8/layout/list1"/>
    <dgm:cxn modelId="{CA1B2D53-7B7B-4C0E-9B03-41E591A6E9AD}" type="presParOf" srcId="{2E03DDE9-0085-40EA-B652-BEB939193424}" destId="{1885CF80-6FC6-456A-81AD-19D49EC831C7}" srcOrd="1" destOrd="0" presId="urn:microsoft.com/office/officeart/2005/8/layout/list1"/>
    <dgm:cxn modelId="{A037B636-7491-44C2-9AA3-9C7B2D76B04A}" type="presParOf" srcId="{BED64C0F-DB0A-48EE-9660-C2011E77D375}" destId="{897A17C7-6F28-43CB-A137-36F43F1621CB}" srcOrd="13" destOrd="0" presId="urn:microsoft.com/office/officeart/2005/8/layout/list1"/>
    <dgm:cxn modelId="{B8E61FD9-21AD-4AAF-9983-2FCA85B5626A}" type="presParOf" srcId="{BED64C0F-DB0A-48EE-9660-C2011E77D375}" destId="{87474F5F-4820-4BDD-9A40-6B4E4C9E1F29}" srcOrd="14" destOrd="0" presId="urn:microsoft.com/office/officeart/2005/8/layout/list1"/>
    <dgm:cxn modelId="{E2E2FB22-060A-4F99-BDF2-AFE039022C11}" type="presParOf" srcId="{BED64C0F-DB0A-48EE-9660-C2011E77D375}" destId="{3F8B1B28-9953-4B45-87A2-636F19FAE89E}" srcOrd="15" destOrd="0" presId="urn:microsoft.com/office/officeart/2005/8/layout/list1"/>
    <dgm:cxn modelId="{1AB77C1A-3168-4760-9391-AB5AD1E667B5}" type="presParOf" srcId="{BED64C0F-DB0A-48EE-9660-C2011E77D375}" destId="{3A4443D1-DFCB-4BEE-BF70-BA05B2C49328}" srcOrd="16" destOrd="0" presId="urn:microsoft.com/office/officeart/2005/8/layout/list1"/>
    <dgm:cxn modelId="{239984FC-3A72-46BA-8CD3-626FE1173438}" type="presParOf" srcId="{3A4443D1-DFCB-4BEE-BF70-BA05B2C49328}" destId="{10CC0DB8-F8CE-4D9A-9EE2-ED9A598216D2}" srcOrd="0" destOrd="0" presId="urn:microsoft.com/office/officeart/2005/8/layout/list1"/>
    <dgm:cxn modelId="{7D8B022F-CB0C-446C-B9A0-34A956F2F274}" type="presParOf" srcId="{3A4443D1-DFCB-4BEE-BF70-BA05B2C49328}" destId="{F9793F8F-09F3-49B2-8A51-0BF97B5BE495}" srcOrd="1" destOrd="0" presId="urn:microsoft.com/office/officeart/2005/8/layout/list1"/>
    <dgm:cxn modelId="{66DB2E20-A69B-421A-AC5C-E23F0E9D4530}" type="presParOf" srcId="{BED64C0F-DB0A-48EE-9660-C2011E77D375}" destId="{0C034863-72D6-4709-B54D-A408CE5AC233}" srcOrd="17" destOrd="0" presId="urn:microsoft.com/office/officeart/2005/8/layout/list1"/>
    <dgm:cxn modelId="{7C804C8F-6FFF-43BC-B55E-8E394C90EBDE}" type="presParOf" srcId="{BED64C0F-DB0A-48EE-9660-C2011E77D375}" destId="{EEEDDA55-A867-4BBD-8C18-79B699115F57}" srcOrd="18" destOrd="0" presId="urn:microsoft.com/office/officeart/2005/8/layout/list1"/>
    <dgm:cxn modelId="{3E113E3B-6C37-40F4-BC76-6285B3C1BA91}" type="presParOf" srcId="{BED64C0F-DB0A-48EE-9660-C2011E77D375}" destId="{3C2F178B-0250-489D-A245-CE51E244F260}" srcOrd="19" destOrd="0" presId="urn:microsoft.com/office/officeart/2005/8/layout/list1"/>
    <dgm:cxn modelId="{7742B624-5E9E-4AEC-BE23-452DF058B0CB}" type="presParOf" srcId="{BED64C0F-DB0A-48EE-9660-C2011E77D375}" destId="{9B56A06C-7519-4748-B84D-440151F3F7D2}" srcOrd="20" destOrd="0" presId="urn:microsoft.com/office/officeart/2005/8/layout/list1"/>
    <dgm:cxn modelId="{3473D0D8-3854-4168-B810-C8E581F2BAB8}" type="presParOf" srcId="{9B56A06C-7519-4748-B84D-440151F3F7D2}" destId="{014B63E4-3639-45D8-992B-77DFEAAB230D}" srcOrd="0" destOrd="0" presId="urn:microsoft.com/office/officeart/2005/8/layout/list1"/>
    <dgm:cxn modelId="{A520CF37-1B9F-4A34-9CA4-A758EC3EFA33}" type="presParOf" srcId="{9B56A06C-7519-4748-B84D-440151F3F7D2}" destId="{D5CE8B26-EDA0-4BF2-9350-38D6B7AAFB2A}" srcOrd="1" destOrd="0" presId="urn:microsoft.com/office/officeart/2005/8/layout/list1"/>
    <dgm:cxn modelId="{540E07E9-463E-4210-B8C7-F4FD65C75D36}" type="presParOf" srcId="{BED64C0F-DB0A-48EE-9660-C2011E77D375}" destId="{A7DE2795-3122-4BE6-B9F6-41A0EBC74689}" srcOrd="21" destOrd="0" presId="urn:microsoft.com/office/officeart/2005/8/layout/list1"/>
    <dgm:cxn modelId="{CD0771E5-DB09-4DE2-9738-4AEFECB514D4}" type="presParOf" srcId="{BED64C0F-DB0A-48EE-9660-C2011E77D375}" destId="{CC93FC8F-78C1-4F22-976F-36BFB6D134A5}" srcOrd="22" destOrd="0" presId="urn:microsoft.com/office/officeart/2005/8/layout/list1"/>
    <dgm:cxn modelId="{0DBD6077-D7D2-4C47-AAEC-81A8129EF666}" type="presParOf" srcId="{BED64C0F-DB0A-48EE-9660-C2011E77D375}" destId="{16A1B6C2-0E6B-426F-A584-80F56AD6ADB4}" srcOrd="23" destOrd="0" presId="urn:microsoft.com/office/officeart/2005/8/layout/list1"/>
    <dgm:cxn modelId="{525C597E-95F7-4B70-8357-15F7B8A0D221}" type="presParOf" srcId="{BED64C0F-DB0A-48EE-9660-C2011E77D375}" destId="{98E71A3D-75AC-4329-99CB-206BBDD34E80}" srcOrd="24" destOrd="0" presId="urn:microsoft.com/office/officeart/2005/8/layout/list1"/>
    <dgm:cxn modelId="{D54C3BEB-52AB-44B8-BF4F-1B6587EA867E}" type="presParOf" srcId="{98E71A3D-75AC-4329-99CB-206BBDD34E80}" destId="{2B133E6C-CDB2-4B61-A409-47B8AEE33AF0}" srcOrd="0" destOrd="0" presId="urn:microsoft.com/office/officeart/2005/8/layout/list1"/>
    <dgm:cxn modelId="{C186D041-2F2C-4465-AA83-072FE349E96A}" type="presParOf" srcId="{98E71A3D-75AC-4329-99CB-206BBDD34E80}" destId="{93134CFD-E826-47C4-AA03-3C8698055E62}" srcOrd="1" destOrd="0" presId="urn:microsoft.com/office/officeart/2005/8/layout/list1"/>
    <dgm:cxn modelId="{D4FEBAB5-C678-4D22-ACCF-D953A1E97EEB}" type="presParOf" srcId="{BED64C0F-DB0A-48EE-9660-C2011E77D375}" destId="{4016646B-90DA-4EA7-A5EF-6D7E0C3552A5}" srcOrd="25" destOrd="0" presId="urn:microsoft.com/office/officeart/2005/8/layout/list1"/>
    <dgm:cxn modelId="{CE0F36C4-20F5-4CF9-AB16-62ADE8BA5A97}" type="presParOf" srcId="{BED64C0F-DB0A-48EE-9660-C2011E77D375}" destId="{C147E20A-3E97-4866-AFBB-26947EF3987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3FACE-A978-4107-AC44-F83E14B9EB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02AB9-F834-4AD4-B061-3009520A61C7}">
      <dgm:prSet phldrT="[Text]"/>
      <dgm:spPr/>
      <dgm:t>
        <a:bodyPr/>
        <a:lstStyle/>
        <a:p>
          <a:r>
            <a:rPr lang="cs-CZ" dirty="0"/>
            <a:t>unitarismus</a:t>
          </a:r>
          <a:endParaRPr lang="en-US" dirty="0"/>
        </a:p>
      </dgm:t>
    </dgm:pt>
    <dgm:pt modelId="{DD69D848-379D-4FE5-A062-1AAAEFBECF73}" type="parTrans" cxnId="{459AFD48-2BE4-4291-AFC5-2164D853F630}">
      <dgm:prSet/>
      <dgm:spPr/>
      <dgm:t>
        <a:bodyPr/>
        <a:lstStyle/>
        <a:p>
          <a:endParaRPr lang="en-US"/>
        </a:p>
      </dgm:t>
    </dgm:pt>
    <dgm:pt modelId="{7AF3D428-13B5-4A34-980A-F0067ACEED00}" type="sibTrans" cxnId="{459AFD48-2BE4-4291-AFC5-2164D853F630}">
      <dgm:prSet/>
      <dgm:spPr/>
      <dgm:t>
        <a:bodyPr/>
        <a:lstStyle/>
        <a:p>
          <a:endParaRPr lang="en-US"/>
        </a:p>
      </dgm:t>
    </dgm:pt>
    <dgm:pt modelId="{D06805D0-D514-4344-A59E-543A2F90A455}">
      <dgm:prSet phldrT="[Text]"/>
      <dgm:spPr/>
      <dgm:t>
        <a:bodyPr/>
        <a:lstStyle/>
        <a:p>
          <a:r>
            <a:rPr lang="cs-CZ" dirty="0"/>
            <a:t>federalismus</a:t>
          </a:r>
          <a:endParaRPr lang="en-US" dirty="0"/>
        </a:p>
      </dgm:t>
    </dgm:pt>
    <dgm:pt modelId="{AADDA492-1217-4289-8B77-9EA983A665DB}" type="parTrans" cxnId="{8E1AA73C-C5BF-4565-B2FD-5141E7E02CCB}">
      <dgm:prSet/>
      <dgm:spPr/>
      <dgm:t>
        <a:bodyPr/>
        <a:lstStyle/>
        <a:p>
          <a:endParaRPr lang="en-US"/>
        </a:p>
      </dgm:t>
    </dgm:pt>
    <dgm:pt modelId="{35D84F3F-EBA8-4FC1-A0A1-997007041B3F}" type="sibTrans" cxnId="{8E1AA73C-C5BF-4565-B2FD-5141E7E02CCB}">
      <dgm:prSet/>
      <dgm:spPr/>
      <dgm:t>
        <a:bodyPr/>
        <a:lstStyle/>
        <a:p>
          <a:endParaRPr lang="en-US"/>
        </a:p>
      </dgm:t>
    </dgm:pt>
    <dgm:pt modelId="{6E489A6B-1908-41AF-917E-A188988DC2E6}" type="pres">
      <dgm:prSet presAssocID="{E9F3FACE-A978-4107-AC44-F83E14B9EB97}" presName="linear" presStyleCnt="0">
        <dgm:presLayoutVars>
          <dgm:dir/>
          <dgm:animLvl val="lvl"/>
          <dgm:resizeHandles val="exact"/>
        </dgm:presLayoutVars>
      </dgm:prSet>
      <dgm:spPr/>
    </dgm:pt>
    <dgm:pt modelId="{721ACF39-31C5-4876-B169-FBB43AF1B17B}" type="pres">
      <dgm:prSet presAssocID="{D4402AB9-F834-4AD4-B061-3009520A61C7}" presName="parentLin" presStyleCnt="0"/>
      <dgm:spPr/>
    </dgm:pt>
    <dgm:pt modelId="{1EBCF631-2FA1-426D-9D45-8140494F4BBA}" type="pres">
      <dgm:prSet presAssocID="{D4402AB9-F834-4AD4-B061-3009520A61C7}" presName="parentLeftMargin" presStyleLbl="node1" presStyleIdx="0" presStyleCnt="2"/>
      <dgm:spPr/>
    </dgm:pt>
    <dgm:pt modelId="{940DD997-7B5C-49C2-8217-3D18364550F2}" type="pres">
      <dgm:prSet presAssocID="{D4402AB9-F834-4AD4-B061-3009520A61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9B0C9A-7D3F-4982-BE46-D8B1986C697B}" type="pres">
      <dgm:prSet presAssocID="{D4402AB9-F834-4AD4-B061-3009520A61C7}" presName="negativeSpace" presStyleCnt="0"/>
      <dgm:spPr/>
    </dgm:pt>
    <dgm:pt modelId="{EDAD4718-1DC1-4D84-8972-E4BED8287733}" type="pres">
      <dgm:prSet presAssocID="{D4402AB9-F834-4AD4-B061-3009520A61C7}" presName="childText" presStyleLbl="conFgAcc1" presStyleIdx="0" presStyleCnt="2">
        <dgm:presLayoutVars>
          <dgm:bulletEnabled val="1"/>
        </dgm:presLayoutVars>
      </dgm:prSet>
      <dgm:spPr/>
    </dgm:pt>
    <dgm:pt modelId="{C84BDC91-CF2C-45A9-83A1-AC3673A09274}" type="pres">
      <dgm:prSet presAssocID="{7AF3D428-13B5-4A34-980A-F0067ACEED00}" presName="spaceBetweenRectangles" presStyleCnt="0"/>
      <dgm:spPr/>
    </dgm:pt>
    <dgm:pt modelId="{03D75597-01C2-476C-BA76-91D94D127B11}" type="pres">
      <dgm:prSet presAssocID="{D06805D0-D514-4344-A59E-543A2F90A455}" presName="parentLin" presStyleCnt="0"/>
      <dgm:spPr/>
    </dgm:pt>
    <dgm:pt modelId="{7D9C4F2B-EDC1-4B0C-A84E-65B6532CFF0D}" type="pres">
      <dgm:prSet presAssocID="{D06805D0-D514-4344-A59E-543A2F90A455}" presName="parentLeftMargin" presStyleLbl="node1" presStyleIdx="0" presStyleCnt="2"/>
      <dgm:spPr/>
    </dgm:pt>
    <dgm:pt modelId="{D22F4714-D3AB-405D-BB40-15BE1DF04518}" type="pres">
      <dgm:prSet presAssocID="{D06805D0-D514-4344-A59E-543A2F90A4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5EC8698-468C-4E47-BFD3-F4DB6B805275}" type="pres">
      <dgm:prSet presAssocID="{D06805D0-D514-4344-A59E-543A2F90A455}" presName="negativeSpace" presStyleCnt="0"/>
      <dgm:spPr/>
    </dgm:pt>
    <dgm:pt modelId="{C34FD27D-84A4-42F6-A049-8AF7003D574C}" type="pres">
      <dgm:prSet presAssocID="{D06805D0-D514-4344-A59E-543A2F90A45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1AA73C-C5BF-4565-B2FD-5141E7E02CCB}" srcId="{E9F3FACE-A978-4107-AC44-F83E14B9EB97}" destId="{D06805D0-D514-4344-A59E-543A2F90A455}" srcOrd="1" destOrd="0" parTransId="{AADDA492-1217-4289-8B77-9EA983A665DB}" sibTransId="{35D84F3F-EBA8-4FC1-A0A1-997007041B3F}"/>
    <dgm:cxn modelId="{59A6135C-CD9B-4908-8562-62A6F034E7E8}" type="presOf" srcId="{D06805D0-D514-4344-A59E-543A2F90A455}" destId="{D22F4714-D3AB-405D-BB40-15BE1DF04518}" srcOrd="1" destOrd="0" presId="urn:microsoft.com/office/officeart/2005/8/layout/list1"/>
    <dgm:cxn modelId="{459AFD48-2BE4-4291-AFC5-2164D853F630}" srcId="{E9F3FACE-A978-4107-AC44-F83E14B9EB97}" destId="{D4402AB9-F834-4AD4-B061-3009520A61C7}" srcOrd="0" destOrd="0" parTransId="{DD69D848-379D-4FE5-A062-1AAAEFBECF73}" sibTransId="{7AF3D428-13B5-4A34-980A-F0067ACEED00}"/>
    <dgm:cxn modelId="{9C243D55-E56E-4AC1-84D7-C23C965FFBA5}" type="presOf" srcId="{E9F3FACE-A978-4107-AC44-F83E14B9EB97}" destId="{6E489A6B-1908-41AF-917E-A188988DC2E6}" srcOrd="0" destOrd="0" presId="urn:microsoft.com/office/officeart/2005/8/layout/list1"/>
    <dgm:cxn modelId="{FC3F75B0-FE2D-4279-AB43-589916B798DC}" type="presOf" srcId="{D4402AB9-F834-4AD4-B061-3009520A61C7}" destId="{1EBCF631-2FA1-426D-9D45-8140494F4BBA}" srcOrd="0" destOrd="0" presId="urn:microsoft.com/office/officeart/2005/8/layout/list1"/>
    <dgm:cxn modelId="{FD3562CF-3479-470E-BDD7-67F2EC29D1A2}" type="presOf" srcId="{D06805D0-D514-4344-A59E-543A2F90A455}" destId="{7D9C4F2B-EDC1-4B0C-A84E-65B6532CFF0D}" srcOrd="0" destOrd="0" presId="urn:microsoft.com/office/officeart/2005/8/layout/list1"/>
    <dgm:cxn modelId="{0754D0D9-B301-41F6-AE54-DF7C7778E193}" type="presOf" srcId="{D4402AB9-F834-4AD4-B061-3009520A61C7}" destId="{940DD997-7B5C-49C2-8217-3D18364550F2}" srcOrd="1" destOrd="0" presId="urn:microsoft.com/office/officeart/2005/8/layout/list1"/>
    <dgm:cxn modelId="{0B4674E7-AFC2-4DC8-AA49-BC52B3DCD0F5}" type="presParOf" srcId="{6E489A6B-1908-41AF-917E-A188988DC2E6}" destId="{721ACF39-31C5-4876-B169-FBB43AF1B17B}" srcOrd="0" destOrd="0" presId="urn:microsoft.com/office/officeart/2005/8/layout/list1"/>
    <dgm:cxn modelId="{B25289AE-4C77-46CD-8B44-5E8A093DEA25}" type="presParOf" srcId="{721ACF39-31C5-4876-B169-FBB43AF1B17B}" destId="{1EBCF631-2FA1-426D-9D45-8140494F4BBA}" srcOrd="0" destOrd="0" presId="urn:microsoft.com/office/officeart/2005/8/layout/list1"/>
    <dgm:cxn modelId="{59A3C257-C1D5-4D6B-A8D6-66CFA533A4D0}" type="presParOf" srcId="{721ACF39-31C5-4876-B169-FBB43AF1B17B}" destId="{940DD997-7B5C-49C2-8217-3D18364550F2}" srcOrd="1" destOrd="0" presId="urn:microsoft.com/office/officeart/2005/8/layout/list1"/>
    <dgm:cxn modelId="{377F483F-159B-4312-B5FD-397AA7620792}" type="presParOf" srcId="{6E489A6B-1908-41AF-917E-A188988DC2E6}" destId="{979B0C9A-7D3F-4982-BE46-D8B1986C697B}" srcOrd="1" destOrd="0" presId="urn:microsoft.com/office/officeart/2005/8/layout/list1"/>
    <dgm:cxn modelId="{5C18E18E-2EE0-46DF-BF6C-7A95173E5344}" type="presParOf" srcId="{6E489A6B-1908-41AF-917E-A188988DC2E6}" destId="{EDAD4718-1DC1-4D84-8972-E4BED8287733}" srcOrd="2" destOrd="0" presId="urn:microsoft.com/office/officeart/2005/8/layout/list1"/>
    <dgm:cxn modelId="{4B2B8273-A4BD-4F1F-BA09-470F3973E3EA}" type="presParOf" srcId="{6E489A6B-1908-41AF-917E-A188988DC2E6}" destId="{C84BDC91-CF2C-45A9-83A1-AC3673A09274}" srcOrd="3" destOrd="0" presId="urn:microsoft.com/office/officeart/2005/8/layout/list1"/>
    <dgm:cxn modelId="{C0C00E8D-DAC3-4BB8-9C06-07AFEB11AF7F}" type="presParOf" srcId="{6E489A6B-1908-41AF-917E-A188988DC2E6}" destId="{03D75597-01C2-476C-BA76-91D94D127B11}" srcOrd="4" destOrd="0" presId="urn:microsoft.com/office/officeart/2005/8/layout/list1"/>
    <dgm:cxn modelId="{261D0181-BC94-4E94-9617-2BF8547C5068}" type="presParOf" srcId="{03D75597-01C2-476C-BA76-91D94D127B11}" destId="{7D9C4F2B-EDC1-4B0C-A84E-65B6532CFF0D}" srcOrd="0" destOrd="0" presId="urn:microsoft.com/office/officeart/2005/8/layout/list1"/>
    <dgm:cxn modelId="{C343B27B-4EE5-4299-BDEB-D0CBB0FE6900}" type="presParOf" srcId="{03D75597-01C2-476C-BA76-91D94D127B11}" destId="{D22F4714-D3AB-405D-BB40-15BE1DF04518}" srcOrd="1" destOrd="0" presId="urn:microsoft.com/office/officeart/2005/8/layout/list1"/>
    <dgm:cxn modelId="{6DE9E1C7-E0B7-4249-BF6F-1E506D5AF8A6}" type="presParOf" srcId="{6E489A6B-1908-41AF-917E-A188988DC2E6}" destId="{D5EC8698-468C-4E47-BFD3-F4DB6B805275}" srcOrd="5" destOrd="0" presId="urn:microsoft.com/office/officeart/2005/8/layout/list1"/>
    <dgm:cxn modelId="{63E1E2BB-6FE0-44C2-8C89-509476A66E36}" type="presParOf" srcId="{6E489A6B-1908-41AF-917E-A188988DC2E6}" destId="{C34FD27D-84A4-42F6-A049-8AF7003D57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60895-A40F-421B-ABA3-E12548B2FBBF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3E2D2-5712-4A12-B7D6-7CD2DF03AF36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území</a:t>
          </a:r>
        </a:p>
      </dsp:txBody>
      <dsp:txXfrm>
        <a:off x="468587" y="318298"/>
        <a:ext cx="10227160" cy="636928"/>
      </dsp:txXfrm>
    </dsp:sp>
    <dsp:sp modelId="{5F4DF88E-5B78-4CBE-9131-84BF033DE4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E82E-6915-4C73-87DD-8DD6B4D4C17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obyvatelstvo</a:t>
          </a:r>
        </a:p>
      </dsp:txBody>
      <dsp:txXfrm>
        <a:off x="833752" y="1273856"/>
        <a:ext cx="9861995" cy="636928"/>
      </dsp:txXfrm>
    </dsp:sp>
    <dsp:sp modelId="{FBA2E398-324D-452F-BAB4-92762CFAA9C4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E934-1891-42E4-A3C0-D42D65F9CAF7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státní moc</a:t>
          </a:r>
        </a:p>
      </dsp:txBody>
      <dsp:txXfrm>
        <a:off x="833752" y="2229414"/>
        <a:ext cx="9861995" cy="636928"/>
      </dsp:txXfrm>
    </dsp:sp>
    <dsp:sp modelId="{DD5993E8-871D-4258-9EE8-70DDE7479DF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1B9A-58E0-408E-9F50-7C0F0B4DE909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(způsobilost vstupovat do mezinárodních vztahů)</a:t>
          </a:r>
        </a:p>
      </dsp:txBody>
      <dsp:txXfrm>
        <a:off x="468587" y="3184973"/>
        <a:ext cx="10227160" cy="636928"/>
      </dsp:txXfrm>
    </dsp:sp>
    <dsp:sp modelId="{4B717F5C-39A1-441B-BD98-88E4EB5A0F5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B527D-62E9-4591-9C96-3A1722CE4415}">
      <dsp:nvSpPr>
        <dsp:cNvPr id="0" name=""/>
        <dsp:cNvSpPr/>
      </dsp:nvSpPr>
      <dsp:spPr>
        <a:xfrm>
          <a:off x="0" y="3279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CBE92-0DAA-468D-BFEC-397A472695DF}">
      <dsp:nvSpPr>
        <dsp:cNvPr id="0" name=""/>
        <dsp:cNvSpPr/>
      </dsp:nvSpPr>
      <dsp:spPr>
        <a:xfrm>
          <a:off x="537606" y="1065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rozdělení</a:t>
          </a:r>
        </a:p>
      </dsp:txBody>
      <dsp:txXfrm>
        <a:off x="559222" y="128195"/>
        <a:ext cx="7483264" cy="399568"/>
      </dsp:txXfrm>
    </dsp:sp>
    <dsp:sp modelId="{FA4ECD9D-A18E-48BF-BEF5-07644DE7A4C2}">
      <dsp:nvSpPr>
        <dsp:cNvPr id="0" name=""/>
        <dsp:cNvSpPr/>
      </dsp:nvSpPr>
      <dsp:spPr>
        <a:xfrm>
          <a:off x="0" y="10083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E893-3C10-446A-B519-137719D06404}">
      <dsp:nvSpPr>
        <dsp:cNvPr id="0" name=""/>
        <dsp:cNvSpPr/>
      </dsp:nvSpPr>
      <dsp:spPr>
        <a:xfrm>
          <a:off x="537606" y="7869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sloučení</a:t>
          </a:r>
          <a:endParaRPr lang="cs-CZ" sz="2400" kern="1200" dirty="0"/>
        </a:p>
      </dsp:txBody>
      <dsp:txXfrm>
        <a:off x="559222" y="808595"/>
        <a:ext cx="7483264" cy="399568"/>
      </dsp:txXfrm>
    </dsp:sp>
    <dsp:sp modelId="{20918677-8823-4D55-89B6-21D487781D64}">
      <dsp:nvSpPr>
        <dsp:cNvPr id="0" name=""/>
        <dsp:cNvSpPr/>
      </dsp:nvSpPr>
      <dsp:spPr>
        <a:xfrm>
          <a:off x="0" y="16887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77A73-A071-4524-A82B-5C08C762319C}">
      <dsp:nvSpPr>
        <dsp:cNvPr id="0" name=""/>
        <dsp:cNvSpPr/>
      </dsp:nvSpPr>
      <dsp:spPr>
        <a:xfrm>
          <a:off x="537606" y="14673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prvotní okupace</a:t>
          </a:r>
        </a:p>
      </dsp:txBody>
      <dsp:txXfrm>
        <a:off x="559222" y="1488995"/>
        <a:ext cx="7483264" cy="399568"/>
      </dsp:txXfrm>
    </dsp:sp>
    <dsp:sp modelId="{87474F5F-4820-4BDD-9A40-6B4E4C9E1F29}">
      <dsp:nvSpPr>
        <dsp:cNvPr id="0" name=""/>
        <dsp:cNvSpPr/>
      </dsp:nvSpPr>
      <dsp:spPr>
        <a:xfrm>
          <a:off x="0" y="23691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5CF80-6FC6-456A-81AD-19D49EC831C7}">
      <dsp:nvSpPr>
        <dsp:cNvPr id="0" name=""/>
        <dsp:cNvSpPr/>
      </dsp:nvSpPr>
      <dsp:spPr>
        <a:xfrm>
          <a:off x="537606" y="21477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akcese, akrescence</a:t>
          </a:r>
        </a:p>
      </dsp:txBody>
      <dsp:txXfrm>
        <a:off x="559222" y="2169395"/>
        <a:ext cx="7483264" cy="399568"/>
      </dsp:txXfrm>
    </dsp:sp>
    <dsp:sp modelId="{EEEDDA55-A867-4BBD-8C18-79B699115F57}">
      <dsp:nvSpPr>
        <dsp:cNvPr id="0" name=""/>
        <dsp:cNvSpPr/>
      </dsp:nvSpPr>
      <dsp:spPr>
        <a:xfrm>
          <a:off x="0" y="30495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3F8F-09F3-49B2-8A51-0BF97B5BE495}">
      <dsp:nvSpPr>
        <dsp:cNvPr id="0" name=""/>
        <dsp:cNvSpPr/>
      </dsp:nvSpPr>
      <dsp:spPr>
        <a:xfrm>
          <a:off x="537606" y="28281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cese, secese</a:t>
          </a:r>
        </a:p>
      </dsp:txBody>
      <dsp:txXfrm>
        <a:off x="559222" y="2849795"/>
        <a:ext cx="7483264" cy="399568"/>
      </dsp:txXfrm>
    </dsp:sp>
    <dsp:sp modelId="{CC93FC8F-78C1-4F22-976F-36BFB6D134A5}">
      <dsp:nvSpPr>
        <dsp:cNvPr id="0" name=""/>
        <dsp:cNvSpPr/>
      </dsp:nvSpPr>
      <dsp:spPr>
        <a:xfrm>
          <a:off x="0" y="37299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E8B26-EDA0-4BF2-9350-38D6B7AAFB2A}">
      <dsp:nvSpPr>
        <dsp:cNvPr id="0" name=""/>
        <dsp:cNvSpPr/>
      </dsp:nvSpPr>
      <dsp:spPr>
        <a:xfrm>
          <a:off x="537606" y="35085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adjudikace</a:t>
          </a:r>
        </a:p>
      </dsp:txBody>
      <dsp:txXfrm>
        <a:off x="559222" y="3530195"/>
        <a:ext cx="7483264" cy="399568"/>
      </dsp:txXfrm>
    </dsp:sp>
    <dsp:sp modelId="{C147E20A-3E97-4866-AFBB-26947EF39876}">
      <dsp:nvSpPr>
        <dsp:cNvPr id="0" name=""/>
        <dsp:cNvSpPr/>
      </dsp:nvSpPr>
      <dsp:spPr>
        <a:xfrm>
          <a:off x="0" y="4410379"/>
          <a:ext cx="1075213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34CFD-E826-47C4-AA03-3C8698055E62}">
      <dsp:nvSpPr>
        <dsp:cNvPr id="0" name=""/>
        <dsp:cNvSpPr/>
      </dsp:nvSpPr>
      <dsp:spPr>
        <a:xfrm>
          <a:off x="537606" y="4188979"/>
          <a:ext cx="7526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anexe, okupace</a:t>
          </a:r>
        </a:p>
      </dsp:txBody>
      <dsp:txXfrm>
        <a:off x="559222" y="4210595"/>
        <a:ext cx="7483264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D4718-1DC1-4D84-8972-E4BED8287733}">
      <dsp:nvSpPr>
        <dsp:cNvPr id="0" name=""/>
        <dsp:cNvSpPr/>
      </dsp:nvSpPr>
      <dsp:spPr>
        <a:xfrm>
          <a:off x="0" y="594007"/>
          <a:ext cx="1075213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DD997-7B5C-49C2-8217-3D18364550F2}">
      <dsp:nvSpPr>
        <dsp:cNvPr id="0" name=""/>
        <dsp:cNvSpPr/>
      </dsp:nvSpPr>
      <dsp:spPr>
        <a:xfrm>
          <a:off x="537606" y="3607"/>
          <a:ext cx="7526496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unitarismus</a:t>
          </a:r>
          <a:endParaRPr lang="en-US" sz="4000" kern="1200" dirty="0"/>
        </a:p>
      </dsp:txBody>
      <dsp:txXfrm>
        <a:off x="595248" y="61249"/>
        <a:ext cx="7411212" cy="1065516"/>
      </dsp:txXfrm>
    </dsp:sp>
    <dsp:sp modelId="{C34FD27D-84A4-42F6-A049-8AF7003D574C}">
      <dsp:nvSpPr>
        <dsp:cNvPr id="0" name=""/>
        <dsp:cNvSpPr/>
      </dsp:nvSpPr>
      <dsp:spPr>
        <a:xfrm>
          <a:off x="0" y="2408407"/>
          <a:ext cx="10752138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F4714-D3AB-405D-BB40-15BE1DF04518}">
      <dsp:nvSpPr>
        <dsp:cNvPr id="0" name=""/>
        <dsp:cNvSpPr/>
      </dsp:nvSpPr>
      <dsp:spPr>
        <a:xfrm>
          <a:off x="537606" y="1818007"/>
          <a:ext cx="7526496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federalismus</a:t>
          </a:r>
          <a:endParaRPr lang="en-US" sz="4000" kern="1200" dirty="0"/>
        </a:p>
      </dsp:txBody>
      <dsp:txXfrm>
        <a:off x="595248" y="1875649"/>
        <a:ext cx="7411212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68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95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9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9.pn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Stát, vznik a zánik států.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Stát v unijním a mezinárodním prostředí.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3.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B96334-D8DF-42F5-B705-6E4ECE290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6AF37-615A-4D83-90F4-3AB05BC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B8A133-828F-45A2-91A1-5176A88B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území státu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70450B-DF7C-4270-8890-5698E5E8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28664" cy="32876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enklávy  </a:t>
            </a:r>
          </a:p>
          <a:p>
            <a:r>
              <a:rPr lang="cs-CZ" sz="2400" dirty="0" err="1"/>
              <a:t>poloenklávy</a:t>
            </a:r>
            <a:endParaRPr lang="cs-CZ" sz="2400" dirty="0"/>
          </a:p>
          <a:p>
            <a:r>
              <a:rPr lang="cs-CZ" sz="2400" dirty="0"/>
              <a:t>lodě a letadla plující pod vlajkou ČR (registrace)</a:t>
            </a:r>
          </a:p>
          <a:p>
            <a:r>
              <a:rPr lang="cs-CZ" sz="2400" dirty="0"/>
              <a:t>diplomatické a konzulární mise</a:t>
            </a:r>
          </a:p>
          <a:p>
            <a:r>
              <a:rPr lang="cs-CZ" sz="2400" dirty="0"/>
              <a:t>zajímavosti</a:t>
            </a:r>
          </a:p>
          <a:p>
            <a:pPr lvl="1"/>
            <a:r>
              <a:rPr lang="cs-CZ" sz="1600" dirty="0"/>
              <a:t>pronájmy</a:t>
            </a:r>
          </a:p>
          <a:p>
            <a:pPr lvl="1"/>
            <a:r>
              <a:rPr lang="cs-CZ" sz="1600" dirty="0" err="1"/>
              <a:t>extrateritoriální</a:t>
            </a:r>
            <a:r>
              <a:rPr lang="cs-CZ" sz="1600" dirty="0"/>
              <a:t> území</a:t>
            </a:r>
            <a:endParaRPr lang="en-US" sz="1600" dirty="0"/>
          </a:p>
        </p:txBody>
      </p:sp>
      <p:pic>
        <p:nvPicPr>
          <p:cNvPr id="2052" name="Picture 4" descr="vlajka Vatikánu">
            <a:extLst>
              <a:ext uri="{FF2B5EF4-FFF2-40B4-BE49-F238E27FC236}">
                <a16:creationId xmlns:a16="http://schemas.microsoft.com/office/drawing/2014/main" id="{BA0D70FA-11A0-4E6B-81EB-EDEBCBA1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83" y="1494014"/>
            <a:ext cx="954121" cy="8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jka San Marina">
            <a:extLst>
              <a:ext uri="{FF2B5EF4-FFF2-40B4-BE49-F238E27FC236}">
                <a16:creationId xmlns:a16="http://schemas.microsoft.com/office/drawing/2014/main" id="{E06E8484-282F-4559-B939-1114C4BAE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1" y="1485502"/>
            <a:ext cx="1143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lajka Lesotha">
            <a:extLst>
              <a:ext uri="{FF2B5EF4-FFF2-40B4-BE49-F238E27FC236}">
                <a16:creationId xmlns:a16="http://schemas.microsoft.com/office/drawing/2014/main" id="{1B547C5F-5762-42CD-8AA2-7C6BA2D2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38" y="1494014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uzeum J. A. Komenského v Naardenu – Wikipedie">
            <a:extLst>
              <a:ext uri="{FF2B5EF4-FFF2-40B4-BE49-F238E27FC236}">
                <a16:creationId xmlns:a16="http://schemas.microsoft.com/office/drawing/2014/main" id="{92C3AA4D-2D7E-437E-8BF4-601B38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27" y="1145585"/>
            <a:ext cx="3616973" cy="46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ITVA U SLAVKOVA - Penc">
            <a:extLst>
              <a:ext uri="{FF2B5EF4-FFF2-40B4-BE49-F238E27FC236}">
                <a16:creationId xmlns:a16="http://schemas.microsoft.com/office/drawing/2014/main" id="{BC54CDDE-885B-405D-9A05-7472C40F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91" y="4044824"/>
            <a:ext cx="3964694" cy="26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5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89FB9D-39B9-4AB7-AC30-4A5C99717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10BE2-3EAC-4993-85F7-D525BB869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9B84FF-6A60-4278-A46C-65FEABE7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Přístavní území ČR Hamburk</a:t>
            </a:r>
            <a:endParaRPr lang="en-US" dirty="0"/>
          </a:p>
        </p:txBody>
      </p:sp>
      <p:pic>
        <p:nvPicPr>
          <p:cNvPr id="3074" name="Picture 2" descr="Přístavní území ČR v Hamburku">
            <a:extLst>
              <a:ext uri="{FF2B5EF4-FFF2-40B4-BE49-F238E27FC236}">
                <a16:creationId xmlns:a16="http://schemas.microsoft.com/office/drawing/2014/main" id="{224E552A-3519-4BD2-9146-6347FFD49A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6" y="1783182"/>
            <a:ext cx="5715798" cy="36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02AE85-8770-4350-B673-FF5E986FAC39}"/>
              </a:ext>
            </a:extLst>
          </p:cNvPr>
          <p:cNvSpPr txBox="1"/>
          <p:nvPr/>
        </p:nvSpPr>
        <p:spPr>
          <a:xfrm>
            <a:off x="817276" y="5647589"/>
            <a:ext cx="107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</a:t>
            </a:r>
            <a:r>
              <a:rPr lang="en-US" dirty="0"/>
              <a:t>https://www.rvccr.cz/pristavy-a-sluzby/pristavni-uzemi-cr-v-hamburku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D5AB13-9C20-40B6-8DEC-6C7132DA8DE3}"/>
              </a:ext>
            </a:extLst>
          </p:cNvPr>
          <p:cNvSpPr txBox="1"/>
          <p:nvPr/>
        </p:nvSpPr>
        <p:spPr>
          <a:xfrm>
            <a:off x="7344382" y="1997839"/>
            <a:ext cx="42260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 přístavech hamburském a štětínském pronajme Německo státu československému na období 99 let prostory, které budou podřízeny obecnému řádu o svobodných pásmech a určeny pro přímý průvoz zboží pocházejícího z tohoto státu anebo určeného do něho (čl. 363 Versaillské smlouvy)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2281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89989-7675-43D0-AF23-82DA486B4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A57DDC-5DA1-4FE7-8C6C-A370668B0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6106D-C4F1-4C1B-A7E5-FEFE9228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ED3D5-0AC5-49CE-A0C1-4CA52007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93878"/>
            <a:ext cx="6342281" cy="22866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linie oddělující jeden suverénní stát od jiného státu či od volného moře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demarkace</a:t>
            </a:r>
            <a:r>
              <a:rPr lang="cs-CZ" sz="2400" dirty="0"/>
              <a:t> – v terénu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delimitace</a:t>
            </a:r>
            <a:r>
              <a:rPr lang="cs-CZ" sz="2400" dirty="0"/>
              <a:t> – na mapách 		                        	</a:t>
            </a:r>
            <a:r>
              <a:rPr lang="cs-CZ" dirty="0"/>
              <a:t>						</a:t>
            </a:r>
            <a:endParaRPr lang="en-US" dirty="0"/>
          </a:p>
        </p:txBody>
      </p:sp>
      <p:pic>
        <p:nvPicPr>
          <p:cNvPr id="4098" name="Picture 2" descr="The Slash: 20-Foot Clearing Stretches 5,525 Miles Across World's Longest  Border - 99% Invisible">
            <a:extLst>
              <a:ext uri="{FF2B5EF4-FFF2-40B4-BE49-F238E27FC236}">
                <a16:creationId xmlns:a16="http://schemas.microsoft.com/office/drawing/2014/main" id="{EAF7942E-5C2C-464D-969F-27C3752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191311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esko, Polsko a Německo na jednom místě. Vítejte na trojmezí! | Cestovinky">
            <a:extLst>
              <a:ext uri="{FF2B5EF4-FFF2-40B4-BE49-F238E27FC236}">
                <a16:creationId xmlns:a16="http://schemas.microsoft.com/office/drawing/2014/main" id="{6D5B0C89-63DF-4F41-823B-318DB488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44" y="2860287"/>
            <a:ext cx="4222156" cy="2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DE1433-85D0-45E3-B8A9-E13C75D7B0AD}"/>
              </a:ext>
            </a:extLst>
          </p:cNvPr>
          <p:cNvSpPr txBox="1"/>
          <p:nvPr/>
        </p:nvSpPr>
        <p:spPr>
          <a:xfrm>
            <a:off x="1156772" y="4150192"/>
            <a:ext cx="442201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0" i="1" dirty="0">
                <a:effectLst/>
                <a:latin typeface="Helvetica Neue"/>
              </a:rPr>
              <a:t>Území České republiky tvoří nedílný celek, jehož státní hranice mohou být měněny jen ústavním zákonem (čl. 11 Ústavy ČR)</a:t>
            </a:r>
            <a:endParaRPr lang="en-US" sz="2000" i="1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B6A63338-60D5-4242-9482-931C459E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14" y="5495665"/>
            <a:ext cx="1988586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DE7566-09F0-45A2-BD78-F130A6B3A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41CCF9-808B-4EBA-BF8C-7BF7DAD35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7E1C79-2902-4879-800D-73100100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prostor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E3CF41-CA0D-4483-AB59-0A19C184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3000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mezinárodní vody (volné moře, mořské dno)</a:t>
            </a:r>
          </a:p>
          <a:p>
            <a:r>
              <a:rPr lang="cs-CZ" dirty="0"/>
              <a:t>kosmický prostor</a:t>
            </a:r>
          </a:p>
          <a:p>
            <a:r>
              <a:rPr lang="cs-CZ" dirty="0"/>
              <a:t>Antarktida</a:t>
            </a:r>
            <a:endParaRPr lang="en-US" dirty="0"/>
          </a:p>
        </p:txBody>
      </p:sp>
      <p:pic>
        <p:nvPicPr>
          <p:cNvPr id="4100" name="Picture 4" descr="Pred 120 rokmi dobyl Antarktídu prvý človek - Človek - Veda a technika -  Pravda">
            <a:extLst>
              <a:ext uri="{FF2B5EF4-FFF2-40B4-BE49-F238E27FC236}">
                <a16:creationId xmlns:a16="http://schemas.microsoft.com/office/drawing/2014/main" id="{393DEAC4-788F-41CE-8610-EC8FEF2B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86" y="2829193"/>
            <a:ext cx="5362155" cy="30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FC467C-FBA7-437B-A185-922699F678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6F0464-891B-4D44-B5E0-9046B3CFA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F12BC3-2B1D-43A9-AF12-2605F801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51FC3-7178-4601-9B64-10A30BBB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9" y="1606749"/>
            <a:ext cx="10753200" cy="462125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usazené, organizované</a:t>
            </a:r>
          </a:p>
          <a:p>
            <a:r>
              <a:rPr lang="cs-CZ" sz="2400" dirty="0"/>
              <a:t>nezáleží na státním občanství či počtu národů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</a:t>
            </a:r>
            <a:r>
              <a:rPr lang="cs-CZ" sz="2400" dirty="0"/>
              <a:t> </a:t>
            </a:r>
          </a:p>
          <a:p>
            <a:pPr lvl="1"/>
            <a:r>
              <a:rPr lang="cs-CZ" sz="1800" dirty="0"/>
              <a:t>společenství lidí spojených kulturně, historicky, jazykově, nábožensky atd</a:t>
            </a:r>
            <a:r>
              <a:rPr lang="cs-CZ" sz="1600" dirty="0"/>
              <a:t>.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občan</a:t>
            </a:r>
          </a:p>
          <a:p>
            <a:pPr lvl="1"/>
            <a:r>
              <a:rPr lang="cs-CZ" sz="1600" dirty="0"/>
              <a:t>právní vztah ke státu (nabývání, pozbývání státní občanství, dvojí občanství atd.)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cizinec</a:t>
            </a:r>
            <a:endParaRPr lang="cs-CZ" sz="2400" dirty="0"/>
          </a:p>
          <a:p>
            <a:pPr lvl="1"/>
            <a:r>
              <a:rPr lang="cs-CZ" sz="1600" dirty="0"/>
              <a:t>občan jiného státu či bezdomovec</a:t>
            </a:r>
          </a:p>
          <a:p>
            <a:pPr lvl="1"/>
            <a:r>
              <a:rPr lang="cs-CZ" sz="1600" dirty="0"/>
              <a:t>povolení k pobytu, ke vstupu, azylová politika atd. (vstup v rámci EU prolamuje právě sama EU)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lid</a:t>
            </a:r>
          </a:p>
          <a:p>
            <a:pPr lvl="1"/>
            <a:r>
              <a:rPr lang="cs-CZ" sz="1600" dirty="0"/>
              <a:t>různé koncepce lidu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D448421-3BDC-47FF-AA04-3EF2765E53D4}"/>
              </a:ext>
            </a:extLst>
          </p:cNvPr>
          <p:cNvSpPr/>
          <p:nvPr/>
        </p:nvSpPr>
        <p:spPr bwMode="auto">
          <a:xfrm rot="20136720">
            <a:off x="7354452" y="1147923"/>
            <a:ext cx="4019523" cy="13434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Česká republika měla </a:t>
            </a:r>
          </a:p>
          <a:p>
            <a:r>
              <a:rPr lang="cs-CZ" dirty="0"/>
              <a:t>k 30. červnu 2023 </a:t>
            </a:r>
          </a:p>
          <a:p>
            <a:pPr algn="ctr"/>
            <a:r>
              <a:rPr lang="cs-CZ" b="1" dirty="0"/>
              <a:t>10 870 000 </a:t>
            </a:r>
            <a:r>
              <a:rPr lang="cs-CZ" dirty="0"/>
              <a:t>obyvatel (ČSÚ).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37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F4C93B-B2BA-4634-B0EA-EF8CFD7FC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DBA87-010D-4356-BE53-EB8DA6250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E9DFC9-4398-492E-AF55-91F0E453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moc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326301-A281-4CE6-9463-09A6A6E64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46087"/>
            <a:ext cx="10753200" cy="439751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organizovaná veřejná moc (ale pojem veřejná moc je širší)</a:t>
            </a:r>
          </a:p>
          <a:p>
            <a:r>
              <a:rPr lang="cs-CZ" sz="2400" dirty="0"/>
              <a:t>nezávislá na jiné státní moci, výlučná, neomezená (vně i uvnitř) </a:t>
            </a:r>
          </a:p>
          <a:p>
            <a:r>
              <a:rPr lang="cs-CZ" sz="2400" dirty="0"/>
              <a:t>stát (a jeho orgány) ovlivňují společenské vztahy ve společnosti – </a:t>
            </a:r>
            <a:r>
              <a:rPr lang="cs-CZ" sz="2400" dirty="0">
                <a:solidFill>
                  <a:schemeClr val="tx2"/>
                </a:solidFill>
              </a:rPr>
              <a:t>regulace právem </a:t>
            </a:r>
            <a:r>
              <a:rPr lang="cs-CZ" sz="2400" dirty="0"/>
              <a:t>– stát právo vytváří a vynucuje</a:t>
            </a:r>
          </a:p>
          <a:p>
            <a:r>
              <a:rPr lang="cs-CZ" sz="2400" dirty="0">
                <a:solidFill>
                  <a:schemeClr val="tx2"/>
                </a:solidFill>
              </a:rPr>
              <a:t>veřejná moc</a:t>
            </a:r>
          </a:p>
          <a:p>
            <a:pPr lvl="1"/>
            <a:r>
              <a:rPr lang="cs-CZ" sz="1800" dirty="0"/>
              <a:t>státní moc = stát, nositeli jsou státní orgány </a:t>
            </a:r>
          </a:p>
          <a:p>
            <a:pPr lvl="1"/>
            <a:r>
              <a:rPr lang="cs-CZ" sz="1800" dirty="0"/>
              <a:t>veřejná moc v užším smyslu = veřejnoprávní instituce – územní samospráva, zájmová samospráva, církevní </a:t>
            </a:r>
          </a:p>
          <a:p>
            <a:pPr lvl="1"/>
            <a:r>
              <a:rPr lang="cs-CZ" sz="1800" dirty="0"/>
              <a:t>z hlediska členění už víte: zákonodárná, výkonná a soudní moc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pojem suverenita </a:t>
            </a:r>
            <a:r>
              <a:rPr lang="cs-CZ" sz="2400" dirty="0"/>
              <a:t>= nezávislost a neomezenost státní moci na jiné moci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8364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19ACB9-B173-4A4D-98AC-2DE1554AF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3BC153-2F1C-45AC-B0E2-0EBFC0551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D6C865-37F8-49E2-ABEA-AF556A37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Způsobilost vstupovat do mezinárodních vztahů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268563-4A30-4813-B906-8C10A4AB2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15738"/>
            <a:ext cx="10753200" cy="396949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otázka </a:t>
            </a:r>
            <a:r>
              <a:rPr lang="cs-CZ" sz="2400" dirty="0">
                <a:solidFill>
                  <a:schemeClr val="tx2"/>
                </a:solidFill>
              </a:rPr>
              <a:t>diplomacie</a:t>
            </a:r>
          </a:p>
          <a:p>
            <a:r>
              <a:rPr lang="cs-CZ" sz="2400" dirty="0">
                <a:solidFill>
                  <a:schemeClr val="tx2"/>
                </a:solidFill>
              </a:rPr>
              <a:t>uzavírání mezinárodních smluv </a:t>
            </a:r>
            <a:r>
              <a:rPr lang="cs-CZ" sz="2400" dirty="0"/>
              <a:t>(dvoustranné, mnohostranné), možnost vstupu do mezinárodních organizací</a:t>
            </a:r>
          </a:p>
          <a:p>
            <a:r>
              <a:rPr lang="cs-CZ" sz="2400" dirty="0"/>
              <a:t>otázka </a:t>
            </a:r>
            <a:r>
              <a:rPr lang="cs-CZ" sz="2400" dirty="0">
                <a:solidFill>
                  <a:schemeClr val="tx2"/>
                </a:solidFill>
              </a:rPr>
              <a:t>uznání státu </a:t>
            </a:r>
            <a:r>
              <a:rPr lang="cs-CZ" sz="2400" dirty="0"/>
              <a:t>– uznání státu je však </a:t>
            </a:r>
            <a:r>
              <a:rPr lang="cs-CZ" sz="2400" dirty="0">
                <a:solidFill>
                  <a:schemeClr val="tx2"/>
                </a:solidFill>
              </a:rPr>
              <a:t>politický akt</a:t>
            </a:r>
            <a:r>
              <a:rPr lang="cs-CZ" sz="2400" dirty="0"/>
              <a:t>, nikoliv právní </a:t>
            </a:r>
          </a:p>
          <a:p>
            <a:r>
              <a:rPr lang="cs-CZ" sz="2400" dirty="0"/>
              <a:t>jednostranný akt ze strany exekutivy</a:t>
            </a:r>
          </a:p>
          <a:p>
            <a:r>
              <a:rPr lang="cs-CZ" sz="2400" dirty="0"/>
              <a:t>platí (platilo), že nelze vzít zpět (Kosovo)</a:t>
            </a:r>
          </a:p>
          <a:p>
            <a:r>
              <a:rPr lang="cs-CZ" sz="2400" dirty="0"/>
              <a:t>nelze uznat stát, který vznikl porušením mezinárodního práva (ale…)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079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7F8EB-9693-4245-BBD3-A41161BA14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598913-F957-4747-9566-B3418BB7B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EE9548-0350-467C-B93F-3445DACC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Uznání vs. neuznání států – příklady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612BFC-D630-445C-A082-DDD09E9C2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Doněcko a </a:t>
            </a:r>
            <a:r>
              <a:rPr lang="cs-CZ" sz="2400" dirty="0" err="1"/>
              <a:t>Luhansko</a:t>
            </a:r>
            <a:r>
              <a:rPr lang="cs-CZ" sz="2400" dirty="0"/>
              <a:t> (vs. anexe) </a:t>
            </a:r>
          </a:p>
          <a:p>
            <a:r>
              <a:rPr lang="cs-CZ" sz="2400" dirty="0"/>
              <a:t>Podněstří</a:t>
            </a:r>
          </a:p>
          <a:p>
            <a:r>
              <a:rPr lang="cs-CZ" sz="2400" dirty="0"/>
              <a:t>Kosovo</a:t>
            </a:r>
          </a:p>
          <a:p>
            <a:r>
              <a:rPr lang="cs-CZ" sz="2400" dirty="0"/>
              <a:t>Taiwan</a:t>
            </a:r>
          </a:p>
          <a:p>
            <a:r>
              <a:rPr lang="cs-CZ" sz="2400" dirty="0"/>
              <a:t>Severní Kypr</a:t>
            </a:r>
          </a:p>
          <a:p>
            <a:r>
              <a:rPr lang="cs-CZ" sz="2400" dirty="0"/>
              <a:t>Izrael</a:t>
            </a:r>
          </a:p>
          <a:p>
            <a:r>
              <a:rPr lang="cs-CZ" sz="2400" dirty="0" err="1"/>
              <a:t>Liberland</a:t>
            </a:r>
            <a:endParaRPr lang="en-US" sz="2400" dirty="0"/>
          </a:p>
        </p:txBody>
      </p:sp>
      <p:pic>
        <p:nvPicPr>
          <p:cNvPr id="3074" name="Picture 2" descr="Přišel nějaký osel a vytvořil stát.“ Místní neberou Liberland vážně | E15.cz">
            <a:extLst>
              <a:ext uri="{FF2B5EF4-FFF2-40B4-BE49-F238E27FC236}">
                <a16:creationId xmlns:a16="http://schemas.microsoft.com/office/drawing/2014/main" id="{252F0AE0-CC3D-4196-AF2F-3E1CF8F1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2" y="3146885"/>
            <a:ext cx="3452942" cy="23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berland přehazuje miliony vidlemi. Kdo zde investuje více, má silnější  hlas | Svět | Lidovky.cz">
            <a:extLst>
              <a:ext uri="{FF2B5EF4-FFF2-40B4-BE49-F238E27FC236}">
                <a16:creationId xmlns:a16="http://schemas.microsoft.com/office/drawing/2014/main" id="{3DBDFC23-B449-4ECE-BD2E-6DDCFC8E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54" y="3146885"/>
            <a:ext cx="3642244" cy="23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Vznik a zánik států </a:t>
            </a:r>
          </a:p>
        </p:txBody>
      </p:sp>
    </p:spTree>
    <p:extLst>
      <p:ext uri="{BB962C8B-B14F-4D97-AF65-F5344CB8AC3E}">
        <p14:creationId xmlns:p14="http://schemas.microsoft.com/office/powerpoint/2010/main" val="246631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29C421-358C-4717-A2DD-D243E56E08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66655B-E58D-4857-A098-003C8A953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AE5A69-6FF7-46EB-A886-152B52C2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8" y="573949"/>
            <a:ext cx="10753200" cy="451576"/>
          </a:xfrm>
        </p:spPr>
        <p:txBody>
          <a:bodyPr/>
          <a:lstStyle/>
          <a:p>
            <a:r>
              <a:rPr lang="cs-CZ" dirty="0"/>
              <a:t>Základní pojmy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D529E97-8EBB-4B1E-A0D9-6A186DA85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15968"/>
              </p:ext>
            </p:extLst>
          </p:nvPr>
        </p:nvGraphicFramePr>
        <p:xfrm>
          <a:off x="720725" y="1333040"/>
          <a:ext cx="10752138" cy="489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6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Pojmové znaky státu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Vznik a zánik států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Organizace státního území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Specifika Evropské unie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35" y="2937745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D3EAE-1921-4AA3-8F53-C29440361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20DA9-E47C-482C-885C-B49B41BCF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69A00E-AF3E-43AD-B2CA-6A40E04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C0E96F-1FEB-47BF-A9D2-050E97C3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7939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			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</a:t>
            </a:r>
            <a:r>
              <a:rPr lang="cs-CZ" sz="4800" dirty="0"/>
              <a:t>+			  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49A38B9-A62F-4635-983A-5AFB331B8FE3}"/>
              </a:ext>
            </a:extLst>
          </p:cNvPr>
          <p:cNvSpPr/>
          <p:nvPr/>
        </p:nvSpPr>
        <p:spPr bwMode="auto">
          <a:xfrm>
            <a:off x="1255923" y="3084722"/>
            <a:ext cx="1861851" cy="7380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39D643D-66D9-4522-B388-F28397C3219E}"/>
              </a:ext>
            </a:extLst>
          </p:cNvPr>
          <p:cNvSpPr/>
          <p:nvPr/>
        </p:nvSpPr>
        <p:spPr bwMode="auto">
          <a:xfrm>
            <a:off x="4234149" y="3084721"/>
            <a:ext cx="1861851" cy="816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D4DA00-6EAE-4C9D-9290-DAE55808A72A}"/>
              </a:ext>
            </a:extLst>
          </p:cNvPr>
          <p:cNvSpPr/>
          <p:nvPr/>
        </p:nvSpPr>
        <p:spPr bwMode="auto">
          <a:xfrm>
            <a:off x="7620938" y="2638537"/>
            <a:ext cx="2701866" cy="188388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C1D2E075-1CE4-4706-83B6-AE555CAEAA30}"/>
              </a:ext>
            </a:extLst>
          </p:cNvPr>
          <p:cNvSpPr/>
          <p:nvPr/>
        </p:nvSpPr>
        <p:spPr bwMode="auto">
          <a:xfrm>
            <a:off x="6369265" y="333816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E9AC9E1E-C526-4C76-842F-5F142FBF8E28}"/>
              </a:ext>
            </a:extLst>
          </p:cNvPr>
          <p:cNvSpPr txBox="1">
            <a:spLocks/>
          </p:cNvSpPr>
          <p:nvPr/>
        </p:nvSpPr>
        <p:spPr>
          <a:xfrm>
            <a:off x="3194116" y="5215516"/>
            <a:ext cx="4153557" cy="59242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i="1" kern="0" dirty="0"/>
              <a:t>Znáte příklady z historie?</a:t>
            </a:r>
          </a:p>
        </p:txBody>
      </p:sp>
    </p:spTree>
    <p:extLst>
      <p:ext uri="{BB962C8B-B14F-4D97-AF65-F5344CB8AC3E}">
        <p14:creationId xmlns:p14="http://schemas.microsoft.com/office/powerpoint/2010/main" val="188747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D3EAE-1921-4AA3-8F53-C29440361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20DA9-E47C-482C-885C-B49B41BCF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69A00E-AF3E-43AD-B2CA-6A40E04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C0E96F-1FEB-47BF-A9D2-050E97C33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			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				</a:t>
            </a:r>
            <a:r>
              <a:rPr lang="cs-CZ" sz="4800" dirty="0"/>
              <a:t>+			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49A38B9-A62F-4635-983A-5AFB331B8FE3}"/>
              </a:ext>
            </a:extLst>
          </p:cNvPr>
          <p:cNvSpPr/>
          <p:nvPr/>
        </p:nvSpPr>
        <p:spPr bwMode="auto">
          <a:xfrm>
            <a:off x="4898576" y="3161834"/>
            <a:ext cx="1861851" cy="8848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2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39D643D-66D9-4522-B388-F28397C3219E}"/>
              </a:ext>
            </a:extLst>
          </p:cNvPr>
          <p:cNvSpPr/>
          <p:nvPr/>
        </p:nvSpPr>
        <p:spPr bwMode="auto">
          <a:xfrm>
            <a:off x="7842657" y="3161834"/>
            <a:ext cx="1861851" cy="884872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D4DA00-6EAE-4C9D-9290-DAE55808A72A}"/>
              </a:ext>
            </a:extLst>
          </p:cNvPr>
          <p:cNvSpPr/>
          <p:nvPr/>
        </p:nvSpPr>
        <p:spPr bwMode="auto">
          <a:xfrm>
            <a:off x="718800" y="2570448"/>
            <a:ext cx="2701866" cy="188388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DD1ADCE-B7A1-4389-BDE4-B31FA9E03F26}"/>
              </a:ext>
            </a:extLst>
          </p:cNvPr>
          <p:cNvSpPr/>
          <p:nvPr/>
        </p:nvSpPr>
        <p:spPr bwMode="auto">
          <a:xfrm>
            <a:off x="3582987" y="332714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C92B4DCB-DF56-41AB-8921-4E7E6A14EF82}"/>
              </a:ext>
            </a:extLst>
          </p:cNvPr>
          <p:cNvSpPr txBox="1">
            <a:spLocks/>
          </p:cNvSpPr>
          <p:nvPr/>
        </p:nvSpPr>
        <p:spPr>
          <a:xfrm>
            <a:off x="3242754" y="5073886"/>
            <a:ext cx="6377901" cy="59242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i="1" kern="0" dirty="0"/>
              <a:t>Znáte příklady z historie aplikované na (dnešní) české státní území?</a:t>
            </a:r>
          </a:p>
        </p:txBody>
      </p:sp>
    </p:spTree>
    <p:extLst>
      <p:ext uri="{BB962C8B-B14F-4D97-AF65-F5344CB8AC3E}">
        <p14:creationId xmlns:p14="http://schemas.microsoft.com/office/powerpoint/2010/main" val="173614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714B23-B548-433B-8B1D-373B6399E9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70855C-6531-4099-B6E7-7C77A2DD8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8B97B5-A2A5-48F3-86E8-772D121B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Prvotní okupace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8EF5CC-3548-4B97-AE75-EAD580FF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08678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dnes prakticky nemožná</a:t>
            </a:r>
          </a:p>
          <a:p>
            <a:r>
              <a:rPr lang="cs-CZ" dirty="0"/>
              <a:t>území doposud neobjevené – prvotní osídlení  (historicky) </a:t>
            </a:r>
          </a:p>
          <a:p>
            <a:r>
              <a:rPr lang="cs-CZ" dirty="0"/>
              <a:t>území již osídlené, ale „nikým neprohlášené“ (USA, domorodci)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 descr="Zámořské objevy – Wikipedie">
            <a:extLst>
              <a:ext uri="{FF2B5EF4-FFF2-40B4-BE49-F238E27FC236}">
                <a16:creationId xmlns:a16="http://schemas.microsoft.com/office/drawing/2014/main" id="{58A86D92-591F-4656-AD40-39136DDF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76" y="3675872"/>
            <a:ext cx="2212536" cy="26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2F155E0-887F-4F15-A506-0325783EF7EB}"/>
              </a:ext>
            </a:extLst>
          </p:cNvPr>
          <p:cNvSpPr/>
          <p:nvPr/>
        </p:nvSpPr>
        <p:spPr bwMode="auto">
          <a:xfrm>
            <a:off x="7577847" y="4309964"/>
            <a:ext cx="1420238" cy="6122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derelikce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7CB401-9EC0-4A85-B5B2-44B79575C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268784-6FD3-41A8-82CF-9D58B64C1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8307DA-45B0-49DD-8946-873BF018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Akcese, akrescence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69B853-08F0-45B5-B427-69C1676C4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5203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Akcese</a:t>
            </a:r>
          </a:p>
          <a:p>
            <a:pPr lvl="1"/>
            <a:r>
              <a:rPr lang="cs-CZ" sz="2400" dirty="0"/>
              <a:t>působení přírodních vlivů (rozšiřuje se/zmenšuje se území)</a:t>
            </a:r>
          </a:p>
          <a:p>
            <a:r>
              <a:rPr lang="cs-CZ" dirty="0">
                <a:solidFill>
                  <a:schemeClr val="tx2"/>
                </a:solidFill>
              </a:rPr>
              <a:t>Akrescence </a:t>
            </a:r>
          </a:p>
          <a:p>
            <a:pPr lvl="1"/>
            <a:r>
              <a:rPr lang="cs-CZ" sz="2400" dirty="0"/>
              <a:t>působení umělé lidské činnosti – záměrně (případ Nizozemí) </a:t>
            </a:r>
          </a:p>
        </p:txBody>
      </p:sp>
      <p:pic>
        <p:nvPicPr>
          <p:cNvPr id="2050" name="Picture 2" descr="Palmové ostrovy | Spojené arabské emiráty">
            <a:extLst>
              <a:ext uri="{FF2B5EF4-FFF2-40B4-BE49-F238E27FC236}">
                <a16:creationId xmlns:a16="http://schemas.microsoft.com/office/drawing/2014/main" id="{D8F8CFD2-0B93-4B4E-8AD6-BA60CAB0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20" y="4050928"/>
            <a:ext cx="4243732" cy="24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0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456C89-A51D-488E-8DF4-D04262678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0F28E6-C1A9-475B-B06F-B06C29E7F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56D8CF-17CE-4FCF-8CE2-D73CB77F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Cese, secese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C3E68F-4665-4111-B217-322F593B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4609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Cese</a:t>
            </a:r>
            <a:r>
              <a:rPr lang="cs-CZ" dirty="0"/>
              <a:t> </a:t>
            </a:r>
          </a:p>
          <a:p>
            <a:pPr lvl="1"/>
            <a:r>
              <a:rPr lang="cs-CZ" sz="2400" dirty="0"/>
              <a:t>postoupení území (suverenity) z jednoho státu na druhý stát</a:t>
            </a:r>
          </a:p>
          <a:p>
            <a:pPr lvl="1"/>
            <a:r>
              <a:rPr lang="cs-CZ" sz="2400" dirty="0"/>
              <a:t>na základě mezinárodní smlouvy – v souladu s právem</a:t>
            </a:r>
          </a:p>
          <a:p>
            <a:pPr lvl="1"/>
            <a:r>
              <a:rPr lang="cs-CZ" sz="2400" dirty="0"/>
              <a:t>lze i koupě </a:t>
            </a:r>
          </a:p>
          <a:p>
            <a:r>
              <a:rPr lang="cs-CZ" dirty="0">
                <a:solidFill>
                  <a:schemeClr val="tx2"/>
                </a:solidFill>
              </a:rPr>
              <a:t>Secese</a:t>
            </a:r>
            <a:r>
              <a:rPr lang="cs-CZ" dirty="0"/>
              <a:t> </a:t>
            </a:r>
          </a:p>
          <a:p>
            <a:pPr lvl="1"/>
            <a:r>
              <a:rPr lang="cs-CZ" sz="2400" dirty="0"/>
              <a:t>odtržení části území od suverénního státu</a:t>
            </a:r>
          </a:p>
          <a:p>
            <a:pPr lvl="1"/>
            <a:r>
              <a:rPr lang="cs-CZ" sz="2400" dirty="0"/>
              <a:t>Kosovo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r>
              <a:rPr lang="cs-CZ" sz="2400" dirty="0"/>
              <a:t>								     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F78FB38-B9B3-43C6-9485-8DBB94CCC3AC}"/>
              </a:ext>
            </a:extLst>
          </p:cNvPr>
          <p:cNvSpPr/>
          <p:nvPr/>
        </p:nvSpPr>
        <p:spPr bwMode="auto">
          <a:xfrm>
            <a:off x="3214844" y="4946801"/>
            <a:ext cx="1861851" cy="8492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7EC8140-186B-4A74-B145-BC9617B8755B}"/>
              </a:ext>
            </a:extLst>
          </p:cNvPr>
          <p:cNvSpPr/>
          <p:nvPr/>
        </p:nvSpPr>
        <p:spPr bwMode="auto">
          <a:xfrm>
            <a:off x="8410654" y="333929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6B60769-E93F-4591-9CC1-23ADBEA3EA7E}"/>
              </a:ext>
            </a:extLst>
          </p:cNvPr>
          <p:cNvSpPr/>
          <p:nvPr/>
        </p:nvSpPr>
        <p:spPr bwMode="auto">
          <a:xfrm>
            <a:off x="6421481" y="4996472"/>
            <a:ext cx="1861851" cy="7498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3C9A1DA-6225-4EDB-8F13-95D2EF188C82}"/>
              </a:ext>
            </a:extLst>
          </p:cNvPr>
          <p:cNvSpPr/>
          <p:nvPr/>
        </p:nvSpPr>
        <p:spPr bwMode="auto">
          <a:xfrm>
            <a:off x="8772018" y="4938472"/>
            <a:ext cx="1861851" cy="849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2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A3005CE-F156-497B-A592-3A7331B50BD2}"/>
              </a:ext>
            </a:extLst>
          </p:cNvPr>
          <p:cNvSpPr/>
          <p:nvPr/>
        </p:nvSpPr>
        <p:spPr bwMode="auto">
          <a:xfrm>
            <a:off x="6421481" y="3138199"/>
            <a:ext cx="1861851" cy="8492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1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06926F6C-3F41-496C-A6D5-3EBC97B21AD1}"/>
              </a:ext>
            </a:extLst>
          </p:cNvPr>
          <p:cNvSpPr/>
          <p:nvPr/>
        </p:nvSpPr>
        <p:spPr bwMode="auto">
          <a:xfrm>
            <a:off x="5412284" y="527316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5D0AE27-D800-430B-B481-7C62BE598962}"/>
              </a:ext>
            </a:extLst>
          </p:cNvPr>
          <p:cNvSpPr/>
          <p:nvPr/>
        </p:nvSpPr>
        <p:spPr bwMode="auto">
          <a:xfrm>
            <a:off x="9542156" y="3157005"/>
            <a:ext cx="1861851" cy="849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2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5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E83314-E550-4479-BBB0-B966B1768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2B63C6-0707-4DD8-A789-D54CEAE8B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1406AC-8493-4BB9-B186-681C2E6A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Adjudikace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4185E7-7002-4E07-BE1E-BF7D8FD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8951"/>
            <a:ext cx="10753200" cy="21834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přisouzení území </a:t>
            </a:r>
          </a:p>
          <a:p>
            <a:r>
              <a:rPr lang="cs-CZ" sz="2400" dirty="0"/>
              <a:t>rozhodnutím soudu (arbitr, rozhodce) </a:t>
            </a:r>
          </a:p>
          <a:p>
            <a:r>
              <a:rPr lang="cs-CZ" sz="2400" dirty="0"/>
              <a:t>často spojeno s vydržením</a:t>
            </a:r>
          </a:p>
          <a:p>
            <a:r>
              <a:rPr lang="cs-CZ" sz="2400" dirty="0"/>
              <a:t>dnes spory o hranice: Mezinárodní soudní dvůr</a:t>
            </a:r>
          </a:p>
        </p:txBody>
      </p:sp>
      <p:pic>
        <p:nvPicPr>
          <p:cNvPr id="3074" name="Picture 2" descr="Mezinárodní soudní dvůr – Wikipedie">
            <a:extLst>
              <a:ext uri="{FF2B5EF4-FFF2-40B4-BE49-F238E27FC236}">
                <a16:creationId xmlns:a16="http://schemas.microsoft.com/office/drawing/2014/main" id="{0FF83009-96E8-4D7B-9820-2D1F0263B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55" y="4100907"/>
            <a:ext cx="3977089" cy="24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0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EADA01-05E0-4D83-BADA-F3CCB4A2A5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5F1BA3-A1E0-4CAD-8F1A-2E3EAE1D91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C5DAF1-6EF2-4B86-84FF-09DC24BB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Anexe, okupace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F42AE4-D235-44F2-A7A8-E84CFE51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8078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Anexe</a:t>
            </a:r>
          </a:p>
          <a:p>
            <a:pPr lvl="1"/>
            <a:r>
              <a:rPr lang="cs-CZ" sz="2400" dirty="0"/>
              <a:t>násilné získání území</a:t>
            </a:r>
          </a:p>
          <a:p>
            <a:pPr lvl="1"/>
            <a:r>
              <a:rPr lang="cs-CZ" sz="2400" dirty="0"/>
              <a:t>jednostranné prohlášení území za své (bez souhlasu obyvatel či se „souhlasem“ v podobě „referend“- viz dále) </a:t>
            </a:r>
          </a:p>
          <a:p>
            <a:pPr lvl="1"/>
            <a:r>
              <a:rPr lang="cs-CZ" sz="2400" dirty="0"/>
              <a:t>příklady?</a:t>
            </a:r>
          </a:p>
          <a:p>
            <a:r>
              <a:rPr lang="cs-CZ" dirty="0">
                <a:solidFill>
                  <a:schemeClr val="tx2"/>
                </a:solidFill>
              </a:rPr>
              <a:t>Okupace</a:t>
            </a:r>
          </a:p>
          <a:p>
            <a:pPr lvl="1"/>
            <a:r>
              <a:rPr lang="cs-CZ" sz="2400" dirty="0"/>
              <a:t>cizí stát (armáda) obsadí jiný stát</a:t>
            </a:r>
          </a:p>
          <a:p>
            <a:pPr lvl="1"/>
            <a:r>
              <a:rPr lang="cs-CZ" sz="2400" dirty="0"/>
              <a:t>právně nezajímavé</a:t>
            </a:r>
          </a:p>
          <a:p>
            <a:pPr lvl="1"/>
            <a:r>
              <a:rPr lang="cs-CZ" sz="2400" dirty="0"/>
              <a:t>území zůstává původnímu státu, ale suverenita okupujícímu státu</a:t>
            </a:r>
          </a:p>
          <a:p>
            <a:pPr lvl="1"/>
            <a:r>
              <a:rPr lang="cs-CZ" sz="2400" dirty="0"/>
              <a:t>neměla by mít vliv na obyvatelstvo </a:t>
            </a:r>
          </a:p>
        </p:txBody>
      </p:sp>
    </p:spTree>
    <p:extLst>
      <p:ext uri="{BB962C8B-B14F-4D97-AF65-F5344CB8AC3E}">
        <p14:creationId xmlns:p14="http://schemas.microsoft.com/office/powerpoint/2010/main" val="3147722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C48F4F-CAB1-45DA-A5CA-674C90BBB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1A2C64-B4F8-45D5-AE2F-BCB722A2A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1645F1-64AB-492D-A33D-3251FA67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z minulého roku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05E941-7956-4EBE-801F-FA4AC1F3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586" y="1980480"/>
            <a:ext cx="6909503" cy="2620703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400" dirty="0"/>
              <a:t>Zdroj mapy: Hospodářské noviny</a:t>
            </a:r>
            <a:endParaRPr lang="en-US" sz="2400" dirty="0"/>
          </a:p>
        </p:txBody>
      </p:sp>
      <p:pic>
        <p:nvPicPr>
          <p:cNvPr id="2052" name="Picture 4" descr="Referenda o připojení okupované Ukrajiny neuznávají ani spojenci Ruska. K  anexi může dojít během pár dnů | Hospodářské noviny (HN.cz)">
            <a:extLst>
              <a:ext uri="{FF2B5EF4-FFF2-40B4-BE49-F238E27FC236}">
                <a16:creationId xmlns:a16="http://schemas.microsoft.com/office/drawing/2014/main" id="{9948D60E-E09F-4F13-9FC8-93F10B5E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10" y="1264596"/>
            <a:ext cx="8377779" cy="46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7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749AD5-6F13-4CBE-9046-F03BF7FC93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E9C7B-856C-4AD7-BBF6-BCAB7C512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9FC817-0698-4FE2-89FA-33AB5AEA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C9485D-10C7-45FF-93F1-EBDDEB8F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12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prvotní = primární </a:t>
            </a:r>
            <a:r>
              <a:rPr lang="cs-CZ" dirty="0"/>
              <a:t>nabytí státního území</a:t>
            </a:r>
          </a:p>
          <a:p>
            <a:pPr lvl="1"/>
            <a:r>
              <a:rPr lang="cs-CZ" sz="2400" dirty="0"/>
              <a:t>prvotní okupace</a:t>
            </a:r>
          </a:p>
          <a:p>
            <a:pPr lvl="1"/>
            <a:r>
              <a:rPr lang="cs-CZ" sz="2400" dirty="0"/>
              <a:t>akcese</a:t>
            </a:r>
          </a:p>
          <a:p>
            <a:pPr lvl="1"/>
            <a:r>
              <a:rPr lang="cs-CZ" sz="2400" dirty="0"/>
              <a:t>akrescence </a:t>
            </a:r>
          </a:p>
          <a:p>
            <a:r>
              <a:rPr lang="cs-CZ" dirty="0">
                <a:solidFill>
                  <a:schemeClr val="accent1"/>
                </a:solidFill>
              </a:rPr>
              <a:t>derivativní = odvozené </a:t>
            </a:r>
            <a:r>
              <a:rPr lang="cs-CZ" dirty="0"/>
              <a:t>nabytí státního území</a:t>
            </a:r>
          </a:p>
          <a:p>
            <a:pPr lvl="1"/>
            <a:r>
              <a:rPr lang="cs-CZ" sz="2400" dirty="0"/>
              <a:t>zbylé způsoby</a:t>
            </a:r>
          </a:p>
        </p:txBody>
      </p:sp>
    </p:spTree>
    <p:extLst>
      <p:ext uri="{BB962C8B-B14F-4D97-AF65-F5344CB8AC3E}">
        <p14:creationId xmlns:p14="http://schemas.microsoft.com/office/powerpoint/2010/main" val="165993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C74196-0C2D-4D45-92B5-C5082277EA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3F3578-14A3-41FC-9D19-B3A228BAE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5CB0F66-D339-4091-BC9E-550AFC58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Organizace státního území a formy územní organizace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A91A1-4469-4FC8-A224-1EE23C02A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C7380-A0B6-44AE-8269-BC08C3DEB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F8D8D-4F2A-4FB6-B338-97E98F99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první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918AC-79A5-4395-8802-071DDC5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572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endParaRPr lang="cs-CZ" sz="4400" i="1" dirty="0"/>
          </a:p>
          <a:p>
            <a:pPr marL="72000" indent="0" algn="ctr">
              <a:buNone/>
            </a:pPr>
            <a:r>
              <a:rPr lang="cs-CZ" sz="4800" i="1" dirty="0"/>
              <a:t>Co to je stát? </a:t>
            </a:r>
          </a:p>
        </p:txBody>
      </p:sp>
      <p:pic>
        <p:nvPicPr>
          <p:cNvPr id="2050" name="Picture 2" descr="Comment faire pour...mener une séance de brainstorming productive">
            <a:extLst>
              <a:ext uri="{FF2B5EF4-FFF2-40B4-BE49-F238E27FC236}">
                <a16:creationId xmlns:a16="http://schemas.microsoft.com/office/drawing/2014/main" id="{D837C891-9C39-4A21-958D-B7081C1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9" y="3994440"/>
            <a:ext cx="5189692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8246AA97-4DEE-426B-BEA8-DE8BAD4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" y="1572975"/>
            <a:ext cx="2031063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CE054A-E19D-47D2-BE9D-24CBECACB8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3CA0C8-C60E-476F-B0C7-C35E3BD1C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AB73D4-210C-49EB-9609-88F16D78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státního území a formy územní organizace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9B9AA43-3ECE-4118-B99C-423781F5E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906443"/>
              </p:ext>
            </p:extLst>
          </p:nvPr>
        </p:nvGraphicFramePr>
        <p:xfrm>
          <a:off x="720725" y="2412459"/>
          <a:ext cx="10752138" cy="342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46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C3012-4A98-4293-A54E-F17D84825E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16AB96-9F60-4BE8-96EB-DB16BA5C7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5F9921-8BEC-4A8D-A47D-95E6B26D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Federalismus – znaky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30AE7A-2DD3-42BC-9061-29CD831E98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dle Filip, J. a J. Svatoň. Státověda. Praha: </a:t>
            </a:r>
            <a:r>
              <a:rPr lang="cs-CZ" sz="2400" dirty="0" err="1"/>
              <a:t>Wolters</a:t>
            </a:r>
            <a:r>
              <a:rPr lang="cs-CZ" sz="2400" dirty="0"/>
              <a:t> </a:t>
            </a:r>
            <a:r>
              <a:rPr lang="cs-CZ" sz="2400" dirty="0" err="1"/>
              <a:t>Kluwer</a:t>
            </a:r>
            <a:r>
              <a:rPr lang="cs-CZ" sz="2400" dirty="0"/>
              <a:t>, 2011.</a:t>
            </a:r>
          </a:p>
          <a:p>
            <a:pPr lvl="1"/>
            <a:r>
              <a:rPr lang="cs-CZ" sz="2800" dirty="0"/>
              <a:t>existence samostatných jednotek, ale vzájemné vztahy</a:t>
            </a:r>
          </a:p>
          <a:p>
            <a:pPr lvl="1"/>
            <a:r>
              <a:rPr lang="cs-CZ" sz="2800" dirty="0"/>
              <a:t>sdružení těchto jednotek do celku</a:t>
            </a:r>
          </a:p>
          <a:p>
            <a:pPr lvl="1"/>
            <a:r>
              <a:rPr lang="cs-CZ" sz="2800" dirty="0"/>
              <a:t>rovnoprávnost jednotek</a:t>
            </a:r>
          </a:p>
          <a:p>
            <a:pPr lvl="1"/>
            <a:r>
              <a:rPr lang="cs-CZ" sz="2800" dirty="0"/>
              <a:t>společné cíle – vzájemná spolupráce </a:t>
            </a:r>
          </a:p>
          <a:p>
            <a:pPr lvl="1"/>
            <a:r>
              <a:rPr lang="cs-CZ" sz="2800" dirty="0"/>
              <a:t>jednotky svébytné (samostatné kompetence), ale některé kompetence má rovněž celek, jehož jsou jednotky součástí</a:t>
            </a:r>
          </a:p>
          <a:p>
            <a:pPr lvl="1"/>
            <a:r>
              <a:rPr lang="cs-CZ" sz="2800" dirty="0"/>
              <a:t>vzájemná podpora při dosahování cílů</a:t>
            </a:r>
          </a:p>
          <a:p>
            <a:pPr lvl="1"/>
            <a:r>
              <a:rPr lang="cs-CZ" sz="2800" dirty="0"/>
              <a:t>podílí se na fungování celku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71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64B213-E00B-467F-B0FD-4E9A95E33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8E9D12-C68E-4DF3-B4F0-EDAAA6CBA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59C18D-3080-45D8-A858-FE0E4026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Federace: </a:t>
            </a:r>
            <a:r>
              <a:rPr lang="cs-CZ" sz="2800" dirty="0"/>
              <a:t>obecné rysy, neuplatní se na všechny federace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36F81D-BAC8-4A71-AB42-3CAEA7B4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1805"/>
            <a:ext cx="10753200" cy="5263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jediný subjekt</a:t>
            </a:r>
            <a:r>
              <a:rPr lang="cs-CZ" sz="2000" dirty="0"/>
              <a:t> z hlediska mezinárodního práva </a:t>
            </a:r>
          </a:p>
          <a:p>
            <a:r>
              <a:rPr lang="cs-CZ" sz="2000" dirty="0"/>
              <a:t>právní základ federace – </a:t>
            </a:r>
            <a:r>
              <a:rPr lang="cs-CZ" sz="2000" dirty="0">
                <a:solidFill>
                  <a:schemeClr val="tx2"/>
                </a:solidFill>
              </a:rPr>
              <a:t>ústava</a:t>
            </a:r>
            <a:r>
              <a:rPr lang="cs-CZ" sz="2000" dirty="0"/>
              <a:t>, jednotky – mohou mít své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dvě soustavy zákonodárství </a:t>
            </a:r>
            <a:r>
              <a:rPr lang="cs-CZ" sz="2000" dirty="0"/>
              <a:t>– zákonodárství federace má přednost</a:t>
            </a:r>
          </a:p>
          <a:p>
            <a:r>
              <a:rPr lang="cs-CZ" sz="2000" dirty="0">
                <a:solidFill>
                  <a:schemeClr val="tx2"/>
                </a:solidFill>
              </a:rPr>
              <a:t>zákonodárství se prolíná s kompetencemi </a:t>
            </a:r>
          </a:p>
          <a:p>
            <a:pPr lvl="1"/>
            <a:r>
              <a:rPr lang="cs-CZ" sz="1600" dirty="0"/>
              <a:t>výlučné pro federaci – federace reguluje sama, závazné pro celou federaci – obrana, zahraniční věci, státní občanství, diplomatické zastoupení </a:t>
            </a:r>
          </a:p>
          <a:p>
            <a:pPr lvl="1"/>
            <a:r>
              <a:rPr lang="cs-CZ" sz="1600" dirty="0"/>
              <a:t>výlučné pro jednotky – závazné pro území daného členského státu – kultura, zdravotnictví, školství </a:t>
            </a:r>
          </a:p>
          <a:p>
            <a:pPr lvl="1"/>
            <a:r>
              <a:rPr lang="cs-CZ" sz="1600" dirty="0"/>
              <a:t>společné –  federace a členské státy se dělí – průmysl, zemědělství, obchod (paralelní zákonodárství)</a:t>
            </a:r>
          </a:p>
          <a:p>
            <a:r>
              <a:rPr lang="cs-CZ" sz="2000" dirty="0">
                <a:solidFill>
                  <a:schemeClr val="tx2"/>
                </a:solidFill>
              </a:rPr>
              <a:t>dvojí soustava nejvyšších orgánů, otázka soudnictví řešena různě</a:t>
            </a:r>
          </a:p>
          <a:p>
            <a:pPr lvl="1"/>
            <a:r>
              <a:rPr lang="cs-CZ" sz="1600" dirty="0"/>
              <a:t>společná hlava státu, parlament, vláda</a:t>
            </a:r>
          </a:p>
          <a:p>
            <a:r>
              <a:rPr lang="cs-CZ" sz="2000" dirty="0"/>
              <a:t>zpravidla </a:t>
            </a:r>
            <a:r>
              <a:rPr lang="cs-CZ" sz="2000" dirty="0">
                <a:solidFill>
                  <a:schemeClr val="tx2"/>
                </a:solidFill>
              </a:rPr>
              <a:t>dvojí občanství </a:t>
            </a:r>
          </a:p>
          <a:p>
            <a:r>
              <a:rPr lang="cs-CZ" sz="2000" dirty="0"/>
              <a:t>nejčastěji vzniká spojením nezávislých států (zdola), lze i rozhodnutím státní moci unitárního státu (shora)</a:t>
            </a:r>
          </a:p>
          <a:p>
            <a:r>
              <a:rPr lang="cs-CZ" sz="2000" dirty="0"/>
              <a:t>možnost vstupu a vystoupení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2960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4304B3-3281-4F4C-A9DF-2D565B563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4CDDD9-04ED-4B25-98D2-2C5540CB5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0AB387-C6EB-4C53-B642-F2F583C5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federativních států 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3DC68A-EEEA-47FD-AF55-C1891A25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2"/>
            <a:r>
              <a:rPr lang="cs-CZ" dirty="0"/>
              <a:t>			Zdroj: Wikipedie</a:t>
            </a:r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D9704A2-89A1-4C1B-93EF-0A34EAB7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9" y="1441116"/>
            <a:ext cx="5963055" cy="36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1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B83199-0F9E-4D34-9372-B9C952817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2BD584-FE7B-4DB3-A60F-39E513AB6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6AFBDC-715E-442C-BE64-4603182C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Federalismus: další formy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28F44D-08E9-4720-BDBB-95BE536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342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personální unie</a:t>
            </a:r>
          </a:p>
          <a:p>
            <a:pPr lvl="1"/>
            <a:r>
              <a:rPr lang="cs-CZ" sz="2400" dirty="0"/>
              <a:t>státní útvary spojené osobou panovníka</a:t>
            </a:r>
          </a:p>
          <a:p>
            <a:pPr lvl="1"/>
            <a:r>
              <a:rPr lang="cs-CZ" sz="2400" dirty="0"/>
              <a:t>nevystupuje jako jeden subjekt z pohledu mezinárodního práva (vztahů)</a:t>
            </a:r>
          </a:p>
          <a:p>
            <a:pPr lvl="1"/>
            <a:r>
              <a:rPr lang="cs-CZ" sz="2400" dirty="0"/>
              <a:t>historicky i české země</a:t>
            </a:r>
          </a:p>
          <a:p>
            <a:pPr lvl="1"/>
            <a:r>
              <a:rPr lang="cs-CZ" sz="2400" dirty="0" err="1"/>
              <a:t>Commonwealth</a:t>
            </a:r>
            <a:r>
              <a:rPr lang="cs-CZ" sz="2400" dirty="0"/>
              <a:t> (v čele král) – jiná forma sdružování </a:t>
            </a:r>
          </a:p>
          <a:p>
            <a:r>
              <a:rPr lang="cs-CZ" dirty="0">
                <a:solidFill>
                  <a:schemeClr val="tx2"/>
                </a:solidFill>
              </a:rPr>
              <a:t>reálná unie</a:t>
            </a:r>
          </a:p>
          <a:p>
            <a:pPr lvl="1"/>
            <a:r>
              <a:rPr lang="cs-CZ" sz="2400" dirty="0"/>
              <a:t>více společného než jen hlava státu (př. ministerstva, zahraniční věci, obrana)</a:t>
            </a:r>
          </a:p>
          <a:p>
            <a:pPr lvl="1"/>
            <a:r>
              <a:rPr lang="cs-CZ" sz="2400" dirty="0"/>
              <a:t>vystupuje jako jeden subjekt z pohledu mezinárodního práva (vztahů)</a:t>
            </a:r>
          </a:p>
          <a:p>
            <a:pPr lvl="1"/>
            <a:r>
              <a:rPr lang="cs-CZ" sz="2400" dirty="0"/>
              <a:t>Rakousko-Uhersko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27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0F3E1E-4D58-45F6-8881-C85250EAC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55984-1371-415D-8254-F6DB1E049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5FFC89-5B06-4A4B-887A-5E6F4B35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Konfederace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260A87-6F17-44D1-92E5-1BC1FF99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571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základem </a:t>
            </a:r>
            <a:r>
              <a:rPr lang="cs-CZ" sz="2000" dirty="0">
                <a:solidFill>
                  <a:schemeClr val="tx2"/>
                </a:solidFill>
              </a:rPr>
              <a:t>je mezinárodní smlouva </a:t>
            </a:r>
            <a:r>
              <a:rPr lang="cs-CZ" sz="2000" dirty="0"/>
              <a:t>– souhlas všech členských států (ratifikace)</a:t>
            </a:r>
          </a:p>
          <a:p>
            <a:r>
              <a:rPr lang="cs-CZ" sz="2000" dirty="0"/>
              <a:t>tvořena </a:t>
            </a:r>
            <a:r>
              <a:rPr lang="cs-CZ" sz="2000" dirty="0">
                <a:solidFill>
                  <a:schemeClr val="tx2"/>
                </a:solidFill>
              </a:rPr>
              <a:t>samostatnými státy </a:t>
            </a:r>
            <a:r>
              <a:rPr lang="cs-CZ" sz="2000" dirty="0"/>
              <a:t>– možnost vstupovat do mezinárodních vztahů</a:t>
            </a:r>
          </a:p>
          <a:p>
            <a:r>
              <a:rPr lang="cs-CZ" sz="2000" dirty="0"/>
              <a:t>státy mají svoje ústavy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nemá zákonodárství </a:t>
            </a:r>
            <a:r>
              <a:rPr lang="cs-CZ" sz="2000" dirty="0"/>
              <a:t>na konfederativní úrovni, platí obecně pro soustavu nejvyšších orgánů – svěřeny některé pravomoci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není občanství </a:t>
            </a:r>
            <a:r>
              <a:rPr lang="cs-CZ" sz="2000" dirty="0"/>
              <a:t>na konfederativní úrovni</a:t>
            </a:r>
          </a:p>
          <a:p>
            <a:r>
              <a:rPr lang="cs-CZ" sz="2000" dirty="0"/>
              <a:t>příklad: Švýcarsko po více jak 6 století (13.-19.st.), Nizozemí (16.-18.st.), Rýnský a Německý spolek (19. stol.)</a:t>
            </a:r>
          </a:p>
          <a:p>
            <a:r>
              <a:rPr lang="cs-CZ" sz="2000" dirty="0"/>
              <a:t>POZOR: jako u federace – jsou to obvyklé znaky, nemusí platit vždy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152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3703EF-3722-4462-A900-37DC667A2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3E4104-5448-40D1-954D-11031A284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250DA6-7F31-4253-9D03-1AD2F344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Unitární stát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13438B-4057-41D4-B476-00389B30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10753200" cy="444599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může být tvořen </a:t>
            </a:r>
            <a:r>
              <a:rPr lang="cs-CZ" sz="2400" dirty="0">
                <a:solidFill>
                  <a:schemeClr val="tx2"/>
                </a:solidFill>
              </a:rPr>
              <a:t>územními jednotkami </a:t>
            </a:r>
            <a:r>
              <a:rPr lang="cs-CZ" sz="2400" dirty="0"/>
              <a:t>(správa, samospráva) jako nedílná součást státu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Ústava</a:t>
            </a:r>
            <a:r>
              <a:rPr lang="cs-CZ" sz="2400" dirty="0"/>
              <a:t> jako právní pramen nejvyšší právní síly</a:t>
            </a:r>
          </a:p>
          <a:p>
            <a:r>
              <a:rPr lang="cs-CZ" sz="2400" dirty="0"/>
              <a:t>jedna soustava </a:t>
            </a:r>
            <a:r>
              <a:rPr lang="cs-CZ" sz="2400" dirty="0">
                <a:solidFill>
                  <a:schemeClr val="tx2"/>
                </a:solidFill>
              </a:rPr>
              <a:t>nejvyšších státních a ústředních </a:t>
            </a:r>
            <a:r>
              <a:rPr lang="cs-CZ" sz="2400" dirty="0"/>
              <a:t>orgánů, </a:t>
            </a:r>
            <a:r>
              <a:rPr lang="cs-CZ" sz="2400" dirty="0">
                <a:solidFill>
                  <a:schemeClr val="tx2"/>
                </a:solidFill>
              </a:rPr>
              <a:t>soudních </a:t>
            </a:r>
            <a:r>
              <a:rPr lang="cs-CZ" sz="2400" dirty="0"/>
              <a:t>orgánů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jediné státní občanství</a:t>
            </a:r>
          </a:p>
          <a:p>
            <a:r>
              <a:rPr lang="cs-CZ" sz="2400" dirty="0"/>
              <a:t>koncentrace, dekoncentrace</a:t>
            </a:r>
          </a:p>
          <a:p>
            <a:r>
              <a:rPr lang="cs-CZ" sz="2400" dirty="0"/>
              <a:t>centralizace, decentralizace</a:t>
            </a:r>
          </a:p>
          <a:p>
            <a:r>
              <a:rPr lang="cs-CZ" sz="2400" dirty="0"/>
              <a:t>TIP: představte si fungování České republiky</a:t>
            </a:r>
          </a:p>
          <a:p>
            <a:endParaRPr 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262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unijním a mezinárodním prostředí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z hlediska státovědy</a:t>
            </a:r>
          </a:p>
        </p:txBody>
      </p:sp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zamyšlení: 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mez. vztahy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436499-8C52-4B58-9607-EE2D0052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20ECF-4A4F-41DB-9869-A1DD8FA5F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9CA2A-1025-484A-9D72-F6B0A2EF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 2: Proč EU není federace či konfederace?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952C90-CCBD-4E32-9DCC-3FEBA03C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2188"/>
            <a:ext cx="10753200" cy="2787267"/>
          </a:xfrm>
        </p:spPr>
        <p:txBody>
          <a:bodyPr/>
          <a:lstStyle/>
          <a:p>
            <a:r>
              <a:rPr lang="cs-CZ" dirty="0"/>
              <a:t>vraťte se ke znakům federace a konfederace</a:t>
            </a:r>
          </a:p>
          <a:p>
            <a:r>
              <a:rPr lang="cs-CZ" dirty="0"/>
              <a:t>K čemu se EU více blíží? Jaké znaky má/nemá </a:t>
            </a:r>
          </a:p>
          <a:p>
            <a:pPr marL="72000" indent="0">
              <a:buNone/>
            </a:pPr>
            <a:r>
              <a:rPr lang="cs-CZ" dirty="0"/>
              <a:t>ze znaků typických pro federaci a jaké ze znaků</a:t>
            </a:r>
          </a:p>
          <a:p>
            <a:pPr marL="72000" indent="0">
              <a:buNone/>
            </a:pPr>
            <a:r>
              <a:rPr lang="cs-CZ" dirty="0"/>
              <a:t>typických pro konfederaci?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F8227493-65A4-4C0F-BC81-BF92916A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2144500"/>
            <a:ext cx="2279012" cy="2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DAB5FA-7344-469A-91F4-DA8F0B729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8821DD-812C-4163-BF64-2A3BC2C24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6DD742-1C3A-44BF-A0DE-4C5221E5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definice státu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67A470-F39B-409E-921F-196A98AF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870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accent1"/>
                </a:solidFill>
              </a:rPr>
              <a:t>politická/institucionalizovaná forma společnosti </a:t>
            </a:r>
            <a:r>
              <a:rPr lang="cs-CZ" sz="2400" dirty="0"/>
              <a:t>(společenského života) na vymezeném území, kde se aplikují závazná pravidla chování stanovená a vynucená mocenskou autoritou 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instituce</a:t>
            </a:r>
            <a:r>
              <a:rPr lang="cs-CZ" sz="2400" dirty="0"/>
              <a:t> = organizační základ určitých společenských vztahů</a:t>
            </a:r>
          </a:p>
          <a:p>
            <a:r>
              <a:rPr lang="cs-CZ" sz="2400" dirty="0"/>
              <a:t>lépe se definuje přes tzv. </a:t>
            </a:r>
            <a:r>
              <a:rPr lang="cs-CZ" sz="2400" dirty="0">
                <a:solidFill>
                  <a:schemeClr val="accent1"/>
                </a:solidFill>
              </a:rPr>
              <a:t>pojmové znaky státu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B3115-DA05-4A70-861E-1408AB336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47918-3A49-4367-B850-5327522AB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F9F6E2-3948-470C-B163-B864482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z pohledu státovědy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E43784-1F2B-422A-B6A5-7242D80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vlastní území – různé názory</a:t>
            </a:r>
          </a:p>
          <a:p>
            <a:r>
              <a:rPr lang="cs-CZ" sz="2400" dirty="0"/>
              <a:t>obyvatelstvo – různé názory</a:t>
            </a:r>
          </a:p>
          <a:p>
            <a:r>
              <a:rPr lang="cs-CZ" sz="2400" dirty="0"/>
              <a:t>státní moc – shoda, že ne (problém je efektivní vynucení státní mocí)</a:t>
            </a:r>
          </a:p>
          <a:p>
            <a:r>
              <a:rPr lang="cs-CZ" sz="2400" dirty="0"/>
              <a:t>způsobilost vstupovat do mezinárodních vztahů – shoda, že ano (děje se tak)</a:t>
            </a:r>
          </a:p>
          <a:p>
            <a:r>
              <a:rPr lang="cs-CZ" sz="2400" dirty="0"/>
              <a:t>konfederace, federace – některé znaky ano, ale členské státy odmítly tyto známé koncepty</a:t>
            </a:r>
          </a:p>
        </p:txBody>
      </p:sp>
    </p:spTree>
    <p:extLst>
      <p:ext uri="{BB962C8B-B14F-4D97-AF65-F5344CB8AC3E}">
        <p14:creationId xmlns:p14="http://schemas.microsoft.com/office/powerpoint/2010/main" val="2820010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C338F-9A55-4812-8EDA-8EF4C5235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64C3C-F8AC-4AA8-9D01-F55C6B5E0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EEE868-5D3F-4EB5-A70E-F8A4BD24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EU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077EB-FA94-4E6C-9FA3-45391F96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zvláštní typ mezinárodní organizace</a:t>
            </a:r>
          </a:p>
          <a:p>
            <a:r>
              <a:rPr lang="cs-CZ" sz="2200" dirty="0">
                <a:solidFill>
                  <a:schemeClr val="tx2"/>
                </a:solidFill>
              </a:rPr>
              <a:t>nadnárodní (</a:t>
            </a:r>
            <a:r>
              <a:rPr lang="cs-CZ" sz="2200" dirty="0" err="1">
                <a:solidFill>
                  <a:schemeClr val="tx2"/>
                </a:solidFill>
              </a:rPr>
              <a:t>supranacionální</a:t>
            </a:r>
            <a:r>
              <a:rPr lang="cs-CZ" sz="2200" dirty="0">
                <a:solidFill>
                  <a:schemeClr val="tx2"/>
                </a:solidFill>
              </a:rPr>
              <a:t>) charakter </a:t>
            </a:r>
            <a:r>
              <a:rPr lang="cs-CZ" sz="2200" dirty="0"/>
              <a:t>sdružení států</a:t>
            </a:r>
          </a:p>
          <a:p>
            <a:r>
              <a:rPr lang="cs-CZ" sz="2200" dirty="0"/>
              <a:t>podstata: členské státy </a:t>
            </a:r>
            <a:r>
              <a:rPr lang="cs-CZ" sz="2200" dirty="0">
                <a:solidFill>
                  <a:schemeClr val="tx2"/>
                </a:solidFill>
              </a:rPr>
              <a:t>přenesly výkon pravomocí </a:t>
            </a:r>
            <a:r>
              <a:rPr lang="cs-CZ" sz="2200" dirty="0"/>
              <a:t>ve vymezených oblastech na EU (výlučně či sdíleně) </a:t>
            </a:r>
          </a:p>
          <a:p>
            <a:r>
              <a:rPr lang="cs-CZ" sz="2200" dirty="0"/>
              <a:t>členské státy tím </a:t>
            </a:r>
            <a:r>
              <a:rPr lang="cs-CZ" sz="2200" dirty="0">
                <a:solidFill>
                  <a:schemeClr val="tx2"/>
                </a:solidFill>
              </a:rPr>
              <a:t>neztratily svou suverenitu </a:t>
            </a:r>
            <a:r>
              <a:rPr lang="cs-CZ" sz="2200" dirty="0"/>
              <a:t>– jen některé pravomoci přenesly na orgány EU, které za nás rozhodují </a:t>
            </a:r>
          </a:p>
          <a:p>
            <a:r>
              <a:rPr lang="cs-CZ" sz="2200" dirty="0"/>
              <a:t>EU je členským </a:t>
            </a:r>
            <a:r>
              <a:rPr lang="cs-CZ" sz="2200" dirty="0">
                <a:solidFill>
                  <a:schemeClr val="tx2"/>
                </a:solidFill>
              </a:rPr>
              <a:t>státům nadřazena, subordinační charakter</a:t>
            </a:r>
          </a:p>
          <a:p>
            <a:r>
              <a:rPr lang="cs-CZ" sz="2200" dirty="0"/>
              <a:t>možnost změnit fungování EU – shoda všech členských států </a:t>
            </a:r>
          </a:p>
          <a:p>
            <a:r>
              <a:rPr lang="cs-CZ" sz="2200" dirty="0"/>
              <a:t>možnost vystoupit z EU (Brexit)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Vlajka Evropské unie – Wikipedie">
            <a:extLst>
              <a:ext uri="{FF2B5EF4-FFF2-40B4-BE49-F238E27FC236}">
                <a16:creationId xmlns:a16="http://schemas.microsoft.com/office/drawing/2014/main" id="{53662C6E-8038-47CB-BC02-1DAB3D8F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42" y="3763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2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D6991D-1CBE-4A4B-A2A1-1680051A4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6D108-5CC3-4324-8C57-97916031E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09FC6F-1151-45AD-AC63-2F6B0086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„klasické“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D399-1B2E-4E91-B725-17A2A1BF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stojí na zásadě </a:t>
            </a:r>
            <a:r>
              <a:rPr lang="cs-CZ" sz="2400" dirty="0">
                <a:solidFill>
                  <a:schemeClr val="tx2"/>
                </a:solidFill>
              </a:rPr>
              <a:t>svrchované rovnosti států</a:t>
            </a:r>
          </a:p>
          <a:p>
            <a:r>
              <a:rPr lang="cs-CZ" sz="2400" dirty="0"/>
              <a:t>státy jsou si </a:t>
            </a:r>
            <a:r>
              <a:rPr lang="cs-CZ" sz="2400" dirty="0">
                <a:solidFill>
                  <a:schemeClr val="tx2"/>
                </a:solidFill>
              </a:rPr>
              <a:t>mezi sebou rovny</a:t>
            </a:r>
            <a:r>
              <a:rPr lang="cs-CZ" sz="2400" dirty="0"/>
              <a:t>, jsou si rovny i s mezinárodní organizací – ta jim </a:t>
            </a:r>
            <a:r>
              <a:rPr lang="cs-CZ" sz="2400" dirty="0">
                <a:solidFill>
                  <a:schemeClr val="tx2"/>
                </a:solidFill>
              </a:rPr>
              <a:t>není nadřazena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koordinační charakter</a:t>
            </a:r>
          </a:p>
          <a:p>
            <a:r>
              <a:rPr lang="cs-CZ" sz="2400" dirty="0"/>
              <a:t>základem je </a:t>
            </a:r>
            <a:r>
              <a:rPr lang="cs-CZ" sz="2400" dirty="0">
                <a:solidFill>
                  <a:schemeClr val="tx2"/>
                </a:solidFill>
              </a:rPr>
              <a:t>dohoda (shoda, konsens) všech </a:t>
            </a:r>
            <a:r>
              <a:rPr lang="cs-CZ" sz="2400" dirty="0"/>
              <a:t>(výjimky např. Rada bezpečnosti OSN – aktuální s děním v Rusku)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typicky </a:t>
            </a:r>
            <a:r>
              <a:rPr lang="cs-CZ" sz="2400" dirty="0">
                <a:solidFill>
                  <a:schemeClr val="tx2"/>
                </a:solidFill>
              </a:rPr>
              <a:t>mezinárodní smlouvy</a:t>
            </a:r>
          </a:p>
          <a:p>
            <a:r>
              <a:rPr lang="cs-CZ" sz="2400" dirty="0"/>
              <a:t>z logiky a povahy věci nejsou státem, </a:t>
            </a:r>
          </a:p>
          <a:p>
            <a:pPr marL="72000" indent="0">
              <a:buNone/>
            </a:pPr>
            <a:r>
              <a:rPr lang="cs-CZ" sz="2400" dirty="0"/>
              <a:t>federací ani konfederací</a:t>
            </a:r>
            <a:endParaRPr lang="en-US" sz="2400" dirty="0"/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8AA4DB56-C004-4BCF-B078-4C936ECDFE19}"/>
              </a:ext>
            </a:extLst>
          </p:cNvPr>
          <p:cNvGrpSpPr/>
          <p:nvPr/>
        </p:nvGrpSpPr>
        <p:grpSpPr>
          <a:xfrm>
            <a:off x="5808750" y="4081969"/>
            <a:ext cx="4925120" cy="2926841"/>
            <a:chOff x="3386328" y="3662171"/>
            <a:chExt cx="5593842" cy="2926841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4FD5CE0-DBA9-4224-9955-8CED70B0FEE9}"/>
                </a:ext>
              </a:extLst>
            </p:cNvPr>
            <p:cNvSpPr/>
            <p:nvPr/>
          </p:nvSpPr>
          <p:spPr>
            <a:xfrm>
              <a:off x="4355168" y="4329488"/>
              <a:ext cx="1210242" cy="648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5177760-C2B4-4F3D-8722-3AFA7EBAEB97}"/>
                </a:ext>
              </a:extLst>
            </p:cNvPr>
            <p:cNvSpPr/>
            <p:nvPr/>
          </p:nvSpPr>
          <p:spPr>
            <a:xfrm>
              <a:off x="4349369" y="4339304"/>
              <a:ext cx="1176020" cy="610235"/>
            </a:xfrm>
            <a:custGeom>
              <a:avLst/>
              <a:gdLst/>
              <a:ahLst/>
              <a:cxnLst/>
              <a:rect l="l" t="t" r="r" b="b"/>
              <a:pathLst>
                <a:path w="1176020" h="610235">
                  <a:moveTo>
                    <a:pt x="72135" y="263937"/>
                  </a:moveTo>
                  <a:lnTo>
                    <a:pt x="0" y="284511"/>
                  </a:lnTo>
                  <a:lnTo>
                    <a:pt x="183260" y="609885"/>
                  </a:lnTo>
                  <a:lnTo>
                    <a:pt x="259714" y="588041"/>
                  </a:lnTo>
                  <a:lnTo>
                    <a:pt x="257829" y="488727"/>
                  </a:lnTo>
                  <a:lnTo>
                    <a:pt x="193420" y="488727"/>
                  </a:lnTo>
                  <a:lnTo>
                    <a:pt x="72135" y="263937"/>
                  </a:lnTo>
                  <a:close/>
                </a:path>
                <a:path w="1176020" h="610235">
                  <a:moveTo>
                    <a:pt x="330703" y="307117"/>
                  </a:moveTo>
                  <a:lnTo>
                    <a:pt x="254380" y="307117"/>
                  </a:lnTo>
                  <a:lnTo>
                    <a:pt x="398652" y="548290"/>
                  </a:lnTo>
                  <a:lnTo>
                    <a:pt x="473455" y="526954"/>
                  </a:lnTo>
                  <a:lnTo>
                    <a:pt x="469653" y="432974"/>
                  </a:lnTo>
                  <a:lnTo>
                    <a:pt x="403478" y="432974"/>
                  </a:lnTo>
                  <a:lnTo>
                    <a:pt x="330703" y="307117"/>
                  </a:lnTo>
                  <a:close/>
                </a:path>
                <a:path w="1176020" h="610235">
                  <a:moveTo>
                    <a:pt x="272541" y="206533"/>
                  </a:moveTo>
                  <a:lnTo>
                    <a:pt x="188594" y="230536"/>
                  </a:lnTo>
                  <a:lnTo>
                    <a:pt x="193420" y="488727"/>
                  </a:lnTo>
                  <a:lnTo>
                    <a:pt x="257829" y="488727"/>
                  </a:lnTo>
                  <a:lnTo>
                    <a:pt x="254380" y="307117"/>
                  </a:lnTo>
                  <a:lnTo>
                    <a:pt x="330703" y="307117"/>
                  </a:lnTo>
                  <a:lnTo>
                    <a:pt x="272541" y="206533"/>
                  </a:lnTo>
                  <a:close/>
                </a:path>
                <a:path w="1176020" h="610235">
                  <a:moveTo>
                    <a:pt x="665671" y="179863"/>
                  </a:moveTo>
                  <a:lnTo>
                    <a:pt x="589406" y="179863"/>
                  </a:lnTo>
                  <a:lnTo>
                    <a:pt x="672464" y="470058"/>
                  </a:lnTo>
                  <a:lnTo>
                    <a:pt x="742950" y="449865"/>
                  </a:lnTo>
                  <a:lnTo>
                    <a:pt x="665671" y="179863"/>
                  </a:lnTo>
                  <a:close/>
                </a:path>
                <a:path w="1176020" h="610235">
                  <a:moveTo>
                    <a:pt x="458342" y="153447"/>
                  </a:moveTo>
                  <a:lnTo>
                    <a:pt x="387350" y="173767"/>
                  </a:lnTo>
                  <a:lnTo>
                    <a:pt x="403478" y="432974"/>
                  </a:lnTo>
                  <a:lnTo>
                    <a:pt x="469653" y="432974"/>
                  </a:lnTo>
                  <a:lnTo>
                    <a:pt x="458342" y="153447"/>
                  </a:lnTo>
                  <a:close/>
                </a:path>
                <a:path w="1176020" h="610235">
                  <a:moveTo>
                    <a:pt x="746378" y="71024"/>
                  </a:moveTo>
                  <a:lnTo>
                    <a:pt x="468883" y="150399"/>
                  </a:lnTo>
                  <a:lnTo>
                    <a:pt x="485775" y="209454"/>
                  </a:lnTo>
                  <a:lnTo>
                    <a:pt x="589406" y="179863"/>
                  </a:lnTo>
                  <a:lnTo>
                    <a:pt x="665671" y="179863"/>
                  </a:lnTo>
                  <a:lnTo>
                    <a:pt x="659891" y="159670"/>
                  </a:lnTo>
                  <a:lnTo>
                    <a:pt x="763269" y="130079"/>
                  </a:lnTo>
                  <a:lnTo>
                    <a:pt x="746378" y="71024"/>
                  </a:lnTo>
                  <a:close/>
                </a:path>
                <a:path w="1176020" h="610235">
                  <a:moveTo>
                    <a:pt x="1017111" y="0"/>
                  </a:moveTo>
                  <a:lnTo>
                    <a:pt x="944244" y="7905"/>
                  </a:lnTo>
                  <a:lnTo>
                    <a:pt x="905081" y="22859"/>
                  </a:lnTo>
                  <a:lnTo>
                    <a:pt x="872870" y="43338"/>
                  </a:lnTo>
                  <a:lnTo>
                    <a:pt x="844492" y="74735"/>
                  </a:lnTo>
                  <a:lnTo>
                    <a:pt x="824769" y="115474"/>
                  </a:lnTo>
                  <a:lnTo>
                    <a:pt x="816405" y="166000"/>
                  </a:lnTo>
                  <a:lnTo>
                    <a:pt x="817514" y="188785"/>
                  </a:lnTo>
                  <a:lnTo>
                    <a:pt x="827531" y="239045"/>
                  </a:lnTo>
                  <a:lnTo>
                    <a:pt x="841748" y="277621"/>
                  </a:lnTo>
                  <a:lnTo>
                    <a:pt x="883467" y="336486"/>
                  </a:lnTo>
                  <a:lnTo>
                    <a:pt x="941927" y="370393"/>
                  </a:lnTo>
                  <a:lnTo>
                    <a:pt x="975169" y="376951"/>
                  </a:lnTo>
                  <a:lnTo>
                    <a:pt x="1010697" y="376437"/>
                  </a:lnTo>
                  <a:lnTo>
                    <a:pt x="1048511" y="368839"/>
                  </a:lnTo>
                  <a:lnTo>
                    <a:pt x="1084204" y="355435"/>
                  </a:lnTo>
                  <a:lnTo>
                    <a:pt x="1138826" y="313957"/>
                  </a:lnTo>
                  <a:lnTo>
                    <a:pt x="1139825" y="312475"/>
                  </a:lnTo>
                  <a:lnTo>
                    <a:pt x="1010296" y="312475"/>
                  </a:lnTo>
                  <a:lnTo>
                    <a:pt x="990345" y="311975"/>
                  </a:lnTo>
                  <a:lnTo>
                    <a:pt x="952753" y="297973"/>
                  </a:lnTo>
                  <a:lnTo>
                    <a:pt x="921337" y="266033"/>
                  </a:lnTo>
                  <a:lnTo>
                    <a:pt x="899540" y="215804"/>
                  </a:lnTo>
                  <a:lnTo>
                    <a:pt x="891174" y="161242"/>
                  </a:lnTo>
                  <a:lnTo>
                    <a:pt x="893593" y="138205"/>
                  </a:lnTo>
                  <a:lnTo>
                    <a:pt x="911074" y="100820"/>
                  </a:lnTo>
                  <a:lnTo>
                    <a:pt x="941935" y="75813"/>
                  </a:lnTo>
                  <a:lnTo>
                    <a:pt x="983414" y="63928"/>
                  </a:lnTo>
                  <a:lnTo>
                    <a:pt x="1129215" y="63928"/>
                  </a:lnTo>
                  <a:lnTo>
                    <a:pt x="1109245" y="40979"/>
                  </a:lnTo>
                  <a:lnTo>
                    <a:pt x="1081404" y="20478"/>
                  </a:lnTo>
                  <a:lnTo>
                    <a:pt x="1050329" y="6691"/>
                  </a:lnTo>
                  <a:lnTo>
                    <a:pt x="1017111" y="0"/>
                  </a:lnTo>
                  <a:close/>
                </a:path>
                <a:path w="1176020" h="610235">
                  <a:moveTo>
                    <a:pt x="1129215" y="63928"/>
                  </a:moveTo>
                  <a:lnTo>
                    <a:pt x="983414" y="63928"/>
                  </a:lnTo>
                  <a:lnTo>
                    <a:pt x="1003569" y="64166"/>
                  </a:lnTo>
                  <a:lnTo>
                    <a:pt x="1022605" y="68691"/>
                  </a:lnTo>
                  <a:lnTo>
                    <a:pt x="1056824" y="90912"/>
                  </a:lnTo>
                  <a:lnTo>
                    <a:pt x="1082784" y="131972"/>
                  </a:lnTo>
                  <a:lnTo>
                    <a:pt x="1098958" y="188575"/>
                  </a:lnTo>
                  <a:lnTo>
                    <a:pt x="1100845" y="215804"/>
                  </a:lnTo>
                  <a:lnTo>
                    <a:pt x="1098490" y="238001"/>
                  </a:lnTo>
                  <a:lnTo>
                    <a:pt x="1080867" y="275905"/>
                  </a:lnTo>
                  <a:lnTo>
                    <a:pt x="1050613" y="300999"/>
                  </a:lnTo>
                  <a:lnTo>
                    <a:pt x="1010296" y="312475"/>
                  </a:lnTo>
                  <a:lnTo>
                    <a:pt x="1139825" y="312475"/>
                  </a:lnTo>
                  <a:lnTo>
                    <a:pt x="1157731" y="285908"/>
                  </a:lnTo>
                  <a:lnTo>
                    <a:pt x="1170378" y="253952"/>
                  </a:lnTo>
                  <a:lnTo>
                    <a:pt x="1175940" y="219043"/>
                  </a:lnTo>
                  <a:lnTo>
                    <a:pt x="1174430" y="181181"/>
                  </a:lnTo>
                  <a:lnTo>
                    <a:pt x="1165859" y="140366"/>
                  </a:lnTo>
                  <a:lnTo>
                    <a:pt x="1151449" y="100935"/>
                  </a:lnTo>
                  <a:lnTo>
                    <a:pt x="1132585" y="67802"/>
                  </a:lnTo>
                  <a:lnTo>
                    <a:pt x="1129215" y="639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6904FD5F-76F1-4151-A1FA-5C5E90813167}"/>
                </a:ext>
              </a:extLst>
            </p:cNvPr>
            <p:cNvSpPr/>
            <p:nvPr/>
          </p:nvSpPr>
          <p:spPr>
            <a:xfrm>
              <a:off x="5116068" y="3662171"/>
              <a:ext cx="3342893" cy="1940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6303421C-24A1-4CDC-B3A4-198104B815C8}"/>
                </a:ext>
              </a:extLst>
            </p:cNvPr>
            <p:cNvSpPr/>
            <p:nvPr/>
          </p:nvSpPr>
          <p:spPr>
            <a:xfrm>
              <a:off x="5573522" y="4033392"/>
              <a:ext cx="2403475" cy="1107440"/>
            </a:xfrm>
            <a:custGeom>
              <a:avLst/>
              <a:gdLst/>
              <a:ahLst/>
              <a:cxnLst/>
              <a:rect l="l" t="t" r="r" b="b"/>
              <a:pathLst>
                <a:path w="2403475" h="1107439">
                  <a:moveTo>
                    <a:pt x="644905" y="156844"/>
                  </a:moveTo>
                  <a:lnTo>
                    <a:pt x="544449" y="505840"/>
                  </a:lnTo>
                  <a:lnTo>
                    <a:pt x="614933" y="526160"/>
                  </a:lnTo>
                  <a:lnTo>
                    <a:pt x="657605" y="377824"/>
                  </a:lnTo>
                  <a:lnTo>
                    <a:pt x="815479" y="377824"/>
                  </a:lnTo>
                  <a:lnTo>
                    <a:pt x="820419" y="360679"/>
                  </a:lnTo>
                  <a:lnTo>
                    <a:pt x="674624" y="318769"/>
                  </a:lnTo>
                  <a:lnTo>
                    <a:pt x="698373" y="236092"/>
                  </a:lnTo>
                  <a:lnTo>
                    <a:pt x="881299" y="236092"/>
                  </a:lnTo>
                  <a:lnTo>
                    <a:pt x="884301" y="225678"/>
                  </a:lnTo>
                  <a:lnTo>
                    <a:pt x="644905" y="156844"/>
                  </a:lnTo>
                  <a:close/>
                </a:path>
                <a:path w="2403475" h="1107439">
                  <a:moveTo>
                    <a:pt x="559086" y="192150"/>
                  </a:moveTo>
                  <a:lnTo>
                    <a:pt x="488188" y="192150"/>
                  </a:lnTo>
                  <a:lnTo>
                    <a:pt x="409066" y="466978"/>
                  </a:lnTo>
                  <a:lnTo>
                    <a:pt x="474599" y="485774"/>
                  </a:lnTo>
                  <a:lnTo>
                    <a:pt x="559086" y="192150"/>
                  </a:lnTo>
                  <a:close/>
                </a:path>
                <a:path w="2403475" h="1107439">
                  <a:moveTo>
                    <a:pt x="342006" y="132714"/>
                  </a:moveTo>
                  <a:lnTo>
                    <a:pt x="281939" y="132714"/>
                  </a:lnTo>
                  <a:lnTo>
                    <a:pt x="271906" y="427481"/>
                  </a:lnTo>
                  <a:lnTo>
                    <a:pt x="339725" y="446912"/>
                  </a:lnTo>
                  <a:lnTo>
                    <a:pt x="409959" y="326389"/>
                  </a:lnTo>
                  <a:lnTo>
                    <a:pt x="338074" y="326389"/>
                  </a:lnTo>
                  <a:lnTo>
                    <a:pt x="342006" y="132714"/>
                  </a:lnTo>
                  <a:close/>
                </a:path>
                <a:path w="2403475" h="1107439">
                  <a:moveTo>
                    <a:pt x="815479" y="377824"/>
                  </a:moveTo>
                  <a:lnTo>
                    <a:pt x="657605" y="377824"/>
                  </a:lnTo>
                  <a:lnTo>
                    <a:pt x="803401" y="419734"/>
                  </a:lnTo>
                  <a:lnTo>
                    <a:pt x="815479" y="377824"/>
                  </a:lnTo>
                  <a:close/>
                </a:path>
                <a:path w="2403475" h="1107439">
                  <a:moveTo>
                    <a:pt x="237870" y="39623"/>
                  </a:moveTo>
                  <a:lnTo>
                    <a:pt x="137287" y="388746"/>
                  </a:lnTo>
                  <a:lnTo>
                    <a:pt x="202818" y="407542"/>
                  </a:lnTo>
                  <a:lnTo>
                    <a:pt x="281939" y="132714"/>
                  </a:lnTo>
                  <a:lnTo>
                    <a:pt x="342006" y="132714"/>
                  </a:lnTo>
                  <a:lnTo>
                    <a:pt x="343280" y="69976"/>
                  </a:lnTo>
                  <a:lnTo>
                    <a:pt x="237870" y="39623"/>
                  </a:lnTo>
                  <a:close/>
                </a:path>
                <a:path w="2403475" h="1107439">
                  <a:moveTo>
                    <a:pt x="100456" y="0"/>
                  </a:moveTo>
                  <a:lnTo>
                    <a:pt x="0" y="349122"/>
                  </a:lnTo>
                  <a:lnTo>
                    <a:pt x="70485" y="369442"/>
                  </a:lnTo>
                  <a:lnTo>
                    <a:pt x="170941" y="20319"/>
                  </a:lnTo>
                  <a:lnTo>
                    <a:pt x="100456" y="0"/>
                  </a:lnTo>
                  <a:close/>
                </a:path>
                <a:path w="2403475" h="1107439">
                  <a:moveTo>
                    <a:pt x="469264" y="106298"/>
                  </a:moveTo>
                  <a:lnTo>
                    <a:pt x="338074" y="326389"/>
                  </a:lnTo>
                  <a:lnTo>
                    <a:pt x="409959" y="326389"/>
                  </a:lnTo>
                  <a:lnTo>
                    <a:pt x="488188" y="192150"/>
                  </a:lnTo>
                  <a:lnTo>
                    <a:pt x="559086" y="192150"/>
                  </a:lnTo>
                  <a:lnTo>
                    <a:pt x="575055" y="136651"/>
                  </a:lnTo>
                  <a:lnTo>
                    <a:pt x="469264" y="106298"/>
                  </a:lnTo>
                  <a:close/>
                </a:path>
                <a:path w="2403475" h="1107439">
                  <a:moveTo>
                    <a:pt x="881299" y="236092"/>
                  </a:moveTo>
                  <a:lnTo>
                    <a:pt x="698373" y="236092"/>
                  </a:lnTo>
                  <a:lnTo>
                    <a:pt x="867282" y="284733"/>
                  </a:lnTo>
                  <a:lnTo>
                    <a:pt x="881299" y="236092"/>
                  </a:lnTo>
                  <a:close/>
                </a:path>
                <a:path w="2403475" h="1107439">
                  <a:moveTo>
                    <a:pt x="2332862" y="636269"/>
                  </a:moveTo>
                  <a:lnTo>
                    <a:pt x="2337885" y="675322"/>
                  </a:lnTo>
                  <a:lnTo>
                    <a:pt x="2341133" y="710945"/>
                  </a:lnTo>
                  <a:lnTo>
                    <a:pt x="2342510" y="741239"/>
                  </a:lnTo>
                  <a:lnTo>
                    <a:pt x="2342490" y="752220"/>
                  </a:lnTo>
                  <a:lnTo>
                    <a:pt x="2340163" y="799121"/>
                  </a:lnTo>
                  <a:lnTo>
                    <a:pt x="2330777" y="854505"/>
                  </a:lnTo>
                  <a:lnTo>
                    <a:pt x="2319275" y="896487"/>
                  </a:lnTo>
                  <a:lnTo>
                    <a:pt x="2304542" y="936116"/>
                  </a:lnTo>
                  <a:lnTo>
                    <a:pt x="2285557" y="975657"/>
                  </a:lnTo>
                  <a:lnTo>
                    <a:pt x="2262901" y="1015015"/>
                  </a:lnTo>
                  <a:lnTo>
                    <a:pt x="2239746" y="1048277"/>
                  </a:lnTo>
                  <a:lnTo>
                    <a:pt x="2201545" y="1094104"/>
                  </a:lnTo>
                  <a:lnTo>
                    <a:pt x="2247773" y="1107439"/>
                  </a:lnTo>
                  <a:lnTo>
                    <a:pt x="2300938" y="1054941"/>
                  </a:lnTo>
                  <a:lnTo>
                    <a:pt x="2342769" y="998346"/>
                  </a:lnTo>
                  <a:lnTo>
                    <a:pt x="2370486" y="946626"/>
                  </a:lnTo>
                  <a:lnTo>
                    <a:pt x="2389251" y="896238"/>
                  </a:lnTo>
                  <a:lnTo>
                    <a:pt x="2401141" y="836152"/>
                  </a:lnTo>
                  <a:lnTo>
                    <a:pt x="2403270" y="805352"/>
                  </a:lnTo>
                  <a:lnTo>
                    <a:pt x="2402839" y="774064"/>
                  </a:lnTo>
                  <a:lnTo>
                    <a:pt x="2400081" y="742612"/>
                  </a:lnTo>
                  <a:lnTo>
                    <a:pt x="2395061" y="711326"/>
                  </a:lnTo>
                  <a:lnTo>
                    <a:pt x="2387802" y="680231"/>
                  </a:lnTo>
                  <a:lnTo>
                    <a:pt x="2378329" y="649350"/>
                  </a:lnTo>
                  <a:lnTo>
                    <a:pt x="2332862" y="636269"/>
                  </a:lnTo>
                  <a:close/>
                </a:path>
                <a:path w="2403475" h="1107439">
                  <a:moveTo>
                    <a:pt x="2053844" y="562355"/>
                  </a:moveTo>
                  <a:lnTo>
                    <a:pt x="1953259" y="911478"/>
                  </a:lnTo>
                  <a:lnTo>
                    <a:pt x="2023745" y="931798"/>
                  </a:lnTo>
                  <a:lnTo>
                    <a:pt x="2066544" y="783462"/>
                  </a:lnTo>
                  <a:lnTo>
                    <a:pt x="2224290" y="783462"/>
                  </a:lnTo>
                  <a:lnTo>
                    <a:pt x="2229230" y="766317"/>
                  </a:lnTo>
                  <a:lnTo>
                    <a:pt x="2083561" y="724407"/>
                  </a:lnTo>
                  <a:lnTo>
                    <a:pt x="2107310" y="641730"/>
                  </a:lnTo>
                  <a:lnTo>
                    <a:pt x="2290110" y="641730"/>
                  </a:lnTo>
                  <a:lnTo>
                    <a:pt x="2293111" y="631316"/>
                  </a:lnTo>
                  <a:lnTo>
                    <a:pt x="2053844" y="562355"/>
                  </a:lnTo>
                  <a:close/>
                </a:path>
                <a:path w="2403475" h="1107439">
                  <a:moveTo>
                    <a:pt x="1967897" y="597788"/>
                  </a:moveTo>
                  <a:lnTo>
                    <a:pt x="1896999" y="597788"/>
                  </a:lnTo>
                  <a:lnTo>
                    <a:pt x="1817877" y="872489"/>
                  </a:lnTo>
                  <a:lnTo>
                    <a:pt x="1883409" y="891412"/>
                  </a:lnTo>
                  <a:lnTo>
                    <a:pt x="1967897" y="597788"/>
                  </a:lnTo>
                  <a:close/>
                </a:path>
                <a:path w="2403475" h="1107439">
                  <a:moveTo>
                    <a:pt x="1750944" y="538352"/>
                  </a:moveTo>
                  <a:lnTo>
                    <a:pt x="1690751" y="538352"/>
                  </a:lnTo>
                  <a:lnTo>
                    <a:pt x="1680718" y="832992"/>
                  </a:lnTo>
                  <a:lnTo>
                    <a:pt x="1748662" y="852550"/>
                  </a:lnTo>
                  <a:lnTo>
                    <a:pt x="1818911" y="731900"/>
                  </a:lnTo>
                  <a:lnTo>
                    <a:pt x="1747011" y="731900"/>
                  </a:lnTo>
                  <a:lnTo>
                    <a:pt x="1750944" y="538352"/>
                  </a:lnTo>
                  <a:close/>
                </a:path>
                <a:path w="2403475" h="1107439">
                  <a:moveTo>
                    <a:pt x="2224290" y="783462"/>
                  </a:moveTo>
                  <a:lnTo>
                    <a:pt x="2066544" y="783462"/>
                  </a:lnTo>
                  <a:lnTo>
                    <a:pt x="2212212" y="825372"/>
                  </a:lnTo>
                  <a:lnTo>
                    <a:pt x="2224290" y="783462"/>
                  </a:lnTo>
                  <a:close/>
                </a:path>
                <a:path w="2403475" h="1107439">
                  <a:moveTo>
                    <a:pt x="1646681" y="445261"/>
                  </a:moveTo>
                  <a:lnTo>
                    <a:pt x="1546225" y="794257"/>
                  </a:lnTo>
                  <a:lnTo>
                    <a:pt x="1611756" y="813180"/>
                  </a:lnTo>
                  <a:lnTo>
                    <a:pt x="1690751" y="538352"/>
                  </a:lnTo>
                  <a:lnTo>
                    <a:pt x="1750944" y="538352"/>
                  </a:lnTo>
                  <a:lnTo>
                    <a:pt x="1752219" y="475614"/>
                  </a:lnTo>
                  <a:lnTo>
                    <a:pt x="1646681" y="445261"/>
                  </a:lnTo>
                  <a:close/>
                </a:path>
                <a:path w="2403475" h="1107439">
                  <a:moveTo>
                    <a:pt x="1562259" y="480948"/>
                  </a:moveTo>
                  <a:lnTo>
                    <a:pt x="1491360" y="480948"/>
                  </a:lnTo>
                  <a:lnTo>
                    <a:pt x="1412239" y="755776"/>
                  </a:lnTo>
                  <a:lnTo>
                    <a:pt x="1477772" y="774572"/>
                  </a:lnTo>
                  <a:lnTo>
                    <a:pt x="1562259" y="480948"/>
                  </a:lnTo>
                  <a:close/>
                </a:path>
                <a:path w="2403475" h="1107439">
                  <a:moveTo>
                    <a:pt x="1146682" y="294766"/>
                  </a:moveTo>
                  <a:lnTo>
                    <a:pt x="1104407" y="333628"/>
                  </a:lnTo>
                  <a:lnTo>
                    <a:pt x="1066419" y="378205"/>
                  </a:lnTo>
                  <a:lnTo>
                    <a:pt x="1030493" y="436403"/>
                  </a:lnTo>
                  <a:lnTo>
                    <a:pt x="1005331" y="501649"/>
                  </a:lnTo>
                  <a:lnTo>
                    <a:pt x="993822" y="559450"/>
                  </a:lnTo>
                  <a:lnTo>
                    <a:pt x="991361" y="621918"/>
                  </a:lnTo>
                  <a:lnTo>
                    <a:pt x="993483" y="654351"/>
                  </a:lnTo>
                  <a:lnTo>
                    <a:pt x="997950" y="686879"/>
                  </a:lnTo>
                  <a:lnTo>
                    <a:pt x="1004774" y="719502"/>
                  </a:lnTo>
                  <a:lnTo>
                    <a:pt x="1013968" y="752220"/>
                  </a:lnTo>
                  <a:lnTo>
                    <a:pt x="1059814" y="765428"/>
                  </a:lnTo>
                  <a:lnTo>
                    <a:pt x="1056314" y="741239"/>
                  </a:lnTo>
                  <a:lnTo>
                    <a:pt x="1053623" y="720121"/>
                  </a:lnTo>
                  <a:lnTo>
                    <a:pt x="1051742" y="702099"/>
                  </a:lnTo>
                  <a:lnTo>
                    <a:pt x="1050671" y="687196"/>
                  </a:lnTo>
                  <a:lnTo>
                    <a:pt x="1050103" y="666763"/>
                  </a:lnTo>
                  <a:lnTo>
                    <a:pt x="1050321" y="646033"/>
                  </a:lnTo>
                  <a:lnTo>
                    <a:pt x="1053210" y="603630"/>
                  </a:lnTo>
                  <a:lnTo>
                    <a:pt x="1059418" y="561609"/>
                  </a:lnTo>
                  <a:lnTo>
                    <a:pt x="1068958" y="521588"/>
                  </a:lnTo>
                  <a:lnTo>
                    <a:pt x="1087929" y="467280"/>
                  </a:lnTo>
                  <a:lnTo>
                    <a:pt x="1112138" y="417829"/>
                  </a:lnTo>
                  <a:lnTo>
                    <a:pt x="1145603" y="366807"/>
                  </a:lnTo>
                  <a:lnTo>
                    <a:pt x="1192402" y="307974"/>
                  </a:lnTo>
                  <a:lnTo>
                    <a:pt x="1146682" y="294766"/>
                  </a:lnTo>
                  <a:close/>
                </a:path>
                <a:path w="2403475" h="1107439">
                  <a:moveTo>
                    <a:pt x="1345306" y="421512"/>
                  </a:moveTo>
                  <a:lnTo>
                    <a:pt x="1285112" y="421512"/>
                  </a:lnTo>
                  <a:lnTo>
                    <a:pt x="1275079" y="716279"/>
                  </a:lnTo>
                  <a:lnTo>
                    <a:pt x="1342898" y="735837"/>
                  </a:lnTo>
                  <a:lnTo>
                    <a:pt x="1413171" y="615187"/>
                  </a:lnTo>
                  <a:lnTo>
                    <a:pt x="1341374" y="615187"/>
                  </a:lnTo>
                  <a:lnTo>
                    <a:pt x="1345306" y="421512"/>
                  </a:lnTo>
                  <a:close/>
                </a:path>
                <a:path w="2403475" h="1107439">
                  <a:moveTo>
                    <a:pt x="1878202" y="511809"/>
                  </a:moveTo>
                  <a:lnTo>
                    <a:pt x="1747011" y="731900"/>
                  </a:lnTo>
                  <a:lnTo>
                    <a:pt x="1818911" y="731900"/>
                  </a:lnTo>
                  <a:lnTo>
                    <a:pt x="1896999" y="597788"/>
                  </a:lnTo>
                  <a:lnTo>
                    <a:pt x="1967897" y="597788"/>
                  </a:lnTo>
                  <a:lnTo>
                    <a:pt x="1983867" y="542289"/>
                  </a:lnTo>
                  <a:lnTo>
                    <a:pt x="1878202" y="511809"/>
                  </a:lnTo>
                  <a:close/>
                </a:path>
                <a:path w="2403475" h="1107439">
                  <a:moveTo>
                    <a:pt x="1241044" y="328421"/>
                  </a:moveTo>
                  <a:lnTo>
                    <a:pt x="1140586" y="677544"/>
                  </a:lnTo>
                  <a:lnTo>
                    <a:pt x="1205992" y="696340"/>
                  </a:lnTo>
                  <a:lnTo>
                    <a:pt x="1285112" y="421512"/>
                  </a:lnTo>
                  <a:lnTo>
                    <a:pt x="1345306" y="421512"/>
                  </a:lnTo>
                  <a:lnTo>
                    <a:pt x="1346580" y="358774"/>
                  </a:lnTo>
                  <a:lnTo>
                    <a:pt x="1241044" y="328421"/>
                  </a:lnTo>
                  <a:close/>
                </a:path>
                <a:path w="2403475" h="1107439">
                  <a:moveTo>
                    <a:pt x="2290110" y="641730"/>
                  </a:moveTo>
                  <a:lnTo>
                    <a:pt x="2107310" y="641730"/>
                  </a:lnTo>
                  <a:lnTo>
                    <a:pt x="2276094" y="690371"/>
                  </a:lnTo>
                  <a:lnTo>
                    <a:pt x="2290110" y="641730"/>
                  </a:lnTo>
                  <a:close/>
                </a:path>
                <a:path w="2403475" h="1107439">
                  <a:moveTo>
                    <a:pt x="1472564" y="395096"/>
                  </a:moveTo>
                  <a:lnTo>
                    <a:pt x="1341374" y="615187"/>
                  </a:lnTo>
                  <a:lnTo>
                    <a:pt x="1413171" y="615187"/>
                  </a:lnTo>
                  <a:lnTo>
                    <a:pt x="1491360" y="480948"/>
                  </a:lnTo>
                  <a:lnTo>
                    <a:pt x="1562259" y="480948"/>
                  </a:lnTo>
                  <a:lnTo>
                    <a:pt x="1578228" y="425449"/>
                  </a:lnTo>
                  <a:lnTo>
                    <a:pt x="1472564" y="395096"/>
                  </a:lnTo>
                  <a:close/>
                </a:path>
              </a:pathLst>
            </a:custGeom>
            <a:solidFill>
              <a:srgbClr val="008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24608A56-F23B-4ECA-A7D3-1A970589B92B}"/>
                </a:ext>
              </a:extLst>
            </p:cNvPr>
            <p:cNvSpPr/>
            <p:nvPr/>
          </p:nvSpPr>
          <p:spPr>
            <a:xfrm>
              <a:off x="4902708" y="4355591"/>
              <a:ext cx="1565910" cy="1960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C42D2381-A920-4672-BEB3-98F2BB616C09}"/>
                </a:ext>
              </a:extLst>
            </p:cNvPr>
            <p:cNvSpPr/>
            <p:nvPr/>
          </p:nvSpPr>
          <p:spPr>
            <a:xfrm>
              <a:off x="5417058" y="4717033"/>
              <a:ext cx="662940" cy="1127125"/>
            </a:xfrm>
            <a:custGeom>
              <a:avLst/>
              <a:gdLst/>
              <a:ahLst/>
              <a:cxnLst/>
              <a:rect l="l" t="t" r="r" b="b"/>
              <a:pathLst>
                <a:path w="662939" h="1127125">
                  <a:moveTo>
                    <a:pt x="488505" y="780732"/>
                  </a:moveTo>
                  <a:lnTo>
                    <a:pt x="418845" y="796290"/>
                  </a:lnTo>
                  <a:lnTo>
                    <a:pt x="383631" y="813625"/>
                  </a:lnTo>
                  <a:lnTo>
                    <a:pt x="332870" y="859160"/>
                  </a:lnTo>
                  <a:lnTo>
                    <a:pt x="308445" y="918182"/>
                  </a:lnTo>
                  <a:lnTo>
                    <a:pt x="306244" y="950580"/>
                  </a:lnTo>
                  <a:lnTo>
                    <a:pt x="310782" y="984557"/>
                  </a:lnTo>
                  <a:lnTo>
                    <a:pt x="328994" y="1035888"/>
                  </a:lnTo>
                  <a:lnTo>
                    <a:pt x="355726" y="1080820"/>
                  </a:lnTo>
                  <a:lnTo>
                    <a:pt x="384516" y="1117766"/>
                  </a:lnTo>
                  <a:lnTo>
                    <a:pt x="393064" y="1127010"/>
                  </a:lnTo>
                  <a:lnTo>
                    <a:pt x="544829" y="1065860"/>
                  </a:lnTo>
                  <a:lnTo>
                    <a:pt x="533814" y="1038542"/>
                  </a:lnTo>
                  <a:lnTo>
                    <a:pt x="396366" y="1038542"/>
                  </a:lnTo>
                  <a:lnTo>
                    <a:pt x="394884" y="1035709"/>
                  </a:lnTo>
                  <a:lnTo>
                    <a:pt x="393445" y="1032725"/>
                  </a:lnTo>
                  <a:lnTo>
                    <a:pt x="391794" y="1029055"/>
                  </a:lnTo>
                  <a:lnTo>
                    <a:pt x="390270" y="1025385"/>
                  </a:lnTo>
                  <a:lnTo>
                    <a:pt x="388874" y="1022172"/>
                  </a:lnTo>
                  <a:lnTo>
                    <a:pt x="387730" y="1019403"/>
                  </a:lnTo>
                  <a:lnTo>
                    <a:pt x="380396" y="996500"/>
                  </a:lnTo>
                  <a:lnTo>
                    <a:pt x="377253" y="974788"/>
                  </a:lnTo>
                  <a:lnTo>
                    <a:pt x="378301" y="954266"/>
                  </a:lnTo>
                  <a:lnTo>
                    <a:pt x="393348" y="917181"/>
                  </a:lnTo>
                  <a:lnTo>
                    <a:pt x="427777" y="887558"/>
                  </a:lnTo>
                  <a:lnTo>
                    <a:pt x="464754" y="871222"/>
                  </a:lnTo>
                  <a:lnTo>
                    <a:pt x="499490" y="864997"/>
                  </a:lnTo>
                  <a:lnTo>
                    <a:pt x="629805" y="864997"/>
                  </a:lnTo>
                  <a:lnTo>
                    <a:pt x="626709" y="858747"/>
                  </a:lnTo>
                  <a:lnTo>
                    <a:pt x="605821" y="830513"/>
                  </a:lnTo>
                  <a:lnTo>
                    <a:pt x="581076" y="808465"/>
                  </a:lnTo>
                  <a:lnTo>
                    <a:pt x="552450" y="792607"/>
                  </a:lnTo>
                  <a:lnTo>
                    <a:pt x="521180" y="783252"/>
                  </a:lnTo>
                  <a:lnTo>
                    <a:pt x="488505" y="780732"/>
                  </a:lnTo>
                  <a:close/>
                </a:path>
                <a:path w="662939" h="1127125">
                  <a:moveTo>
                    <a:pt x="629805" y="864997"/>
                  </a:moveTo>
                  <a:lnTo>
                    <a:pt x="499490" y="864997"/>
                  </a:lnTo>
                  <a:lnTo>
                    <a:pt x="510158" y="865208"/>
                  </a:lnTo>
                  <a:lnTo>
                    <a:pt x="520255" y="866401"/>
                  </a:lnTo>
                  <a:lnTo>
                    <a:pt x="562879" y="886639"/>
                  </a:lnTo>
                  <a:lnTo>
                    <a:pt x="586114" y="917349"/>
                  </a:lnTo>
                  <a:lnTo>
                    <a:pt x="598677" y="961034"/>
                  </a:lnTo>
                  <a:lnTo>
                    <a:pt x="599170" y="977457"/>
                  </a:lnTo>
                  <a:lnTo>
                    <a:pt x="598803" y="985128"/>
                  </a:lnTo>
                  <a:lnTo>
                    <a:pt x="590168" y="1027404"/>
                  </a:lnTo>
                  <a:lnTo>
                    <a:pt x="588263" y="1034415"/>
                  </a:lnTo>
                  <a:lnTo>
                    <a:pt x="586866" y="1039304"/>
                  </a:lnTo>
                  <a:lnTo>
                    <a:pt x="589661" y="1046353"/>
                  </a:lnTo>
                  <a:lnTo>
                    <a:pt x="661924" y="1017231"/>
                  </a:lnTo>
                  <a:lnTo>
                    <a:pt x="662761" y="1001982"/>
                  </a:lnTo>
                  <a:lnTo>
                    <a:pt x="662917" y="992441"/>
                  </a:lnTo>
                  <a:lnTo>
                    <a:pt x="662942" y="984557"/>
                  </a:lnTo>
                  <a:lnTo>
                    <a:pt x="662674" y="972906"/>
                  </a:lnTo>
                  <a:lnTo>
                    <a:pt x="656066" y="928998"/>
                  </a:lnTo>
                  <a:lnTo>
                    <a:pt x="643763" y="893165"/>
                  </a:lnTo>
                  <a:lnTo>
                    <a:pt x="629805" y="864997"/>
                  </a:lnTo>
                  <a:close/>
                </a:path>
                <a:path w="662939" h="1127125">
                  <a:moveTo>
                    <a:pt x="490474" y="931062"/>
                  </a:moveTo>
                  <a:lnTo>
                    <a:pt x="432688" y="954328"/>
                  </a:lnTo>
                  <a:lnTo>
                    <a:pt x="456818" y="1014183"/>
                  </a:lnTo>
                  <a:lnTo>
                    <a:pt x="396366" y="1038542"/>
                  </a:lnTo>
                  <a:lnTo>
                    <a:pt x="533814" y="1038542"/>
                  </a:lnTo>
                  <a:lnTo>
                    <a:pt x="490474" y="931062"/>
                  </a:lnTo>
                  <a:close/>
                </a:path>
                <a:path w="662939" h="1127125">
                  <a:moveTo>
                    <a:pt x="462661" y="461137"/>
                  </a:moveTo>
                  <a:lnTo>
                    <a:pt x="154304" y="585343"/>
                  </a:lnTo>
                  <a:lnTo>
                    <a:pt x="204088" y="708660"/>
                  </a:lnTo>
                  <a:lnTo>
                    <a:pt x="210637" y="723900"/>
                  </a:lnTo>
                  <a:lnTo>
                    <a:pt x="231139" y="759333"/>
                  </a:lnTo>
                  <a:lnTo>
                    <a:pt x="266064" y="789686"/>
                  </a:lnTo>
                  <a:lnTo>
                    <a:pt x="304291" y="801497"/>
                  </a:lnTo>
                  <a:lnTo>
                    <a:pt x="314834" y="801663"/>
                  </a:lnTo>
                  <a:lnTo>
                    <a:pt x="325675" y="800449"/>
                  </a:lnTo>
                  <a:lnTo>
                    <a:pt x="362585" y="786828"/>
                  </a:lnTo>
                  <a:lnTo>
                    <a:pt x="391159" y="756539"/>
                  </a:lnTo>
                  <a:lnTo>
                    <a:pt x="398894" y="717677"/>
                  </a:lnTo>
                  <a:lnTo>
                    <a:pt x="302640" y="717677"/>
                  </a:lnTo>
                  <a:lnTo>
                    <a:pt x="288289" y="715899"/>
                  </a:lnTo>
                  <a:lnTo>
                    <a:pt x="260802" y="685292"/>
                  </a:lnTo>
                  <a:lnTo>
                    <a:pt x="243535" y="643636"/>
                  </a:lnTo>
                  <a:lnTo>
                    <a:pt x="241934" y="639572"/>
                  </a:lnTo>
                  <a:lnTo>
                    <a:pt x="319150" y="608457"/>
                  </a:lnTo>
                  <a:lnTo>
                    <a:pt x="380620" y="608457"/>
                  </a:lnTo>
                  <a:lnTo>
                    <a:pt x="375919" y="596900"/>
                  </a:lnTo>
                  <a:lnTo>
                    <a:pt x="371982" y="587121"/>
                  </a:lnTo>
                  <a:lnTo>
                    <a:pt x="437133" y="560832"/>
                  </a:lnTo>
                  <a:lnTo>
                    <a:pt x="502911" y="560832"/>
                  </a:lnTo>
                  <a:lnTo>
                    <a:pt x="462661" y="461137"/>
                  </a:lnTo>
                  <a:close/>
                </a:path>
                <a:path w="662939" h="1127125">
                  <a:moveTo>
                    <a:pt x="507317" y="700278"/>
                  </a:moveTo>
                  <a:lnTo>
                    <a:pt x="398906" y="700278"/>
                  </a:lnTo>
                  <a:lnTo>
                    <a:pt x="407455" y="707780"/>
                  </a:lnTo>
                  <a:lnTo>
                    <a:pt x="416718" y="713724"/>
                  </a:lnTo>
                  <a:lnTo>
                    <a:pt x="426696" y="718119"/>
                  </a:lnTo>
                  <a:lnTo>
                    <a:pt x="437388" y="720979"/>
                  </a:lnTo>
                  <a:lnTo>
                    <a:pt x="448480" y="722241"/>
                  </a:lnTo>
                  <a:lnTo>
                    <a:pt x="459644" y="721836"/>
                  </a:lnTo>
                  <a:lnTo>
                    <a:pt x="499602" y="706612"/>
                  </a:lnTo>
                  <a:lnTo>
                    <a:pt x="507317" y="700278"/>
                  </a:lnTo>
                  <a:close/>
                </a:path>
                <a:path w="662939" h="1127125">
                  <a:moveTo>
                    <a:pt x="380620" y="608457"/>
                  </a:moveTo>
                  <a:lnTo>
                    <a:pt x="319150" y="608457"/>
                  </a:lnTo>
                  <a:lnTo>
                    <a:pt x="328820" y="632539"/>
                  </a:lnTo>
                  <a:lnTo>
                    <a:pt x="333255" y="643763"/>
                  </a:lnTo>
                  <a:lnTo>
                    <a:pt x="337946" y="655828"/>
                  </a:lnTo>
                  <a:lnTo>
                    <a:pt x="340994" y="664210"/>
                  </a:lnTo>
                  <a:lnTo>
                    <a:pt x="342645" y="671068"/>
                  </a:lnTo>
                  <a:lnTo>
                    <a:pt x="342736" y="678517"/>
                  </a:lnTo>
                  <a:lnTo>
                    <a:pt x="343026" y="685292"/>
                  </a:lnTo>
                  <a:lnTo>
                    <a:pt x="341375" y="692785"/>
                  </a:lnTo>
                  <a:lnTo>
                    <a:pt x="337438" y="698754"/>
                  </a:lnTo>
                  <a:lnTo>
                    <a:pt x="333628" y="704850"/>
                  </a:lnTo>
                  <a:lnTo>
                    <a:pt x="327025" y="709803"/>
                  </a:lnTo>
                  <a:lnTo>
                    <a:pt x="317500" y="713613"/>
                  </a:lnTo>
                  <a:lnTo>
                    <a:pt x="310006" y="716534"/>
                  </a:lnTo>
                  <a:lnTo>
                    <a:pt x="302640" y="717677"/>
                  </a:lnTo>
                  <a:lnTo>
                    <a:pt x="398894" y="717677"/>
                  </a:lnTo>
                  <a:lnTo>
                    <a:pt x="398931" y="715899"/>
                  </a:lnTo>
                  <a:lnTo>
                    <a:pt x="397255" y="700913"/>
                  </a:lnTo>
                  <a:lnTo>
                    <a:pt x="398906" y="700278"/>
                  </a:lnTo>
                  <a:lnTo>
                    <a:pt x="507317" y="700278"/>
                  </a:lnTo>
                  <a:lnTo>
                    <a:pt x="513206" y="694055"/>
                  </a:lnTo>
                  <a:lnTo>
                    <a:pt x="527690" y="650432"/>
                  </a:lnTo>
                  <a:lnTo>
                    <a:pt x="527635" y="647573"/>
                  </a:lnTo>
                  <a:lnTo>
                    <a:pt x="421766" y="647573"/>
                  </a:lnTo>
                  <a:lnTo>
                    <a:pt x="409575" y="647065"/>
                  </a:lnTo>
                  <a:lnTo>
                    <a:pt x="403859" y="644398"/>
                  </a:lnTo>
                  <a:lnTo>
                    <a:pt x="398525" y="639318"/>
                  </a:lnTo>
                  <a:lnTo>
                    <a:pt x="393572" y="634746"/>
                  </a:lnTo>
                  <a:lnTo>
                    <a:pt x="389889" y="629793"/>
                  </a:lnTo>
                  <a:lnTo>
                    <a:pt x="387476" y="624586"/>
                  </a:lnTo>
                  <a:lnTo>
                    <a:pt x="385403" y="619920"/>
                  </a:lnTo>
                  <a:lnTo>
                    <a:pt x="382793" y="613743"/>
                  </a:lnTo>
                  <a:lnTo>
                    <a:pt x="380620" y="608457"/>
                  </a:lnTo>
                  <a:close/>
                </a:path>
                <a:path w="662939" h="1127125">
                  <a:moveTo>
                    <a:pt x="502911" y="560832"/>
                  </a:moveTo>
                  <a:lnTo>
                    <a:pt x="437133" y="560832"/>
                  </a:lnTo>
                  <a:lnTo>
                    <a:pt x="439292" y="566293"/>
                  </a:lnTo>
                  <a:lnTo>
                    <a:pt x="443200" y="576032"/>
                  </a:lnTo>
                  <a:lnTo>
                    <a:pt x="446547" y="584485"/>
                  </a:lnTo>
                  <a:lnTo>
                    <a:pt x="449347" y="591653"/>
                  </a:lnTo>
                  <a:lnTo>
                    <a:pt x="451612" y="597535"/>
                  </a:lnTo>
                  <a:lnTo>
                    <a:pt x="454151" y="604647"/>
                  </a:lnTo>
                  <a:lnTo>
                    <a:pt x="455421" y="611124"/>
                  </a:lnTo>
                  <a:lnTo>
                    <a:pt x="455294" y="617093"/>
                  </a:lnTo>
                  <a:lnTo>
                    <a:pt x="455040" y="623443"/>
                  </a:lnTo>
                  <a:lnTo>
                    <a:pt x="452881" y="629031"/>
                  </a:lnTo>
                  <a:lnTo>
                    <a:pt x="448690" y="633603"/>
                  </a:lnTo>
                  <a:lnTo>
                    <a:pt x="444500" y="638302"/>
                  </a:lnTo>
                  <a:lnTo>
                    <a:pt x="439927" y="641604"/>
                  </a:lnTo>
                  <a:lnTo>
                    <a:pt x="434847" y="643636"/>
                  </a:lnTo>
                  <a:lnTo>
                    <a:pt x="428116" y="646430"/>
                  </a:lnTo>
                  <a:lnTo>
                    <a:pt x="421766" y="647573"/>
                  </a:lnTo>
                  <a:lnTo>
                    <a:pt x="527635" y="647573"/>
                  </a:lnTo>
                  <a:lnTo>
                    <a:pt x="517905" y="600122"/>
                  </a:lnTo>
                  <a:lnTo>
                    <a:pt x="506602" y="569976"/>
                  </a:lnTo>
                  <a:lnTo>
                    <a:pt x="502911" y="560832"/>
                  </a:lnTo>
                  <a:close/>
                </a:path>
                <a:path w="662939" h="1127125">
                  <a:moveTo>
                    <a:pt x="368331" y="258445"/>
                  </a:moveTo>
                  <a:lnTo>
                    <a:pt x="244347" y="258445"/>
                  </a:lnTo>
                  <a:lnTo>
                    <a:pt x="73532" y="384683"/>
                  </a:lnTo>
                  <a:lnTo>
                    <a:pt x="107695" y="469646"/>
                  </a:lnTo>
                  <a:lnTo>
                    <a:pt x="447547" y="423545"/>
                  </a:lnTo>
                  <a:lnTo>
                    <a:pt x="431505" y="383794"/>
                  </a:lnTo>
                  <a:lnTo>
                    <a:pt x="191134" y="383794"/>
                  </a:lnTo>
                  <a:lnTo>
                    <a:pt x="368331" y="258445"/>
                  </a:lnTo>
                  <a:close/>
                </a:path>
                <a:path w="662939" h="1127125">
                  <a:moveTo>
                    <a:pt x="415925" y="345186"/>
                  </a:moveTo>
                  <a:lnTo>
                    <a:pt x="191134" y="383794"/>
                  </a:lnTo>
                  <a:lnTo>
                    <a:pt x="431505" y="383794"/>
                  </a:lnTo>
                  <a:lnTo>
                    <a:pt x="415925" y="345186"/>
                  </a:lnTo>
                  <a:close/>
                </a:path>
                <a:path w="662939" h="1127125">
                  <a:moveTo>
                    <a:pt x="276859" y="0"/>
                  </a:moveTo>
                  <a:lnTo>
                    <a:pt x="0" y="202311"/>
                  </a:lnTo>
                  <a:lnTo>
                    <a:pt x="34289" y="287147"/>
                  </a:lnTo>
                  <a:lnTo>
                    <a:pt x="244347" y="258445"/>
                  </a:lnTo>
                  <a:lnTo>
                    <a:pt x="368331" y="258445"/>
                  </a:lnTo>
                  <a:lnTo>
                    <a:pt x="378205" y="251460"/>
                  </a:lnTo>
                  <a:lnTo>
                    <a:pt x="359920" y="206121"/>
                  </a:lnTo>
                  <a:lnTo>
                    <a:pt x="119506" y="206121"/>
                  </a:lnTo>
                  <a:lnTo>
                    <a:pt x="309244" y="80391"/>
                  </a:lnTo>
                  <a:lnTo>
                    <a:pt x="276859" y="0"/>
                  </a:lnTo>
                  <a:close/>
                </a:path>
                <a:path w="662939" h="1127125">
                  <a:moveTo>
                    <a:pt x="347217" y="174625"/>
                  </a:moveTo>
                  <a:lnTo>
                    <a:pt x="119506" y="206121"/>
                  </a:lnTo>
                  <a:lnTo>
                    <a:pt x="359920" y="206121"/>
                  </a:lnTo>
                  <a:lnTo>
                    <a:pt x="347217" y="1746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16293640-619D-4C77-A7DF-7FB24DD72FC1}"/>
                </a:ext>
              </a:extLst>
            </p:cNvPr>
            <p:cNvSpPr/>
            <p:nvPr/>
          </p:nvSpPr>
          <p:spPr>
            <a:xfrm>
              <a:off x="3386328" y="4535423"/>
              <a:ext cx="2378202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B6D00056-DE5E-4CCA-879E-0F10B1D2A6C0}"/>
                </a:ext>
              </a:extLst>
            </p:cNvPr>
            <p:cNvSpPr/>
            <p:nvPr/>
          </p:nvSpPr>
          <p:spPr>
            <a:xfrm>
              <a:off x="3968067" y="5008316"/>
              <a:ext cx="1278890" cy="944880"/>
            </a:xfrm>
            <a:custGeom>
              <a:avLst/>
              <a:gdLst/>
              <a:ahLst/>
              <a:cxnLst/>
              <a:rect l="l" t="t" r="r" b="b"/>
              <a:pathLst>
                <a:path w="1278889" h="944879">
                  <a:moveTo>
                    <a:pt x="1077642" y="530407"/>
                  </a:moveTo>
                  <a:lnTo>
                    <a:pt x="885999" y="839093"/>
                  </a:lnTo>
                  <a:lnTo>
                    <a:pt x="1003347" y="911902"/>
                  </a:lnTo>
                  <a:lnTo>
                    <a:pt x="1019970" y="921670"/>
                  </a:lnTo>
                  <a:lnTo>
                    <a:pt x="1062529" y="939614"/>
                  </a:lnTo>
                  <a:lnTo>
                    <a:pt x="1093771" y="944395"/>
                  </a:lnTo>
                  <a:lnTo>
                    <a:pt x="1108106" y="944157"/>
                  </a:lnTo>
                  <a:lnTo>
                    <a:pt x="1155525" y="929916"/>
                  </a:lnTo>
                  <a:lnTo>
                    <a:pt x="1188513" y="908169"/>
                  </a:lnTo>
                  <a:lnTo>
                    <a:pt x="1217079" y="878790"/>
                  </a:lnTo>
                  <a:lnTo>
                    <a:pt x="1091813" y="878790"/>
                  </a:lnTo>
                  <a:lnTo>
                    <a:pt x="1083659" y="878627"/>
                  </a:lnTo>
                  <a:lnTo>
                    <a:pt x="1039360" y="862022"/>
                  </a:lnTo>
                  <a:lnTo>
                    <a:pt x="980614" y="825784"/>
                  </a:lnTo>
                  <a:lnTo>
                    <a:pt x="1107487" y="621364"/>
                  </a:lnTo>
                  <a:lnTo>
                    <a:pt x="1221307" y="621364"/>
                  </a:lnTo>
                  <a:lnTo>
                    <a:pt x="1209440" y="612797"/>
                  </a:lnTo>
                  <a:lnTo>
                    <a:pt x="1191561" y="601184"/>
                  </a:lnTo>
                  <a:lnTo>
                    <a:pt x="1077642" y="530407"/>
                  </a:lnTo>
                  <a:close/>
                </a:path>
                <a:path w="1278889" h="944879">
                  <a:moveTo>
                    <a:pt x="1221307" y="621364"/>
                  </a:moveTo>
                  <a:lnTo>
                    <a:pt x="1107487" y="621364"/>
                  </a:lnTo>
                  <a:lnTo>
                    <a:pt x="1135554" y="638751"/>
                  </a:lnTo>
                  <a:lnTo>
                    <a:pt x="1152915" y="649793"/>
                  </a:lnTo>
                  <a:lnTo>
                    <a:pt x="1184830" y="673460"/>
                  </a:lnTo>
                  <a:lnTo>
                    <a:pt x="1206378" y="715123"/>
                  </a:lnTo>
                  <a:lnTo>
                    <a:pt x="1206817" y="725011"/>
                  </a:lnTo>
                  <a:lnTo>
                    <a:pt x="1205946" y="735558"/>
                  </a:lnTo>
                  <a:lnTo>
                    <a:pt x="1194053" y="773025"/>
                  </a:lnTo>
                  <a:lnTo>
                    <a:pt x="1165115" y="822340"/>
                  </a:lnTo>
                  <a:lnTo>
                    <a:pt x="1134665" y="858232"/>
                  </a:lnTo>
                  <a:lnTo>
                    <a:pt x="1099740" y="877892"/>
                  </a:lnTo>
                  <a:lnTo>
                    <a:pt x="1091813" y="878790"/>
                  </a:lnTo>
                  <a:lnTo>
                    <a:pt x="1217079" y="878790"/>
                  </a:lnTo>
                  <a:lnTo>
                    <a:pt x="1251015" y="827152"/>
                  </a:lnTo>
                  <a:lnTo>
                    <a:pt x="1268593" y="787539"/>
                  </a:lnTo>
                  <a:lnTo>
                    <a:pt x="1278335" y="735558"/>
                  </a:lnTo>
                  <a:lnTo>
                    <a:pt x="1278336" y="730707"/>
                  </a:lnTo>
                  <a:lnTo>
                    <a:pt x="1277911" y="717282"/>
                  </a:lnTo>
                  <a:lnTo>
                    <a:pt x="1264935" y="670294"/>
                  </a:lnTo>
                  <a:lnTo>
                    <a:pt x="1236960" y="633976"/>
                  </a:lnTo>
                  <a:lnTo>
                    <a:pt x="1224581" y="623728"/>
                  </a:lnTo>
                  <a:lnTo>
                    <a:pt x="1221307" y="621364"/>
                  </a:lnTo>
                  <a:close/>
                </a:path>
                <a:path w="1278889" h="944879">
                  <a:moveTo>
                    <a:pt x="805769" y="387661"/>
                  </a:moveTo>
                  <a:lnTo>
                    <a:pt x="740733" y="405637"/>
                  </a:lnTo>
                  <a:lnTo>
                    <a:pt x="683722" y="453072"/>
                  </a:lnTo>
                  <a:lnTo>
                    <a:pt x="658669" y="487862"/>
                  </a:lnTo>
                  <a:lnTo>
                    <a:pt x="639689" y="523935"/>
                  </a:lnTo>
                  <a:lnTo>
                    <a:pt x="623825" y="593661"/>
                  </a:lnTo>
                  <a:lnTo>
                    <a:pt x="626919" y="627333"/>
                  </a:lnTo>
                  <a:lnTo>
                    <a:pt x="652430" y="686808"/>
                  </a:lnTo>
                  <a:lnTo>
                    <a:pt x="701849" y="732070"/>
                  </a:lnTo>
                  <a:lnTo>
                    <a:pt x="751014" y="754095"/>
                  </a:lnTo>
                  <a:lnTo>
                    <a:pt x="775198" y="758484"/>
                  </a:lnTo>
                  <a:lnTo>
                    <a:pt x="799131" y="758461"/>
                  </a:lnTo>
                  <a:lnTo>
                    <a:pt x="822781" y="753891"/>
                  </a:lnTo>
                  <a:lnTo>
                    <a:pt x="846121" y="744640"/>
                  </a:lnTo>
                  <a:lnTo>
                    <a:pt x="869176" y="730707"/>
                  </a:lnTo>
                  <a:lnTo>
                    <a:pt x="891968" y="712093"/>
                  </a:lnTo>
                  <a:lnTo>
                    <a:pt x="873266" y="690248"/>
                  </a:lnTo>
                  <a:lnTo>
                    <a:pt x="773223" y="690248"/>
                  </a:lnTo>
                  <a:lnTo>
                    <a:pt x="759888" y="688817"/>
                  </a:lnTo>
                  <a:lnTo>
                    <a:pt x="719262" y="666905"/>
                  </a:lnTo>
                  <a:lnTo>
                    <a:pt x="694991" y="619599"/>
                  </a:lnTo>
                  <a:lnTo>
                    <a:pt x="694828" y="599353"/>
                  </a:lnTo>
                  <a:lnTo>
                    <a:pt x="699881" y="576527"/>
                  </a:lnTo>
                  <a:lnTo>
                    <a:pt x="725725" y="523168"/>
                  </a:lnTo>
                  <a:lnTo>
                    <a:pt x="760587" y="478940"/>
                  </a:lnTo>
                  <a:lnTo>
                    <a:pt x="796591" y="456620"/>
                  </a:lnTo>
                  <a:lnTo>
                    <a:pt x="814810" y="452971"/>
                  </a:lnTo>
                  <a:lnTo>
                    <a:pt x="947571" y="452971"/>
                  </a:lnTo>
                  <a:lnTo>
                    <a:pt x="929574" y="434101"/>
                  </a:lnTo>
                  <a:lnTo>
                    <a:pt x="903906" y="415218"/>
                  </a:lnTo>
                  <a:lnTo>
                    <a:pt x="871352" y="398762"/>
                  </a:lnTo>
                  <a:lnTo>
                    <a:pt x="838644" y="389580"/>
                  </a:lnTo>
                  <a:lnTo>
                    <a:pt x="805769" y="387661"/>
                  </a:lnTo>
                  <a:close/>
                </a:path>
                <a:path w="1278889" h="944879">
                  <a:moveTo>
                    <a:pt x="843454" y="655426"/>
                  </a:moveTo>
                  <a:lnTo>
                    <a:pt x="800824" y="685305"/>
                  </a:lnTo>
                  <a:lnTo>
                    <a:pt x="773223" y="690248"/>
                  </a:lnTo>
                  <a:lnTo>
                    <a:pt x="873266" y="690248"/>
                  </a:lnTo>
                  <a:lnTo>
                    <a:pt x="843454" y="655426"/>
                  </a:lnTo>
                  <a:close/>
                </a:path>
                <a:path w="1278889" h="944879">
                  <a:moveTo>
                    <a:pt x="479726" y="159186"/>
                  </a:moveTo>
                  <a:lnTo>
                    <a:pt x="288083" y="467796"/>
                  </a:lnTo>
                  <a:lnTo>
                    <a:pt x="522779" y="613579"/>
                  </a:lnTo>
                  <a:lnTo>
                    <a:pt x="555037" y="561522"/>
                  </a:lnTo>
                  <a:lnTo>
                    <a:pt x="382698" y="454588"/>
                  </a:lnTo>
                  <a:lnTo>
                    <a:pt x="434768" y="370514"/>
                  </a:lnTo>
                  <a:lnTo>
                    <a:pt x="550866" y="370514"/>
                  </a:lnTo>
                  <a:lnTo>
                    <a:pt x="467153" y="318571"/>
                  </a:lnTo>
                  <a:lnTo>
                    <a:pt x="509571" y="250118"/>
                  </a:lnTo>
                  <a:lnTo>
                    <a:pt x="626079" y="250118"/>
                  </a:lnTo>
                  <a:lnTo>
                    <a:pt x="479726" y="159186"/>
                  </a:lnTo>
                  <a:close/>
                </a:path>
                <a:path w="1278889" h="944879">
                  <a:moveTo>
                    <a:pt x="947571" y="452971"/>
                  </a:moveTo>
                  <a:lnTo>
                    <a:pt x="814810" y="452971"/>
                  </a:lnTo>
                  <a:lnTo>
                    <a:pt x="832707" y="453429"/>
                  </a:lnTo>
                  <a:lnTo>
                    <a:pt x="850294" y="457960"/>
                  </a:lnTo>
                  <a:lnTo>
                    <a:pt x="888460" y="484306"/>
                  </a:lnTo>
                  <a:lnTo>
                    <a:pt x="904478" y="519187"/>
                  </a:lnTo>
                  <a:lnTo>
                    <a:pt x="905430" y="532026"/>
                  </a:lnTo>
                  <a:lnTo>
                    <a:pt x="904097" y="545199"/>
                  </a:lnTo>
                  <a:lnTo>
                    <a:pt x="900477" y="558728"/>
                  </a:lnTo>
                  <a:lnTo>
                    <a:pt x="971343" y="582312"/>
                  </a:lnTo>
                  <a:lnTo>
                    <a:pt x="976276" y="561190"/>
                  </a:lnTo>
                  <a:lnTo>
                    <a:pt x="978519" y="541404"/>
                  </a:lnTo>
                  <a:lnTo>
                    <a:pt x="978094" y="522967"/>
                  </a:lnTo>
                  <a:lnTo>
                    <a:pt x="975026" y="505896"/>
                  </a:lnTo>
                  <a:lnTo>
                    <a:pt x="965146" y="479440"/>
                  </a:lnTo>
                  <a:lnTo>
                    <a:pt x="949991" y="455509"/>
                  </a:lnTo>
                  <a:lnTo>
                    <a:pt x="947571" y="452971"/>
                  </a:lnTo>
                  <a:close/>
                </a:path>
                <a:path w="1278889" h="944879">
                  <a:moveTo>
                    <a:pt x="550866" y="370514"/>
                  </a:moveTo>
                  <a:lnTo>
                    <a:pt x="434768" y="370514"/>
                  </a:lnTo>
                  <a:lnTo>
                    <a:pt x="589708" y="466780"/>
                  </a:lnTo>
                  <a:lnTo>
                    <a:pt x="622093" y="414710"/>
                  </a:lnTo>
                  <a:lnTo>
                    <a:pt x="550866" y="370514"/>
                  </a:lnTo>
                  <a:close/>
                </a:path>
                <a:path w="1278889" h="944879">
                  <a:moveTo>
                    <a:pt x="196318" y="0"/>
                  </a:moveTo>
                  <a:lnTo>
                    <a:pt x="152955" y="4500"/>
                  </a:lnTo>
                  <a:lnTo>
                    <a:pt x="110825" y="21056"/>
                  </a:lnTo>
                  <a:lnTo>
                    <a:pt x="65198" y="58237"/>
                  </a:lnTo>
                  <a:lnTo>
                    <a:pt x="34718" y="99369"/>
                  </a:lnTo>
                  <a:lnTo>
                    <a:pt x="15620" y="135826"/>
                  </a:lnTo>
                  <a:lnTo>
                    <a:pt x="0" y="206311"/>
                  </a:lnTo>
                  <a:lnTo>
                    <a:pt x="3476" y="240339"/>
                  </a:lnTo>
                  <a:lnTo>
                    <a:pt x="31670" y="301363"/>
                  </a:lnTo>
                  <a:lnTo>
                    <a:pt x="86915" y="350194"/>
                  </a:lnTo>
                  <a:lnTo>
                    <a:pt x="120848" y="367627"/>
                  </a:lnTo>
                  <a:lnTo>
                    <a:pt x="188285" y="380251"/>
                  </a:lnTo>
                  <a:lnTo>
                    <a:pt x="221789" y="375467"/>
                  </a:lnTo>
                  <a:lnTo>
                    <a:pt x="253936" y="363372"/>
                  </a:lnTo>
                  <a:lnTo>
                    <a:pt x="283511" y="344050"/>
                  </a:lnTo>
                  <a:lnTo>
                    <a:pt x="310514" y="317513"/>
                  </a:lnTo>
                  <a:lnTo>
                    <a:pt x="314624" y="311838"/>
                  </a:lnTo>
                  <a:lnTo>
                    <a:pt x="177565" y="311838"/>
                  </a:lnTo>
                  <a:lnTo>
                    <a:pt x="157876" y="311253"/>
                  </a:lnTo>
                  <a:lnTo>
                    <a:pt x="119808" y="296854"/>
                  </a:lnTo>
                  <a:lnTo>
                    <a:pt x="89979" y="268993"/>
                  </a:lnTo>
                  <a:lnTo>
                    <a:pt x="75104" y="231703"/>
                  </a:lnTo>
                  <a:lnTo>
                    <a:pt x="73890" y="210008"/>
                  </a:lnTo>
                  <a:lnTo>
                    <a:pt x="77676" y="187015"/>
                  </a:lnTo>
                  <a:lnTo>
                    <a:pt x="100250" y="137088"/>
                  </a:lnTo>
                  <a:lnTo>
                    <a:pt x="135000" y="94241"/>
                  </a:lnTo>
                  <a:lnTo>
                    <a:pt x="173275" y="72064"/>
                  </a:lnTo>
                  <a:lnTo>
                    <a:pt x="193182" y="68397"/>
                  </a:lnTo>
                  <a:lnTo>
                    <a:pt x="328956" y="68397"/>
                  </a:lnTo>
                  <a:lnTo>
                    <a:pt x="315017" y="53347"/>
                  </a:lnTo>
                  <a:lnTo>
                    <a:pt x="284273" y="30535"/>
                  </a:lnTo>
                  <a:lnTo>
                    <a:pt x="246856" y="11612"/>
                  </a:lnTo>
                  <a:lnTo>
                    <a:pt x="210105" y="1452"/>
                  </a:lnTo>
                  <a:lnTo>
                    <a:pt x="196318" y="0"/>
                  </a:lnTo>
                  <a:close/>
                </a:path>
                <a:path w="1278889" h="944879">
                  <a:moveTo>
                    <a:pt x="626079" y="250118"/>
                  </a:moveTo>
                  <a:lnTo>
                    <a:pt x="509571" y="250118"/>
                  </a:lnTo>
                  <a:lnTo>
                    <a:pt x="676068" y="353496"/>
                  </a:lnTo>
                  <a:lnTo>
                    <a:pt x="708453" y="301299"/>
                  </a:lnTo>
                  <a:lnTo>
                    <a:pt x="626079" y="250118"/>
                  </a:lnTo>
                  <a:close/>
                </a:path>
                <a:path w="1278889" h="944879">
                  <a:moveTo>
                    <a:pt x="328956" y="68397"/>
                  </a:moveTo>
                  <a:lnTo>
                    <a:pt x="193182" y="68397"/>
                  </a:lnTo>
                  <a:lnTo>
                    <a:pt x="212899" y="69207"/>
                  </a:lnTo>
                  <a:lnTo>
                    <a:pt x="232425" y="74493"/>
                  </a:lnTo>
                  <a:lnTo>
                    <a:pt x="269047" y="97228"/>
                  </a:lnTo>
                  <a:lnTo>
                    <a:pt x="291855" y="129458"/>
                  </a:lnTo>
                  <a:lnTo>
                    <a:pt x="298378" y="169717"/>
                  </a:lnTo>
                  <a:lnTo>
                    <a:pt x="294401" y="192349"/>
                  </a:lnTo>
                  <a:lnTo>
                    <a:pt x="271446" y="242244"/>
                  </a:lnTo>
                  <a:lnTo>
                    <a:pt x="236315" y="285567"/>
                  </a:lnTo>
                  <a:lnTo>
                    <a:pt x="197659" y="308030"/>
                  </a:lnTo>
                  <a:lnTo>
                    <a:pt x="177565" y="311838"/>
                  </a:lnTo>
                  <a:lnTo>
                    <a:pt x="314624" y="311838"/>
                  </a:lnTo>
                  <a:lnTo>
                    <a:pt x="334946" y="283773"/>
                  </a:lnTo>
                  <a:lnTo>
                    <a:pt x="354522" y="246550"/>
                  </a:lnTo>
                  <a:lnTo>
                    <a:pt x="366394" y="210304"/>
                  </a:lnTo>
                  <a:lnTo>
                    <a:pt x="370576" y="175009"/>
                  </a:lnTo>
                  <a:lnTo>
                    <a:pt x="367077" y="140644"/>
                  </a:lnTo>
                  <a:lnTo>
                    <a:pt x="356407" y="108402"/>
                  </a:lnTo>
                  <a:lnTo>
                    <a:pt x="339058" y="79303"/>
                  </a:lnTo>
                  <a:lnTo>
                    <a:pt x="328956" y="68397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81B4D42-4401-43A4-BC40-6DBFC8627D05}"/>
                </a:ext>
              </a:extLst>
            </p:cNvPr>
            <p:cNvSpPr/>
            <p:nvPr/>
          </p:nvSpPr>
          <p:spPr>
            <a:xfrm>
              <a:off x="5826252" y="4668011"/>
              <a:ext cx="3153918" cy="1882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E4A39CA-110E-4146-987A-9058DF48BA23}"/>
                </a:ext>
              </a:extLst>
            </p:cNvPr>
            <p:cNvSpPr/>
            <p:nvPr/>
          </p:nvSpPr>
          <p:spPr>
            <a:xfrm>
              <a:off x="6237351" y="5062727"/>
              <a:ext cx="2239645" cy="928369"/>
            </a:xfrm>
            <a:custGeom>
              <a:avLst/>
              <a:gdLst/>
              <a:ahLst/>
              <a:cxnLst/>
              <a:rect l="l" t="t" r="r" b="b"/>
              <a:pathLst>
                <a:path w="2239645" h="928370">
                  <a:moveTo>
                    <a:pt x="70485" y="582663"/>
                  </a:moveTo>
                  <a:lnTo>
                    <a:pt x="0" y="602843"/>
                  </a:lnTo>
                  <a:lnTo>
                    <a:pt x="53339" y="789139"/>
                  </a:lnTo>
                  <a:lnTo>
                    <a:pt x="61630" y="816536"/>
                  </a:lnTo>
                  <a:lnTo>
                    <a:pt x="77735" y="859861"/>
                  </a:lnTo>
                  <a:lnTo>
                    <a:pt x="98551" y="893502"/>
                  </a:lnTo>
                  <a:lnTo>
                    <a:pt x="138922" y="920518"/>
                  </a:lnTo>
                  <a:lnTo>
                    <a:pt x="181742" y="928105"/>
                  </a:lnTo>
                  <a:lnTo>
                    <a:pt x="200231" y="926722"/>
                  </a:lnTo>
                  <a:lnTo>
                    <a:pt x="244983" y="917028"/>
                  </a:lnTo>
                  <a:lnTo>
                    <a:pt x="281781" y="903647"/>
                  </a:lnTo>
                  <a:lnTo>
                    <a:pt x="319795" y="877958"/>
                  </a:lnTo>
                  <a:lnTo>
                    <a:pt x="333464" y="861679"/>
                  </a:lnTo>
                  <a:lnTo>
                    <a:pt x="198342" y="861679"/>
                  </a:lnTo>
                  <a:lnTo>
                    <a:pt x="186316" y="860729"/>
                  </a:lnTo>
                  <a:lnTo>
                    <a:pt x="149865" y="838772"/>
                  </a:lnTo>
                  <a:lnTo>
                    <a:pt x="130657" y="792318"/>
                  </a:lnTo>
                  <a:lnTo>
                    <a:pt x="124587" y="771829"/>
                  </a:lnTo>
                  <a:lnTo>
                    <a:pt x="70485" y="582663"/>
                  </a:lnTo>
                  <a:close/>
                </a:path>
                <a:path w="2239645" h="928370">
                  <a:moveTo>
                    <a:pt x="278510" y="523113"/>
                  </a:moveTo>
                  <a:lnTo>
                    <a:pt x="208025" y="543344"/>
                  </a:lnTo>
                  <a:lnTo>
                    <a:pt x="263271" y="736549"/>
                  </a:lnTo>
                  <a:lnTo>
                    <a:pt x="268577" y="755863"/>
                  </a:lnTo>
                  <a:lnTo>
                    <a:pt x="272669" y="772336"/>
                  </a:lnTo>
                  <a:lnTo>
                    <a:pt x="275522" y="785967"/>
                  </a:lnTo>
                  <a:lnTo>
                    <a:pt x="277114" y="796759"/>
                  </a:lnTo>
                  <a:lnTo>
                    <a:pt x="277284" y="806006"/>
                  </a:lnTo>
                  <a:lnTo>
                    <a:pt x="275717" y="814985"/>
                  </a:lnTo>
                  <a:lnTo>
                    <a:pt x="251094" y="846769"/>
                  </a:lnTo>
                  <a:lnTo>
                    <a:pt x="211462" y="860557"/>
                  </a:lnTo>
                  <a:lnTo>
                    <a:pt x="198342" y="861679"/>
                  </a:lnTo>
                  <a:lnTo>
                    <a:pt x="333464" y="861679"/>
                  </a:lnTo>
                  <a:lnTo>
                    <a:pt x="349392" y="823383"/>
                  </a:lnTo>
                  <a:lnTo>
                    <a:pt x="350764" y="810583"/>
                  </a:lnTo>
                  <a:lnTo>
                    <a:pt x="350647" y="797115"/>
                  </a:lnTo>
                  <a:lnTo>
                    <a:pt x="348785" y="781106"/>
                  </a:lnTo>
                  <a:lnTo>
                    <a:pt x="344900" y="760685"/>
                  </a:lnTo>
                  <a:lnTo>
                    <a:pt x="338966" y="735854"/>
                  </a:lnTo>
                  <a:lnTo>
                    <a:pt x="330962" y="706615"/>
                  </a:lnTo>
                  <a:lnTo>
                    <a:pt x="278510" y="523113"/>
                  </a:lnTo>
                  <a:close/>
                </a:path>
                <a:path w="2239645" h="928370">
                  <a:moveTo>
                    <a:pt x="421513" y="482219"/>
                  </a:moveTo>
                  <a:lnTo>
                    <a:pt x="352805" y="501904"/>
                  </a:lnTo>
                  <a:lnTo>
                    <a:pt x="452754" y="851166"/>
                  </a:lnTo>
                  <a:lnTo>
                    <a:pt x="518287" y="832421"/>
                  </a:lnTo>
                  <a:lnTo>
                    <a:pt x="453135" y="604659"/>
                  </a:lnTo>
                  <a:lnTo>
                    <a:pt x="554864" y="604659"/>
                  </a:lnTo>
                  <a:lnTo>
                    <a:pt x="421513" y="482219"/>
                  </a:lnTo>
                  <a:close/>
                </a:path>
                <a:path w="2239645" h="928370">
                  <a:moveTo>
                    <a:pt x="554864" y="604659"/>
                  </a:moveTo>
                  <a:lnTo>
                    <a:pt x="453135" y="604659"/>
                  </a:lnTo>
                  <a:lnTo>
                    <a:pt x="659129" y="792137"/>
                  </a:lnTo>
                  <a:lnTo>
                    <a:pt x="729869" y="771893"/>
                  </a:lnTo>
                  <a:lnTo>
                    <a:pt x="702031" y="674624"/>
                  </a:lnTo>
                  <a:lnTo>
                    <a:pt x="631063" y="674624"/>
                  </a:lnTo>
                  <a:lnTo>
                    <a:pt x="554864" y="604659"/>
                  </a:lnTo>
                  <a:close/>
                </a:path>
                <a:path w="2239645" h="928370">
                  <a:moveTo>
                    <a:pt x="629920" y="422656"/>
                  </a:moveTo>
                  <a:lnTo>
                    <a:pt x="564388" y="441325"/>
                  </a:lnTo>
                  <a:lnTo>
                    <a:pt x="631063" y="674624"/>
                  </a:lnTo>
                  <a:lnTo>
                    <a:pt x="702031" y="674624"/>
                  </a:lnTo>
                  <a:lnTo>
                    <a:pt x="629920" y="422656"/>
                  </a:lnTo>
                  <a:close/>
                </a:path>
                <a:path w="2239645" h="928370">
                  <a:moveTo>
                    <a:pt x="951102" y="324358"/>
                  </a:moveTo>
                  <a:lnTo>
                    <a:pt x="905255" y="337439"/>
                  </a:lnTo>
                  <a:lnTo>
                    <a:pt x="890095" y="392731"/>
                  </a:lnTo>
                  <a:lnTo>
                    <a:pt x="881506" y="450596"/>
                  </a:lnTo>
                  <a:lnTo>
                    <a:pt x="880149" y="484801"/>
                  </a:lnTo>
                  <a:lnTo>
                    <a:pt x="881983" y="519042"/>
                  </a:lnTo>
                  <a:lnTo>
                    <a:pt x="895223" y="587717"/>
                  </a:lnTo>
                  <a:lnTo>
                    <a:pt x="916146" y="642820"/>
                  </a:lnTo>
                  <a:lnTo>
                    <a:pt x="947166" y="697103"/>
                  </a:lnTo>
                  <a:lnTo>
                    <a:pt x="987186" y="748660"/>
                  </a:lnTo>
                  <a:lnTo>
                    <a:pt x="1035303" y="795578"/>
                  </a:lnTo>
                  <a:lnTo>
                    <a:pt x="1081277" y="782421"/>
                  </a:lnTo>
                  <a:lnTo>
                    <a:pt x="1065490" y="763766"/>
                  </a:lnTo>
                  <a:lnTo>
                    <a:pt x="1052036" y="747312"/>
                  </a:lnTo>
                  <a:lnTo>
                    <a:pt x="1020770" y="703997"/>
                  </a:lnTo>
                  <a:lnTo>
                    <a:pt x="999624" y="667892"/>
                  </a:lnTo>
                  <a:lnTo>
                    <a:pt x="980884" y="629330"/>
                  </a:lnTo>
                  <a:lnTo>
                    <a:pt x="965835" y="590340"/>
                  </a:lnTo>
                  <a:lnTo>
                    <a:pt x="952503" y="542625"/>
                  </a:lnTo>
                  <a:lnTo>
                    <a:pt x="943272" y="487210"/>
                  </a:lnTo>
                  <a:lnTo>
                    <a:pt x="941083" y="431228"/>
                  </a:lnTo>
                  <a:lnTo>
                    <a:pt x="942641" y="399034"/>
                  </a:lnTo>
                  <a:lnTo>
                    <a:pt x="945985" y="363410"/>
                  </a:lnTo>
                  <a:lnTo>
                    <a:pt x="951102" y="324358"/>
                  </a:lnTo>
                  <a:close/>
                </a:path>
                <a:path w="2239645" h="928370">
                  <a:moveTo>
                    <a:pt x="1229963" y="257508"/>
                  </a:moveTo>
                  <a:lnTo>
                    <a:pt x="1157097" y="265430"/>
                  </a:lnTo>
                  <a:lnTo>
                    <a:pt x="1117933" y="280368"/>
                  </a:lnTo>
                  <a:lnTo>
                    <a:pt x="1085723" y="300736"/>
                  </a:lnTo>
                  <a:lnTo>
                    <a:pt x="1057290" y="332150"/>
                  </a:lnTo>
                  <a:lnTo>
                    <a:pt x="1037605" y="372983"/>
                  </a:lnTo>
                  <a:lnTo>
                    <a:pt x="1029257" y="423505"/>
                  </a:lnTo>
                  <a:lnTo>
                    <a:pt x="1030366" y="446246"/>
                  </a:lnTo>
                  <a:lnTo>
                    <a:pt x="1040383" y="496443"/>
                  </a:lnTo>
                  <a:lnTo>
                    <a:pt x="1054600" y="535071"/>
                  </a:lnTo>
                  <a:lnTo>
                    <a:pt x="1096319" y="593949"/>
                  </a:lnTo>
                  <a:lnTo>
                    <a:pt x="1154779" y="627846"/>
                  </a:lnTo>
                  <a:lnTo>
                    <a:pt x="1188021" y="634411"/>
                  </a:lnTo>
                  <a:lnTo>
                    <a:pt x="1223549" y="633890"/>
                  </a:lnTo>
                  <a:lnTo>
                    <a:pt x="1261364" y="626287"/>
                  </a:lnTo>
                  <a:lnTo>
                    <a:pt x="1297056" y="612852"/>
                  </a:lnTo>
                  <a:lnTo>
                    <a:pt x="1351678" y="571386"/>
                  </a:lnTo>
                  <a:lnTo>
                    <a:pt x="1352652" y="569942"/>
                  </a:lnTo>
                  <a:lnTo>
                    <a:pt x="1223146" y="569942"/>
                  </a:lnTo>
                  <a:lnTo>
                    <a:pt x="1203182" y="569441"/>
                  </a:lnTo>
                  <a:lnTo>
                    <a:pt x="1165478" y="555371"/>
                  </a:lnTo>
                  <a:lnTo>
                    <a:pt x="1134173" y="523465"/>
                  </a:lnTo>
                  <a:lnTo>
                    <a:pt x="1112393" y="473329"/>
                  </a:lnTo>
                  <a:lnTo>
                    <a:pt x="1104026" y="418655"/>
                  </a:lnTo>
                  <a:lnTo>
                    <a:pt x="1106445" y="395605"/>
                  </a:lnTo>
                  <a:lnTo>
                    <a:pt x="1123926" y="358219"/>
                  </a:lnTo>
                  <a:lnTo>
                    <a:pt x="1154787" y="333263"/>
                  </a:lnTo>
                  <a:lnTo>
                    <a:pt x="1196266" y="321381"/>
                  </a:lnTo>
                  <a:lnTo>
                    <a:pt x="1342055" y="321381"/>
                  </a:lnTo>
                  <a:lnTo>
                    <a:pt x="1322044" y="298378"/>
                  </a:lnTo>
                  <a:lnTo>
                    <a:pt x="1294256" y="277876"/>
                  </a:lnTo>
                  <a:lnTo>
                    <a:pt x="1263181" y="264161"/>
                  </a:lnTo>
                  <a:lnTo>
                    <a:pt x="1229963" y="257508"/>
                  </a:lnTo>
                  <a:close/>
                </a:path>
                <a:path w="2239645" h="928370">
                  <a:moveTo>
                    <a:pt x="1342055" y="321381"/>
                  </a:moveTo>
                  <a:lnTo>
                    <a:pt x="1196266" y="321381"/>
                  </a:lnTo>
                  <a:lnTo>
                    <a:pt x="1216421" y="321595"/>
                  </a:lnTo>
                  <a:lnTo>
                    <a:pt x="1235457" y="326143"/>
                  </a:lnTo>
                  <a:lnTo>
                    <a:pt x="1269676" y="348380"/>
                  </a:lnTo>
                  <a:lnTo>
                    <a:pt x="1295636" y="389425"/>
                  </a:lnTo>
                  <a:lnTo>
                    <a:pt x="1311810" y="446025"/>
                  </a:lnTo>
                  <a:lnTo>
                    <a:pt x="1313693" y="470558"/>
                  </a:lnTo>
                  <a:lnTo>
                    <a:pt x="1313688" y="473329"/>
                  </a:lnTo>
                  <a:lnTo>
                    <a:pt x="1304417" y="515874"/>
                  </a:lnTo>
                  <a:lnTo>
                    <a:pt x="1280033" y="547501"/>
                  </a:lnTo>
                  <a:lnTo>
                    <a:pt x="1243838" y="566089"/>
                  </a:lnTo>
                  <a:lnTo>
                    <a:pt x="1223146" y="569942"/>
                  </a:lnTo>
                  <a:lnTo>
                    <a:pt x="1352652" y="569942"/>
                  </a:lnTo>
                  <a:lnTo>
                    <a:pt x="1370583" y="543356"/>
                  </a:lnTo>
                  <a:lnTo>
                    <a:pt x="1383230" y="511444"/>
                  </a:lnTo>
                  <a:lnTo>
                    <a:pt x="1388792" y="476557"/>
                  </a:lnTo>
                  <a:lnTo>
                    <a:pt x="1387282" y="438704"/>
                  </a:lnTo>
                  <a:lnTo>
                    <a:pt x="1378712" y="397891"/>
                  </a:lnTo>
                  <a:lnTo>
                    <a:pt x="1364283" y="358386"/>
                  </a:lnTo>
                  <a:lnTo>
                    <a:pt x="1345390" y="325215"/>
                  </a:lnTo>
                  <a:lnTo>
                    <a:pt x="1342055" y="321381"/>
                  </a:lnTo>
                  <a:close/>
                </a:path>
                <a:path w="2239645" h="928370">
                  <a:moveTo>
                    <a:pt x="1499870" y="421386"/>
                  </a:moveTo>
                  <a:lnTo>
                    <a:pt x="1433195" y="447802"/>
                  </a:lnTo>
                  <a:lnTo>
                    <a:pt x="1446293" y="473831"/>
                  </a:lnTo>
                  <a:lnTo>
                    <a:pt x="1461976" y="495347"/>
                  </a:lnTo>
                  <a:lnTo>
                    <a:pt x="1480254" y="512363"/>
                  </a:lnTo>
                  <a:lnTo>
                    <a:pt x="1501140" y="524891"/>
                  </a:lnTo>
                  <a:lnTo>
                    <a:pt x="1524619" y="532627"/>
                  </a:lnTo>
                  <a:lnTo>
                    <a:pt x="1550860" y="535451"/>
                  </a:lnTo>
                  <a:lnTo>
                    <a:pt x="1579864" y="533359"/>
                  </a:lnTo>
                  <a:lnTo>
                    <a:pt x="1633208" y="519311"/>
                  </a:lnTo>
                  <a:lnTo>
                    <a:pt x="1669315" y="502089"/>
                  </a:lnTo>
                  <a:lnTo>
                    <a:pt x="1704131" y="470773"/>
                  </a:lnTo>
                  <a:lnTo>
                    <a:pt x="1565227" y="470773"/>
                  </a:lnTo>
                  <a:lnTo>
                    <a:pt x="1551830" y="469116"/>
                  </a:lnTo>
                  <a:lnTo>
                    <a:pt x="1539494" y="464947"/>
                  </a:lnTo>
                  <a:lnTo>
                    <a:pt x="1528212" y="458229"/>
                  </a:lnTo>
                  <a:lnTo>
                    <a:pt x="1517824" y="448738"/>
                  </a:lnTo>
                  <a:lnTo>
                    <a:pt x="1508365" y="436461"/>
                  </a:lnTo>
                  <a:lnTo>
                    <a:pt x="1499870" y="421386"/>
                  </a:lnTo>
                  <a:close/>
                </a:path>
                <a:path w="2239645" h="928370">
                  <a:moveTo>
                    <a:pt x="2084831" y="0"/>
                  </a:moveTo>
                  <a:lnTo>
                    <a:pt x="2039366" y="12954"/>
                  </a:lnTo>
                  <a:lnTo>
                    <a:pt x="2064295" y="43408"/>
                  </a:lnTo>
                  <a:lnTo>
                    <a:pt x="2085927" y="71897"/>
                  </a:lnTo>
                  <a:lnTo>
                    <a:pt x="2119249" y="122936"/>
                  </a:lnTo>
                  <a:lnTo>
                    <a:pt x="2143267" y="172545"/>
                  </a:lnTo>
                  <a:lnTo>
                    <a:pt x="2162048" y="226822"/>
                  </a:lnTo>
                  <a:lnTo>
                    <a:pt x="2171959" y="268452"/>
                  </a:lnTo>
                  <a:lnTo>
                    <a:pt x="2177907" y="310769"/>
                  </a:lnTo>
                  <a:lnTo>
                    <a:pt x="2180760" y="356633"/>
                  </a:lnTo>
                  <a:lnTo>
                    <a:pt x="2180783" y="378460"/>
                  </a:lnTo>
                  <a:lnTo>
                    <a:pt x="2180672" y="384905"/>
                  </a:lnTo>
                  <a:lnTo>
                    <a:pt x="2176922" y="428466"/>
                  </a:lnTo>
                  <a:lnTo>
                    <a:pt x="2170810" y="470789"/>
                  </a:lnTo>
                  <a:lnTo>
                    <a:pt x="2217039" y="457581"/>
                  </a:lnTo>
                  <a:lnTo>
                    <a:pt x="2234311" y="384905"/>
                  </a:lnTo>
                  <a:lnTo>
                    <a:pt x="2239640" y="318315"/>
                  </a:lnTo>
                  <a:lnTo>
                    <a:pt x="2239622" y="310769"/>
                  </a:lnTo>
                  <a:lnTo>
                    <a:pt x="2235787" y="256127"/>
                  </a:lnTo>
                  <a:lnTo>
                    <a:pt x="2225040" y="203454"/>
                  </a:lnTo>
                  <a:lnTo>
                    <a:pt x="2203243" y="146208"/>
                  </a:lnTo>
                  <a:lnTo>
                    <a:pt x="2171827" y="92583"/>
                  </a:lnTo>
                  <a:lnTo>
                    <a:pt x="2131901" y="43624"/>
                  </a:lnTo>
                  <a:lnTo>
                    <a:pt x="2109265" y="21145"/>
                  </a:lnTo>
                  <a:lnTo>
                    <a:pt x="2084831" y="0"/>
                  </a:lnTo>
                  <a:close/>
                </a:path>
                <a:path w="2239645" h="928370">
                  <a:moveTo>
                    <a:pt x="1718268" y="371746"/>
                  </a:moveTo>
                  <a:lnTo>
                    <a:pt x="1598179" y="371746"/>
                  </a:lnTo>
                  <a:lnTo>
                    <a:pt x="1607057" y="371983"/>
                  </a:lnTo>
                  <a:lnTo>
                    <a:pt x="1616465" y="372919"/>
                  </a:lnTo>
                  <a:lnTo>
                    <a:pt x="1650110" y="398780"/>
                  </a:lnTo>
                  <a:lnTo>
                    <a:pt x="1651706" y="408475"/>
                  </a:lnTo>
                  <a:lnTo>
                    <a:pt x="1650968" y="418147"/>
                  </a:lnTo>
                  <a:lnTo>
                    <a:pt x="1624107" y="454437"/>
                  </a:lnTo>
                  <a:lnTo>
                    <a:pt x="1579695" y="469929"/>
                  </a:lnTo>
                  <a:lnTo>
                    <a:pt x="1565227" y="470773"/>
                  </a:lnTo>
                  <a:lnTo>
                    <a:pt x="1704131" y="470773"/>
                  </a:lnTo>
                  <a:lnTo>
                    <a:pt x="1723435" y="423965"/>
                  </a:lnTo>
                  <a:lnTo>
                    <a:pt x="1724707" y="408654"/>
                  </a:lnTo>
                  <a:lnTo>
                    <a:pt x="1723765" y="393485"/>
                  </a:lnTo>
                  <a:lnTo>
                    <a:pt x="1720596" y="378460"/>
                  </a:lnTo>
                  <a:lnTo>
                    <a:pt x="1718268" y="371746"/>
                  </a:lnTo>
                  <a:close/>
                </a:path>
                <a:path w="2239645" h="928370">
                  <a:moveTo>
                    <a:pt x="1778253" y="94107"/>
                  </a:moveTo>
                  <a:lnTo>
                    <a:pt x="1709674" y="113792"/>
                  </a:lnTo>
                  <a:lnTo>
                    <a:pt x="1809496" y="463042"/>
                  </a:lnTo>
                  <a:lnTo>
                    <a:pt x="1875027" y="444246"/>
                  </a:lnTo>
                  <a:lnTo>
                    <a:pt x="1809877" y="216535"/>
                  </a:lnTo>
                  <a:lnTo>
                    <a:pt x="1911672" y="216535"/>
                  </a:lnTo>
                  <a:lnTo>
                    <a:pt x="1778253" y="94107"/>
                  </a:lnTo>
                  <a:close/>
                </a:path>
                <a:path w="2239645" h="928370">
                  <a:moveTo>
                    <a:pt x="1911672" y="216535"/>
                  </a:moveTo>
                  <a:lnTo>
                    <a:pt x="1809877" y="216535"/>
                  </a:lnTo>
                  <a:lnTo>
                    <a:pt x="2015871" y="403987"/>
                  </a:lnTo>
                  <a:lnTo>
                    <a:pt x="2086609" y="383794"/>
                  </a:lnTo>
                  <a:lnTo>
                    <a:pt x="2058769" y="286512"/>
                  </a:lnTo>
                  <a:lnTo>
                    <a:pt x="1987930" y="286512"/>
                  </a:lnTo>
                  <a:lnTo>
                    <a:pt x="1911672" y="216535"/>
                  </a:lnTo>
                  <a:close/>
                </a:path>
                <a:path w="2239645" h="928370">
                  <a:moveTo>
                    <a:pt x="1563830" y="156797"/>
                  </a:moveTo>
                  <a:lnTo>
                    <a:pt x="1504188" y="166116"/>
                  </a:lnTo>
                  <a:lnTo>
                    <a:pt x="1467691" y="179800"/>
                  </a:lnTo>
                  <a:lnTo>
                    <a:pt x="1427456" y="208490"/>
                  </a:lnTo>
                  <a:lnTo>
                    <a:pt x="1405381" y="245745"/>
                  </a:lnTo>
                  <a:lnTo>
                    <a:pt x="1401000" y="273097"/>
                  </a:lnTo>
                  <a:lnTo>
                    <a:pt x="1401810" y="286589"/>
                  </a:lnTo>
                  <a:lnTo>
                    <a:pt x="1423574" y="335994"/>
                  </a:lnTo>
                  <a:lnTo>
                    <a:pt x="1456817" y="361061"/>
                  </a:lnTo>
                  <a:lnTo>
                    <a:pt x="1517967" y="372919"/>
                  </a:lnTo>
                  <a:lnTo>
                    <a:pt x="1546352" y="372872"/>
                  </a:lnTo>
                  <a:lnTo>
                    <a:pt x="1567803" y="372179"/>
                  </a:lnTo>
                  <a:lnTo>
                    <a:pt x="1585087" y="371808"/>
                  </a:lnTo>
                  <a:lnTo>
                    <a:pt x="1718268" y="371746"/>
                  </a:lnTo>
                  <a:lnTo>
                    <a:pt x="1715164" y="362793"/>
                  </a:lnTo>
                  <a:lnTo>
                    <a:pt x="1708388" y="348948"/>
                  </a:lnTo>
                  <a:lnTo>
                    <a:pt x="1680059" y="318315"/>
                  </a:lnTo>
                  <a:lnTo>
                    <a:pt x="1641982" y="302260"/>
                  </a:lnTo>
                  <a:lnTo>
                    <a:pt x="1623251" y="299650"/>
                  </a:lnTo>
                  <a:lnTo>
                    <a:pt x="1533622" y="299650"/>
                  </a:lnTo>
                  <a:lnTo>
                    <a:pt x="1513347" y="299069"/>
                  </a:lnTo>
                  <a:lnTo>
                    <a:pt x="1472946" y="284226"/>
                  </a:lnTo>
                  <a:lnTo>
                    <a:pt x="1469469" y="269331"/>
                  </a:lnTo>
                  <a:lnTo>
                    <a:pt x="1469898" y="262953"/>
                  </a:lnTo>
                  <a:lnTo>
                    <a:pt x="1505831" y="229594"/>
                  </a:lnTo>
                  <a:lnTo>
                    <a:pt x="1547050" y="220154"/>
                  </a:lnTo>
                  <a:lnTo>
                    <a:pt x="1662598" y="220154"/>
                  </a:lnTo>
                  <a:lnTo>
                    <a:pt x="1658935" y="211504"/>
                  </a:lnTo>
                  <a:lnTo>
                    <a:pt x="1646348" y="192992"/>
                  </a:lnTo>
                  <a:lnTo>
                    <a:pt x="1630499" y="178028"/>
                  </a:lnTo>
                  <a:lnTo>
                    <a:pt x="1611376" y="166624"/>
                  </a:lnTo>
                  <a:lnTo>
                    <a:pt x="1589109" y="159311"/>
                  </a:lnTo>
                  <a:lnTo>
                    <a:pt x="1563830" y="156797"/>
                  </a:lnTo>
                  <a:close/>
                </a:path>
                <a:path w="2239645" h="928370">
                  <a:moveTo>
                    <a:pt x="1584457" y="298223"/>
                  </a:moveTo>
                  <a:lnTo>
                    <a:pt x="1533622" y="299650"/>
                  </a:lnTo>
                  <a:lnTo>
                    <a:pt x="1623251" y="299650"/>
                  </a:lnTo>
                  <a:lnTo>
                    <a:pt x="1606946" y="298513"/>
                  </a:lnTo>
                  <a:lnTo>
                    <a:pt x="1584457" y="298223"/>
                  </a:lnTo>
                  <a:close/>
                </a:path>
                <a:path w="2239645" h="928370">
                  <a:moveTo>
                    <a:pt x="1986660" y="34544"/>
                  </a:moveTo>
                  <a:lnTo>
                    <a:pt x="1921128" y="53213"/>
                  </a:lnTo>
                  <a:lnTo>
                    <a:pt x="1987930" y="286512"/>
                  </a:lnTo>
                  <a:lnTo>
                    <a:pt x="2058769" y="286512"/>
                  </a:lnTo>
                  <a:lnTo>
                    <a:pt x="1986660" y="34544"/>
                  </a:lnTo>
                  <a:close/>
                </a:path>
                <a:path w="2239645" h="928370">
                  <a:moveTo>
                    <a:pt x="1662598" y="220154"/>
                  </a:moveTo>
                  <a:lnTo>
                    <a:pt x="1547050" y="220154"/>
                  </a:lnTo>
                  <a:lnTo>
                    <a:pt x="1558337" y="220912"/>
                  </a:lnTo>
                  <a:lnTo>
                    <a:pt x="1568196" y="223647"/>
                  </a:lnTo>
                  <a:lnTo>
                    <a:pt x="1576959" y="228576"/>
                  </a:lnTo>
                  <a:lnTo>
                    <a:pt x="1584960" y="235743"/>
                  </a:lnTo>
                  <a:lnTo>
                    <a:pt x="1592199" y="245149"/>
                  </a:lnTo>
                  <a:lnTo>
                    <a:pt x="1598676" y="256794"/>
                  </a:lnTo>
                  <a:lnTo>
                    <a:pt x="1668272" y="233553"/>
                  </a:lnTo>
                  <a:lnTo>
                    <a:pt x="1662598" y="220154"/>
                  </a:lnTo>
                  <a:close/>
                </a:path>
              </a:pathLst>
            </a:custGeom>
            <a:solidFill>
              <a:srgbClr val="B8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1">
            <a:extLst>
              <a:ext uri="{FF2B5EF4-FFF2-40B4-BE49-F238E27FC236}">
                <a16:creationId xmlns:a16="http://schemas.microsoft.com/office/drawing/2014/main" id="{665A129E-1346-497B-878D-6A4D8BB2E463}"/>
              </a:ext>
            </a:extLst>
          </p:cNvPr>
          <p:cNvGrpSpPr/>
          <p:nvPr/>
        </p:nvGrpSpPr>
        <p:grpSpPr>
          <a:xfrm>
            <a:off x="9072700" y="3638231"/>
            <a:ext cx="2337054" cy="2289708"/>
            <a:chOff x="8839200" y="3637788"/>
            <a:chExt cx="2337054" cy="2289708"/>
          </a:xfrm>
        </p:grpSpPr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17E727B9-2476-482A-945C-3D538E195960}"/>
                </a:ext>
              </a:extLst>
            </p:cNvPr>
            <p:cNvSpPr/>
            <p:nvPr/>
          </p:nvSpPr>
          <p:spPr>
            <a:xfrm>
              <a:off x="8839200" y="3637788"/>
              <a:ext cx="2337054" cy="1942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88A8CF79-F3FC-4968-9994-A9C9ECACE0B9}"/>
                </a:ext>
              </a:extLst>
            </p:cNvPr>
            <p:cNvSpPr/>
            <p:nvPr/>
          </p:nvSpPr>
          <p:spPr>
            <a:xfrm>
              <a:off x="9358756" y="4051808"/>
              <a:ext cx="1308100" cy="902335"/>
            </a:xfrm>
            <a:custGeom>
              <a:avLst/>
              <a:gdLst/>
              <a:ahLst/>
              <a:cxnLst/>
              <a:rect l="l" t="t" r="r" b="b"/>
              <a:pathLst>
                <a:path w="1308100" h="902335">
                  <a:moveTo>
                    <a:pt x="337820" y="366522"/>
                  </a:moveTo>
                  <a:lnTo>
                    <a:pt x="329176" y="394434"/>
                  </a:lnTo>
                  <a:lnTo>
                    <a:pt x="325532" y="420846"/>
                  </a:lnTo>
                  <a:lnTo>
                    <a:pt x="326890" y="445781"/>
                  </a:lnTo>
                  <a:lnTo>
                    <a:pt x="344725" y="491124"/>
                  </a:lnTo>
                  <a:lnTo>
                    <a:pt x="383968" y="529986"/>
                  </a:lnTo>
                  <a:lnTo>
                    <a:pt x="432119" y="556940"/>
                  </a:lnTo>
                  <a:lnTo>
                    <a:pt x="470080" y="569652"/>
                  </a:lnTo>
                  <a:lnTo>
                    <a:pt x="504424" y="572815"/>
                  </a:lnTo>
                  <a:lnTo>
                    <a:pt x="520382" y="570849"/>
                  </a:lnTo>
                  <a:lnTo>
                    <a:pt x="563278" y="550973"/>
                  </a:lnTo>
                  <a:lnTo>
                    <a:pt x="592836" y="516255"/>
                  </a:lnTo>
                  <a:lnTo>
                    <a:pt x="597778" y="505563"/>
                  </a:lnTo>
                  <a:lnTo>
                    <a:pt x="483600" y="505563"/>
                  </a:lnTo>
                  <a:lnTo>
                    <a:pt x="470598" y="503967"/>
                  </a:lnTo>
                  <a:lnTo>
                    <a:pt x="427930" y="484278"/>
                  </a:lnTo>
                  <a:lnTo>
                    <a:pt x="402463" y="452882"/>
                  </a:lnTo>
                  <a:lnTo>
                    <a:pt x="398097" y="426037"/>
                  </a:lnTo>
                  <a:lnTo>
                    <a:pt x="399801" y="410644"/>
                  </a:lnTo>
                  <a:lnTo>
                    <a:pt x="404114" y="393954"/>
                  </a:lnTo>
                  <a:lnTo>
                    <a:pt x="337820" y="366522"/>
                  </a:lnTo>
                  <a:close/>
                </a:path>
                <a:path w="1308100" h="902335">
                  <a:moveTo>
                    <a:pt x="499790" y="190392"/>
                  </a:moveTo>
                  <a:lnTo>
                    <a:pt x="458089" y="201930"/>
                  </a:lnTo>
                  <a:lnTo>
                    <a:pt x="427120" y="228790"/>
                  </a:lnTo>
                  <a:lnTo>
                    <a:pt x="408543" y="279495"/>
                  </a:lnTo>
                  <a:lnTo>
                    <a:pt x="409557" y="299811"/>
                  </a:lnTo>
                  <a:lnTo>
                    <a:pt x="422683" y="336296"/>
                  </a:lnTo>
                  <a:lnTo>
                    <a:pt x="450790" y="371538"/>
                  </a:lnTo>
                  <a:lnTo>
                    <a:pt x="487223" y="405616"/>
                  </a:lnTo>
                  <a:lnTo>
                    <a:pt x="499935" y="417369"/>
                  </a:lnTo>
                  <a:lnTo>
                    <a:pt x="526383" y="446722"/>
                  </a:lnTo>
                  <a:lnTo>
                    <a:pt x="533146" y="466725"/>
                  </a:lnTo>
                  <a:lnTo>
                    <a:pt x="532002" y="474345"/>
                  </a:lnTo>
                  <a:lnTo>
                    <a:pt x="495553" y="504444"/>
                  </a:lnTo>
                  <a:lnTo>
                    <a:pt x="483600" y="505563"/>
                  </a:lnTo>
                  <a:lnTo>
                    <a:pt x="597778" y="505563"/>
                  </a:lnTo>
                  <a:lnTo>
                    <a:pt x="599793" y="501205"/>
                  </a:lnTo>
                  <a:lnTo>
                    <a:pt x="604488" y="486537"/>
                  </a:lnTo>
                  <a:lnTo>
                    <a:pt x="606944" y="472249"/>
                  </a:lnTo>
                  <a:lnTo>
                    <a:pt x="607187" y="458343"/>
                  </a:lnTo>
                  <a:lnTo>
                    <a:pt x="605403" y="444769"/>
                  </a:lnTo>
                  <a:lnTo>
                    <a:pt x="589026" y="406908"/>
                  </a:lnTo>
                  <a:lnTo>
                    <a:pt x="550592" y="363991"/>
                  </a:lnTo>
                  <a:lnTo>
                    <a:pt x="512972" y="329680"/>
                  </a:lnTo>
                  <a:lnTo>
                    <a:pt x="498760" y="315182"/>
                  </a:lnTo>
                  <a:lnTo>
                    <a:pt x="488882" y="303113"/>
                  </a:lnTo>
                  <a:lnTo>
                    <a:pt x="483362" y="293497"/>
                  </a:lnTo>
                  <a:lnTo>
                    <a:pt x="481409" y="287023"/>
                  </a:lnTo>
                  <a:lnTo>
                    <a:pt x="480885" y="280765"/>
                  </a:lnTo>
                  <a:lnTo>
                    <a:pt x="481790" y="274744"/>
                  </a:lnTo>
                  <a:lnTo>
                    <a:pt x="516383" y="254105"/>
                  </a:lnTo>
                  <a:lnTo>
                    <a:pt x="639162" y="254105"/>
                  </a:lnTo>
                  <a:lnTo>
                    <a:pt x="633872" y="247888"/>
                  </a:lnTo>
                  <a:lnTo>
                    <a:pt x="584453" y="213106"/>
                  </a:lnTo>
                  <a:lnTo>
                    <a:pt x="548719" y="197691"/>
                  </a:lnTo>
                  <a:lnTo>
                    <a:pt x="515366" y="190754"/>
                  </a:lnTo>
                  <a:lnTo>
                    <a:pt x="499790" y="190392"/>
                  </a:lnTo>
                  <a:close/>
                </a:path>
                <a:path w="1308100" h="902335">
                  <a:moveTo>
                    <a:pt x="170561" y="0"/>
                  </a:moveTo>
                  <a:lnTo>
                    <a:pt x="0" y="320802"/>
                  </a:lnTo>
                  <a:lnTo>
                    <a:pt x="243967" y="450469"/>
                  </a:lnTo>
                  <a:lnTo>
                    <a:pt x="272669" y="396494"/>
                  </a:lnTo>
                  <a:lnTo>
                    <a:pt x="93599" y="301244"/>
                  </a:lnTo>
                  <a:lnTo>
                    <a:pt x="139953" y="213868"/>
                  </a:lnTo>
                  <a:lnTo>
                    <a:pt x="270199" y="213868"/>
                  </a:lnTo>
                  <a:lnTo>
                    <a:pt x="168656" y="159893"/>
                  </a:lnTo>
                  <a:lnTo>
                    <a:pt x="206501" y="88773"/>
                  </a:lnTo>
                  <a:lnTo>
                    <a:pt x="337500" y="88773"/>
                  </a:lnTo>
                  <a:lnTo>
                    <a:pt x="170561" y="0"/>
                  </a:lnTo>
                  <a:close/>
                </a:path>
                <a:path w="1308100" h="902335">
                  <a:moveTo>
                    <a:pt x="639162" y="254105"/>
                  </a:moveTo>
                  <a:lnTo>
                    <a:pt x="516383" y="254105"/>
                  </a:lnTo>
                  <a:lnTo>
                    <a:pt x="528589" y="255952"/>
                  </a:lnTo>
                  <a:lnTo>
                    <a:pt x="541581" y="260062"/>
                  </a:lnTo>
                  <a:lnTo>
                    <a:pt x="577818" y="281860"/>
                  </a:lnTo>
                  <a:lnTo>
                    <a:pt x="594280" y="319373"/>
                  </a:lnTo>
                  <a:lnTo>
                    <a:pt x="592961" y="331160"/>
                  </a:lnTo>
                  <a:lnTo>
                    <a:pt x="589534" y="344043"/>
                  </a:lnTo>
                  <a:lnTo>
                    <a:pt x="655827" y="375666"/>
                  </a:lnTo>
                  <a:lnTo>
                    <a:pt x="664378" y="353327"/>
                  </a:lnTo>
                  <a:lnTo>
                    <a:pt x="668131" y="331263"/>
                  </a:lnTo>
                  <a:lnTo>
                    <a:pt x="667097" y="309461"/>
                  </a:lnTo>
                  <a:lnTo>
                    <a:pt x="661289" y="287909"/>
                  </a:lnTo>
                  <a:lnTo>
                    <a:pt x="650337" y="267237"/>
                  </a:lnTo>
                  <a:lnTo>
                    <a:pt x="639162" y="254105"/>
                  </a:lnTo>
                  <a:close/>
                </a:path>
                <a:path w="1308100" h="902335">
                  <a:moveTo>
                    <a:pt x="270199" y="213868"/>
                  </a:moveTo>
                  <a:lnTo>
                    <a:pt x="139953" y="213868"/>
                  </a:lnTo>
                  <a:lnTo>
                    <a:pt x="300990" y="299593"/>
                  </a:lnTo>
                  <a:lnTo>
                    <a:pt x="329692" y="245491"/>
                  </a:lnTo>
                  <a:lnTo>
                    <a:pt x="270199" y="213868"/>
                  </a:lnTo>
                  <a:close/>
                </a:path>
                <a:path w="1308100" h="902335">
                  <a:moveTo>
                    <a:pt x="337500" y="88773"/>
                  </a:moveTo>
                  <a:lnTo>
                    <a:pt x="206501" y="88773"/>
                  </a:lnTo>
                  <a:lnTo>
                    <a:pt x="379602" y="180848"/>
                  </a:lnTo>
                  <a:lnTo>
                    <a:pt x="408432" y="126492"/>
                  </a:lnTo>
                  <a:lnTo>
                    <a:pt x="337500" y="88773"/>
                  </a:lnTo>
                  <a:close/>
                </a:path>
                <a:path w="1308100" h="902335">
                  <a:moveTo>
                    <a:pt x="1121854" y="522087"/>
                  </a:moveTo>
                  <a:lnTo>
                    <a:pt x="1078992" y="529463"/>
                  </a:lnTo>
                  <a:lnTo>
                    <a:pt x="1037986" y="548768"/>
                  </a:lnTo>
                  <a:lnTo>
                    <a:pt x="994918" y="588883"/>
                  </a:lnTo>
                  <a:lnTo>
                    <a:pt x="967232" y="631952"/>
                  </a:lnTo>
                  <a:lnTo>
                    <a:pt x="950658" y="669597"/>
                  </a:lnTo>
                  <a:lnTo>
                    <a:pt x="939800" y="740983"/>
                  </a:lnTo>
                  <a:lnTo>
                    <a:pt x="945515" y="774700"/>
                  </a:lnTo>
                  <a:lnTo>
                    <a:pt x="977693" y="833770"/>
                  </a:lnTo>
                  <a:lnTo>
                    <a:pt x="1036066" y="878840"/>
                  </a:lnTo>
                  <a:lnTo>
                    <a:pt x="1071092" y="893933"/>
                  </a:lnTo>
                  <a:lnTo>
                    <a:pt x="1139239" y="902021"/>
                  </a:lnTo>
                  <a:lnTo>
                    <a:pt x="1172337" y="894969"/>
                  </a:lnTo>
                  <a:lnTo>
                    <a:pt x="1203600" y="880776"/>
                  </a:lnTo>
                  <a:lnTo>
                    <a:pt x="1231852" y="859536"/>
                  </a:lnTo>
                  <a:lnTo>
                    <a:pt x="1253611" y="835136"/>
                  </a:lnTo>
                  <a:lnTo>
                    <a:pt x="1104344" y="835136"/>
                  </a:lnTo>
                  <a:lnTo>
                    <a:pt x="1084808" y="831435"/>
                  </a:lnTo>
                  <a:lnTo>
                    <a:pt x="1047777" y="811744"/>
                  </a:lnTo>
                  <a:lnTo>
                    <a:pt x="1023290" y="780692"/>
                  </a:lnTo>
                  <a:lnTo>
                    <a:pt x="1013763" y="739683"/>
                  </a:lnTo>
                  <a:lnTo>
                    <a:pt x="1016015" y="716534"/>
                  </a:lnTo>
                  <a:lnTo>
                    <a:pt x="1035176" y="665353"/>
                  </a:lnTo>
                  <a:lnTo>
                    <a:pt x="1067038" y="620188"/>
                  </a:lnTo>
                  <a:lnTo>
                    <a:pt x="1103757" y="595503"/>
                  </a:lnTo>
                  <a:lnTo>
                    <a:pt x="1143079" y="590026"/>
                  </a:lnTo>
                  <a:lnTo>
                    <a:pt x="1267933" y="590026"/>
                  </a:lnTo>
                  <a:lnTo>
                    <a:pt x="1243903" y="567384"/>
                  </a:lnTo>
                  <a:lnTo>
                    <a:pt x="1211707" y="546735"/>
                  </a:lnTo>
                  <a:lnTo>
                    <a:pt x="1173114" y="530240"/>
                  </a:lnTo>
                  <a:lnTo>
                    <a:pt x="1135761" y="522605"/>
                  </a:lnTo>
                  <a:lnTo>
                    <a:pt x="1121854" y="522087"/>
                  </a:lnTo>
                  <a:close/>
                </a:path>
                <a:path w="1308100" h="902335">
                  <a:moveTo>
                    <a:pt x="1267933" y="590026"/>
                  </a:moveTo>
                  <a:lnTo>
                    <a:pt x="1143079" y="590026"/>
                  </a:lnTo>
                  <a:lnTo>
                    <a:pt x="1162925" y="593984"/>
                  </a:lnTo>
                  <a:lnTo>
                    <a:pt x="1182877" y="602361"/>
                  </a:lnTo>
                  <a:lnTo>
                    <a:pt x="1215342" y="628364"/>
                  </a:lnTo>
                  <a:lnTo>
                    <a:pt x="1232662" y="663702"/>
                  </a:lnTo>
                  <a:lnTo>
                    <a:pt x="1235088" y="684637"/>
                  </a:lnTo>
                  <a:lnTo>
                    <a:pt x="1232646" y="707453"/>
                  </a:lnTo>
                  <a:lnTo>
                    <a:pt x="1213103" y="758825"/>
                  </a:lnTo>
                  <a:lnTo>
                    <a:pt x="1180909" y="804354"/>
                  </a:lnTo>
                  <a:lnTo>
                    <a:pt x="1143762" y="829310"/>
                  </a:lnTo>
                  <a:lnTo>
                    <a:pt x="1104344" y="835136"/>
                  </a:lnTo>
                  <a:lnTo>
                    <a:pt x="1253611" y="835136"/>
                  </a:lnTo>
                  <a:lnTo>
                    <a:pt x="1279271" y="795909"/>
                  </a:lnTo>
                  <a:lnTo>
                    <a:pt x="1296249" y="757497"/>
                  </a:lnTo>
                  <a:lnTo>
                    <a:pt x="1305655" y="720550"/>
                  </a:lnTo>
                  <a:lnTo>
                    <a:pt x="1307488" y="685055"/>
                  </a:lnTo>
                  <a:lnTo>
                    <a:pt x="1301750" y="651002"/>
                  </a:lnTo>
                  <a:lnTo>
                    <a:pt x="1288913" y="619494"/>
                  </a:lnTo>
                  <a:lnTo>
                    <a:pt x="1269634" y="591629"/>
                  </a:lnTo>
                  <a:lnTo>
                    <a:pt x="1267933" y="590026"/>
                  </a:lnTo>
                  <a:close/>
                </a:path>
                <a:path w="1308100" h="902335">
                  <a:moveTo>
                    <a:pt x="735202" y="300355"/>
                  </a:moveTo>
                  <a:lnTo>
                    <a:pt x="679323" y="681990"/>
                  </a:lnTo>
                  <a:lnTo>
                    <a:pt x="748411" y="718820"/>
                  </a:lnTo>
                  <a:lnTo>
                    <a:pt x="858979" y="618236"/>
                  </a:lnTo>
                  <a:lnTo>
                    <a:pt x="760349" y="618236"/>
                  </a:lnTo>
                  <a:lnTo>
                    <a:pt x="805434" y="337693"/>
                  </a:lnTo>
                  <a:lnTo>
                    <a:pt x="735202" y="300355"/>
                  </a:lnTo>
                  <a:close/>
                </a:path>
                <a:path w="1308100" h="902335">
                  <a:moveTo>
                    <a:pt x="965200" y="422656"/>
                  </a:moveTo>
                  <a:lnTo>
                    <a:pt x="760349" y="618236"/>
                  </a:lnTo>
                  <a:lnTo>
                    <a:pt x="858979" y="618236"/>
                  </a:lnTo>
                  <a:lnTo>
                    <a:pt x="1033907" y="459105"/>
                  </a:lnTo>
                  <a:lnTo>
                    <a:pt x="965200" y="4226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2D15B439-193D-4339-BBEC-A5A1EAA8F4EA}"/>
                </a:ext>
              </a:extLst>
            </p:cNvPr>
            <p:cNvSpPr/>
            <p:nvPr/>
          </p:nvSpPr>
          <p:spPr>
            <a:xfrm>
              <a:off x="10057257" y="5747791"/>
              <a:ext cx="411480" cy="179705"/>
            </a:xfrm>
            <a:custGeom>
              <a:avLst/>
              <a:gdLst/>
              <a:ahLst/>
              <a:cxnLst/>
              <a:rect l="l" t="t" r="r" b="b"/>
              <a:pathLst>
                <a:path w="411479" h="179704">
                  <a:moveTo>
                    <a:pt x="392302" y="0"/>
                  </a:moveTo>
                  <a:lnTo>
                    <a:pt x="325120" y="19227"/>
                  </a:lnTo>
                  <a:lnTo>
                    <a:pt x="344297" y="86169"/>
                  </a:lnTo>
                  <a:lnTo>
                    <a:pt x="411479" y="66954"/>
                  </a:lnTo>
                  <a:lnTo>
                    <a:pt x="392302" y="0"/>
                  </a:lnTo>
                  <a:close/>
                </a:path>
                <a:path w="411479" h="179704">
                  <a:moveTo>
                    <a:pt x="229616" y="46545"/>
                  </a:moveTo>
                  <a:lnTo>
                    <a:pt x="162687" y="65697"/>
                  </a:lnTo>
                  <a:lnTo>
                    <a:pt x="181864" y="132651"/>
                  </a:lnTo>
                  <a:lnTo>
                    <a:pt x="248793" y="113499"/>
                  </a:lnTo>
                  <a:lnTo>
                    <a:pt x="229616" y="46545"/>
                  </a:lnTo>
                  <a:close/>
                </a:path>
                <a:path w="411479" h="179704">
                  <a:moveTo>
                    <a:pt x="66928" y="93103"/>
                  </a:moveTo>
                  <a:lnTo>
                    <a:pt x="0" y="112255"/>
                  </a:lnTo>
                  <a:lnTo>
                    <a:pt x="19050" y="179197"/>
                  </a:lnTo>
                  <a:lnTo>
                    <a:pt x="86106" y="160045"/>
                  </a:lnTo>
                  <a:lnTo>
                    <a:pt x="66928" y="931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1BFA0738-EB98-4842-AE61-CD395D8D7981}"/>
              </a:ext>
            </a:extLst>
          </p:cNvPr>
          <p:cNvSpPr/>
          <p:nvPr/>
        </p:nvSpPr>
        <p:spPr>
          <a:xfrm>
            <a:off x="9873536" y="4729694"/>
            <a:ext cx="2058670" cy="862330"/>
          </a:xfrm>
          <a:custGeom>
            <a:avLst/>
            <a:gdLst/>
            <a:ahLst/>
            <a:cxnLst/>
            <a:rect l="l" t="t" r="r" b="b"/>
            <a:pathLst>
              <a:path w="2058670" h="862329">
                <a:moveTo>
                  <a:pt x="70485" y="516623"/>
                </a:moveTo>
                <a:lnTo>
                  <a:pt x="0" y="536790"/>
                </a:lnTo>
                <a:lnTo>
                  <a:pt x="53213" y="723099"/>
                </a:lnTo>
                <a:lnTo>
                  <a:pt x="61521" y="750496"/>
                </a:lnTo>
                <a:lnTo>
                  <a:pt x="77662" y="793821"/>
                </a:lnTo>
                <a:lnTo>
                  <a:pt x="98520" y="827457"/>
                </a:lnTo>
                <a:lnTo>
                  <a:pt x="138906" y="854478"/>
                </a:lnTo>
                <a:lnTo>
                  <a:pt x="181725" y="862065"/>
                </a:lnTo>
                <a:lnTo>
                  <a:pt x="200183" y="860682"/>
                </a:lnTo>
                <a:lnTo>
                  <a:pt x="244983" y="850988"/>
                </a:lnTo>
                <a:lnTo>
                  <a:pt x="281765" y="837603"/>
                </a:lnTo>
                <a:lnTo>
                  <a:pt x="319688" y="811918"/>
                </a:lnTo>
                <a:lnTo>
                  <a:pt x="333428" y="795639"/>
                </a:lnTo>
                <a:lnTo>
                  <a:pt x="198215" y="795639"/>
                </a:lnTo>
                <a:lnTo>
                  <a:pt x="186189" y="794689"/>
                </a:lnTo>
                <a:lnTo>
                  <a:pt x="149846" y="772727"/>
                </a:lnTo>
                <a:lnTo>
                  <a:pt x="130639" y="726272"/>
                </a:lnTo>
                <a:lnTo>
                  <a:pt x="124587" y="705789"/>
                </a:lnTo>
                <a:lnTo>
                  <a:pt x="70485" y="516623"/>
                </a:lnTo>
                <a:close/>
              </a:path>
              <a:path w="2058670" h="862329">
                <a:moveTo>
                  <a:pt x="278511" y="457073"/>
                </a:moveTo>
                <a:lnTo>
                  <a:pt x="207899" y="477266"/>
                </a:lnTo>
                <a:lnTo>
                  <a:pt x="263271" y="670509"/>
                </a:lnTo>
                <a:lnTo>
                  <a:pt x="268559" y="689818"/>
                </a:lnTo>
                <a:lnTo>
                  <a:pt x="272621" y="706291"/>
                </a:lnTo>
                <a:lnTo>
                  <a:pt x="275468" y="719926"/>
                </a:lnTo>
                <a:lnTo>
                  <a:pt x="277114" y="730719"/>
                </a:lnTo>
                <a:lnTo>
                  <a:pt x="277229" y="739966"/>
                </a:lnTo>
                <a:lnTo>
                  <a:pt x="275653" y="748944"/>
                </a:lnTo>
                <a:lnTo>
                  <a:pt x="251063" y="780722"/>
                </a:lnTo>
                <a:lnTo>
                  <a:pt x="211335" y="794517"/>
                </a:lnTo>
                <a:lnTo>
                  <a:pt x="198215" y="795639"/>
                </a:lnTo>
                <a:lnTo>
                  <a:pt x="333428" y="795639"/>
                </a:lnTo>
                <a:lnTo>
                  <a:pt x="349345" y="757339"/>
                </a:lnTo>
                <a:lnTo>
                  <a:pt x="350746" y="744541"/>
                </a:lnTo>
                <a:lnTo>
                  <a:pt x="350647" y="731075"/>
                </a:lnTo>
                <a:lnTo>
                  <a:pt x="348767" y="715066"/>
                </a:lnTo>
                <a:lnTo>
                  <a:pt x="344852" y="694645"/>
                </a:lnTo>
                <a:lnTo>
                  <a:pt x="338913" y="669814"/>
                </a:lnTo>
                <a:lnTo>
                  <a:pt x="330962" y="640575"/>
                </a:lnTo>
                <a:lnTo>
                  <a:pt x="278511" y="457073"/>
                </a:lnTo>
                <a:close/>
              </a:path>
              <a:path w="2058670" h="862329">
                <a:moveTo>
                  <a:pt x="421386" y="416179"/>
                </a:moveTo>
                <a:lnTo>
                  <a:pt x="352806" y="435864"/>
                </a:lnTo>
                <a:lnTo>
                  <a:pt x="452755" y="785114"/>
                </a:lnTo>
                <a:lnTo>
                  <a:pt x="518287" y="766381"/>
                </a:lnTo>
                <a:lnTo>
                  <a:pt x="453009" y="538619"/>
                </a:lnTo>
                <a:lnTo>
                  <a:pt x="554826" y="538619"/>
                </a:lnTo>
                <a:lnTo>
                  <a:pt x="421386" y="416179"/>
                </a:lnTo>
                <a:close/>
              </a:path>
              <a:path w="2058670" h="862329">
                <a:moveTo>
                  <a:pt x="554826" y="538619"/>
                </a:moveTo>
                <a:lnTo>
                  <a:pt x="453009" y="538619"/>
                </a:lnTo>
                <a:lnTo>
                  <a:pt x="659002" y="726097"/>
                </a:lnTo>
                <a:lnTo>
                  <a:pt x="729742" y="705853"/>
                </a:lnTo>
                <a:lnTo>
                  <a:pt x="701936" y="608571"/>
                </a:lnTo>
                <a:lnTo>
                  <a:pt x="631063" y="608571"/>
                </a:lnTo>
                <a:lnTo>
                  <a:pt x="554826" y="538619"/>
                </a:lnTo>
                <a:close/>
              </a:path>
              <a:path w="2058670" h="862329">
                <a:moveTo>
                  <a:pt x="629920" y="356616"/>
                </a:moveTo>
                <a:lnTo>
                  <a:pt x="564388" y="375285"/>
                </a:lnTo>
                <a:lnTo>
                  <a:pt x="631063" y="608571"/>
                </a:lnTo>
                <a:lnTo>
                  <a:pt x="701936" y="608571"/>
                </a:lnTo>
                <a:lnTo>
                  <a:pt x="629920" y="356616"/>
                </a:lnTo>
                <a:close/>
              </a:path>
              <a:path w="2058670" h="862329">
                <a:moveTo>
                  <a:pt x="913860" y="279130"/>
                </a:moveTo>
                <a:lnTo>
                  <a:pt x="853059" y="286258"/>
                </a:lnTo>
                <a:lnTo>
                  <a:pt x="790209" y="317293"/>
                </a:lnTo>
                <a:lnTo>
                  <a:pt x="748411" y="368427"/>
                </a:lnTo>
                <a:lnTo>
                  <a:pt x="731297" y="436067"/>
                </a:lnTo>
                <a:lnTo>
                  <a:pt x="733230" y="474768"/>
                </a:lnTo>
                <a:lnTo>
                  <a:pt x="742188" y="516737"/>
                </a:lnTo>
                <a:lnTo>
                  <a:pt x="756165" y="554970"/>
                </a:lnTo>
                <a:lnTo>
                  <a:pt x="797123" y="613544"/>
                </a:lnTo>
                <a:lnTo>
                  <a:pt x="854035" y="647824"/>
                </a:lnTo>
                <a:lnTo>
                  <a:pt x="918043" y="655235"/>
                </a:lnTo>
                <a:lnTo>
                  <a:pt x="952119" y="648703"/>
                </a:lnTo>
                <a:lnTo>
                  <a:pt x="1001442" y="627079"/>
                </a:lnTo>
                <a:lnTo>
                  <a:pt x="1036955" y="594398"/>
                </a:lnTo>
                <a:lnTo>
                  <a:pt x="1038367" y="592068"/>
                </a:lnTo>
                <a:lnTo>
                  <a:pt x="915489" y="592068"/>
                </a:lnTo>
                <a:lnTo>
                  <a:pt x="897588" y="591480"/>
                </a:lnTo>
                <a:lnTo>
                  <a:pt x="849008" y="564774"/>
                </a:lnTo>
                <a:lnTo>
                  <a:pt x="823620" y="521011"/>
                </a:lnTo>
                <a:lnTo>
                  <a:pt x="806549" y="461211"/>
                </a:lnTo>
                <a:lnTo>
                  <a:pt x="804005" y="435178"/>
                </a:lnTo>
                <a:lnTo>
                  <a:pt x="805699" y="412592"/>
                </a:lnTo>
                <a:lnTo>
                  <a:pt x="821180" y="377567"/>
                </a:lnTo>
                <a:lnTo>
                  <a:pt x="866775" y="347599"/>
                </a:lnTo>
                <a:lnTo>
                  <a:pt x="893873" y="344090"/>
                </a:lnTo>
                <a:lnTo>
                  <a:pt x="1019165" y="344090"/>
                </a:lnTo>
                <a:lnTo>
                  <a:pt x="1009838" y="330676"/>
                </a:lnTo>
                <a:lnTo>
                  <a:pt x="996680" y="315722"/>
                </a:lnTo>
                <a:lnTo>
                  <a:pt x="982735" y="303625"/>
                </a:lnTo>
                <a:lnTo>
                  <a:pt x="967994" y="294386"/>
                </a:lnTo>
                <a:lnTo>
                  <a:pt x="941748" y="283954"/>
                </a:lnTo>
                <a:lnTo>
                  <a:pt x="913860" y="279130"/>
                </a:lnTo>
                <a:close/>
              </a:path>
              <a:path w="2058670" h="862329">
                <a:moveTo>
                  <a:pt x="990346" y="492379"/>
                </a:moveTo>
                <a:lnTo>
                  <a:pt x="983916" y="544014"/>
                </a:lnTo>
                <a:lnTo>
                  <a:pt x="959040" y="576676"/>
                </a:lnTo>
                <a:lnTo>
                  <a:pt x="915489" y="592068"/>
                </a:lnTo>
                <a:lnTo>
                  <a:pt x="1038367" y="592068"/>
                </a:lnTo>
                <a:lnTo>
                  <a:pt x="1049430" y="573824"/>
                </a:lnTo>
                <a:lnTo>
                  <a:pt x="1058275" y="550316"/>
                </a:lnTo>
                <a:lnTo>
                  <a:pt x="1063476" y="523875"/>
                </a:lnTo>
                <a:lnTo>
                  <a:pt x="1065022" y="494499"/>
                </a:lnTo>
                <a:lnTo>
                  <a:pt x="990346" y="492379"/>
                </a:lnTo>
                <a:close/>
              </a:path>
              <a:path w="2058670" h="862329">
                <a:moveTo>
                  <a:pt x="1227221" y="271399"/>
                </a:moveTo>
                <a:lnTo>
                  <a:pt x="1150874" y="271399"/>
                </a:lnTo>
                <a:lnTo>
                  <a:pt x="1233932" y="561632"/>
                </a:lnTo>
                <a:lnTo>
                  <a:pt x="1304417" y="541464"/>
                </a:lnTo>
                <a:lnTo>
                  <a:pt x="1227221" y="271399"/>
                </a:lnTo>
                <a:close/>
              </a:path>
              <a:path w="2058670" h="862329">
                <a:moveTo>
                  <a:pt x="1019165" y="344090"/>
                </a:moveTo>
                <a:lnTo>
                  <a:pt x="893873" y="344090"/>
                </a:lnTo>
                <a:lnTo>
                  <a:pt x="906690" y="345723"/>
                </a:lnTo>
                <a:lnTo>
                  <a:pt x="918972" y="349631"/>
                </a:lnTo>
                <a:lnTo>
                  <a:pt x="930425" y="355633"/>
                </a:lnTo>
                <a:lnTo>
                  <a:pt x="940593" y="363553"/>
                </a:lnTo>
                <a:lnTo>
                  <a:pt x="949475" y="373401"/>
                </a:lnTo>
                <a:lnTo>
                  <a:pt x="957072" y="385191"/>
                </a:lnTo>
                <a:lnTo>
                  <a:pt x="1022223" y="348488"/>
                </a:lnTo>
                <a:lnTo>
                  <a:pt x="1019165" y="344090"/>
                </a:lnTo>
                <a:close/>
              </a:path>
              <a:path w="2058670" h="862329">
                <a:moveTo>
                  <a:pt x="1307973" y="162560"/>
                </a:moveTo>
                <a:lnTo>
                  <a:pt x="1030351" y="242062"/>
                </a:lnTo>
                <a:lnTo>
                  <a:pt x="1047242" y="301117"/>
                </a:lnTo>
                <a:lnTo>
                  <a:pt x="1150874" y="271399"/>
                </a:lnTo>
                <a:lnTo>
                  <a:pt x="1227221" y="271399"/>
                </a:lnTo>
                <a:lnTo>
                  <a:pt x="1221486" y="251333"/>
                </a:lnTo>
                <a:lnTo>
                  <a:pt x="1324864" y="221742"/>
                </a:lnTo>
                <a:lnTo>
                  <a:pt x="1307973" y="162560"/>
                </a:lnTo>
                <a:close/>
              </a:path>
              <a:path w="2058670" h="862329">
                <a:moveTo>
                  <a:pt x="1527937" y="99695"/>
                </a:moveTo>
                <a:lnTo>
                  <a:pt x="1453388" y="121031"/>
                </a:lnTo>
                <a:lnTo>
                  <a:pt x="1417193" y="509193"/>
                </a:lnTo>
                <a:lnTo>
                  <a:pt x="1491996" y="487794"/>
                </a:lnTo>
                <a:lnTo>
                  <a:pt x="1498219" y="400177"/>
                </a:lnTo>
                <a:lnTo>
                  <a:pt x="1637792" y="360299"/>
                </a:lnTo>
                <a:lnTo>
                  <a:pt x="1729998" y="360299"/>
                </a:lnTo>
                <a:lnTo>
                  <a:pt x="1710501" y="335153"/>
                </a:lnTo>
                <a:lnTo>
                  <a:pt x="1503045" y="335153"/>
                </a:lnTo>
                <a:lnTo>
                  <a:pt x="1513077" y="192024"/>
                </a:lnTo>
                <a:lnTo>
                  <a:pt x="1599525" y="192024"/>
                </a:lnTo>
                <a:lnTo>
                  <a:pt x="1527937" y="99695"/>
                </a:lnTo>
                <a:close/>
              </a:path>
              <a:path w="2058670" h="862329">
                <a:moveTo>
                  <a:pt x="1729998" y="360299"/>
                </a:moveTo>
                <a:lnTo>
                  <a:pt x="1637792" y="360299"/>
                </a:lnTo>
                <a:lnTo>
                  <a:pt x="1691005" y="430911"/>
                </a:lnTo>
                <a:lnTo>
                  <a:pt x="1767713" y="408940"/>
                </a:lnTo>
                <a:lnTo>
                  <a:pt x="1729998" y="360299"/>
                </a:lnTo>
                <a:close/>
              </a:path>
              <a:path w="2058670" h="862329">
                <a:moveTo>
                  <a:pt x="1901571" y="0"/>
                </a:moveTo>
                <a:lnTo>
                  <a:pt x="1853743" y="6911"/>
                </a:lnTo>
                <a:lnTo>
                  <a:pt x="1704213" y="49276"/>
                </a:lnTo>
                <a:lnTo>
                  <a:pt x="1804162" y="398526"/>
                </a:lnTo>
                <a:lnTo>
                  <a:pt x="1936877" y="360553"/>
                </a:lnTo>
                <a:lnTo>
                  <a:pt x="1985436" y="342139"/>
                </a:lnTo>
                <a:lnTo>
                  <a:pt x="2017111" y="319532"/>
                </a:lnTo>
                <a:lnTo>
                  <a:pt x="1857883" y="319532"/>
                </a:lnTo>
                <a:lnTo>
                  <a:pt x="1791716" y="88138"/>
                </a:lnTo>
                <a:lnTo>
                  <a:pt x="1843170" y="73646"/>
                </a:lnTo>
                <a:lnTo>
                  <a:pt x="1882140" y="65913"/>
                </a:lnTo>
                <a:lnTo>
                  <a:pt x="1892403" y="65791"/>
                </a:lnTo>
                <a:lnTo>
                  <a:pt x="2013970" y="65791"/>
                </a:lnTo>
                <a:lnTo>
                  <a:pt x="2012950" y="64135"/>
                </a:lnTo>
                <a:lnTo>
                  <a:pt x="1977159" y="26380"/>
                </a:lnTo>
                <a:lnTo>
                  <a:pt x="1933638" y="4429"/>
                </a:lnTo>
                <a:lnTo>
                  <a:pt x="1917878" y="1196"/>
                </a:lnTo>
                <a:lnTo>
                  <a:pt x="1901571" y="0"/>
                </a:lnTo>
                <a:close/>
              </a:path>
              <a:path w="2058670" h="862329">
                <a:moveTo>
                  <a:pt x="1599525" y="192024"/>
                </a:moveTo>
                <a:lnTo>
                  <a:pt x="1513077" y="192024"/>
                </a:lnTo>
                <a:lnTo>
                  <a:pt x="1598295" y="307848"/>
                </a:lnTo>
                <a:lnTo>
                  <a:pt x="1503045" y="335153"/>
                </a:lnTo>
                <a:lnTo>
                  <a:pt x="1710501" y="335153"/>
                </a:lnTo>
                <a:lnTo>
                  <a:pt x="1599525" y="192024"/>
                </a:lnTo>
                <a:close/>
              </a:path>
              <a:path w="2058670" h="862329">
                <a:moveTo>
                  <a:pt x="2013970" y="65791"/>
                </a:moveTo>
                <a:lnTo>
                  <a:pt x="1892403" y="65791"/>
                </a:lnTo>
                <a:lnTo>
                  <a:pt x="1902047" y="66944"/>
                </a:lnTo>
                <a:lnTo>
                  <a:pt x="1911072" y="69359"/>
                </a:lnTo>
                <a:lnTo>
                  <a:pt x="1942338" y="91973"/>
                </a:lnTo>
                <a:lnTo>
                  <a:pt x="1962134" y="125936"/>
                </a:lnTo>
                <a:lnTo>
                  <a:pt x="1979209" y="180500"/>
                </a:lnTo>
                <a:lnTo>
                  <a:pt x="1985264" y="227203"/>
                </a:lnTo>
                <a:lnTo>
                  <a:pt x="1984573" y="239206"/>
                </a:lnTo>
                <a:lnTo>
                  <a:pt x="1966229" y="278606"/>
                </a:lnTo>
                <a:lnTo>
                  <a:pt x="1924151" y="300301"/>
                </a:lnTo>
                <a:lnTo>
                  <a:pt x="1857883" y="319532"/>
                </a:lnTo>
                <a:lnTo>
                  <a:pt x="2017111" y="319532"/>
                </a:lnTo>
                <a:lnTo>
                  <a:pt x="2046541" y="277288"/>
                </a:lnTo>
                <a:lnTo>
                  <a:pt x="2058543" y="220853"/>
                </a:lnTo>
                <a:lnTo>
                  <a:pt x="2058521" y="203160"/>
                </a:lnTo>
                <a:lnTo>
                  <a:pt x="2053238" y="164488"/>
                </a:lnTo>
                <a:lnTo>
                  <a:pt x="2040524" y="120124"/>
                </a:lnTo>
                <a:lnTo>
                  <a:pt x="2022998" y="80448"/>
                </a:lnTo>
                <a:lnTo>
                  <a:pt x="2013970" y="657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5472177-C013-4651-969A-450E48D5A59F}"/>
              </a:ext>
            </a:extLst>
          </p:cNvPr>
          <p:cNvSpPr txBox="1"/>
          <p:nvPr/>
        </p:nvSpPr>
        <p:spPr>
          <a:xfrm>
            <a:off x="8059067" y="3904714"/>
            <a:ext cx="1464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OPEC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4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A21417-AEEC-4657-BCD8-5C3891081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131B2-7241-4EFF-83AD-B85857D47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73C32-E3D3-4E65-A053-65BF978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665A39-6E63-41E2-A031-38C96B98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83339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vyplývá to ze SEU a SFEU</a:t>
            </a:r>
          </a:p>
          <a:p>
            <a:r>
              <a:rPr lang="cs-CZ" sz="2400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každá osoba, která má státní příslušnost některého členského státu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doplňuje občanství členských států, ale nenahrazuje je</a:t>
            </a:r>
            <a:endParaRPr lang="cs-CZ" sz="2400" dirty="0"/>
          </a:p>
        </p:txBody>
      </p:sp>
      <p:pic>
        <p:nvPicPr>
          <p:cNvPr id="3074" name="Picture 2" descr="Rodinný příslušník občana Evropské unie | Velvyslanectví České republiky v  Ulánbátaru">
            <a:extLst>
              <a:ext uri="{FF2B5EF4-FFF2-40B4-BE49-F238E27FC236}">
                <a16:creationId xmlns:a16="http://schemas.microsoft.com/office/drawing/2014/main" id="{508D2581-7C82-4260-80D1-8A0FD0AD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83" y="3429000"/>
            <a:ext cx="4145614" cy="3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2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67FA8-F929-471C-82F0-AE16571ED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C307B-D652-449E-9F3B-238F94C54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BA2BF-22A5-43DB-B111-0E6C95F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7D4D4-A54C-45B3-A8EB-B5CE55C856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svobodně se pohybovat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accent1"/>
                </a:solidFill>
              </a:rPr>
              <a:t>pobývat</a:t>
            </a:r>
            <a:r>
              <a:rPr lang="cs-CZ" sz="1800" dirty="0"/>
              <a:t> na území členských států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právo volit a být volen ve volbách do Evropského parlamentu a v obecních volbách</a:t>
            </a:r>
            <a:r>
              <a:rPr lang="cs-CZ" sz="1800" dirty="0"/>
              <a:t> v členském státě, v němž mají bydliště, za stejných podmínek jako státní příslušníci tohoto státu</a:t>
            </a:r>
          </a:p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na diplomatickou nebo konzulární ochranu na území třetí země </a:t>
            </a:r>
            <a:r>
              <a:rPr lang="cs-CZ" sz="1800" dirty="0"/>
              <a:t>(jež není členem Evropské unie) kterýmkoli členským státem, pokud zde jeho země nemá diplomatické zastoupení, za stejných podmínek jako státní příslušníci tohoto členského státu,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petiční právo k Evropskému parlamentu</a:t>
            </a:r>
            <a:r>
              <a:rPr lang="cs-CZ" sz="1800" dirty="0"/>
              <a:t>, právo obracet se na </a:t>
            </a:r>
            <a:r>
              <a:rPr lang="cs-CZ" sz="1800" dirty="0">
                <a:solidFill>
                  <a:schemeClr val="accent1"/>
                </a:solidFill>
              </a:rPr>
              <a:t>evropského veřejného ochránce práv </a:t>
            </a:r>
            <a:r>
              <a:rPr lang="cs-CZ" sz="1800" dirty="0"/>
              <a:t>a právo obracet se na orgány a poradní instituce Unie v jednom z jazyků Smluv a obdržet odpověď ve stejném jazyce</a:t>
            </a:r>
          </a:p>
          <a:p>
            <a:r>
              <a:rPr lang="cs-CZ" sz="1800" dirty="0"/>
              <a:t>přístup k dokumentům orgánů, institucí a jiných subjektů Unie</a:t>
            </a:r>
          </a:p>
          <a:p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6298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F6B3AD-3DCC-42BA-B701-DAC51E4E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8CCD4-5B94-41AB-AF88-2AEF0E984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292B39-32E5-42A0-A2BE-504FC9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4170F0-0F5F-45C9-BFBA-A41016EB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289725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Motto</a:t>
            </a:r>
          </a:p>
          <a:p>
            <a:r>
              <a:rPr lang="cs-CZ" dirty="0"/>
              <a:t>Hymna </a:t>
            </a:r>
          </a:p>
          <a:p>
            <a:r>
              <a:rPr lang="cs-CZ" dirty="0"/>
              <a:t>Vlajka</a:t>
            </a:r>
          </a:p>
          <a:p>
            <a:r>
              <a:rPr lang="cs-CZ" dirty="0"/>
              <a:t>Den Evropy</a:t>
            </a:r>
          </a:p>
          <a:p>
            <a:r>
              <a:rPr lang="cs-CZ" dirty="0"/>
              <a:t>(Euro) </a:t>
            </a:r>
          </a:p>
        </p:txBody>
      </p:sp>
      <p:pic>
        <p:nvPicPr>
          <p:cNvPr id="4098" name="Picture 2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3AF36803-68FB-4665-BF86-8CBCF4E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63" y="540918"/>
            <a:ext cx="2547076" cy="28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dwig van Beethoven – Wikipedie">
            <a:extLst>
              <a:ext uri="{FF2B5EF4-FFF2-40B4-BE49-F238E27FC236}">
                <a16:creationId xmlns:a16="http://schemas.microsoft.com/office/drawing/2014/main" id="{3B0C5384-B92C-4FBC-AF31-35E4A914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65" y="695362"/>
            <a:ext cx="2278032" cy="27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9th. Day 9 of Month,Simple Calendar Icon on White Background. Planning.  Time Management. Set of Calendar Icons for Web Design Stock Illustration -  Illustration of object, year: 161780055">
            <a:extLst>
              <a:ext uri="{FF2B5EF4-FFF2-40B4-BE49-F238E27FC236}">
                <a16:creationId xmlns:a16="http://schemas.microsoft.com/office/drawing/2014/main" id="{71343DED-591F-4C19-848B-ACDC9640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7" y="3462712"/>
            <a:ext cx="2540276" cy="25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lajka Evropské unie – Wikipedie">
            <a:extLst>
              <a:ext uri="{FF2B5EF4-FFF2-40B4-BE49-F238E27FC236}">
                <a16:creationId xmlns:a16="http://schemas.microsoft.com/office/drawing/2014/main" id="{405FA659-6D3D-4A96-8BC2-389BAF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17" y="37453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yplatí se přijmout euro? - zkušenosti z malé firmy | RobertNemec.com">
            <a:extLst>
              <a:ext uri="{FF2B5EF4-FFF2-40B4-BE49-F238E27FC236}">
                <a16:creationId xmlns:a16="http://schemas.microsoft.com/office/drawing/2014/main" id="{3D86299F-1B30-4390-B6D5-810712AD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25" y="3612007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23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5CB24C-90AD-4B05-82D6-7484B3FE6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100025-DC8C-45D8-ABB8-ADF936660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C3C6190-61AA-47C5-A80A-96C67325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Pojmové znaky státu</a:t>
            </a:r>
          </a:p>
        </p:txBody>
      </p:sp>
    </p:spTree>
    <p:extLst>
      <p:ext uri="{BB962C8B-B14F-4D97-AF65-F5344CB8AC3E}">
        <p14:creationId xmlns:p14="http://schemas.microsoft.com/office/powerpoint/2010/main" val="47142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E0198-595A-4FE5-B776-C1FE6F8A4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A2C200-3117-4EE2-9926-207DBB0EB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DB1D29-65CF-4202-96C1-A8EED04B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D92A908-27A3-4D8F-966E-2D29ED82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690857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07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2E625C-A10B-4772-92FD-4A8EB4163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CBA97D-7890-4CD6-9336-9C1344F52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CDD4AC-AAB1-4D52-A3C3-C52CC4BD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jeho pojmové znaky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7CEAEB-E48C-43B3-AD11-6074A849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206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G. </a:t>
            </a:r>
            <a:r>
              <a:rPr lang="cs-CZ" sz="2400" dirty="0" err="1">
                <a:solidFill>
                  <a:schemeClr val="tx2"/>
                </a:solidFill>
              </a:rPr>
              <a:t>Jellinek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tradiční </a:t>
            </a:r>
            <a:r>
              <a:rPr lang="cs-CZ" sz="2400" dirty="0">
                <a:solidFill>
                  <a:schemeClr val="tx2"/>
                </a:solidFill>
              </a:rPr>
              <a:t>tříprvková charakteristika </a:t>
            </a:r>
            <a:r>
              <a:rPr lang="cs-CZ" sz="2400" dirty="0"/>
              <a:t>státu (konstitutivní prvky státu)</a:t>
            </a:r>
          </a:p>
          <a:p>
            <a:pPr lvl="1"/>
            <a:r>
              <a:rPr lang="cs-CZ" dirty="0"/>
              <a:t>státní území</a:t>
            </a:r>
          </a:p>
          <a:p>
            <a:pPr lvl="1"/>
            <a:r>
              <a:rPr lang="cs-CZ" dirty="0"/>
              <a:t>obyvatelstvo </a:t>
            </a:r>
          </a:p>
          <a:p>
            <a:pPr lvl="1"/>
            <a:r>
              <a:rPr lang="cs-CZ" dirty="0"/>
              <a:t>státní moc</a:t>
            </a:r>
          </a:p>
          <a:p>
            <a:r>
              <a:rPr lang="cs-CZ" sz="2400" dirty="0"/>
              <a:t>definice zohledňující různé aspekty – státovědné, sociologické, právní</a:t>
            </a:r>
          </a:p>
          <a:p>
            <a:r>
              <a:rPr lang="cs-CZ" sz="2400" dirty="0"/>
              <a:t>někdy přidáván </a:t>
            </a:r>
            <a:r>
              <a:rPr lang="cs-CZ" sz="2400" dirty="0">
                <a:solidFill>
                  <a:schemeClr val="tx2"/>
                </a:solidFill>
              </a:rPr>
              <a:t>čtvrtý znak </a:t>
            </a:r>
            <a:r>
              <a:rPr lang="cs-CZ" sz="2400" dirty="0"/>
              <a:t>– způsobilost vstupovat do mezinárodních vztahů</a:t>
            </a:r>
          </a:p>
          <a:p>
            <a:pPr lvl="1"/>
            <a:r>
              <a:rPr lang="cs-CZ" sz="1800" dirty="0"/>
              <a:t>Montevidejská úmluva o právech a povinnostech státu (1933/1934) – jen ale pro některé státy S, </a:t>
            </a:r>
            <a:r>
              <a:rPr lang="cs-CZ" sz="1800" dirty="0" err="1"/>
              <a:t>stř</a:t>
            </a:r>
            <a:r>
              <a:rPr lang="cs-CZ" sz="1800" dirty="0"/>
              <a:t>. a J Ameriky, ČR není zavázána, nicméně obecně uznávána v mez. společenství </a:t>
            </a:r>
          </a:p>
          <a:p>
            <a:pPr lvl="1"/>
            <a:r>
              <a:rPr lang="cs-CZ" sz="1800" dirty="0"/>
              <a:t>možnost navazovat spolupráci a diplomatické vztahy s jinými státy – mezinárodní smlouvy či méně formálně</a:t>
            </a:r>
          </a:p>
          <a:p>
            <a:pPr lvl="1"/>
            <a:r>
              <a:rPr lang="cs-CZ" sz="1800" dirty="0"/>
              <a:t>problematika uznání státu v rámci mezinárodního společenství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5362D7-F45D-40C9-81A6-2D4CBD2E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097" y="945788"/>
            <a:ext cx="2060155" cy="26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5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3CFC31-2C8C-412F-B867-E87133641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EA0C58-4CDC-49FE-B0FF-68C7A2682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3595BF-5BF1-44B6-B4EF-19485489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559B50-C9E1-4B75-9E6C-E007CE636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7"/>
            <a:ext cx="10753200" cy="515629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územní prostor, kde stát realizuje </a:t>
            </a:r>
            <a:r>
              <a:rPr lang="cs-CZ" sz="2400" dirty="0">
                <a:solidFill>
                  <a:schemeClr val="tx2"/>
                </a:solidFill>
              </a:rPr>
              <a:t>státní moc</a:t>
            </a:r>
          </a:p>
          <a:p>
            <a:r>
              <a:rPr lang="cs-CZ" sz="2400" dirty="0"/>
              <a:t>princip </a:t>
            </a:r>
            <a:r>
              <a:rPr lang="cs-CZ" sz="2400" dirty="0">
                <a:solidFill>
                  <a:schemeClr val="tx2"/>
                </a:solidFill>
              </a:rPr>
              <a:t>teritoriality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územní svrchovanost </a:t>
            </a:r>
            <a:r>
              <a:rPr lang="cs-CZ" sz="2400" dirty="0"/>
              <a:t>(suverenita) – jen příslušný stát (a žádný jiný) prostřednictvím svých orgánů disponuje se státním územím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výsost</a:t>
            </a:r>
          </a:p>
          <a:p>
            <a:pPr lvl="1"/>
            <a:r>
              <a:rPr lang="cs-CZ" dirty="0"/>
              <a:t>územní = jurisdikční – stát nad svým území vykonává státní moc (pokud neudělí souhlas) – například pobyty cizích vojsk, přelety nad územím, právní rovina (cizí soudní rozhodnutí)</a:t>
            </a:r>
          </a:p>
          <a:p>
            <a:pPr lvl="1"/>
            <a:r>
              <a:rPr lang="cs-CZ" dirty="0"/>
              <a:t>organizační – organizace státu, státní orgány, forma vládnutí</a:t>
            </a:r>
          </a:p>
          <a:p>
            <a:pPr lvl="1"/>
            <a:r>
              <a:rPr lang="cs-CZ" dirty="0"/>
              <a:t>personální – státní občanství, spáchání trestného činu na území jiného státu atd.</a:t>
            </a:r>
          </a:p>
          <a:p>
            <a:r>
              <a:rPr lang="cs-CZ" sz="2400" dirty="0"/>
              <a:t>prolomení: částečně </a:t>
            </a:r>
            <a:r>
              <a:rPr lang="cs-CZ" sz="2400" dirty="0">
                <a:solidFill>
                  <a:schemeClr val="tx2"/>
                </a:solidFill>
              </a:rPr>
              <a:t>Evropská unie</a:t>
            </a:r>
            <a:r>
              <a:rPr lang="cs-CZ" sz="2400" dirty="0"/>
              <a:t>, ale též vojenské základny, diplomatické a konzulární mise</a:t>
            </a:r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72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B8D6-AC46-444E-8A54-41846EC530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35F83-1FEA-41A1-AC08-6E6725A56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97379-BB18-48D1-888D-32E39834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B83E5B-FAA4-43BA-B464-026ED18F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7246953" cy="4367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politická geografie</a:t>
            </a:r>
          </a:p>
          <a:p>
            <a:r>
              <a:rPr lang="cs-CZ" sz="2400" dirty="0"/>
              <a:t>trojrozměrný prostor</a:t>
            </a:r>
          </a:p>
          <a:p>
            <a:pPr lvl="1"/>
            <a:r>
              <a:rPr lang="cs-CZ" dirty="0"/>
              <a:t>povrch (pevnina vč. vnitřních vodních ploch)</a:t>
            </a:r>
          </a:p>
          <a:p>
            <a:pPr lvl="1"/>
            <a:r>
              <a:rPr lang="cs-CZ" dirty="0"/>
              <a:t>území pod povrchem (geologický podklad) </a:t>
            </a:r>
          </a:p>
          <a:p>
            <a:pPr lvl="1"/>
            <a:r>
              <a:rPr lang="cs-CZ" dirty="0"/>
              <a:t>území nad povrchem a pobřežním mořem (vzdušný prostor)</a:t>
            </a:r>
          </a:p>
          <a:p>
            <a:r>
              <a:rPr lang="cs-CZ" dirty="0"/>
              <a:t>moře</a:t>
            </a:r>
          </a:p>
          <a:p>
            <a:pPr lvl="1"/>
            <a:r>
              <a:rPr lang="cs-CZ" dirty="0"/>
              <a:t>pobřežní vody </a:t>
            </a:r>
          </a:p>
          <a:p>
            <a:pPr lvl="1"/>
            <a:r>
              <a:rPr lang="cs-CZ" dirty="0"/>
              <a:t>přilehlá zóna </a:t>
            </a:r>
          </a:p>
          <a:p>
            <a:pPr lvl="1"/>
            <a:r>
              <a:rPr lang="cs-CZ" dirty="0"/>
              <a:t>výlučná ekonomická zóna</a:t>
            </a:r>
          </a:p>
          <a:p>
            <a:pPr lvl="1"/>
            <a:r>
              <a:rPr lang="cs-CZ" dirty="0"/>
              <a:t>volné (otevřené) moře</a:t>
            </a:r>
          </a:p>
          <a:p>
            <a:pPr lvl="1"/>
            <a:r>
              <a:rPr lang="cs-CZ" dirty="0"/>
              <a:t>zvláštní pravidla pro souostroví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7FA9D4E-DC34-47CE-AD03-AE6A31642FBD}"/>
              </a:ext>
            </a:extLst>
          </p:cNvPr>
          <p:cNvSpPr/>
          <p:nvPr/>
        </p:nvSpPr>
        <p:spPr bwMode="auto">
          <a:xfrm>
            <a:off x="8153867" y="2479873"/>
            <a:ext cx="3176694" cy="12240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jaké výšky, resp.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d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 jaké hloub</a:t>
            </a: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ky?</a:t>
            </a:r>
            <a:endParaRPr kumimoji="0" lang="cs-CZ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Rusové opět aktivovali 3 tajemné družice – VTM.cz">
            <a:extLst>
              <a:ext uri="{FF2B5EF4-FFF2-40B4-BE49-F238E27FC236}">
                <a16:creationId xmlns:a16="http://schemas.microsoft.com/office/drawing/2014/main" id="{C9B1BB82-0F78-42E8-B36A-6865B3D9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84" y="594370"/>
            <a:ext cx="3215127" cy="16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o owns the sea? - Quora">
            <a:extLst>
              <a:ext uri="{FF2B5EF4-FFF2-40B4-BE49-F238E27FC236}">
                <a16:creationId xmlns:a16="http://schemas.microsoft.com/office/drawing/2014/main" id="{8AA9D18E-276F-4139-8E8F-193F13D2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2" y="3829875"/>
            <a:ext cx="573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937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11</TotalTime>
  <Words>2354</Words>
  <Application>Microsoft Office PowerPoint</Application>
  <PresentationFormat>Širokoúhlá obrazovka</PresentationFormat>
  <Paragraphs>406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Arial</vt:lpstr>
      <vt:lpstr>Helvetica</vt:lpstr>
      <vt:lpstr>Helvetica Neue</vt:lpstr>
      <vt:lpstr>Tahoma</vt:lpstr>
      <vt:lpstr>Wingdings</vt:lpstr>
      <vt:lpstr>Prezentace_MU_CZ</vt:lpstr>
      <vt:lpstr>Stát, vznik a zánik států.  Stát v unijním a mezinárodním prostředí.  3. přednáška (Státověda)</vt:lpstr>
      <vt:lpstr>Osnova přednášky</vt:lpstr>
      <vt:lpstr>Opakování první přednášky</vt:lpstr>
      <vt:lpstr>Různé definice státu</vt:lpstr>
      <vt:lpstr>Pojmové znaky státu</vt:lpstr>
      <vt:lpstr>Stát a jeho pojmové znaky</vt:lpstr>
      <vt:lpstr>Stát a jeho pojmové znaky</vt:lpstr>
      <vt:lpstr>Území státu </vt:lpstr>
      <vt:lpstr>Území státu</vt:lpstr>
      <vt:lpstr>Zvláštnosti území státu </vt:lpstr>
      <vt:lpstr>Přístavní území ČR Hamburk</vt:lpstr>
      <vt:lpstr>Státní hranice</vt:lpstr>
      <vt:lpstr>Mezinárodní prostor</vt:lpstr>
      <vt:lpstr>Obyvatelstvo</vt:lpstr>
      <vt:lpstr>Státní moc</vt:lpstr>
      <vt:lpstr>Způsobilost vstupovat do mezinárodních vztahů </vt:lpstr>
      <vt:lpstr>Uznání vs. neuznání států – příklady </vt:lpstr>
      <vt:lpstr>Vznik a zánik států </vt:lpstr>
      <vt:lpstr>Základní pojmy</vt:lpstr>
      <vt:lpstr>Sloučení</vt:lpstr>
      <vt:lpstr>Rozdělení</vt:lpstr>
      <vt:lpstr>Prvotní okupace</vt:lpstr>
      <vt:lpstr>Akcese, akrescence</vt:lpstr>
      <vt:lpstr>Cese, secese</vt:lpstr>
      <vt:lpstr>Adjudikace </vt:lpstr>
      <vt:lpstr>Anexe, okupace</vt:lpstr>
      <vt:lpstr>Příklad z minulého roku</vt:lpstr>
      <vt:lpstr>Trocha dělení</vt:lpstr>
      <vt:lpstr>Organizace státního území a formy územní organizace</vt:lpstr>
      <vt:lpstr>Organizace státního území a formy územní organizace</vt:lpstr>
      <vt:lpstr>Federalismus – znaky </vt:lpstr>
      <vt:lpstr>Federace: obecné rysy, neuplatní se na všechny federace</vt:lpstr>
      <vt:lpstr>Mapa federativních států  </vt:lpstr>
      <vt:lpstr>Federalismus: další formy</vt:lpstr>
      <vt:lpstr>Konfederace</vt:lpstr>
      <vt:lpstr>Unitární stát </vt:lpstr>
      <vt:lpstr>Stát v unijním a mezinárodním prostředí  z hlediska státovědy</vt:lpstr>
      <vt:lpstr>K zamyšlení: Proč EU není stát?</vt:lpstr>
      <vt:lpstr>K zamyšlení 2: Proč EU není federace či konfederace?</vt:lpstr>
      <vt:lpstr>EU z pohledu státovědy</vt:lpstr>
      <vt:lpstr>Specifika EU </vt:lpstr>
      <vt:lpstr>Mezinárodní organizace „klasické“</vt:lpstr>
      <vt:lpstr>Občanství EU </vt:lpstr>
      <vt:lpstr>Občanství EU</vt:lpstr>
      <vt:lpstr>Symboly EU 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241</cp:revision>
  <cp:lastPrinted>2022-02-28T15:02:21Z</cp:lastPrinted>
  <dcterms:created xsi:type="dcterms:W3CDTF">2020-10-09T15:16:21Z</dcterms:created>
  <dcterms:modified xsi:type="dcterms:W3CDTF">2023-10-04T07:13:40Z</dcterms:modified>
</cp:coreProperties>
</file>