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398" r:id="rId3"/>
    <p:sldId id="399" r:id="rId4"/>
    <p:sldId id="435" r:id="rId5"/>
    <p:sldId id="356" r:id="rId6"/>
    <p:sldId id="436" r:id="rId7"/>
    <p:sldId id="437" r:id="rId8"/>
    <p:sldId id="465" r:id="rId9"/>
    <p:sldId id="442" r:id="rId10"/>
    <p:sldId id="463" r:id="rId11"/>
    <p:sldId id="459" r:id="rId12"/>
    <p:sldId id="460" r:id="rId13"/>
    <p:sldId id="466" r:id="rId14"/>
    <p:sldId id="439" r:id="rId15"/>
    <p:sldId id="440" r:id="rId16"/>
    <p:sldId id="464" r:id="rId17"/>
    <p:sldId id="467" r:id="rId18"/>
    <p:sldId id="434" r:id="rId19"/>
    <p:sldId id="443" r:id="rId20"/>
    <p:sldId id="433" r:id="rId21"/>
    <p:sldId id="438" r:id="rId22"/>
    <p:sldId id="406" r:id="rId23"/>
    <p:sldId id="404" r:id="rId24"/>
    <p:sldId id="405" r:id="rId25"/>
    <p:sldId id="407" r:id="rId26"/>
    <p:sldId id="408" r:id="rId27"/>
    <p:sldId id="453" r:id="rId28"/>
    <p:sldId id="454" r:id="rId29"/>
    <p:sldId id="458" r:id="rId30"/>
    <p:sldId id="457" r:id="rId31"/>
    <p:sldId id="455" r:id="rId32"/>
    <p:sldId id="446" r:id="rId33"/>
    <p:sldId id="447" r:id="rId34"/>
    <p:sldId id="448" r:id="rId35"/>
    <p:sldId id="449" r:id="rId36"/>
    <p:sldId id="450" r:id="rId37"/>
    <p:sldId id="451" r:id="rId38"/>
    <p:sldId id="452" r:id="rId39"/>
    <p:sldId id="444" r:id="rId40"/>
    <p:sldId id="445" r:id="rId41"/>
    <p:sldId id="468" r:id="rId42"/>
    <p:sldId id="472" r:id="rId43"/>
    <p:sldId id="469" r:id="rId44"/>
    <p:sldId id="479" r:id="rId45"/>
    <p:sldId id="476" r:id="rId46"/>
    <p:sldId id="477" r:id="rId47"/>
    <p:sldId id="473" r:id="rId48"/>
    <p:sldId id="474" r:id="rId49"/>
    <p:sldId id="475" r:id="rId50"/>
    <p:sldId id="470" r:id="rId51"/>
    <p:sldId id="471" r:id="rId52"/>
    <p:sldId id="478" r:id="rId53"/>
    <p:sldId id="441" r:id="rId54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86602" autoAdjust="0"/>
  </p:normalViewPr>
  <p:slideViewPr>
    <p:cSldViewPr snapToGrid="0">
      <p:cViewPr varScale="1">
        <p:scale>
          <a:sx n="98" d="100"/>
          <a:sy n="98" d="100"/>
        </p:scale>
        <p:origin x="942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BE7B1-82E9-4D3D-BA7A-F5DA3D5B9A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84FDF6F-942B-47BD-BDB0-BC26D2374ACF}">
      <dgm:prSet phldrT="[Text]"/>
      <dgm:spPr/>
      <dgm:t>
        <a:bodyPr/>
        <a:lstStyle/>
        <a:p>
          <a:r>
            <a:rPr lang="cs-CZ" dirty="0"/>
            <a:t>forma vlády</a:t>
          </a:r>
        </a:p>
      </dgm:t>
    </dgm:pt>
    <dgm:pt modelId="{C18BD30B-BEB0-461B-9A62-2A8CC3BF24F6}" type="parTrans" cxnId="{D65A0259-3147-49F9-9D64-D079C7A39D27}">
      <dgm:prSet/>
      <dgm:spPr/>
      <dgm:t>
        <a:bodyPr/>
        <a:lstStyle/>
        <a:p>
          <a:endParaRPr lang="cs-CZ"/>
        </a:p>
      </dgm:t>
    </dgm:pt>
    <dgm:pt modelId="{3ACBD268-775E-4E58-8262-0FD3694AC45B}" type="sibTrans" cxnId="{D65A0259-3147-49F9-9D64-D079C7A39D27}">
      <dgm:prSet/>
      <dgm:spPr/>
      <dgm:t>
        <a:bodyPr/>
        <a:lstStyle/>
        <a:p>
          <a:endParaRPr lang="cs-CZ"/>
        </a:p>
      </dgm:t>
    </dgm:pt>
    <dgm:pt modelId="{DE83E780-EA84-4223-8AB4-864E6785C91C}">
      <dgm:prSet phldrT="[Text]"/>
      <dgm:spPr/>
      <dgm:t>
        <a:bodyPr/>
        <a:lstStyle/>
        <a:p>
          <a:r>
            <a:rPr lang="cs-CZ" dirty="0"/>
            <a:t>forma územní organizace</a:t>
          </a:r>
        </a:p>
      </dgm:t>
    </dgm:pt>
    <dgm:pt modelId="{B384CE9C-7768-4152-B126-395B4B0162E6}" type="parTrans" cxnId="{DA977E6D-8CD3-48FC-B79C-D66748BC1317}">
      <dgm:prSet/>
      <dgm:spPr/>
      <dgm:t>
        <a:bodyPr/>
        <a:lstStyle/>
        <a:p>
          <a:endParaRPr lang="cs-CZ"/>
        </a:p>
      </dgm:t>
    </dgm:pt>
    <dgm:pt modelId="{8EB063F7-1ACF-473D-A3B1-22B29E40DF6E}" type="sibTrans" cxnId="{DA977E6D-8CD3-48FC-B79C-D66748BC1317}">
      <dgm:prSet/>
      <dgm:spPr/>
      <dgm:t>
        <a:bodyPr/>
        <a:lstStyle/>
        <a:p>
          <a:endParaRPr lang="cs-CZ"/>
        </a:p>
      </dgm:t>
    </dgm:pt>
    <dgm:pt modelId="{1E6DD9D8-CB50-4FEA-B437-CB84F76A39B1}">
      <dgm:prSet phldrT="[Text]"/>
      <dgm:spPr/>
      <dgm:t>
        <a:bodyPr/>
        <a:lstStyle/>
        <a:p>
          <a:r>
            <a:rPr lang="cs-CZ" dirty="0"/>
            <a:t>forma státního režimu</a:t>
          </a:r>
        </a:p>
      </dgm:t>
    </dgm:pt>
    <dgm:pt modelId="{8836764A-F3FE-4D36-89D6-5C629DBB9E44}" type="parTrans" cxnId="{FE7F1BEB-1D37-44FE-89F9-7004082694C9}">
      <dgm:prSet/>
      <dgm:spPr/>
      <dgm:t>
        <a:bodyPr/>
        <a:lstStyle/>
        <a:p>
          <a:endParaRPr lang="cs-CZ"/>
        </a:p>
      </dgm:t>
    </dgm:pt>
    <dgm:pt modelId="{347E5E7A-F089-4F74-A905-C64F9C3C83D2}" type="sibTrans" cxnId="{FE7F1BEB-1D37-44FE-89F9-7004082694C9}">
      <dgm:prSet/>
      <dgm:spPr/>
      <dgm:t>
        <a:bodyPr/>
        <a:lstStyle/>
        <a:p>
          <a:endParaRPr lang="cs-CZ"/>
        </a:p>
      </dgm:t>
    </dgm:pt>
    <dgm:pt modelId="{B8FDDDF1-4B73-4F47-AB74-BDE7AC25BC5C}" type="pres">
      <dgm:prSet presAssocID="{C5EBE7B1-82E9-4D3D-BA7A-F5DA3D5B9A75}" presName="Name0" presStyleCnt="0">
        <dgm:presLayoutVars>
          <dgm:chMax val="7"/>
          <dgm:chPref val="7"/>
          <dgm:dir/>
        </dgm:presLayoutVars>
      </dgm:prSet>
      <dgm:spPr/>
    </dgm:pt>
    <dgm:pt modelId="{1BC9F375-8175-4CE0-A50F-D9456E7FD2D7}" type="pres">
      <dgm:prSet presAssocID="{C5EBE7B1-82E9-4D3D-BA7A-F5DA3D5B9A75}" presName="Name1" presStyleCnt="0"/>
      <dgm:spPr/>
    </dgm:pt>
    <dgm:pt modelId="{E85F493A-F598-477C-A8C9-9BE619E049A2}" type="pres">
      <dgm:prSet presAssocID="{C5EBE7B1-82E9-4D3D-BA7A-F5DA3D5B9A75}" presName="cycle" presStyleCnt="0"/>
      <dgm:spPr/>
    </dgm:pt>
    <dgm:pt modelId="{5E9BC07B-13FF-4E33-B353-E9CD5E053D46}" type="pres">
      <dgm:prSet presAssocID="{C5EBE7B1-82E9-4D3D-BA7A-F5DA3D5B9A75}" presName="srcNode" presStyleLbl="node1" presStyleIdx="0" presStyleCnt="3"/>
      <dgm:spPr/>
    </dgm:pt>
    <dgm:pt modelId="{45601D6B-7278-4D94-92EA-844F30B25BB5}" type="pres">
      <dgm:prSet presAssocID="{C5EBE7B1-82E9-4D3D-BA7A-F5DA3D5B9A75}" presName="conn" presStyleLbl="parChTrans1D2" presStyleIdx="0" presStyleCnt="1"/>
      <dgm:spPr/>
    </dgm:pt>
    <dgm:pt modelId="{189937C4-92E5-4305-A41A-BD1F3F661C7C}" type="pres">
      <dgm:prSet presAssocID="{C5EBE7B1-82E9-4D3D-BA7A-F5DA3D5B9A75}" presName="extraNode" presStyleLbl="node1" presStyleIdx="0" presStyleCnt="3"/>
      <dgm:spPr/>
    </dgm:pt>
    <dgm:pt modelId="{A0044A8B-9040-4ECA-8D43-B2D2ECDBB86D}" type="pres">
      <dgm:prSet presAssocID="{C5EBE7B1-82E9-4D3D-BA7A-F5DA3D5B9A75}" presName="dstNode" presStyleLbl="node1" presStyleIdx="0" presStyleCnt="3"/>
      <dgm:spPr/>
    </dgm:pt>
    <dgm:pt modelId="{73016771-EA1F-4784-A133-32A59479A0A5}" type="pres">
      <dgm:prSet presAssocID="{A84FDF6F-942B-47BD-BDB0-BC26D2374ACF}" presName="text_1" presStyleLbl="node1" presStyleIdx="0" presStyleCnt="3">
        <dgm:presLayoutVars>
          <dgm:bulletEnabled val="1"/>
        </dgm:presLayoutVars>
      </dgm:prSet>
      <dgm:spPr/>
    </dgm:pt>
    <dgm:pt modelId="{80E8550D-9BA3-4BA9-A46F-63716A27AC35}" type="pres">
      <dgm:prSet presAssocID="{A84FDF6F-942B-47BD-BDB0-BC26D2374ACF}" presName="accent_1" presStyleCnt="0"/>
      <dgm:spPr/>
    </dgm:pt>
    <dgm:pt modelId="{9828909B-2A73-4703-9FAC-BDB403DE41B9}" type="pres">
      <dgm:prSet presAssocID="{A84FDF6F-942B-47BD-BDB0-BC26D2374ACF}" presName="accentRepeatNode" presStyleLbl="solidFgAcc1" presStyleIdx="0" presStyleCnt="3"/>
      <dgm:spPr/>
    </dgm:pt>
    <dgm:pt modelId="{B244DBF8-16B6-41D7-B016-69E5DDD7E9AC}" type="pres">
      <dgm:prSet presAssocID="{DE83E780-EA84-4223-8AB4-864E6785C91C}" presName="text_2" presStyleLbl="node1" presStyleIdx="1" presStyleCnt="3">
        <dgm:presLayoutVars>
          <dgm:bulletEnabled val="1"/>
        </dgm:presLayoutVars>
      </dgm:prSet>
      <dgm:spPr/>
    </dgm:pt>
    <dgm:pt modelId="{9C46B159-ED19-4282-9623-DF02E7EF07C0}" type="pres">
      <dgm:prSet presAssocID="{DE83E780-EA84-4223-8AB4-864E6785C91C}" presName="accent_2" presStyleCnt="0"/>
      <dgm:spPr/>
    </dgm:pt>
    <dgm:pt modelId="{60CF0C03-BC91-416A-A05D-D09B79B4820B}" type="pres">
      <dgm:prSet presAssocID="{DE83E780-EA84-4223-8AB4-864E6785C91C}" presName="accentRepeatNode" presStyleLbl="solidFgAcc1" presStyleIdx="1" presStyleCnt="3"/>
      <dgm:spPr/>
    </dgm:pt>
    <dgm:pt modelId="{2019DCA0-87C9-4ABF-9955-886A9BD2C494}" type="pres">
      <dgm:prSet presAssocID="{1E6DD9D8-CB50-4FEA-B437-CB84F76A39B1}" presName="text_3" presStyleLbl="node1" presStyleIdx="2" presStyleCnt="3">
        <dgm:presLayoutVars>
          <dgm:bulletEnabled val="1"/>
        </dgm:presLayoutVars>
      </dgm:prSet>
      <dgm:spPr/>
    </dgm:pt>
    <dgm:pt modelId="{3C180A58-D0A2-4F76-ADA9-D3AF68DE6FC2}" type="pres">
      <dgm:prSet presAssocID="{1E6DD9D8-CB50-4FEA-B437-CB84F76A39B1}" presName="accent_3" presStyleCnt="0"/>
      <dgm:spPr/>
    </dgm:pt>
    <dgm:pt modelId="{6A9AB09D-A519-46AE-9D6D-33FF72434A52}" type="pres">
      <dgm:prSet presAssocID="{1E6DD9D8-CB50-4FEA-B437-CB84F76A39B1}" presName="accentRepeatNode" presStyleLbl="solidFgAcc1" presStyleIdx="2" presStyleCnt="3"/>
      <dgm:spPr/>
    </dgm:pt>
  </dgm:ptLst>
  <dgm:cxnLst>
    <dgm:cxn modelId="{42F5C33F-4AE3-4295-B85D-A0F62FB1F790}" type="presOf" srcId="{C5EBE7B1-82E9-4D3D-BA7A-F5DA3D5B9A75}" destId="{B8FDDDF1-4B73-4F47-AB74-BDE7AC25BC5C}" srcOrd="0" destOrd="0" presId="urn:microsoft.com/office/officeart/2008/layout/VerticalCurvedList"/>
    <dgm:cxn modelId="{F2BECB42-BE87-4CE1-8557-5CFAF28C8ACB}" type="presOf" srcId="{3ACBD268-775E-4E58-8262-0FD3694AC45B}" destId="{45601D6B-7278-4D94-92EA-844F30B25BB5}" srcOrd="0" destOrd="0" presId="urn:microsoft.com/office/officeart/2008/layout/VerticalCurvedList"/>
    <dgm:cxn modelId="{DA977E6D-8CD3-48FC-B79C-D66748BC1317}" srcId="{C5EBE7B1-82E9-4D3D-BA7A-F5DA3D5B9A75}" destId="{DE83E780-EA84-4223-8AB4-864E6785C91C}" srcOrd="1" destOrd="0" parTransId="{B384CE9C-7768-4152-B126-395B4B0162E6}" sibTransId="{8EB063F7-1ACF-473D-A3B1-22B29E40DF6E}"/>
    <dgm:cxn modelId="{7DAB7753-6AFD-4E2E-B056-5C7D78014E83}" type="presOf" srcId="{A84FDF6F-942B-47BD-BDB0-BC26D2374ACF}" destId="{73016771-EA1F-4784-A133-32A59479A0A5}" srcOrd="0" destOrd="0" presId="urn:microsoft.com/office/officeart/2008/layout/VerticalCurvedList"/>
    <dgm:cxn modelId="{D65A0259-3147-49F9-9D64-D079C7A39D27}" srcId="{C5EBE7B1-82E9-4D3D-BA7A-F5DA3D5B9A75}" destId="{A84FDF6F-942B-47BD-BDB0-BC26D2374ACF}" srcOrd="0" destOrd="0" parTransId="{C18BD30B-BEB0-461B-9A62-2A8CC3BF24F6}" sibTransId="{3ACBD268-775E-4E58-8262-0FD3694AC45B}"/>
    <dgm:cxn modelId="{66DA86B1-8159-4B72-9C30-51B63D78C250}" type="presOf" srcId="{DE83E780-EA84-4223-8AB4-864E6785C91C}" destId="{B244DBF8-16B6-41D7-B016-69E5DDD7E9AC}" srcOrd="0" destOrd="0" presId="urn:microsoft.com/office/officeart/2008/layout/VerticalCurvedList"/>
    <dgm:cxn modelId="{FE7F1BEB-1D37-44FE-89F9-7004082694C9}" srcId="{C5EBE7B1-82E9-4D3D-BA7A-F5DA3D5B9A75}" destId="{1E6DD9D8-CB50-4FEA-B437-CB84F76A39B1}" srcOrd="2" destOrd="0" parTransId="{8836764A-F3FE-4D36-89D6-5C629DBB9E44}" sibTransId="{347E5E7A-F089-4F74-A905-C64F9C3C83D2}"/>
    <dgm:cxn modelId="{5ED3E0F1-2009-424B-BAF2-83AC9039A2D0}" type="presOf" srcId="{1E6DD9D8-CB50-4FEA-B437-CB84F76A39B1}" destId="{2019DCA0-87C9-4ABF-9955-886A9BD2C494}" srcOrd="0" destOrd="0" presId="urn:microsoft.com/office/officeart/2008/layout/VerticalCurvedList"/>
    <dgm:cxn modelId="{93BE8DCF-13BA-46C2-B537-3569734D1B8F}" type="presParOf" srcId="{B8FDDDF1-4B73-4F47-AB74-BDE7AC25BC5C}" destId="{1BC9F375-8175-4CE0-A50F-D9456E7FD2D7}" srcOrd="0" destOrd="0" presId="urn:microsoft.com/office/officeart/2008/layout/VerticalCurvedList"/>
    <dgm:cxn modelId="{B973C076-8944-44D6-8AFE-F9680D958757}" type="presParOf" srcId="{1BC9F375-8175-4CE0-A50F-D9456E7FD2D7}" destId="{E85F493A-F598-477C-A8C9-9BE619E049A2}" srcOrd="0" destOrd="0" presId="urn:microsoft.com/office/officeart/2008/layout/VerticalCurvedList"/>
    <dgm:cxn modelId="{9101FC38-E250-4C75-A9F6-24A9A50778A4}" type="presParOf" srcId="{E85F493A-F598-477C-A8C9-9BE619E049A2}" destId="{5E9BC07B-13FF-4E33-B353-E9CD5E053D46}" srcOrd="0" destOrd="0" presId="urn:microsoft.com/office/officeart/2008/layout/VerticalCurvedList"/>
    <dgm:cxn modelId="{79A62AB8-5161-4B6E-88E7-0C81B8C4A4EE}" type="presParOf" srcId="{E85F493A-F598-477C-A8C9-9BE619E049A2}" destId="{45601D6B-7278-4D94-92EA-844F30B25BB5}" srcOrd="1" destOrd="0" presId="urn:microsoft.com/office/officeart/2008/layout/VerticalCurvedList"/>
    <dgm:cxn modelId="{777A90DB-6DC1-4364-80D8-B88CA086DE8A}" type="presParOf" srcId="{E85F493A-F598-477C-A8C9-9BE619E049A2}" destId="{189937C4-92E5-4305-A41A-BD1F3F661C7C}" srcOrd="2" destOrd="0" presId="urn:microsoft.com/office/officeart/2008/layout/VerticalCurvedList"/>
    <dgm:cxn modelId="{DFA662BB-43F0-4098-9B31-99BACE47CEFC}" type="presParOf" srcId="{E85F493A-F598-477C-A8C9-9BE619E049A2}" destId="{A0044A8B-9040-4ECA-8D43-B2D2ECDBB86D}" srcOrd="3" destOrd="0" presId="urn:microsoft.com/office/officeart/2008/layout/VerticalCurvedList"/>
    <dgm:cxn modelId="{22A6D67A-7928-40A8-AA04-B6AACF4806A1}" type="presParOf" srcId="{1BC9F375-8175-4CE0-A50F-D9456E7FD2D7}" destId="{73016771-EA1F-4784-A133-32A59479A0A5}" srcOrd="1" destOrd="0" presId="urn:microsoft.com/office/officeart/2008/layout/VerticalCurvedList"/>
    <dgm:cxn modelId="{1EA3B317-FEDF-4305-8298-854837554648}" type="presParOf" srcId="{1BC9F375-8175-4CE0-A50F-D9456E7FD2D7}" destId="{80E8550D-9BA3-4BA9-A46F-63716A27AC35}" srcOrd="2" destOrd="0" presId="urn:microsoft.com/office/officeart/2008/layout/VerticalCurvedList"/>
    <dgm:cxn modelId="{763DA2E4-BAAF-4C22-9DAD-8B236B670089}" type="presParOf" srcId="{80E8550D-9BA3-4BA9-A46F-63716A27AC35}" destId="{9828909B-2A73-4703-9FAC-BDB403DE41B9}" srcOrd="0" destOrd="0" presId="urn:microsoft.com/office/officeart/2008/layout/VerticalCurvedList"/>
    <dgm:cxn modelId="{7F94F3CE-3E02-4021-8EFF-60C6A0ED3D38}" type="presParOf" srcId="{1BC9F375-8175-4CE0-A50F-D9456E7FD2D7}" destId="{B244DBF8-16B6-41D7-B016-69E5DDD7E9AC}" srcOrd="3" destOrd="0" presId="urn:microsoft.com/office/officeart/2008/layout/VerticalCurvedList"/>
    <dgm:cxn modelId="{A62694EA-4D0B-4CB9-B2A3-C2DBF2DE0B17}" type="presParOf" srcId="{1BC9F375-8175-4CE0-A50F-D9456E7FD2D7}" destId="{9C46B159-ED19-4282-9623-DF02E7EF07C0}" srcOrd="4" destOrd="0" presId="urn:microsoft.com/office/officeart/2008/layout/VerticalCurvedList"/>
    <dgm:cxn modelId="{BE997EA4-08E4-4B8E-BAC0-4B4B400BF0F9}" type="presParOf" srcId="{9C46B159-ED19-4282-9623-DF02E7EF07C0}" destId="{60CF0C03-BC91-416A-A05D-D09B79B4820B}" srcOrd="0" destOrd="0" presId="urn:microsoft.com/office/officeart/2008/layout/VerticalCurvedList"/>
    <dgm:cxn modelId="{5B4A2AC5-699E-4A91-8EDA-E9EC945CF868}" type="presParOf" srcId="{1BC9F375-8175-4CE0-A50F-D9456E7FD2D7}" destId="{2019DCA0-87C9-4ABF-9955-886A9BD2C494}" srcOrd="5" destOrd="0" presId="urn:microsoft.com/office/officeart/2008/layout/VerticalCurvedList"/>
    <dgm:cxn modelId="{FE8970F4-D57E-4DD9-AA75-00E36C2EAAF4}" type="presParOf" srcId="{1BC9F375-8175-4CE0-A50F-D9456E7FD2D7}" destId="{3C180A58-D0A2-4F76-ADA9-D3AF68DE6FC2}" srcOrd="6" destOrd="0" presId="urn:microsoft.com/office/officeart/2008/layout/VerticalCurvedList"/>
    <dgm:cxn modelId="{2BCFCE47-682B-4B5B-B57F-ACBC07167FC8}" type="presParOf" srcId="{3C180A58-D0A2-4F76-ADA9-D3AF68DE6FC2}" destId="{6A9AB09D-A519-46AE-9D6D-33FF72434A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11667B-CFB0-4E50-99FB-83821BCAD6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496BC6-08AC-4DF9-9688-27B436410FB0}">
      <dgm:prSet phldrT="[Text]"/>
      <dgm:spPr/>
      <dgm:t>
        <a:bodyPr/>
        <a:lstStyle/>
        <a:p>
          <a:r>
            <a:rPr lang="cs-CZ" dirty="0"/>
            <a:t>monarchie</a:t>
          </a:r>
        </a:p>
      </dgm:t>
    </dgm:pt>
    <dgm:pt modelId="{D7CD9A62-26F1-4197-B3C9-E930C12ED0E5}" type="parTrans" cxnId="{409F4635-E275-46F6-9415-36F64D9CA650}">
      <dgm:prSet/>
      <dgm:spPr/>
      <dgm:t>
        <a:bodyPr/>
        <a:lstStyle/>
        <a:p>
          <a:endParaRPr lang="cs-CZ"/>
        </a:p>
      </dgm:t>
    </dgm:pt>
    <dgm:pt modelId="{E567487A-DEF4-4C20-8BA2-74292FB49313}" type="sibTrans" cxnId="{409F4635-E275-46F6-9415-36F64D9CA650}">
      <dgm:prSet/>
      <dgm:spPr/>
      <dgm:t>
        <a:bodyPr/>
        <a:lstStyle/>
        <a:p>
          <a:endParaRPr lang="cs-CZ"/>
        </a:p>
      </dgm:t>
    </dgm:pt>
    <dgm:pt modelId="{E0CCE831-FC8D-4F26-9E8E-B4482D5B12F0}">
      <dgm:prSet phldrT="[Text]"/>
      <dgm:spPr/>
      <dgm:t>
        <a:bodyPr/>
        <a:lstStyle/>
        <a:p>
          <a:r>
            <a:rPr lang="cs-CZ" dirty="0"/>
            <a:t>republika</a:t>
          </a:r>
        </a:p>
      </dgm:t>
    </dgm:pt>
    <dgm:pt modelId="{32ED39F6-C5F1-4EB3-80C1-FA97C83EF919}" type="parTrans" cxnId="{DFC8323D-FA28-4583-A60D-E5F38F4DBF36}">
      <dgm:prSet/>
      <dgm:spPr/>
      <dgm:t>
        <a:bodyPr/>
        <a:lstStyle/>
        <a:p>
          <a:endParaRPr lang="cs-CZ"/>
        </a:p>
      </dgm:t>
    </dgm:pt>
    <dgm:pt modelId="{C265E9CB-39EB-4628-B9B1-A54D1B6AC890}" type="sibTrans" cxnId="{DFC8323D-FA28-4583-A60D-E5F38F4DBF36}">
      <dgm:prSet/>
      <dgm:spPr/>
      <dgm:t>
        <a:bodyPr/>
        <a:lstStyle/>
        <a:p>
          <a:endParaRPr lang="cs-CZ"/>
        </a:p>
      </dgm:t>
    </dgm:pt>
    <dgm:pt modelId="{6C760762-6D07-4C0A-B8B8-A49EBA6542A3}" type="pres">
      <dgm:prSet presAssocID="{5111667B-CFB0-4E50-99FB-83821BCAD6CB}" presName="linear" presStyleCnt="0">
        <dgm:presLayoutVars>
          <dgm:dir/>
          <dgm:animLvl val="lvl"/>
          <dgm:resizeHandles val="exact"/>
        </dgm:presLayoutVars>
      </dgm:prSet>
      <dgm:spPr/>
    </dgm:pt>
    <dgm:pt modelId="{69DB3063-0F33-47CA-AF54-0EFCF5364D55}" type="pres">
      <dgm:prSet presAssocID="{9E496BC6-08AC-4DF9-9688-27B436410FB0}" presName="parentLin" presStyleCnt="0"/>
      <dgm:spPr/>
    </dgm:pt>
    <dgm:pt modelId="{87AD9B67-2A55-4A49-A71E-D16EBDDC8DED}" type="pres">
      <dgm:prSet presAssocID="{9E496BC6-08AC-4DF9-9688-27B436410FB0}" presName="parentLeftMargin" presStyleLbl="node1" presStyleIdx="0" presStyleCnt="2"/>
      <dgm:spPr/>
    </dgm:pt>
    <dgm:pt modelId="{8AA37313-9DC3-4653-B496-AFF090762F8E}" type="pres">
      <dgm:prSet presAssocID="{9E496BC6-08AC-4DF9-9688-27B436410F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114D327-C0DA-4422-8F38-002FB6EA73EE}" type="pres">
      <dgm:prSet presAssocID="{9E496BC6-08AC-4DF9-9688-27B436410FB0}" presName="negativeSpace" presStyleCnt="0"/>
      <dgm:spPr/>
    </dgm:pt>
    <dgm:pt modelId="{8F44E54B-58BD-4F4D-9D9D-9EBE929B2937}" type="pres">
      <dgm:prSet presAssocID="{9E496BC6-08AC-4DF9-9688-27B436410FB0}" presName="childText" presStyleLbl="conFgAcc1" presStyleIdx="0" presStyleCnt="2">
        <dgm:presLayoutVars>
          <dgm:bulletEnabled val="1"/>
        </dgm:presLayoutVars>
      </dgm:prSet>
      <dgm:spPr/>
    </dgm:pt>
    <dgm:pt modelId="{01EE4635-8038-4A0B-904E-52DB02C7E033}" type="pres">
      <dgm:prSet presAssocID="{E567487A-DEF4-4C20-8BA2-74292FB49313}" presName="spaceBetweenRectangles" presStyleCnt="0"/>
      <dgm:spPr/>
    </dgm:pt>
    <dgm:pt modelId="{17DC62BD-CD1A-4266-9F24-7886ECF6BC1F}" type="pres">
      <dgm:prSet presAssocID="{E0CCE831-FC8D-4F26-9E8E-B4482D5B12F0}" presName="parentLin" presStyleCnt="0"/>
      <dgm:spPr/>
    </dgm:pt>
    <dgm:pt modelId="{7F93D637-179E-41EE-BCFE-CD0A8D19696D}" type="pres">
      <dgm:prSet presAssocID="{E0CCE831-FC8D-4F26-9E8E-B4482D5B12F0}" presName="parentLeftMargin" presStyleLbl="node1" presStyleIdx="0" presStyleCnt="2"/>
      <dgm:spPr/>
    </dgm:pt>
    <dgm:pt modelId="{6D50EB81-1144-4DC7-BD64-50662E5B76C1}" type="pres">
      <dgm:prSet presAssocID="{E0CCE831-FC8D-4F26-9E8E-B4482D5B12F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475BA12-5D9A-43AD-9676-2461A960C0EE}" type="pres">
      <dgm:prSet presAssocID="{E0CCE831-FC8D-4F26-9E8E-B4482D5B12F0}" presName="negativeSpace" presStyleCnt="0"/>
      <dgm:spPr/>
    </dgm:pt>
    <dgm:pt modelId="{2CBBB96D-61B8-41C3-947C-F866EDBA16A1}" type="pres">
      <dgm:prSet presAssocID="{E0CCE831-FC8D-4F26-9E8E-B4482D5B12F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7E92F08-1266-4A57-BF89-C1D1E7DC860F}" type="presOf" srcId="{E0CCE831-FC8D-4F26-9E8E-B4482D5B12F0}" destId="{6D50EB81-1144-4DC7-BD64-50662E5B76C1}" srcOrd="1" destOrd="0" presId="urn:microsoft.com/office/officeart/2005/8/layout/list1"/>
    <dgm:cxn modelId="{409F4635-E275-46F6-9415-36F64D9CA650}" srcId="{5111667B-CFB0-4E50-99FB-83821BCAD6CB}" destId="{9E496BC6-08AC-4DF9-9688-27B436410FB0}" srcOrd="0" destOrd="0" parTransId="{D7CD9A62-26F1-4197-B3C9-E930C12ED0E5}" sibTransId="{E567487A-DEF4-4C20-8BA2-74292FB49313}"/>
    <dgm:cxn modelId="{DFB12F3A-2D85-4D49-A6B4-FC716920A8F3}" type="presOf" srcId="{9E496BC6-08AC-4DF9-9688-27B436410FB0}" destId="{87AD9B67-2A55-4A49-A71E-D16EBDDC8DED}" srcOrd="0" destOrd="0" presId="urn:microsoft.com/office/officeart/2005/8/layout/list1"/>
    <dgm:cxn modelId="{DFC8323D-FA28-4583-A60D-E5F38F4DBF36}" srcId="{5111667B-CFB0-4E50-99FB-83821BCAD6CB}" destId="{E0CCE831-FC8D-4F26-9E8E-B4482D5B12F0}" srcOrd="1" destOrd="0" parTransId="{32ED39F6-C5F1-4EB3-80C1-FA97C83EF919}" sibTransId="{C265E9CB-39EB-4628-B9B1-A54D1B6AC890}"/>
    <dgm:cxn modelId="{E754B88C-17DA-4C37-A7C2-D84425CB6069}" type="presOf" srcId="{E0CCE831-FC8D-4F26-9E8E-B4482D5B12F0}" destId="{7F93D637-179E-41EE-BCFE-CD0A8D19696D}" srcOrd="0" destOrd="0" presId="urn:microsoft.com/office/officeart/2005/8/layout/list1"/>
    <dgm:cxn modelId="{A1192CC5-3C8F-4D29-8C2E-4286D581E58B}" type="presOf" srcId="{5111667B-CFB0-4E50-99FB-83821BCAD6CB}" destId="{6C760762-6D07-4C0A-B8B8-A49EBA6542A3}" srcOrd="0" destOrd="0" presId="urn:microsoft.com/office/officeart/2005/8/layout/list1"/>
    <dgm:cxn modelId="{8A048DDA-FF76-4112-BF2A-3222E18D15EC}" type="presOf" srcId="{9E496BC6-08AC-4DF9-9688-27B436410FB0}" destId="{8AA37313-9DC3-4653-B496-AFF090762F8E}" srcOrd="1" destOrd="0" presId="urn:microsoft.com/office/officeart/2005/8/layout/list1"/>
    <dgm:cxn modelId="{FA531451-A8DC-4336-BEB0-5F935829EC19}" type="presParOf" srcId="{6C760762-6D07-4C0A-B8B8-A49EBA6542A3}" destId="{69DB3063-0F33-47CA-AF54-0EFCF5364D55}" srcOrd="0" destOrd="0" presId="urn:microsoft.com/office/officeart/2005/8/layout/list1"/>
    <dgm:cxn modelId="{2FF591E4-60D5-48A4-A8EB-A835BE90C3E6}" type="presParOf" srcId="{69DB3063-0F33-47CA-AF54-0EFCF5364D55}" destId="{87AD9B67-2A55-4A49-A71E-D16EBDDC8DED}" srcOrd="0" destOrd="0" presId="urn:microsoft.com/office/officeart/2005/8/layout/list1"/>
    <dgm:cxn modelId="{66B41B7C-8E92-4E5E-92F5-9B5BECF9D2CA}" type="presParOf" srcId="{69DB3063-0F33-47CA-AF54-0EFCF5364D55}" destId="{8AA37313-9DC3-4653-B496-AFF090762F8E}" srcOrd="1" destOrd="0" presId="urn:microsoft.com/office/officeart/2005/8/layout/list1"/>
    <dgm:cxn modelId="{F267378B-A38D-4CB3-BABA-C53291984ACE}" type="presParOf" srcId="{6C760762-6D07-4C0A-B8B8-A49EBA6542A3}" destId="{5114D327-C0DA-4422-8F38-002FB6EA73EE}" srcOrd="1" destOrd="0" presId="urn:microsoft.com/office/officeart/2005/8/layout/list1"/>
    <dgm:cxn modelId="{7A7FB544-B406-4CD0-9975-B9CBAD0C1200}" type="presParOf" srcId="{6C760762-6D07-4C0A-B8B8-A49EBA6542A3}" destId="{8F44E54B-58BD-4F4D-9D9D-9EBE929B2937}" srcOrd="2" destOrd="0" presId="urn:microsoft.com/office/officeart/2005/8/layout/list1"/>
    <dgm:cxn modelId="{39992014-DF1E-4546-8B92-28996E11896A}" type="presParOf" srcId="{6C760762-6D07-4C0A-B8B8-A49EBA6542A3}" destId="{01EE4635-8038-4A0B-904E-52DB02C7E033}" srcOrd="3" destOrd="0" presId="urn:microsoft.com/office/officeart/2005/8/layout/list1"/>
    <dgm:cxn modelId="{F15EFA6E-0972-4DDB-A86D-B08E038D696F}" type="presParOf" srcId="{6C760762-6D07-4C0A-B8B8-A49EBA6542A3}" destId="{17DC62BD-CD1A-4266-9F24-7886ECF6BC1F}" srcOrd="4" destOrd="0" presId="urn:microsoft.com/office/officeart/2005/8/layout/list1"/>
    <dgm:cxn modelId="{51FDA08D-A387-48BA-846E-DCB8E77597FA}" type="presParOf" srcId="{17DC62BD-CD1A-4266-9F24-7886ECF6BC1F}" destId="{7F93D637-179E-41EE-BCFE-CD0A8D19696D}" srcOrd="0" destOrd="0" presId="urn:microsoft.com/office/officeart/2005/8/layout/list1"/>
    <dgm:cxn modelId="{17686CE1-3B40-487E-BEDF-A1CC50041A47}" type="presParOf" srcId="{17DC62BD-CD1A-4266-9F24-7886ECF6BC1F}" destId="{6D50EB81-1144-4DC7-BD64-50662E5B76C1}" srcOrd="1" destOrd="0" presId="urn:microsoft.com/office/officeart/2005/8/layout/list1"/>
    <dgm:cxn modelId="{5EA8DF09-F03A-4476-8A5E-2ECCF8C883E8}" type="presParOf" srcId="{6C760762-6D07-4C0A-B8B8-A49EBA6542A3}" destId="{4475BA12-5D9A-43AD-9676-2461A960C0EE}" srcOrd="5" destOrd="0" presId="urn:microsoft.com/office/officeart/2005/8/layout/list1"/>
    <dgm:cxn modelId="{E03A4C25-EC57-4B93-9B61-B1E47B9C230B}" type="presParOf" srcId="{6C760762-6D07-4C0A-B8B8-A49EBA6542A3}" destId="{2CBBB96D-61B8-41C3-947C-F866EDBA16A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A3AC1-A869-4CDE-A713-B0ED061730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1DE797C-BD75-4B7F-93F7-10BDD819D4AA}">
      <dgm:prSet phldrT="[Text]"/>
      <dgm:spPr/>
      <dgm:t>
        <a:bodyPr/>
        <a:lstStyle/>
        <a:p>
          <a:r>
            <a:rPr lang="cs-CZ" dirty="0"/>
            <a:t>absolutistická </a:t>
          </a:r>
        </a:p>
      </dgm:t>
    </dgm:pt>
    <dgm:pt modelId="{F521F073-7011-4FE3-8585-10DDA75F15E9}" type="parTrans" cxnId="{DD2B8EBA-07C6-4C06-B8FC-3A79E8ED4E54}">
      <dgm:prSet/>
      <dgm:spPr/>
      <dgm:t>
        <a:bodyPr/>
        <a:lstStyle/>
        <a:p>
          <a:endParaRPr lang="cs-CZ"/>
        </a:p>
      </dgm:t>
    </dgm:pt>
    <dgm:pt modelId="{B32212C1-ACD5-47FF-BB1F-E1BA26021779}" type="sibTrans" cxnId="{DD2B8EBA-07C6-4C06-B8FC-3A79E8ED4E54}">
      <dgm:prSet/>
      <dgm:spPr/>
      <dgm:t>
        <a:bodyPr/>
        <a:lstStyle/>
        <a:p>
          <a:endParaRPr lang="cs-CZ"/>
        </a:p>
      </dgm:t>
    </dgm:pt>
    <dgm:pt modelId="{18797525-108E-44C2-AE07-80E3DE1DCCA9}">
      <dgm:prSet phldrT="[Text]"/>
      <dgm:spPr/>
      <dgm:t>
        <a:bodyPr/>
        <a:lstStyle/>
        <a:p>
          <a:r>
            <a:rPr lang="cs-CZ" dirty="0"/>
            <a:t>konstituční </a:t>
          </a:r>
        </a:p>
      </dgm:t>
    </dgm:pt>
    <dgm:pt modelId="{E2A05CB7-DBEE-4323-B75B-C47FE4EF5FDA}" type="parTrans" cxnId="{54B52402-7357-480F-B088-92F7CEE3BEDC}">
      <dgm:prSet/>
      <dgm:spPr/>
      <dgm:t>
        <a:bodyPr/>
        <a:lstStyle/>
        <a:p>
          <a:endParaRPr lang="cs-CZ"/>
        </a:p>
      </dgm:t>
    </dgm:pt>
    <dgm:pt modelId="{B22CDF48-FA5C-4D93-8C02-6CF7BDC6500F}" type="sibTrans" cxnId="{54B52402-7357-480F-B088-92F7CEE3BEDC}">
      <dgm:prSet/>
      <dgm:spPr/>
      <dgm:t>
        <a:bodyPr/>
        <a:lstStyle/>
        <a:p>
          <a:endParaRPr lang="cs-CZ"/>
        </a:p>
      </dgm:t>
    </dgm:pt>
    <dgm:pt modelId="{38C63AA6-C6FF-4CDC-95F4-AB6463ABD1B8}">
      <dgm:prSet phldrT="[Text]"/>
      <dgm:spPr/>
      <dgm:t>
        <a:bodyPr/>
        <a:lstStyle/>
        <a:p>
          <a:r>
            <a:rPr lang="cs-CZ" dirty="0"/>
            <a:t>dualistická </a:t>
          </a:r>
        </a:p>
      </dgm:t>
    </dgm:pt>
    <dgm:pt modelId="{ABB448AF-76C2-4053-B91F-6FD26A563678}" type="parTrans" cxnId="{8111B98D-C4AF-4062-88FE-777D40C0E2F8}">
      <dgm:prSet/>
      <dgm:spPr/>
      <dgm:t>
        <a:bodyPr/>
        <a:lstStyle/>
        <a:p>
          <a:endParaRPr lang="cs-CZ"/>
        </a:p>
      </dgm:t>
    </dgm:pt>
    <dgm:pt modelId="{5A117C02-9741-4C1E-AAB7-4B0AA6F675A8}" type="sibTrans" cxnId="{8111B98D-C4AF-4062-88FE-777D40C0E2F8}">
      <dgm:prSet/>
      <dgm:spPr/>
      <dgm:t>
        <a:bodyPr/>
        <a:lstStyle/>
        <a:p>
          <a:endParaRPr lang="cs-CZ"/>
        </a:p>
      </dgm:t>
    </dgm:pt>
    <dgm:pt modelId="{5243F6C1-5F3B-46A1-A071-A0237352F5B0}" type="pres">
      <dgm:prSet presAssocID="{948A3AC1-A869-4CDE-A713-B0ED061730A3}" presName="linear" presStyleCnt="0">
        <dgm:presLayoutVars>
          <dgm:dir/>
          <dgm:animLvl val="lvl"/>
          <dgm:resizeHandles val="exact"/>
        </dgm:presLayoutVars>
      </dgm:prSet>
      <dgm:spPr/>
    </dgm:pt>
    <dgm:pt modelId="{EB224DB6-8331-4478-AAF6-A8FF535BA1B7}" type="pres">
      <dgm:prSet presAssocID="{81DE797C-BD75-4B7F-93F7-10BDD819D4AA}" presName="parentLin" presStyleCnt="0"/>
      <dgm:spPr/>
    </dgm:pt>
    <dgm:pt modelId="{D093F1D3-6A3F-44C5-98B9-7B21810DC0B3}" type="pres">
      <dgm:prSet presAssocID="{81DE797C-BD75-4B7F-93F7-10BDD819D4AA}" presName="parentLeftMargin" presStyleLbl="node1" presStyleIdx="0" presStyleCnt="3"/>
      <dgm:spPr/>
    </dgm:pt>
    <dgm:pt modelId="{3765A62F-8469-41D6-9484-F5064517E790}" type="pres">
      <dgm:prSet presAssocID="{81DE797C-BD75-4B7F-93F7-10BDD819D4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DD60CD-EC6D-45A8-A55E-B40B8B39A59F}" type="pres">
      <dgm:prSet presAssocID="{81DE797C-BD75-4B7F-93F7-10BDD819D4AA}" presName="negativeSpace" presStyleCnt="0"/>
      <dgm:spPr/>
    </dgm:pt>
    <dgm:pt modelId="{F4632802-2D16-435F-9DE2-A4C99BF3BE45}" type="pres">
      <dgm:prSet presAssocID="{81DE797C-BD75-4B7F-93F7-10BDD819D4AA}" presName="childText" presStyleLbl="conFgAcc1" presStyleIdx="0" presStyleCnt="3">
        <dgm:presLayoutVars>
          <dgm:bulletEnabled val="1"/>
        </dgm:presLayoutVars>
      </dgm:prSet>
      <dgm:spPr/>
    </dgm:pt>
    <dgm:pt modelId="{C480329C-769D-4044-8066-E458CE4BCADE}" type="pres">
      <dgm:prSet presAssocID="{B32212C1-ACD5-47FF-BB1F-E1BA26021779}" presName="spaceBetweenRectangles" presStyleCnt="0"/>
      <dgm:spPr/>
    </dgm:pt>
    <dgm:pt modelId="{8E623001-8030-4D9A-8D99-7E1A3D8EEB41}" type="pres">
      <dgm:prSet presAssocID="{18797525-108E-44C2-AE07-80E3DE1DCCA9}" presName="parentLin" presStyleCnt="0"/>
      <dgm:spPr/>
    </dgm:pt>
    <dgm:pt modelId="{CCA1C4A4-15C3-401E-9706-E4C7F7FD5A3B}" type="pres">
      <dgm:prSet presAssocID="{18797525-108E-44C2-AE07-80E3DE1DCCA9}" presName="parentLeftMargin" presStyleLbl="node1" presStyleIdx="0" presStyleCnt="3"/>
      <dgm:spPr/>
    </dgm:pt>
    <dgm:pt modelId="{EF3B740A-906C-44DF-8712-08F69AAC1A2D}" type="pres">
      <dgm:prSet presAssocID="{18797525-108E-44C2-AE07-80E3DE1DCC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08279B-7DE6-47C8-BE94-742C74F3BB8E}" type="pres">
      <dgm:prSet presAssocID="{18797525-108E-44C2-AE07-80E3DE1DCCA9}" presName="negativeSpace" presStyleCnt="0"/>
      <dgm:spPr/>
    </dgm:pt>
    <dgm:pt modelId="{F37E89EF-056C-48A8-8961-E74A2631F3F4}" type="pres">
      <dgm:prSet presAssocID="{18797525-108E-44C2-AE07-80E3DE1DCCA9}" presName="childText" presStyleLbl="conFgAcc1" presStyleIdx="1" presStyleCnt="3">
        <dgm:presLayoutVars>
          <dgm:bulletEnabled val="1"/>
        </dgm:presLayoutVars>
      </dgm:prSet>
      <dgm:spPr/>
    </dgm:pt>
    <dgm:pt modelId="{97B5B78D-C006-423B-B7BF-A914C34FBD14}" type="pres">
      <dgm:prSet presAssocID="{B22CDF48-FA5C-4D93-8C02-6CF7BDC6500F}" presName="spaceBetweenRectangles" presStyleCnt="0"/>
      <dgm:spPr/>
    </dgm:pt>
    <dgm:pt modelId="{67CC5694-8EFA-47A0-A1F7-116984988D97}" type="pres">
      <dgm:prSet presAssocID="{38C63AA6-C6FF-4CDC-95F4-AB6463ABD1B8}" presName="parentLin" presStyleCnt="0"/>
      <dgm:spPr/>
    </dgm:pt>
    <dgm:pt modelId="{2B584436-2F6E-4D0A-87F2-80449E726B71}" type="pres">
      <dgm:prSet presAssocID="{38C63AA6-C6FF-4CDC-95F4-AB6463ABD1B8}" presName="parentLeftMargin" presStyleLbl="node1" presStyleIdx="1" presStyleCnt="3"/>
      <dgm:spPr/>
    </dgm:pt>
    <dgm:pt modelId="{2590C14B-2947-46A0-8CA0-1BD202DFB75B}" type="pres">
      <dgm:prSet presAssocID="{38C63AA6-C6FF-4CDC-95F4-AB6463ABD1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C78427-F4EB-4C03-882B-D7BA0C35F4A9}" type="pres">
      <dgm:prSet presAssocID="{38C63AA6-C6FF-4CDC-95F4-AB6463ABD1B8}" presName="negativeSpace" presStyleCnt="0"/>
      <dgm:spPr/>
    </dgm:pt>
    <dgm:pt modelId="{DACD2C61-1FE4-4D1F-8B3E-755C0767B2E4}" type="pres">
      <dgm:prSet presAssocID="{38C63AA6-C6FF-4CDC-95F4-AB6463ABD1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B52402-7357-480F-B088-92F7CEE3BEDC}" srcId="{948A3AC1-A869-4CDE-A713-B0ED061730A3}" destId="{18797525-108E-44C2-AE07-80E3DE1DCCA9}" srcOrd="1" destOrd="0" parTransId="{E2A05CB7-DBEE-4323-B75B-C47FE4EF5FDA}" sibTransId="{B22CDF48-FA5C-4D93-8C02-6CF7BDC6500F}"/>
    <dgm:cxn modelId="{3C07C942-DB6B-4FE2-890A-B490D8BBE5DD}" type="presOf" srcId="{81DE797C-BD75-4B7F-93F7-10BDD819D4AA}" destId="{D093F1D3-6A3F-44C5-98B9-7B21810DC0B3}" srcOrd="0" destOrd="0" presId="urn:microsoft.com/office/officeart/2005/8/layout/list1"/>
    <dgm:cxn modelId="{B6937287-C509-4E29-A0E5-FBD86965EB95}" type="presOf" srcId="{948A3AC1-A869-4CDE-A713-B0ED061730A3}" destId="{5243F6C1-5F3B-46A1-A071-A0237352F5B0}" srcOrd="0" destOrd="0" presId="urn:microsoft.com/office/officeart/2005/8/layout/list1"/>
    <dgm:cxn modelId="{8111B98D-C4AF-4062-88FE-777D40C0E2F8}" srcId="{948A3AC1-A869-4CDE-A713-B0ED061730A3}" destId="{38C63AA6-C6FF-4CDC-95F4-AB6463ABD1B8}" srcOrd="2" destOrd="0" parTransId="{ABB448AF-76C2-4053-B91F-6FD26A563678}" sibTransId="{5A117C02-9741-4C1E-AAB7-4B0AA6F675A8}"/>
    <dgm:cxn modelId="{A406DF92-337E-4A13-83F0-00150368079D}" type="presOf" srcId="{81DE797C-BD75-4B7F-93F7-10BDD819D4AA}" destId="{3765A62F-8469-41D6-9484-F5064517E790}" srcOrd="1" destOrd="0" presId="urn:microsoft.com/office/officeart/2005/8/layout/list1"/>
    <dgm:cxn modelId="{D6E5C7A7-C2C4-4985-B5D3-D1D741CA3491}" type="presOf" srcId="{38C63AA6-C6FF-4CDC-95F4-AB6463ABD1B8}" destId="{2590C14B-2947-46A0-8CA0-1BD202DFB75B}" srcOrd="1" destOrd="0" presId="urn:microsoft.com/office/officeart/2005/8/layout/list1"/>
    <dgm:cxn modelId="{DD2B8EBA-07C6-4C06-B8FC-3A79E8ED4E54}" srcId="{948A3AC1-A869-4CDE-A713-B0ED061730A3}" destId="{81DE797C-BD75-4B7F-93F7-10BDD819D4AA}" srcOrd="0" destOrd="0" parTransId="{F521F073-7011-4FE3-8585-10DDA75F15E9}" sibTransId="{B32212C1-ACD5-47FF-BB1F-E1BA26021779}"/>
    <dgm:cxn modelId="{C87EDCBB-5034-4E05-833E-40EEB5256E1C}" type="presOf" srcId="{18797525-108E-44C2-AE07-80E3DE1DCCA9}" destId="{EF3B740A-906C-44DF-8712-08F69AAC1A2D}" srcOrd="1" destOrd="0" presId="urn:microsoft.com/office/officeart/2005/8/layout/list1"/>
    <dgm:cxn modelId="{A73C3BF9-FE04-4851-9956-6A5F3F2A0325}" type="presOf" srcId="{38C63AA6-C6FF-4CDC-95F4-AB6463ABD1B8}" destId="{2B584436-2F6E-4D0A-87F2-80449E726B71}" srcOrd="0" destOrd="0" presId="urn:microsoft.com/office/officeart/2005/8/layout/list1"/>
    <dgm:cxn modelId="{B2CF8FFB-2666-43AE-9F89-105D6F7D2D7B}" type="presOf" srcId="{18797525-108E-44C2-AE07-80E3DE1DCCA9}" destId="{CCA1C4A4-15C3-401E-9706-E4C7F7FD5A3B}" srcOrd="0" destOrd="0" presId="urn:microsoft.com/office/officeart/2005/8/layout/list1"/>
    <dgm:cxn modelId="{81A5A50C-533C-45BA-B40A-66598A1154A7}" type="presParOf" srcId="{5243F6C1-5F3B-46A1-A071-A0237352F5B0}" destId="{EB224DB6-8331-4478-AAF6-A8FF535BA1B7}" srcOrd="0" destOrd="0" presId="urn:microsoft.com/office/officeart/2005/8/layout/list1"/>
    <dgm:cxn modelId="{B4021B9C-4B1D-434E-9AEA-1E3DCE63E44A}" type="presParOf" srcId="{EB224DB6-8331-4478-AAF6-A8FF535BA1B7}" destId="{D093F1D3-6A3F-44C5-98B9-7B21810DC0B3}" srcOrd="0" destOrd="0" presId="urn:microsoft.com/office/officeart/2005/8/layout/list1"/>
    <dgm:cxn modelId="{2457D036-80DF-4911-89D9-E5873ACC640A}" type="presParOf" srcId="{EB224DB6-8331-4478-AAF6-A8FF535BA1B7}" destId="{3765A62F-8469-41D6-9484-F5064517E790}" srcOrd="1" destOrd="0" presId="urn:microsoft.com/office/officeart/2005/8/layout/list1"/>
    <dgm:cxn modelId="{C75D6201-9EE9-4BE2-837E-6701167C5C1E}" type="presParOf" srcId="{5243F6C1-5F3B-46A1-A071-A0237352F5B0}" destId="{F7DD60CD-EC6D-45A8-A55E-B40B8B39A59F}" srcOrd="1" destOrd="0" presId="urn:microsoft.com/office/officeart/2005/8/layout/list1"/>
    <dgm:cxn modelId="{0F5632BA-6829-43EF-BA4D-1F7AE3144352}" type="presParOf" srcId="{5243F6C1-5F3B-46A1-A071-A0237352F5B0}" destId="{F4632802-2D16-435F-9DE2-A4C99BF3BE45}" srcOrd="2" destOrd="0" presId="urn:microsoft.com/office/officeart/2005/8/layout/list1"/>
    <dgm:cxn modelId="{1B432196-E526-4DEE-9DFD-DD79453BED1C}" type="presParOf" srcId="{5243F6C1-5F3B-46A1-A071-A0237352F5B0}" destId="{C480329C-769D-4044-8066-E458CE4BCADE}" srcOrd="3" destOrd="0" presId="urn:microsoft.com/office/officeart/2005/8/layout/list1"/>
    <dgm:cxn modelId="{B5F0551C-955D-4F6A-8D83-40F5BEFD0055}" type="presParOf" srcId="{5243F6C1-5F3B-46A1-A071-A0237352F5B0}" destId="{8E623001-8030-4D9A-8D99-7E1A3D8EEB41}" srcOrd="4" destOrd="0" presId="urn:microsoft.com/office/officeart/2005/8/layout/list1"/>
    <dgm:cxn modelId="{5124A323-647F-48C4-A8CC-409D1F95603B}" type="presParOf" srcId="{8E623001-8030-4D9A-8D99-7E1A3D8EEB41}" destId="{CCA1C4A4-15C3-401E-9706-E4C7F7FD5A3B}" srcOrd="0" destOrd="0" presId="urn:microsoft.com/office/officeart/2005/8/layout/list1"/>
    <dgm:cxn modelId="{18ECA7FF-12B7-4C64-9F61-6335C9531612}" type="presParOf" srcId="{8E623001-8030-4D9A-8D99-7E1A3D8EEB41}" destId="{EF3B740A-906C-44DF-8712-08F69AAC1A2D}" srcOrd="1" destOrd="0" presId="urn:microsoft.com/office/officeart/2005/8/layout/list1"/>
    <dgm:cxn modelId="{B567E825-5B52-433E-8CC5-EE4C6C384C58}" type="presParOf" srcId="{5243F6C1-5F3B-46A1-A071-A0237352F5B0}" destId="{4508279B-7DE6-47C8-BE94-742C74F3BB8E}" srcOrd="5" destOrd="0" presId="urn:microsoft.com/office/officeart/2005/8/layout/list1"/>
    <dgm:cxn modelId="{7AB4B03B-2A21-4366-BADD-F86CA3C6A35B}" type="presParOf" srcId="{5243F6C1-5F3B-46A1-A071-A0237352F5B0}" destId="{F37E89EF-056C-48A8-8961-E74A2631F3F4}" srcOrd="6" destOrd="0" presId="urn:microsoft.com/office/officeart/2005/8/layout/list1"/>
    <dgm:cxn modelId="{E0D3018F-BBC6-4AA0-B0AB-1F9C516C19EE}" type="presParOf" srcId="{5243F6C1-5F3B-46A1-A071-A0237352F5B0}" destId="{97B5B78D-C006-423B-B7BF-A914C34FBD14}" srcOrd="7" destOrd="0" presId="urn:microsoft.com/office/officeart/2005/8/layout/list1"/>
    <dgm:cxn modelId="{25BC319A-44CC-4E90-96ED-E63AC4371C61}" type="presParOf" srcId="{5243F6C1-5F3B-46A1-A071-A0237352F5B0}" destId="{67CC5694-8EFA-47A0-A1F7-116984988D97}" srcOrd="8" destOrd="0" presId="urn:microsoft.com/office/officeart/2005/8/layout/list1"/>
    <dgm:cxn modelId="{87CC12A4-1187-47D8-95AC-6A0C9A48B5D7}" type="presParOf" srcId="{67CC5694-8EFA-47A0-A1F7-116984988D97}" destId="{2B584436-2F6E-4D0A-87F2-80449E726B71}" srcOrd="0" destOrd="0" presId="urn:microsoft.com/office/officeart/2005/8/layout/list1"/>
    <dgm:cxn modelId="{E3640E03-CDBD-42F6-ACF3-9D4086194EEB}" type="presParOf" srcId="{67CC5694-8EFA-47A0-A1F7-116984988D97}" destId="{2590C14B-2947-46A0-8CA0-1BD202DFB75B}" srcOrd="1" destOrd="0" presId="urn:microsoft.com/office/officeart/2005/8/layout/list1"/>
    <dgm:cxn modelId="{6033D03B-B3A0-4BC0-A7A0-51D07AC98788}" type="presParOf" srcId="{5243F6C1-5F3B-46A1-A071-A0237352F5B0}" destId="{1DC78427-F4EB-4C03-882B-D7BA0C35F4A9}" srcOrd="9" destOrd="0" presId="urn:microsoft.com/office/officeart/2005/8/layout/list1"/>
    <dgm:cxn modelId="{9F65B66F-2B5F-446E-A3ED-08EADCD4D377}" type="presParOf" srcId="{5243F6C1-5F3B-46A1-A071-A0237352F5B0}" destId="{DACD2C61-1FE4-4D1F-8B3E-755C0767B2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3FFA54-59C6-4941-9FE6-93B104BFB1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C1C9357-233B-4139-9B1B-36A9D3021593}">
      <dgm:prSet phldrT="[Text]"/>
      <dgm:spPr/>
      <dgm:t>
        <a:bodyPr/>
        <a:lstStyle/>
        <a:p>
          <a:r>
            <a:rPr lang="cs-CZ" dirty="0"/>
            <a:t>parlamentní </a:t>
          </a:r>
        </a:p>
      </dgm:t>
    </dgm:pt>
    <dgm:pt modelId="{566BBAE8-3ED5-49B9-899C-7AF227E4BF0E}" type="parTrans" cxnId="{BB9A401D-9DC1-46A5-9A3F-ACB4E03ED030}">
      <dgm:prSet/>
      <dgm:spPr/>
      <dgm:t>
        <a:bodyPr/>
        <a:lstStyle/>
        <a:p>
          <a:endParaRPr lang="cs-CZ"/>
        </a:p>
      </dgm:t>
    </dgm:pt>
    <dgm:pt modelId="{57FF55A7-2D18-49F6-A48E-3BB55310A4AC}" type="sibTrans" cxnId="{BB9A401D-9DC1-46A5-9A3F-ACB4E03ED030}">
      <dgm:prSet/>
      <dgm:spPr/>
      <dgm:t>
        <a:bodyPr/>
        <a:lstStyle/>
        <a:p>
          <a:endParaRPr lang="cs-CZ"/>
        </a:p>
      </dgm:t>
    </dgm:pt>
    <dgm:pt modelId="{DD7696F0-8E4D-479D-B3D1-115A8564E157}">
      <dgm:prSet phldrT="[Text]"/>
      <dgm:spPr/>
      <dgm:t>
        <a:bodyPr/>
        <a:lstStyle/>
        <a:p>
          <a:r>
            <a:rPr lang="cs-CZ" dirty="0"/>
            <a:t>poloprezidentská</a:t>
          </a:r>
        </a:p>
      </dgm:t>
    </dgm:pt>
    <dgm:pt modelId="{8D594FA8-EC02-4340-AB3E-5DD6B084AE8B}" type="parTrans" cxnId="{F617CE5D-31AD-4E48-9348-E8339D404E91}">
      <dgm:prSet/>
      <dgm:spPr/>
      <dgm:t>
        <a:bodyPr/>
        <a:lstStyle/>
        <a:p>
          <a:endParaRPr lang="cs-CZ"/>
        </a:p>
      </dgm:t>
    </dgm:pt>
    <dgm:pt modelId="{6075706D-A6FD-469D-845F-9DCA01101FC8}" type="sibTrans" cxnId="{F617CE5D-31AD-4E48-9348-E8339D404E91}">
      <dgm:prSet/>
      <dgm:spPr/>
      <dgm:t>
        <a:bodyPr/>
        <a:lstStyle/>
        <a:p>
          <a:endParaRPr lang="cs-CZ"/>
        </a:p>
      </dgm:t>
    </dgm:pt>
    <dgm:pt modelId="{78AF3021-36D2-4EC9-A20C-1BD557C5CD1E}">
      <dgm:prSet phldrT="[Text]"/>
      <dgm:spPr/>
      <dgm:t>
        <a:bodyPr/>
        <a:lstStyle/>
        <a:p>
          <a:r>
            <a:rPr lang="cs-CZ" dirty="0"/>
            <a:t>prezidentská</a:t>
          </a:r>
        </a:p>
      </dgm:t>
    </dgm:pt>
    <dgm:pt modelId="{B3867E47-A4E5-4DC3-8706-4199DF52F703}" type="parTrans" cxnId="{F6047BCB-1657-43D4-A67C-479FAE0E2704}">
      <dgm:prSet/>
      <dgm:spPr/>
      <dgm:t>
        <a:bodyPr/>
        <a:lstStyle/>
        <a:p>
          <a:endParaRPr lang="cs-CZ"/>
        </a:p>
      </dgm:t>
    </dgm:pt>
    <dgm:pt modelId="{F707F145-EA2D-4109-A167-FE6339B3D368}" type="sibTrans" cxnId="{F6047BCB-1657-43D4-A67C-479FAE0E2704}">
      <dgm:prSet/>
      <dgm:spPr/>
      <dgm:t>
        <a:bodyPr/>
        <a:lstStyle/>
        <a:p>
          <a:endParaRPr lang="cs-CZ"/>
        </a:p>
      </dgm:t>
    </dgm:pt>
    <dgm:pt modelId="{0A57D01C-BEDC-4946-9420-7F375340CBA7}" type="pres">
      <dgm:prSet presAssocID="{013FFA54-59C6-4941-9FE6-93B104BFB13E}" presName="linear" presStyleCnt="0">
        <dgm:presLayoutVars>
          <dgm:dir/>
          <dgm:animLvl val="lvl"/>
          <dgm:resizeHandles val="exact"/>
        </dgm:presLayoutVars>
      </dgm:prSet>
      <dgm:spPr/>
    </dgm:pt>
    <dgm:pt modelId="{CA5ABDBC-73AC-4129-BA0E-C2DB6243DE4A}" type="pres">
      <dgm:prSet presAssocID="{5C1C9357-233B-4139-9B1B-36A9D3021593}" presName="parentLin" presStyleCnt="0"/>
      <dgm:spPr/>
    </dgm:pt>
    <dgm:pt modelId="{ED030AE5-BA76-4CD6-A341-020863E784C6}" type="pres">
      <dgm:prSet presAssocID="{5C1C9357-233B-4139-9B1B-36A9D3021593}" presName="parentLeftMargin" presStyleLbl="node1" presStyleIdx="0" presStyleCnt="3"/>
      <dgm:spPr/>
    </dgm:pt>
    <dgm:pt modelId="{20BE16AF-DC22-4FA9-B05E-DACC65A35139}" type="pres">
      <dgm:prSet presAssocID="{5C1C9357-233B-4139-9B1B-36A9D30215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E1447A-133B-47AC-8216-14178CC3F8A7}" type="pres">
      <dgm:prSet presAssocID="{5C1C9357-233B-4139-9B1B-36A9D3021593}" presName="negativeSpace" presStyleCnt="0"/>
      <dgm:spPr/>
    </dgm:pt>
    <dgm:pt modelId="{A20C72DD-58ED-46F2-863D-59023930C24C}" type="pres">
      <dgm:prSet presAssocID="{5C1C9357-233B-4139-9B1B-36A9D3021593}" presName="childText" presStyleLbl="conFgAcc1" presStyleIdx="0" presStyleCnt="3">
        <dgm:presLayoutVars>
          <dgm:bulletEnabled val="1"/>
        </dgm:presLayoutVars>
      </dgm:prSet>
      <dgm:spPr/>
    </dgm:pt>
    <dgm:pt modelId="{127C0596-28C2-4869-8242-C66DBE3B5DFC}" type="pres">
      <dgm:prSet presAssocID="{57FF55A7-2D18-49F6-A48E-3BB55310A4AC}" presName="spaceBetweenRectangles" presStyleCnt="0"/>
      <dgm:spPr/>
    </dgm:pt>
    <dgm:pt modelId="{3C28039F-E101-44DD-B3AF-770A9DA3920B}" type="pres">
      <dgm:prSet presAssocID="{DD7696F0-8E4D-479D-B3D1-115A8564E157}" presName="parentLin" presStyleCnt="0"/>
      <dgm:spPr/>
    </dgm:pt>
    <dgm:pt modelId="{813922C6-6231-45F0-83F7-028AE1C47C75}" type="pres">
      <dgm:prSet presAssocID="{DD7696F0-8E4D-479D-B3D1-115A8564E157}" presName="parentLeftMargin" presStyleLbl="node1" presStyleIdx="0" presStyleCnt="3"/>
      <dgm:spPr/>
    </dgm:pt>
    <dgm:pt modelId="{A1DD1CF6-F9CD-41EC-8235-F3C465378105}" type="pres">
      <dgm:prSet presAssocID="{DD7696F0-8E4D-479D-B3D1-115A8564E1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BBAAEC-1F03-442B-8C68-40D9974CC62B}" type="pres">
      <dgm:prSet presAssocID="{DD7696F0-8E4D-479D-B3D1-115A8564E157}" presName="negativeSpace" presStyleCnt="0"/>
      <dgm:spPr/>
    </dgm:pt>
    <dgm:pt modelId="{600A2833-0EF8-4845-8E52-2694EB60AA8D}" type="pres">
      <dgm:prSet presAssocID="{DD7696F0-8E4D-479D-B3D1-115A8564E157}" presName="childText" presStyleLbl="conFgAcc1" presStyleIdx="1" presStyleCnt="3">
        <dgm:presLayoutVars>
          <dgm:bulletEnabled val="1"/>
        </dgm:presLayoutVars>
      </dgm:prSet>
      <dgm:spPr/>
    </dgm:pt>
    <dgm:pt modelId="{58D6662A-8FF3-414A-8313-4EC0F1C2E696}" type="pres">
      <dgm:prSet presAssocID="{6075706D-A6FD-469D-845F-9DCA01101FC8}" presName="spaceBetweenRectangles" presStyleCnt="0"/>
      <dgm:spPr/>
    </dgm:pt>
    <dgm:pt modelId="{EA699962-1C52-405F-B2CE-3C031E3BB5CF}" type="pres">
      <dgm:prSet presAssocID="{78AF3021-36D2-4EC9-A20C-1BD557C5CD1E}" presName="parentLin" presStyleCnt="0"/>
      <dgm:spPr/>
    </dgm:pt>
    <dgm:pt modelId="{F5B13455-AF66-46AF-9CDE-D64DD7BD9CF5}" type="pres">
      <dgm:prSet presAssocID="{78AF3021-36D2-4EC9-A20C-1BD557C5CD1E}" presName="parentLeftMargin" presStyleLbl="node1" presStyleIdx="1" presStyleCnt="3"/>
      <dgm:spPr/>
    </dgm:pt>
    <dgm:pt modelId="{97D8703A-F3D5-4ABF-A74F-CEF073843A69}" type="pres">
      <dgm:prSet presAssocID="{78AF3021-36D2-4EC9-A20C-1BD557C5CD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846B392-6D56-4356-BC26-BD805585DCD3}" type="pres">
      <dgm:prSet presAssocID="{78AF3021-36D2-4EC9-A20C-1BD557C5CD1E}" presName="negativeSpace" presStyleCnt="0"/>
      <dgm:spPr/>
    </dgm:pt>
    <dgm:pt modelId="{83DDD2FC-4BFF-4BCB-9FBD-6248188A99DA}" type="pres">
      <dgm:prSet presAssocID="{78AF3021-36D2-4EC9-A20C-1BD557C5CD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9A401D-9DC1-46A5-9A3F-ACB4E03ED030}" srcId="{013FFA54-59C6-4941-9FE6-93B104BFB13E}" destId="{5C1C9357-233B-4139-9B1B-36A9D3021593}" srcOrd="0" destOrd="0" parTransId="{566BBAE8-3ED5-49B9-899C-7AF227E4BF0E}" sibTransId="{57FF55A7-2D18-49F6-A48E-3BB55310A4AC}"/>
    <dgm:cxn modelId="{76E75726-6A1D-4FFD-826E-254C2FFFF454}" type="presOf" srcId="{DD7696F0-8E4D-479D-B3D1-115A8564E157}" destId="{A1DD1CF6-F9CD-41EC-8235-F3C465378105}" srcOrd="1" destOrd="0" presId="urn:microsoft.com/office/officeart/2005/8/layout/list1"/>
    <dgm:cxn modelId="{54E5A930-C662-476B-BFA8-581EEBD91F1E}" type="presOf" srcId="{5C1C9357-233B-4139-9B1B-36A9D3021593}" destId="{ED030AE5-BA76-4CD6-A341-020863E784C6}" srcOrd="0" destOrd="0" presId="urn:microsoft.com/office/officeart/2005/8/layout/list1"/>
    <dgm:cxn modelId="{F617CE5D-31AD-4E48-9348-E8339D404E91}" srcId="{013FFA54-59C6-4941-9FE6-93B104BFB13E}" destId="{DD7696F0-8E4D-479D-B3D1-115A8564E157}" srcOrd="1" destOrd="0" parTransId="{8D594FA8-EC02-4340-AB3E-5DD6B084AE8B}" sibTransId="{6075706D-A6FD-469D-845F-9DCA01101FC8}"/>
    <dgm:cxn modelId="{E0DE9876-695D-4B94-8A87-0D4DE5D359CD}" type="presOf" srcId="{013FFA54-59C6-4941-9FE6-93B104BFB13E}" destId="{0A57D01C-BEDC-4946-9420-7F375340CBA7}" srcOrd="0" destOrd="0" presId="urn:microsoft.com/office/officeart/2005/8/layout/list1"/>
    <dgm:cxn modelId="{9BB9C0C0-36A4-4663-87CA-7DA26E5CC015}" type="presOf" srcId="{78AF3021-36D2-4EC9-A20C-1BD557C5CD1E}" destId="{F5B13455-AF66-46AF-9CDE-D64DD7BD9CF5}" srcOrd="0" destOrd="0" presId="urn:microsoft.com/office/officeart/2005/8/layout/list1"/>
    <dgm:cxn modelId="{3E914ACB-135E-4243-8F31-84BE3ACE5DE9}" type="presOf" srcId="{5C1C9357-233B-4139-9B1B-36A9D3021593}" destId="{20BE16AF-DC22-4FA9-B05E-DACC65A35139}" srcOrd="1" destOrd="0" presId="urn:microsoft.com/office/officeart/2005/8/layout/list1"/>
    <dgm:cxn modelId="{F6047BCB-1657-43D4-A67C-479FAE0E2704}" srcId="{013FFA54-59C6-4941-9FE6-93B104BFB13E}" destId="{78AF3021-36D2-4EC9-A20C-1BD557C5CD1E}" srcOrd="2" destOrd="0" parTransId="{B3867E47-A4E5-4DC3-8706-4199DF52F703}" sibTransId="{F707F145-EA2D-4109-A167-FE6339B3D368}"/>
    <dgm:cxn modelId="{67E53DD3-7C32-4068-9CD9-E41CDB7EDEED}" type="presOf" srcId="{DD7696F0-8E4D-479D-B3D1-115A8564E157}" destId="{813922C6-6231-45F0-83F7-028AE1C47C75}" srcOrd="0" destOrd="0" presId="urn:microsoft.com/office/officeart/2005/8/layout/list1"/>
    <dgm:cxn modelId="{81D922E3-5092-458E-A350-62B46F95DF43}" type="presOf" srcId="{78AF3021-36D2-4EC9-A20C-1BD557C5CD1E}" destId="{97D8703A-F3D5-4ABF-A74F-CEF073843A69}" srcOrd="1" destOrd="0" presId="urn:microsoft.com/office/officeart/2005/8/layout/list1"/>
    <dgm:cxn modelId="{8CCDE994-9B9E-40C0-824D-A138C0B2E324}" type="presParOf" srcId="{0A57D01C-BEDC-4946-9420-7F375340CBA7}" destId="{CA5ABDBC-73AC-4129-BA0E-C2DB6243DE4A}" srcOrd="0" destOrd="0" presId="urn:microsoft.com/office/officeart/2005/8/layout/list1"/>
    <dgm:cxn modelId="{4FE44198-BA21-4900-943E-820BFD47FF2C}" type="presParOf" srcId="{CA5ABDBC-73AC-4129-BA0E-C2DB6243DE4A}" destId="{ED030AE5-BA76-4CD6-A341-020863E784C6}" srcOrd="0" destOrd="0" presId="urn:microsoft.com/office/officeart/2005/8/layout/list1"/>
    <dgm:cxn modelId="{5E2FE786-4A72-45DF-B476-7E5181A94B36}" type="presParOf" srcId="{CA5ABDBC-73AC-4129-BA0E-C2DB6243DE4A}" destId="{20BE16AF-DC22-4FA9-B05E-DACC65A35139}" srcOrd="1" destOrd="0" presId="urn:microsoft.com/office/officeart/2005/8/layout/list1"/>
    <dgm:cxn modelId="{491F04CF-C3FE-4D7B-BFDF-9967FBAA3FD0}" type="presParOf" srcId="{0A57D01C-BEDC-4946-9420-7F375340CBA7}" destId="{45E1447A-133B-47AC-8216-14178CC3F8A7}" srcOrd="1" destOrd="0" presId="urn:microsoft.com/office/officeart/2005/8/layout/list1"/>
    <dgm:cxn modelId="{F7498FC7-BEC8-4C98-8285-412944602443}" type="presParOf" srcId="{0A57D01C-BEDC-4946-9420-7F375340CBA7}" destId="{A20C72DD-58ED-46F2-863D-59023930C24C}" srcOrd="2" destOrd="0" presId="urn:microsoft.com/office/officeart/2005/8/layout/list1"/>
    <dgm:cxn modelId="{AE07AFF6-F29F-49D4-B020-0CC99E748398}" type="presParOf" srcId="{0A57D01C-BEDC-4946-9420-7F375340CBA7}" destId="{127C0596-28C2-4869-8242-C66DBE3B5DFC}" srcOrd="3" destOrd="0" presId="urn:microsoft.com/office/officeart/2005/8/layout/list1"/>
    <dgm:cxn modelId="{F5635386-5648-4214-96CF-3E96C7638415}" type="presParOf" srcId="{0A57D01C-BEDC-4946-9420-7F375340CBA7}" destId="{3C28039F-E101-44DD-B3AF-770A9DA3920B}" srcOrd="4" destOrd="0" presId="urn:microsoft.com/office/officeart/2005/8/layout/list1"/>
    <dgm:cxn modelId="{8BAB8277-6D68-4861-97B1-94FBF959516C}" type="presParOf" srcId="{3C28039F-E101-44DD-B3AF-770A9DA3920B}" destId="{813922C6-6231-45F0-83F7-028AE1C47C75}" srcOrd="0" destOrd="0" presId="urn:microsoft.com/office/officeart/2005/8/layout/list1"/>
    <dgm:cxn modelId="{A46E1871-0081-4635-906D-DB1B6B23986F}" type="presParOf" srcId="{3C28039F-E101-44DD-B3AF-770A9DA3920B}" destId="{A1DD1CF6-F9CD-41EC-8235-F3C465378105}" srcOrd="1" destOrd="0" presId="urn:microsoft.com/office/officeart/2005/8/layout/list1"/>
    <dgm:cxn modelId="{7B3A2D5D-F0B3-4A2D-B11B-5A492DB95EAA}" type="presParOf" srcId="{0A57D01C-BEDC-4946-9420-7F375340CBA7}" destId="{6EBBAAEC-1F03-442B-8C68-40D9974CC62B}" srcOrd="5" destOrd="0" presId="urn:microsoft.com/office/officeart/2005/8/layout/list1"/>
    <dgm:cxn modelId="{DD896F90-A0B9-4E86-BF58-EAD922C9D7E3}" type="presParOf" srcId="{0A57D01C-BEDC-4946-9420-7F375340CBA7}" destId="{600A2833-0EF8-4845-8E52-2694EB60AA8D}" srcOrd="6" destOrd="0" presId="urn:microsoft.com/office/officeart/2005/8/layout/list1"/>
    <dgm:cxn modelId="{9AB3E3CD-8D32-4B27-87C8-51E442EA38D4}" type="presParOf" srcId="{0A57D01C-BEDC-4946-9420-7F375340CBA7}" destId="{58D6662A-8FF3-414A-8313-4EC0F1C2E696}" srcOrd="7" destOrd="0" presId="urn:microsoft.com/office/officeart/2005/8/layout/list1"/>
    <dgm:cxn modelId="{36D04F8A-F5D8-4A46-B8DA-75BA8202878B}" type="presParOf" srcId="{0A57D01C-BEDC-4946-9420-7F375340CBA7}" destId="{EA699962-1C52-405F-B2CE-3C031E3BB5CF}" srcOrd="8" destOrd="0" presId="urn:microsoft.com/office/officeart/2005/8/layout/list1"/>
    <dgm:cxn modelId="{CEDE3A0F-99CA-47C3-981C-13B3A29E6CFF}" type="presParOf" srcId="{EA699962-1C52-405F-B2CE-3C031E3BB5CF}" destId="{F5B13455-AF66-46AF-9CDE-D64DD7BD9CF5}" srcOrd="0" destOrd="0" presId="urn:microsoft.com/office/officeart/2005/8/layout/list1"/>
    <dgm:cxn modelId="{016959E9-C4A2-4699-B56B-747720D11F7A}" type="presParOf" srcId="{EA699962-1C52-405F-B2CE-3C031E3BB5CF}" destId="{97D8703A-F3D5-4ABF-A74F-CEF073843A69}" srcOrd="1" destOrd="0" presId="urn:microsoft.com/office/officeart/2005/8/layout/list1"/>
    <dgm:cxn modelId="{714C426A-265D-41C6-8509-41BF74E39121}" type="presParOf" srcId="{0A57D01C-BEDC-4946-9420-7F375340CBA7}" destId="{7846B392-6D56-4356-BC26-BD805585DCD3}" srcOrd="9" destOrd="0" presId="urn:microsoft.com/office/officeart/2005/8/layout/list1"/>
    <dgm:cxn modelId="{9DE11DA9-A5BD-461B-8B78-BA6F80387F3F}" type="presParOf" srcId="{0A57D01C-BEDC-4946-9420-7F375340CBA7}" destId="{83DDD2FC-4BFF-4BCB-9FBD-6248188A99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B8647E-41EC-40F9-B0FD-E2FD3C0113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ED2E17A-9C3F-4285-BCD4-44B33DD6B608}">
      <dgm:prSet phldrT="[Text]"/>
      <dgm:spPr/>
      <dgm:t>
        <a:bodyPr/>
        <a:lstStyle/>
        <a:p>
          <a:r>
            <a:rPr lang="cs-CZ" dirty="0"/>
            <a:t>přímá</a:t>
          </a:r>
        </a:p>
      </dgm:t>
    </dgm:pt>
    <dgm:pt modelId="{F1CCAABA-01AC-4611-872B-61B932083E69}" type="parTrans" cxnId="{855C88AC-FC17-48CF-91BB-450F0D233703}">
      <dgm:prSet/>
      <dgm:spPr/>
      <dgm:t>
        <a:bodyPr/>
        <a:lstStyle/>
        <a:p>
          <a:endParaRPr lang="cs-CZ"/>
        </a:p>
      </dgm:t>
    </dgm:pt>
    <dgm:pt modelId="{67E8737D-4EA5-44A6-94F6-5B721A59310D}" type="sibTrans" cxnId="{855C88AC-FC17-48CF-91BB-450F0D233703}">
      <dgm:prSet/>
      <dgm:spPr/>
      <dgm:t>
        <a:bodyPr/>
        <a:lstStyle/>
        <a:p>
          <a:endParaRPr lang="cs-CZ"/>
        </a:p>
      </dgm:t>
    </dgm:pt>
    <dgm:pt modelId="{ED3ABDFB-B173-430E-994F-27F7BA35C7C3}">
      <dgm:prSet phldrT="[Text]"/>
      <dgm:spPr/>
      <dgm:t>
        <a:bodyPr/>
        <a:lstStyle/>
        <a:p>
          <a:r>
            <a:rPr lang="cs-CZ" dirty="0"/>
            <a:t>zastupitelská</a:t>
          </a:r>
        </a:p>
      </dgm:t>
    </dgm:pt>
    <dgm:pt modelId="{37F91170-AE34-470B-912A-FA2376EF9555}" type="parTrans" cxnId="{9C979319-2896-4886-8399-909EB914C72D}">
      <dgm:prSet/>
      <dgm:spPr/>
      <dgm:t>
        <a:bodyPr/>
        <a:lstStyle/>
        <a:p>
          <a:endParaRPr lang="cs-CZ"/>
        </a:p>
      </dgm:t>
    </dgm:pt>
    <dgm:pt modelId="{09D8D1B6-52AE-48D0-AC2F-C87A9C42E066}" type="sibTrans" cxnId="{9C979319-2896-4886-8399-909EB914C72D}">
      <dgm:prSet/>
      <dgm:spPr/>
      <dgm:t>
        <a:bodyPr/>
        <a:lstStyle/>
        <a:p>
          <a:endParaRPr lang="cs-CZ"/>
        </a:p>
      </dgm:t>
    </dgm:pt>
    <dgm:pt modelId="{904524EF-DD34-4273-81D4-BE844F80CF05}">
      <dgm:prSet phldrT="[Text]"/>
      <dgm:spPr/>
      <dgm:t>
        <a:bodyPr/>
        <a:lstStyle/>
        <a:p>
          <a:r>
            <a:rPr lang="cs-CZ" dirty="0"/>
            <a:t>polopřímá</a:t>
          </a:r>
        </a:p>
      </dgm:t>
    </dgm:pt>
    <dgm:pt modelId="{280E1C73-70E3-4EA2-A991-A978FC652CA8}" type="parTrans" cxnId="{CCEA2923-9CCA-4A9A-9B22-25EB508913D1}">
      <dgm:prSet/>
      <dgm:spPr/>
      <dgm:t>
        <a:bodyPr/>
        <a:lstStyle/>
        <a:p>
          <a:endParaRPr lang="cs-CZ"/>
        </a:p>
      </dgm:t>
    </dgm:pt>
    <dgm:pt modelId="{98BE4894-AA5E-41B3-B9B4-220EA3F3F8A4}" type="sibTrans" cxnId="{CCEA2923-9CCA-4A9A-9B22-25EB508913D1}">
      <dgm:prSet/>
      <dgm:spPr/>
      <dgm:t>
        <a:bodyPr/>
        <a:lstStyle/>
        <a:p>
          <a:endParaRPr lang="cs-CZ"/>
        </a:p>
      </dgm:t>
    </dgm:pt>
    <dgm:pt modelId="{7624A60B-4D2F-4815-A067-52B5395FCF9F}" type="pres">
      <dgm:prSet presAssocID="{48B8647E-41EC-40F9-B0FD-E2FD3C0113DD}" presName="linear" presStyleCnt="0">
        <dgm:presLayoutVars>
          <dgm:dir/>
          <dgm:animLvl val="lvl"/>
          <dgm:resizeHandles val="exact"/>
        </dgm:presLayoutVars>
      </dgm:prSet>
      <dgm:spPr/>
    </dgm:pt>
    <dgm:pt modelId="{56F3EACA-8369-4564-83BE-068A4FF51D0F}" type="pres">
      <dgm:prSet presAssocID="{2ED2E17A-9C3F-4285-BCD4-44B33DD6B608}" presName="parentLin" presStyleCnt="0"/>
      <dgm:spPr/>
    </dgm:pt>
    <dgm:pt modelId="{EC70F248-E500-4783-B914-0F158DFB44A9}" type="pres">
      <dgm:prSet presAssocID="{2ED2E17A-9C3F-4285-BCD4-44B33DD6B608}" presName="parentLeftMargin" presStyleLbl="node1" presStyleIdx="0" presStyleCnt="3"/>
      <dgm:spPr/>
    </dgm:pt>
    <dgm:pt modelId="{A31C8764-D54C-48CB-8523-0484FD235857}" type="pres">
      <dgm:prSet presAssocID="{2ED2E17A-9C3F-4285-BCD4-44B33DD6B6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62918F-4072-4B93-8D4C-4FA069C209C7}" type="pres">
      <dgm:prSet presAssocID="{2ED2E17A-9C3F-4285-BCD4-44B33DD6B608}" presName="negativeSpace" presStyleCnt="0"/>
      <dgm:spPr/>
    </dgm:pt>
    <dgm:pt modelId="{8920705F-6928-4F21-97CF-93A70639DE7B}" type="pres">
      <dgm:prSet presAssocID="{2ED2E17A-9C3F-4285-BCD4-44B33DD6B608}" presName="childText" presStyleLbl="conFgAcc1" presStyleIdx="0" presStyleCnt="3">
        <dgm:presLayoutVars>
          <dgm:bulletEnabled val="1"/>
        </dgm:presLayoutVars>
      </dgm:prSet>
      <dgm:spPr/>
    </dgm:pt>
    <dgm:pt modelId="{3973F02E-E378-4F70-A659-386E841C5CB9}" type="pres">
      <dgm:prSet presAssocID="{67E8737D-4EA5-44A6-94F6-5B721A59310D}" presName="spaceBetweenRectangles" presStyleCnt="0"/>
      <dgm:spPr/>
    </dgm:pt>
    <dgm:pt modelId="{785AD80F-DB68-4134-886E-83F5615A7C72}" type="pres">
      <dgm:prSet presAssocID="{ED3ABDFB-B173-430E-994F-27F7BA35C7C3}" presName="parentLin" presStyleCnt="0"/>
      <dgm:spPr/>
    </dgm:pt>
    <dgm:pt modelId="{3B3B5DAD-481F-486A-8FF2-1D7303F90C48}" type="pres">
      <dgm:prSet presAssocID="{ED3ABDFB-B173-430E-994F-27F7BA35C7C3}" presName="parentLeftMargin" presStyleLbl="node1" presStyleIdx="0" presStyleCnt="3"/>
      <dgm:spPr/>
    </dgm:pt>
    <dgm:pt modelId="{A671E2B3-B3F4-4F41-B65D-435CA2136395}" type="pres">
      <dgm:prSet presAssocID="{ED3ABDFB-B173-430E-994F-27F7BA35C7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DBFCC6-5A11-49E6-AB9F-C56C3331C6BF}" type="pres">
      <dgm:prSet presAssocID="{ED3ABDFB-B173-430E-994F-27F7BA35C7C3}" presName="negativeSpace" presStyleCnt="0"/>
      <dgm:spPr/>
    </dgm:pt>
    <dgm:pt modelId="{825C545E-A9DD-47AF-8B54-F104F8C7FDE9}" type="pres">
      <dgm:prSet presAssocID="{ED3ABDFB-B173-430E-994F-27F7BA35C7C3}" presName="childText" presStyleLbl="conFgAcc1" presStyleIdx="1" presStyleCnt="3">
        <dgm:presLayoutVars>
          <dgm:bulletEnabled val="1"/>
        </dgm:presLayoutVars>
      </dgm:prSet>
      <dgm:spPr/>
    </dgm:pt>
    <dgm:pt modelId="{0F5E3C76-E428-4C0C-8C2F-BD007F8EF075}" type="pres">
      <dgm:prSet presAssocID="{09D8D1B6-52AE-48D0-AC2F-C87A9C42E066}" presName="spaceBetweenRectangles" presStyleCnt="0"/>
      <dgm:spPr/>
    </dgm:pt>
    <dgm:pt modelId="{254E45A9-5375-40CD-8606-C89D2E68F8C0}" type="pres">
      <dgm:prSet presAssocID="{904524EF-DD34-4273-81D4-BE844F80CF05}" presName="parentLin" presStyleCnt="0"/>
      <dgm:spPr/>
    </dgm:pt>
    <dgm:pt modelId="{A4676502-3E20-4657-B023-B26868D0E959}" type="pres">
      <dgm:prSet presAssocID="{904524EF-DD34-4273-81D4-BE844F80CF05}" presName="parentLeftMargin" presStyleLbl="node1" presStyleIdx="1" presStyleCnt="3"/>
      <dgm:spPr/>
    </dgm:pt>
    <dgm:pt modelId="{7D302383-D0F7-4AEA-8113-8D620BB2A167}" type="pres">
      <dgm:prSet presAssocID="{904524EF-DD34-4273-81D4-BE844F80CF0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F091D87-2FFD-4EDD-B8ED-F3263F85137A}" type="pres">
      <dgm:prSet presAssocID="{904524EF-DD34-4273-81D4-BE844F80CF05}" presName="negativeSpace" presStyleCnt="0"/>
      <dgm:spPr/>
    </dgm:pt>
    <dgm:pt modelId="{EC9D7AB2-A961-4A7F-B3AE-F6454DCC342E}" type="pres">
      <dgm:prSet presAssocID="{904524EF-DD34-4273-81D4-BE844F80CF0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979319-2896-4886-8399-909EB914C72D}" srcId="{48B8647E-41EC-40F9-B0FD-E2FD3C0113DD}" destId="{ED3ABDFB-B173-430E-994F-27F7BA35C7C3}" srcOrd="1" destOrd="0" parTransId="{37F91170-AE34-470B-912A-FA2376EF9555}" sibTransId="{09D8D1B6-52AE-48D0-AC2F-C87A9C42E066}"/>
    <dgm:cxn modelId="{CCEA2923-9CCA-4A9A-9B22-25EB508913D1}" srcId="{48B8647E-41EC-40F9-B0FD-E2FD3C0113DD}" destId="{904524EF-DD34-4273-81D4-BE844F80CF05}" srcOrd="2" destOrd="0" parTransId="{280E1C73-70E3-4EA2-A991-A978FC652CA8}" sibTransId="{98BE4894-AA5E-41B3-B9B4-220EA3F3F8A4}"/>
    <dgm:cxn modelId="{0AE9FE3A-E386-4BC8-B5FC-FFB47975719C}" type="presOf" srcId="{2ED2E17A-9C3F-4285-BCD4-44B33DD6B608}" destId="{EC70F248-E500-4783-B914-0F158DFB44A9}" srcOrd="0" destOrd="0" presId="urn:microsoft.com/office/officeart/2005/8/layout/list1"/>
    <dgm:cxn modelId="{F9528841-C114-4939-B457-A011E3D70292}" type="presOf" srcId="{904524EF-DD34-4273-81D4-BE844F80CF05}" destId="{7D302383-D0F7-4AEA-8113-8D620BB2A167}" srcOrd="1" destOrd="0" presId="urn:microsoft.com/office/officeart/2005/8/layout/list1"/>
    <dgm:cxn modelId="{5FD90549-8C91-434E-8540-6AA5F00CE151}" type="presOf" srcId="{ED3ABDFB-B173-430E-994F-27F7BA35C7C3}" destId="{A671E2B3-B3F4-4F41-B65D-435CA2136395}" srcOrd="1" destOrd="0" presId="urn:microsoft.com/office/officeart/2005/8/layout/list1"/>
    <dgm:cxn modelId="{1F50B787-EBCD-4BC4-94DA-A9814C07B4EB}" type="presOf" srcId="{48B8647E-41EC-40F9-B0FD-E2FD3C0113DD}" destId="{7624A60B-4D2F-4815-A067-52B5395FCF9F}" srcOrd="0" destOrd="0" presId="urn:microsoft.com/office/officeart/2005/8/layout/list1"/>
    <dgm:cxn modelId="{855C88AC-FC17-48CF-91BB-450F0D233703}" srcId="{48B8647E-41EC-40F9-B0FD-E2FD3C0113DD}" destId="{2ED2E17A-9C3F-4285-BCD4-44B33DD6B608}" srcOrd="0" destOrd="0" parTransId="{F1CCAABA-01AC-4611-872B-61B932083E69}" sibTransId="{67E8737D-4EA5-44A6-94F6-5B721A59310D}"/>
    <dgm:cxn modelId="{36000DD9-214D-4B29-8431-2C48B4AE4B74}" type="presOf" srcId="{2ED2E17A-9C3F-4285-BCD4-44B33DD6B608}" destId="{A31C8764-D54C-48CB-8523-0484FD235857}" srcOrd="1" destOrd="0" presId="urn:microsoft.com/office/officeart/2005/8/layout/list1"/>
    <dgm:cxn modelId="{692584EE-0C22-4E66-8AC2-58BA23D8278E}" type="presOf" srcId="{904524EF-DD34-4273-81D4-BE844F80CF05}" destId="{A4676502-3E20-4657-B023-B26868D0E959}" srcOrd="0" destOrd="0" presId="urn:microsoft.com/office/officeart/2005/8/layout/list1"/>
    <dgm:cxn modelId="{868651FE-1276-40EF-A690-FA52F3F4B6A6}" type="presOf" srcId="{ED3ABDFB-B173-430E-994F-27F7BA35C7C3}" destId="{3B3B5DAD-481F-486A-8FF2-1D7303F90C48}" srcOrd="0" destOrd="0" presId="urn:microsoft.com/office/officeart/2005/8/layout/list1"/>
    <dgm:cxn modelId="{EF0CC510-22DA-481C-A0CD-351580F72B4B}" type="presParOf" srcId="{7624A60B-4D2F-4815-A067-52B5395FCF9F}" destId="{56F3EACA-8369-4564-83BE-068A4FF51D0F}" srcOrd="0" destOrd="0" presId="urn:microsoft.com/office/officeart/2005/8/layout/list1"/>
    <dgm:cxn modelId="{6B26DC05-E584-40DA-B348-7C36EDDB48DE}" type="presParOf" srcId="{56F3EACA-8369-4564-83BE-068A4FF51D0F}" destId="{EC70F248-E500-4783-B914-0F158DFB44A9}" srcOrd="0" destOrd="0" presId="urn:microsoft.com/office/officeart/2005/8/layout/list1"/>
    <dgm:cxn modelId="{EE583954-351D-43BF-8CC3-B81A2C3A6AF5}" type="presParOf" srcId="{56F3EACA-8369-4564-83BE-068A4FF51D0F}" destId="{A31C8764-D54C-48CB-8523-0484FD235857}" srcOrd="1" destOrd="0" presId="urn:microsoft.com/office/officeart/2005/8/layout/list1"/>
    <dgm:cxn modelId="{67516CE0-1C46-4EB7-8D7A-3B475DF65BC0}" type="presParOf" srcId="{7624A60B-4D2F-4815-A067-52B5395FCF9F}" destId="{7562918F-4072-4B93-8D4C-4FA069C209C7}" srcOrd="1" destOrd="0" presId="urn:microsoft.com/office/officeart/2005/8/layout/list1"/>
    <dgm:cxn modelId="{454119F8-FF2A-4CBD-98CE-71D97A442914}" type="presParOf" srcId="{7624A60B-4D2F-4815-A067-52B5395FCF9F}" destId="{8920705F-6928-4F21-97CF-93A70639DE7B}" srcOrd="2" destOrd="0" presId="urn:microsoft.com/office/officeart/2005/8/layout/list1"/>
    <dgm:cxn modelId="{7B665557-927D-4B24-807D-CBD56654C235}" type="presParOf" srcId="{7624A60B-4D2F-4815-A067-52B5395FCF9F}" destId="{3973F02E-E378-4F70-A659-386E841C5CB9}" srcOrd="3" destOrd="0" presId="urn:microsoft.com/office/officeart/2005/8/layout/list1"/>
    <dgm:cxn modelId="{79CA18AE-5736-4071-96EE-0353303D33E7}" type="presParOf" srcId="{7624A60B-4D2F-4815-A067-52B5395FCF9F}" destId="{785AD80F-DB68-4134-886E-83F5615A7C72}" srcOrd="4" destOrd="0" presId="urn:microsoft.com/office/officeart/2005/8/layout/list1"/>
    <dgm:cxn modelId="{920A4075-31D1-451B-B6FA-CC8DE952B19E}" type="presParOf" srcId="{785AD80F-DB68-4134-886E-83F5615A7C72}" destId="{3B3B5DAD-481F-486A-8FF2-1D7303F90C48}" srcOrd="0" destOrd="0" presId="urn:microsoft.com/office/officeart/2005/8/layout/list1"/>
    <dgm:cxn modelId="{B2B6BEF8-3086-49A2-A5D6-264D2C7CBF3F}" type="presParOf" srcId="{785AD80F-DB68-4134-886E-83F5615A7C72}" destId="{A671E2B3-B3F4-4F41-B65D-435CA2136395}" srcOrd="1" destOrd="0" presId="urn:microsoft.com/office/officeart/2005/8/layout/list1"/>
    <dgm:cxn modelId="{D88ADC8A-6FEC-4CA3-9078-3FE63D1CE593}" type="presParOf" srcId="{7624A60B-4D2F-4815-A067-52B5395FCF9F}" destId="{24DBFCC6-5A11-49E6-AB9F-C56C3331C6BF}" srcOrd="5" destOrd="0" presId="urn:microsoft.com/office/officeart/2005/8/layout/list1"/>
    <dgm:cxn modelId="{42A4C283-7D53-4BBD-92F6-FAB208C7094C}" type="presParOf" srcId="{7624A60B-4D2F-4815-A067-52B5395FCF9F}" destId="{825C545E-A9DD-47AF-8B54-F104F8C7FDE9}" srcOrd="6" destOrd="0" presId="urn:microsoft.com/office/officeart/2005/8/layout/list1"/>
    <dgm:cxn modelId="{6E365778-2802-465C-89C5-74A8402512BC}" type="presParOf" srcId="{7624A60B-4D2F-4815-A067-52B5395FCF9F}" destId="{0F5E3C76-E428-4C0C-8C2F-BD007F8EF075}" srcOrd="7" destOrd="0" presId="urn:microsoft.com/office/officeart/2005/8/layout/list1"/>
    <dgm:cxn modelId="{E3B5BCF2-1474-4714-87A1-89BDAFFF8A3B}" type="presParOf" srcId="{7624A60B-4D2F-4815-A067-52B5395FCF9F}" destId="{254E45A9-5375-40CD-8606-C89D2E68F8C0}" srcOrd="8" destOrd="0" presId="urn:microsoft.com/office/officeart/2005/8/layout/list1"/>
    <dgm:cxn modelId="{88DAA6AF-DACA-4D37-88B2-3D3EA06F7E27}" type="presParOf" srcId="{254E45A9-5375-40CD-8606-C89D2E68F8C0}" destId="{A4676502-3E20-4657-B023-B26868D0E959}" srcOrd="0" destOrd="0" presId="urn:microsoft.com/office/officeart/2005/8/layout/list1"/>
    <dgm:cxn modelId="{9908CC67-F125-44F6-9266-19D78BF284A9}" type="presParOf" srcId="{254E45A9-5375-40CD-8606-C89D2E68F8C0}" destId="{7D302383-D0F7-4AEA-8113-8D620BB2A167}" srcOrd="1" destOrd="0" presId="urn:microsoft.com/office/officeart/2005/8/layout/list1"/>
    <dgm:cxn modelId="{8B0F96B0-5BEF-4231-80F4-8B8DCD209F68}" type="presParOf" srcId="{7624A60B-4D2F-4815-A067-52B5395FCF9F}" destId="{9F091D87-2FFD-4EDD-B8ED-F3263F85137A}" srcOrd="9" destOrd="0" presId="urn:microsoft.com/office/officeart/2005/8/layout/list1"/>
    <dgm:cxn modelId="{A1A0A27B-4E72-46E3-9D7A-CD18F80CD296}" type="presParOf" srcId="{7624A60B-4D2F-4815-A067-52B5395FCF9F}" destId="{EC9D7AB2-A961-4A7F-B3AE-F6454DCC34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EAF88C-17C3-4FB2-BD2E-BFE32BAA335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FC9C35-9B77-4DD8-A5E6-741672685E4D}">
      <dgm:prSet phldrT="[Text]"/>
      <dgm:spPr/>
      <dgm:t>
        <a:bodyPr/>
        <a:lstStyle/>
        <a:p>
          <a:r>
            <a:rPr lang="cs-CZ" dirty="0"/>
            <a:t>princip většiny a princip ochrany menšiny</a:t>
          </a:r>
          <a:endParaRPr lang="en-US" dirty="0"/>
        </a:p>
      </dgm:t>
    </dgm:pt>
    <dgm:pt modelId="{66BE8D47-8212-44D8-97E2-24A53086F9E6}" type="parTrans" cxnId="{18B0A8C6-9741-4FA4-BC20-580610DA9CF6}">
      <dgm:prSet/>
      <dgm:spPr/>
      <dgm:t>
        <a:bodyPr/>
        <a:lstStyle/>
        <a:p>
          <a:endParaRPr lang="en-US"/>
        </a:p>
      </dgm:t>
    </dgm:pt>
    <dgm:pt modelId="{5869E533-CB30-4317-82D7-20F2DD201550}" type="sibTrans" cxnId="{18B0A8C6-9741-4FA4-BC20-580610DA9CF6}">
      <dgm:prSet/>
      <dgm:spPr/>
      <dgm:t>
        <a:bodyPr/>
        <a:lstStyle/>
        <a:p>
          <a:endParaRPr lang="en-US"/>
        </a:p>
      </dgm:t>
    </dgm:pt>
    <dgm:pt modelId="{1D413220-A346-46BC-85D9-DF1CAE64245F}">
      <dgm:prSet phldrT="[Text]"/>
      <dgm:spPr/>
      <dgm:t>
        <a:bodyPr/>
        <a:lstStyle/>
        <a:p>
          <a:r>
            <a:rPr lang="cs-CZ" dirty="0"/>
            <a:t>princip rovnosti při rozhodování</a:t>
          </a:r>
          <a:endParaRPr lang="en-US" dirty="0"/>
        </a:p>
      </dgm:t>
    </dgm:pt>
    <dgm:pt modelId="{0166C4C0-8897-45F5-9EEF-E90BD4BE8772}" type="parTrans" cxnId="{68EB6023-E4F3-4282-8B27-40910D372731}">
      <dgm:prSet/>
      <dgm:spPr/>
      <dgm:t>
        <a:bodyPr/>
        <a:lstStyle/>
        <a:p>
          <a:endParaRPr lang="en-US"/>
        </a:p>
      </dgm:t>
    </dgm:pt>
    <dgm:pt modelId="{DC37A8C4-39F5-4E65-B2AF-0DFF76F8CD67}" type="sibTrans" cxnId="{68EB6023-E4F3-4282-8B27-40910D372731}">
      <dgm:prSet/>
      <dgm:spPr/>
      <dgm:t>
        <a:bodyPr/>
        <a:lstStyle/>
        <a:p>
          <a:endParaRPr lang="en-US"/>
        </a:p>
      </dgm:t>
    </dgm:pt>
    <dgm:pt modelId="{E491A32E-5DD0-420B-8E1A-222128FC13BA}">
      <dgm:prSet phldrT="[Text]"/>
      <dgm:spPr/>
      <dgm:t>
        <a:bodyPr/>
        <a:lstStyle/>
        <a:p>
          <a:r>
            <a:rPr lang="cs-CZ" dirty="0"/>
            <a:t>princip odpovědnosti nositelů veřejných funkcí</a:t>
          </a:r>
          <a:endParaRPr lang="en-US" dirty="0"/>
        </a:p>
      </dgm:t>
    </dgm:pt>
    <dgm:pt modelId="{A4B63E42-A5DF-4777-910D-532F323DE2BF}" type="parTrans" cxnId="{1081203C-8AF4-4E95-B6C6-749937B825A1}">
      <dgm:prSet/>
      <dgm:spPr/>
      <dgm:t>
        <a:bodyPr/>
        <a:lstStyle/>
        <a:p>
          <a:endParaRPr lang="en-US"/>
        </a:p>
      </dgm:t>
    </dgm:pt>
    <dgm:pt modelId="{D26FFD7B-DCBA-40A9-A190-F1C4D85811E2}" type="sibTrans" cxnId="{1081203C-8AF4-4E95-B6C6-749937B825A1}">
      <dgm:prSet/>
      <dgm:spPr/>
      <dgm:t>
        <a:bodyPr/>
        <a:lstStyle/>
        <a:p>
          <a:endParaRPr lang="en-US"/>
        </a:p>
      </dgm:t>
    </dgm:pt>
    <dgm:pt modelId="{94E63E1C-EA66-4F0A-A205-1D210B175686}">
      <dgm:prSet/>
      <dgm:spPr/>
      <dgm:t>
        <a:bodyPr/>
        <a:lstStyle/>
        <a:p>
          <a:r>
            <a:rPr lang="cs-CZ" dirty="0"/>
            <a:t>princip práva na odpor</a:t>
          </a:r>
          <a:endParaRPr lang="en-US" dirty="0"/>
        </a:p>
      </dgm:t>
    </dgm:pt>
    <dgm:pt modelId="{74BF5DC6-9246-4FB2-A0AB-AC8F32077014}" type="parTrans" cxnId="{A3442831-8B8E-4BA7-A0AD-5EFCDD8E9C88}">
      <dgm:prSet/>
      <dgm:spPr/>
      <dgm:t>
        <a:bodyPr/>
        <a:lstStyle/>
        <a:p>
          <a:endParaRPr lang="en-US"/>
        </a:p>
      </dgm:t>
    </dgm:pt>
    <dgm:pt modelId="{37B45FA3-873F-4576-B9A8-9D13EAF067C3}" type="sibTrans" cxnId="{A3442831-8B8E-4BA7-A0AD-5EFCDD8E9C88}">
      <dgm:prSet/>
      <dgm:spPr/>
      <dgm:t>
        <a:bodyPr/>
        <a:lstStyle/>
        <a:p>
          <a:endParaRPr lang="en-US"/>
        </a:p>
      </dgm:t>
    </dgm:pt>
    <dgm:pt modelId="{B4D7AC31-069D-4AA1-9C6B-FEF15C7AE6BF}">
      <dgm:prSet/>
      <dgm:spPr/>
      <dgm:t>
        <a:bodyPr/>
        <a:lstStyle/>
        <a:p>
          <a:r>
            <a:rPr lang="cs-CZ" dirty="0"/>
            <a:t>princip konsensu</a:t>
          </a:r>
          <a:endParaRPr lang="en-US" dirty="0"/>
        </a:p>
      </dgm:t>
    </dgm:pt>
    <dgm:pt modelId="{8661D9E3-07D4-493C-B62A-D0A7137AF825}" type="parTrans" cxnId="{950AFA77-5455-435D-BCCC-217C1DFB6DC8}">
      <dgm:prSet/>
      <dgm:spPr/>
      <dgm:t>
        <a:bodyPr/>
        <a:lstStyle/>
        <a:p>
          <a:endParaRPr lang="en-US"/>
        </a:p>
      </dgm:t>
    </dgm:pt>
    <dgm:pt modelId="{0F1D2868-5A88-429D-97A4-9751CC5721DE}" type="sibTrans" cxnId="{950AFA77-5455-435D-BCCC-217C1DFB6DC8}">
      <dgm:prSet/>
      <dgm:spPr/>
      <dgm:t>
        <a:bodyPr/>
        <a:lstStyle/>
        <a:p>
          <a:endParaRPr lang="en-US"/>
        </a:p>
      </dgm:t>
    </dgm:pt>
    <dgm:pt modelId="{CA78E4B0-908A-4D72-BE66-9510D783C7C1}">
      <dgm:prSet/>
      <dgm:spPr/>
      <dgm:t>
        <a:bodyPr/>
        <a:lstStyle/>
        <a:p>
          <a:r>
            <a:rPr lang="cs-CZ"/>
            <a:t>princip vlády na čas</a:t>
          </a:r>
          <a:endParaRPr lang="en-US" dirty="0"/>
        </a:p>
      </dgm:t>
    </dgm:pt>
    <dgm:pt modelId="{7F8FEE6F-002A-4635-A462-258C06E4811E}" type="parTrans" cxnId="{4D4DEAFD-1FF2-4469-8AFF-555330260941}">
      <dgm:prSet/>
      <dgm:spPr/>
      <dgm:t>
        <a:bodyPr/>
        <a:lstStyle/>
        <a:p>
          <a:endParaRPr lang="en-US"/>
        </a:p>
      </dgm:t>
    </dgm:pt>
    <dgm:pt modelId="{5BAE5C0C-D07C-4516-B3AD-4C9DBDB87F6F}" type="sibTrans" cxnId="{4D4DEAFD-1FF2-4469-8AFF-555330260941}">
      <dgm:prSet/>
      <dgm:spPr/>
      <dgm:t>
        <a:bodyPr/>
        <a:lstStyle/>
        <a:p>
          <a:endParaRPr lang="en-US"/>
        </a:p>
      </dgm:t>
    </dgm:pt>
    <dgm:pt modelId="{0F4650F7-C3D4-4DFE-B2AC-06E4B2159FB9}" type="pres">
      <dgm:prSet presAssocID="{15EAF88C-17C3-4FB2-BD2E-BFE32BAA3354}" presName="Name0" presStyleCnt="0">
        <dgm:presLayoutVars>
          <dgm:chMax val="7"/>
          <dgm:chPref val="7"/>
          <dgm:dir/>
        </dgm:presLayoutVars>
      </dgm:prSet>
      <dgm:spPr/>
    </dgm:pt>
    <dgm:pt modelId="{564B5495-7DA8-4503-AD21-925B9A8B3BE2}" type="pres">
      <dgm:prSet presAssocID="{15EAF88C-17C3-4FB2-BD2E-BFE32BAA3354}" presName="Name1" presStyleCnt="0"/>
      <dgm:spPr/>
    </dgm:pt>
    <dgm:pt modelId="{14414524-494C-486F-9B17-DA789FA42729}" type="pres">
      <dgm:prSet presAssocID="{15EAF88C-17C3-4FB2-BD2E-BFE32BAA3354}" presName="cycle" presStyleCnt="0"/>
      <dgm:spPr/>
    </dgm:pt>
    <dgm:pt modelId="{75C0ADC7-7A62-4352-8BE2-8EDEAEF65708}" type="pres">
      <dgm:prSet presAssocID="{15EAF88C-17C3-4FB2-BD2E-BFE32BAA3354}" presName="srcNode" presStyleLbl="node1" presStyleIdx="0" presStyleCnt="6"/>
      <dgm:spPr/>
    </dgm:pt>
    <dgm:pt modelId="{2A979FAD-B67D-4F9F-BCCD-B707486A1F32}" type="pres">
      <dgm:prSet presAssocID="{15EAF88C-17C3-4FB2-BD2E-BFE32BAA3354}" presName="conn" presStyleLbl="parChTrans1D2" presStyleIdx="0" presStyleCnt="1"/>
      <dgm:spPr/>
    </dgm:pt>
    <dgm:pt modelId="{2B582BE0-4ACC-40B0-AE16-8D3CC82FF5FA}" type="pres">
      <dgm:prSet presAssocID="{15EAF88C-17C3-4FB2-BD2E-BFE32BAA3354}" presName="extraNode" presStyleLbl="node1" presStyleIdx="0" presStyleCnt="6"/>
      <dgm:spPr/>
    </dgm:pt>
    <dgm:pt modelId="{E872726D-D360-4876-974A-FDAEF1942FBE}" type="pres">
      <dgm:prSet presAssocID="{15EAF88C-17C3-4FB2-BD2E-BFE32BAA3354}" presName="dstNode" presStyleLbl="node1" presStyleIdx="0" presStyleCnt="6"/>
      <dgm:spPr/>
    </dgm:pt>
    <dgm:pt modelId="{884B10F4-CDAB-427C-90BC-6D813427FD7D}" type="pres">
      <dgm:prSet presAssocID="{49FC9C35-9B77-4DD8-A5E6-741672685E4D}" presName="text_1" presStyleLbl="node1" presStyleIdx="0" presStyleCnt="6">
        <dgm:presLayoutVars>
          <dgm:bulletEnabled val="1"/>
        </dgm:presLayoutVars>
      </dgm:prSet>
      <dgm:spPr/>
    </dgm:pt>
    <dgm:pt modelId="{482262E1-80F0-45B4-8713-55468D28BB55}" type="pres">
      <dgm:prSet presAssocID="{49FC9C35-9B77-4DD8-A5E6-741672685E4D}" presName="accent_1" presStyleCnt="0"/>
      <dgm:spPr/>
    </dgm:pt>
    <dgm:pt modelId="{E17780C5-BA4E-41E3-9819-BB9EF8C49389}" type="pres">
      <dgm:prSet presAssocID="{49FC9C35-9B77-4DD8-A5E6-741672685E4D}" presName="accentRepeatNode" presStyleLbl="solidFgAcc1" presStyleIdx="0" presStyleCnt="6"/>
      <dgm:spPr/>
    </dgm:pt>
    <dgm:pt modelId="{1163B866-F4E6-4146-9311-DC6C308DBBDE}" type="pres">
      <dgm:prSet presAssocID="{1D413220-A346-46BC-85D9-DF1CAE64245F}" presName="text_2" presStyleLbl="node1" presStyleIdx="1" presStyleCnt="6" custLinFactNeighborX="759">
        <dgm:presLayoutVars>
          <dgm:bulletEnabled val="1"/>
        </dgm:presLayoutVars>
      </dgm:prSet>
      <dgm:spPr/>
    </dgm:pt>
    <dgm:pt modelId="{CE2C47A0-D46B-46FE-B791-E8D95F5B4F3E}" type="pres">
      <dgm:prSet presAssocID="{1D413220-A346-46BC-85D9-DF1CAE64245F}" presName="accent_2" presStyleCnt="0"/>
      <dgm:spPr/>
    </dgm:pt>
    <dgm:pt modelId="{B31E4A0A-7F6C-4B29-B3E5-02D96BC32B21}" type="pres">
      <dgm:prSet presAssocID="{1D413220-A346-46BC-85D9-DF1CAE64245F}" presName="accentRepeatNode" presStyleLbl="solidFgAcc1" presStyleIdx="1" presStyleCnt="6"/>
      <dgm:spPr/>
    </dgm:pt>
    <dgm:pt modelId="{B5182674-1E22-4C39-A134-CB193B734794}" type="pres">
      <dgm:prSet presAssocID="{B4D7AC31-069D-4AA1-9C6B-FEF15C7AE6BF}" presName="text_3" presStyleLbl="node1" presStyleIdx="2" presStyleCnt="6">
        <dgm:presLayoutVars>
          <dgm:bulletEnabled val="1"/>
        </dgm:presLayoutVars>
      </dgm:prSet>
      <dgm:spPr/>
    </dgm:pt>
    <dgm:pt modelId="{B61CD17B-3F49-43FF-B2D3-A047FAAAAD26}" type="pres">
      <dgm:prSet presAssocID="{B4D7AC31-069D-4AA1-9C6B-FEF15C7AE6BF}" presName="accent_3" presStyleCnt="0"/>
      <dgm:spPr/>
    </dgm:pt>
    <dgm:pt modelId="{ACAF1D39-F524-4913-B31B-B2E2D7E4FE75}" type="pres">
      <dgm:prSet presAssocID="{B4D7AC31-069D-4AA1-9C6B-FEF15C7AE6BF}" presName="accentRepeatNode" presStyleLbl="solidFgAcc1" presStyleIdx="2" presStyleCnt="6"/>
      <dgm:spPr/>
    </dgm:pt>
    <dgm:pt modelId="{58598856-41D4-4DC3-88ED-4040666D2BC9}" type="pres">
      <dgm:prSet presAssocID="{CA78E4B0-908A-4D72-BE66-9510D783C7C1}" presName="text_4" presStyleLbl="node1" presStyleIdx="3" presStyleCnt="6">
        <dgm:presLayoutVars>
          <dgm:bulletEnabled val="1"/>
        </dgm:presLayoutVars>
      </dgm:prSet>
      <dgm:spPr/>
    </dgm:pt>
    <dgm:pt modelId="{C01FFC90-29F8-4F2E-B7C2-12C21E6A965D}" type="pres">
      <dgm:prSet presAssocID="{CA78E4B0-908A-4D72-BE66-9510D783C7C1}" presName="accent_4" presStyleCnt="0"/>
      <dgm:spPr/>
    </dgm:pt>
    <dgm:pt modelId="{642DCDC2-B2FE-4FA4-9678-37F7D7081BA2}" type="pres">
      <dgm:prSet presAssocID="{CA78E4B0-908A-4D72-BE66-9510D783C7C1}" presName="accentRepeatNode" presStyleLbl="solidFgAcc1" presStyleIdx="3" presStyleCnt="6"/>
      <dgm:spPr/>
    </dgm:pt>
    <dgm:pt modelId="{D0B31AE8-E9B9-4B6B-A460-9FFCDCDC722C}" type="pres">
      <dgm:prSet presAssocID="{E491A32E-5DD0-420B-8E1A-222128FC13BA}" presName="text_5" presStyleLbl="node1" presStyleIdx="4" presStyleCnt="6">
        <dgm:presLayoutVars>
          <dgm:bulletEnabled val="1"/>
        </dgm:presLayoutVars>
      </dgm:prSet>
      <dgm:spPr/>
    </dgm:pt>
    <dgm:pt modelId="{20D0705F-A932-42E3-80E2-208FB00286B2}" type="pres">
      <dgm:prSet presAssocID="{E491A32E-5DD0-420B-8E1A-222128FC13BA}" presName="accent_5" presStyleCnt="0"/>
      <dgm:spPr/>
    </dgm:pt>
    <dgm:pt modelId="{F0AD6984-0401-4570-AB7D-FDBDCD20FDB9}" type="pres">
      <dgm:prSet presAssocID="{E491A32E-5DD0-420B-8E1A-222128FC13BA}" presName="accentRepeatNode" presStyleLbl="solidFgAcc1" presStyleIdx="4" presStyleCnt="6"/>
      <dgm:spPr/>
    </dgm:pt>
    <dgm:pt modelId="{78EF7174-BB1A-40A9-97F0-B9B36ED173D5}" type="pres">
      <dgm:prSet presAssocID="{94E63E1C-EA66-4F0A-A205-1D210B175686}" presName="text_6" presStyleLbl="node1" presStyleIdx="5" presStyleCnt="6">
        <dgm:presLayoutVars>
          <dgm:bulletEnabled val="1"/>
        </dgm:presLayoutVars>
      </dgm:prSet>
      <dgm:spPr/>
    </dgm:pt>
    <dgm:pt modelId="{5AFBE93B-2D6F-456F-98FF-928C1034C857}" type="pres">
      <dgm:prSet presAssocID="{94E63E1C-EA66-4F0A-A205-1D210B175686}" presName="accent_6" presStyleCnt="0"/>
      <dgm:spPr/>
    </dgm:pt>
    <dgm:pt modelId="{FD59361C-2A6D-42DC-BFFD-24BDFBDF9B34}" type="pres">
      <dgm:prSet presAssocID="{94E63E1C-EA66-4F0A-A205-1D210B175686}" presName="accentRepeatNode" presStyleLbl="solidFgAcc1" presStyleIdx="5" presStyleCnt="6"/>
      <dgm:spPr/>
    </dgm:pt>
  </dgm:ptLst>
  <dgm:cxnLst>
    <dgm:cxn modelId="{95B16C0A-3B1C-4276-BCF8-8E3D214E34CB}" type="presOf" srcId="{15EAF88C-17C3-4FB2-BD2E-BFE32BAA3354}" destId="{0F4650F7-C3D4-4DFE-B2AC-06E4B2159FB9}" srcOrd="0" destOrd="0" presId="urn:microsoft.com/office/officeart/2008/layout/VerticalCurvedList"/>
    <dgm:cxn modelId="{95D9130D-E26B-456D-B8F1-DE3EBD71FE52}" type="presOf" srcId="{5869E533-CB30-4317-82D7-20F2DD201550}" destId="{2A979FAD-B67D-4F9F-BCCD-B707486A1F32}" srcOrd="0" destOrd="0" presId="urn:microsoft.com/office/officeart/2008/layout/VerticalCurvedList"/>
    <dgm:cxn modelId="{68EB6023-E4F3-4282-8B27-40910D372731}" srcId="{15EAF88C-17C3-4FB2-BD2E-BFE32BAA3354}" destId="{1D413220-A346-46BC-85D9-DF1CAE64245F}" srcOrd="1" destOrd="0" parTransId="{0166C4C0-8897-45F5-9EEF-E90BD4BE8772}" sibTransId="{DC37A8C4-39F5-4E65-B2AF-0DFF76F8CD67}"/>
    <dgm:cxn modelId="{0A54F82C-15CE-4A04-98B2-4BFECE06F9B5}" type="presOf" srcId="{B4D7AC31-069D-4AA1-9C6B-FEF15C7AE6BF}" destId="{B5182674-1E22-4C39-A134-CB193B734794}" srcOrd="0" destOrd="0" presId="urn:microsoft.com/office/officeart/2008/layout/VerticalCurvedList"/>
    <dgm:cxn modelId="{F1C7142E-DAD9-42AD-952F-A65C6AA1B4F3}" type="presOf" srcId="{CA78E4B0-908A-4D72-BE66-9510D783C7C1}" destId="{58598856-41D4-4DC3-88ED-4040666D2BC9}" srcOrd="0" destOrd="0" presId="urn:microsoft.com/office/officeart/2008/layout/VerticalCurvedList"/>
    <dgm:cxn modelId="{A3442831-8B8E-4BA7-A0AD-5EFCDD8E9C88}" srcId="{15EAF88C-17C3-4FB2-BD2E-BFE32BAA3354}" destId="{94E63E1C-EA66-4F0A-A205-1D210B175686}" srcOrd="5" destOrd="0" parTransId="{74BF5DC6-9246-4FB2-A0AB-AC8F32077014}" sibTransId="{37B45FA3-873F-4576-B9A8-9D13EAF067C3}"/>
    <dgm:cxn modelId="{1081203C-8AF4-4E95-B6C6-749937B825A1}" srcId="{15EAF88C-17C3-4FB2-BD2E-BFE32BAA3354}" destId="{E491A32E-5DD0-420B-8E1A-222128FC13BA}" srcOrd="4" destOrd="0" parTransId="{A4B63E42-A5DF-4777-910D-532F323DE2BF}" sibTransId="{D26FFD7B-DCBA-40A9-A190-F1C4D85811E2}"/>
    <dgm:cxn modelId="{07A4814D-4667-426C-B14B-FDADE9D48713}" type="presOf" srcId="{49FC9C35-9B77-4DD8-A5E6-741672685E4D}" destId="{884B10F4-CDAB-427C-90BC-6D813427FD7D}" srcOrd="0" destOrd="0" presId="urn:microsoft.com/office/officeart/2008/layout/VerticalCurvedList"/>
    <dgm:cxn modelId="{950AFA77-5455-435D-BCCC-217C1DFB6DC8}" srcId="{15EAF88C-17C3-4FB2-BD2E-BFE32BAA3354}" destId="{B4D7AC31-069D-4AA1-9C6B-FEF15C7AE6BF}" srcOrd="2" destOrd="0" parTransId="{8661D9E3-07D4-493C-B62A-D0A7137AF825}" sibTransId="{0F1D2868-5A88-429D-97A4-9751CC5721DE}"/>
    <dgm:cxn modelId="{BFB91D85-AB26-483A-96B2-ACCBE650D6C9}" type="presOf" srcId="{1D413220-A346-46BC-85D9-DF1CAE64245F}" destId="{1163B866-F4E6-4146-9311-DC6C308DBBDE}" srcOrd="0" destOrd="0" presId="urn:microsoft.com/office/officeart/2008/layout/VerticalCurvedList"/>
    <dgm:cxn modelId="{CAC3E2C2-5BE8-4B7F-B050-CFCA4BA3C6BE}" type="presOf" srcId="{94E63E1C-EA66-4F0A-A205-1D210B175686}" destId="{78EF7174-BB1A-40A9-97F0-B9B36ED173D5}" srcOrd="0" destOrd="0" presId="urn:microsoft.com/office/officeart/2008/layout/VerticalCurvedList"/>
    <dgm:cxn modelId="{18B0A8C6-9741-4FA4-BC20-580610DA9CF6}" srcId="{15EAF88C-17C3-4FB2-BD2E-BFE32BAA3354}" destId="{49FC9C35-9B77-4DD8-A5E6-741672685E4D}" srcOrd="0" destOrd="0" parTransId="{66BE8D47-8212-44D8-97E2-24A53086F9E6}" sibTransId="{5869E533-CB30-4317-82D7-20F2DD201550}"/>
    <dgm:cxn modelId="{611CE7D2-E547-4163-BAAD-1EA77462BB3B}" type="presOf" srcId="{E491A32E-5DD0-420B-8E1A-222128FC13BA}" destId="{D0B31AE8-E9B9-4B6B-A460-9FFCDCDC722C}" srcOrd="0" destOrd="0" presId="urn:microsoft.com/office/officeart/2008/layout/VerticalCurvedList"/>
    <dgm:cxn modelId="{4D4DEAFD-1FF2-4469-8AFF-555330260941}" srcId="{15EAF88C-17C3-4FB2-BD2E-BFE32BAA3354}" destId="{CA78E4B0-908A-4D72-BE66-9510D783C7C1}" srcOrd="3" destOrd="0" parTransId="{7F8FEE6F-002A-4635-A462-258C06E4811E}" sibTransId="{5BAE5C0C-D07C-4516-B3AD-4C9DBDB87F6F}"/>
    <dgm:cxn modelId="{79E6E033-133A-4725-BAEC-B762E7031C96}" type="presParOf" srcId="{0F4650F7-C3D4-4DFE-B2AC-06E4B2159FB9}" destId="{564B5495-7DA8-4503-AD21-925B9A8B3BE2}" srcOrd="0" destOrd="0" presId="urn:microsoft.com/office/officeart/2008/layout/VerticalCurvedList"/>
    <dgm:cxn modelId="{38E486B9-9C3B-44CE-BDD1-47CF4BC4E6F8}" type="presParOf" srcId="{564B5495-7DA8-4503-AD21-925B9A8B3BE2}" destId="{14414524-494C-486F-9B17-DA789FA42729}" srcOrd="0" destOrd="0" presId="urn:microsoft.com/office/officeart/2008/layout/VerticalCurvedList"/>
    <dgm:cxn modelId="{9F9E115E-4BA4-45F6-9877-BDD5BAD98C1C}" type="presParOf" srcId="{14414524-494C-486F-9B17-DA789FA42729}" destId="{75C0ADC7-7A62-4352-8BE2-8EDEAEF65708}" srcOrd="0" destOrd="0" presId="urn:microsoft.com/office/officeart/2008/layout/VerticalCurvedList"/>
    <dgm:cxn modelId="{370FA283-5CCC-44A9-9608-9D4A642B8FD0}" type="presParOf" srcId="{14414524-494C-486F-9B17-DA789FA42729}" destId="{2A979FAD-B67D-4F9F-BCCD-B707486A1F32}" srcOrd="1" destOrd="0" presId="urn:microsoft.com/office/officeart/2008/layout/VerticalCurvedList"/>
    <dgm:cxn modelId="{4FDB34A8-9D29-433A-8C71-ABB295647C56}" type="presParOf" srcId="{14414524-494C-486F-9B17-DA789FA42729}" destId="{2B582BE0-4ACC-40B0-AE16-8D3CC82FF5FA}" srcOrd="2" destOrd="0" presId="urn:microsoft.com/office/officeart/2008/layout/VerticalCurvedList"/>
    <dgm:cxn modelId="{27FFAFE2-8C93-46E9-997B-CDE855F4AF1E}" type="presParOf" srcId="{14414524-494C-486F-9B17-DA789FA42729}" destId="{E872726D-D360-4876-974A-FDAEF1942FBE}" srcOrd="3" destOrd="0" presId="urn:microsoft.com/office/officeart/2008/layout/VerticalCurvedList"/>
    <dgm:cxn modelId="{3EFE154F-2E7F-4555-BBBF-12F06F0A6D09}" type="presParOf" srcId="{564B5495-7DA8-4503-AD21-925B9A8B3BE2}" destId="{884B10F4-CDAB-427C-90BC-6D813427FD7D}" srcOrd="1" destOrd="0" presId="urn:microsoft.com/office/officeart/2008/layout/VerticalCurvedList"/>
    <dgm:cxn modelId="{C387E42F-2DC5-47E3-8E6F-B2A9C612ACCB}" type="presParOf" srcId="{564B5495-7DA8-4503-AD21-925B9A8B3BE2}" destId="{482262E1-80F0-45B4-8713-55468D28BB55}" srcOrd="2" destOrd="0" presId="urn:microsoft.com/office/officeart/2008/layout/VerticalCurvedList"/>
    <dgm:cxn modelId="{175A6D1F-A05D-4C0C-ABAF-39B5720B04F1}" type="presParOf" srcId="{482262E1-80F0-45B4-8713-55468D28BB55}" destId="{E17780C5-BA4E-41E3-9819-BB9EF8C49389}" srcOrd="0" destOrd="0" presId="urn:microsoft.com/office/officeart/2008/layout/VerticalCurvedList"/>
    <dgm:cxn modelId="{2A1729FC-3EC4-4F30-B7E4-FEEF98718432}" type="presParOf" srcId="{564B5495-7DA8-4503-AD21-925B9A8B3BE2}" destId="{1163B866-F4E6-4146-9311-DC6C308DBBDE}" srcOrd="3" destOrd="0" presId="urn:microsoft.com/office/officeart/2008/layout/VerticalCurvedList"/>
    <dgm:cxn modelId="{6AB19B24-BC88-4DD0-A44F-5C8553BA62E2}" type="presParOf" srcId="{564B5495-7DA8-4503-AD21-925B9A8B3BE2}" destId="{CE2C47A0-D46B-46FE-B791-E8D95F5B4F3E}" srcOrd="4" destOrd="0" presId="urn:microsoft.com/office/officeart/2008/layout/VerticalCurvedList"/>
    <dgm:cxn modelId="{141C5637-EAA2-4B80-B558-54A6D0A3BC91}" type="presParOf" srcId="{CE2C47A0-D46B-46FE-B791-E8D95F5B4F3E}" destId="{B31E4A0A-7F6C-4B29-B3E5-02D96BC32B21}" srcOrd="0" destOrd="0" presId="urn:microsoft.com/office/officeart/2008/layout/VerticalCurvedList"/>
    <dgm:cxn modelId="{6B24E8BE-4D80-4CDF-9740-F7FEEAEF10B5}" type="presParOf" srcId="{564B5495-7DA8-4503-AD21-925B9A8B3BE2}" destId="{B5182674-1E22-4C39-A134-CB193B734794}" srcOrd="5" destOrd="0" presId="urn:microsoft.com/office/officeart/2008/layout/VerticalCurvedList"/>
    <dgm:cxn modelId="{1448F47A-2646-4A52-AA15-A740C4A8DC47}" type="presParOf" srcId="{564B5495-7DA8-4503-AD21-925B9A8B3BE2}" destId="{B61CD17B-3F49-43FF-B2D3-A047FAAAAD26}" srcOrd="6" destOrd="0" presId="urn:microsoft.com/office/officeart/2008/layout/VerticalCurvedList"/>
    <dgm:cxn modelId="{5CBFA185-A3FD-4DC1-9BE1-9EF41F21186F}" type="presParOf" srcId="{B61CD17B-3F49-43FF-B2D3-A047FAAAAD26}" destId="{ACAF1D39-F524-4913-B31B-B2E2D7E4FE75}" srcOrd="0" destOrd="0" presId="urn:microsoft.com/office/officeart/2008/layout/VerticalCurvedList"/>
    <dgm:cxn modelId="{705A3048-7238-4C74-92F8-33366380E151}" type="presParOf" srcId="{564B5495-7DA8-4503-AD21-925B9A8B3BE2}" destId="{58598856-41D4-4DC3-88ED-4040666D2BC9}" srcOrd="7" destOrd="0" presId="urn:microsoft.com/office/officeart/2008/layout/VerticalCurvedList"/>
    <dgm:cxn modelId="{6CF6A712-93DE-4920-B6EC-8FE4DEA3A06B}" type="presParOf" srcId="{564B5495-7DA8-4503-AD21-925B9A8B3BE2}" destId="{C01FFC90-29F8-4F2E-B7C2-12C21E6A965D}" srcOrd="8" destOrd="0" presId="urn:microsoft.com/office/officeart/2008/layout/VerticalCurvedList"/>
    <dgm:cxn modelId="{E3AECDE6-1AE9-4578-A7A7-A3F3CC23509C}" type="presParOf" srcId="{C01FFC90-29F8-4F2E-B7C2-12C21E6A965D}" destId="{642DCDC2-B2FE-4FA4-9678-37F7D7081BA2}" srcOrd="0" destOrd="0" presId="urn:microsoft.com/office/officeart/2008/layout/VerticalCurvedList"/>
    <dgm:cxn modelId="{05C96F8B-369B-4C7E-99B8-AD4AD05E19B1}" type="presParOf" srcId="{564B5495-7DA8-4503-AD21-925B9A8B3BE2}" destId="{D0B31AE8-E9B9-4B6B-A460-9FFCDCDC722C}" srcOrd="9" destOrd="0" presId="urn:microsoft.com/office/officeart/2008/layout/VerticalCurvedList"/>
    <dgm:cxn modelId="{DB73FF17-EBF4-4DD7-9ED8-49031545B519}" type="presParOf" srcId="{564B5495-7DA8-4503-AD21-925B9A8B3BE2}" destId="{20D0705F-A932-42E3-80E2-208FB00286B2}" srcOrd="10" destOrd="0" presId="urn:microsoft.com/office/officeart/2008/layout/VerticalCurvedList"/>
    <dgm:cxn modelId="{7222E110-AAA7-4887-8890-6C67986CF186}" type="presParOf" srcId="{20D0705F-A932-42E3-80E2-208FB00286B2}" destId="{F0AD6984-0401-4570-AB7D-FDBDCD20FDB9}" srcOrd="0" destOrd="0" presId="urn:microsoft.com/office/officeart/2008/layout/VerticalCurvedList"/>
    <dgm:cxn modelId="{C87083E6-5AD1-4077-A64D-BA13974B6F9C}" type="presParOf" srcId="{564B5495-7DA8-4503-AD21-925B9A8B3BE2}" destId="{78EF7174-BB1A-40A9-97F0-B9B36ED173D5}" srcOrd="11" destOrd="0" presId="urn:microsoft.com/office/officeart/2008/layout/VerticalCurvedList"/>
    <dgm:cxn modelId="{2F6BFD83-5E27-4DD0-A04C-5698957DBE09}" type="presParOf" srcId="{564B5495-7DA8-4503-AD21-925B9A8B3BE2}" destId="{5AFBE93B-2D6F-456F-98FF-928C1034C857}" srcOrd="12" destOrd="0" presId="urn:microsoft.com/office/officeart/2008/layout/VerticalCurvedList"/>
    <dgm:cxn modelId="{68B80453-CE40-4569-9794-94DF27E15714}" type="presParOf" srcId="{5AFBE93B-2D6F-456F-98FF-928C1034C857}" destId="{FD59361C-2A6D-42DC-BFFD-24BDFBDF9B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01D6B-7278-4D94-92EA-844F30B25BB5}">
      <dsp:nvSpPr>
        <dsp:cNvPr id="0" name=""/>
        <dsp:cNvSpPr/>
      </dsp:nvSpPr>
      <dsp:spPr>
        <a:xfrm>
          <a:off x="-3996830" y="-613571"/>
          <a:ext cx="4763022" cy="4763022"/>
        </a:xfrm>
        <a:prstGeom prst="blockArc">
          <a:avLst>
            <a:gd name="adj1" fmla="val 18900000"/>
            <a:gd name="adj2" fmla="val 2700000"/>
            <a:gd name="adj3" fmla="val 45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16771-EA1F-4784-A133-32A59479A0A5}">
      <dsp:nvSpPr>
        <dsp:cNvPr id="0" name=""/>
        <dsp:cNvSpPr/>
      </dsp:nvSpPr>
      <dsp:spPr>
        <a:xfrm>
          <a:off x="492729" y="353588"/>
          <a:ext cx="6866207" cy="70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321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forma vlády</a:t>
          </a:r>
        </a:p>
      </dsp:txBody>
      <dsp:txXfrm>
        <a:off x="492729" y="353588"/>
        <a:ext cx="6866207" cy="707176"/>
      </dsp:txXfrm>
    </dsp:sp>
    <dsp:sp modelId="{9828909B-2A73-4703-9FAC-BDB403DE41B9}">
      <dsp:nvSpPr>
        <dsp:cNvPr id="0" name=""/>
        <dsp:cNvSpPr/>
      </dsp:nvSpPr>
      <dsp:spPr>
        <a:xfrm>
          <a:off x="50744" y="265191"/>
          <a:ext cx="883970" cy="88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4DBF8-16B6-41D7-B016-69E5DDD7E9AC}">
      <dsp:nvSpPr>
        <dsp:cNvPr id="0" name=""/>
        <dsp:cNvSpPr/>
      </dsp:nvSpPr>
      <dsp:spPr>
        <a:xfrm>
          <a:off x="749788" y="1414352"/>
          <a:ext cx="6609149" cy="70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321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forma územní organizace</a:t>
          </a:r>
        </a:p>
      </dsp:txBody>
      <dsp:txXfrm>
        <a:off x="749788" y="1414352"/>
        <a:ext cx="6609149" cy="707176"/>
      </dsp:txXfrm>
    </dsp:sp>
    <dsp:sp modelId="{60CF0C03-BC91-416A-A05D-D09B79B4820B}">
      <dsp:nvSpPr>
        <dsp:cNvPr id="0" name=""/>
        <dsp:cNvSpPr/>
      </dsp:nvSpPr>
      <dsp:spPr>
        <a:xfrm>
          <a:off x="307803" y="1325954"/>
          <a:ext cx="883970" cy="88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9DCA0-87C9-4ABF-9955-886A9BD2C494}">
      <dsp:nvSpPr>
        <dsp:cNvPr id="0" name=""/>
        <dsp:cNvSpPr/>
      </dsp:nvSpPr>
      <dsp:spPr>
        <a:xfrm>
          <a:off x="492729" y="2475116"/>
          <a:ext cx="6866207" cy="70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321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forma státního režimu</a:t>
          </a:r>
        </a:p>
      </dsp:txBody>
      <dsp:txXfrm>
        <a:off x="492729" y="2475116"/>
        <a:ext cx="6866207" cy="707176"/>
      </dsp:txXfrm>
    </dsp:sp>
    <dsp:sp modelId="{6A9AB09D-A519-46AE-9D6D-33FF72434A52}">
      <dsp:nvSpPr>
        <dsp:cNvPr id="0" name=""/>
        <dsp:cNvSpPr/>
      </dsp:nvSpPr>
      <dsp:spPr>
        <a:xfrm>
          <a:off x="50744" y="2386719"/>
          <a:ext cx="883970" cy="88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4E54B-58BD-4F4D-9D9D-9EBE929B2937}">
      <dsp:nvSpPr>
        <dsp:cNvPr id="0" name=""/>
        <dsp:cNvSpPr/>
      </dsp:nvSpPr>
      <dsp:spPr>
        <a:xfrm>
          <a:off x="0" y="573287"/>
          <a:ext cx="1075213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37313-9DC3-4653-B496-AFF090762F8E}">
      <dsp:nvSpPr>
        <dsp:cNvPr id="0" name=""/>
        <dsp:cNvSpPr/>
      </dsp:nvSpPr>
      <dsp:spPr>
        <a:xfrm>
          <a:off x="537606" y="41927"/>
          <a:ext cx="7526496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monarchie</a:t>
          </a:r>
        </a:p>
      </dsp:txBody>
      <dsp:txXfrm>
        <a:off x="589484" y="93805"/>
        <a:ext cx="7422740" cy="958964"/>
      </dsp:txXfrm>
    </dsp:sp>
    <dsp:sp modelId="{2CBBB96D-61B8-41C3-947C-F866EDBA16A1}">
      <dsp:nvSpPr>
        <dsp:cNvPr id="0" name=""/>
        <dsp:cNvSpPr/>
      </dsp:nvSpPr>
      <dsp:spPr>
        <a:xfrm>
          <a:off x="0" y="2206248"/>
          <a:ext cx="1075213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0EB81-1144-4DC7-BD64-50662E5B76C1}">
      <dsp:nvSpPr>
        <dsp:cNvPr id="0" name=""/>
        <dsp:cNvSpPr/>
      </dsp:nvSpPr>
      <dsp:spPr>
        <a:xfrm>
          <a:off x="537606" y="1674888"/>
          <a:ext cx="7526496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republika</a:t>
          </a:r>
        </a:p>
      </dsp:txBody>
      <dsp:txXfrm>
        <a:off x="589484" y="1726766"/>
        <a:ext cx="7422740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32802-2D16-435F-9DE2-A4C99BF3BE45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5A62F-8469-41D6-9484-F5064517E790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absolutistická </a:t>
          </a:r>
        </a:p>
      </dsp:txBody>
      <dsp:txXfrm>
        <a:off x="582278" y="89231"/>
        <a:ext cx="7437152" cy="825776"/>
      </dsp:txXfrm>
    </dsp:sp>
    <dsp:sp modelId="{F37E89EF-056C-48A8-8961-E74A2631F3F4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740A-906C-44DF-8712-08F69AAC1A2D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konstituční </a:t>
          </a:r>
        </a:p>
      </dsp:txBody>
      <dsp:txXfrm>
        <a:off x="582278" y="1495391"/>
        <a:ext cx="7437152" cy="825776"/>
      </dsp:txXfrm>
    </dsp:sp>
    <dsp:sp modelId="{DACD2C61-1FE4-4D1F-8B3E-755C0767B2E4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0C14B-2947-46A0-8CA0-1BD202DFB75B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dualistická </a:t>
          </a:r>
        </a:p>
      </dsp:txBody>
      <dsp:txXfrm>
        <a:off x="582278" y="2901552"/>
        <a:ext cx="7437152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C72DD-58ED-46F2-863D-59023930C24C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E16AF-DC22-4FA9-B05E-DACC65A35139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parlamentní </a:t>
          </a:r>
        </a:p>
      </dsp:txBody>
      <dsp:txXfrm>
        <a:off x="582278" y="89231"/>
        <a:ext cx="7437152" cy="825776"/>
      </dsp:txXfrm>
    </dsp:sp>
    <dsp:sp modelId="{600A2833-0EF8-4845-8E52-2694EB60AA8D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D1CF6-F9CD-41EC-8235-F3C465378105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poloprezidentská</a:t>
          </a:r>
        </a:p>
      </dsp:txBody>
      <dsp:txXfrm>
        <a:off x="582278" y="1495391"/>
        <a:ext cx="7437152" cy="825776"/>
      </dsp:txXfrm>
    </dsp:sp>
    <dsp:sp modelId="{83DDD2FC-4BFF-4BCB-9FBD-6248188A99DA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8703A-F3D5-4ABF-A74F-CEF073843A69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prezidentská</a:t>
          </a:r>
        </a:p>
      </dsp:txBody>
      <dsp:txXfrm>
        <a:off x="582278" y="2901552"/>
        <a:ext cx="7437152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0705F-6928-4F21-97CF-93A70639DE7B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C8764-D54C-48CB-8523-0484FD235857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přímá</a:t>
          </a:r>
        </a:p>
      </dsp:txBody>
      <dsp:txXfrm>
        <a:off x="582278" y="89231"/>
        <a:ext cx="7437152" cy="825776"/>
      </dsp:txXfrm>
    </dsp:sp>
    <dsp:sp modelId="{825C545E-A9DD-47AF-8B54-F104F8C7FDE9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1E2B3-B3F4-4F41-B65D-435CA2136395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zastupitelská</a:t>
          </a:r>
        </a:p>
      </dsp:txBody>
      <dsp:txXfrm>
        <a:off x="582278" y="1495391"/>
        <a:ext cx="7437152" cy="825776"/>
      </dsp:txXfrm>
    </dsp:sp>
    <dsp:sp modelId="{EC9D7AB2-A961-4A7F-B3AE-F6454DCC342E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02383-D0F7-4AEA-8113-8D620BB2A167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polopřímá</a:t>
          </a:r>
        </a:p>
      </dsp:txBody>
      <dsp:txXfrm>
        <a:off x="582278" y="2901552"/>
        <a:ext cx="7437152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79FAD-B67D-4F9F-BCCD-B707486A1F32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B10F4-CDAB-427C-90BC-6D813427FD7D}">
      <dsp:nvSpPr>
        <dsp:cNvPr id="0" name=""/>
        <dsp:cNvSpPr/>
      </dsp:nvSpPr>
      <dsp:spPr>
        <a:xfrm>
          <a:off x="334030" y="218022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princip většiny a princip ochrany menšiny</a:t>
          </a:r>
          <a:endParaRPr lang="en-US" sz="2300" kern="1200" dirty="0"/>
        </a:p>
      </dsp:txBody>
      <dsp:txXfrm>
        <a:off x="334030" y="218022"/>
        <a:ext cx="10361717" cy="435880"/>
      </dsp:txXfrm>
    </dsp:sp>
    <dsp:sp modelId="{E17780C5-BA4E-41E3-9819-BB9EF8C49389}">
      <dsp:nvSpPr>
        <dsp:cNvPr id="0" name=""/>
        <dsp:cNvSpPr/>
      </dsp:nvSpPr>
      <dsp:spPr>
        <a:xfrm>
          <a:off x="61605" y="163537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3B866-F4E6-4146-9311-DC6C308DBBDE}">
      <dsp:nvSpPr>
        <dsp:cNvPr id="0" name=""/>
        <dsp:cNvSpPr/>
      </dsp:nvSpPr>
      <dsp:spPr>
        <a:xfrm>
          <a:off x="748962" y="871760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princip rovnosti při rozhodování</a:t>
          </a:r>
          <a:endParaRPr lang="en-US" sz="2300" kern="1200" dirty="0"/>
        </a:p>
      </dsp:txBody>
      <dsp:txXfrm>
        <a:off x="748962" y="871760"/>
        <a:ext cx="10003175" cy="435880"/>
      </dsp:txXfrm>
    </dsp:sp>
    <dsp:sp modelId="{B31E4A0A-7F6C-4B29-B3E5-02D96BC32B21}">
      <dsp:nvSpPr>
        <dsp:cNvPr id="0" name=""/>
        <dsp:cNvSpPr/>
      </dsp:nvSpPr>
      <dsp:spPr>
        <a:xfrm>
          <a:off x="420146" y="817275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82674-1E22-4C39-A134-CB193B734794}">
      <dsp:nvSpPr>
        <dsp:cNvPr id="0" name=""/>
        <dsp:cNvSpPr/>
      </dsp:nvSpPr>
      <dsp:spPr>
        <a:xfrm>
          <a:off x="856524" y="1525498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princip konsensu</a:t>
          </a:r>
          <a:endParaRPr lang="en-US" sz="2300" kern="1200" dirty="0"/>
        </a:p>
      </dsp:txBody>
      <dsp:txXfrm>
        <a:off x="856524" y="1525498"/>
        <a:ext cx="9839223" cy="435880"/>
      </dsp:txXfrm>
    </dsp:sp>
    <dsp:sp modelId="{ACAF1D39-F524-4913-B31B-B2E2D7E4FE75}">
      <dsp:nvSpPr>
        <dsp:cNvPr id="0" name=""/>
        <dsp:cNvSpPr/>
      </dsp:nvSpPr>
      <dsp:spPr>
        <a:xfrm>
          <a:off x="584098" y="1471013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98856-41D4-4DC3-88ED-4040666D2BC9}">
      <dsp:nvSpPr>
        <dsp:cNvPr id="0" name=""/>
        <dsp:cNvSpPr/>
      </dsp:nvSpPr>
      <dsp:spPr>
        <a:xfrm>
          <a:off x="856524" y="2178821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princip vlády na čas</a:t>
          </a:r>
          <a:endParaRPr lang="en-US" sz="2300" kern="1200" dirty="0"/>
        </a:p>
      </dsp:txBody>
      <dsp:txXfrm>
        <a:off x="856524" y="2178821"/>
        <a:ext cx="9839223" cy="435880"/>
      </dsp:txXfrm>
    </dsp:sp>
    <dsp:sp modelId="{642DCDC2-B2FE-4FA4-9678-37F7D7081BA2}">
      <dsp:nvSpPr>
        <dsp:cNvPr id="0" name=""/>
        <dsp:cNvSpPr/>
      </dsp:nvSpPr>
      <dsp:spPr>
        <a:xfrm>
          <a:off x="584098" y="2124336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31AE8-E9B9-4B6B-A460-9FFCDCDC722C}">
      <dsp:nvSpPr>
        <dsp:cNvPr id="0" name=""/>
        <dsp:cNvSpPr/>
      </dsp:nvSpPr>
      <dsp:spPr>
        <a:xfrm>
          <a:off x="692572" y="2832559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princip odpovědnosti nositelů veřejných funkcí</a:t>
          </a:r>
          <a:endParaRPr lang="en-US" sz="2300" kern="1200" dirty="0"/>
        </a:p>
      </dsp:txBody>
      <dsp:txXfrm>
        <a:off x="692572" y="2832559"/>
        <a:ext cx="10003175" cy="435880"/>
      </dsp:txXfrm>
    </dsp:sp>
    <dsp:sp modelId="{F0AD6984-0401-4570-AB7D-FDBDCD20FDB9}">
      <dsp:nvSpPr>
        <dsp:cNvPr id="0" name=""/>
        <dsp:cNvSpPr/>
      </dsp:nvSpPr>
      <dsp:spPr>
        <a:xfrm>
          <a:off x="420146" y="2778074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F7174-BB1A-40A9-97F0-B9B36ED173D5}">
      <dsp:nvSpPr>
        <dsp:cNvPr id="0" name=""/>
        <dsp:cNvSpPr/>
      </dsp:nvSpPr>
      <dsp:spPr>
        <a:xfrm>
          <a:off x="334030" y="3486296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princip práva na odpor</a:t>
          </a:r>
          <a:endParaRPr lang="en-US" sz="2300" kern="1200" dirty="0"/>
        </a:p>
      </dsp:txBody>
      <dsp:txXfrm>
        <a:off x="334030" y="3486296"/>
        <a:ext cx="10361717" cy="435880"/>
      </dsp:txXfrm>
    </dsp:sp>
    <dsp:sp modelId="{FD59361C-2A6D-42DC-BFFD-24BDFBDF9B34}">
      <dsp:nvSpPr>
        <dsp:cNvPr id="0" name=""/>
        <dsp:cNvSpPr/>
      </dsp:nvSpPr>
      <dsp:spPr>
        <a:xfrm>
          <a:off x="61605" y="3431811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197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4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fragilestatesindex.org/wp-content/uploads/2023/06/FSI-2023-Report_final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Stát v unijním a mezinárodním prostředí.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Forma státu.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4. přednáška (Státověda)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2023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00C8D-F120-4D94-B111-B3142AD015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F2848B-3EBD-49C1-BAF6-B04625156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8070CA8E-AECC-4826-965E-5AA8D55F52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95600" y="753893"/>
            <a:ext cx="7920000" cy="53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810B4B-20D2-43B7-86EF-5886BC8D4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590B65-A2C3-4012-84F0-F29433243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895790-B53A-4847-A06F-88262834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hranice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12A30C-12BB-40C3-B831-C673EE1C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1664"/>
            <a:ext cx="10753200" cy="47563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lze </a:t>
            </a:r>
            <a:r>
              <a:rPr lang="cs-CZ" sz="2400" dirty="0">
                <a:solidFill>
                  <a:schemeClr val="tx2"/>
                </a:solidFill>
              </a:rPr>
              <a:t>překročit v jakémkoliv místě</a:t>
            </a:r>
            <a:r>
              <a:rPr lang="cs-CZ" sz="2400" dirty="0"/>
              <a:t>, aniž by se prováděla hraniční kontrola osob bez ohledu na jejich státní příslušnost</a:t>
            </a:r>
          </a:p>
          <a:p>
            <a:r>
              <a:rPr lang="cs-CZ" sz="2400" dirty="0"/>
              <a:t>kontroly na území mimo hranice – ano, pokud není rovnocenná hraničním kontrolám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dočasné znovuzavedení ochrany vnitřních hranic</a:t>
            </a:r>
            <a:r>
              <a:rPr lang="cs-CZ" sz="2400" dirty="0"/>
              <a:t> – možné </a:t>
            </a:r>
          </a:p>
          <a:p>
            <a:pPr lvl="1"/>
            <a:r>
              <a:rPr lang="cs-CZ" dirty="0"/>
              <a:t>závažná hrozba pro veřejný pořádek nebo vnitřní bezpečnost některého členského státu</a:t>
            </a:r>
          </a:p>
          <a:p>
            <a:pPr lvl="1"/>
            <a:r>
              <a:rPr lang="cs-CZ" dirty="0"/>
              <a:t>po omezenou dobu nepřesahující 30 dní (lze prodloužit podle podmínek) nebo po předvídatelnou dobu trvání závažné hrozby, pokud tato doba přesahuje 30 dní</a:t>
            </a:r>
          </a:p>
          <a:p>
            <a:r>
              <a:rPr lang="cs-CZ" sz="2000" dirty="0"/>
              <a:t>příklady ČR </a:t>
            </a:r>
          </a:p>
          <a:p>
            <a:pPr lvl="1"/>
            <a:r>
              <a:rPr lang="cs-CZ" dirty="0"/>
              <a:t>za poslední měsíc? </a:t>
            </a:r>
          </a:p>
          <a:p>
            <a:pPr lvl="1"/>
            <a:r>
              <a:rPr lang="cs-CZ" dirty="0"/>
              <a:t>za poslední dva roky?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88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93088C-C242-47CC-B156-383B86CA7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134305-100A-4A91-9CA2-26E51F5C0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25ED83-ECBD-45B6-9D99-A9E71627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Vnější hranice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B837C3-F002-4E32-B416-114C5342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99172"/>
            <a:ext cx="10753200" cy="538082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lze překračovat </a:t>
            </a:r>
            <a:r>
              <a:rPr lang="cs-CZ" sz="2400" dirty="0">
                <a:solidFill>
                  <a:schemeClr val="tx2"/>
                </a:solidFill>
              </a:rPr>
              <a:t>pouze na hraničních přechodech </a:t>
            </a:r>
            <a:r>
              <a:rPr lang="cs-CZ" sz="2400" dirty="0"/>
              <a:t>a </a:t>
            </a:r>
            <a:r>
              <a:rPr lang="cs-CZ" sz="2400" dirty="0">
                <a:solidFill>
                  <a:schemeClr val="tx2"/>
                </a:solidFill>
              </a:rPr>
              <a:t>během stanovené provozní doby; </a:t>
            </a:r>
            <a:r>
              <a:rPr lang="cs-CZ" sz="2400" dirty="0"/>
              <a:t>pokud ne – sankce </a:t>
            </a:r>
          </a:p>
          <a:p>
            <a:r>
              <a:rPr lang="cs-CZ" sz="2400" dirty="0">
                <a:solidFill>
                  <a:schemeClr val="tx2"/>
                </a:solidFill>
              </a:rPr>
              <a:t>všechny osoby podléhají minimální kontrole</a:t>
            </a:r>
          </a:p>
          <a:p>
            <a:pPr lvl="1"/>
            <a:r>
              <a:rPr lang="cs-CZ" dirty="0"/>
              <a:t>zjištění totožnosti na základě předložení cestovních dokladů (platnost, známky pozměnění/padělání, příp. lze nahlížet do databází k vyhledání informací – hrozba)</a:t>
            </a:r>
          </a:p>
          <a:p>
            <a:pPr lvl="1"/>
            <a:r>
              <a:rPr lang="cs-CZ" dirty="0"/>
              <a:t>u občanů EU postačí tato minimální kontrola</a:t>
            </a:r>
          </a:p>
          <a:p>
            <a:r>
              <a:rPr lang="cs-CZ" sz="2000" dirty="0">
                <a:solidFill>
                  <a:schemeClr val="tx2"/>
                </a:solidFill>
              </a:rPr>
              <a:t>důkladná kontrola – státní příslušníci třetích zemí </a:t>
            </a:r>
          </a:p>
          <a:p>
            <a:pPr lvl="1"/>
            <a:r>
              <a:rPr lang="cs-CZ" dirty="0"/>
              <a:t>ověření podmínek vstupu a případně dokladů povolujících pobyt a výkon pracovní činnosti</a:t>
            </a:r>
          </a:p>
          <a:p>
            <a:pPr lvl="1"/>
            <a:r>
              <a:rPr lang="cs-CZ" dirty="0"/>
              <a:t>např. účel pobytu, místo odjezdu a cíle</a:t>
            </a:r>
          </a:p>
          <a:p>
            <a:r>
              <a:rPr lang="cs-CZ" sz="2000" dirty="0">
                <a:solidFill>
                  <a:schemeClr val="tx2"/>
                </a:solidFill>
              </a:rPr>
              <a:t>zmírnění hraničních kontrol </a:t>
            </a:r>
            <a:r>
              <a:rPr lang="cs-CZ" sz="2000" dirty="0"/>
              <a:t>– mimořádné a nepředvídatelné okolnosti, nadměrně dlouhá čekací doba – např. důsledek ruské invaze na Ukrajinu</a:t>
            </a:r>
          </a:p>
          <a:p>
            <a:r>
              <a:rPr lang="cs-CZ" sz="2000" dirty="0">
                <a:solidFill>
                  <a:schemeClr val="tx2"/>
                </a:solidFill>
              </a:rPr>
              <a:t>odepření vstupu </a:t>
            </a:r>
            <a:r>
              <a:rPr lang="cs-CZ" sz="2000" dirty="0"/>
              <a:t>– je možné, nutné rozhodnutí s odůvodněním (vs. azylová/mezinárodní ochrana)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04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259884-0A38-44B3-9AC4-A92A92B32E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389008-07FC-4C52-B65B-1AE5717FC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01D8AE-6D49-47A6-8F84-95888D2D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Obyvatelstvo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7720FE-6840-439B-AA45-159043B35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206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pojem obyvatelstvo nezaměňovat s občanstvím EU</a:t>
            </a:r>
          </a:p>
          <a:p>
            <a:r>
              <a:rPr lang="cs-CZ" dirty="0"/>
              <a:t>obyvatel členského státu je obyvatel EU, stejně tak občan členského státu je občan EU</a:t>
            </a:r>
          </a:p>
          <a:p>
            <a:r>
              <a:rPr lang="cs-CZ" dirty="0"/>
              <a:t>argumenty proti:</a:t>
            </a:r>
          </a:p>
          <a:p>
            <a:pPr lvl="1"/>
            <a:r>
              <a:rPr lang="cs-CZ" dirty="0"/>
              <a:t>lid není nositelem suverenity v EU</a:t>
            </a:r>
          </a:p>
          <a:p>
            <a:pPr lvl="1"/>
            <a:r>
              <a:rPr lang="cs-CZ" dirty="0"/>
              <a:t>občanství EU je pouze akcesorické k občanství členského státu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34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A21417-AEEC-4657-BCD8-5C3891081C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131B2-7241-4EFF-83AD-B85857D47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673C32-E3D3-4E65-A053-65BF9785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Občanství EU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665A39-6E63-41E2-A031-38C96B98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33278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vyplývá ze SEU a SFEU</a:t>
            </a:r>
          </a:p>
          <a:p>
            <a:r>
              <a:rPr lang="cs-CZ" sz="2400" b="0" i="0" dirty="0">
                <a:solidFill>
                  <a:schemeClr val="tx2"/>
                </a:solidFill>
                <a:effectLst/>
                <a:latin typeface="Helvetica" panose="020B0604020202020204" pitchFamily="34" charset="0"/>
              </a:rPr>
              <a:t>každá osoba, která má státní příslušnost některého členského státu</a:t>
            </a:r>
          </a:p>
          <a:p>
            <a:r>
              <a:rPr lang="cs-CZ" sz="2400" dirty="0">
                <a:solidFill>
                  <a:srgbClr val="1E1E1F"/>
                </a:solidFill>
                <a:latin typeface="Helvetica" panose="020B0604020202020204" pitchFamily="34" charset="0"/>
              </a:rPr>
              <a:t>doplňuje občanství členských států, ale </a:t>
            </a:r>
            <a:r>
              <a:rPr lang="cs-CZ" sz="2400" dirty="0">
                <a:solidFill>
                  <a:schemeClr val="tx2"/>
                </a:solidFill>
                <a:latin typeface="Helvetica" panose="020B0604020202020204" pitchFamily="34" charset="0"/>
              </a:rPr>
              <a:t>nenahrazuje</a:t>
            </a:r>
            <a:r>
              <a:rPr lang="cs-CZ" sz="2400" dirty="0">
                <a:solidFill>
                  <a:srgbClr val="1E1E1F"/>
                </a:solidFill>
                <a:latin typeface="Helvetica" panose="020B0604020202020204" pitchFamily="34" charset="0"/>
              </a:rPr>
              <a:t> je</a:t>
            </a:r>
          </a:p>
          <a:p>
            <a:r>
              <a:rPr lang="cs-CZ" sz="2400" dirty="0">
                <a:solidFill>
                  <a:srgbClr val="1E1E1F"/>
                </a:solidFill>
                <a:latin typeface="Helvetica" panose="020B0604020202020204" pitchFamily="34" charset="0"/>
              </a:rPr>
              <a:t>neplést občanství EU s obyvatelstvem </a:t>
            </a:r>
            <a:endParaRPr lang="cs-CZ" sz="2400" dirty="0"/>
          </a:p>
        </p:txBody>
      </p:sp>
      <p:pic>
        <p:nvPicPr>
          <p:cNvPr id="3074" name="Picture 2" descr="Rodinný příslušník občana Evropské unie | Velvyslanectví České republiky v  Ulánbátaru">
            <a:extLst>
              <a:ext uri="{FF2B5EF4-FFF2-40B4-BE49-F238E27FC236}">
                <a16:creationId xmlns:a16="http://schemas.microsoft.com/office/drawing/2014/main" id="{508D2581-7C82-4260-80D1-8A0FD0AD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54" y="3573788"/>
            <a:ext cx="4145614" cy="31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3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867FA8-F929-471C-82F0-AE16571ED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4C307B-D652-449E-9F3B-238F94C54F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BA2BF-22A5-43DB-B111-0E6C95FD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Občanství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67D4D4-A54C-45B3-A8EB-B5CE55C8563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800" dirty="0"/>
              <a:t>právo </a:t>
            </a:r>
            <a:r>
              <a:rPr lang="cs-CZ" sz="1800" dirty="0">
                <a:solidFill>
                  <a:schemeClr val="accent1"/>
                </a:solidFill>
              </a:rPr>
              <a:t>svobodně se pohybovat </a:t>
            </a:r>
            <a:r>
              <a:rPr lang="cs-CZ" sz="1800" dirty="0"/>
              <a:t>a </a:t>
            </a:r>
            <a:r>
              <a:rPr lang="cs-CZ" sz="1800" dirty="0">
                <a:solidFill>
                  <a:schemeClr val="accent1"/>
                </a:solidFill>
              </a:rPr>
              <a:t>pobývat</a:t>
            </a:r>
            <a:r>
              <a:rPr lang="cs-CZ" sz="1800" dirty="0"/>
              <a:t> na území členských států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právo volit a být volen ve volbách do Evropského parlamentu a v obecních volbách</a:t>
            </a:r>
            <a:r>
              <a:rPr lang="cs-CZ" sz="1800" dirty="0"/>
              <a:t> v členském státě, v němž mají bydliště, za stejných podmínek jako státní příslušníci tohoto státu</a:t>
            </a:r>
          </a:p>
          <a:p>
            <a:r>
              <a:rPr lang="cs-CZ" sz="1800" dirty="0"/>
              <a:t>právo </a:t>
            </a:r>
            <a:r>
              <a:rPr lang="cs-CZ" sz="1800" dirty="0">
                <a:solidFill>
                  <a:schemeClr val="accent1"/>
                </a:solidFill>
              </a:rPr>
              <a:t>na diplomatickou nebo konzulární ochranu na území třetí země </a:t>
            </a:r>
            <a:r>
              <a:rPr lang="cs-CZ" sz="1800" dirty="0"/>
              <a:t>(jež není členem Evropské unie) kterýmkoli členským státem, pokud zde jeho země nemá diplomatické zastoupení, za stejných podmínek jako státní příslušníci tohoto členského státu,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petiční právo k Evropskému parlamentu</a:t>
            </a:r>
            <a:r>
              <a:rPr lang="cs-CZ" sz="1800" dirty="0"/>
              <a:t>, právo obracet se na </a:t>
            </a:r>
            <a:r>
              <a:rPr lang="cs-CZ" sz="1800" dirty="0">
                <a:solidFill>
                  <a:schemeClr val="accent1"/>
                </a:solidFill>
              </a:rPr>
              <a:t>evropského veřejného ochránce práv </a:t>
            </a:r>
            <a:r>
              <a:rPr lang="cs-CZ" sz="1800" dirty="0"/>
              <a:t>a právo obracet se na orgány a poradní instituce Unie v jednom z jazyků Smluv a obdržet odpověď ve stejném jazyce</a:t>
            </a:r>
          </a:p>
          <a:p>
            <a:r>
              <a:rPr lang="cs-CZ" sz="1800" dirty="0"/>
              <a:t>přístup k dokumentům orgánů, institucí a jiných subjektů Unie</a:t>
            </a:r>
          </a:p>
          <a:p>
            <a:endParaRPr lang="cs-CZ" sz="24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4629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A8553D-8CDE-45BD-B61E-10DB73992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CE32DE-7C39-4895-982C-9555B5F12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45552E-8620-4A69-BA35-D519D0BC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moc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B5492B-438A-4B42-BDCE-DD72E4307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698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svrchovaná státní moc</a:t>
            </a:r>
          </a:p>
          <a:p>
            <a:r>
              <a:rPr lang="cs-CZ" sz="2400" dirty="0">
                <a:solidFill>
                  <a:schemeClr val="tx2"/>
                </a:solidFill>
              </a:rPr>
              <a:t>EU má kompetence, ale vychází z vůle členských států </a:t>
            </a:r>
          </a:p>
          <a:p>
            <a:r>
              <a:rPr lang="cs-CZ" sz="2400" dirty="0"/>
              <a:t>EU má možnost upravit právní poměry (tvořit právo/pravidla)</a:t>
            </a:r>
          </a:p>
          <a:p>
            <a:r>
              <a:rPr lang="cs-CZ" sz="2400" dirty="0"/>
              <a:t>státní moc v sobě zahrnuje ale i prvek donucení – ten je v EU postrádán</a:t>
            </a:r>
          </a:p>
          <a:p>
            <a:r>
              <a:rPr lang="cs-CZ" sz="2400" dirty="0">
                <a:solidFill>
                  <a:schemeClr val="tx2"/>
                </a:solidFill>
              </a:rPr>
              <a:t>EU má nástroje donucení/vynucení, ale otázka efektivnosti nástrojů </a:t>
            </a:r>
          </a:p>
        </p:txBody>
      </p:sp>
    </p:spTree>
    <p:extLst>
      <p:ext uri="{BB962C8B-B14F-4D97-AF65-F5344CB8AC3E}">
        <p14:creationId xmlns:p14="http://schemas.microsoft.com/office/powerpoint/2010/main" val="81650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E06338-B2B6-4DDC-9A5F-541958604D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8708DE-701F-409C-A55C-E9283890C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7F8337-9B42-454F-824F-45E02A11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Způsobilost EU vstupovat do mezinárodních vztahů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7DF4DF-69B2-4993-8EA9-391CB3AF7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38120"/>
            <a:ext cx="10753200" cy="148727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ANO, EU je členem řady mezinárodních organizací</a:t>
            </a:r>
          </a:p>
          <a:p>
            <a:r>
              <a:rPr lang="cs-CZ" dirty="0"/>
              <a:t>EU uzavírá smlouvy se třetími státy (tam, kde má pravomoc)</a:t>
            </a:r>
          </a:p>
        </p:txBody>
      </p:sp>
    </p:spTree>
    <p:extLst>
      <p:ext uri="{BB962C8B-B14F-4D97-AF65-F5344CB8AC3E}">
        <p14:creationId xmlns:p14="http://schemas.microsoft.com/office/powerpoint/2010/main" val="272773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C338F-9A55-4812-8EDA-8EF4C5235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D64C3C-F8AC-4AA8-9D01-F55C6B5E0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EEE868-5D3F-4EB5-A70E-F8A4BD24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EU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0077EB-FA94-4E6C-9FA3-45391F96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zvláštní typ mezinárodní organizace</a:t>
            </a:r>
          </a:p>
          <a:p>
            <a:r>
              <a:rPr lang="cs-CZ" sz="2200" dirty="0">
                <a:solidFill>
                  <a:schemeClr val="tx2"/>
                </a:solidFill>
              </a:rPr>
              <a:t>nadnárodní (</a:t>
            </a:r>
            <a:r>
              <a:rPr lang="cs-CZ" sz="2200" dirty="0" err="1">
                <a:solidFill>
                  <a:schemeClr val="tx2"/>
                </a:solidFill>
              </a:rPr>
              <a:t>supranacionální</a:t>
            </a:r>
            <a:r>
              <a:rPr lang="cs-CZ" sz="2200" dirty="0">
                <a:solidFill>
                  <a:schemeClr val="tx2"/>
                </a:solidFill>
              </a:rPr>
              <a:t>) charakter </a:t>
            </a:r>
            <a:r>
              <a:rPr lang="cs-CZ" sz="2200" dirty="0"/>
              <a:t>sdružení států</a:t>
            </a:r>
          </a:p>
          <a:p>
            <a:r>
              <a:rPr lang="cs-CZ" sz="2200" dirty="0"/>
              <a:t>podstata: členské státy </a:t>
            </a:r>
            <a:r>
              <a:rPr lang="cs-CZ" sz="2200" dirty="0">
                <a:solidFill>
                  <a:schemeClr val="tx2"/>
                </a:solidFill>
              </a:rPr>
              <a:t>přenesly výkon pravomocí </a:t>
            </a:r>
            <a:r>
              <a:rPr lang="cs-CZ" sz="2200" dirty="0"/>
              <a:t>ve vymezených oblastech na EU (výlučně či sdíleně) </a:t>
            </a:r>
          </a:p>
          <a:p>
            <a:r>
              <a:rPr lang="cs-CZ" sz="2200" dirty="0"/>
              <a:t>členské státy tím </a:t>
            </a:r>
            <a:r>
              <a:rPr lang="cs-CZ" sz="2200" dirty="0">
                <a:solidFill>
                  <a:schemeClr val="tx2"/>
                </a:solidFill>
              </a:rPr>
              <a:t>neztratily svou suverenitu </a:t>
            </a:r>
            <a:r>
              <a:rPr lang="cs-CZ" sz="2200" dirty="0"/>
              <a:t>– jen některé pravomoci přenesly na orgány EU, které za nás rozhodují </a:t>
            </a:r>
          </a:p>
          <a:p>
            <a:r>
              <a:rPr lang="cs-CZ" sz="2200" dirty="0"/>
              <a:t>EU je členským </a:t>
            </a:r>
            <a:r>
              <a:rPr lang="cs-CZ" sz="2200" dirty="0">
                <a:solidFill>
                  <a:schemeClr val="tx2"/>
                </a:solidFill>
              </a:rPr>
              <a:t>státům nadřazena, subordinační charakter</a:t>
            </a:r>
          </a:p>
          <a:p>
            <a:r>
              <a:rPr lang="cs-CZ" sz="2200" dirty="0"/>
              <a:t>možnost změnit fungování EU – shoda všech členských států </a:t>
            </a:r>
          </a:p>
          <a:p>
            <a:r>
              <a:rPr lang="cs-CZ" sz="2200" dirty="0"/>
              <a:t>možnost vystoupit z EU (Brexit)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Vlajka Evropské unie – Wikipedie">
            <a:extLst>
              <a:ext uri="{FF2B5EF4-FFF2-40B4-BE49-F238E27FC236}">
                <a16:creationId xmlns:a16="http://schemas.microsoft.com/office/drawing/2014/main" id="{53662C6E-8038-47CB-BC02-1DAB3D8F8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42" y="37631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2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A28EE3-6460-4407-AE77-E9917B7F1C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C50769-42BF-4413-992A-AB347845A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2F6F88-DE48-47D8-AC9C-EAABD648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Ztrácíme suverenitu?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B21343-2B14-4D31-9F2B-A2D2AD6D5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19" y="1670381"/>
            <a:ext cx="8414022" cy="40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6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D6AE9-1E65-4873-ADD7-BD5430C8F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8ADE3-D0EE-45D8-B52E-8F15A7432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00EAD-82CE-4590-913E-2E744CE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1D472-E119-4147-AC58-4283DE6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0916"/>
            <a:ext cx="10753200" cy="27698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Specifika Evropské unie (téma minulé přednášky) a odlišení od postavení státu v jiných mezinárodních organizacích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Formy státu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400" dirty="0"/>
              <a:t>Formy vlády (vládnutí)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400" dirty="0"/>
              <a:t>Státní režim</a:t>
            </a:r>
          </a:p>
        </p:txBody>
      </p:sp>
      <p:pic>
        <p:nvPicPr>
          <p:cNvPr id="1026" name="Picture 2" descr="Master your TODO list - plus de succès avec moins de travail - IFBD">
            <a:extLst>
              <a:ext uri="{FF2B5EF4-FFF2-40B4-BE49-F238E27FC236}">
                <a16:creationId xmlns:a16="http://schemas.microsoft.com/office/drawing/2014/main" id="{CF6B8F77-EEEA-477C-ABC8-E6DF36E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13" y="3132001"/>
            <a:ext cx="4162312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900D1C6-180B-4451-A1D7-BF0F96192DD5}"/>
              </a:ext>
            </a:extLst>
          </p:cNvPr>
          <p:cNvSpPr/>
          <p:nvPr/>
        </p:nvSpPr>
        <p:spPr bwMode="auto">
          <a:xfrm>
            <a:off x="879493" y="4482000"/>
            <a:ext cx="5682692" cy="165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Prosím pozor, slide na stát v unijním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prostředí byly zkopírovány z předchozí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přednášky, ale byly současně doplněny.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Používejte tuto verzi.</a:t>
            </a:r>
          </a:p>
        </p:txBody>
      </p:sp>
    </p:spTree>
    <p:extLst>
      <p:ext uri="{BB962C8B-B14F-4D97-AF65-F5344CB8AC3E}">
        <p14:creationId xmlns:p14="http://schemas.microsoft.com/office/powerpoint/2010/main" val="13213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D6991D-1CBE-4A4B-A2A1-1680051A4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6D108-5CC3-4324-8C57-97916031E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09FC6F-1151-45AD-AC63-2F6B0086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organizace „klasické“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03D399-1B2E-4E91-B725-17A2A1BF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stojí na zásadě </a:t>
            </a:r>
            <a:r>
              <a:rPr lang="cs-CZ" sz="2400" dirty="0">
                <a:solidFill>
                  <a:schemeClr val="tx2"/>
                </a:solidFill>
              </a:rPr>
              <a:t>svrchované rovnosti států</a:t>
            </a:r>
          </a:p>
          <a:p>
            <a:r>
              <a:rPr lang="cs-CZ" sz="2400" dirty="0"/>
              <a:t>státy jsou si </a:t>
            </a:r>
            <a:r>
              <a:rPr lang="cs-CZ" sz="2400" dirty="0">
                <a:solidFill>
                  <a:schemeClr val="tx2"/>
                </a:solidFill>
              </a:rPr>
              <a:t>mezi sebou rovny</a:t>
            </a:r>
            <a:r>
              <a:rPr lang="cs-CZ" sz="2400" dirty="0"/>
              <a:t>, jsou si rovny i s mezinárodní organizací – ta jim </a:t>
            </a:r>
            <a:r>
              <a:rPr lang="cs-CZ" sz="2400" dirty="0">
                <a:solidFill>
                  <a:schemeClr val="tx2"/>
                </a:solidFill>
              </a:rPr>
              <a:t>není nadřazena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koordinační charakter</a:t>
            </a:r>
          </a:p>
          <a:p>
            <a:r>
              <a:rPr lang="cs-CZ" sz="2400" dirty="0"/>
              <a:t>základem je </a:t>
            </a:r>
            <a:r>
              <a:rPr lang="cs-CZ" sz="2400" dirty="0">
                <a:solidFill>
                  <a:schemeClr val="tx2"/>
                </a:solidFill>
              </a:rPr>
              <a:t>dohoda (shoda, konsens) všech </a:t>
            </a:r>
            <a:r>
              <a:rPr lang="cs-CZ" sz="2400" dirty="0"/>
              <a:t>(výjimky např. Rada bezpečnosti OSN – aktuální s děním v Rusku)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/>
              <a:t>typicky </a:t>
            </a:r>
            <a:r>
              <a:rPr lang="cs-CZ" sz="2400" dirty="0">
                <a:solidFill>
                  <a:schemeClr val="tx2"/>
                </a:solidFill>
              </a:rPr>
              <a:t>mezinárodní smlouvy</a:t>
            </a:r>
          </a:p>
          <a:p>
            <a:r>
              <a:rPr lang="cs-CZ" sz="2400" dirty="0"/>
              <a:t>z logiky a povahy věci nejsou státem, </a:t>
            </a:r>
          </a:p>
          <a:p>
            <a:pPr marL="72000" indent="0">
              <a:buNone/>
            </a:pPr>
            <a:r>
              <a:rPr lang="cs-CZ" sz="2400" dirty="0"/>
              <a:t>federací ani konfederací</a:t>
            </a:r>
            <a:endParaRPr lang="en-US" sz="2400" dirty="0"/>
          </a:p>
        </p:txBody>
      </p:sp>
      <p:grpSp>
        <p:nvGrpSpPr>
          <p:cNvPr id="6" name="object 8">
            <a:extLst>
              <a:ext uri="{FF2B5EF4-FFF2-40B4-BE49-F238E27FC236}">
                <a16:creationId xmlns:a16="http://schemas.microsoft.com/office/drawing/2014/main" id="{8AA4DB56-C004-4BCF-B078-4C936ECDFE19}"/>
              </a:ext>
            </a:extLst>
          </p:cNvPr>
          <p:cNvGrpSpPr/>
          <p:nvPr/>
        </p:nvGrpSpPr>
        <p:grpSpPr>
          <a:xfrm>
            <a:off x="5808750" y="4081969"/>
            <a:ext cx="4925120" cy="2926841"/>
            <a:chOff x="3386328" y="3662171"/>
            <a:chExt cx="5593842" cy="2926841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4FD5CE0-DBA9-4224-9955-8CED70B0FEE9}"/>
                </a:ext>
              </a:extLst>
            </p:cNvPr>
            <p:cNvSpPr/>
            <p:nvPr/>
          </p:nvSpPr>
          <p:spPr>
            <a:xfrm>
              <a:off x="4355168" y="4329488"/>
              <a:ext cx="1210242" cy="6489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05177760-C2B4-4F3D-8722-3AFA7EBAEB97}"/>
                </a:ext>
              </a:extLst>
            </p:cNvPr>
            <p:cNvSpPr/>
            <p:nvPr/>
          </p:nvSpPr>
          <p:spPr>
            <a:xfrm>
              <a:off x="4349369" y="4339304"/>
              <a:ext cx="1176020" cy="610235"/>
            </a:xfrm>
            <a:custGeom>
              <a:avLst/>
              <a:gdLst/>
              <a:ahLst/>
              <a:cxnLst/>
              <a:rect l="l" t="t" r="r" b="b"/>
              <a:pathLst>
                <a:path w="1176020" h="610235">
                  <a:moveTo>
                    <a:pt x="72135" y="263937"/>
                  </a:moveTo>
                  <a:lnTo>
                    <a:pt x="0" y="284511"/>
                  </a:lnTo>
                  <a:lnTo>
                    <a:pt x="183260" y="609885"/>
                  </a:lnTo>
                  <a:lnTo>
                    <a:pt x="259714" y="588041"/>
                  </a:lnTo>
                  <a:lnTo>
                    <a:pt x="257829" y="488727"/>
                  </a:lnTo>
                  <a:lnTo>
                    <a:pt x="193420" y="488727"/>
                  </a:lnTo>
                  <a:lnTo>
                    <a:pt x="72135" y="263937"/>
                  </a:lnTo>
                  <a:close/>
                </a:path>
                <a:path w="1176020" h="610235">
                  <a:moveTo>
                    <a:pt x="330703" y="307117"/>
                  </a:moveTo>
                  <a:lnTo>
                    <a:pt x="254380" y="307117"/>
                  </a:lnTo>
                  <a:lnTo>
                    <a:pt x="398652" y="548290"/>
                  </a:lnTo>
                  <a:lnTo>
                    <a:pt x="473455" y="526954"/>
                  </a:lnTo>
                  <a:lnTo>
                    <a:pt x="469653" y="432974"/>
                  </a:lnTo>
                  <a:lnTo>
                    <a:pt x="403478" y="432974"/>
                  </a:lnTo>
                  <a:lnTo>
                    <a:pt x="330703" y="307117"/>
                  </a:lnTo>
                  <a:close/>
                </a:path>
                <a:path w="1176020" h="610235">
                  <a:moveTo>
                    <a:pt x="272541" y="206533"/>
                  </a:moveTo>
                  <a:lnTo>
                    <a:pt x="188594" y="230536"/>
                  </a:lnTo>
                  <a:lnTo>
                    <a:pt x="193420" y="488727"/>
                  </a:lnTo>
                  <a:lnTo>
                    <a:pt x="257829" y="488727"/>
                  </a:lnTo>
                  <a:lnTo>
                    <a:pt x="254380" y="307117"/>
                  </a:lnTo>
                  <a:lnTo>
                    <a:pt x="330703" y="307117"/>
                  </a:lnTo>
                  <a:lnTo>
                    <a:pt x="272541" y="206533"/>
                  </a:lnTo>
                  <a:close/>
                </a:path>
                <a:path w="1176020" h="610235">
                  <a:moveTo>
                    <a:pt x="665671" y="179863"/>
                  </a:moveTo>
                  <a:lnTo>
                    <a:pt x="589406" y="179863"/>
                  </a:lnTo>
                  <a:lnTo>
                    <a:pt x="672464" y="470058"/>
                  </a:lnTo>
                  <a:lnTo>
                    <a:pt x="742950" y="449865"/>
                  </a:lnTo>
                  <a:lnTo>
                    <a:pt x="665671" y="179863"/>
                  </a:lnTo>
                  <a:close/>
                </a:path>
                <a:path w="1176020" h="610235">
                  <a:moveTo>
                    <a:pt x="458342" y="153447"/>
                  </a:moveTo>
                  <a:lnTo>
                    <a:pt x="387350" y="173767"/>
                  </a:lnTo>
                  <a:lnTo>
                    <a:pt x="403478" y="432974"/>
                  </a:lnTo>
                  <a:lnTo>
                    <a:pt x="469653" y="432974"/>
                  </a:lnTo>
                  <a:lnTo>
                    <a:pt x="458342" y="153447"/>
                  </a:lnTo>
                  <a:close/>
                </a:path>
                <a:path w="1176020" h="610235">
                  <a:moveTo>
                    <a:pt x="746378" y="71024"/>
                  </a:moveTo>
                  <a:lnTo>
                    <a:pt x="468883" y="150399"/>
                  </a:lnTo>
                  <a:lnTo>
                    <a:pt x="485775" y="209454"/>
                  </a:lnTo>
                  <a:lnTo>
                    <a:pt x="589406" y="179863"/>
                  </a:lnTo>
                  <a:lnTo>
                    <a:pt x="665671" y="179863"/>
                  </a:lnTo>
                  <a:lnTo>
                    <a:pt x="659891" y="159670"/>
                  </a:lnTo>
                  <a:lnTo>
                    <a:pt x="763269" y="130079"/>
                  </a:lnTo>
                  <a:lnTo>
                    <a:pt x="746378" y="71024"/>
                  </a:lnTo>
                  <a:close/>
                </a:path>
                <a:path w="1176020" h="610235">
                  <a:moveTo>
                    <a:pt x="1017111" y="0"/>
                  </a:moveTo>
                  <a:lnTo>
                    <a:pt x="944244" y="7905"/>
                  </a:lnTo>
                  <a:lnTo>
                    <a:pt x="905081" y="22859"/>
                  </a:lnTo>
                  <a:lnTo>
                    <a:pt x="872870" y="43338"/>
                  </a:lnTo>
                  <a:lnTo>
                    <a:pt x="844492" y="74735"/>
                  </a:lnTo>
                  <a:lnTo>
                    <a:pt x="824769" y="115474"/>
                  </a:lnTo>
                  <a:lnTo>
                    <a:pt x="816405" y="166000"/>
                  </a:lnTo>
                  <a:lnTo>
                    <a:pt x="817514" y="188785"/>
                  </a:lnTo>
                  <a:lnTo>
                    <a:pt x="827531" y="239045"/>
                  </a:lnTo>
                  <a:lnTo>
                    <a:pt x="841748" y="277621"/>
                  </a:lnTo>
                  <a:lnTo>
                    <a:pt x="883467" y="336486"/>
                  </a:lnTo>
                  <a:lnTo>
                    <a:pt x="941927" y="370393"/>
                  </a:lnTo>
                  <a:lnTo>
                    <a:pt x="975169" y="376951"/>
                  </a:lnTo>
                  <a:lnTo>
                    <a:pt x="1010697" y="376437"/>
                  </a:lnTo>
                  <a:lnTo>
                    <a:pt x="1048511" y="368839"/>
                  </a:lnTo>
                  <a:lnTo>
                    <a:pt x="1084204" y="355435"/>
                  </a:lnTo>
                  <a:lnTo>
                    <a:pt x="1138826" y="313957"/>
                  </a:lnTo>
                  <a:lnTo>
                    <a:pt x="1139825" y="312475"/>
                  </a:lnTo>
                  <a:lnTo>
                    <a:pt x="1010296" y="312475"/>
                  </a:lnTo>
                  <a:lnTo>
                    <a:pt x="990345" y="311975"/>
                  </a:lnTo>
                  <a:lnTo>
                    <a:pt x="952753" y="297973"/>
                  </a:lnTo>
                  <a:lnTo>
                    <a:pt x="921337" y="266033"/>
                  </a:lnTo>
                  <a:lnTo>
                    <a:pt x="899540" y="215804"/>
                  </a:lnTo>
                  <a:lnTo>
                    <a:pt x="891174" y="161242"/>
                  </a:lnTo>
                  <a:lnTo>
                    <a:pt x="893593" y="138205"/>
                  </a:lnTo>
                  <a:lnTo>
                    <a:pt x="911074" y="100820"/>
                  </a:lnTo>
                  <a:lnTo>
                    <a:pt x="941935" y="75813"/>
                  </a:lnTo>
                  <a:lnTo>
                    <a:pt x="983414" y="63928"/>
                  </a:lnTo>
                  <a:lnTo>
                    <a:pt x="1129215" y="63928"/>
                  </a:lnTo>
                  <a:lnTo>
                    <a:pt x="1109245" y="40979"/>
                  </a:lnTo>
                  <a:lnTo>
                    <a:pt x="1081404" y="20478"/>
                  </a:lnTo>
                  <a:lnTo>
                    <a:pt x="1050329" y="6691"/>
                  </a:lnTo>
                  <a:lnTo>
                    <a:pt x="1017111" y="0"/>
                  </a:lnTo>
                  <a:close/>
                </a:path>
                <a:path w="1176020" h="610235">
                  <a:moveTo>
                    <a:pt x="1129215" y="63928"/>
                  </a:moveTo>
                  <a:lnTo>
                    <a:pt x="983414" y="63928"/>
                  </a:lnTo>
                  <a:lnTo>
                    <a:pt x="1003569" y="64166"/>
                  </a:lnTo>
                  <a:lnTo>
                    <a:pt x="1022605" y="68691"/>
                  </a:lnTo>
                  <a:lnTo>
                    <a:pt x="1056824" y="90912"/>
                  </a:lnTo>
                  <a:lnTo>
                    <a:pt x="1082784" y="131972"/>
                  </a:lnTo>
                  <a:lnTo>
                    <a:pt x="1098958" y="188575"/>
                  </a:lnTo>
                  <a:lnTo>
                    <a:pt x="1100845" y="215804"/>
                  </a:lnTo>
                  <a:lnTo>
                    <a:pt x="1098490" y="238001"/>
                  </a:lnTo>
                  <a:lnTo>
                    <a:pt x="1080867" y="275905"/>
                  </a:lnTo>
                  <a:lnTo>
                    <a:pt x="1050613" y="300999"/>
                  </a:lnTo>
                  <a:lnTo>
                    <a:pt x="1010296" y="312475"/>
                  </a:lnTo>
                  <a:lnTo>
                    <a:pt x="1139825" y="312475"/>
                  </a:lnTo>
                  <a:lnTo>
                    <a:pt x="1157731" y="285908"/>
                  </a:lnTo>
                  <a:lnTo>
                    <a:pt x="1170378" y="253952"/>
                  </a:lnTo>
                  <a:lnTo>
                    <a:pt x="1175940" y="219043"/>
                  </a:lnTo>
                  <a:lnTo>
                    <a:pt x="1174430" y="181181"/>
                  </a:lnTo>
                  <a:lnTo>
                    <a:pt x="1165859" y="140366"/>
                  </a:lnTo>
                  <a:lnTo>
                    <a:pt x="1151449" y="100935"/>
                  </a:lnTo>
                  <a:lnTo>
                    <a:pt x="1132585" y="67802"/>
                  </a:lnTo>
                  <a:lnTo>
                    <a:pt x="1129215" y="6392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6904FD5F-76F1-4151-A1FA-5C5E90813167}"/>
                </a:ext>
              </a:extLst>
            </p:cNvPr>
            <p:cNvSpPr/>
            <p:nvPr/>
          </p:nvSpPr>
          <p:spPr>
            <a:xfrm>
              <a:off x="5116068" y="3662171"/>
              <a:ext cx="3342893" cy="19408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6303421C-24A1-4CDC-B3A4-198104B815C8}"/>
                </a:ext>
              </a:extLst>
            </p:cNvPr>
            <p:cNvSpPr/>
            <p:nvPr/>
          </p:nvSpPr>
          <p:spPr>
            <a:xfrm>
              <a:off x="5573522" y="4033392"/>
              <a:ext cx="2403475" cy="1107440"/>
            </a:xfrm>
            <a:custGeom>
              <a:avLst/>
              <a:gdLst/>
              <a:ahLst/>
              <a:cxnLst/>
              <a:rect l="l" t="t" r="r" b="b"/>
              <a:pathLst>
                <a:path w="2403475" h="1107439">
                  <a:moveTo>
                    <a:pt x="644905" y="156844"/>
                  </a:moveTo>
                  <a:lnTo>
                    <a:pt x="544449" y="505840"/>
                  </a:lnTo>
                  <a:lnTo>
                    <a:pt x="614933" y="526160"/>
                  </a:lnTo>
                  <a:lnTo>
                    <a:pt x="657605" y="377824"/>
                  </a:lnTo>
                  <a:lnTo>
                    <a:pt x="815479" y="377824"/>
                  </a:lnTo>
                  <a:lnTo>
                    <a:pt x="820419" y="360679"/>
                  </a:lnTo>
                  <a:lnTo>
                    <a:pt x="674624" y="318769"/>
                  </a:lnTo>
                  <a:lnTo>
                    <a:pt x="698373" y="236092"/>
                  </a:lnTo>
                  <a:lnTo>
                    <a:pt x="881299" y="236092"/>
                  </a:lnTo>
                  <a:lnTo>
                    <a:pt x="884301" y="225678"/>
                  </a:lnTo>
                  <a:lnTo>
                    <a:pt x="644905" y="156844"/>
                  </a:lnTo>
                  <a:close/>
                </a:path>
                <a:path w="2403475" h="1107439">
                  <a:moveTo>
                    <a:pt x="559086" y="192150"/>
                  </a:moveTo>
                  <a:lnTo>
                    <a:pt x="488188" y="192150"/>
                  </a:lnTo>
                  <a:lnTo>
                    <a:pt x="409066" y="466978"/>
                  </a:lnTo>
                  <a:lnTo>
                    <a:pt x="474599" y="485774"/>
                  </a:lnTo>
                  <a:lnTo>
                    <a:pt x="559086" y="192150"/>
                  </a:lnTo>
                  <a:close/>
                </a:path>
                <a:path w="2403475" h="1107439">
                  <a:moveTo>
                    <a:pt x="342006" y="132714"/>
                  </a:moveTo>
                  <a:lnTo>
                    <a:pt x="281939" y="132714"/>
                  </a:lnTo>
                  <a:lnTo>
                    <a:pt x="271906" y="427481"/>
                  </a:lnTo>
                  <a:lnTo>
                    <a:pt x="339725" y="446912"/>
                  </a:lnTo>
                  <a:lnTo>
                    <a:pt x="409959" y="326389"/>
                  </a:lnTo>
                  <a:lnTo>
                    <a:pt x="338074" y="326389"/>
                  </a:lnTo>
                  <a:lnTo>
                    <a:pt x="342006" y="132714"/>
                  </a:lnTo>
                  <a:close/>
                </a:path>
                <a:path w="2403475" h="1107439">
                  <a:moveTo>
                    <a:pt x="815479" y="377824"/>
                  </a:moveTo>
                  <a:lnTo>
                    <a:pt x="657605" y="377824"/>
                  </a:lnTo>
                  <a:lnTo>
                    <a:pt x="803401" y="419734"/>
                  </a:lnTo>
                  <a:lnTo>
                    <a:pt x="815479" y="377824"/>
                  </a:lnTo>
                  <a:close/>
                </a:path>
                <a:path w="2403475" h="1107439">
                  <a:moveTo>
                    <a:pt x="237870" y="39623"/>
                  </a:moveTo>
                  <a:lnTo>
                    <a:pt x="137287" y="388746"/>
                  </a:lnTo>
                  <a:lnTo>
                    <a:pt x="202818" y="407542"/>
                  </a:lnTo>
                  <a:lnTo>
                    <a:pt x="281939" y="132714"/>
                  </a:lnTo>
                  <a:lnTo>
                    <a:pt x="342006" y="132714"/>
                  </a:lnTo>
                  <a:lnTo>
                    <a:pt x="343280" y="69976"/>
                  </a:lnTo>
                  <a:lnTo>
                    <a:pt x="237870" y="39623"/>
                  </a:lnTo>
                  <a:close/>
                </a:path>
                <a:path w="2403475" h="1107439">
                  <a:moveTo>
                    <a:pt x="100456" y="0"/>
                  </a:moveTo>
                  <a:lnTo>
                    <a:pt x="0" y="349122"/>
                  </a:lnTo>
                  <a:lnTo>
                    <a:pt x="70485" y="369442"/>
                  </a:lnTo>
                  <a:lnTo>
                    <a:pt x="170941" y="20319"/>
                  </a:lnTo>
                  <a:lnTo>
                    <a:pt x="100456" y="0"/>
                  </a:lnTo>
                  <a:close/>
                </a:path>
                <a:path w="2403475" h="1107439">
                  <a:moveTo>
                    <a:pt x="469264" y="106298"/>
                  </a:moveTo>
                  <a:lnTo>
                    <a:pt x="338074" y="326389"/>
                  </a:lnTo>
                  <a:lnTo>
                    <a:pt x="409959" y="326389"/>
                  </a:lnTo>
                  <a:lnTo>
                    <a:pt x="488188" y="192150"/>
                  </a:lnTo>
                  <a:lnTo>
                    <a:pt x="559086" y="192150"/>
                  </a:lnTo>
                  <a:lnTo>
                    <a:pt x="575055" y="136651"/>
                  </a:lnTo>
                  <a:lnTo>
                    <a:pt x="469264" y="106298"/>
                  </a:lnTo>
                  <a:close/>
                </a:path>
                <a:path w="2403475" h="1107439">
                  <a:moveTo>
                    <a:pt x="881299" y="236092"/>
                  </a:moveTo>
                  <a:lnTo>
                    <a:pt x="698373" y="236092"/>
                  </a:lnTo>
                  <a:lnTo>
                    <a:pt x="867282" y="284733"/>
                  </a:lnTo>
                  <a:lnTo>
                    <a:pt x="881299" y="236092"/>
                  </a:lnTo>
                  <a:close/>
                </a:path>
                <a:path w="2403475" h="1107439">
                  <a:moveTo>
                    <a:pt x="2332862" y="636269"/>
                  </a:moveTo>
                  <a:lnTo>
                    <a:pt x="2337885" y="675322"/>
                  </a:lnTo>
                  <a:lnTo>
                    <a:pt x="2341133" y="710945"/>
                  </a:lnTo>
                  <a:lnTo>
                    <a:pt x="2342510" y="741239"/>
                  </a:lnTo>
                  <a:lnTo>
                    <a:pt x="2342490" y="752220"/>
                  </a:lnTo>
                  <a:lnTo>
                    <a:pt x="2340163" y="799121"/>
                  </a:lnTo>
                  <a:lnTo>
                    <a:pt x="2330777" y="854505"/>
                  </a:lnTo>
                  <a:lnTo>
                    <a:pt x="2319275" y="896487"/>
                  </a:lnTo>
                  <a:lnTo>
                    <a:pt x="2304542" y="936116"/>
                  </a:lnTo>
                  <a:lnTo>
                    <a:pt x="2285557" y="975657"/>
                  </a:lnTo>
                  <a:lnTo>
                    <a:pt x="2262901" y="1015015"/>
                  </a:lnTo>
                  <a:lnTo>
                    <a:pt x="2239746" y="1048277"/>
                  </a:lnTo>
                  <a:lnTo>
                    <a:pt x="2201545" y="1094104"/>
                  </a:lnTo>
                  <a:lnTo>
                    <a:pt x="2247773" y="1107439"/>
                  </a:lnTo>
                  <a:lnTo>
                    <a:pt x="2300938" y="1054941"/>
                  </a:lnTo>
                  <a:lnTo>
                    <a:pt x="2342769" y="998346"/>
                  </a:lnTo>
                  <a:lnTo>
                    <a:pt x="2370486" y="946626"/>
                  </a:lnTo>
                  <a:lnTo>
                    <a:pt x="2389251" y="896238"/>
                  </a:lnTo>
                  <a:lnTo>
                    <a:pt x="2401141" y="836152"/>
                  </a:lnTo>
                  <a:lnTo>
                    <a:pt x="2403270" y="805352"/>
                  </a:lnTo>
                  <a:lnTo>
                    <a:pt x="2402839" y="774064"/>
                  </a:lnTo>
                  <a:lnTo>
                    <a:pt x="2400081" y="742612"/>
                  </a:lnTo>
                  <a:lnTo>
                    <a:pt x="2395061" y="711326"/>
                  </a:lnTo>
                  <a:lnTo>
                    <a:pt x="2387802" y="680231"/>
                  </a:lnTo>
                  <a:lnTo>
                    <a:pt x="2378329" y="649350"/>
                  </a:lnTo>
                  <a:lnTo>
                    <a:pt x="2332862" y="636269"/>
                  </a:lnTo>
                  <a:close/>
                </a:path>
                <a:path w="2403475" h="1107439">
                  <a:moveTo>
                    <a:pt x="2053844" y="562355"/>
                  </a:moveTo>
                  <a:lnTo>
                    <a:pt x="1953259" y="911478"/>
                  </a:lnTo>
                  <a:lnTo>
                    <a:pt x="2023745" y="931798"/>
                  </a:lnTo>
                  <a:lnTo>
                    <a:pt x="2066544" y="783462"/>
                  </a:lnTo>
                  <a:lnTo>
                    <a:pt x="2224290" y="783462"/>
                  </a:lnTo>
                  <a:lnTo>
                    <a:pt x="2229230" y="766317"/>
                  </a:lnTo>
                  <a:lnTo>
                    <a:pt x="2083561" y="724407"/>
                  </a:lnTo>
                  <a:lnTo>
                    <a:pt x="2107310" y="641730"/>
                  </a:lnTo>
                  <a:lnTo>
                    <a:pt x="2290110" y="641730"/>
                  </a:lnTo>
                  <a:lnTo>
                    <a:pt x="2293111" y="631316"/>
                  </a:lnTo>
                  <a:lnTo>
                    <a:pt x="2053844" y="562355"/>
                  </a:lnTo>
                  <a:close/>
                </a:path>
                <a:path w="2403475" h="1107439">
                  <a:moveTo>
                    <a:pt x="1967897" y="597788"/>
                  </a:moveTo>
                  <a:lnTo>
                    <a:pt x="1896999" y="597788"/>
                  </a:lnTo>
                  <a:lnTo>
                    <a:pt x="1817877" y="872489"/>
                  </a:lnTo>
                  <a:lnTo>
                    <a:pt x="1883409" y="891412"/>
                  </a:lnTo>
                  <a:lnTo>
                    <a:pt x="1967897" y="597788"/>
                  </a:lnTo>
                  <a:close/>
                </a:path>
                <a:path w="2403475" h="1107439">
                  <a:moveTo>
                    <a:pt x="1750944" y="538352"/>
                  </a:moveTo>
                  <a:lnTo>
                    <a:pt x="1690751" y="538352"/>
                  </a:lnTo>
                  <a:lnTo>
                    <a:pt x="1680718" y="832992"/>
                  </a:lnTo>
                  <a:lnTo>
                    <a:pt x="1748662" y="852550"/>
                  </a:lnTo>
                  <a:lnTo>
                    <a:pt x="1818911" y="731900"/>
                  </a:lnTo>
                  <a:lnTo>
                    <a:pt x="1747011" y="731900"/>
                  </a:lnTo>
                  <a:lnTo>
                    <a:pt x="1750944" y="538352"/>
                  </a:lnTo>
                  <a:close/>
                </a:path>
                <a:path w="2403475" h="1107439">
                  <a:moveTo>
                    <a:pt x="2224290" y="783462"/>
                  </a:moveTo>
                  <a:lnTo>
                    <a:pt x="2066544" y="783462"/>
                  </a:lnTo>
                  <a:lnTo>
                    <a:pt x="2212212" y="825372"/>
                  </a:lnTo>
                  <a:lnTo>
                    <a:pt x="2224290" y="783462"/>
                  </a:lnTo>
                  <a:close/>
                </a:path>
                <a:path w="2403475" h="1107439">
                  <a:moveTo>
                    <a:pt x="1646681" y="445261"/>
                  </a:moveTo>
                  <a:lnTo>
                    <a:pt x="1546225" y="794257"/>
                  </a:lnTo>
                  <a:lnTo>
                    <a:pt x="1611756" y="813180"/>
                  </a:lnTo>
                  <a:lnTo>
                    <a:pt x="1690751" y="538352"/>
                  </a:lnTo>
                  <a:lnTo>
                    <a:pt x="1750944" y="538352"/>
                  </a:lnTo>
                  <a:lnTo>
                    <a:pt x="1752219" y="475614"/>
                  </a:lnTo>
                  <a:lnTo>
                    <a:pt x="1646681" y="445261"/>
                  </a:lnTo>
                  <a:close/>
                </a:path>
                <a:path w="2403475" h="1107439">
                  <a:moveTo>
                    <a:pt x="1562259" y="480948"/>
                  </a:moveTo>
                  <a:lnTo>
                    <a:pt x="1491360" y="480948"/>
                  </a:lnTo>
                  <a:lnTo>
                    <a:pt x="1412239" y="755776"/>
                  </a:lnTo>
                  <a:lnTo>
                    <a:pt x="1477772" y="774572"/>
                  </a:lnTo>
                  <a:lnTo>
                    <a:pt x="1562259" y="480948"/>
                  </a:lnTo>
                  <a:close/>
                </a:path>
                <a:path w="2403475" h="1107439">
                  <a:moveTo>
                    <a:pt x="1146682" y="294766"/>
                  </a:moveTo>
                  <a:lnTo>
                    <a:pt x="1104407" y="333628"/>
                  </a:lnTo>
                  <a:lnTo>
                    <a:pt x="1066419" y="378205"/>
                  </a:lnTo>
                  <a:lnTo>
                    <a:pt x="1030493" y="436403"/>
                  </a:lnTo>
                  <a:lnTo>
                    <a:pt x="1005331" y="501649"/>
                  </a:lnTo>
                  <a:lnTo>
                    <a:pt x="993822" y="559450"/>
                  </a:lnTo>
                  <a:lnTo>
                    <a:pt x="991361" y="621918"/>
                  </a:lnTo>
                  <a:lnTo>
                    <a:pt x="993483" y="654351"/>
                  </a:lnTo>
                  <a:lnTo>
                    <a:pt x="997950" y="686879"/>
                  </a:lnTo>
                  <a:lnTo>
                    <a:pt x="1004774" y="719502"/>
                  </a:lnTo>
                  <a:lnTo>
                    <a:pt x="1013968" y="752220"/>
                  </a:lnTo>
                  <a:lnTo>
                    <a:pt x="1059814" y="765428"/>
                  </a:lnTo>
                  <a:lnTo>
                    <a:pt x="1056314" y="741239"/>
                  </a:lnTo>
                  <a:lnTo>
                    <a:pt x="1053623" y="720121"/>
                  </a:lnTo>
                  <a:lnTo>
                    <a:pt x="1051742" y="702099"/>
                  </a:lnTo>
                  <a:lnTo>
                    <a:pt x="1050671" y="687196"/>
                  </a:lnTo>
                  <a:lnTo>
                    <a:pt x="1050103" y="666763"/>
                  </a:lnTo>
                  <a:lnTo>
                    <a:pt x="1050321" y="646033"/>
                  </a:lnTo>
                  <a:lnTo>
                    <a:pt x="1053210" y="603630"/>
                  </a:lnTo>
                  <a:lnTo>
                    <a:pt x="1059418" y="561609"/>
                  </a:lnTo>
                  <a:lnTo>
                    <a:pt x="1068958" y="521588"/>
                  </a:lnTo>
                  <a:lnTo>
                    <a:pt x="1087929" y="467280"/>
                  </a:lnTo>
                  <a:lnTo>
                    <a:pt x="1112138" y="417829"/>
                  </a:lnTo>
                  <a:lnTo>
                    <a:pt x="1145603" y="366807"/>
                  </a:lnTo>
                  <a:lnTo>
                    <a:pt x="1192402" y="307974"/>
                  </a:lnTo>
                  <a:lnTo>
                    <a:pt x="1146682" y="294766"/>
                  </a:lnTo>
                  <a:close/>
                </a:path>
                <a:path w="2403475" h="1107439">
                  <a:moveTo>
                    <a:pt x="1345306" y="421512"/>
                  </a:moveTo>
                  <a:lnTo>
                    <a:pt x="1285112" y="421512"/>
                  </a:lnTo>
                  <a:lnTo>
                    <a:pt x="1275079" y="716279"/>
                  </a:lnTo>
                  <a:lnTo>
                    <a:pt x="1342898" y="735837"/>
                  </a:lnTo>
                  <a:lnTo>
                    <a:pt x="1413171" y="615187"/>
                  </a:lnTo>
                  <a:lnTo>
                    <a:pt x="1341374" y="615187"/>
                  </a:lnTo>
                  <a:lnTo>
                    <a:pt x="1345306" y="421512"/>
                  </a:lnTo>
                  <a:close/>
                </a:path>
                <a:path w="2403475" h="1107439">
                  <a:moveTo>
                    <a:pt x="1878202" y="511809"/>
                  </a:moveTo>
                  <a:lnTo>
                    <a:pt x="1747011" y="731900"/>
                  </a:lnTo>
                  <a:lnTo>
                    <a:pt x="1818911" y="731900"/>
                  </a:lnTo>
                  <a:lnTo>
                    <a:pt x="1896999" y="597788"/>
                  </a:lnTo>
                  <a:lnTo>
                    <a:pt x="1967897" y="597788"/>
                  </a:lnTo>
                  <a:lnTo>
                    <a:pt x="1983867" y="542289"/>
                  </a:lnTo>
                  <a:lnTo>
                    <a:pt x="1878202" y="511809"/>
                  </a:lnTo>
                  <a:close/>
                </a:path>
                <a:path w="2403475" h="1107439">
                  <a:moveTo>
                    <a:pt x="1241044" y="328421"/>
                  </a:moveTo>
                  <a:lnTo>
                    <a:pt x="1140586" y="677544"/>
                  </a:lnTo>
                  <a:lnTo>
                    <a:pt x="1205992" y="696340"/>
                  </a:lnTo>
                  <a:lnTo>
                    <a:pt x="1285112" y="421512"/>
                  </a:lnTo>
                  <a:lnTo>
                    <a:pt x="1345306" y="421512"/>
                  </a:lnTo>
                  <a:lnTo>
                    <a:pt x="1346580" y="358774"/>
                  </a:lnTo>
                  <a:lnTo>
                    <a:pt x="1241044" y="328421"/>
                  </a:lnTo>
                  <a:close/>
                </a:path>
                <a:path w="2403475" h="1107439">
                  <a:moveTo>
                    <a:pt x="2290110" y="641730"/>
                  </a:moveTo>
                  <a:lnTo>
                    <a:pt x="2107310" y="641730"/>
                  </a:lnTo>
                  <a:lnTo>
                    <a:pt x="2276094" y="690371"/>
                  </a:lnTo>
                  <a:lnTo>
                    <a:pt x="2290110" y="641730"/>
                  </a:lnTo>
                  <a:close/>
                </a:path>
                <a:path w="2403475" h="1107439">
                  <a:moveTo>
                    <a:pt x="1472564" y="395096"/>
                  </a:moveTo>
                  <a:lnTo>
                    <a:pt x="1341374" y="615187"/>
                  </a:lnTo>
                  <a:lnTo>
                    <a:pt x="1413171" y="615187"/>
                  </a:lnTo>
                  <a:lnTo>
                    <a:pt x="1491360" y="480948"/>
                  </a:lnTo>
                  <a:lnTo>
                    <a:pt x="1562259" y="480948"/>
                  </a:lnTo>
                  <a:lnTo>
                    <a:pt x="1578228" y="425449"/>
                  </a:lnTo>
                  <a:lnTo>
                    <a:pt x="1472564" y="395096"/>
                  </a:lnTo>
                  <a:close/>
                </a:path>
              </a:pathLst>
            </a:custGeom>
            <a:solidFill>
              <a:srgbClr val="008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24608A56-F23B-4ECA-A7D3-1A970589B92B}"/>
                </a:ext>
              </a:extLst>
            </p:cNvPr>
            <p:cNvSpPr/>
            <p:nvPr/>
          </p:nvSpPr>
          <p:spPr>
            <a:xfrm>
              <a:off x="4902708" y="4355591"/>
              <a:ext cx="1565910" cy="19606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C42D2381-A920-4672-BEB3-98F2BB616C09}"/>
                </a:ext>
              </a:extLst>
            </p:cNvPr>
            <p:cNvSpPr/>
            <p:nvPr/>
          </p:nvSpPr>
          <p:spPr>
            <a:xfrm>
              <a:off x="5417058" y="4717033"/>
              <a:ext cx="662940" cy="1127125"/>
            </a:xfrm>
            <a:custGeom>
              <a:avLst/>
              <a:gdLst/>
              <a:ahLst/>
              <a:cxnLst/>
              <a:rect l="l" t="t" r="r" b="b"/>
              <a:pathLst>
                <a:path w="662939" h="1127125">
                  <a:moveTo>
                    <a:pt x="488505" y="780732"/>
                  </a:moveTo>
                  <a:lnTo>
                    <a:pt x="418845" y="796290"/>
                  </a:lnTo>
                  <a:lnTo>
                    <a:pt x="383631" y="813625"/>
                  </a:lnTo>
                  <a:lnTo>
                    <a:pt x="332870" y="859160"/>
                  </a:lnTo>
                  <a:lnTo>
                    <a:pt x="308445" y="918182"/>
                  </a:lnTo>
                  <a:lnTo>
                    <a:pt x="306244" y="950580"/>
                  </a:lnTo>
                  <a:lnTo>
                    <a:pt x="310782" y="984557"/>
                  </a:lnTo>
                  <a:lnTo>
                    <a:pt x="328994" y="1035888"/>
                  </a:lnTo>
                  <a:lnTo>
                    <a:pt x="355726" y="1080820"/>
                  </a:lnTo>
                  <a:lnTo>
                    <a:pt x="384516" y="1117766"/>
                  </a:lnTo>
                  <a:lnTo>
                    <a:pt x="393064" y="1127010"/>
                  </a:lnTo>
                  <a:lnTo>
                    <a:pt x="544829" y="1065860"/>
                  </a:lnTo>
                  <a:lnTo>
                    <a:pt x="533814" y="1038542"/>
                  </a:lnTo>
                  <a:lnTo>
                    <a:pt x="396366" y="1038542"/>
                  </a:lnTo>
                  <a:lnTo>
                    <a:pt x="394884" y="1035709"/>
                  </a:lnTo>
                  <a:lnTo>
                    <a:pt x="393445" y="1032725"/>
                  </a:lnTo>
                  <a:lnTo>
                    <a:pt x="391794" y="1029055"/>
                  </a:lnTo>
                  <a:lnTo>
                    <a:pt x="390270" y="1025385"/>
                  </a:lnTo>
                  <a:lnTo>
                    <a:pt x="388874" y="1022172"/>
                  </a:lnTo>
                  <a:lnTo>
                    <a:pt x="387730" y="1019403"/>
                  </a:lnTo>
                  <a:lnTo>
                    <a:pt x="380396" y="996500"/>
                  </a:lnTo>
                  <a:lnTo>
                    <a:pt x="377253" y="974788"/>
                  </a:lnTo>
                  <a:lnTo>
                    <a:pt x="378301" y="954266"/>
                  </a:lnTo>
                  <a:lnTo>
                    <a:pt x="393348" y="917181"/>
                  </a:lnTo>
                  <a:lnTo>
                    <a:pt x="427777" y="887558"/>
                  </a:lnTo>
                  <a:lnTo>
                    <a:pt x="464754" y="871222"/>
                  </a:lnTo>
                  <a:lnTo>
                    <a:pt x="499490" y="864997"/>
                  </a:lnTo>
                  <a:lnTo>
                    <a:pt x="629805" y="864997"/>
                  </a:lnTo>
                  <a:lnTo>
                    <a:pt x="626709" y="858747"/>
                  </a:lnTo>
                  <a:lnTo>
                    <a:pt x="605821" y="830513"/>
                  </a:lnTo>
                  <a:lnTo>
                    <a:pt x="581076" y="808465"/>
                  </a:lnTo>
                  <a:lnTo>
                    <a:pt x="552450" y="792607"/>
                  </a:lnTo>
                  <a:lnTo>
                    <a:pt x="521180" y="783252"/>
                  </a:lnTo>
                  <a:lnTo>
                    <a:pt x="488505" y="780732"/>
                  </a:lnTo>
                  <a:close/>
                </a:path>
                <a:path w="662939" h="1127125">
                  <a:moveTo>
                    <a:pt x="629805" y="864997"/>
                  </a:moveTo>
                  <a:lnTo>
                    <a:pt x="499490" y="864997"/>
                  </a:lnTo>
                  <a:lnTo>
                    <a:pt x="510158" y="865208"/>
                  </a:lnTo>
                  <a:lnTo>
                    <a:pt x="520255" y="866401"/>
                  </a:lnTo>
                  <a:lnTo>
                    <a:pt x="562879" y="886639"/>
                  </a:lnTo>
                  <a:lnTo>
                    <a:pt x="586114" y="917349"/>
                  </a:lnTo>
                  <a:lnTo>
                    <a:pt x="598677" y="961034"/>
                  </a:lnTo>
                  <a:lnTo>
                    <a:pt x="599170" y="977457"/>
                  </a:lnTo>
                  <a:lnTo>
                    <a:pt x="598803" y="985128"/>
                  </a:lnTo>
                  <a:lnTo>
                    <a:pt x="590168" y="1027404"/>
                  </a:lnTo>
                  <a:lnTo>
                    <a:pt x="588263" y="1034415"/>
                  </a:lnTo>
                  <a:lnTo>
                    <a:pt x="586866" y="1039304"/>
                  </a:lnTo>
                  <a:lnTo>
                    <a:pt x="589661" y="1046353"/>
                  </a:lnTo>
                  <a:lnTo>
                    <a:pt x="661924" y="1017231"/>
                  </a:lnTo>
                  <a:lnTo>
                    <a:pt x="662761" y="1001982"/>
                  </a:lnTo>
                  <a:lnTo>
                    <a:pt x="662917" y="992441"/>
                  </a:lnTo>
                  <a:lnTo>
                    <a:pt x="662942" y="984557"/>
                  </a:lnTo>
                  <a:lnTo>
                    <a:pt x="662674" y="972906"/>
                  </a:lnTo>
                  <a:lnTo>
                    <a:pt x="656066" y="928998"/>
                  </a:lnTo>
                  <a:lnTo>
                    <a:pt x="643763" y="893165"/>
                  </a:lnTo>
                  <a:lnTo>
                    <a:pt x="629805" y="864997"/>
                  </a:lnTo>
                  <a:close/>
                </a:path>
                <a:path w="662939" h="1127125">
                  <a:moveTo>
                    <a:pt x="490474" y="931062"/>
                  </a:moveTo>
                  <a:lnTo>
                    <a:pt x="432688" y="954328"/>
                  </a:lnTo>
                  <a:lnTo>
                    <a:pt x="456818" y="1014183"/>
                  </a:lnTo>
                  <a:lnTo>
                    <a:pt x="396366" y="1038542"/>
                  </a:lnTo>
                  <a:lnTo>
                    <a:pt x="533814" y="1038542"/>
                  </a:lnTo>
                  <a:lnTo>
                    <a:pt x="490474" y="931062"/>
                  </a:lnTo>
                  <a:close/>
                </a:path>
                <a:path w="662939" h="1127125">
                  <a:moveTo>
                    <a:pt x="462661" y="461137"/>
                  </a:moveTo>
                  <a:lnTo>
                    <a:pt x="154304" y="585343"/>
                  </a:lnTo>
                  <a:lnTo>
                    <a:pt x="204088" y="708660"/>
                  </a:lnTo>
                  <a:lnTo>
                    <a:pt x="210637" y="723900"/>
                  </a:lnTo>
                  <a:lnTo>
                    <a:pt x="231139" y="759333"/>
                  </a:lnTo>
                  <a:lnTo>
                    <a:pt x="266064" y="789686"/>
                  </a:lnTo>
                  <a:lnTo>
                    <a:pt x="304291" y="801497"/>
                  </a:lnTo>
                  <a:lnTo>
                    <a:pt x="314834" y="801663"/>
                  </a:lnTo>
                  <a:lnTo>
                    <a:pt x="325675" y="800449"/>
                  </a:lnTo>
                  <a:lnTo>
                    <a:pt x="362585" y="786828"/>
                  </a:lnTo>
                  <a:lnTo>
                    <a:pt x="391159" y="756539"/>
                  </a:lnTo>
                  <a:lnTo>
                    <a:pt x="398894" y="717677"/>
                  </a:lnTo>
                  <a:lnTo>
                    <a:pt x="302640" y="717677"/>
                  </a:lnTo>
                  <a:lnTo>
                    <a:pt x="288289" y="715899"/>
                  </a:lnTo>
                  <a:lnTo>
                    <a:pt x="260802" y="685292"/>
                  </a:lnTo>
                  <a:lnTo>
                    <a:pt x="243535" y="643636"/>
                  </a:lnTo>
                  <a:lnTo>
                    <a:pt x="241934" y="639572"/>
                  </a:lnTo>
                  <a:lnTo>
                    <a:pt x="319150" y="608457"/>
                  </a:lnTo>
                  <a:lnTo>
                    <a:pt x="380620" y="608457"/>
                  </a:lnTo>
                  <a:lnTo>
                    <a:pt x="375919" y="596900"/>
                  </a:lnTo>
                  <a:lnTo>
                    <a:pt x="371982" y="587121"/>
                  </a:lnTo>
                  <a:lnTo>
                    <a:pt x="437133" y="560832"/>
                  </a:lnTo>
                  <a:lnTo>
                    <a:pt x="502911" y="560832"/>
                  </a:lnTo>
                  <a:lnTo>
                    <a:pt x="462661" y="461137"/>
                  </a:lnTo>
                  <a:close/>
                </a:path>
                <a:path w="662939" h="1127125">
                  <a:moveTo>
                    <a:pt x="507317" y="700278"/>
                  </a:moveTo>
                  <a:lnTo>
                    <a:pt x="398906" y="700278"/>
                  </a:lnTo>
                  <a:lnTo>
                    <a:pt x="407455" y="707780"/>
                  </a:lnTo>
                  <a:lnTo>
                    <a:pt x="416718" y="713724"/>
                  </a:lnTo>
                  <a:lnTo>
                    <a:pt x="426696" y="718119"/>
                  </a:lnTo>
                  <a:lnTo>
                    <a:pt x="437388" y="720979"/>
                  </a:lnTo>
                  <a:lnTo>
                    <a:pt x="448480" y="722241"/>
                  </a:lnTo>
                  <a:lnTo>
                    <a:pt x="459644" y="721836"/>
                  </a:lnTo>
                  <a:lnTo>
                    <a:pt x="499602" y="706612"/>
                  </a:lnTo>
                  <a:lnTo>
                    <a:pt x="507317" y="700278"/>
                  </a:lnTo>
                  <a:close/>
                </a:path>
                <a:path w="662939" h="1127125">
                  <a:moveTo>
                    <a:pt x="380620" y="608457"/>
                  </a:moveTo>
                  <a:lnTo>
                    <a:pt x="319150" y="608457"/>
                  </a:lnTo>
                  <a:lnTo>
                    <a:pt x="328820" y="632539"/>
                  </a:lnTo>
                  <a:lnTo>
                    <a:pt x="333255" y="643763"/>
                  </a:lnTo>
                  <a:lnTo>
                    <a:pt x="337946" y="655828"/>
                  </a:lnTo>
                  <a:lnTo>
                    <a:pt x="340994" y="664210"/>
                  </a:lnTo>
                  <a:lnTo>
                    <a:pt x="342645" y="671068"/>
                  </a:lnTo>
                  <a:lnTo>
                    <a:pt x="342736" y="678517"/>
                  </a:lnTo>
                  <a:lnTo>
                    <a:pt x="343026" y="685292"/>
                  </a:lnTo>
                  <a:lnTo>
                    <a:pt x="341375" y="692785"/>
                  </a:lnTo>
                  <a:lnTo>
                    <a:pt x="337438" y="698754"/>
                  </a:lnTo>
                  <a:lnTo>
                    <a:pt x="333628" y="704850"/>
                  </a:lnTo>
                  <a:lnTo>
                    <a:pt x="327025" y="709803"/>
                  </a:lnTo>
                  <a:lnTo>
                    <a:pt x="317500" y="713613"/>
                  </a:lnTo>
                  <a:lnTo>
                    <a:pt x="310006" y="716534"/>
                  </a:lnTo>
                  <a:lnTo>
                    <a:pt x="302640" y="717677"/>
                  </a:lnTo>
                  <a:lnTo>
                    <a:pt x="398894" y="717677"/>
                  </a:lnTo>
                  <a:lnTo>
                    <a:pt x="398931" y="715899"/>
                  </a:lnTo>
                  <a:lnTo>
                    <a:pt x="397255" y="700913"/>
                  </a:lnTo>
                  <a:lnTo>
                    <a:pt x="398906" y="700278"/>
                  </a:lnTo>
                  <a:lnTo>
                    <a:pt x="507317" y="700278"/>
                  </a:lnTo>
                  <a:lnTo>
                    <a:pt x="513206" y="694055"/>
                  </a:lnTo>
                  <a:lnTo>
                    <a:pt x="527690" y="650432"/>
                  </a:lnTo>
                  <a:lnTo>
                    <a:pt x="527635" y="647573"/>
                  </a:lnTo>
                  <a:lnTo>
                    <a:pt x="421766" y="647573"/>
                  </a:lnTo>
                  <a:lnTo>
                    <a:pt x="409575" y="647065"/>
                  </a:lnTo>
                  <a:lnTo>
                    <a:pt x="403859" y="644398"/>
                  </a:lnTo>
                  <a:lnTo>
                    <a:pt x="398525" y="639318"/>
                  </a:lnTo>
                  <a:lnTo>
                    <a:pt x="393572" y="634746"/>
                  </a:lnTo>
                  <a:lnTo>
                    <a:pt x="389889" y="629793"/>
                  </a:lnTo>
                  <a:lnTo>
                    <a:pt x="387476" y="624586"/>
                  </a:lnTo>
                  <a:lnTo>
                    <a:pt x="385403" y="619920"/>
                  </a:lnTo>
                  <a:lnTo>
                    <a:pt x="382793" y="613743"/>
                  </a:lnTo>
                  <a:lnTo>
                    <a:pt x="380620" y="608457"/>
                  </a:lnTo>
                  <a:close/>
                </a:path>
                <a:path w="662939" h="1127125">
                  <a:moveTo>
                    <a:pt x="502911" y="560832"/>
                  </a:moveTo>
                  <a:lnTo>
                    <a:pt x="437133" y="560832"/>
                  </a:lnTo>
                  <a:lnTo>
                    <a:pt x="439292" y="566293"/>
                  </a:lnTo>
                  <a:lnTo>
                    <a:pt x="443200" y="576032"/>
                  </a:lnTo>
                  <a:lnTo>
                    <a:pt x="446547" y="584485"/>
                  </a:lnTo>
                  <a:lnTo>
                    <a:pt x="449347" y="591653"/>
                  </a:lnTo>
                  <a:lnTo>
                    <a:pt x="451612" y="597535"/>
                  </a:lnTo>
                  <a:lnTo>
                    <a:pt x="454151" y="604647"/>
                  </a:lnTo>
                  <a:lnTo>
                    <a:pt x="455421" y="611124"/>
                  </a:lnTo>
                  <a:lnTo>
                    <a:pt x="455294" y="617093"/>
                  </a:lnTo>
                  <a:lnTo>
                    <a:pt x="455040" y="623443"/>
                  </a:lnTo>
                  <a:lnTo>
                    <a:pt x="452881" y="629031"/>
                  </a:lnTo>
                  <a:lnTo>
                    <a:pt x="448690" y="633603"/>
                  </a:lnTo>
                  <a:lnTo>
                    <a:pt x="444500" y="638302"/>
                  </a:lnTo>
                  <a:lnTo>
                    <a:pt x="439927" y="641604"/>
                  </a:lnTo>
                  <a:lnTo>
                    <a:pt x="434847" y="643636"/>
                  </a:lnTo>
                  <a:lnTo>
                    <a:pt x="428116" y="646430"/>
                  </a:lnTo>
                  <a:lnTo>
                    <a:pt x="421766" y="647573"/>
                  </a:lnTo>
                  <a:lnTo>
                    <a:pt x="527635" y="647573"/>
                  </a:lnTo>
                  <a:lnTo>
                    <a:pt x="517905" y="600122"/>
                  </a:lnTo>
                  <a:lnTo>
                    <a:pt x="506602" y="569976"/>
                  </a:lnTo>
                  <a:lnTo>
                    <a:pt x="502911" y="560832"/>
                  </a:lnTo>
                  <a:close/>
                </a:path>
                <a:path w="662939" h="1127125">
                  <a:moveTo>
                    <a:pt x="368331" y="258445"/>
                  </a:moveTo>
                  <a:lnTo>
                    <a:pt x="244347" y="258445"/>
                  </a:lnTo>
                  <a:lnTo>
                    <a:pt x="73532" y="384683"/>
                  </a:lnTo>
                  <a:lnTo>
                    <a:pt x="107695" y="469646"/>
                  </a:lnTo>
                  <a:lnTo>
                    <a:pt x="447547" y="423545"/>
                  </a:lnTo>
                  <a:lnTo>
                    <a:pt x="431505" y="383794"/>
                  </a:lnTo>
                  <a:lnTo>
                    <a:pt x="191134" y="383794"/>
                  </a:lnTo>
                  <a:lnTo>
                    <a:pt x="368331" y="258445"/>
                  </a:lnTo>
                  <a:close/>
                </a:path>
                <a:path w="662939" h="1127125">
                  <a:moveTo>
                    <a:pt x="415925" y="345186"/>
                  </a:moveTo>
                  <a:lnTo>
                    <a:pt x="191134" y="383794"/>
                  </a:lnTo>
                  <a:lnTo>
                    <a:pt x="431505" y="383794"/>
                  </a:lnTo>
                  <a:lnTo>
                    <a:pt x="415925" y="345186"/>
                  </a:lnTo>
                  <a:close/>
                </a:path>
                <a:path w="662939" h="1127125">
                  <a:moveTo>
                    <a:pt x="276859" y="0"/>
                  </a:moveTo>
                  <a:lnTo>
                    <a:pt x="0" y="202311"/>
                  </a:lnTo>
                  <a:lnTo>
                    <a:pt x="34289" y="287147"/>
                  </a:lnTo>
                  <a:lnTo>
                    <a:pt x="244347" y="258445"/>
                  </a:lnTo>
                  <a:lnTo>
                    <a:pt x="368331" y="258445"/>
                  </a:lnTo>
                  <a:lnTo>
                    <a:pt x="378205" y="251460"/>
                  </a:lnTo>
                  <a:lnTo>
                    <a:pt x="359920" y="206121"/>
                  </a:lnTo>
                  <a:lnTo>
                    <a:pt x="119506" y="206121"/>
                  </a:lnTo>
                  <a:lnTo>
                    <a:pt x="309244" y="80391"/>
                  </a:lnTo>
                  <a:lnTo>
                    <a:pt x="276859" y="0"/>
                  </a:lnTo>
                  <a:close/>
                </a:path>
                <a:path w="662939" h="1127125">
                  <a:moveTo>
                    <a:pt x="347217" y="174625"/>
                  </a:moveTo>
                  <a:lnTo>
                    <a:pt x="119506" y="206121"/>
                  </a:lnTo>
                  <a:lnTo>
                    <a:pt x="359920" y="206121"/>
                  </a:lnTo>
                  <a:lnTo>
                    <a:pt x="347217" y="17462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16293640-619D-4C77-A7DF-7FB24DD72FC1}"/>
                </a:ext>
              </a:extLst>
            </p:cNvPr>
            <p:cNvSpPr/>
            <p:nvPr/>
          </p:nvSpPr>
          <p:spPr>
            <a:xfrm>
              <a:off x="3386328" y="4535423"/>
              <a:ext cx="2378202" cy="20535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B6D00056-DE5E-4CCA-879E-0F10B1D2A6C0}"/>
                </a:ext>
              </a:extLst>
            </p:cNvPr>
            <p:cNvSpPr/>
            <p:nvPr/>
          </p:nvSpPr>
          <p:spPr>
            <a:xfrm>
              <a:off x="3968067" y="5008316"/>
              <a:ext cx="1278890" cy="944880"/>
            </a:xfrm>
            <a:custGeom>
              <a:avLst/>
              <a:gdLst/>
              <a:ahLst/>
              <a:cxnLst/>
              <a:rect l="l" t="t" r="r" b="b"/>
              <a:pathLst>
                <a:path w="1278889" h="944879">
                  <a:moveTo>
                    <a:pt x="1077642" y="530407"/>
                  </a:moveTo>
                  <a:lnTo>
                    <a:pt x="885999" y="839093"/>
                  </a:lnTo>
                  <a:lnTo>
                    <a:pt x="1003347" y="911902"/>
                  </a:lnTo>
                  <a:lnTo>
                    <a:pt x="1019970" y="921670"/>
                  </a:lnTo>
                  <a:lnTo>
                    <a:pt x="1062529" y="939614"/>
                  </a:lnTo>
                  <a:lnTo>
                    <a:pt x="1093771" y="944395"/>
                  </a:lnTo>
                  <a:lnTo>
                    <a:pt x="1108106" y="944157"/>
                  </a:lnTo>
                  <a:lnTo>
                    <a:pt x="1155525" y="929916"/>
                  </a:lnTo>
                  <a:lnTo>
                    <a:pt x="1188513" y="908169"/>
                  </a:lnTo>
                  <a:lnTo>
                    <a:pt x="1217079" y="878790"/>
                  </a:lnTo>
                  <a:lnTo>
                    <a:pt x="1091813" y="878790"/>
                  </a:lnTo>
                  <a:lnTo>
                    <a:pt x="1083659" y="878627"/>
                  </a:lnTo>
                  <a:lnTo>
                    <a:pt x="1039360" y="862022"/>
                  </a:lnTo>
                  <a:lnTo>
                    <a:pt x="980614" y="825784"/>
                  </a:lnTo>
                  <a:lnTo>
                    <a:pt x="1107487" y="621364"/>
                  </a:lnTo>
                  <a:lnTo>
                    <a:pt x="1221307" y="621364"/>
                  </a:lnTo>
                  <a:lnTo>
                    <a:pt x="1209440" y="612797"/>
                  </a:lnTo>
                  <a:lnTo>
                    <a:pt x="1191561" y="601184"/>
                  </a:lnTo>
                  <a:lnTo>
                    <a:pt x="1077642" y="530407"/>
                  </a:lnTo>
                  <a:close/>
                </a:path>
                <a:path w="1278889" h="944879">
                  <a:moveTo>
                    <a:pt x="1221307" y="621364"/>
                  </a:moveTo>
                  <a:lnTo>
                    <a:pt x="1107487" y="621364"/>
                  </a:lnTo>
                  <a:lnTo>
                    <a:pt x="1135554" y="638751"/>
                  </a:lnTo>
                  <a:lnTo>
                    <a:pt x="1152915" y="649793"/>
                  </a:lnTo>
                  <a:lnTo>
                    <a:pt x="1184830" y="673460"/>
                  </a:lnTo>
                  <a:lnTo>
                    <a:pt x="1206378" y="715123"/>
                  </a:lnTo>
                  <a:lnTo>
                    <a:pt x="1206817" y="725011"/>
                  </a:lnTo>
                  <a:lnTo>
                    <a:pt x="1205946" y="735558"/>
                  </a:lnTo>
                  <a:lnTo>
                    <a:pt x="1194053" y="773025"/>
                  </a:lnTo>
                  <a:lnTo>
                    <a:pt x="1165115" y="822340"/>
                  </a:lnTo>
                  <a:lnTo>
                    <a:pt x="1134665" y="858232"/>
                  </a:lnTo>
                  <a:lnTo>
                    <a:pt x="1099740" y="877892"/>
                  </a:lnTo>
                  <a:lnTo>
                    <a:pt x="1091813" y="878790"/>
                  </a:lnTo>
                  <a:lnTo>
                    <a:pt x="1217079" y="878790"/>
                  </a:lnTo>
                  <a:lnTo>
                    <a:pt x="1251015" y="827152"/>
                  </a:lnTo>
                  <a:lnTo>
                    <a:pt x="1268593" y="787539"/>
                  </a:lnTo>
                  <a:lnTo>
                    <a:pt x="1278335" y="735558"/>
                  </a:lnTo>
                  <a:lnTo>
                    <a:pt x="1278336" y="730707"/>
                  </a:lnTo>
                  <a:lnTo>
                    <a:pt x="1277911" y="717282"/>
                  </a:lnTo>
                  <a:lnTo>
                    <a:pt x="1264935" y="670294"/>
                  </a:lnTo>
                  <a:lnTo>
                    <a:pt x="1236960" y="633976"/>
                  </a:lnTo>
                  <a:lnTo>
                    <a:pt x="1224581" y="623728"/>
                  </a:lnTo>
                  <a:lnTo>
                    <a:pt x="1221307" y="621364"/>
                  </a:lnTo>
                  <a:close/>
                </a:path>
                <a:path w="1278889" h="944879">
                  <a:moveTo>
                    <a:pt x="805769" y="387661"/>
                  </a:moveTo>
                  <a:lnTo>
                    <a:pt x="740733" y="405637"/>
                  </a:lnTo>
                  <a:lnTo>
                    <a:pt x="683722" y="453072"/>
                  </a:lnTo>
                  <a:lnTo>
                    <a:pt x="658669" y="487862"/>
                  </a:lnTo>
                  <a:lnTo>
                    <a:pt x="639689" y="523935"/>
                  </a:lnTo>
                  <a:lnTo>
                    <a:pt x="623825" y="593661"/>
                  </a:lnTo>
                  <a:lnTo>
                    <a:pt x="626919" y="627333"/>
                  </a:lnTo>
                  <a:lnTo>
                    <a:pt x="652430" y="686808"/>
                  </a:lnTo>
                  <a:lnTo>
                    <a:pt x="701849" y="732070"/>
                  </a:lnTo>
                  <a:lnTo>
                    <a:pt x="751014" y="754095"/>
                  </a:lnTo>
                  <a:lnTo>
                    <a:pt x="775198" y="758484"/>
                  </a:lnTo>
                  <a:lnTo>
                    <a:pt x="799131" y="758461"/>
                  </a:lnTo>
                  <a:lnTo>
                    <a:pt x="822781" y="753891"/>
                  </a:lnTo>
                  <a:lnTo>
                    <a:pt x="846121" y="744640"/>
                  </a:lnTo>
                  <a:lnTo>
                    <a:pt x="869176" y="730707"/>
                  </a:lnTo>
                  <a:lnTo>
                    <a:pt x="891968" y="712093"/>
                  </a:lnTo>
                  <a:lnTo>
                    <a:pt x="873266" y="690248"/>
                  </a:lnTo>
                  <a:lnTo>
                    <a:pt x="773223" y="690248"/>
                  </a:lnTo>
                  <a:lnTo>
                    <a:pt x="759888" y="688817"/>
                  </a:lnTo>
                  <a:lnTo>
                    <a:pt x="719262" y="666905"/>
                  </a:lnTo>
                  <a:lnTo>
                    <a:pt x="694991" y="619599"/>
                  </a:lnTo>
                  <a:lnTo>
                    <a:pt x="694828" y="599353"/>
                  </a:lnTo>
                  <a:lnTo>
                    <a:pt x="699881" y="576527"/>
                  </a:lnTo>
                  <a:lnTo>
                    <a:pt x="725725" y="523168"/>
                  </a:lnTo>
                  <a:lnTo>
                    <a:pt x="760587" y="478940"/>
                  </a:lnTo>
                  <a:lnTo>
                    <a:pt x="796591" y="456620"/>
                  </a:lnTo>
                  <a:lnTo>
                    <a:pt x="814810" y="452971"/>
                  </a:lnTo>
                  <a:lnTo>
                    <a:pt x="947571" y="452971"/>
                  </a:lnTo>
                  <a:lnTo>
                    <a:pt x="929574" y="434101"/>
                  </a:lnTo>
                  <a:lnTo>
                    <a:pt x="903906" y="415218"/>
                  </a:lnTo>
                  <a:lnTo>
                    <a:pt x="871352" y="398762"/>
                  </a:lnTo>
                  <a:lnTo>
                    <a:pt x="838644" y="389580"/>
                  </a:lnTo>
                  <a:lnTo>
                    <a:pt x="805769" y="387661"/>
                  </a:lnTo>
                  <a:close/>
                </a:path>
                <a:path w="1278889" h="944879">
                  <a:moveTo>
                    <a:pt x="843454" y="655426"/>
                  </a:moveTo>
                  <a:lnTo>
                    <a:pt x="800824" y="685305"/>
                  </a:lnTo>
                  <a:lnTo>
                    <a:pt x="773223" y="690248"/>
                  </a:lnTo>
                  <a:lnTo>
                    <a:pt x="873266" y="690248"/>
                  </a:lnTo>
                  <a:lnTo>
                    <a:pt x="843454" y="655426"/>
                  </a:lnTo>
                  <a:close/>
                </a:path>
                <a:path w="1278889" h="944879">
                  <a:moveTo>
                    <a:pt x="479726" y="159186"/>
                  </a:moveTo>
                  <a:lnTo>
                    <a:pt x="288083" y="467796"/>
                  </a:lnTo>
                  <a:lnTo>
                    <a:pt x="522779" y="613579"/>
                  </a:lnTo>
                  <a:lnTo>
                    <a:pt x="555037" y="561522"/>
                  </a:lnTo>
                  <a:lnTo>
                    <a:pt x="382698" y="454588"/>
                  </a:lnTo>
                  <a:lnTo>
                    <a:pt x="434768" y="370514"/>
                  </a:lnTo>
                  <a:lnTo>
                    <a:pt x="550866" y="370514"/>
                  </a:lnTo>
                  <a:lnTo>
                    <a:pt x="467153" y="318571"/>
                  </a:lnTo>
                  <a:lnTo>
                    <a:pt x="509571" y="250118"/>
                  </a:lnTo>
                  <a:lnTo>
                    <a:pt x="626079" y="250118"/>
                  </a:lnTo>
                  <a:lnTo>
                    <a:pt x="479726" y="159186"/>
                  </a:lnTo>
                  <a:close/>
                </a:path>
                <a:path w="1278889" h="944879">
                  <a:moveTo>
                    <a:pt x="947571" y="452971"/>
                  </a:moveTo>
                  <a:lnTo>
                    <a:pt x="814810" y="452971"/>
                  </a:lnTo>
                  <a:lnTo>
                    <a:pt x="832707" y="453429"/>
                  </a:lnTo>
                  <a:lnTo>
                    <a:pt x="850294" y="457960"/>
                  </a:lnTo>
                  <a:lnTo>
                    <a:pt x="888460" y="484306"/>
                  </a:lnTo>
                  <a:lnTo>
                    <a:pt x="904478" y="519187"/>
                  </a:lnTo>
                  <a:lnTo>
                    <a:pt x="905430" y="532026"/>
                  </a:lnTo>
                  <a:lnTo>
                    <a:pt x="904097" y="545199"/>
                  </a:lnTo>
                  <a:lnTo>
                    <a:pt x="900477" y="558728"/>
                  </a:lnTo>
                  <a:lnTo>
                    <a:pt x="971343" y="582312"/>
                  </a:lnTo>
                  <a:lnTo>
                    <a:pt x="976276" y="561190"/>
                  </a:lnTo>
                  <a:lnTo>
                    <a:pt x="978519" y="541404"/>
                  </a:lnTo>
                  <a:lnTo>
                    <a:pt x="978094" y="522967"/>
                  </a:lnTo>
                  <a:lnTo>
                    <a:pt x="975026" y="505896"/>
                  </a:lnTo>
                  <a:lnTo>
                    <a:pt x="965146" y="479440"/>
                  </a:lnTo>
                  <a:lnTo>
                    <a:pt x="949991" y="455509"/>
                  </a:lnTo>
                  <a:lnTo>
                    <a:pt x="947571" y="452971"/>
                  </a:lnTo>
                  <a:close/>
                </a:path>
                <a:path w="1278889" h="944879">
                  <a:moveTo>
                    <a:pt x="550866" y="370514"/>
                  </a:moveTo>
                  <a:lnTo>
                    <a:pt x="434768" y="370514"/>
                  </a:lnTo>
                  <a:lnTo>
                    <a:pt x="589708" y="466780"/>
                  </a:lnTo>
                  <a:lnTo>
                    <a:pt x="622093" y="414710"/>
                  </a:lnTo>
                  <a:lnTo>
                    <a:pt x="550866" y="370514"/>
                  </a:lnTo>
                  <a:close/>
                </a:path>
                <a:path w="1278889" h="944879">
                  <a:moveTo>
                    <a:pt x="196318" y="0"/>
                  </a:moveTo>
                  <a:lnTo>
                    <a:pt x="152955" y="4500"/>
                  </a:lnTo>
                  <a:lnTo>
                    <a:pt x="110825" y="21056"/>
                  </a:lnTo>
                  <a:lnTo>
                    <a:pt x="65198" y="58237"/>
                  </a:lnTo>
                  <a:lnTo>
                    <a:pt x="34718" y="99369"/>
                  </a:lnTo>
                  <a:lnTo>
                    <a:pt x="15620" y="135826"/>
                  </a:lnTo>
                  <a:lnTo>
                    <a:pt x="0" y="206311"/>
                  </a:lnTo>
                  <a:lnTo>
                    <a:pt x="3476" y="240339"/>
                  </a:lnTo>
                  <a:lnTo>
                    <a:pt x="31670" y="301363"/>
                  </a:lnTo>
                  <a:lnTo>
                    <a:pt x="86915" y="350194"/>
                  </a:lnTo>
                  <a:lnTo>
                    <a:pt x="120848" y="367627"/>
                  </a:lnTo>
                  <a:lnTo>
                    <a:pt x="188285" y="380251"/>
                  </a:lnTo>
                  <a:lnTo>
                    <a:pt x="221789" y="375467"/>
                  </a:lnTo>
                  <a:lnTo>
                    <a:pt x="253936" y="363372"/>
                  </a:lnTo>
                  <a:lnTo>
                    <a:pt x="283511" y="344050"/>
                  </a:lnTo>
                  <a:lnTo>
                    <a:pt x="310514" y="317513"/>
                  </a:lnTo>
                  <a:lnTo>
                    <a:pt x="314624" y="311838"/>
                  </a:lnTo>
                  <a:lnTo>
                    <a:pt x="177565" y="311838"/>
                  </a:lnTo>
                  <a:lnTo>
                    <a:pt x="157876" y="311253"/>
                  </a:lnTo>
                  <a:lnTo>
                    <a:pt x="119808" y="296854"/>
                  </a:lnTo>
                  <a:lnTo>
                    <a:pt x="89979" y="268993"/>
                  </a:lnTo>
                  <a:lnTo>
                    <a:pt x="75104" y="231703"/>
                  </a:lnTo>
                  <a:lnTo>
                    <a:pt x="73890" y="210008"/>
                  </a:lnTo>
                  <a:lnTo>
                    <a:pt x="77676" y="187015"/>
                  </a:lnTo>
                  <a:lnTo>
                    <a:pt x="100250" y="137088"/>
                  </a:lnTo>
                  <a:lnTo>
                    <a:pt x="135000" y="94241"/>
                  </a:lnTo>
                  <a:lnTo>
                    <a:pt x="173275" y="72064"/>
                  </a:lnTo>
                  <a:lnTo>
                    <a:pt x="193182" y="68397"/>
                  </a:lnTo>
                  <a:lnTo>
                    <a:pt x="328956" y="68397"/>
                  </a:lnTo>
                  <a:lnTo>
                    <a:pt x="315017" y="53347"/>
                  </a:lnTo>
                  <a:lnTo>
                    <a:pt x="284273" y="30535"/>
                  </a:lnTo>
                  <a:lnTo>
                    <a:pt x="246856" y="11612"/>
                  </a:lnTo>
                  <a:lnTo>
                    <a:pt x="210105" y="1452"/>
                  </a:lnTo>
                  <a:lnTo>
                    <a:pt x="196318" y="0"/>
                  </a:lnTo>
                  <a:close/>
                </a:path>
                <a:path w="1278889" h="944879">
                  <a:moveTo>
                    <a:pt x="626079" y="250118"/>
                  </a:moveTo>
                  <a:lnTo>
                    <a:pt x="509571" y="250118"/>
                  </a:lnTo>
                  <a:lnTo>
                    <a:pt x="676068" y="353496"/>
                  </a:lnTo>
                  <a:lnTo>
                    <a:pt x="708453" y="301299"/>
                  </a:lnTo>
                  <a:lnTo>
                    <a:pt x="626079" y="250118"/>
                  </a:lnTo>
                  <a:close/>
                </a:path>
                <a:path w="1278889" h="944879">
                  <a:moveTo>
                    <a:pt x="328956" y="68397"/>
                  </a:moveTo>
                  <a:lnTo>
                    <a:pt x="193182" y="68397"/>
                  </a:lnTo>
                  <a:lnTo>
                    <a:pt x="212899" y="69207"/>
                  </a:lnTo>
                  <a:lnTo>
                    <a:pt x="232425" y="74493"/>
                  </a:lnTo>
                  <a:lnTo>
                    <a:pt x="269047" y="97228"/>
                  </a:lnTo>
                  <a:lnTo>
                    <a:pt x="291855" y="129458"/>
                  </a:lnTo>
                  <a:lnTo>
                    <a:pt x="298378" y="169717"/>
                  </a:lnTo>
                  <a:lnTo>
                    <a:pt x="294401" y="192349"/>
                  </a:lnTo>
                  <a:lnTo>
                    <a:pt x="271446" y="242244"/>
                  </a:lnTo>
                  <a:lnTo>
                    <a:pt x="236315" y="285567"/>
                  </a:lnTo>
                  <a:lnTo>
                    <a:pt x="197659" y="308030"/>
                  </a:lnTo>
                  <a:lnTo>
                    <a:pt x="177565" y="311838"/>
                  </a:lnTo>
                  <a:lnTo>
                    <a:pt x="314624" y="311838"/>
                  </a:lnTo>
                  <a:lnTo>
                    <a:pt x="334946" y="283773"/>
                  </a:lnTo>
                  <a:lnTo>
                    <a:pt x="354522" y="246550"/>
                  </a:lnTo>
                  <a:lnTo>
                    <a:pt x="366394" y="210304"/>
                  </a:lnTo>
                  <a:lnTo>
                    <a:pt x="370576" y="175009"/>
                  </a:lnTo>
                  <a:lnTo>
                    <a:pt x="367077" y="140644"/>
                  </a:lnTo>
                  <a:lnTo>
                    <a:pt x="356407" y="108402"/>
                  </a:lnTo>
                  <a:lnTo>
                    <a:pt x="339058" y="79303"/>
                  </a:lnTo>
                  <a:lnTo>
                    <a:pt x="328956" y="68397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381B4D42-4401-43A4-BC40-6DBFC8627D05}"/>
                </a:ext>
              </a:extLst>
            </p:cNvPr>
            <p:cNvSpPr/>
            <p:nvPr/>
          </p:nvSpPr>
          <p:spPr>
            <a:xfrm>
              <a:off x="5826252" y="4668011"/>
              <a:ext cx="3153918" cy="18829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3E4A39CA-110E-4146-987A-9058DF48BA23}"/>
                </a:ext>
              </a:extLst>
            </p:cNvPr>
            <p:cNvSpPr/>
            <p:nvPr/>
          </p:nvSpPr>
          <p:spPr>
            <a:xfrm>
              <a:off x="6237351" y="5062727"/>
              <a:ext cx="2239645" cy="928369"/>
            </a:xfrm>
            <a:custGeom>
              <a:avLst/>
              <a:gdLst/>
              <a:ahLst/>
              <a:cxnLst/>
              <a:rect l="l" t="t" r="r" b="b"/>
              <a:pathLst>
                <a:path w="2239645" h="928370">
                  <a:moveTo>
                    <a:pt x="70485" y="582663"/>
                  </a:moveTo>
                  <a:lnTo>
                    <a:pt x="0" y="602843"/>
                  </a:lnTo>
                  <a:lnTo>
                    <a:pt x="53339" y="789139"/>
                  </a:lnTo>
                  <a:lnTo>
                    <a:pt x="61630" y="816536"/>
                  </a:lnTo>
                  <a:lnTo>
                    <a:pt x="77735" y="859861"/>
                  </a:lnTo>
                  <a:lnTo>
                    <a:pt x="98551" y="893502"/>
                  </a:lnTo>
                  <a:lnTo>
                    <a:pt x="138922" y="920518"/>
                  </a:lnTo>
                  <a:lnTo>
                    <a:pt x="181742" y="928105"/>
                  </a:lnTo>
                  <a:lnTo>
                    <a:pt x="200231" y="926722"/>
                  </a:lnTo>
                  <a:lnTo>
                    <a:pt x="244983" y="917028"/>
                  </a:lnTo>
                  <a:lnTo>
                    <a:pt x="281781" y="903647"/>
                  </a:lnTo>
                  <a:lnTo>
                    <a:pt x="319795" y="877958"/>
                  </a:lnTo>
                  <a:lnTo>
                    <a:pt x="333464" y="861679"/>
                  </a:lnTo>
                  <a:lnTo>
                    <a:pt x="198342" y="861679"/>
                  </a:lnTo>
                  <a:lnTo>
                    <a:pt x="186316" y="860729"/>
                  </a:lnTo>
                  <a:lnTo>
                    <a:pt x="149865" y="838772"/>
                  </a:lnTo>
                  <a:lnTo>
                    <a:pt x="130657" y="792318"/>
                  </a:lnTo>
                  <a:lnTo>
                    <a:pt x="124587" y="771829"/>
                  </a:lnTo>
                  <a:lnTo>
                    <a:pt x="70485" y="582663"/>
                  </a:lnTo>
                  <a:close/>
                </a:path>
                <a:path w="2239645" h="928370">
                  <a:moveTo>
                    <a:pt x="278510" y="523113"/>
                  </a:moveTo>
                  <a:lnTo>
                    <a:pt x="208025" y="543344"/>
                  </a:lnTo>
                  <a:lnTo>
                    <a:pt x="263271" y="736549"/>
                  </a:lnTo>
                  <a:lnTo>
                    <a:pt x="268577" y="755863"/>
                  </a:lnTo>
                  <a:lnTo>
                    <a:pt x="272669" y="772336"/>
                  </a:lnTo>
                  <a:lnTo>
                    <a:pt x="275522" y="785967"/>
                  </a:lnTo>
                  <a:lnTo>
                    <a:pt x="277114" y="796759"/>
                  </a:lnTo>
                  <a:lnTo>
                    <a:pt x="277284" y="806006"/>
                  </a:lnTo>
                  <a:lnTo>
                    <a:pt x="275717" y="814985"/>
                  </a:lnTo>
                  <a:lnTo>
                    <a:pt x="251094" y="846769"/>
                  </a:lnTo>
                  <a:lnTo>
                    <a:pt x="211462" y="860557"/>
                  </a:lnTo>
                  <a:lnTo>
                    <a:pt x="198342" y="861679"/>
                  </a:lnTo>
                  <a:lnTo>
                    <a:pt x="333464" y="861679"/>
                  </a:lnTo>
                  <a:lnTo>
                    <a:pt x="349392" y="823383"/>
                  </a:lnTo>
                  <a:lnTo>
                    <a:pt x="350764" y="810583"/>
                  </a:lnTo>
                  <a:lnTo>
                    <a:pt x="350647" y="797115"/>
                  </a:lnTo>
                  <a:lnTo>
                    <a:pt x="348785" y="781106"/>
                  </a:lnTo>
                  <a:lnTo>
                    <a:pt x="344900" y="760685"/>
                  </a:lnTo>
                  <a:lnTo>
                    <a:pt x="338966" y="735854"/>
                  </a:lnTo>
                  <a:lnTo>
                    <a:pt x="330962" y="706615"/>
                  </a:lnTo>
                  <a:lnTo>
                    <a:pt x="278510" y="523113"/>
                  </a:lnTo>
                  <a:close/>
                </a:path>
                <a:path w="2239645" h="928370">
                  <a:moveTo>
                    <a:pt x="421513" y="482219"/>
                  </a:moveTo>
                  <a:lnTo>
                    <a:pt x="352805" y="501904"/>
                  </a:lnTo>
                  <a:lnTo>
                    <a:pt x="452754" y="851166"/>
                  </a:lnTo>
                  <a:lnTo>
                    <a:pt x="518287" y="832421"/>
                  </a:lnTo>
                  <a:lnTo>
                    <a:pt x="453135" y="604659"/>
                  </a:lnTo>
                  <a:lnTo>
                    <a:pt x="554864" y="604659"/>
                  </a:lnTo>
                  <a:lnTo>
                    <a:pt x="421513" y="482219"/>
                  </a:lnTo>
                  <a:close/>
                </a:path>
                <a:path w="2239645" h="928370">
                  <a:moveTo>
                    <a:pt x="554864" y="604659"/>
                  </a:moveTo>
                  <a:lnTo>
                    <a:pt x="453135" y="604659"/>
                  </a:lnTo>
                  <a:lnTo>
                    <a:pt x="659129" y="792137"/>
                  </a:lnTo>
                  <a:lnTo>
                    <a:pt x="729869" y="771893"/>
                  </a:lnTo>
                  <a:lnTo>
                    <a:pt x="702031" y="674624"/>
                  </a:lnTo>
                  <a:lnTo>
                    <a:pt x="631063" y="674624"/>
                  </a:lnTo>
                  <a:lnTo>
                    <a:pt x="554864" y="604659"/>
                  </a:lnTo>
                  <a:close/>
                </a:path>
                <a:path w="2239645" h="928370">
                  <a:moveTo>
                    <a:pt x="629920" y="422656"/>
                  </a:moveTo>
                  <a:lnTo>
                    <a:pt x="564388" y="441325"/>
                  </a:lnTo>
                  <a:lnTo>
                    <a:pt x="631063" y="674624"/>
                  </a:lnTo>
                  <a:lnTo>
                    <a:pt x="702031" y="674624"/>
                  </a:lnTo>
                  <a:lnTo>
                    <a:pt x="629920" y="422656"/>
                  </a:lnTo>
                  <a:close/>
                </a:path>
                <a:path w="2239645" h="928370">
                  <a:moveTo>
                    <a:pt x="951102" y="324358"/>
                  </a:moveTo>
                  <a:lnTo>
                    <a:pt x="905255" y="337439"/>
                  </a:lnTo>
                  <a:lnTo>
                    <a:pt x="890095" y="392731"/>
                  </a:lnTo>
                  <a:lnTo>
                    <a:pt x="881506" y="450596"/>
                  </a:lnTo>
                  <a:lnTo>
                    <a:pt x="880149" y="484801"/>
                  </a:lnTo>
                  <a:lnTo>
                    <a:pt x="881983" y="519042"/>
                  </a:lnTo>
                  <a:lnTo>
                    <a:pt x="895223" y="587717"/>
                  </a:lnTo>
                  <a:lnTo>
                    <a:pt x="916146" y="642820"/>
                  </a:lnTo>
                  <a:lnTo>
                    <a:pt x="947166" y="697103"/>
                  </a:lnTo>
                  <a:lnTo>
                    <a:pt x="987186" y="748660"/>
                  </a:lnTo>
                  <a:lnTo>
                    <a:pt x="1035303" y="795578"/>
                  </a:lnTo>
                  <a:lnTo>
                    <a:pt x="1081277" y="782421"/>
                  </a:lnTo>
                  <a:lnTo>
                    <a:pt x="1065490" y="763766"/>
                  </a:lnTo>
                  <a:lnTo>
                    <a:pt x="1052036" y="747312"/>
                  </a:lnTo>
                  <a:lnTo>
                    <a:pt x="1020770" y="703997"/>
                  </a:lnTo>
                  <a:lnTo>
                    <a:pt x="999624" y="667892"/>
                  </a:lnTo>
                  <a:lnTo>
                    <a:pt x="980884" y="629330"/>
                  </a:lnTo>
                  <a:lnTo>
                    <a:pt x="965835" y="590340"/>
                  </a:lnTo>
                  <a:lnTo>
                    <a:pt x="952503" y="542625"/>
                  </a:lnTo>
                  <a:lnTo>
                    <a:pt x="943272" y="487210"/>
                  </a:lnTo>
                  <a:lnTo>
                    <a:pt x="941083" y="431228"/>
                  </a:lnTo>
                  <a:lnTo>
                    <a:pt x="942641" y="399034"/>
                  </a:lnTo>
                  <a:lnTo>
                    <a:pt x="945985" y="363410"/>
                  </a:lnTo>
                  <a:lnTo>
                    <a:pt x="951102" y="324358"/>
                  </a:lnTo>
                  <a:close/>
                </a:path>
                <a:path w="2239645" h="928370">
                  <a:moveTo>
                    <a:pt x="1229963" y="257508"/>
                  </a:moveTo>
                  <a:lnTo>
                    <a:pt x="1157097" y="265430"/>
                  </a:lnTo>
                  <a:lnTo>
                    <a:pt x="1117933" y="280368"/>
                  </a:lnTo>
                  <a:lnTo>
                    <a:pt x="1085723" y="300736"/>
                  </a:lnTo>
                  <a:lnTo>
                    <a:pt x="1057290" y="332150"/>
                  </a:lnTo>
                  <a:lnTo>
                    <a:pt x="1037605" y="372983"/>
                  </a:lnTo>
                  <a:lnTo>
                    <a:pt x="1029257" y="423505"/>
                  </a:lnTo>
                  <a:lnTo>
                    <a:pt x="1030366" y="446246"/>
                  </a:lnTo>
                  <a:lnTo>
                    <a:pt x="1040383" y="496443"/>
                  </a:lnTo>
                  <a:lnTo>
                    <a:pt x="1054600" y="535071"/>
                  </a:lnTo>
                  <a:lnTo>
                    <a:pt x="1096319" y="593949"/>
                  </a:lnTo>
                  <a:lnTo>
                    <a:pt x="1154779" y="627846"/>
                  </a:lnTo>
                  <a:lnTo>
                    <a:pt x="1188021" y="634411"/>
                  </a:lnTo>
                  <a:lnTo>
                    <a:pt x="1223549" y="633890"/>
                  </a:lnTo>
                  <a:lnTo>
                    <a:pt x="1261364" y="626287"/>
                  </a:lnTo>
                  <a:lnTo>
                    <a:pt x="1297056" y="612852"/>
                  </a:lnTo>
                  <a:lnTo>
                    <a:pt x="1351678" y="571386"/>
                  </a:lnTo>
                  <a:lnTo>
                    <a:pt x="1352652" y="569942"/>
                  </a:lnTo>
                  <a:lnTo>
                    <a:pt x="1223146" y="569942"/>
                  </a:lnTo>
                  <a:lnTo>
                    <a:pt x="1203182" y="569441"/>
                  </a:lnTo>
                  <a:lnTo>
                    <a:pt x="1165478" y="555371"/>
                  </a:lnTo>
                  <a:lnTo>
                    <a:pt x="1134173" y="523465"/>
                  </a:lnTo>
                  <a:lnTo>
                    <a:pt x="1112393" y="473329"/>
                  </a:lnTo>
                  <a:lnTo>
                    <a:pt x="1104026" y="418655"/>
                  </a:lnTo>
                  <a:lnTo>
                    <a:pt x="1106445" y="395605"/>
                  </a:lnTo>
                  <a:lnTo>
                    <a:pt x="1123926" y="358219"/>
                  </a:lnTo>
                  <a:lnTo>
                    <a:pt x="1154787" y="333263"/>
                  </a:lnTo>
                  <a:lnTo>
                    <a:pt x="1196266" y="321381"/>
                  </a:lnTo>
                  <a:lnTo>
                    <a:pt x="1342055" y="321381"/>
                  </a:lnTo>
                  <a:lnTo>
                    <a:pt x="1322044" y="298378"/>
                  </a:lnTo>
                  <a:lnTo>
                    <a:pt x="1294256" y="277876"/>
                  </a:lnTo>
                  <a:lnTo>
                    <a:pt x="1263181" y="264161"/>
                  </a:lnTo>
                  <a:lnTo>
                    <a:pt x="1229963" y="257508"/>
                  </a:lnTo>
                  <a:close/>
                </a:path>
                <a:path w="2239645" h="928370">
                  <a:moveTo>
                    <a:pt x="1342055" y="321381"/>
                  </a:moveTo>
                  <a:lnTo>
                    <a:pt x="1196266" y="321381"/>
                  </a:lnTo>
                  <a:lnTo>
                    <a:pt x="1216421" y="321595"/>
                  </a:lnTo>
                  <a:lnTo>
                    <a:pt x="1235457" y="326143"/>
                  </a:lnTo>
                  <a:lnTo>
                    <a:pt x="1269676" y="348380"/>
                  </a:lnTo>
                  <a:lnTo>
                    <a:pt x="1295636" y="389425"/>
                  </a:lnTo>
                  <a:lnTo>
                    <a:pt x="1311810" y="446025"/>
                  </a:lnTo>
                  <a:lnTo>
                    <a:pt x="1313693" y="470558"/>
                  </a:lnTo>
                  <a:lnTo>
                    <a:pt x="1313688" y="473329"/>
                  </a:lnTo>
                  <a:lnTo>
                    <a:pt x="1304417" y="515874"/>
                  </a:lnTo>
                  <a:lnTo>
                    <a:pt x="1280033" y="547501"/>
                  </a:lnTo>
                  <a:lnTo>
                    <a:pt x="1243838" y="566089"/>
                  </a:lnTo>
                  <a:lnTo>
                    <a:pt x="1223146" y="569942"/>
                  </a:lnTo>
                  <a:lnTo>
                    <a:pt x="1352652" y="569942"/>
                  </a:lnTo>
                  <a:lnTo>
                    <a:pt x="1370583" y="543356"/>
                  </a:lnTo>
                  <a:lnTo>
                    <a:pt x="1383230" y="511444"/>
                  </a:lnTo>
                  <a:lnTo>
                    <a:pt x="1388792" y="476557"/>
                  </a:lnTo>
                  <a:lnTo>
                    <a:pt x="1387282" y="438704"/>
                  </a:lnTo>
                  <a:lnTo>
                    <a:pt x="1378712" y="397891"/>
                  </a:lnTo>
                  <a:lnTo>
                    <a:pt x="1364283" y="358386"/>
                  </a:lnTo>
                  <a:lnTo>
                    <a:pt x="1345390" y="325215"/>
                  </a:lnTo>
                  <a:lnTo>
                    <a:pt x="1342055" y="321381"/>
                  </a:lnTo>
                  <a:close/>
                </a:path>
                <a:path w="2239645" h="928370">
                  <a:moveTo>
                    <a:pt x="1499870" y="421386"/>
                  </a:moveTo>
                  <a:lnTo>
                    <a:pt x="1433195" y="447802"/>
                  </a:lnTo>
                  <a:lnTo>
                    <a:pt x="1446293" y="473831"/>
                  </a:lnTo>
                  <a:lnTo>
                    <a:pt x="1461976" y="495347"/>
                  </a:lnTo>
                  <a:lnTo>
                    <a:pt x="1480254" y="512363"/>
                  </a:lnTo>
                  <a:lnTo>
                    <a:pt x="1501140" y="524891"/>
                  </a:lnTo>
                  <a:lnTo>
                    <a:pt x="1524619" y="532627"/>
                  </a:lnTo>
                  <a:lnTo>
                    <a:pt x="1550860" y="535451"/>
                  </a:lnTo>
                  <a:lnTo>
                    <a:pt x="1579864" y="533359"/>
                  </a:lnTo>
                  <a:lnTo>
                    <a:pt x="1633208" y="519311"/>
                  </a:lnTo>
                  <a:lnTo>
                    <a:pt x="1669315" y="502089"/>
                  </a:lnTo>
                  <a:lnTo>
                    <a:pt x="1704131" y="470773"/>
                  </a:lnTo>
                  <a:lnTo>
                    <a:pt x="1565227" y="470773"/>
                  </a:lnTo>
                  <a:lnTo>
                    <a:pt x="1551830" y="469116"/>
                  </a:lnTo>
                  <a:lnTo>
                    <a:pt x="1539494" y="464947"/>
                  </a:lnTo>
                  <a:lnTo>
                    <a:pt x="1528212" y="458229"/>
                  </a:lnTo>
                  <a:lnTo>
                    <a:pt x="1517824" y="448738"/>
                  </a:lnTo>
                  <a:lnTo>
                    <a:pt x="1508365" y="436461"/>
                  </a:lnTo>
                  <a:lnTo>
                    <a:pt x="1499870" y="421386"/>
                  </a:lnTo>
                  <a:close/>
                </a:path>
                <a:path w="2239645" h="928370">
                  <a:moveTo>
                    <a:pt x="2084831" y="0"/>
                  </a:moveTo>
                  <a:lnTo>
                    <a:pt x="2039366" y="12954"/>
                  </a:lnTo>
                  <a:lnTo>
                    <a:pt x="2064295" y="43408"/>
                  </a:lnTo>
                  <a:lnTo>
                    <a:pt x="2085927" y="71897"/>
                  </a:lnTo>
                  <a:lnTo>
                    <a:pt x="2119249" y="122936"/>
                  </a:lnTo>
                  <a:lnTo>
                    <a:pt x="2143267" y="172545"/>
                  </a:lnTo>
                  <a:lnTo>
                    <a:pt x="2162048" y="226822"/>
                  </a:lnTo>
                  <a:lnTo>
                    <a:pt x="2171959" y="268452"/>
                  </a:lnTo>
                  <a:lnTo>
                    <a:pt x="2177907" y="310769"/>
                  </a:lnTo>
                  <a:lnTo>
                    <a:pt x="2180760" y="356633"/>
                  </a:lnTo>
                  <a:lnTo>
                    <a:pt x="2180783" y="378460"/>
                  </a:lnTo>
                  <a:lnTo>
                    <a:pt x="2180672" y="384905"/>
                  </a:lnTo>
                  <a:lnTo>
                    <a:pt x="2176922" y="428466"/>
                  </a:lnTo>
                  <a:lnTo>
                    <a:pt x="2170810" y="470789"/>
                  </a:lnTo>
                  <a:lnTo>
                    <a:pt x="2217039" y="457581"/>
                  </a:lnTo>
                  <a:lnTo>
                    <a:pt x="2234311" y="384905"/>
                  </a:lnTo>
                  <a:lnTo>
                    <a:pt x="2239640" y="318315"/>
                  </a:lnTo>
                  <a:lnTo>
                    <a:pt x="2239622" y="310769"/>
                  </a:lnTo>
                  <a:lnTo>
                    <a:pt x="2235787" y="256127"/>
                  </a:lnTo>
                  <a:lnTo>
                    <a:pt x="2225040" y="203454"/>
                  </a:lnTo>
                  <a:lnTo>
                    <a:pt x="2203243" y="146208"/>
                  </a:lnTo>
                  <a:lnTo>
                    <a:pt x="2171827" y="92583"/>
                  </a:lnTo>
                  <a:lnTo>
                    <a:pt x="2131901" y="43624"/>
                  </a:lnTo>
                  <a:lnTo>
                    <a:pt x="2109265" y="21145"/>
                  </a:lnTo>
                  <a:lnTo>
                    <a:pt x="2084831" y="0"/>
                  </a:lnTo>
                  <a:close/>
                </a:path>
                <a:path w="2239645" h="928370">
                  <a:moveTo>
                    <a:pt x="1718268" y="371746"/>
                  </a:moveTo>
                  <a:lnTo>
                    <a:pt x="1598179" y="371746"/>
                  </a:lnTo>
                  <a:lnTo>
                    <a:pt x="1607057" y="371983"/>
                  </a:lnTo>
                  <a:lnTo>
                    <a:pt x="1616465" y="372919"/>
                  </a:lnTo>
                  <a:lnTo>
                    <a:pt x="1650110" y="398780"/>
                  </a:lnTo>
                  <a:lnTo>
                    <a:pt x="1651706" y="408475"/>
                  </a:lnTo>
                  <a:lnTo>
                    <a:pt x="1650968" y="418147"/>
                  </a:lnTo>
                  <a:lnTo>
                    <a:pt x="1624107" y="454437"/>
                  </a:lnTo>
                  <a:lnTo>
                    <a:pt x="1579695" y="469929"/>
                  </a:lnTo>
                  <a:lnTo>
                    <a:pt x="1565227" y="470773"/>
                  </a:lnTo>
                  <a:lnTo>
                    <a:pt x="1704131" y="470773"/>
                  </a:lnTo>
                  <a:lnTo>
                    <a:pt x="1723435" y="423965"/>
                  </a:lnTo>
                  <a:lnTo>
                    <a:pt x="1724707" y="408654"/>
                  </a:lnTo>
                  <a:lnTo>
                    <a:pt x="1723765" y="393485"/>
                  </a:lnTo>
                  <a:lnTo>
                    <a:pt x="1720596" y="378460"/>
                  </a:lnTo>
                  <a:lnTo>
                    <a:pt x="1718268" y="371746"/>
                  </a:lnTo>
                  <a:close/>
                </a:path>
                <a:path w="2239645" h="928370">
                  <a:moveTo>
                    <a:pt x="1778253" y="94107"/>
                  </a:moveTo>
                  <a:lnTo>
                    <a:pt x="1709674" y="113792"/>
                  </a:lnTo>
                  <a:lnTo>
                    <a:pt x="1809496" y="463042"/>
                  </a:lnTo>
                  <a:lnTo>
                    <a:pt x="1875027" y="444246"/>
                  </a:lnTo>
                  <a:lnTo>
                    <a:pt x="1809877" y="216535"/>
                  </a:lnTo>
                  <a:lnTo>
                    <a:pt x="1911672" y="216535"/>
                  </a:lnTo>
                  <a:lnTo>
                    <a:pt x="1778253" y="94107"/>
                  </a:lnTo>
                  <a:close/>
                </a:path>
                <a:path w="2239645" h="928370">
                  <a:moveTo>
                    <a:pt x="1911672" y="216535"/>
                  </a:moveTo>
                  <a:lnTo>
                    <a:pt x="1809877" y="216535"/>
                  </a:lnTo>
                  <a:lnTo>
                    <a:pt x="2015871" y="403987"/>
                  </a:lnTo>
                  <a:lnTo>
                    <a:pt x="2086609" y="383794"/>
                  </a:lnTo>
                  <a:lnTo>
                    <a:pt x="2058769" y="286512"/>
                  </a:lnTo>
                  <a:lnTo>
                    <a:pt x="1987930" y="286512"/>
                  </a:lnTo>
                  <a:lnTo>
                    <a:pt x="1911672" y="216535"/>
                  </a:lnTo>
                  <a:close/>
                </a:path>
                <a:path w="2239645" h="928370">
                  <a:moveTo>
                    <a:pt x="1563830" y="156797"/>
                  </a:moveTo>
                  <a:lnTo>
                    <a:pt x="1504188" y="166116"/>
                  </a:lnTo>
                  <a:lnTo>
                    <a:pt x="1467691" y="179800"/>
                  </a:lnTo>
                  <a:lnTo>
                    <a:pt x="1427456" y="208490"/>
                  </a:lnTo>
                  <a:lnTo>
                    <a:pt x="1405381" y="245745"/>
                  </a:lnTo>
                  <a:lnTo>
                    <a:pt x="1401000" y="273097"/>
                  </a:lnTo>
                  <a:lnTo>
                    <a:pt x="1401810" y="286589"/>
                  </a:lnTo>
                  <a:lnTo>
                    <a:pt x="1423574" y="335994"/>
                  </a:lnTo>
                  <a:lnTo>
                    <a:pt x="1456817" y="361061"/>
                  </a:lnTo>
                  <a:lnTo>
                    <a:pt x="1517967" y="372919"/>
                  </a:lnTo>
                  <a:lnTo>
                    <a:pt x="1546352" y="372872"/>
                  </a:lnTo>
                  <a:lnTo>
                    <a:pt x="1567803" y="372179"/>
                  </a:lnTo>
                  <a:lnTo>
                    <a:pt x="1585087" y="371808"/>
                  </a:lnTo>
                  <a:lnTo>
                    <a:pt x="1718268" y="371746"/>
                  </a:lnTo>
                  <a:lnTo>
                    <a:pt x="1715164" y="362793"/>
                  </a:lnTo>
                  <a:lnTo>
                    <a:pt x="1708388" y="348948"/>
                  </a:lnTo>
                  <a:lnTo>
                    <a:pt x="1680059" y="318315"/>
                  </a:lnTo>
                  <a:lnTo>
                    <a:pt x="1641982" y="302260"/>
                  </a:lnTo>
                  <a:lnTo>
                    <a:pt x="1623251" y="299650"/>
                  </a:lnTo>
                  <a:lnTo>
                    <a:pt x="1533622" y="299650"/>
                  </a:lnTo>
                  <a:lnTo>
                    <a:pt x="1513347" y="299069"/>
                  </a:lnTo>
                  <a:lnTo>
                    <a:pt x="1472946" y="284226"/>
                  </a:lnTo>
                  <a:lnTo>
                    <a:pt x="1469469" y="269331"/>
                  </a:lnTo>
                  <a:lnTo>
                    <a:pt x="1469898" y="262953"/>
                  </a:lnTo>
                  <a:lnTo>
                    <a:pt x="1505831" y="229594"/>
                  </a:lnTo>
                  <a:lnTo>
                    <a:pt x="1547050" y="220154"/>
                  </a:lnTo>
                  <a:lnTo>
                    <a:pt x="1662598" y="220154"/>
                  </a:lnTo>
                  <a:lnTo>
                    <a:pt x="1658935" y="211504"/>
                  </a:lnTo>
                  <a:lnTo>
                    <a:pt x="1646348" y="192992"/>
                  </a:lnTo>
                  <a:lnTo>
                    <a:pt x="1630499" y="178028"/>
                  </a:lnTo>
                  <a:lnTo>
                    <a:pt x="1611376" y="166624"/>
                  </a:lnTo>
                  <a:lnTo>
                    <a:pt x="1589109" y="159311"/>
                  </a:lnTo>
                  <a:lnTo>
                    <a:pt x="1563830" y="156797"/>
                  </a:lnTo>
                  <a:close/>
                </a:path>
                <a:path w="2239645" h="928370">
                  <a:moveTo>
                    <a:pt x="1584457" y="298223"/>
                  </a:moveTo>
                  <a:lnTo>
                    <a:pt x="1533622" y="299650"/>
                  </a:lnTo>
                  <a:lnTo>
                    <a:pt x="1623251" y="299650"/>
                  </a:lnTo>
                  <a:lnTo>
                    <a:pt x="1606946" y="298513"/>
                  </a:lnTo>
                  <a:lnTo>
                    <a:pt x="1584457" y="298223"/>
                  </a:lnTo>
                  <a:close/>
                </a:path>
                <a:path w="2239645" h="928370">
                  <a:moveTo>
                    <a:pt x="1986660" y="34544"/>
                  </a:moveTo>
                  <a:lnTo>
                    <a:pt x="1921128" y="53213"/>
                  </a:lnTo>
                  <a:lnTo>
                    <a:pt x="1987930" y="286512"/>
                  </a:lnTo>
                  <a:lnTo>
                    <a:pt x="2058769" y="286512"/>
                  </a:lnTo>
                  <a:lnTo>
                    <a:pt x="1986660" y="34544"/>
                  </a:lnTo>
                  <a:close/>
                </a:path>
                <a:path w="2239645" h="928370">
                  <a:moveTo>
                    <a:pt x="1662598" y="220154"/>
                  </a:moveTo>
                  <a:lnTo>
                    <a:pt x="1547050" y="220154"/>
                  </a:lnTo>
                  <a:lnTo>
                    <a:pt x="1558337" y="220912"/>
                  </a:lnTo>
                  <a:lnTo>
                    <a:pt x="1568196" y="223647"/>
                  </a:lnTo>
                  <a:lnTo>
                    <a:pt x="1576959" y="228576"/>
                  </a:lnTo>
                  <a:lnTo>
                    <a:pt x="1584960" y="235743"/>
                  </a:lnTo>
                  <a:lnTo>
                    <a:pt x="1592199" y="245149"/>
                  </a:lnTo>
                  <a:lnTo>
                    <a:pt x="1598676" y="256794"/>
                  </a:lnTo>
                  <a:lnTo>
                    <a:pt x="1668272" y="233553"/>
                  </a:lnTo>
                  <a:lnTo>
                    <a:pt x="1662598" y="220154"/>
                  </a:lnTo>
                  <a:close/>
                </a:path>
              </a:pathLst>
            </a:custGeom>
            <a:solidFill>
              <a:srgbClr val="B80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31">
            <a:extLst>
              <a:ext uri="{FF2B5EF4-FFF2-40B4-BE49-F238E27FC236}">
                <a16:creationId xmlns:a16="http://schemas.microsoft.com/office/drawing/2014/main" id="{665A129E-1346-497B-878D-6A4D8BB2E463}"/>
              </a:ext>
            </a:extLst>
          </p:cNvPr>
          <p:cNvGrpSpPr/>
          <p:nvPr/>
        </p:nvGrpSpPr>
        <p:grpSpPr>
          <a:xfrm>
            <a:off x="9072700" y="3638231"/>
            <a:ext cx="2337054" cy="2289708"/>
            <a:chOff x="8839200" y="3637788"/>
            <a:chExt cx="2337054" cy="2289708"/>
          </a:xfrm>
        </p:grpSpPr>
        <p:sp>
          <p:nvSpPr>
            <p:cNvPr id="19" name="object 32">
              <a:extLst>
                <a:ext uri="{FF2B5EF4-FFF2-40B4-BE49-F238E27FC236}">
                  <a16:creationId xmlns:a16="http://schemas.microsoft.com/office/drawing/2014/main" id="{17E727B9-2476-482A-945C-3D538E195960}"/>
                </a:ext>
              </a:extLst>
            </p:cNvPr>
            <p:cNvSpPr/>
            <p:nvPr/>
          </p:nvSpPr>
          <p:spPr>
            <a:xfrm>
              <a:off x="8839200" y="3637788"/>
              <a:ext cx="2337054" cy="19423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3">
              <a:extLst>
                <a:ext uri="{FF2B5EF4-FFF2-40B4-BE49-F238E27FC236}">
                  <a16:creationId xmlns:a16="http://schemas.microsoft.com/office/drawing/2014/main" id="{88A8CF79-F3FC-4968-9994-A9C9ECACE0B9}"/>
                </a:ext>
              </a:extLst>
            </p:cNvPr>
            <p:cNvSpPr/>
            <p:nvPr/>
          </p:nvSpPr>
          <p:spPr>
            <a:xfrm>
              <a:off x="9358756" y="4051808"/>
              <a:ext cx="1308100" cy="902335"/>
            </a:xfrm>
            <a:custGeom>
              <a:avLst/>
              <a:gdLst/>
              <a:ahLst/>
              <a:cxnLst/>
              <a:rect l="l" t="t" r="r" b="b"/>
              <a:pathLst>
                <a:path w="1308100" h="902335">
                  <a:moveTo>
                    <a:pt x="337820" y="366522"/>
                  </a:moveTo>
                  <a:lnTo>
                    <a:pt x="329176" y="394434"/>
                  </a:lnTo>
                  <a:lnTo>
                    <a:pt x="325532" y="420846"/>
                  </a:lnTo>
                  <a:lnTo>
                    <a:pt x="326890" y="445781"/>
                  </a:lnTo>
                  <a:lnTo>
                    <a:pt x="344725" y="491124"/>
                  </a:lnTo>
                  <a:lnTo>
                    <a:pt x="383968" y="529986"/>
                  </a:lnTo>
                  <a:lnTo>
                    <a:pt x="432119" y="556940"/>
                  </a:lnTo>
                  <a:lnTo>
                    <a:pt x="470080" y="569652"/>
                  </a:lnTo>
                  <a:lnTo>
                    <a:pt x="504424" y="572815"/>
                  </a:lnTo>
                  <a:lnTo>
                    <a:pt x="520382" y="570849"/>
                  </a:lnTo>
                  <a:lnTo>
                    <a:pt x="563278" y="550973"/>
                  </a:lnTo>
                  <a:lnTo>
                    <a:pt x="592836" y="516255"/>
                  </a:lnTo>
                  <a:lnTo>
                    <a:pt x="597778" y="505563"/>
                  </a:lnTo>
                  <a:lnTo>
                    <a:pt x="483600" y="505563"/>
                  </a:lnTo>
                  <a:lnTo>
                    <a:pt x="470598" y="503967"/>
                  </a:lnTo>
                  <a:lnTo>
                    <a:pt x="427930" y="484278"/>
                  </a:lnTo>
                  <a:lnTo>
                    <a:pt x="402463" y="452882"/>
                  </a:lnTo>
                  <a:lnTo>
                    <a:pt x="398097" y="426037"/>
                  </a:lnTo>
                  <a:lnTo>
                    <a:pt x="399801" y="410644"/>
                  </a:lnTo>
                  <a:lnTo>
                    <a:pt x="404114" y="393954"/>
                  </a:lnTo>
                  <a:lnTo>
                    <a:pt x="337820" y="366522"/>
                  </a:lnTo>
                  <a:close/>
                </a:path>
                <a:path w="1308100" h="902335">
                  <a:moveTo>
                    <a:pt x="499790" y="190392"/>
                  </a:moveTo>
                  <a:lnTo>
                    <a:pt x="458089" y="201930"/>
                  </a:lnTo>
                  <a:lnTo>
                    <a:pt x="427120" y="228790"/>
                  </a:lnTo>
                  <a:lnTo>
                    <a:pt x="408543" y="279495"/>
                  </a:lnTo>
                  <a:lnTo>
                    <a:pt x="409557" y="299811"/>
                  </a:lnTo>
                  <a:lnTo>
                    <a:pt x="422683" y="336296"/>
                  </a:lnTo>
                  <a:lnTo>
                    <a:pt x="450790" y="371538"/>
                  </a:lnTo>
                  <a:lnTo>
                    <a:pt x="487223" y="405616"/>
                  </a:lnTo>
                  <a:lnTo>
                    <a:pt x="499935" y="417369"/>
                  </a:lnTo>
                  <a:lnTo>
                    <a:pt x="526383" y="446722"/>
                  </a:lnTo>
                  <a:lnTo>
                    <a:pt x="533146" y="466725"/>
                  </a:lnTo>
                  <a:lnTo>
                    <a:pt x="532002" y="474345"/>
                  </a:lnTo>
                  <a:lnTo>
                    <a:pt x="495553" y="504444"/>
                  </a:lnTo>
                  <a:lnTo>
                    <a:pt x="483600" y="505563"/>
                  </a:lnTo>
                  <a:lnTo>
                    <a:pt x="597778" y="505563"/>
                  </a:lnTo>
                  <a:lnTo>
                    <a:pt x="599793" y="501205"/>
                  </a:lnTo>
                  <a:lnTo>
                    <a:pt x="604488" y="486537"/>
                  </a:lnTo>
                  <a:lnTo>
                    <a:pt x="606944" y="472249"/>
                  </a:lnTo>
                  <a:lnTo>
                    <a:pt x="607187" y="458343"/>
                  </a:lnTo>
                  <a:lnTo>
                    <a:pt x="605403" y="444769"/>
                  </a:lnTo>
                  <a:lnTo>
                    <a:pt x="589026" y="406908"/>
                  </a:lnTo>
                  <a:lnTo>
                    <a:pt x="550592" y="363991"/>
                  </a:lnTo>
                  <a:lnTo>
                    <a:pt x="512972" y="329680"/>
                  </a:lnTo>
                  <a:lnTo>
                    <a:pt x="498760" y="315182"/>
                  </a:lnTo>
                  <a:lnTo>
                    <a:pt x="488882" y="303113"/>
                  </a:lnTo>
                  <a:lnTo>
                    <a:pt x="483362" y="293497"/>
                  </a:lnTo>
                  <a:lnTo>
                    <a:pt x="481409" y="287023"/>
                  </a:lnTo>
                  <a:lnTo>
                    <a:pt x="480885" y="280765"/>
                  </a:lnTo>
                  <a:lnTo>
                    <a:pt x="481790" y="274744"/>
                  </a:lnTo>
                  <a:lnTo>
                    <a:pt x="516383" y="254105"/>
                  </a:lnTo>
                  <a:lnTo>
                    <a:pt x="639162" y="254105"/>
                  </a:lnTo>
                  <a:lnTo>
                    <a:pt x="633872" y="247888"/>
                  </a:lnTo>
                  <a:lnTo>
                    <a:pt x="584453" y="213106"/>
                  </a:lnTo>
                  <a:lnTo>
                    <a:pt x="548719" y="197691"/>
                  </a:lnTo>
                  <a:lnTo>
                    <a:pt x="515366" y="190754"/>
                  </a:lnTo>
                  <a:lnTo>
                    <a:pt x="499790" y="190392"/>
                  </a:lnTo>
                  <a:close/>
                </a:path>
                <a:path w="1308100" h="902335">
                  <a:moveTo>
                    <a:pt x="170561" y="0"/>
                  </a:moveTo>
                  <a:lnTo>
                    <a:pt x="0" y="320802"/>
                  </a:lnTo>
                  <a:lnTo>
                    <a:pt x="243967" y="450469"/>
                  </a:lnTo>
                  <a:lnTo>
                    <a:pt x="272669" y="396494"/>
                  </a:lnTo>
                  <a:lnTo>
                    <a:pt x="93599" y="301244"/>
                  </a:lnTo>
                  <a:lnTo>
                    <a:pt x="139953" y="213868"/>
                  </a:lnTo>
                  <a:lnTo>
                    <a:pt x="270199" y="213868"/>
                  </a:lnTo>
                  <a:lnTo>
                    <a:pt x="168656" y="159893"/>
                  </a:lnTo>
                  <a:lnTo>
                    <a:pt x="206501" y="88773"/>
                  </a:lnTo>
                  <a:lnTo>
                    <a:pt x="337500" y="88773"/>
                  </a:lnTo>
                  <a:lnTo>
                    <a:pt x="170561" y="0"/>
                  </a:lnTo>
                  <a:close/>
                </a:path>
                <a:path w="1308100" h="902335">
                  <a:moveTo>
                    <a:pt x="639162" y="254105"/>
                  </a:moveTo>
                  <a:lnTo>
                    <a:pt x="516383" y="254105"/>
                  </a:lnTo>
                  <a:lnTo>
                    <a:pt x="528589" y="255952"/>
                  </a:lnTo>
                  <a:lnTo>
                    <a:pt x="541581" y="260062"/>
                  </a:lnTo>
                  <a:lnTo>
                    <a:pt x="577818" y="281860"/>
                  </a:lnTo>
                  <a:lnTo>
                    <a:pt x="594280" y="319373"/>
                  </a:lnTo>
                  <a:lnTo>
                    <a:pt x="592961" y="331160"/>
                  </a:lnTo>
                  <a:lnTo>
                    <a:pt x="589534" y="344043"/>
                  </a:lnTo>
                  <a:lnTo>
                    <a:pt x="655827" y="375666"/>
                  </a:lnTo>
                  <a:lnTo>
                    <a:pt x="664378" y="353327"/>
                  </a:lnTo>
                  <a:lnTo>
                    <a:pt x="668131" y="331263"/>
                  </a:lnTo>
                  <a:lnTo>
                    <a:pt x="667097" y="309461"/>
                  </a:lnTo>
                  <a:lnTo>
                    <a:pt x="661289" y="287909"/>
                  </a:lnTo>
                  <a:lnTo>
                    <a:pt x="650337" y="267237"/>
                  </a:lnTo>
                  <a:lnTo>
                    <a:pt x="639162" y="254105"/>
                  </a:lnTo>
                  <a:close/>
                </a:path>
                <a:path w="1308100" h="902335">
                  <a:moveTo>
                    <a:pt x="270199" y="213868"/>
                  </a:moveTo>
                  <a:lnTo>
                    <a:pt x="139953" y="213868"/>
                  </a:lnTo>
                  <a:lnTo>
                    <a:pt x="300990" y="299593"/>
                  </a:lnTo>
                  <a:lnTo>
                    <a:pt x="329692" y="245491"/>
                  </a:lnTo>
                  <a:lnTo>
                    <a:pt x="270199" y="213868"/>
                  </a:lnTo>
                  <a:close/>
                </a:path>
                <a:path w="1308100" h="902335">
                  <a:moveTo>
                    <a:pt x="337500" y="88773"/>
                  </a:moveTo>
                  <a:lnTo>
                    <a:pt x="206501" y="88773"/>
                  </a:lnTo>
                  <a:lnTo>
                    <a:pt x="379602" y="180848"/>
                  </a:lnTo>
                  <a:lnTo>
                    <a:pt x="408432" y="126492"/>
                  </a:lnTo>
                  <a:lnTo>
                    <a:pt x="337500" y="88773"/>
                  </a:lnTo>
                  <a:close/>
                </a:path>
                <a:path w="1308100" h="902335">
                  <a:moveTo>
                    <a:pt x="1121854" y="522087"/>
                  </a:moveTo>
                  <a:lnTo>
                    <a:pt x="1078992" y="529463"/>
                  </a:lnTo>
                  <a:lnTo>
                    <a:pt x="1037986" y="548768"/>
                  </a:lnTo>
                  <a:lnTo>
                    <a:pt x="994918" y="588883"/>
                  </a:lnTo>
                  <a:lnTo>
                    <a:pt x="967232" y="631952"/>
                  </a:lnTo>
                  <a:lnTo>
                    <a:pt x="950658" y="669597"/>
                  </a:lnTo>
                  <a:lnTo>
                    <a:pt x="939800" y="740983"/>
                  </a:lnTo>
                  <a:lnTo>
                    <a:pt x="945515" y="774700"/>
                  </a:lnTo>
                  <a:lnTo>
                    <a:pt x="977693" y="833770"/>
                  </a:lnTo>
                  <a:lnTo>
                    <a:pt x="1036066" y="878840"/>
                  </a:lnTo>
                  <a:lnTo>
                    <a:pt x="1071092" y="893933"/>
                  </a:lnTo>
                  <a:lnTo>
                    <a:pt x="1139239" y="902021"/>
                  </a:lnTo>
                  <a:lnTo>
                    <a:pt x="1172337" y="894969"/>
                  </a:lnTo>
                  <a:lnTo>
                    <a:pt x="1203600" y="880776"/>
                  </a:lnTo>
                  <a:lnTo>
                    <a:pt x="1231852" y="859536"/>
                  </a:lnTo>
                  <a:lnTo>
                    <a:pt x="1253611" y="835136"/>
                  </a:lnTo>
                  <a:lnTo>
                    <a:pt x="1104344" y="835136"/>
                  </a:lnTo>
                  <a:lnTo>
                    <a:pt x="1084808" y="831435"/>
                  </a:lnTo>
                  <a:lnTo>
                    <a:pt x="1047777" y="811744"/>
                  </a:lnTo>
                  <a:lnTo>
                    <a:pt x="1023290" y="780692"/>
                  </a:lnTo>
                  <a:lnTo>
                    <a:pt x="1013763" y="739683"/>
                  </a:lnTo>
                  <a:lnTo>
                    <a:pt x="1016015" y="716534"/>
                  </a:lnTo>
                  <a:lnTo>
                    <a:pt x="1035176" y="665353"/>
                  </a:lnTo>
                  <a:lnTo>
                    <a:pt x="1067038" y="620188"/>
                  </a:lnTo>
                  <a:lnTo>
                    <a:pt x="1103757" y="595503"/>
                  </a:lnTo>
                  <a:lnTo>
                    <a:pt x="1143079" y="590026"/>
                  </a:lnTo>
                  <a:lnTo>
                    <a:pt x="1267933" y="590026"/>
                  </a:lnTo>
                  <a:lnTo>
                    <a:pt x="1243903" y="567384"/>
                  </a:lnTo>
                  <a:lnTo>
                    <a:pt x="1211707" y="546735"/>
                  </a:lnTo>
                  <a:lnTo>
                    <a:pt x="1173114" y="530240"/>
                  </a:lnTo>
                  <a:lnTo>
                    <a:pt x="1135761" y="522605"/>
                  </a:lnTo>
                  <a:lnTo>
                    <a:pt x="1121854" y="522087"/>
                  </a:lnTo>
                  <a:close/>
                </a:path>
                <a:path w="1308100" h="902335">
                  <a:moveTo>
                    <a:pt x="1267933" y="590026"/>
                  </a:moveTo>
                  <a:lnTo>
                    <a:pt x="1143079" y="590026"/>
                  </a:lnTo>
                  <a:lnTo>
                    <a:pt x="1162925" y="593984"/>
                  </a:lnTo>
                  <a:lnTo>
                    <a:pt x="1182877" y="602361"/>
                  </a:lnTo>
                  <a:lnTo>
                    <a:pt x="1215342" y="628364"/>
                  </a:lnTo>
                  <a:lnTo>
                    <a:pt x="1232662" y="663702"/>
                  </a:lnTo>
                  <a:lnTo>
                    <a:pt x="1235088" y="684637"/>
                  </a:lnTo>
                  <a:lnTo>
                    <a:pt x="1232646" y="707453"/>
                  </a:lnTo>
                  <a:lnTo>
                    <a:pt x="1213103" y="758825"/>
                  </a:lnTo>
                  <a:lnTo>
                    <a:pt x="1180909" y="804354"/>
                  </a:lnTo>
                  <a:lnTo>
                    <a:pt x="1143762" y="829310"/>
                  </a:lnTo>
                  <a:lnTo>
                    <a:pt x="1104344" y="835136"/>
                  </a:lnTo>
                  <a:lnTo>
                    <a:pt x="1253611" y="835136"/>
                  </a:lnTo>
                  <a:lnTo>
                    <a:pt x="1279271" y="795909"/>
                  </a:lnTo>
                  <a:lnTo>
                    <a:pt x="1296249" y="757497"/>
                  </a:lnTo>
                  <a:lnTo>
                    <a:pt x="1305655" y="720550"/>
                  </a:lnTo>
                  <a:lnTo>
                    <a:pt x="1307488" y="685055"/>
                  </a:lnTo>
                  <a:lnTo>
                    <a:pt x="1301750" y="651002"/>
                  </a:lnTo>
                  <a:lnTo>
                    <a:pt x="1288913" y="619494"/>
                  </a:lnTo>
                  <a:lnTo>
                    <a:pt x="1269634" y="591629"/>
                  </a:lnTo>
                  <a:lnTo>
                    <a:pt x="1267933" y="590026"/>
                  </a:lnTo>
                  <a:close/>
                </a:path>
                <a:path w="1308100" h="902335">
                  <a:moveTo>
                    <a:pt x="735202" y="300355"/>
                  </a:moveTo>
                  <a:lnTo>
                    <a:pt x="679323" y="681990"/>
                  </a:lnTo>
                  <a:lnTo>
                    <a:pt x="748411" y="718820"/>
                  </a:lnTo>
                  <a:lnTo>
                    <a:pt x="858979" y="618236"/>
                  </a:lnTo>
                  <a:lnTo>
                    <a:pt x="760349" y="618236"/>
                  </a:lnTo>
                  <a:lnTo>
                    <a:pt x="805434" y="337693"/>
                  </a:lnTo>
                  <a:lnTo>
                    <a:pt x="735202" y="300355"/>
                  </a:lnTo>
                  <a:close/>
                </a:path>
                <a:path w="1308100" h="902335">
                  <a:moveTo>
                    <a:pt x="965200" y="422656"/>
                  </a:moveTo>
                  <a:lnTo>
                    <a:pt x="760349" y="618236"/>
                  </a:lnTo>
                  <a:lnTo>
                    <a:pt x="858979" y="618236"/>
                  </a:lnTo>
                  <a:lnTo>
                    <a:pt x="1033907" y="459105"/>
                  </a:lnTo>
                  <a:lnTo>
                    <a:pt x="965200" y="422656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5">
              <a:extLst>
                <a:ext uri="{FF2B5EF4-FFF2-40B4-BE49-F238E27FC236}">
                  <a16:creationId xmlns:a16="http://schemas.microsoft.com/office/drawing/2014/main" id="{2D15B439-193D-4339-BBEC-A5A1EAA8F4EA}"/>
                </a:ext>
              </a:extLst>
            </p:cNvPr>
            <p:cNvSpPr/>
            <p:nvPr/>
          </p:nvSpPr>
          <p:spPr>
            <a:xfrm>
              <a:off x="10057257" y="5747791"/>
              <a:ext cx="411480" cy="179705"/>
            </a:xfrm>
            <a:custGeom>
              <a:avLst/>
              <a:gdLst/>
              <a:ahLst/>
              <a:cxnLst/>
              <a:rect l="l" t="t" r="r" b="b"/>
              <a:pathLst>
                <a:path w="411479" h="179704">
                  <a:moveTo>
                    <a:pt x="392302" y="0"/>
                  </a:moveTo>
                  <a:lnTo>
                    <a:pt x="325120" y="19227"/>
                  </a:lnTo>
                  <a:lnTo>
                    <a:pt x="344297" y="86169"/>
                  </a:lnTo>
                  <a:lnTo>
                    <a:pt x="411479" y="66954"/>
                  </a:lnTo>
                  <a:lnTo>
                    <a:pt x="392302" y="0"/>
                  </a:lnTo>
                  <a:close/>
                </a:path>
                <a:path w="411479" h="179704">
                  <a:moveTo>
                    <a:pt x="229616" y="46545"/>
                  </a:moveTo>
                  <a:lnTo>
                    <a:pt x="162687" y="65697"/>
                  </a:lnTo>
                  <a:lnTo>
                    <a:pt x="181864" y="132651"/>
                  </a:lnTo>
                  <a:lnTo>
                    <a:pt x="248793" y="113499"/>
                  </a:lnTo>
                  <a:lnTo>
                    <a:pt x="229616" y="46545"/>
                  </a:lnTo>
                  <a:close/>
                </a:path>
                <a:path w="411479" h="179704">
                  <a:moveTo>
                    <a:pt x="66928" y="93103"/>
                  </a:moveTo>
                  <a:lnTo>
                    <a:pt x="0" y="112255"/>
                  </a:lnTo>
                  <a:lnTo>
                    <a:pt x="19050" y="179197"/>
                  </a:lnTo>
                  <a:lnTo>
                    <a:pt x="86106" y="160045"/>
                  </a:lnTo>
                  <a:lnTo>
                    <a:pt x="66928" y="9310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3">
            <a:extLst>
              <a:ext uri="{FF2B5EF4-FFF2-40B4-BE49-F238E27FC236}">
                <a16:creationId xmlns:a16="http://schemas.microsoft.com/office/drawing/2014/main" id="{1BFA0738-EB98-4842-AE61-CD395D8D7981}"/>
              </a:ext>
            </a:extLst>
          </p:cNvPr>
          <p:cNvSpPr/>
          <p:nvPr/>
        </p:nvSpPr>
        <p:spPr>
          <a:xfrm>
            <a:off x="9873536" y="4729694"/>
            <a:ext cx="2058670" cy="862330"/>
          </a:xfrm>
          <a:custGeom>
            <a:avLst/>
            <a:gdLst/>
            <a:ahLst/>
            <a:cxnLst/>
            <a:rect l="l" t="t" r="r" b="b"/>
            <a:pathLst>
              <a:path w="2058670" h="862329">
                <a:moveTo>
                  <a:pt x="70485" y="516623"/>
                </a:moveTo>
                <a:lnTo>
                  <a:pt x="0" y="536790"/>
                </a:lnTo>
                <a:lnTo>
                  <a:pt x="53213" y="723099"/>
                </a:lnTo>
                <a:lnTo>
                  <a:pt x="61521" y="750496"/>
                </a:lnTo>
                <a:lnTo>
                  <a:pt x="77662" y="793821"/>
                </a:lnTo>
                <a:lnTo>
                  <a:pt x="98520" y="827457"/>
                </a:lnTo>
                <a:lnTo>
                  <a:pt x="138906" y="854478"/>
                </a:lnTo>
                <a:lnTo>
                  <a:pt x="181725" y="862065"/>
                </a:lnTo>
                <a:lnTo>
                  <a:pt x="200183" y="860682"/>
                </a:lnTo>
                <a:lnTo>
                  <a:pt x="244983" y="850988"/>
                </a:lnTo>
                <a:lnTo>
                  <a:pt x="281765" y="837603"/>
                </a:lnTo>
                <a:lnTo>
                  <a:pt x="319688" y="811918"/>
                </a:lnTo>
                <a:lnTo>
                  <a:pt x="333428" y="795639"/>
                </a:lnTo>
                <a:lnTo>
                  <a:pt x="198215" y="795639"/>
                </a:lnTo>
                <a:lnTo>
                  <a:pt x="186189" y="794689"/>
                </a:lnTo>
                <a:lnTo>
                  <a:pt x="149846" y="772727"/>
                </a:lnTo>
                <a:lnTo>
                  <a:pt x="130639" y="726272"/>
                </a:lnTo>
                <a:lnTo>
                  <a:pt x="124587" y="705789"/>
                </a:lnTo>
                <a:lnTo>
                  <a:pt x="70485" y="516623"/>
                </a:lnTo>
                <a:close/>
              </a:path>
              <a:path w="2058670" h="862329">
                <a:moveTo>
                  <a:pt x="278511" y="457073"/>
                </a:moveTo>
                <a:lnTo>
                  <a:pt x="207899" y="477266"/>
                </a:lnTo>
                <a:lnTo>
                  <a:pt x="263271" y="670509"/>
                </a:lnTo>
                <a:lnTo>
                  <a:pt x="268559" y="689818"/>
                </a:lnTo>
                <a:lnTo>
                  <a:pt x="272621" y="706291"/>
                </a:lnTo>
                <a:lnTo>
                  <a:pt x="275468" y="719926"/>
                </a:lnTo>
                <a:lnTo>
                  <a:pt x="277114" y="730719"/>
                </a:lnTo>
                <a:lnTo>
                  <a:pt x="277229" y="739966"/>
                </a:lnTo>
                <a:lnTo>
                  <a:pt x="275653" y="748944"/>
                </a:lnTo>
                <a:lnTo>
                  <a:pt x="251063" y="780722"/>
                </a:lnTo>
                <a:lnTo>
                  <a:pt x="211335" y="794517"/>
                </a:lnTo>
                <a:lnTo>
                  <a:pt x="198215" y="795639"/>
                </a:lnTo>
                <a:lnTo>
                  <a:pt x="333428" y="795639"/>
                </a:lnTo>
                <a:lnTo>
                  <a:pt x="349345" y="757339"/>
                </a:lnTo>
                <a:lnTo>
                  <a:pt x="350746" y="744541"/>
                </a:lnTo>
                <a:lnTo>
                  <a:pt x="350647" y="731075"/>
                </a:lnTo>
                <a:lnTo>
                  <a:pt x="348767" y="715066"/>
                </a:lnTo>
                <a:lnTo>
                  <a:pt x="344852" y="694645"/>
                </a:lnTo>
                <a:lnTo>
                  <a:pt x="338913" y="669814"/>
                </a:lnTo>
                <a:lnTo>
                  <a:pt x="330962" y="640575"/>
                </a:lnTo>
                <a:lnTo>
                  <a:pt x="278511" y="457073"/>
                </a:lnTo>
                <a:close/>
              </a:path>
              <a:path w="2058670" h="862329">
                <a:moveTo>
                  <a:pt x="421386" y="416179"/>
                </a:moveTo>
                <a:lnTo>
                  <a:pt x="352806" y="435864"/>
                </a:lnTo>
                <a:lnTo>
                  <a:pt x="452755" y="785114"/>
                </a:lnTo>
                <a:lnTo>
                  <a:pt x="518287" y="766381"/>
                </a:lnTo>
                <a:lnTo>
                  <a:pt x="453009" y="538619"/>
                </a:lnTo>
                <a:lnTo>
                  <a:pt x="554826" y="538619"/>
                </a:lnTo>
                <a:lnTo>
                  <a:pt x="421386" y="416179"/>
                </a:lnTo>
                <a:close/>
              </a:path>
              <a:path w="2058670" h="862329">
                <a:moveTo>
                  <a:pt x="554826" y="538619"/>
                </a:moveTo>
                <a:lnTo>
                  <a:pt x="453009" y="538619"/>
                </a:lnTo>
                <a:lnTo>
                  <a:pt x="659002" y="726097"/>
                </a:lnTo>
                <a:lnTo>
                  <a:pt x="729742" y="705853"/>
                </a:lnTo>
                <a:lnTo>
                  <a:pt x="701936" y="608571"/>
                </a:lnTo>
                <a:lnTo>
                  <a:pt x="631063" y="608571"/>
                </a:lnTo>
                <a:lnTo>
                  <a:pt x="554826" y="538619"/>
                </a:lnTo>
                <a:close/>
              </a:path>
              <a:path w="2058670" h="862329">
                <a:moveTo>
                  <a:pt x="629920" y="356616"/>
                </a:moveTo>
                <a:lnTo>
                  <a:pt x="564388" y="375285"/>
                </a:lnTo>
                <a:lnTo>
                  <a:pt x="631063" y="608571"/>
                </a:lnTo>
                <a:lnTo>
                  <a:pt x="701936" y="608571"/>
                </a:lnTo>
                <a:lnTo>
                  <a:pt x="629920" y="356616"/>
                </a:lnTo>
                <a:close/>
              </a:path>
              <a:path w="2058670" h="862329">
                <a:moveTo>
                  <a:pt x="913860" y="279130"/>
                </a:moveTo>
                <a:lnTo>
                  <a:pt x="853059" y="286258"/>
                </a:lnTo>
                <a:lnTo>
                  <a:pt x="790209" y="317293"/>
                </a:lnTo>
                <a:lnTo>
                  <a:pt x="748411" y="368427"/>
                </a:lnTo>
                <a:lnTo>
                  <a:pt x="731297" y="436067"/>
                </a:lnTo>
                <a:lnTo>
                  <a:pt x="733230" y="474768"/>
                </a:lnTo>
                <a:lnTo>
                  <a:pt x="742188" y="516737"/>
                </a:lnTo>
                <a:lnTo>
                  <a:pt x="756165" y="554970"/>
                </a:lnTo>
                <a:lnTo>
                  <a:pt x="797123" y="613544"/>
                </a:lnTo>
                <a:lnTo>
                  <a:pt x="854035" y="647824"/>
                </a:lnTo>
                <a:lnTo>
                  <a:pt x="918043" y="655235"/>
                </a:lnTo>
                <a:lnTo>
                  <a:pt x="952119" y="648703"/>
                </a:lnTo>
                <a:lnTo>
                  <a:pt x="1001442" y="627079"/>
                </a:lnTo>
                <a:lnTo>
                  <a:pt x="1036955" y="594398"/>
                </a:lnTo>
                <a:lnTo>
                  <a:pt x="1038367" y="592068"/>
                </a:lnTo>
                <a:lnTo>
                  <a:pt x="915489" y="592068"/>
                </a:lnTo>
                <a:lnTo>
                  <a:pt x="897588" y="591480"/>
                </a:lnTo>
                <a:lnTo>
                  <a:pt x="849008" y="564774"/>
                </a:lnTo>
                <a:lnTo>
                  <a:pt x="823620" y="521011"/>
                </a:lnTo>
                <a:lnTo>
                  <a:pt x="806549" y="461211"/>
                </a:lnTo>
                <a:lnTo>
                  <a:pt x="804005" y="435178"/>
                </a:lnTo>
                <a:lnTo>
                  <a:pt x="805699" y="412592"/>
                </a:lnTo>
                <a:lnTo>
                  <a:pt x="821180" y="377567"/>
                </a:lnTo>
                <a:lnTo>
                  <a:pt x="866775" y="347599"/>
                </a:lnTo>
                <a:lnTo>
                  <a:pt x="893873" y="344090"/>
                </a:lnTo>
                <a:lnTo>
                  <a:pt x="1019165" y="344090"/>
                </a:lnTo>
                <a:lnTo>
                  <a:pt x="1009838" y="330676"/>
                </a:lnTo>
                <a:lnTo>
                  <a:pt x="996680" y="315722"/>
                </a:lnTo>
                <a:lnTo>
                  <a:pt x="982735" y="303625"/>
                </a:lnTo>
                <a:lnTo>
                  <a:pt x="967994" y="294386"/>
                </a:lnTo>
                <a:lnTo>
                  <a:pt x="941748" y="283954"/>
                </a:lnTo>
                <a:lnTo>
                  <a:pt x="913860" y="279130"/>
                </a:lnTo>
                <a:close/>
              </a:path>
              <a:path w="2058670" h="862329">
                <a:moveTo>
                  <a:pt x="990346" y="492379"/>
                </a:moveTo>
                <a:lnTo>
                  <a:pt x="983916" y="544014"/>
                </a:lnTo>
                <a:lnTo>
                  <a:pt x="959040" y="576676"/>
                </a:lnTo>
                <a:lnTo>
                  <a:pt x="915489" y="592068"/>
                </a:lnTo>
                <a:lnTo>
                  <a:pt x="1038367" y="592068"/>
                </a:lnTo>
                <a:lnTo>
                  <a:pt x="1049430" y="573824"/>
                </a:lnTo>
                <a:lnTo>
                  <a:pt x="1058275" y="550316"/>
                </a:lnTo>
                <a:lnTo>
                  <a:pt x="1063476" y="523875"/>
                </a:lnTo>
                <a:lnTo>
                  <a:pt x="1065022" y="494499"/>
                </a:lnTo>
                <a:lnTo>
                  <a:pt x="990346" y="492379"/>
                </a:lnTo>
                <a:close/>
              </a:path>
              <a:path w="2058670" h="862329">
                <a:moveTo>
                  <a:pt x="1227221" y="271399"/>
                </a:moveTo>
                <a:lnTo>
                  <a:pt x="1150874" y="271399"/>
                </a:lnTo>
                <a:lnTo>
                  <a:pt x="1233932" y="561632"/>
                </a:lnTo>
                <a:lnTo>
                  <a:pt x="1304417" y="541464"/>
                </a:lnTo>
                <a:lnTo>
                  <a:pt x="1227221" y="271399"/>
                </a:lnTo>
                <a:close/>
              </a:path>
              <a:path w="2058670" h="862329">
                <a:moveTo>
                  <a:pt x="1019165" y="344090"/>
                </a:moveTo>
                <a:lnTo>
                  <a:pt x="893873" y="344090"/>
                </a:lnTo>
                <a:lnTo>
                  <a:pt x="906690" y="345723"/>
                </a:lnTo>
                <a:lnTo>
                  <a:pt x="918972" y="349631"/>
                </a:lnTo>
                <a:lnTo>
                  <a:pt x="930425" y="355633"/>
                </a:lnTo>
                <a:lnTo>
                  <a:pt x="940593" y="363553"/>
                </a:lnTo>
                <a:lnTo>
                  <a:pt x="949475" y="373401"/>
                </a:lnTo>
                <a:lnTo>
                  <a:pt x="957072" y="385191"/>
                </a:lnTo>
                <a:lnTo>
                  <a:pt x="1022223" y="348488"/>
                </a:lnTo>
                <a:lnTo>
                  <a:pt x="1019165" y="344090"/>
                </a:lnTo>
                <a:close/>
              </a:path>
              <a:path w="2058670" h="862329">
                <a:moveTo>
                  <a:pt x="1307973" y="162560"/>
                </a:moveTo>
                <a:lnTo>
                  <a:pt x="1030351" y="242062"/>
                </a:lnTo>
                <a:lnTo>
                  <a:pt x="1047242" y="301117"/>
                </a:lnTo>
                <a:lnTo>
                  <a:pt x="1150874" y="271399"/>
                </a:lnTo>
                <a:lnTo>
                  <a:pt x="1227221" y="271399"/>
                </a:lnTo>
                <a:lnTo>
                  <a:pt x="1221486" y="251333"/>
                </a:lnTo>
                <a:lnTo>
                  <a:pt x="1324864" y="221742"/>
                </a:lnTo>
                <a:lnTo>
                  <a:pt x="1307973" y="162560"/>
                </a:lnTo>
                <a:close/>
              </a:path>
              <a:path w="2058670" h="862329">
                <a:moveTo>
                  <a:pt x="1527937" y="99695"/>
                </a:moveTo>
                <a:lnTo>
                  <a:pt x="1453388" y="121031"/>
                </a:lnTo>
                <a:lnTo>
                  <a:pt x="1417193" y="509193"/>
                </a:lnTo>
                <a:lnTo>
                  <a:pt x="1491996" y="487794"/>
                </a:lnTo>
                <a:lnTo>
                  <a:pt x="1498219" y="400177"/>
                </a:lnTo>
                <a:lnTo>
                  <a:pt x="1637792" y="360299"/>
                </a:lnTo>
                <a:lnTo>
                  <a:pt x="1729998" y="360299"/>
                </a:lnTo>
                <a:lnTo>
                  <a:pt x="1710501" y="335153"/>
                </a:lnTo>
                <a:lnTo>
                  <a:pt x="1503045" y="335153"/>
                </a:lnTo>
                <a:lnTo>
                  <a:pt x="1513077" y="192024"/>
                </a:lnTo>
                <a:lnTo>
                  <a:pt x="1599525" y="192024"/>
                </a:lnTo>
                <a:lnTo>
                  <a:pt x="1527937" y="99695"/>
                </a:lnTo>
                <a:close/>
              </a:path>
              <a:path w="2058670" h="862329">
                <a:moveTo>
                  <a:pt x="1729998" y="360299"/>
                </a:moveTo>
                <a:lnTo>
                  <a:pt x="1637792" y="360299"/>
                </a:lnTo>
                <a:lnTo>
                  <a:pt x="1691005" y="430911"/>
                </a:lnTo>
                <a:lnTo>
                  <a:pt x="1767713" y="408940"/>
                </a:lnTo>
                <a:lnTo>
                  <a:pt x="1729998" y="360299"/>
                </a:lnTo>
                <a:close/>
              </a:path>
              <a:path w="2058670" h="862329">
                <a:moveTo>
                  <a:pt x="1901571" y="0"/>
                </a:moveTo>
                <a:lnTo>
                  <a:pt x="1853743" y="6911"/>
                </a:lnTo>
                <a:lnTo>
                  <a:pt x="1704213" y="49276"/>
                </a:lnTo>
                <a:lnTo>
                  <a:pt x="1804162" y="398526"/>
                </a:lnTo>
                <a:lnTo>
                  <a:pt x="1936877" y="360553"/>
                </a:lnTo>
                <a:lnTo>
                  <a:pt x="1985436" y="342139"/>
                </a:lnTo>
                <a:lnTo>
                  <a:pt x="2017111" y="319532"/>
                </a:lnTo>
                <a:lnTo>
                  <a:pt x="1857883" y="319532"/>
                </a:lnTo>
                <a:lnTo>
                  <a:pt x="1791716" y="88138"/>
                </a:lnTo>
                <a:lnTo>
                  <a:pt x="1843170" y="73646"/>
                </a:lnTo>
                <a:lnTo>
                  <a:pt x="1882140" y="65913"/>
                </a:lnTo>
                <a:lnTo>
                  <a:pt x="1892403" y="65791"/>
                </a:lnTo>
                <a:lnTo>
                  <a:pt x="2013970" y="65791"/>
                </a:lnTo>
                <a:lnTo>
                  <a:pt x="2012950" y="64135"/>
                </a:lnTo>
                <a:lnTo>
                  <a:pt x="1977159" y="26380"/>
                </a:lnTo>
                <a:lnTo>
                  <a:pt x="1933638" y="4429"/>
                </a:lnTo>
                <a:lnTo>
                  <a:pt x="1917878" y="1196"/>
                </a:lnTo>
                <a:lnTo>
                  <a:pt x="1901571" y="0"/>
                </a:lnTo>
                <a:close/>
              </a:path>
              <a:path w="2058670" h="862329">
                <a:moveTo>
                  <a:pt x="1599525" y="192024"/>
                </a:moveTo>
                <a:lnTo>
                  <a:pt x="1513077" y="192024"/>
                </a:lnTo>
                <a:lnTo>
                  <a:pt x="1598295" y="307848"/>
                </a:lnTo>
                <a:lnTo>
                  <a:pt x="1503045" y="335153"/>
                </a:lnTo>
                <a:lnTo>
                  <a:pt x="1710501" y="335153"/>
                </a:lnTo>
                <a:lnTo>
                  <a:pt x="1599525" y="192024"/>
                </a:lnTo>
                <a:close/>
              </a:path>
              <a:path w="2058670" h="862329">
                <a:moveTo>
                  <a:pt x="2013970" y="65791"/>
                </a:moveTo>
                <a:lnTo>
                  <a:pt x="1892403" y="65791"/>
                </a:lnTo>
                <a:lnTo>
                  <a:pt x="1902047" y="66944"/>
                </a:lnTo>
                <a:lnTo>
                  <a:pt x="1911072" y="69359"/>
                </a:lnTo>
                <a:lnTo>
                  <a:pt x="1942338" y="91973"/>
                </a:lnTo>
                <a:lnTo>
                  <a:pt x="1962134" y="125936"/>
                </a:lnTo>
                <a:lnTo>
                  <a:pt x="1979209" y="180500"/>
                </a:lnTo>
                <a:lnTo>
                  <a:pt x="1985264" y="227203"/>
                </a:lnTo>
                <a:lnTo>
                  <a:pt x="1984573" y="239206"/>
                </a:lnTo>
                <a:lnTo>
                  <a:pt x="1966229" y="278606"/>
                </a:lnTo>
                <a:lnTo>
                  <a:pt x="1924151" y="300301"/>
                </a:lnTo>
                <a:lnTo>
                  <a:pt x="1857883" y="319532"/>
                </a:lnTo>
                <a:lnTo>
                  <a:pt x="2017111" y="319532"/>
                </a:lnTo>
                <a:lnTo>
                  <a:pt x="2046541" y="277288"/>
                </a:lnTo>
                <a:lnTo>
                  <a:pt x="2058543" y="220853"/>
                </a:lnTo>
                <a:lnTo>
                  <a:pt x="2058521" y="203160"/>
                </a:lnTo>
                <a:lnTo>
                  <a:pt x="2053238" y="164488"/>
                </a:lnTo>
                <a:lnTo>
                  <a:pt x="2040524" y="120124"/>
                </a:lnTo>
                <a:lnTo>
                  <a:pt x="2022998" y="80448"/>
                </a:lnTo>
                <a:lnTo>
                  <a:pt x="2013970" y="6579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A5472177-C013-4651-969A-450E48D5A59F}"/>
              </a:ext>
            </a:extLst>
          </p:cNvPr>
          <p:cNvSpPr txBox="1"/>
          <p:nvPr/>
        </p:nvSpPr>
        <p:spPr>
          <a:xfrm>
            <a:off x="8059067" y="3904714"/>
            <a:ext cx="1464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OPEC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843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F6B3AD-3DCC-42BA-B701-DAC51E4EE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B8CCD4-5B94-41AB-AF88-2AEF0E9848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292B39-32E5-42A0-A2BE-504FC982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 EU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4170F0-0F5F-45C9-BFBA-A41016EB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2289725" cy="3507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Motto</a:t>
            </a:r>
          </a:p>
          <a:p>
            <a:r>
              <a:rPr lang="cs-CZ" dirty="0"/>
              <a:t>Hymna </a:t>
            </a:r>
          </a:p>
          <a:p>
            <a:r>
              <a:rPr lang="cs-CZ" dirty="0"/>
              <a:t>Vlajka</a:t>
            </a:r>
          </a:p>
          <a:p>
            <a:r>
              <a:rPr lang="cs-CZ" dirty="0"/>
              <a:t>Den Evropy</a:t>
            </a:r>
          </a:p>
          <a:p>
            <a:r>
              <a:rPr lang="cs-CZ" dirty="0"/>
              <a:t>(Euro)? Ne. </a:t>
            </a:r>
          </a:p>
        </p:txBody>
      </p:sp>
      <p:pic>
        <p:nvPicPr>
          <p:cNvPr id="4098" name="Picture 2" descr="IN VARIETATE CONCORDIA - European Union Motto&quot; Tote Bag for Sale by  northtribe | Redbubble">
            <a:extLst>
              <a:ext uri="{FF2B5EF4-FFF2-40B4-BE49-F238E27FC236}">
                <a16:creationId xmlns:a16="http://schemas.microsoft.com/office/drawing/2014/main" id="{3AF36803-68FB-4665-BF86-8CBCF4EF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63" y="540918"/>
            <a:ext cx="2547076" cy="28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udwig van Beethoven – Wikipedie">
            <a:extLst>
              <a:ext uri="{FF2B5EF4-FFF2-40B4-BE49-F238E27FC236}">
                <a16:creationId xmlns:a16="http://schemas.microsoft.com/office/drawing/2014/main" id="{3B0C5384-B92C-4FBC-AF31-35E4A914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65" y="695362"/>
            <a:ext cx="2278032" cy="27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y 9th. Day 9 of Month,Simple Calendar Icon on White Background. Planning.  Time Management. Set of Calendar Icons for Web Design Stock Illustration -  Illustration of object, year: 161780055">
            <a:extLst>
              <a:ext uri="{FF2B5EF4-FFF2-40B4-BE49-F238E27FC236}">
                <a16:creationId xmlns:a16="http://schemas.microsoft.com/office/drawing/2014/main" id="{71343DED-591F-4C19-848B-ACDC9640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97" y="3462712"/>
            <a:ext cx="2540276" cy="25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lajka Evropské unie – Wikipedie">
            <a:extLst>
              <a:ext uri="{FF2B5EF4-FFF2-40B4-BE49-F238E27FC236}">
                <a16:creationId xmlns:a16="http://schemas.microsoft.com/office/drawing/2014/main" id="{405FA659-6D3D-4A96-8BC2-389BAF7F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17" y="374535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yplatí se přijmout euro? - zkušenosti z malé firmy | RobertNemec.com">
            <a:extLst>
              <a:ext uri="{FF2B5EF4-FFF2-40B4-BE49-F238E27FC236}">
                <a16:creationId xmlns:a16="http://schemas.microsoft.com/office/drawing/2014/main" id="{3D86299F-1B30-4390-B6D5-810712AD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25" y="3612007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2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D4CE32-5BAB-44F4-AEB5-69FD8287D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16547-FF2A-4826-B3A7-48D6E0760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5F7D17C-F8F6-4E08-A721-5DBF9D0B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státu</a:t>
            </a:r>
          </a:p>
        </p:txBody>
      </p:sp>
    </p:spTree>
    <p:extLst>
      <p:ext uri="{BB962C8B-B14F-4D97-AF65-F5344CB8AC3E}">
        <p14:creationId xmlns:p14="http://schemas.microsoft.com/office/powerpoint/2010/main" val="323536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7DA495-AA6A-439B-8002-C4E3B51B4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68D0-AD29-48AC-A6E3-DB4D7D4688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15D936-5A45-4235-B252-057EFB49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státu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4BECF6-A014-4F3B-B84A-35F275AA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jak stát vystupuje navenek vůči svému okolí</a:t>
            </a:r>
          </a:p>
          <a:p>
            <a:r>
              <a:rPr lang="cs-CZ" dirty="0"/>
              <a:t>dělí se na: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1AB04EA-D71E-462D-9AB0-AD25BD04A585}"/>
              </a:ext>
            </a:extLst>
          </p:cNvPr>
          <p:cNvGraphicFramePr/>
          <p:nvPr/>
        </p:nvGraphicFramePr>
        <p:xfrm>
          <a:off x="2919469" y="2602120"/>
          <a:ext cx="7405783" cy="35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453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D4CE32-5BAB-44F4-AEB5-69FD8287D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16547-FF2A-4826-B3A7-48D6E0760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5F7D17C-F8F6-4E08-A721-5DBF9D0B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vládnutí</a:t>
            </a:r>
          </a:p>
        </p:txBody>
      </p:sp>
    </p:spTree>
    <p:extLst>
      <p:ext uri="{BB962C8B-B14F-4D97-AF65-F5344CB8AC3E}">
        <p14:creationId xmlns:p14="http://schemas.microsoft.com/office/powerpoint/2010/main" val="1145286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413304-D032-45E9-BFC6-56748574E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31A99F-7986-4A23-AAEB-55EFA8A87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7E4C58-581E-4896-B5D6-27A53D02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vlády = forma vládnutí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50582E-28CA-4A70-AF5A-E2C5647C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17276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KDO </a:t>
            </a:r>
            <a:r>
              <a:rPr lang="cs-CZ" sz="2400" dirty="0"/>
              <a:t>má státní moc a </a:t>
            </a:r>
            <a:r>
              <a:rPr lang="cs-CZ" sz="2400" dirty="0">
                <a:solidFill>
                  <a:schemeClr val="tx2"/>
                </a:solidFill>
              </a:rPr>
              <a:t>ZPŮSOB VYKONÁVÁNÍ </a:t>
            </a:r>
            <a:r>
              <a:rPr lang="cs-CZ" sz="2400" dirty="0"/>
              <a:t>státní moci</a:t>
            </a:r>
          </a:p>
          <a:p>
            <a:r>
              <a:rPr lang="cs-CZ" sz="2400" dirty="0">
                <a:solidFill>
                  <a:schemeClr val="tx2"/>
                </a:solidFill>
              </a:rPr>
              <a:t>POVAHA</a:t>
            </a:r>
            <a:r>
              <a:rPr lang="cs-CZ" sz="2400" dirty="0"/>
              <a:t> státní moci, její </a:t>
            </a:r>
            <a:r>
              <a:rPr lang="cs-CZ" sz="2400" dirty="0">
                <a:solidFill>
                  <a:schemeClr val="tx2"/>
                </a:solidFill>
              </a:rPr>
              <a:t>ORGANIZACE</a:t>
            </a:r>
            <a:r>
              <a:rPr lang="cs-CZ" sz="2400" dirty="0"/>
              <a:t> a </a:t>
            </a:r>
            <a:r>
              <a:rPr lang="cs-CZ" sz="2400" dirty="0">
                <a:solidFill>
                  <a:schemeClr val="tx2"/>
                </a:solidFill>
              </a:rPr>
              <a:t>FUNGOVÁNÍ</a:t>
            </a:r>
            <a:r>
              <a:rPr lang="cs-CZ" sz="2400" dirty="0"/>
              <a:t> – tj. vztahy mezi nejvyššími státními orgány </a:t>
            </a:r>
          </a:p>
          <a:p>
            <a:r>
              <a:rPr lang="cs-CZ" sz="2400" dirty="0"/>
              <a:t>V DNEŠNÍ DOBĚ: </a:t>
            </a:r>
            <a:r>
              <a:rPr lang="cs-CZ" sz="2400" dirty="0">
                <a:solidFill>
                  <a:schemeClr val="tx2"/>
                </a:solidFill>
              </a:rPr>
              <a:t>REPUBLIKA, MONARCHIE</a:t>
            </a:r>
          </a:p>
          <a:p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5D17310-2927-48E1-8305-E7D235FB9A54}"/>
              </a:ext>
            </a:extLst>
          </p:cNvPr>
          <p:cNvSpPr txBox="1">
            <a:spLocks/>
          </p:cNvSpPr>
          <p:nvPr/>
        </p:nvSpPr>
        <p:spPr>
          <a:xfrm>
            <a:off x="666000" y="4100247"/>
            <a:ext cx="10753200" cy="189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Aristoteles</a:t>
            </a:r>
          </a:p>
          <a:p>
            <a:pPr lvl="1"/>
            <a:r>
              <a:rPr lang="cs-CZ" sz="2400" kern="0" dirty="0"/>
              <a:t>vláda jednoho (monarchie – tyranie)</a:t>
            </a:r>
          </a:p>
          <a:p>
            <a:pPr lvl="1"/>
            <a:r>
              <a:rPr lang="cs-CZ" sz="2400" kern="0" dirty="0"/>
              <a:t>vláda mála (aristokracie – oligarchie)</a:t>
            </a:r>
          </a:p>
          <a:p>
            <a:pPr lvl="1"/>
            <a:r>
              <a:rPr lang="cs-CZ" sz="2400" kern="0" dirty="0"/>
              <a:t>vláda mnoha (</a:t>
            </a:r>
            <a:r>
              <a:rPr lang="cs-CZ" sz="2400" kern="0" dirty="0" err="1"/>
              <a:t>politea</a:t>
            </a:r>
            <a:r>
              <a:rPr lang="cs-CZ" sz="2400" kern="0" dirty="0"/>
              <a:t> – ochlokracie) </a:t>
            </a:r>
          </a:p>
        </p:txBody>
      </p:sp>
      <p:pic>
        <p:nvPicPr>
          <p:cNvPr id="1026" name="Picture 2" descr="O/L History Short Notes (ඉතිහා – Applications sur Google Play">
            <a:extLst>
              <a:ext uri="{FF2B5EF4-FFF2-40B4-BE49-F238E27FC236}">
                <a16:creationId xmlns:a16="http://schemas.microsoft.com/office/drawing/2014/main" id="{62134F81-4533-4D9B-9469-4C59B275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188">
            <a:off x="8477464" y="3884551"/>
            <a:ext cx="2136526" cy="21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6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55C25-A25F-449A-A0B4-880FB93651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E9B5CF-FE06-407A-9C89-0321BCC46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24A83E-855B-4E57-BCD2-8ED4C162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jednoho = monokracie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CA928D-E782-4C53-A0E8-9722575D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33206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vládne </a:t>
            </a:r>
            <a:r>
              <a:rPr lang="cs-CZ" dirty="0">
                <a:solidFill>
                  <a:schemeClr val="tx2"/>
                </a:solidFill>
              </a:rPr>
              <a:t>jeden </a:t>
            </a:r>
            <a:r>
              <a:rPr lang="cs-CZ" dirty="0"/>
              <a:t>(</a:t>
            </a:r>
            <a:r>
              <a:rPr lang="cs-CZ" dirty="0" err="1"/>
              <a:t>monos</a:t>
            </a:r>
            <a:r>
              <a:rPr lang="cs-CZ" dirty="0"/>
              <a:t>, </a:t>
            </a:r>
            <a:r>
              <a:rPr lang="cs-CZ" dirty="0" err="1"/>
              <a:t>kratein</a:t>
            </a:r>
            <a:r>
              <a:rPr lang="cs-CZ" dirty="0"/>
              <a:t>) </a:t>
            </a:r>
          </a:p>
          <a:p>
            <a:pPr lvl="1"/>
            <a:r>
              <a:rPr lang="cs-CZ" sz="2400" dirty="0"/>
              <a:t>dědičný panovník (typicky pak pro absolutistickou monarchii)</a:t>
            </a:r>
          </a:p>
          <a:p>
            <a:pPr lvl="1"/>
            <a:r>
              <a:rPr lang="cs-CZ" sz="2400" dirty="0"/>
              <a:t>hlava církve (jako jedna osoba, teokracie)</a:t>
            </a:r>
          </a:p>
          <a:p>
            <a:pPr lvl="1"/>
            <a:r>
              <a:rPr lang="cs-CZ" sz="2400" dirty="0"/>
              <a:t>diktátor (diktatura) </a:t>
            </a:r>
          </a:p>
          <a:p>
            <a:pPr lvl="1"/>
            <a:r>
              <a:rPr lang="cs-CZ" sz="2400" dirty="0"/>
              <a:t>despota (despocie) </a:t>
            </a:r>
          </a:p>
          <a:p>
            <a:pPr lvl="1"/>
            <a:r>
              <a:rPr lang="cs-CZ" sz="2400" dirty="0"/>
              <a:t>tyran (tyranie)</a:t>
            </a:r>
          </a:p>
          <a:p>
            <a:pPr lvl="1"/>
            <a:r>
              <a:rPr lang="cs-CZ" sz="2400" dirty="0"/>
              <a:t>vůdce strany</a:t>
            </a:r>
          </a:p>
          <a:p>
            <a:pPr lvl="1"/>
            <a:r>
              <a:rPr lang="cs-CZ" sz="2400" dirty="0"/>
              <a:t>atd.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8DF9AE-16B5-4793-93E2-3156573274DE}"/>
              </a:ext>
            </a:extLst>
          </p:cNvPr>
          <p:cNvSpPr/>
          <p:nvPr/>
        </p:nvSpPr>
        <p:spPr bwMode="auto">
          <a:xfrm>
            <a:off x="5188945" y="3429000"/>
            <a:ext cx="5089792" cy="8896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Výrazně se prolíná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 formy státního režimu</a:t>
            </a:r>
          </a:p>
        </p:txBody>
      </p:sp>
    </p:spTree>
    <p:extLst>
      <p:ext uri="{BB962C8B-B14F-4D97-AF65-F5344CB8AC3E}">
        <p14:creationId xmlns:p14="http://schemas.microsoft.com/office/powerpoint/2010/main" val="1605238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B98A0F-8352-4F73-B48F-BF2887771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6460CC-6589-4697-B8E2-320EF1562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76CB04-8507-44DE-B41D-2473A051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několika osob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F7A040-3405-44D7-AE63-90CD6710A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0"/>
            <a:ext cx="10753200" cy="4869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celá řada forem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aristokracie</a:t>
            </a:r>
          </a:p>
          <a:p>
            <a:pPr lvl="1"/>
            <a:r>
              <a:rPr lang="cs-CZ" dirty="0"/>
              <a:t>vláda urozených/vznešených lidí 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oligarchie</a:t>
            </a:r>
          </a:p>
          <a:p>
            <a:pPr lvl="1"/>
            <a:r>
              <a:rPr lang="cs-CZ" dirty="0"/>
              <a:t>vláda elit/bohatých, negativní smysl (nedemokratický režim)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teokracie </a:t>
            </a:r>
          </a:p>
          <a:p>
            <a:pPr lvl="1"/>
            <a:r>
              <a:rPr lang="cs-CZ" dirty="0"/>
              <a:t>vláda církve, kněžích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gerontokracie</a:t>
            </a:r>
          </a:p>
          <a:p>
            <a:pPr lvl="1"/>
            <a:r>
              <a:rPr lang="cs-CZ" dirty="0"/>
              <a:t>vláda starých/stařešina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tx2"/>
                </a:solidFill>
              </a:rPr>
              <a:t>stratokracie</a:t>
            </a:r>
            <a:r>
              <a:rPr lang="cs-CZ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cs-CZ" dirty="0"/>
              <a:t>vláda vojska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tx2"/>
                </a:solidFill>
              </a:rPr>
              <a:t>timokracie</a:t>
            </a:r>
            <a:r>
              <a:rPr lang="cs-CZ" dirty="0">
                <a:solidFill>
                  <a:schemeClr val="tx2"/>
                </a:solidFill>
              </a:rPr>
              <a:t>/plutokracie</a:t>
            </a:r>
          </a:p>
          <a:p>
            <a:pPr lvl="1"/>
            <a:r>
              <a:rPr lang="cs-CZ" dirty="0"/>
              <a:t>vláda majetných/nejbohatších – vyšší třída (oligarchie)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28" name="Picture 4" descr="etc - English Training at Cosmopolitan | Facebook">
            <a:extLst>
              <a:ext uri="{FF2B5EF4-FFF2-40B4-BE49-F238E27FC236}">
                <a16:creationId xmlns:a16="http://schemas.microsoft.com/office/drawing/2014/main" id="{1F61B6E0-36CD-4176-9EFC-35A1BF57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923" y="4529009"/>
            <a:ext cx="1331077" cy="10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3FFCFB4-6C20-44C7-B8E0-92FEC8E87C9A}"/>
              </a:ext>
            </a:extLst>
          </p:cNvPr>
          <p:cNvSpPr/>
          <p:nvPr/>
        </p:nvSpPr>
        <p:spPr bwMode="auto">
          <a:xfrm>
            <a:off x="8813494" y="4748269"/>
            <a:ext cx="1894901" cy="67202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kleptokracie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50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D0B0F4-7771-4707-A374-23561CE53F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03EEFF-4025-4B3E-9E9F-E0C4255D9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BF34F6-9C06-412F-A72F-2BE3136F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mnoha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743F8B-87B3-431B-94E7-2A05417EC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96813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demokracie</a:t>
            </a:r>
            <a:endParaRPr lang="cs-CZ" sz="2400" dirty="0"/>
          </a:p>
          <a:p>
            <a:pPr lvl="1"/>
            <a:r>
              <a:rPr lang="cs-CZ" sz="2400" dirty="0"/>
              <a:t>vláda lidu – dospělých </a:t>
            </a:r>
          </a:p>
          <a:p>
            <a:pPr lvl="1"/>
            <a:r>
              <a:rPr lang="cs-CZ" sz="2400" dirty="0"/>
              <a:t>volby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ochlokracie</a:t>
            </a:r>
          </a:p>
          <a:p>
            <a:pPr lvl="1"/>
            <a:r>
              <a:rPr lang="cs-CZ" sz="2400" dirty="0"/>
              <a:t>vláda lůzy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tx2"/>
                </a:solidFill>
              </a:rPr>
              <a:t>demarchie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sz="2400" dirty="0"/>
              <a:t>lid vládne bez voleb (př. na základě losování)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6F7101B-CEC3-40C4-AB75-5A8A29ADF2D1}"/>
              </a:ext>
            </a:extLst>
          </p:cNvPr>
          <p:cNvSpPr/>
          <p:nvPr/>
        </p:nvSpPr>
        <p:spPr bwMode="auto">
          <a:xfrm>
            <a:off x="6866284" y="2228162"/>
            <a:ext cx="3547431" cy="8868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Co převažuje?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53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8A9C82-FF0C-4EF3-BB7A-8D7DD52BAA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97F331-4F7A-4C2A-900B-075BE8D09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1C1D03-42A2-4D7C-82DA-AAC141E6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nikoho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F51CDD-0970-4446-B849-A1BF1B5D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1474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anarchie</a:t>
            </a:r>
          </a:p>
          <a:p>
            <a:pPr lvl="1"/>
            <a:r>
              <a:rPr lang="cs-CZ" sz="2400" dirty="0"/>
              <a:t>rozhoduje společnost bez státních orgánů a bez donucení</a:t>
            </a:r>
          </a:p>
          <a:p>
            <a:pPr lvl="1"/>
            <a:r>
              <a:rPr lang="cs-CZ" sz="2400" dirty="0"/>
              <a:t>typickým znakem je i společný majetek</a:t>
            </a:r>
          </a:p>
          <a:p>
            <a:r>
              <a:rPr lang="cs-CZ" dirty="0">
                <a:solidFill>
                  <a:schemeClr val="tx2"/>
                </a:solidFill>
              </a:rPr>
              <a:t>bezvládí </a:t>
            </a:r>
          </a:p>
          <a:p>
            <a:pPr lvl="1"/>
            <a:r>
              <a:rPr lang="cs-CZ" sz="2400" dirty="0"/>
              <a:t>stát bez vlády – dočasně např. při státním převratu </a:t>
            </a:r>
          </a:p>
        </p:txBody>
      </p:sp>
    </p:spTree>
    <p:extLst>
      <p:ext uri="{BB962C8B-B14F-4D97-AF65-F5344CB8AC3E}">
        <p14:creationId xmlns:p14="http://schemas.microsoft.com/office/powerpoint/2010/main" val="9074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0A91A1-4469-4FC8-A224-1EE23C02A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C7380-A0B6-44AE-8269-BC08C3DEB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DF8D8D-4F2A-4FB6-B338-97E98F99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minulé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5918AC-79A5-4395-8802-071DDC59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5722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4800" i="1" dirty="0"/>
              <a:t>Pojmové znaky státu?</a:t>
            </a:r>
          </a:p>
          <a:p>
            <a:pPr marL="72000" indent="0" algn="ctr">
              <a:buNone/>
            </a:pPr>
            <a:r>
              <a:rPr lang="cs-CZ" sz="4800" i="1" dirty="0"/>
              <a:t>Způsoby vzniku státu?</a:t>
            </a:r>
          </a:p>
          <a:p>
            <a:pPr marL="72000" indent="0" algn="ctr">
              <a:buNone/>
            </a:pPr>
            <a:r>
              <a:rPr lang="cs-CZ" sz="4800" i="1" dirty="0"/>
              <a:t>Formy územní organizace?</a:t>
            </a:r>
          </a:p>
        </p:txBody>
      </p:sp>
      <p:pic>
        <p:nvPicPr>
          <p:cNvPr id="2050" name="Picture 2" descr="Comment faire pour...mener une séance de brainstorming productive">
            <a:extLst>
              <a:ext uri="{FF2B5EF4-FFF2-40B4-BE49-F238E27FC236}">
                <a16:creationId xmlns:a16="http://schemas.microsoft.com/office/drawing/2014/main" id="{D837C891-9C39-4A21-958D-B7081C11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919" y="5001656"/>
            <a:ext cx="3814161" cy="15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8246AA97-4DEE-426B-BEA8-DE8BAD49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2" y="1572975"/>
            <a:ext cx="2031063" cy="25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32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DB4048-019A-4D80-8276-EC62CB6A09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2D4EA-71E5-4738-B4DE-79BED8BB7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4130CE-08D8-4953-B71D-7C694260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B55897-D129-4307-949A-A0A4A3E68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7399431" cy="271922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výčet vlády 0-1-mála-mnoha nebyl taxativní </a:t>
            </a:r>
          </a:p>
          <a:p>
            <a:r>
              <a:rPr lang="cs-CZ" dirty="0"/>
              <a:t>pro ukázku nám to ale postačí</a:t>
            </a:r>
          </a:p>
          <a:p>
            <a:r>
              <a:rPr lang="cs-CZ" dirty="0"/>
              <a:t>v současnosti probíhá v zásadě rozlišení</a:t>
            </a:r>
          </a:p>
          <a:p>
            <a:pPr lvl="1"/>
            <a:r>
              <a:rPr lang="cs-CZ" dirty="0"/>
              <a:t>republika</a:t>
            </a:r>
          </a:p>
          <a:p>
            <a:pPr lvl="1"/>
            <a:r>
              <a:rPr lang="cs-CZ" dirty="0"/>
              <a:t>monarchie </a:t>
            </a:r>
          </a:p>
        </p:txBody>
      </p:sp>
      <p:pic>
        <p:nvPicPr>
          <p:cNvPr id="2050" name="Picture 2" descr="Důležité upozornění - nové emaily a nové prostory - Paspoint - podporujeme  lidi s autismem">
            <a:extLst>
              <a:ext uri="{FF2B5EF4-FFF2-40B4-BE49-F238E27FC236}">
                <a16:creationId xmlns:a16="http://schemas.microsoft.com/office/drawing/2014/main" id="{4C1F2935-8A2D-4561-A9B9-746EEE84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83" y="192155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5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517DF7-3FE9-47DB-8AA7-CB5F1EA7D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459D25-ED4A-4E21-AEE7-76294017E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54A56C-6DA4-4230-8BE9-5059C0C1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forem vlády – DNES nejčastější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D322D96-0E0D-474B-8C06-3060260F4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67443"/>
              </p:ext>
            </p:extLst>
          </p:nvPr>
        </p:nvGraphicFramePr>
        <p:xfrm>
          <a:off x="666000" y="1961003"/>
          <a:ext cx="10752138" cy="315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380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94B333-8069-4AEC-B791-083684F11E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604D0C-AFA4-4BB4-B54F-F193568D7C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C2B80E-84CA-4BC7-B874-32B43E64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Monarchie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EB0314F-5E75-4EB8-BF84-B0EA12E29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43106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143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B97949-FF1D-49FB-80F8-350BAFAAD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07571"/>
            <a:ext cx="7920000" cy="252000"/>
          </a:xfrm>
        </p:spPr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B9BF06-8F94-4FF6-8A01-0045D0AEC4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135BEC-F649-478F-9EF9-893016FF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Absolutistická monarchie (absolutní)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D97866-76CC-466C-9086-3931C910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35875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DC"/>
                </a:solidFill>
              </a:rPr>
              <a:t>veškerá moc je v rukou panovníka </a:t>
            </a:r>
          </a:p>
          <a:p>
            <a:pPr lvl="1"/>
            <a:r>
              <a:rPr lang="cs-CZ" dirty="0"/>
              <a:t>zákonodárná, výkonná i soudní; mohou být ale orgány</a:t>
            </a:r>
          </a:p>
          <a:p>
            <a:r>
              <a:rPr lang="cs-CZ" sz="2400" dirty="0">
                <a:solidFill>
                  <a:srgbClr val="0000DC"/>
                </a:solidFill>
              </a:rPr>
              <a:t>není vázán zákony, ani ústavou</a:t>
            </a:r>
          </a:p>
          <a:p>
            <a:r>
              <a:rPr lang="cs-CZ" sz="2400" dirty="0"/>
              <a:t>v minulosti například Francie </a:t>
            </a:r>
          </a:p>
          <a:p>
            <a:pPr lvl="1"/>
            <a:r>
              <a:rPr lang="cs-CZ" dirty="0"/>
              <a:t>Ludvík XIV. – </a:t>
            </a:r>
            <a:r>
              <a:rPr lang="cs-CZ" dirty="0" err="1"/>
              <a:t>L'État</a:t>
            </a:r>
            <a:r>
              <a:rPr lang="cs-CZ" dirty="0"/>
              <a:t>, </a:t>
            </a:r>
            <a:r>
              <a:rPr lang="cs-CZ" dirty="0" err="1"/>
              <a:t>c'est</a:t>
            </a:r>
            <a:r>
              <a:rPr lang="cs-CZ" dirty="0"/>
              <a:t> moi</a:t>
            </a:r>
          </a:p>
          <a:p>
            <a:r>
              <a:rPr lang="cs-CZ" sz="2400" dirty="0"/>
              <a:t>v dnešní době </a:t>
            </a:r>
          </a:p>
          <a:p>
            <a:pPr lvl="1"/>
            <a:r>
              <a:rPr lang="cs-CZ" dirty="0"/>
              <a:t>specifikum Vatikánu – volby</a:t>
            </a:r>
          </a:p>
        </p:txBody>
      </p:sp>
      <p:pic>
        <p:nvPicPr>
          <p:cNvPr id="1026" name="Picture 2" descr="Dotyk - Král klystýrů? Francouzský panovník Ludvík XIV. měl střeva jako ve  ždímačce">
            <a:extLst>
              <a:ext uri="{FF2B5EF4-FFF2-40B4-BE49-F238E27FC236}">
                <a16:creationId xmlns:a16="http://schemas.microsoft.com/office/drawing/2014/main" id="{FBEE43F2-0155-47A7-A0F1-647ABE04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58" y="1899743"/>
            <a:ext cx="2769284" cy="37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unej státní vlajka - libea.cz">
            <a:extLst>
              <a:ext uri="{FF2B5EF4-FFF2-40B4-BE49-F238E27FC236}">
                <a16:creationId xmlns:a16="http://schemas.microsoft.com/office/drawing/2014/main" id="{93AC03C3-B590-4C76-8696-5726FE21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18" y="5013326"/>
            <a:ext cx="1711157" cy="11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lajka Saúdské Arábie – Wikipedie">
            <a:extLst>
              <a:ext uri="{FF2B5EF4-FFF2-40B4-BE49-F238E27FC236}">
                <a16:creationId xmlns:a16="http://schemas.microsoft.com/office/drawing/2014/main" id="{A1DEA807-30B8-40D4-81DE-FA4E955B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5" y="5013326"/>
            <a:ext cx="1711157" cy="11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mánská vlajka | Statnivlajky.cz">
            <a:extLst>
              <a:ext uri="{FF2B5EF4-FFF2-40B4-BE49-F238E27FC236}">
                <a16:creationId xmlns:a16="http://schemas.microsoft.com/office/drawing/2014/main" id="{9B2FB635-3906-402A-91E6-EF65E4E4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11" y="5013326"/>
            <a:ext cx="1711157" cy="11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tar - Aktuálně.cz">
            <a:extLst>
              <a:ext uri="{FF2B5EF4-FFF2-40B4-BE49-F238E27FC236}">
                <a16:creationId xmlns:a16="http://schemas.microsoft.com/office/drawing/2014/main" id="{7C5A136B-2632-404E-9BEF-DDD3229C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27" y="4992642"/>
            <a:ext cx="1741266" cy="11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41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AE9A78-8ADC-439D-918F-F8C27E86B6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961BFE-886B-401F-8D86-1CB846DCE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A66DA4-CE18-4731-9B61-6E1801A8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Konstituční monarchie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3DB720-BAFC-4B85-94BD-8C0F85762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5732"/>
            <a:ext cx="10753200" cy="36842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DC"/>
                </a:solidFill>
              </a:rPr>
              <a:t>panovník – výkonná moc, ale převážně jen formální funkce</a:t>
            </a:r>
          </a:p>
          <a:p>
            <a:pPr lvl="1"/>
            <a:r>
              <a:rPr lang="cs-CZ" dirty="0"/>
              <a:t>označen bývá různě – král/královna, kníže, velkovévoda, císař, sultán, šejchát</a:t>
            </a:r>
          </a:p>
          <a:p>
            <a:r>
              <a:rPr lang="cs-CZ" sz="2400" dirty="0">
                <a:solidFill>
                  <a:srgbClr val="0000DC"/>
                </a:solidFill>
              </a:rPr>
              <a:t>panovník – vázán ústavou i zákony</a:t>
            </a:r>
          </a:p>
          <a:p>
            <a:r>
              <a:rPr lang="cs-CZ" sz="2400" dirty="0"/>
              <a:t>dědičná (převážně), volená </a:t>
            </a:r>
          </a:p>
          <a:p>
            <a:r>
              <a:rPr lang="cs-CZ" sz="2400" dirty="0">
                <a:solidFill>
                  <a:srgbClr val="0000DC"/>
                </a:solidFill>
              </a:rPr>
              <a:t>zákonodárná, výkonná a soudní moc – vlastní orgány</a:t>
            </a:r>
          </a:p>
          <a:p>
            <a:pPr lvl="1"/>
            <a:r>
              <a:rPr lang="cs-CZ" dirty="0"/>
              <a:t>vláda odpovědná parlamentu </a:t>
            </a:r>
          </a:p>
          <a:p>
            <a:pPr lvl="1"/>
            <a:r>
              <a:rPr lang="cs-CZ" dirty="0"/>
              <a:t>někdy se hovoří o parlamentní monarchii či monarchie s parlamentním systémem</a:t>
            </a:r>
          </a:p>
          <a:p>
            <a:r>
              <a:rPr lang="cs-CZ" sz="2400" dirty="0"/>
              <a:t>příklady – alespoň v rámci Evropy</a:t>
            </a:r>
          </a:p>
        </p:txBody>
      </p:sp>
      <p:pic>
        <p:nvPicPr>
          <p:cNvPr id="2050" name="Picture 2" descr="Královna Alžběta II. je po smrti, Británie smutní">
            <a:extLst>
              <a:ext uri="{FF2B5EF4-FFF2-40B4-BE49-F238E27FC236}">
                <a16:creationId xmlns:a16="http://schemas.microsoft.com/office/drawing/2014/main" id="{251D6C7B-D6CF-41C9-A27A-0966F679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51" y="2555913"/>
            <a:ext cx="3077238" cy="17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F0FEBC14-6DF5-42F6-9097-4F33ABBFB0D4}"/>
              </a:ext>
            </a:extLst>
          </p:cNvPr>
          <p:cNvSpPr txBox="1">
            <a:spLocks/>
          </p:cNvSpPr>
          <p:nvPr/>
        </p:nvSpPr>
        <p:spPr>
          <a:xfrm>
            <a:off x="719400" y="5426667"/>
            <a:ext cx="10753200" cy="541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kern="0" dirty="0">
                <a:solidFill>
                  <a:srgbClr val="0000DC"/>
                </a:solidFill>
              </a:rPr>
              <a:t>Dualistická monarchie – </a:t>
            </a:r>
            <a:r>
              <a:rPr lang="cs-CZ" sz="2400" kern="0" dirty="0"/>
              <a:t>mezi absolutistickou a konstituční (př. Maroko) </a:t>
            </a:r>
          </a:p>
        </p:txBody>
      </p:sp>
      <p:pic>
        <p:nvPicPr>
          <p:cNvPr id="1026" name="Picture 2" descr="Karel III. i královna Camilla mají oficiální královský portrét - Minutové  zprávy">
            <a:extLst>
              <a:ext uri="{FF2B5EF4-FFF2-40B4-BE49-F238E27FC236}">
                <a16:creationId xmlns:a16="http://schemas.microsoft.com/office/drawing/2014/main" id="{E2DD4417-50E6-4AE9-B582-87BAA745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983" y="720000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4449DE-F334-43B4-8776-0EB654AC1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5AAD87-B80F-4B4D-B9AE-63C9AA505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420D0-6500-467E-A77A-D3F58AF9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Republika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C2AC572-5E91-48FD-A725-C86865D04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29462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002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F6DCC2-1306-4983-BB13-0F8C82B96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70AD92-2297-4E3F-B02F-0310F4902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5D57B7-D114-4ACC-9182-623D0285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Parlamentní republika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A8298B-41ED-4416-966E-A2A89E9E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8"/>
            <a:ext cx="10753200" cy="450821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výkonná moc se zákonodárnou mocí spolupracují, provázanost 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vláda odpovědná parlamentu</a:t>
            </a:r>
            <a:r>
              <a:rPr lang="cs-CZ" sz="2400" dirty="0"/>
              <a:t>, vyslovení důvěry/nedůvěry</a:t>
            </a:r>
          </a:p>
          <a:p>
            <a:pPr lvl="1"/>
            <a:r>
              <a:rPr lang="cs-CZ" dirty="0"/>
              <a:t>někde může být odpovědná vláda jako celek, někde jen resorty (ministr)</a:t>
            </a:r>
          </a:p>
          <a:p>
            <a:pPr lvl="1"/>
            <a:r>
              <a:rPr lang="cs-CZ" dirty="0"/>
              <a:t>ministři zpravidla členové parlamentu (poslanci)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 se účastní legislativní činnosti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400" dirty="0"/>
              <a:t>role hlavy státu a předsedy vlády</a:t>
            </a:r>
          </a:p>
          <a:p>
            <a:r>
              <a:rPr lang="cs-CZ" sz="2400" dirty="0"/>
              <a:t>prezident </a:t>
            </a:r>
          </a:p>
          <a:p>
            <a:pPr lvl="1"/>
            <a:r>
              <a:rPr lang="cs-CZ" dirty="0"/>
              <a:t>právo veto, kontrasignace jeho aktů vymezená ústavou</a:t>
            </a:r>
          </a:p>
          <a:p>
            <a:pPr lvl="1"/>
            <a:r>
              <a:rPr lang="cs-CZ" dirty="0"/>
              <a:t>volen nepřímo (v čisté podobě), ale i přímo občany (modifikace parlamentní republiky)</a:t>
            </a:r>
          </a:p>
          <a:p>
            <a:r>
              <a:rPr lang="cs-CZ" sz="2400" dirty="0"/>
              <a:t>příklady</a:t>
            </a:r>
          </a:p>
          <a:p>
            <a:pPr marL="324000" lvl="1" indent="0">
              <a:buNone/>
            </a:pPr>
            <a:r>
              <a:rPr lang="cs-CZ" sz="2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962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6CF2A-4248-4B52-BEA3-EB15DACD11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8ED917-57AE-431D-818D-73CCF80C6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1EBDBF-AAD9-4015-95C2-A90D222D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Prezidentská republika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DE9635-2144-4F1A-A22F-35B515488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07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výkonná moc od zákonodárné moci je striktně oddělena</a:t>
            </a:r>
          </a:p>
          <a:p>
            <a:r>
              <a:rPr lang="cs-CZ" sz="2400" dirty="0"/>
              <a:t>samozřejmostí je oddělení od moci soudní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výkonná moc není odpovědná parlamentu – není zde institut důvěry/nedůvěry</a:t>
            </a:r>
          </a:p>
          <a:p>
            <a:r>
              <a:rPr lang="cs-CZ" sz="2400" dirty="0">
                <a:solidFill>
                  <a:schemeClr val="tx2"/>
                </a:solidFill>
              </a:rPr>
              <a:t>hlava státu – prezident </a:t>
            </a:r>
          </a:p>
          <a:p>
            <a:pPr lvl="1"/>
            <a:r>
              <a:rPr lang="cs-CZ" sz="2400" dirty="0"/>
              <a:t>přímo volený občany</a:t>
            </a:r>
          </a:p>
          <a:p>
            <a:pPr lvl="1"/>
            <a:r>
              <a:rPr lang="cs-CZ" sz="2400" dirty="0"/>
              <a:t>jmenuje členy vlády</a:t>
            </a:r>
          </a:p>
          <a:p>
            <a:pPr lvl="1"/>
            <a:r>
              <a:rPr lang="cs-CZ" sz="2400" dirty="0"/>
              <a:t>nemůže rozpustit parlament, nemá zákonodárnou iniciativu</a:t>
            </a:r>
          </a:p>
        </p:txBody>
      </p:sp>
    </p:spTree>
    <p:extLst>
      <p:ext uri="{BB962C8B-B14F-4D97-AF65-F5344CB8AC3E}">
        <p14:creationId xmlns:p14="http://schemas.microsoft.com/office/powerpoint/2010/main" val="1496431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50280A-AFAC-4C5D-837E-EB7FDA098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4DB56-2CAD-45E3-BB80-8CD07BEF95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59E81E-6D67-4437-AC40-B0913CF0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Poloprezidentská republika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069EF8-7ABC-4214-8D89-1AC97331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9609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– hlava státu, výkonná moc však náleží i vládě a předsedovi vlády</a:t>
            </a:r>
          </a:p>
          <a:p>
            <a:pPr lvl="1"/>
            <a:r>
              <a:rPr lang="cs-CZ" dirty="0"/>
              <a:t>prezident často důležitější rozhodovací pravomoci než premiér – problém tam, kde jsou z odlišných politických stran/hnutí – pak </a:t>
            </a:r>
            <a:r>
              <a:rPr lang="cs-CZ" dirty="0">
                <a:solidFill>
                  <a:schemeClr val="tx2"/>
                </a:solidFill>
              </a:rPr>
              <a:t>kohabitace </a:t>
            </a:r>
          </a:p>
          <a:p>
            <a:pPr lvl="1"/>
            <a:r>
              <a:rPr lang="cs-CZ" dirty="0"/>
              <a:t>příklad Francie</a:t>
            </a:r>
          </a:p>
          <a:p>
            <a:pPr lvl="1"/>
            <a:r>
              <a:rPr lang="cs-CZ" dirty="0"/>
              <a:t>prezident jmenuje premiéra a ministry, není odpovědný parlamentu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 odpovědná parlamentu</a:t>
            </a:r>
          </a:p>
          <a:p>
            <a:r>
              <a:rPr lang="cs-CZ" sz="2400" dirty="0"/>
              <a:t>výkonná moc převažuje nad zákonodárnou</a:t>
            </a:r>
          </a:p>
          <a:p>
            <a:r>
              <a:rPr lang="cs-CZ" sz="2400" dirty="0"/>
              <a:t>různě modifikované podoby</a:t>
            </a:r>
          </a:p>
        </p:txBody>
      </p:sp>
    </p:spTree>
    <p:extLst>
      <p:ext uri="{BB962C8B-B14F-4D97-AF65-F5344CB8AC3E}">
        <p14:creationId xmlns:p14="http://schemas.microsoft.com/office/powerpoint/2010/main" val="2214663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BA6051-B8A2-48F0-948D-E1AB7BEA6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0198C9-82C0-4270-B572-C69A11573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A52ABA7-D4EE-46B2-9F72-A544A41D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státního režimu</a:t>
            </a:r>
          </a:p>
        </p:txBody>
      </p:sp>
    </p:spTree>
    <p:extLst>
      <p:ext uri="{BB962C8B-B14F-4D97-AF65-F5344CB8AC3E}">
        <p14:creationId xmlns:p14="http://schemas.microsoft.com/office/powerpoint/2010/main" val="1074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5BABD-74AD-49AA-8A54-A0118BB86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1DADBA-1B5B-47AF-A62A-FE7AC4F75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D4164A-37CD-4E79-AF37-4C4CB623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Stát v unijním a mezinárodním prostředí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z hlediska státovědy</a:t>
            </a:r>
          </a:p>
        </p:txBody>
      </p:sp>
    </p:spTree>
    <p:extLst>
      <p:ext uri="{BB962C8B-B14F-4D97-AF65-F5344CB8AC3E}">
        <p14:creationId xmlns:p14="http://schemas.microsoft.com/office/powerpoint/2010/main" val="1992439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36F893-1FC8-4BA6-80FB-0C3526C43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03B045-C3E1-44FF-8FB1-CA56265DF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827181-F886-46B7-B120-114A002A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režim a jeho formy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51CBDF-7627-44F8-ADBD-9EFED45C6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5625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VZTAH státní moci k osobám na území státu (jednotlivci)</a:t>
            </a:r>
          </a:p>
          <a:p>
            <a:r>
              <a:rPr lang="cs-CZ" sz="2400" dirty="0"/>
              <a:t>demokratická forma státního režimu</a:t>
            </a:r>
          </a:p>
          <a:p>
            <a:r>
              <a:rPr lang="cs-CZ" sz="2400" dirty="0" err="1"/>
              <a:t>autoritární</a:t>
            </a:r>
            <a:r>
              <a:rPr lang="cs-CZ" sz="2400" dirty="0"/>
              <a:t> forma</a:t>
            </a:r>
          </a:p>
          <a:p>
            <a:r>
              <a:rPr lang="cs-CZ" sz="2400" dirty="0"/>
              <a:t>autokratická forma</a:t>
            </a:r>
          </a:p>
          <a:p>
            <a:r>
              <a:rPr lang="cs-CZ" sz="2400" dirty="0"/>
              <a:t>despotická forma</a:t>
            </a:r>
          </a:p>
          <a:p>
            <a:r>
              <a:rPr lang="cs-CZ" sz="2400" dirty="0"/>
              <a:t>diktátorská forma</a:t>
            </a:r>
          </a:p>
          <a:p>
            <a:r>
              <a:rPr lang="cs-CZ" sz="2400" dirty="0"/>
              <a:t>totalitární forma</a:t>
            </a:r>
          </a:p>
          <a:p>
            <a:r>
              <a:rPr lang="cs-CZ" sz="2400" dirty="0"/>
              <a:t>tyranská forma</a:t>
            </a: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1927CB9-DCE5-470B-A891-FBC77050E9E9}"/>
              </a:ext>
            </a:extLst>
          </p:cNvPr>
          <p:cNvSpPr/>
          <p:nvPr/>
        </p:nvSpPr>
        <p:spPr bwMode="auto">
          <a:xfrm>
            <a:off x="6557812" y="4076241"/>
            <a:ext cx="4164376" cy="12338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Opět se lze setkat s dalším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dělením, pro naše účely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postačí</a:t>
            </a:r>
          </a:p>
        </p:txBody>
      </p:sp>
    </p:spTree>
    <p:extLst>
      <p:ext uri="{BB962C8B-B14F-4D97-AF65-F5344CB8AC3E}">
        <p14:creationId xmlns:p14="http://schemas.microsoft.com/office/powerpoint/2010/main" val="3148157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727977-6ACC-42BC-9A54-08043AB0F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2846E0-466C-470B-B5F6-A28EC3BBB2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5AF723-0BFA-4A81-A560-04FBEE5E0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73726"/>
            <a:ext cx="10753200" cy="523708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 err="1">
                <a:solidFill>
                  <a:schemeClr val="tx2"/>
                </a:solidFill>
              </a:rPr>
              <a:t>autoritární</a:t>
            </a:r>
            <a:r>
              <a:rPr lang="cs-CZ" sz="2400" dirty="0">
                <a:solidFill>
                  <a:schemeClr val="tx2"/>
                </a:solidFill>
              </a:rPr>
              <a:t> forma</a:t>
            </a:r>
          </a:p>
          <a:p>
            <a:pPr lvl="1"/>
            <a:r>
              <a:rPr lang="cs-CZ" sz="1800" dirty="0"/>
              <a:t>vláda malé skupiny osob rozhodujících bez participace obyvatelstva</a:t>
            </a:r>
          </a:p>
          <a:p>
            <a:r>
              <a:rPr lang="cs-CZ" sz="2400" dirty="0">
                <a:solidFill>
                  <a:schemeClr val="tx2"/>
                </a:solidFill>
              </a:rPr>
              <a:t>autokratická forma</a:t>
            </a:r>
          </a:p>
          <a:p>
            <a:pPr lvl="1"/>
            <a:r>
              <a:rPr lang="cs-CZ" sz="1800" dirty="0"/>
              <a:t>vládne jedinec či málo osob, často dědičně, odmítavý postoj ke změně moci a mocenských poměrů, není kontrola státní moci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despotická forma</a:t>
            </a:r>
          </a:p>
          <a:p>
            <a:pPr lvl="1"/>
            <a:r>
              <a:rPr lang="cs-CZ" sz="1800" dirty="0"/>
              <a:t>typické pro starověk, panovník ztotožňován s bohem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diktátorská forma</a:t>
            </a:r>
          </a:p>
          <a:p>
            <a:pPr lvl="1"/>
            <a:r>
              <a:rPr lang="cs-CZ" sz="1800" dirty="0"/>
              <a:t>jedinec využívá různé mocenské prostředky, někdy se prolíná s autokracií/totalitární formou</a:t>
            </a:r>
          </a:p>
          <a:p>
            <a:r>
              <a:rPr lang="cs-CZ" sz="2400" dirty="0">
                <a:solidFill>
                  <a:schemeClr val="tx2"/>
                </a:solidFill>
              </a:rPr>
              <a:t>totalitární forma</a:t>
            </a:r>
          </a:p>
          <a:p>
            <a:pPr lvl="1"/>
            <a:r>
              <a:rPr lang="cs-CZ" sz="1800" dirty="0"/>
              <a:t>jedinec je zbaven svobod (zejm. rozhodování), kontrola života, vyžaduje se kladný vztah ke státu</a:t>
            </a:r>
          </a:p>
          <a:p>
            <a:r>
              <a:rPr lang="cs-CZ" sz="2400" dirty="0">
                <a:solidFill>
                  <a:schemeClr val="tx2"/>
                </a:solidFill>
              </a:rPr>
              <a:t>tyranská forma</a:t>
            </a:r>
          </a:p>
          <a:p>
            <a:pPr lvl="1"/>
            <a:r>
              <a:rPr lang="cs-CZ" sz="1800" dirty="0"/>
              <a:t>není respektováno právo osob (zbaveni svobod), nerespektují se právní předpisy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661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EBCA38-E495-48FC-BBD4-66437752B4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667FA5-4697-4A81-8B65-942D1BD33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5E3C52D-179A-4967-928D-5386660E2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000"/>
            <a:ext cx="6229434" cy="2772151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625783C-403A-47D5-9285-348B08EA1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96" y="3979364"/>
            <a:ext cx="8125959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0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D5AA2B-94E5-4708-B332-9B51F3BA5A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F820D2-8FEF-4790-A341-8F867BD95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7962F2-AD2E-4D1C-A833-2B05BF23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Demokratická forma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9DD63B4-59F1-4FCC-A834-DB94143A9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260558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811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E9D3A5-072C-45BC-95DB-3DA0CD9CA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773E5-2F8F-4DA3-84C8-6DA571B90F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D1AE0C-BC03-41ED-B0FA-DC8B3DB9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Demokracie – vybrané principy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EA425D-7322-4539-9DF6-5CE1FF418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01017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510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77AE1D-6A24-41B5-9FE0-6373430442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E23CD2-5821-483F-AE3F-357F4DDBAA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937EA2-5C95-4D1D-9980-1F254589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Zastupitelská demokracie (nepřímá)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2EA07A-A061-40FC-8831-B71C47204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10758"/>
            <a:ext cx="10753200" cy="184735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princip voleb (různé typy, jednou za čas)</a:t>
            </a:r>
          </a:p>
          <a:p>
            <a:r>
              <a:rPr lang="cs-CZ" sz="2000" dirty="0"/>
              <a:t>vztah mezi zástupci a voliči charakterizuje poslanecký mandát – reprezentují vůli lidu </a:t>
            </a:r>
          </a:p>
          <a:p>
            <a:r>
              <a:rPr lang="cs-CZ" sz="2000" dirty="0"/>
              <a:t>lid (veřejnost) nevykonává státní moc – vládnou zvolení jedinci jednající následně jménem lidu a za nás 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19C3E4E-6041-498C-965A-359EA9E524E4}"/>
              </a:ext>
            </a:extLst>
          </p:cNvPr>
          <p:cNvSpPr txBox="1">
            <a:spLocks/>
          </p:cNvSpPr>
          <p:nvPr/>
        </p:nvSpPr>
        <p:spPr>
          <a:xfrm>
            <a:off x="719400" y="3429000"/>
            <a:ext cx="10753200" cy="1847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Článek 2 Ústavy ČR</a:t>
            </a:r>
          </a:p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Lid je zdrojem veškeré státní moci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vykonává ji prostřednictvím orgánů moci zákonodárné, výkonné a soudní.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Ústavní zákon může stanovit, kdy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lid vykonává státní moc přímo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Státní moc slouží všem občanům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lze ji uplatňovat jen v případech, v mezích a způsoby, které stanoví zákon.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(4) Každý občan může činit, co není zákonem zakázáno, a nikdo nesmí být nucen činit, co zákon neukládá.</a:t>
            </a:r>
            <a:endParaRPr lang="cs-CZ" sz="2400" kern="0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31780393-29F6-43F4-873A-43AA9B6E1972}"/>
              </a:ext>
            </a:extLst>
          </p:cNvPr>
          <p:cNvSpPr txBox="1">
            <a:spLocks/>
          </p:cNvSpPr>
          <p:nvPr/>
        </p:nvSpPr>
        <p:spPr>
          <a:xfrm>
            <a:off x="719400" y="5430323"/>
            <a:ext cx="10753200" cy="7076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Článek 21 odst. 1 Listiny základních práv a svobod ČR</a:t>
            </a:r>
          </a:p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Občané mají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právo podílet se na správě veřejných věcí přímo nebo svobodnou volbou svých zástupců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404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460B0F-6F5A-4C80-830F-B391498C09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882430-A2AA-45EC-9D66-9DBE7D428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502AB8-9A83-43A4-91D5-E38EBC89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demokracie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E06899-EFC5-4834-B57C-C8FC2E7BF9C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 dnešní době není </a:t>
            </a:r>
          </a:p>
          <a:p>
            <a:r>
              <a:rPr lang="cs-CZ" sz="2400" dirty="0"/>
              <a:t>historicky ano (již od řeckých polis)</a:t>
            </a:r>
          </a:p>
          <a:p>
            <a:r>
              <a:rPr lang="cs-CZ" sz="2400" dirty="0"/>
              <a:t>neznamená to, že by zde nebyly státní orgány, ale lid by měl možnost (i následně) potvrdit/zamítnout jejich rozhodnutí </a:t>
            </a:r>
          </a:p>
          <a:p>
            <a:r>
              <a:rPr lang="cs-CZ" sz="2400" dirty="0"/>
              <a:t>dnes spíš </a:t>
            </a:r>
            <a:r>
              <a:rPr lang="cs-CZ" sz="2400" dirty="0">
                <a:solidFill>
                  <a:schemeClr val="tx2"/>
                </a:solidFill>
              </a:rPr>
              <a:t>prvky přímé demokracie v zastupitelských demokraciích </a:t>
            </a:r>
            <a:r>
              <a:rPr lang="cs-CZ" sz="2400" dirty="0"/>
              <a:t>– typicky </a:t>
            </a:r>
            <a:r>
              <a:rPr lang="cs-CZ" sz="2400" dirty="0">
                <a:solidFill>
                  <a:schemeClr val="tx2"/>
                </a:solidFill>
              </a:rPr>
              <a:t>referendum </a:t>
            </a:r>
            <a:r>
              <a:rPr lang="cs-CZ" sz="2400" dirty="0"/>
              <a:t>či občanské (lidové) iniciativy, ale i petice, lidové veto, odvolání</a:t>
            </a:r>
          </a:p>
          <a:p>
            <a:r>
              <a:rPr lang="cs-CZ" sz="2400" dirty="0"/>
              <a:t>rozsah prvků může vést k </a:t>
            </a:r>
            <a:r>
              <a:rPr lang="cs-CZ" sz="2400" dirty="0">
                <a:solidFill>
                  <a:schemeClr val="tx2"/>
                </a:solidFill>
              </a:rPr>
              <a:t>polopřímé demokracii </a:t>
            </a:r>
            <a:r>
              <a:rPr lang="cs-CZ" sz="2400" dirty="0"/>
              <a:t>(Švýcarsko)</a:t>
            </a:r>
          </a:p>
        </p:txBody>
      </p:sp>
    </p:spTree>
    <p:extLst>
      <p:ext uri="{BB962C8B-B14F-4D97-AF65-F5344CB8AC3E}">
        <p14:creationId xmlns:p14="http://schemas.microsoft.com/office/powerpoint/2010/main" val="1826300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F3F2B5-C672-4510-AB7C-EDCF00182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95A103-F5C8-415F-8410-0814321AE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C5F2F7-DBAA-45EB-B157-D431D081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územní organizace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49CC453-2921-4C5F-A1D8-95025A6D2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Viz minulá přednáška – unitární stát, federace, konfederace</a:t>
            </a:r>
          </a:p>
          <a:p>
            <a:r>
              <a:rPr lang="cs-CZ" dirty="0"/>
              <a:t>Řeší vztahy mezi státem a jeho částmi</a:t>
            </a:r>
          </a:p>
        </p:txBody>
      </p:sp>
    </p:spTree>
    <p:extLst>
      <p:ext uri="{BB962C8B-B14F-4D97-AF65-F5344CB8AC3E}">
        <p14:creationId xmlns:p14="http://schemas.microsoft.com/office/powerpoint/2010/main" val="3169571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A444C5-24BD-4C2D-83BB-8CF147F00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42A0F6-874D-44FB-8C66-57CC889F1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DB39F-547A-4588-ACD9-BAFF818F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/>
              <a:t>Pro připomenutí: Zdroj tabulky: FILIP, Jan, Jan SVATOŇ a Kateřina ŠIMÁČKOVÁ. </a:t>
            </a:r>
            <a:r>
              <a:rPr lang="cs-CZ" sz="1800" i="1" dirty="0"/>
              <a:t>Státověda: učební text pro bakalářské studium.</a:t>
            </a:r>
            <a:r>
              <a:rPr lang="cs-CZ" sz="1800" dirty="0"/>
              <a:t> 3. vyd. Brno: Masarykova univerzita, 2015, s. 196. 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2A63F052-207D-4D46-B1BF-321792FB8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536948"/>
              </p:ext>
            </p:extLst>
          </p:nvPr>
        </p:nvGraphicFramePr>
        <p:xfrm>
          <a:off x="666000" y="2064064"/>
          <a:ext cx="10752136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034">
                  <a:extLst>
                    <a:ext uri="{9D8B030D-6E8A-4147-A177-3AD203B41FA5}">
                      <a16:colId xmlns:a16="http://schemas.microsoft.com/office/drawing/2014/main" val="3643896972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1566118663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2794861198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2569573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Unitární stát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Federace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Konfederace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2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Zakládající právní dokument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Mezinárodní smlouva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7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Státní orgány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Jednotná soustava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Dvojí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Mají je jen členské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74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Státní občanství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Jednotné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Dvojí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Mají je jen členské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7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Kompetenční spory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Princip nadřízenosti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Ústavní/Nejvyšší soud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Dohoda, pokud ne – členské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1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Charakteristika částí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Územně správní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Územně politické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Suverénní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57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Vztah k mezinárodním vztahům (subjekt je)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Unitární stát jako celek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Federace jako celek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Členský stát + konfederace jako mez. organizace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01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519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0C8421-D4CC-49B1-ADAD-D2EF1D7749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93588-CC16-4DF2-824F-E5E7B35B2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F561BDE-010A-4D41-9A18-6907811A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Zajímavost</a:t>
            </a:r>
          </a:p>
        </p:txBody>
      </p:sp>
    </p:spTree>
    <p:extLst>
      <p:ext uri="{BB962C8B-B14F-4D97-AF65-F5344CB8AC3E}">
        <p14:creationId xmlns:p14="http://schemas.microsoft.com/office/powerpoint/2010/main" val="52910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D943B1-4B11-419D-88C9-5564C2676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C56BE9-C7CB-47A9-AA5A-9EB76ABED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22D0206-BA74-43A7-93B0-FCFAC39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zamyšlení: Proč EU není stát?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DEA5CF0-7256-4161-A752-B828F974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 ?</a:t>
            </a:r>
          </a:p>
          <a:p>
            <a:r>
              <a:rPr lang="cs-CZ" dirty="0"/>
              <a:t>obyvatelstvo ?</a:t>
            </a:r>
          </a:p>
          <a:p>
            <a:r>
              <a:rPr lang="cs-CZ" dirty="0"/>
              <a:t>státní moc ?</a:t>
            </a:r>
          </a:p>
          <a:p>
            <a:r>
              <a:rPr lang="cs-CZ" dirty="0"/>
              <a:t>mez. vztahy 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1CB958-72F9-42CF-9333-F0F988543A10}"/>
              </a:ext>
            </a:extLst>
          </p:cNvPr>
          <p:cNvSpPr txBox="1"/>
          <p:nvPr/>
        </p:nvSpPr>
        <p:spPr>
          <a:xfrm rot="2135790">
            <a:off x="8340483" y="2596814"/>
            <a:ext cx="292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447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million</a:t>
            </a:r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inhabitants</a:t>
            </a:r>
            <a:endParaRPr lang="cs-CZ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963BD15-E409-41BC-8368-70244BCC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5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DBF0BE-76B9-43A3-BB49-91AB5B0EB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20000" cy="252000"/>
          </a:xfrm>
        </p:spPr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942B9-7C80-40F0-99FE-62CF885C7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B765DA-B8DF-47BA-9DAD-E3B2085C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Fragile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Index (FSI)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4E29BD-9702-4E5B-A1C5-DB478179C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767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seznam států podle stability</a:t>
            </a:r>
          </a:p>
          <a:p>
            <a:r>
              <a:rPr lang="cs-CZ" sz="2400" dirty="0"/>
              <a:t>vliv státní moci na kontrolu a dění ve státě</a:t>
            </a:r>
          </a:p>
          <a:p>
            <a:r>
              <a:rPr lang="cs-CZ" sz="2400" dirty="0"/>
              <a:t>12 indikátorů</a:t>
            </a:r>
          </a:p>
          <a:p>
            <a:r>
              <a:rPr lang="cs-CZ" sz="2400" dirty="0"/>
              <a:t>do 30 bodů státy bezpečné, nad 90 státy vysoce ohrožené</a:t>
            </a:r>
          </a:p>
          <a:p>
            <a:r>
              <a:rPr lang="cs-CZ" sz="2000" dirty="0"/>
              <a:t>Somálsko, Jemen, Jižní Súdán, Dem. </a:t>
            </a:r>
            <a:r>
              <a:rPr lang="cs-CZ" sz="2000" dirty="0" err="1"/>
              <a:t>rep</a:t>
            </a:r>
            <a:r>
              <a:rPr lang="cs-CZ" sz="2000" dirty="0"/>
              <a:t>. Kongo, Sýrie (všichni nad 107)</a:t>
            </a:r>
          </a:p>
          <a:p>
            <a:r>
              <a:rPr lang="cs-CZ" sz="2000" dirty="0"/>
              <a:t>ČR 159. místo (39,9) – velmi stabilní rok 2022; hodnota 40,2 pro rok 2023 – více stabilní</a:t>
            </a:r>
          </a:p>
          <a:p>
            <a:r>
              <a:rPr lang="cs-CZ" sz="2000" dirty="0"/>
              <a:t>Norsko, Island, Finsko, Nový Zéland, Švýcarsko, Dánsko (pod 18)</a:t>
            </a:r>
          </a:p>
          <a:p>
            <a:r>
              <a:rPr lang="cs-CZ" sz="2000" dirty="0">
                <a:hlinkClick r:id="rId2"/>
              </a:rPr>
              <a:t>https://fragilestatesindex.org/wp-content/uploads/2023/06/FSI-2023-Report_final.pdf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593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4285FC-FEB7-42C5-8B6A-963F6D6A6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99A13E-100A-4679-91BB-BABD8EE85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pic>
        <p:nvPicPr>
          <p:cNvPr id="1026" name="Picture 2" descr="Analytics | Fragile States Index">
            <a:extLst>
              <a:ext uri="{FF2B5EF4-FFF2-40B4-BE49-F238E27FC236}">
                <a16:creationId xmlns:a16="http://schemas.microsoft.com/office/drawing/2014/main" id="{8080B6C6-6798-4F02-83D9-FD3AFCFA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98" y="632285"/>
            <a:ext cx="8343097" cy="55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04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11F673-B529-4E1D-8B34-8E091A0AC7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0B104-5DCA-40E0-BCFA-53D44EAFD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pic>
        <p:nvPicPr>
          <p:cNvPr id="3074" name="Picture 2" descr="Fragile States Index | The Fund for Peace">
            <a:extLst>
              <a:ext uri="{FF2B5EF4-FFF2-40B4-BE49-F238E27FC236}">
                <a16:creationId xmlns:a16="http://schemas.microsoft.com/office/drawing/2014/main" id="{46DAD20C-2D5A-4147-AD0F-5017C862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2913"/>
            <a:ext cx="76200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46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6571-70B1-4016-BC84-99671E79C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678E4-9FB8-433D-ACB2-3DEDA7BE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7D08FE-35E1-454C-808E-FFC61C3B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714E5BB-2048-4FE9-B629-6B2E7A83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0171"/>
          </a:xfrm>
        </p:spPr>
        <p:txBody>
          <a:bodyPr/>
          <a:lstStyle/>
          <a:p>
            <a:r>
              <a:rPr lang="cs-CZ" dirty="0"/>
              <a:t>Dotazy: </a:t>
            </a:r>
            <a:r>
              <a:rPr lang="cs-CZ" dirty="0">
                <a:hlinkClick r:id="rId2"/>
              </a:rPr>
              <a:t>malachta@mail.muni.cz</a:t>
            </a:r>
            <a:endParaRPr lang="cs-CZ" dirty="0"/>
          </a:p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obrázků, není-li uvedeno jinak</a:t>
            </a:r>
          </a:p>
        </p:txBody>
      </p:sp>
    </p:spTree>
    <p:extLst>
      <p:ext uri="{BB962C8B-B14F-4D97-AF65-F5344CB8AC3E}">
        <p14:creationId xmlns:p14="http://schemas.microsoft.com/office/powerpoint/2010/main" val="397344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436499-8C52-4B58-9607-EE2D00527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C20ECF-4A4F-41DB-9869-A1DD8FA5F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69CA2A-1025-484A-9D72-F6B0A2EF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zamyšlení 2: Proč EU není federace či konfederace?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952C90-CCBD-4E32-9DCC-3FEBA03C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2188"/>
            <a:ext cx="10753200" cy="278726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vraťte se ke znakům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federace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cs-CZ" dirty="0"/>
              <a:t>a </a:t>
            </a:r>
            <a:r>
              <a:rPr lang="cs-CZ" dirty="0">
                <a:solidFill>
                  <a:schemeClr val="tx2"/>
                </a:solidFill>
              </a:rPr>
              <a:t>konfederace</a:t>
            </a:r>
          </a:p>
          <a:p>
            <a:r>
              <a:rPr lang="cs-CZ" dirty="0"/>
              <a:t>K čemu se EU více blíží? Jaké znaky má/nemá </a:t>
            </a:r>
          </a:p>
          <a:p>
            <a:pPr marL="72000" indent="0">
              <a:buNone/>
            </a:pPr>
            <a:r>
              <a:rPr lang="cs-CZ" dirty="0"/>
              <a:t>ze znaků typických pro federaci a jaké ze znaků</a:t>
            </a:r>
          </a:p>
          <a:p>
            <a:pPr marL="72000" indent="0">
              <a:buNone/>
            </a:pPr>
            <a:r>
              <a:rPr lang="cs-CZ" dirty="0"/>
              <a:t>typických pro konfederaci?</a:t>
            </a:r>
          </a:p>
        </p:txBody>
      </p:sp>
      <p:pic>
        <p:nvPicPr>
          <p:cNvPr id="1026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F8227493-65A4-4C0F-BC81-BF92916A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2144500"/>
            <a:ext cx="2279012" cy="2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5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AB3115-DA05-4A70-861E-1408AB336E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247918-3A49-4367-B850-5327522AB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F9F6E2-3948-470C-B163-B864482B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z pohledu státovědy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E43784-1F2B-422A-B6A5-7242D805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189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vlastní </a:t>
            </a:r>
            <a:r>
              <a:rPr lang="cs-CZ" sz="2400" dirty="0">
                <a:solidFill>
                  <a:schemeClr val="tx2"/>
                </a:solidFill>
              </a:rPr>
              <a:t>území </a:t>
            </a:r>
            <a:r>
              <a:rPr lang="cs-CZ" sz="2400" dirty="0"/>
              <a:t>– různé názory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obyvatelstvo</a:t>
            </a:r>
            <a:r>
              <a:rPr lang="cs-CZ" sz="2400" dirty="0"/>
              <a:t> – různé názory</a:t>
            </a:r>
          </a:p>
          <a:p>
            <a:r>
              <a:rPr lang="cs-CZ" sz="2400" dirty="0">
                <a:solidFill>
                  <a:schemeClr val="tx2"/>
                </a:solidFill>
              </a:rPr>
              <a:t>státní moc </a:t>
            </a:r>
            <a:r>
              <a:rPr lang="cs-CZ" sz="2400" dirty="0"/>
              <a:t>– shoda, že ne (problém je efektivní vynucení státní mocí)</a:t>
            </a:r>
          </a:p>
          <a:p>
            <a:r>
              <a:rPr lang="cs-CZ" sz="2400" dirty="0">
                <a:solidFill>
                  <a:schemeClr val="tx2"/>
                </a:solidFill>
              </a:rPr>
              <a:t>způsobilost vstupovat do mezinárodních vztahů </a:t>
            </a:r>
            <a:r>
              <a:rPr lang="cs-CZ" sz="2400" dirty="0"/>
              <a:t>– shoda, že ano (děje se tak)</a:t>
            </a:r>
          </a:p>
          <a:p>
            <a:r>
              <a:rPr lang="cs-CZ" sz="2400" dirty="0"/>
              <a:t>konfederace, federace – některé znaky ano, ale členské státy odmítly tyto známé koncepty</a:t>
            </a:r>
          </a:p>
        </p:txBody>
      </p:sp>
    </p:spTree>
    <p:extLst>
      <p:ext uri="{BB962C8B-B14F-4D97-AF65-F5344CB8AC3E}">
        <p14:creationId xmlns:p14="http://schemas.microsoft.com/office/powerpoint/2010/main" val="282001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F099EC-D82A-446D-8664-BF76CDC0B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E94446-2745-4E6D-9A13-A68A4D913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E865F1-8E41-485A-A380-AB8A3DF1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A6F3EC-F1AB-4B82-893D-CEBC1E0AC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427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území EU neplést s schengenským prostorem (viz dále)</a:t>
            </a:r>
          </a:p>
          <a:p>
            <a:r>
              <a:rPr lang="cs-CZ" dirty="0"/>
              <a:t>proč ANO?</a:t>
            </a:r>
          </a:p>
          <a:p>
            <a:pPr lvl="1"/>
            <a:r>
              <a:rPr lang="cs-CZ" dirty="0"/>
              <a:t>schopnost vymezit prostorově toto území v určitém čase </a:t>
            </a:r>
          </a:p>
          <a:p>
            <a:r>
              <a:rPr lang="cs-CZ" dirty="0"/>
              <a:t>proč NE?</a:t>
            </a:r>
          </a:p>
          <a:p>
            <a:pPr lvl="1"/>
            <a:r>
              <a:rPr lang="cs-CZ" dirty="0"/>
              <a:t>prostor se mění </a:t>
            </a:r>
          </a:p>
          <a:p>
            <a:pPr lvl="1"/>
            <a:r>
              <a:rPr lang="cs-CZ" dirty="0"/>
              <a:t>vnímáno jako prostor svobody, bezpečnosti a práva – nikoliv jako území; souvisí s právem a vydáváním legislativních aktů platných/účinných na území EU</a:t>
            </a:r>
          </a:p>
        </p:txBody>
      </p:sp>
    </p:spTree>
    <p:extLst>
      <p:ext uri="{BB962C8B-B14F-4D97-AF65-F5344CB8AC3E}">
        <p14:creationId xmlns:p14="http://schemas.microsoft.com/office/powerpoint/2010/main" val="371424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A5FCEB-6B19-44B7-AA42-5EC17CB62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85D0BE-AA70-4268-95B0-A91995321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F388A-7C68-41CE-814F-C9E39D69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Hranice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CB3237-B746-4CED-9FBF-CCCF4E3F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6092"/>
            <a:ext cx="10753200" cy="4465908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>
                <a:solidFill>
                  <a:schemeClr val="tx2"/>
                </a:solidFill>
              </a:rPr>
              <a:t>K zamyšlení:</a:t>
            </a:r>
          </a:p>
          <a:p>
            <a:pPr marL="72000" indent="0" algn="ctr">
              <a:buNone/>
            </a:pPr>
            <a:r>
              <a:rPr lang="cs-CZ" i="1" dirty="0"/>
              <a:t>Kde můžete překročit hranice směrem z České republiky do Rakouska? </a:t>
            </a:r>
          </a:p>
          <a:p>
            <a:pPr marL="72000" indent="0" algn="ctr">
              <a:buNone/>
            </a:pPr>
            <a:r>
              <a:rPr lang="cs-CZ" i="1" dirty="0"/>
              <a:t>Proč se tvoří kolony při letní dovolené do Rumunska například na maďarsko-rumunské hranice než na slovensko-maďarské hranici?</a:t>
            </a:r>
          </a:p>
        </p:txBody>
      </p:sp>
      <p:pic>
        <p:nvPicPr>
          <p:cNvPr id="1028" name="Picture 4" descr="Otazník, Otazník png | PNGEgg">
            <a:extLst>
              <a:ext uri="{FF2B5EF4-FFF2-40B4-BE49-F238E27FC236}">
                <a16:creationId xmlns:a16="http://schemas.microsoft.com/office/drawing/2014/main" id="{542EAF25-F32F-4F7E-9D2E-1B5C653C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75" y="31772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ŘEHLEDNĚ: Reakce politiků na možné zavření česko-rakouské hranice |  iROZHLAS - spolehlivé zprávy">
            <a:extLst>
              <a:ext uri="{FF2B5EF4-FFF2-40B4-BE49-F238E27FC236}">
                <a16:creationId xmlns:a16="http://schemas.microsoft.com/office/drawing/2014/main" id="{9D5B82DB-2E51-494B-82EA-A5A743B4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38" y="4557601"/>
            <a:ext cx="2926425" cy="194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Česko-rakouská státní hranice – Wikipedie">
            <a:extLst>
              <a:ext uri="{FF2B5EF4-FFF2-40B4-BE49-F238E27FC236}">
                <a16:creationId xmlns:a16="http://schemas.microsoft.com/office/drawing/2014/main" id="{74F22020-CC5D-4219-BFEF-27C32EF0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15" y="4574271"/>
            <a:ext cx="2867025" cy="19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2181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2656</Words>
  <Application>Microsoft Office PowerPoint</Application>
  <PresentationFormat>Widescreen</PresentationFormat>
  <Paragraphs>435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arial</vt:lpstr>
      <vt:lpstr>Helvetica</vt:lpstr>
      <vt:lpstr>Tahoma</vt:lpstr>
      <vt:lpstr>Wingdings</vt:lpstr>
      <vt:lpstr>Prezentace_MU_CZ</vt:lpstr>
      <vt:lpstr>Stát v unijním a mezinárodním prostředí. Forma státu.  4. přednáška (Státověda)</vt:lpstr>
      <vt:lpstr>Osnova přednášky</vt:lpstr>
      <vt:lpstr>Opakování minulé přednášky</vt:lpstr>
      <vt:lpstr>Stát v unijním a mezinárodním prostředí  z hlediska státovědy</vt:lpstr>
      <vt:lpstr>K zamyšlení: Proč EU není stát?</vt:lpstr>
      <vt:lpstr>K zamyšlení 2: Proč EU není federace či konfederace?</vt:lpstr>
      <vt:lpstr>EU z pohledu státovědy</vt:lpstr>
      <vt:lpstr>Území EU</vt:lpstr>
      <vt:lpstr>Hranice EU</vt:lpstr>
      <vt:lpstr>PowerPoint Presentation</vt:lpstr>
      <vt:lpstr>Vnitřní hranice</vt:lpstr>
      <vt:lpstr>Vnější hranice</vt:lpstr>
      <vt:lpstr>Obyvatelstvo EU</vt:lpstr>
      <vt:lpstr>Občanství EU </vt:lpstr>
      <vt:lpstr>Občanství EU</vt:lpstr>
      <vt:lpstr>Státní moc EU</vt:lpstr>
      <vt:lpstr>Způsobilost EU vstupovat do mezinárodních vztahů </vt:lpstr>
      <vt:lpstr>Specifika EU </vt:lpstr>
      <vt:lpstr>Ztrácíme suverenitu?</vt:lpstr>
      <vt:lpstr>Mezinárodní organizace „klasické“</vt:lpstr>
      <vt:lpstr>Symboly EU </vt:lpstr>
      <vt:lpstr>Forma státu</vt:lpstr>
      <vt:lpstr>Forma státu</vt:lpstr>
      <vt:lpstr>Forma vládnutí</vt:lpstr>
      <vt:lpstr>Forma vlády = forma vládnutí</vt:lpstr>
      <vt:lpstr>Vláda jednoho = monokracie </vt:lpstr>
      <vt:lpstr>Vláda několika osob </vt:lpstr>
      <vt:lpstr>Vláda mnoha</vt:lpstr>
      <vt:lpstr>Vláda nikoho</vt:lpstr>
      <vt:lpstr>Upozornění </vt:lpstr>
      <vt:lpstr>Typy forem vlády – DNES nejčastější </vt:lpstr>
      <vt:lpstr>Monarchie </vt:lpstr>
      <vt:lpstr>Absolutistická monarchie (absolutní)</vt:lpstr>
      <vt:lpstr>Konstituční monarchie</vt:lpstr>
      <vt:lpstr>Republika </vt:lpstr>
      <vt:lpstr>Parlamentní republika</vt:lpstr>
      <vt:lpstr>Prezidentská republika</vt:lpstr>
      <vt:lpstr>Poloprezidentská republika</vt:lpstr>
      <vt:lpstr>Forma státního režimu</vt:lpstr>
      <vt:lpstr>Státní režim a jeho formy</vt:lpstr>
      <vt:lpstr>PowerPoint Presentation</vt:lpstr>
      <vt:lpstr>PowerPoint Presentation</vt:lpstr>
      <vt:lpstr>Demokratická forma </vt:lpstr>
      <vt:lpstr>Demokracie – vybrané principy</vt:lpstr>
      <vt:lpstr>Zastupitelská demokracie (nepřímá)</vt:lpstr>
      <vt:lpstr>Přímá demokracie</vt:lpstr>
      <vt:lpstr>Forma územní organizace</vt:lpstr>
      <vt:lpstr>Pro připomenutí: Zdroj tabulky: FILIP, Jan, Jan SVATOŇ a Kateřina ŠIMÁČKOVÁ. Státověda: učební text pro bakalářské studium. 3. vyd. Brno: Masarykova univerzita, 2015, s. 196. </vt:lpstr>
      <vt:lpstr>Zajímavost</vt:lpstr>
      <vt:lpstr>Fragile States Index (FSI) </vt:lpstr>
      <vt:lpstr>PowerPoint Presentation</vt:lpstr>
      <vt:lpstr>PowerPoint Presentation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301</cp:revision>
  <cp:lastPrinted>2022-02-28T15:02:21Z</cp:lastPrinted>
  <dcterms:created xsi:type="dcterms:W3CDTF">2020-10-09T15:16:21Z</dcterms:created>
  <dcterms:modified xsi:type="dcterms:W3CDTF">2023-10-13T11:37:07Z</dcterms:modified>
</cp:coreProperties>
</file>