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80" r:id="rId4"/>
    <p:sldId id="307" r:id="rId5"/>
    <p:sldId id="326" r:id="rId6"/>
    <p:sldId id="381" r:id="rId7"/>
    <p:sldId id="299" r:id="rId8"/>
    <p:sldId id="395" r:id="rId9"/>
    <p:sldId id="396" r:id="rId10"/>
    <p:sldId id="404" r:id="rId11"/>
    <p:sldId id="405" r:id="rId12"/>
    <p:sldId id="406" r:id="rId13"/>
    <p:sldId id="397" r:id="rId14"/>
    <p:sldId id="407" r:id="rId15"/>
    <p:sldId id="362" r:id="rId16"/>
    <p:sldId id="356" r:id="rId17"/>
    <p:sldId id="399" r:id="rId18"/>
    <p:sldId id="357" r:id="rId19"/>
    <p:sldId id="300" r:id="rId20"/>
    <p:sldId id="401" r:id="rId21"/>
    <p:sldId id="328" r:id="rId22"/>
    <p:sldId id="321" r:id="rId23"/>
    <p:sldId id="402" r:id="rId24"/>
    <p:sldId id="352" r:id="rId25"/>
    <p:sldId id="400" r:id="rId26"/>
    <p:sldId id="353" r:id="rId27"/>
    <p:sldId id="258" r:id="rId28"/>
    <p:sldId id="259" r:id="rId29"/>
    <p:sldId id="298" r:id="rId30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6218-2491-4B88-B548-8A1A0F8DDF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3241BC-33A7-4B25-877A-5EBC3D8307A9}">
      <dgm:prSet phldrT="[Text]"/>
      <dgm:spPr/>
      <dgm:t>
        <a:bodyPr/>
        <a:lstStyle/>
        <a:p>
          <a:r>
            <a:rPr lang="cs-CZ" dirty="0"/>
            <a:t>Evropská rada</a:t>
          </a:r>
        </a:p>
      </dgm:t>
    </dgm:pt>
    <dgm:pt modelId="{68F5C909-D863-4D5A-AB4F-4E82C20D9C66}" type="parTrans" cxnId="{9BEFB3A8-FC32-4095-B27A-0A99FDE51797}">
      <dgm:prSet/>
      <dgm:spPr/>
      <dgm:t>
        <a:bodyPr/>
        <a:lstStyle/>
        <a:p>
          <a:endParaRPr lang="cs-CZ"/>
        </a:p>
      </dgm:t>
    </dgm:pt>
    <dgm:pt modelId="{D27176CF-5512-4A67-9B2C-AF3E81045B43}" type="sibTrans" cxnId="{9BEFB3A8-FC32-4095-B27A-0A99FDE51797}">
      <dgm:prSet/>
      <dgm:spPr/>
      <dgm:t>
        <a:bodyPr/>
        <a:lstStyle/>
        <a:p>
          <a:endParaRPr lang="cs-CZ"/>
        </a:p>
      </dgm:t>
    </dgm:pt>
    <dgm:pt modelId="{4F11ABEE-78E8-4A80-BF6A-E71D01AE7C03}">
      <dgm:prSet phldrT="[Text]"/>
      <dgm:spPr/>
      <dgm:t>
        <a:bodyPr/>
        <a:lstStyle/>
        <a:p>
          <a:r>
            <a:rPr lang="cs-CZ" dirty="0"/>
            <a:t>Soudní dvůr EU</a:t>
          </a:r>
        </a:p>
      </dgm:t>
    </dgm:pt>
    <dgm:pt modelId="{87B4B2F8-F45E-48C9-AC71-BEE752D6B04C}" type="parTrans" cxnId="{6455FCA6-07B9-4B00-8285-A8854CEF69EF}">
      <dgm:prSet/>
      <dgm:spPr/>
      <dgm:t>
        <a:bodyPr/>
        <a:lstStyle/>
        <a:p>
          <a:endParaRPr lang="cs-CZ"/>
        </a:p>
      </dgm:t>
    </dgm:pt>
    <dgm:pt modelId="{1B87D5A1-7411-41A1-A032-38CB23861037}" type="sibTrans" cxnId="{6455FCA6-07B9-4B00-8285-A8854CEF69EF}">
      <dgm:prSet/>
      <dgm:spPr/>
      <dgm:t>
        <a:bodyPr/>
        <a:lstStyle/>
        <a:p>
          <a:endParaRPr lang="cs-CZ"/>
        </a:p>
      </dgm:t>
    </dgm:pt>
    <dgm:pt modelId="{3145338F-AEEC-43E0-9BEE-F8785886149E}">
      <dgm:prSet phldrT="[Text]"/>
      <dgm:spPr/>
      <dgm:t>
        <a:bodyPr/>
        <a:lstStyle/>
        <a:p>
          <a:r>
            <a:rPr lang="cs-CZ" dirty="0"/>
            <a:t>Účetní dvůr</a:t>
          </a:r>
        </a:p>
      </dgm:t>
    </dgm:pt>
    <dgm:pt modelId="{D7DBC583-0BEA-4F3F-99B9-569A7AF23E91}" type="parTrans" cxnId="{C49A4799-771B-40D0-8E38-8FC87E879AED}">
      <dgm:prSet/>
      <dgm:spPr/>
      <dgm:t>
        <a:bodyPr/>
        <a:lstStyle/>
        <a:p>
          <a:endParaRPr lang="cs-CZ"/>
        </a:p>
      </dgm:t>
    </dgm:pt>
    <dgm:pt modelId="{79641372-E3DF-4FF5-A0A4-CA71C7492227}" type="sibTrans" cxnId="{C49A4799-771B-40D0-8E38-8FC87E879AED}">
      <dgm:prSet/>
      <dgm:spPr/>
      <dgm:t>
        <a:bodyPr/>
        <a:lstStyle/>
        <a:p>
          <a:endParaRPr lang="cs-CZ"/>
        </a:p>
      </dgm:t>
    </dgm:pt>
    <dgm:pt modelId="{9E57991C-4F42-41E2-A1D1-916DFF372F90}">
      <dgm:prSet/>
      <dgm:spPr/>
      <dgm:t>
        <a:bodyPr/>
        <a:lstStyle/>
        <a:p>
          <a:r>
            <a:rPr lang="cs-CZ" dirty="0"/>
            <a:t>Evropská komise</a:t>
          </a:r>
        </a:p>
      </dgm:t>
    </dgm:pt>
    <dgm:pt modelId="{B668A68A-0900-43B4-887D-A60E1F683D52}" type="parTrans" cxnId="{4ED39448-DAC3-4FCE-BF4C-A493605EB277}">
      <dgm:prSet/>
      <dgm:spPr/>
      <dgm:t>
        <a:bodyPr/>
        <a:lstStyle/>
        <a:p>
          <a:endParaRPr lang="cs-CZ"/>
        </a:p>
      </dgm:t>
    </dgm:pt>
    <dgm:pt modelId="{D20C8896-80BA-4A73-B513-21F9A9DE8CF1}" type="sibTrans" cxnId="{4ED39448-DAC3-4FCE-BF4C-A493605EB277}">
      <dgm:prSet/>
      <dgm:spPr/>
      <dgm:t>
        <a:bodyPr/>
        <a:lstStyle/>
        <a:p>
          <a:endParaRPr lang="cs-CZ"/>
        </a:p>
      </dgm:t>
    </dgm:pt>
    <dgm:pt modelId="{2A9F29A7-6088-4999-A1AD-D3889D4CC774}">
      <dgm:prSet/>
      <dgm:spPr/>
      <dgm:t>
        <a:bodyPr/>
        <a:lstStyle/>
        <a:p>
          <a:r>
            <a:rPr lang="cs-CZ" dirty="0"/>
            <a:t>Evropský parlament</a:t>
          </a:r>
        </a:p>
      </dgm:t>
    </dgm:pt>
    <dgm:pt modelId="{5242903D-4088-461E-B1D6-B56CDA2E13AB}" type="parTrans" cxnId="{2F5D75C4-863E-4BF0-B525-D4A3BFFA68B0}">
      <dgm:prSet/>
      <dgm:spPr/>
      <dgm:t>
        <a:bodyPr/>
        <a:lstStyle/>
        <a:p>
          <a:endParaRPr lang="cs-CZ"/>
        </a:p>
      </dgm:t>
    </dgm:pt>
    <dgm:pt modelId="{BE147055-078D-453B-A41E-8718E2D6569F}" type="sibTrans" cxnId="{2F5D75C4-863E-4BF0-B525-D4A3BFFA68B0}">
      <dgm:prSet/>
      <dgm:spPr/>
      <dgm:t>
        <a:bodyPr/>
        <a:lstStyle/>
        <a:p>
          <a:endParaRPr lang="cs-CZ"/>
        </a:p>
      </dgm:t>
    </dgm:pt>
    <dgm:pt modelId="{D7B29331-3D43-44D6-83B1-FB6CC6070B79}">
      <dgm:prSet/>
      <dgm:spPr/>
      <dgm:t>
        <a:bodyPr/>
        <a:lstStyle/>
        <a:p>
          <a:r>
            <a:rPr lang="cs-CZ" dirty="0"/>
            <a:t>Rada EU</a:t>
          </a:r>
        </a:p>
      </dgm:t>
    </dgm:pt>
    <dgm:pt modelId="{80FAB507-EBC5-459A-9EB8-7623B522CB4E}" type="parTrans" cxnId="{A22E26B2-ACB7-47B7-8A76-DEEA6D011956}">
      <dgm:prSet/>
      <dgm:spPr/>
      <dgm:t>
        <a:bodyPr/>
        <a:lstStyle/>
        <a:p>
          <a:endParaRPr lang="cs-CZ"/>
        </a:p>
      </dgm:t>
    </dgm:pt>
    <dgm:pt modelId="{AC912F53-BA96-4ADF-A305-B127B848EF5B}" type="sibTrans" cxnId="{A22E26B2-ACB7-47B7-8A76-DEEA6D011956}">
      <dgm:prSet/>
      <dgm:spPr/>
      <dgm:t>
        <a:bodyPr/>
        <a:lstStyle/>
        <a:p>
          <a:endParaRPr lang="cs-CZ"/>
        </a:p>
      </dgm:t>
    </dgm:pt>
    <dgm:pt modelId="{009F9C03-9C12-4C87-9C97-F66C48EF7136}">
      <dgm:prSet/>
      <dgm:spPr/>
      <dgm:t>
        <a:bodyPr/>
        <a:lstStyle/>
        <a:p>
          <a:r>
            <a:rPr lang="cs-CZ" dirty="0"/>
            <a:t>Evropská centrální banka</a:t>
          </a:r>
        </a:p>
      </dgm:t>
    </dgm:pt>
    <dgm:pt modelId="{E5F41C09-8531-48DF-822F-C517754DC10F}" type="parTrans" cxnId="{024101B2-449A-432A-A084-A30A1DA6FF81}">
      <dgm:prSet/>
      <dgm:spPr/>
      <dgm:t>
        <a:bodyPr/>
        <a:lstStyle/>
        <a:p>
          <a:endParaRPr lang="cs-CZ"/>
        </a:p>
      </dgm:t>
    </dgm:pt>
    <dgm:pt modelId="{3A17B16E-E49C-4B08-8BF9-656B6AEE8ED9}" type="sibTrans" cxnId="{024101B2-449A-432A-A084-A30A1DA6FF81}">
      <dgm:prSet/>
      <dgm:spPr/>
      <dgm:t>
        <a:bodyPr/>
        <a:lstStyle/>
        <a:p>
          <a:endParaRPr lang="cs-CZ"/>
        </a:p>
      </dgm:t>
    </dgm:pt>
    <dgm:pt modelId="{A0700C15-94F3-46AC-B154-CC4517D4ABEC}" type="pres">
      <dgm:prSet presAssocID="{F3496218-2491-4B88-B548-8A1A0F8DDF80}" presName="Name0" presStyleCnt="0">
        <dgm:presLayoutVars>
          <dgm:chMax val="7"/>
          <dgm:chPref val="7"/>
          <dgm:dir/>
        </dgm:presLayoutVars>
      </dgm:prSet>
      <dgm:spPr/>
    </dgm:pt>
    <dgm:pt modelId="{8BD2D41E-B04F-4270-AE30-3646D0EF76E8}" type="pres">
      <dgm:prSet presAssocID="{F3496218-2491-4B88-B548-8A1A0F8DDF80}" presName="Name1" presStyleCnt="0"/>
      <dgm:spPr/>
    </dgm:pt>
    <dgm:pt modelId="{F14FE691-D403-46A5-B620-282C2192EFBB}" type="pres">
      <dgm:prSet presAssocID="{F3496218-2491-4B88-B548-8A1A0F8DDF80}" presName="cycle" presStyleCnt="0"/>
      <dgm:spPr/>
    </dgm:pt>
    <dgm:pt modelId="{AC216C3B-DE75-410E-A199-7B8DDC130134}" type="pres">
      <dgm:prSet presAssocID="{F3496218-2491-4B88-B548-8A1A0F8DDF80}" presName="srcNode" presStyleLbl="node1" presStyleIdx="0" presStyleCnt="7"/>
      <dgm:spPr/>
    </dgm:pt>
    <dgm:pt modelId="{35240CC6-CA06-4A79-B660-2E5DF3372335}" type="pres">
      <dgm:prSet presAssocID="{F3496218-2491-4B88-B548-8A1A0F8DDF80}" presName="conn" presStyleLbl="parChTrans1D2" presStyleIdx="0" presStyleCnt="1"/>
      <dgm:spPr/>
    </dgm:pt>
    <dgm:pt modelId="{5BFA1AFD-B09F-49FE-824C-797211515B3F}" type="pres">
      <dgm:prSet presAssocID="{F3496218-2491-4B88-B548-8A1A0F8DDF80}" presName="extraNode" presStyleLbl="node1" presStyleIdx="0" presStyleCnt="7"/>
      <dgm:spPr/>
    </dgm:pt>
    <dgm:pt modelId="{E1E531F5-0A1C-4849-82E5-768A4C72B970}" type="pres">
      <dgm:prSet presAssocID="{F3496218-2491-4B88-B548-8A1A0F8DDF80}" presName="dstNode" presStyleLbl="node1" presStyleIdx="0" presStyleCnt="7"/>
      <dgm:spPr/>
    </dgm:pt>
    <dgm:pt modelId="{AC538984-CCDE-4D49-9708-4EBE0DCE5901}" type="pres">
      <dgm:prSet presAssocID="{B33241BC-33A7-4B25-877A-5EBC3D8307A9}" presName="text_1" presStyleLbl="node1" presStyleIdx="0" presStyleCnt="7">
        <dgm:presLayoutVars>
          <dgm:bulletEnabled val="1"/>
        </dgm:presLayoutVars>
      </dgm:prSet>
      <dgm:spPr/>
    </dgm:pt>
    <dgm:pt modelId="{FBB54167-4BCA-4E8F-B9C1-B27D5DB0D010}" type="pres">
      <dgm:prSet presAssocID="{B33241BC-33A7-4B25-877A-5EBC3D8307A9}" presName="accent_1" presStyleCnt="0"/>
      <dgm:spPr/>
    </dgm:pt>
    <dgm:pt modelId="{91C4E7E0-99D9-4D5B-A2E6-DAA7E272BE84}" type="pres">
      <dgm:prSet presAssocID="{B33241BC-33A7-4B25-877A-5EBC3D8307A9}" presName="accentRepeatNode" presStyleLbl="solidFgAcc1" presStyleIdx="0" presStyleCnt="7"/>
      <dgm:spPr/>
    </dgm:pt>
    <dgm:pt modelId="{698FE850-F84A-4BC0-A941-AE0ABE7748F5}" type="pres">
      <dgm:prSet presAssocID="{D7B29331-3D43-44D6-83B1-FB6CC6070B79}" presName="text_2" presStyleLbl="node1" presStyleIdx="1" presStyleCnt="7">
        <dgm:presLayoutVars>
          <dgm:bulletEnabled val="1"/>
        </dgm:presLayoutVars>
      </dgm:prSet>
      <dgm:spPr/>
    </dgm:pt>
    <dgm:pt modelId="{69053611-B822-49DA-9AC0-70E74FD72D29}" type="pres">
      <dgm:prSet presAssocID="{D7B29331-3D43-44D6-83B1-FB6CC6070B79}" presName="accent_2" presStyleCnt="0"/>
      <dgm:spPr/>
    </dgm:pt>
    <dgm:pt modelId="{EB8F9AA0-7E1F-42CA-9EB8-41E26D75B7A0}" type="pres">
      <dgm:prSet presAssocID="{D7B29331-3D43-44D6-83B1-FB6CC6070B79}" presName="accentRepeatNode" presStyleLbl="solidFgAcc1" presStyleIdx="1" presStyleCnt="7"/>
      <dgm:spPr/>
    </dgm:pt>
    <dgm:pt modelId="{B81221C3-4F41-4896-90C4-4FBBA83B3BF2}" type="pres">
      <dgm:prSet presAssocID="{2A9F29A7-6088-4999-A1AD-D3889D4CC774}" presName="text_3" presStyleLbl="node1" presStyleIdx="2" presStyleCnt="7">
        <dgm:presLayoutVars>
          <dgm:bulletEnabled val="1"/>
        </dgm:presLayoutVars>
      </dgm:prSet>
      <dgm:spPr/>
    </dgm:pt>
    <dgm:pt modelId="{42056374-5598-4FF4-8D26-98D9B54D2922}" type="pres">
      <dgm:prSet presAssocID="{2A9F29A7-6088-4999-A1AD-D3889D4CC774}" presName="accent_3" presStyleCnt="0"/>
      <dgm:spPr/>
    </dgm:pt>
    <dgm:pt modelId="{EB104A9F-6969-4C3C-AF2A-D701461FB8C7}" type="pres">
      <dgm:prSet presAssocID="{2A9F29A7-6088-4999-A1AD-D3889D4CC774}" presName="accentRepeatNode" presStyleLbl="solidFgAcc1" presStyleIdx="2" presStyleCnt="7"/>
      <dgm:spPr/>
    </dgm:pt>
    <dgm:pt modelId="{9F0FDFB8-B9EC-4CE8-B27E-69477341A5C1}" type="pres">
      <dgm:prSet presAssocID="{9E57991C-4F42-41E2-A1D1-916DFF372F90}" presName="text_4" presStyleLbl="node1" presStyleIdx="3" presStyleCnt="7">
        <dgm:presLayoutVars>
          <dgm:bulletEnabled val="1"/>
        </dgm:presLayoutVars>
      </dgm:prSet>
      <dgm:spPr/>
    </dgm:pt>
    <dgm:pt modelId="{B1AA0C13-0EF2-46A3-B328-8A94A5787930}" type="pres">
      <dgm:prSet presAssocID="{9E57991C-4F42-41E2-A1D1-916DFF372F90}" presName="accent_4" presStyleCnt="0"/>
      <dgm:spPr/>
    </dgm:pt>
    <dgm:pt modelId="{B9EFDB67-1650-4645-B619-2C63D79A484E}" type="pres">
      <dgm:prSet presAssocID="{9E57991C-4F42-41E2-A1D1-916DFF372F90}" presName="accentRepeatNode" presStyleLbl="solidFgAcc1" presStyleIdx="3" presStyleCnt="7"/>
      <dgm:spPr/>
    </dgm:pt>
    <dgm:pt modelId="{9D714FC7-A066-4396-9986-34D9C9F1D118}" type="pres">
      <dgm:prSet presAssocID="{4F11ABEE-78E8-4A80-BF6A-E71D01AE7C03}" presName="text_5" presStyleLbl="node1" presStyleIdx="4" presStyleCnt="7">
        <dgm:presLayoutVars>
          <dgm:bulletEnabled val="1"/>
        </dgm:presLayoutVars>
      </dgm:prSet>
      <dgm:spPr/>
    </dgm:pt>
    <dgm:pt modelId="{448ECA8E-269B-47A6-9D67-1545076068AE}" type="pres">
      <dgm:prSet presAssocID="{4F11ABEE-78E8-4A80-BF6A-E71D01AE7C03}" presName="accent_5" presStyleCnt="0"/>
      <dgm:spPr/>
    </dgm:pt>
    <dgm:pt modelId="{5079DDEC-2BB1-4C72-9D72-D7B105B6FC1C}" type="pres">
      <dgm:prSet presAssocID="{4F11ABEE-78E8-4A80-BF6A-E71D01AE7C03}" presName="accentRepeatNode" presStyleLbl="solidFgAcc1" presStyleIdx="4" presStyleCnt="7"/>
      <dgm:spPr/>
    </dgm:pt>
    <dgm:pt modelId="{FE2BDBBE-1CF6-4FDB-9DCB-C7350639802D}" type="pres">
      <dgm:prSet presAssocID="{3145338F-AEEC-43E0-9BEE-F8785886149E}" presName="text_6" presStyleLbl="node1" presStyleIdx="5" presStyleCnt="7">
        <dgm:presLayoutVars>
          <dgm:bulletEnabled val="1"/>
        </dgm:presLayoutVars>
      </dgm:prSet>
      <dgm:spPr/>
    </dgm:pt>
    <dgm:pt modelId="{0F0C5BE8-A94D-4F15-8E6D-02D94FBCE12C}" type="pres">
      <dgm:prSet presAssocID="{3145338F-AEEC-43E0-9BEE-F8785886149E}" presName="accent_6" presStyleCnt="0"/>
      <dgm:spPr/>
    </dgm:pt>
    <dgm:pt modelId="{D63A57E3-885A-461E-8ED2-3265311E7FED}" type="pres">
      <dgm:prSet presAssocID="{3145338F-AEEC-43E0-9BEE-F8785886149E}" presName="accentRepeatNode" presStyleLbl="solidFgAcc1" presStyleIdx="5" presStyleCnt="7"/>
      <dgm:spPr/>
    </dgm:pt>
    <dgm:pt modelId="{F02C6AF9-5E53-4939-A2C5-C6181C0829A7}" type="pres">
      <dgm:prSet presAssocID="{009F9C03-9C12-4C87-9C97-F66C48EF7136}" presName="text_7" presStyleLbl="node1" presStyleIdx="6" presStyleCnt="7">
        <dgm:presLayoutVars>
          <dgm:bulletEnabled val="1"/>
        </dgm:presLayoutVars>
      </dgm:prSet>
      <dgm:spPr/>
    </dgm:pt>
    <dgm:pt modelId="{3268E65D-1E51-4BDF-AB64-9E6D22EC125A}" type="pres">
      <dgm:prSet presAssocID="{009F9C03-9C12-4C87-9C97-F66C48EF7136}" presName="accent_7" presStyleCnt="0"/>
      <dgm:spPr/>
    </dgm:pt>
    <dgm:pt modelId="{F21E89CE-9765-488E-80D8-4F4589AA1CC0}" type="pres">
      <dgm:prSet presAssocID="{009F9C03-9C12-4C87-9C97-F66C48EF7136}" presName="accentRepeatNode" presStyleLbl="solidFgAcc1" presStyleIdx="6" presStyleCnt="7"/>
      <dgm:spPr/>
    </dgm:pt>
  </dgm:ptLst>
  <dgm:cxnLst>
    <dgm:cxn modelId="{F1484632-1C00-4EC3-A191-40417A2D5802}" type="presOf" srcId="{4F11ABEE-78E8-4A80-BF6A-E71D01AE7C03}" destId="{9D714FC7-A066-4396-9986-34D9C9F1D118}" srcOrd="0" destOrd="0" presId="urn:microsoft.com/office/officeart/2008/layout/VerticalCurvedList"/>
    <dgm:cxn modelId="{40E37765-98E7-4BA1-BFDD-D0BCC2CD9067}" type="presOf" srcId="{9E57991C-4F42-41E2-A1D1-916DFF372F90}" destId="{9F0FDFB8-B9EC-4CE8-B27E-69477341A5C1}" srcOrd="0" destOrd="0" presId="urn:microsoft.com/office/officeart/2008/layout/VerticalCurvedList"/>
    <dgm:cxn modelId="{4ED39448-DAC3-4FCE-BF4C-A493605EB277}" srcId="{F3496218-2491-4B88-B548-8A1A0F8DDF80}" destId="{9E57991C-4F42-41E2-A1D1-916DFF372F90}" srcOrd="3" destOrd="0" parTransId="{B668A68A-0900-43B4-887D-A60E1F683D52}" sibTransId="{D20C8896-80BA-4A73-B513-21F9A9DE8CF1}"/>
    <dgm:cxn modelId="{B7A69382-6C7F-4579-9EF5-50C9206B94AC}" type="presOf" srcId="{2A9F29A7-6088-4999-A1AD-D3889D4CC774}" destId="{B81221C3-4F41-4896-90C4-4FBBA83B3BF2}" srcOrd="0" destOrd="0" presId="urn:microsoft.com/office/officeart/2008/layout/VerticalCurvedList"/>
    <dgm:cxn modelId="{C49A4799-771B-40D0-8E38-8FC87E879AED}" srcId="{F3496218-2491-4B88-B548-8A1A0F8DDF80}" destId="{3145338F-AEEC-43E0-9BEE-F8785886149E}" srcOrd="5" destOrd="0" parTransId="{D7DBC583-0BEA-4F3F-99B9-569A7AF23E91}" sibTransId="{79641372-E3DF-4FF5-A0A4-CA71C7492227}"/>
    <dgm:cxn modelId="{6455FCA6-07B9-4B00-8285-A8854CEF69EF}" srcId="{F3496218-2491-4B88-B548-8A1A0F8DDF80}" destId="{4F11ABEE-78E8-4A80-BF6A-E71D01AE7C03}" srcOrd="4" destOrd="0" parTransId="{87B4B2F8-F45E-48C9-AC71-BEE752D6B04C}" sibTransId="{1B87D5A1-7411-41A1-A032-38CB23861037}"/>
    <dgm:cxn modelId="{1A4FB1A8-0C38-4F51-B95C-84C0DCC73377}" type="presOf" srcId="{F3496218-2491-4B88-B548-8A1A0F8DDF80}" destId="{A0700C15-94F3-46AC-B154-CC4517D4ABEC}" srcOrd="0" destOrd="0" presId="urn:microsoft.com/office/officeart/2008/layout/VerticalCurvedList"/>
    <dgm:cxn modelId="{9BEFB3A8-FC32-4095-B27A-0A99FDE51797}" srcId="{F3496218-2491-4B88-B548-8A1A0F8DDF80}" destId="{B33241BC-33A7-4B25-877A-5EBC3D8307A9}" srcOrd="0" destOrd="0" parTransId="{68F5C909-D863-4D5A-AB4F-4E82C20D9C66}" sibTransId="{D27176CF-5512-4A67-9B2C-AF3E81045B43}"/>
    <dgm:cxn modelId="{024101B2-449A-432A-A084-A30A1DA6FF81}" srcId="{F3496218-2491-4B88-B548-8A1A0F8DDF80}" destId="{009F9C03-9C12-4C87-9C97-F66C48EF7136}" srcOrd="6" destOrd="0" parTransId="{E5F41C09-8531-48DF-822F-C517754DC10F}" sibTransId="{3A17B16E-E49C-4B08-8BF9-656B6AEE8ED9}"/>
    <dgm:cxn modelId="{7C9D1BB2-401A-4903-A4DC-83A24916845A}" type="presOf" srcId="{3145338F-AEEC-43E0-9BEE-F8785886149E}" destId="{FE2BDBBE-1CF6-4FDB-9DCB-C7350639802D}" srcOrd="0" destOrd="0" presId="urn:microsoft.com/office/officeart/2008/layout/VerticalCurvedList"/>
    <dgm:cxn modelId="{A22E26B2-ACB7-47B7-8A76-DEEA6D011956}" srcId="{F3496218-2491-4B88-B548-8A1A0F8DDF80}" destId="{D7B29331-3D43-44D6-83B1-FB6CC6070B79}" srcOrd="1" destOrd="0" parTransId="{80FAB507-EBC5-459A-9EB8-7623B522CB4E}" sibTransId="{AC912F53-BA96-4ADF-A305-B127B848EF5B}"/>
    <dgm:cxn modelId="{5ADC98B4-7ED6-464E-ACEF-34FF97523A3C}" type="presOf" srcId="{B33241BC-33A7-4B25-877A-5EBC3D8307A9}" destId="{AC538984-CCDE-4D49-9708-4EBE0DCE5901}" srcOrd="0" destOrd="0" presId="urn:microsoft.com/office/officeart/2008/layout/VerticalCurvedList"/>
    <dgm:cxn modelId="{702CBAB4-A4E4-4DFB-9E84-BDD9C6B477BD}" type="presOf" srcId="{009F9C03-9C12-4C87-9C97-F66C48EF7136}" destId="{F02C6AF9-5E53-4939-A2C5-C6181C0829A7}" srcOrd="0" destOrd="0" presId="urn:microsoft.com/office/officeart/2008/layout/VerticalCurvedList"/>
    <dgm:cxn modelId="{88F5FDB7-6C96-4C82-BE67-21FB4BC4590C}" type="presOf" srcId="{D7B29331-3D43-44D6-83B1-FB6CC6070B79}" destId="{698FE850-F84A-4BC0-A941-AE0ABE7748F5}" srcOrd="0" destOrd="0" presId="urn:microsoft.com/office/officeart/2008/layout/VerticalCurvedList"/>
    <dgm:cxn modelId="{2F5D75C4-863E-4BF0-B525-D4A3BFFA68B0}" srcId="{F3496218-2491-4B88-B548-8A1A0F8DDF80}" destId="{2A9F29A7-6088-4999-A1AD-D3889D4CC774}" srcOrd="2" destOrd="0" parTransId="{5242903D-4088-461E-B1D6-B56CDA2E13AB}" sibTransId="{BE147055-078D-453B-A41E-8718E2D6569F}"/>
    <dgm:cxn modelId="{5581C2FA-F2F7-40FD-9FA3-2A79F5A3924D}" type="presOf" srcId="{D27176CF-5512-4A67-9B2C-AF3E81045B43}" destId="{35240CC6-CA06-4A79-B660-2E5DF3372335}" srcOrd="0" destOrd="0" presId="urn:microsoft.com/office/officeart/2008/layout/VerticalCurvedList"/>
    <dgm:cxn modelId="{671030A3-6D10-49BA-9F75-14F426A44506}" type="presParOf" srcId="{A0700C15-94F3-46AC-B154-CC4517D4ABEC}" destId="{8BD2D41E-B04F-4270-AE30-3646D0EF76E8}" srcOrd="0" destOrd="0" presId="urn:microsoft.com/office/officeart/2008/layout/VerticalCurvedList"/>
    <dgm:cxn modelId="{50AF26A1-2B14-4073-A44D-A210902F4098}" type="presParOf" srcId="{8BD2D41E-B04F-4270-AE30-3646D0EF76E8}" destId="{F14FE691-D403-46A5-B620-282C2192EFBB}" srcOrd="0" destOrd="0" presId="urn:microsoft.com/office/officeart/2008/layout/VerticalCurvedList"/>
    <dgm:cxn modelId="{00F375DA-1CC2-4DFD-911C-EAA50B19B59D}" type="presParOf" srcId="{F14FE691-D403-46A5-B620-282C2192EFBB}" destId="{AC216C3B-DE75-410E-A199-7B8DDC130134}" srcOrd="0" destOrd="0" presId="urn:microsoft.com/office/officeart/2008/layout/VerticalCurvedList"/>
    <dgm:cxn modelId="{7AB634C1-8AD4-4CCE-8389-F8DB6D38512B}" type="presParOf" srcId="{F14FE691-D403-46A5-B620-282C2192EFBB}" destId="{35240CC6-CA06-4A79-B660-2E5DF3372335}" srcOrd="1" destOrd="0" presId="urn:microsoft.com/office/officeart/2008/layout/VerticalCurvedList"/>
    <dgm:cxn modelId="{7BB3CE55-F7BE-40B4-B84F-42F21B7D1D29}" type="presParOf" srcId="{F14FE691-D403-46A5-B620-282C2192EFBB}" destId="{5BFA1AFD-B09F-49FE-824C-797211515B3F}" srcOrd="2" destOrd="0" presId="urn:microsoft.com/office/officeart/2008/layout/VerticalCurvedList"/>
    <dgm:cxn modelId="{1314BB43-1E97-4A9D-B857-21284660CDF8}" type="presParOf" srcId="{F14FE691-D403-46A5-B620-282C2192EFBB}" destId="{E1E531F5-0A1C-4849-82E5-768A4C72B970}" srcOrd="3" destOrd="0" presId="urn:microsoft.com/office/officeart/2008/layout/VerticalCurvedList"/>
    <dgm:cxn modelId="{469FDB05-44D3-4F05-8B1B-C3E42633B89E}" type="presParOf" srcId="{8BD2D41E-B04F-4270-AE30-3646D0EF76E8}" destId="{AC538984-CCDE-4D49-9708-4EBE0DCE5901}" srcOrd="1" destOrd="0" presId="urn:microsoft.com/office/officeart/2008/layout/VerticalCurvedList"/>
    <dgm:cxn modelId="{9EACC944-ACA8-4DDF-82B7-04130F747DC6}" type="presParOf" srcId="{8BD2D41E-B04F-4270-AE30-3646D0EF76E8}" destId="{FBB54167-4BCA-4E8F-B9C1-B27D5DB0D010}" srcOrd="2" destOrd="0" presId="urn:microsoft.com/office/officeart/2008/layout/VerticalCurvedList"/>
    <dgm:cxn modelId="{C47DDC1D-6148-4BCF-855E-9AD7684CF14F}" type="presParOf" srcId="{FBB54167-4BCA-4E8F-B9C1-B27D5DB0D010}" destId="{91C4E7E0-99D9-4D5B-A2E6-DAA7E272BE84}" srcOrd="0" destOrd="0" presId="urn:microsoft.com/office/officeart/2008/layout/VerticalCurvedList"/>
    <dgm:cxn modelId="{4E7F6972-6770-4C0A-ABE8-3EBC2B9EB6A3}" type="presParOf" srcId="{8BD2D41E-B04F-4270-AE30-3646D0EF76E8}" destId="{698FE850-F84A-4BC0-A941-AE0ABE7748F5}" srcOrd="3" destOrd="0" presId="urn:microsoft.com/office/officeart/2008/layout/VerticalCurvedList"/>
    <dgm:cxn modelId="{90C87911-29E2-4C84-9D19-E22E7E053D1F}" type="presParOf" srcId="{8BD2D41E-B04F-4270-AE30-3646D0EF76E8}" destId="{69053611-B822-49DA-9AC0-70E74FD72D29}" srcOrd="4" destOrd="0" presId="urn:microsoft.com/office/officeart/2008/layout/VerticalCurvedList"/>
    <dgm:cxn modelId="{DEA624D5-E151-4F61-8174-32AE8FDA1739}" type="presParOf" srcId="{69053611-B822-49DA-9AC0-70E74FD72D29}" destId="{EB8F9AA0-7E1F-42CA-9EB8-41E26D75B7A0}" srcOrd="0" destOrd="0" presId="urn:microsoft.com/office/officeart/2008/layout/VerticalCurvedList"/>
    <dgm:cxn modelId="{A56506A2-154B-4211-8C92-4F4FF64AE729}" type="presParOf" srcId="{8BD2D41E-B04F-4270-AE30-3646D0EF76E8}" destId="{B81221C3-4F41-4896-90C4-4FBBA83B3BF2}" srcOrd="5" destOrd="0" presId="urn:microsoft.com/office/officeart/2008/layout/VerticalCurvedList"/>
    <dgm:cxn modelId="{EBED1407-1B20-4B39-92F6-26616998AFCB}" type="presParOf" srcId="{8BD2D41E-B04F-4270-AE30-3646D0EF76E8}" destId="{42056374-5598-4FF4-8D26-98D9B54D2922}" srcOrd="6" destOrd="0" presId="urn:microsoft.com/office/officeart/2008/layout/VerticalCurvedList"/>
    <dgm:cxn modelId="{8D726F85-26F8-47DD-887B-36C1C9026228}" type="presParOf" srcId="{42056374-5598-4FF4-8D26-98D9B54D2922}" destId="{EB104A9F-6969-4C3C-AF2A-D701461FB8C7}" srcOrd="0" destOrd="0" presId="urn:microsoft.com/office/officeart/2008/layout/VerticalCurvedList"/>
    <dgm:cxn modelId="{0BC8A142-B097-41BA-8B31-F22F1F488D91}" type="presParOf" srcId="{8BD2D41E-B04F-4270-AE30-3646D0EF76E8}" destId="{9F0FDFB8-B9EC-4CE8-B27E-69477341A5C1}" srcOrd="7" destOrd="0" presId="urn:microsoft.com/office/officeart/2008/layout/VerticalCurvedList"/>
    <dgm:cxn modelId="{6FEA7E69-CBFA-4424-BE4B-D79AF3311946}" type="presParOf" srcId="{8BD2D41E-B04F-4270-AE30-3646D0EF76E8}" destId="{B1AA0C13-0EF2-46A3-B328-8A94A5787930}" srcOrd="8" destOrd="0" presId="urn:microsoft.com/office/officeart/2008/layout/VerticalCurvedList"/>
    <dgm:cxn modelId="{D5EF6D23-1F16-4F06-A2DF-9E689B4DCD8D}" type="presParOf" srcId="{B1AA0C13-0EF2-46A3-B328-8A94A5787930}" destId="{B9EFDB67-1650-4645-B619-2C63D79A484E}" srcOrd="0" destOrd="0" presId="urn:microsoft.com/office/officeart/2008/layout/VerticalCurvedList"/>
    <dgm:cxn modelId="{22E0DED9-0F1A-4F42-8B39-D9B43DC82514}" type="presParOf" srcId="{8BD2D41E-B04F-4270-AE30-3646D0EF76E8}" destId="{9D714FC7-A066-4396-9986-34D9C9F1D118}" srcOrd="9" destOrd="0" presId="urn:microsoft.com/office/officeart/2008/layout/VerticalCurvedList"/>
    <dgm:cxn modelId="{BE1C9717-CF51-4B74-BA02-F4461DBB3F14}" type="presParOf" srcId="{8BD2D41E-B04F-4270-AE30-3646D0EF76E8}" destId="{448ECA8E-269B-47A6-9D67-1545076068AE}" srcOrd="10" destOrd="0" presId="urn:microsoft.com/office/officeart/2008/layout/VerticalCurvedList"/>
    <dgm:cxn modelId="{3B4ECE7E-75EB-4537-9427-1A7DA732878A}" type="presParOf" srcId="{448ECA8E-269B-47A6-9D67-1545076068AE}" destId="{5079DDEC-2BB1-4C72-9D72-D7B105B6FC1C}" srcOrd="0" destOrd="0" presId="urn:microsoft.com/office/officeart/2008/layout/VerticalCurvedList"/>
    <dgm:cxn modelId="{269130D2-5D0D-4DE0-ABF6-0A06CE5B89AA}" type="presParOf" srcId="{8BD2D41E-B04F-4270-AE30-3646D0EF76E8}" destId="{FE2BDBBE-1CF6-4FDB-9DCB-C7350639802D}" srcOrd="11" destOrd="0" presId="urn:microsoft.com/office/officeart/2008/layout/VerticalCurvedList"/>
    <dgm:cxn modelId="{EAA3CA72-867F-4A61-890F-E8B073F2EC76}" type="presParOf" srcId="{8BD2D41E-B04F-4270-AE30-3646D0EF76E8}" destId="{0F0C5BE8-A94D-4F15-8E6D-02D94FBCE12C}" srcOrd="12" destOrd="0" presId="urn:microsoft.com/office/officeart/2008/layout/VerticalCurvedList"/>
    <dgm:cxn modelId="{352C2C4C-EDF0-4936-9A73-CF228F8E7CA2}" type="presParOf" srcId="{0F0C5BE8-A94D-4F15-8E6D-02D94FBCE12C}" destId="{D63A57E3-885A-461E-8ED2-3265311E7FED}" srcOrd="0" destOrd="0" presId="urn:microsoft.com/office/officeart/2008/layout/VerticalCurvedList"/>
    <dgm:cxn modelId="{D7711166-254D-4B58-95D0-53212154294B}" type="presParOf" srcId="{8BD2D41E-B04F-4270-AE30-3646D0EF76E8}" destId="{F02C6AF9-5E53-4939-A2C5-C6181C0829A7}" srcOrd="13" destOrd="0" presId="urn:microsoft.com/office/officeart/2008/layout/VerticalCurvedList"/>
    <dgm:cxn modelId="{5FEFCE6D-C23B-465A-9670-906FC97E4829}" type="presParOf" srcId="{8BD2D41E-B04F-4270-AE30-3646D0EF76E8}" destId="{3268E65D-1E51-4BDF-AB64-9E6D22EC125A}" srcOrd="14" destOrd="0" presId="urn:microsoft.com/office/officeart/2008/layout/VerticalCurvedList"/>
    <dgm:cxn modelId="{94D047E5-2D1A-496C-91B6-A7B2F53058DD}" type="presParOf" srcId="{3268E65D-1E51-4BDF-AB64-9E6D22EC125A}" destId="{F21E89CE-9765-488E-80D8-4F4589AA1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27182-BC6D-4B69-A175-BB4B5045EA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E69CE-CD96-4C3D-BB6F-0364CBDAB8D9}">
      <dgm:prSet phldrT="[Text]"/>
      <dgm:spPr/>
      <dgm:t>
        <a:bodyPr/>
        <a:lstStyle/>
        <a:p>
          <a:r>
            <a:rPr lang="cs-CZ" dirty="0"/>
            <a:t>zóna volného obchodu</a:t>
          </a:r>
          <a:endParaRPr lang="en-US" dirty="0"/>
        </a:p>
      </dgm:t>
    </dgm:pt>
    <dgm:pt modelId="{25F75E49-D33E-42B5-8371-C2B3F2743677}" type="parTrans" cxnId="{0E389C62-B547-450E-A649-10B475AF1DC6}">
      <dgm:prSet/>
      <dgm:spPr/>
      <dgm:t>
        <a:bodyPr/>
        <a:lstStyle/>
        <a:p>
          <a:endParaRPr lang="en-US"/>
        </a:p>
      </dgm:t>
    </dgm:pt>
    <dgm:pt modelId="{2F42AB7B-186F-4F89-8743-EE7EDCA1257F}" type="sibTrans" cxnId="{0E389C62-B547-450E-A649-10B475AF1DC6}">
      <dgm:prSet/>
      <dgm:spPr/>
      <dgm:t>
        <a:bodyPr/>
        <a:lstStyle/>
        <a:p>
          <a:endParaRPr lang="en-US"/>
        </a:p>
      </dgm:t>
    </dgm:pt>
    <dgm:pt modelId="{BE1FA869-3183-4CDE-98B8-1E56FDCE6D26}">
      <dgm:prSet phldrT="[Text]"/>
      <dgm:spPr/>
      <dgm:t>
        <a:bodyPr/>
        <a:lstStyle/>
        <a:p>
          <a:r>
            <a:rPr lang="cs-CZ" dirty="0"/>
            <a:t>jednotný vnitřní trh</a:t>
          </a:r>
          <a:endParaRPr lang="en-US" dirty="0"/>
        </a:p>
      </dgm:t>
    </dgm:pt>
    <dgm:pt modelId="{199DAE60-1815-4661-88D0-5EFEE6D9F7AC}" type="parTrans" cxnId="{DF593FCC-8163-4EC0-A232-BE2C219408DE}">
      <dgm:prSet/>
      <dgm:spPr/>
      <dgm:t>
        <a:bodyPr/>
        <a:lstStyle/>
        <a:p>
          <a:endParaRPr lang="en-US"/>
        </a:p>
      </dgm:t>
    </dgm:pt>
    <dgm:pt modelId="{26EC7516-2D72-470A-9FA6-1622C0A72478}" type="sibTrans" cxnId="{DF593FCC-8163-4EC0-A232-BE2C219408DE}">
      <dgm:prSet/>
      <dgm:spPr/>
      <dgm:t>
        <a:bodyPr/>
        <a:lstStyle/>
        <a:p>
          <a:endParaRPr lang="en-US"/>
        </a:p>
      </dgm:t>
    </dgm:pt>
    <dgm:pt modelId="{3F415382-8388-42D0-BB87-1AB5EDDF666B}">
      <dgm:prSet phldrT="[Text]"/>
      <dgm:spPr/>
      <dgm:t>
        <a:bodyPr/>
        <a:lstStyle/>
        <a:p>
          <a:r>
            <a:rPr lang="cs-CZ" dirty="0"/>
            <a:t>hospodářská a měnová unie</a:t>
          </a:r>
          <a:endParaRPr lang="en-US" dirty="0"/>
        </a:p>
      </dgm:t>
    </dgm:pt>
    <dgm:pt modelId="{013EFD9B-E6C3-4897-873A-764E6EA8EDAE}" type="parTrans" cxnId="{4F9460DF-A34A-40A8-BC64-3F735259615D}">
      <dgm:prSet/>
      <dgm:spPr/>
      <dgm:t>
        <a:bodyPr/>
        <a:lstStyle/>
        <a:p>
          <a:endParaRPr lang="en-US"/>
        </a:p>
      </dgm:t>
    </dgm:pt>
    <dgm:pt modelId="{6FC51640-BCA7-4115-82AE-6AB5F1245552}" type="sibTrans" cxnId="{4F9460DF-A34A-40A8-BC64-3F735259615D}">
      <dgm:prSet/>
      <dgm:spPr/>
      <dgm:t>
        <a:bodyPr/>
        <a:lstStyle/>
        <a:p>
          <a:endParaRPr lang="en-US"/>
        </a:p>
      </dgm:t>
    </dgm:pt>
    <dgm:pt modelId="{169DF6D6-FB71-45EC-B07C-30CD78B7A53E}">
      <dgm:prSet/>
      <dgm:spPr/>
      <dgm:t>
        <a:bodyPr/>
        <a:lstStyle/>
        <a:p>
          <a:r>
            <a:rPr lang="cs-CZ" dirty="0"/>
            <a:t>celní unie</a:t>
          </a:r>
          <a:endParaRPr lang="en-US" dirty="0"/>
        </a:p>
      </dgm:t>
    </dgm:pt>
    <dgm:pt modelId="{D8B1D573-D9AA-4637-9687-E662CB1C873C}" type="parTrans" cxnId="{F0DF2EEC-73B3-4A1C-B215-30CAB4E2991A}">
      <dgm:prSet/>
      <dgm:spPr/>
      <dgm:t>
        <a:bodyPr/>
        <a:lstStyle/>
        <a:p>
          <a:endParaRPr lang="en-US"/>
        </a:p>
      </dgm:t>
    </dgm:pt>
    <dgm:pt modelId="{328D10DC-36DE-4107-A415-0B920DFC3B5C}" type="sibTrans" cxnId="{F0DF2EEC-73B3-4A1C-B215-30CAB4E2991A}">
      <dgm:prSet/>
      <dgm:spPr/>
      <dgm:t>
        <a:bodyPr/>
        <a:lstStyle/>
        <a:p>
          <a:endParaRPr lang="en-US"/>
        </a:p>
      </dgm:t>
    </dgm:pt>
    <dgm:pt modelId="{7EDCAF93-C13C-4951-AD4E-8445F6E2ED50}">
      <dgm:prSet/>
      <dgm:spPr/>
      <dgm:t>
        <a:bodyPr/>
        <a:lstStyle/>
        <a:p>
          <a:r>
            <a:rPr lang="cs-CZ" dirty="0"/>
            <a:t>společný trh</a:t>
          </a:r>
          <a:endParaRPr lang="en-US" dirty="0"/>
        </a:p>
      </dgm:t>
    </dgm:pt>
    <dgm:pt modelId="{F9750080-4111-4420-9B9A-CDB5F3721D4B}" type="parTrans" cxnId="{24B4FA42-9E0C-4B89-8113-64D68F05B344}">
      <dgm:prSet/>
      <dgm:spPr/>
      <dgm:t>
        <a:bodyPr/>
        <a:lstStyle/>
        <a:p>
          <a:endParaRPr lang="en-US"/>
        </a:p>
      </dgm:t>
    </dgm:pt>
    <dgm:pt modelId="{0378E963-D4D0-4DEF-B1C6-3FBB376C16CA}" type="sibTrans" cxnId="{24B4FA42-9E0C-4B89-8113-64D68F05B344}">
      <dgm:prSet/>
      <dgm:spPr/>
      <dgm:t>
        <a:bodyPr/>
        <a:lstStyle/>
        <a:p>
          <a:endParaRPr lang="en-US"/>
        </a:p>
      </dgm:t>
    </dgm:pt>
    <dgm:pt modelId="{695CA98A-7780-484E-9851-5E4C11E135FD}" type="pres">
      <dgm:prSet presAssocID="{A2327182-BC6D-4B69-A175-BB4B5045EA66}" presName="CompostProcess" presStyleCnt="0">
        <dgm:presLayoutVars>
          <dgm:dir/>
          <dgm:resizeHandles val="exact"/>
        </dgm:presLayoutVars>
      </dgm:prSet>
      <dgm:spPr/>
    </dgm:pt>
    <dgm:pt modelId="{A045F923-76BF-49E8-94A1-D22C78819311}" type="pres">
      <dgm:prSet presAssocID="{A2327182-BC6D-4B69-A175-BB4B5045EA66}" presName="arrow" presStyleLbl="bgShp" presStyleIdx="0" presStyleCnt="1"/>
      <dgm:spPr/>
    </dgm:pt>
    <dgm:pt modelId="{A038CD1B-E6AF-43B5-A691-F2821D9EC277}" type="pres">
      <dgm:prSet presAssocID="{A2327182-BC6D-4B69-A175-BB4B5045EA66}" presName="linearProcess" presStyleCnt="0"/>
      <dgm:spPr/>
    </dgm:pt>
    <dgm:pt modelId="{E1329037-3EB0-4DD0-94C3-1576B123BF12}" type="pres">
      <dgm:prSet presAssocID="{899E69CE-CD96-4C3D-BB6F-0364CBDAB8D9}" presName="textNode" presStyleLbl="node1" presStyleIdx="0" presStyleCnt="5">
        <dgm:presLayoutVars>
          <dgm:bulletEnabled val="1"/>
        </dgm:presLayoutVars>
      </dgm:prSet>
      <dgm:spPr/>
    </dgm:pt>
    <dgm:pt modelId="{200A9FB9-732E-4298-B872-3F144D1E654E}" type="pres">
      <dgm:prSet presAssocID="{2F42AB7B-186F-4F89-8743-EE7EDCA1257F}" presName="sibTrans" presStyleCnt="0"/>
      <dgm:spPr/>
    </dgm:pt>
    <dgm:pt modelId="{F359279B-587E-41C9-89C0-9342DEC2181F}" type="pres">
      <dgm:prSet presAssocID="{169DF6D6-FB71-45EC-B07C-30CD78B7A53E}" presName="textNode" presStyleLbl="node1" presStyleIdx="1" presStyleCnt="5">
        <dgm:presLayoutVars>
          <dgm:bulletEnabled val="1"/>
        </dgm:presLayoutVars>
      </dgm:prSet>
      <dgm:spPr/>
    </dgm:pt>
    <dgm:pt modelId="{EF291621-BB84-47B1-A0F2-5C1DC4A42BD4}" type="pres">
      <dgm:prSet presAssocID="{328D10DC-36DE-4107-A415-0B920DFC3B5C}" presName="sibTrans" presStyleCnt="0"/>
      <dgm:spPr/>
    </dgm:pt>
    <dgm:pt modelId="{CC3A46B5-7DAD-423C-B6A8-5EBACF3D226E}" type="pres">
      <dgm:prSet presAssocID="{7EDCAF93-C13C-4951-AD4E-8445F6E2ED50}" presName="textNode" presStyleLbl="node1" presStyleIdx="2" presStyleCnt="5">
        <dgm:presLayoutVars>
          <dgm:bulletEnabled val="1"/>
        </dgm:presLayoutVars>
      </dgm:prSet>
      <dgm:spPr/>
    </dgm:pt>
    <dgm:pt modelId="{82DF6113-A2AF-48DA-B1AD-E33D9FA946D6}" type="pres">
      <dgm:prSet presAssocID="{0378E963-D4D0-4DEF-B1C6-3FBB376C16CA}" presName="sibTrans" presStyleCnt="0"/>
      <dgm:spPr/>
    </dgm:pt>
    <dgm:pt modelId="{7D88CD9F-7ED6-442F-A9E4-014E816260B2}" type="pres">
      <dgm:prSet presAssocID="{BE1FA869-3183-4CDE-98B8-1E56FDCE6D26}" presName="textNode" presStyleLbl="node1" presStyleIdx="3" presStyleCnt="5">
        <dgm:presLayoutVars>
          <dgm:bulletEnabled val="1"/>
        </dgm:presLayoutVars>
      </dgm:prSet>
      <dgm:spPr/>
    </dgm:pt>
    <dgm:pt modelId="{22943F33-05B1-4E58-A00F-11707C399F78}" type="pres">
      <dgm:prSet presAssocID="{26EC7516-2D72-470A-9FA6-1622C0A72478}" presName="sibTrans" presStyleCnt="0"/>
      <dgm:spPr/>
    </dgm:pt>
    <dgm:pt modelId="{1920C532-677F-4882-B922-7D463A01A515}" type="pres">
      <dgm:prSet presAssocID="{3F415382-8388-42D0-BB87-1AB5EDDF666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44EBC28-6E39-4281-9F5F-F941F7FE979C}" type="presOf" srcId="{3F415382-8388-42D0-BB87-1AB5EDDF666B}" destId="{1920C532-677F-4882-B922-7D463A01A515}" srcOrd="0" destOrd="0" presId="urn:microsoft.com/office/officeart/2005/8/layout/hProcess9"/>
    <dgm:cxn modelId="{0E389C62-B547-450E-A649-10B475AF1DC6}" srcId="{A2327182-BC6D-4B69-A175-BB4B5045EA66}" destId="{899E69CE-CD96-4C3D-BB6F-0364CBDAB8D9}" srcOrd="0" destOrd="0" parTransId="{25F75E49-D33E-42B5-8371-C2B3F2743677}" sibTransId="{2F42AB7B-186F-4F89-8743-EE7EDCA1257F}"/>
    <dgm:cxn modelId="{24B4FA42-9E0C-4B89-8113-64D68F05B344}" srcId="{A2327182-BC6D-4B69-A175-BB4B5045EA66}" destId="{7EDCAF93-C13C-4951-AD4E-8445F6E2ED50}" srcOrd="2" destOrd="0" parTransId="{F9750080-4111-4420-9B9A-CDB5F3721D4B}" sibTransId="{0378E963-D4D0-4DEF-B1C6-3FBB376C16CA}"/>
    <dgm:cxn modelId="{596B9B6E-1C01-428C-8C9D-4E5B4CFD3DB6}" type="presOf" srcId="{899E69CE-CD96-4C3D-BB6F-0364CBDAB8D9}" destId="{E1329037-3EB0-4DD0-94C3-1576B123BF12}" srcOrd="0" destOrd="0" presId="urn:microsoft.com/office/officeart/2005/8/layout/hProcess9"/>
    <dgm:cxn modelId="{FD7D267A-9203-43B4-BA77-D7D21B3F160A}" type="presOf" srcId="{169DF6D6-FB71-45EC-B07C-30CD78B7A53E}" destId="{F359279B-587E-41C9-89C0-9342DEC2181F}" srcOrd="0" destOrd="0" presId="urn:microsoft.com/office/officeart/2005/8/layout/hProcess9"/>
    <dgm:cxn modelId="{04138280-6AED-4441-9960-8EC7AB988008}" type="presOf" srcId="{BE1FA869-3183-4CDE-98B8-1E56FDCE6D26}" destId="{7D88CD9F-7ED6-442F-A9E4-014E816260B2}" srcOrd="0" destOrd="0" presId="urn:microsoft.com/office/officeart/2005/8/layout/hProcess9"/>
    <dgm:cxn modelId="{DCE6CD80-97FE-4A6C-8B9C-26F57B8E81A8}" type="presOf" srcId="{A2327182-BC6D-4B69-A175-BB4B5045EA66}" destId="{695CA98A-7780-484E-9851-5E4C11E135FD}" srcOrd="0" destOrd="0" presId="urn:microsoft.com/office/officeart/2005/8/layout/hProcess9"/>
    <dgm:cxn modelId="{9751AEC3-D617-457F-B7C6-205BC366A20A}" type="presOf" srcId="{7EDCAF93-C13C-4951-AD4E-8445F6E2ED50}" destId="{CC3A46B5-7DAD-423C-B6A8-5EBACF3D226E}" srcOrd="0" destOrd="0" presId="urn:microsoft.com/office/officeart/2005/8/layout/hProcess9"/>
    <dgm:cxn modelId="{DF593FCC-8163-4EC0-A232-BE2C219408DE}" srcId="{A2327182-BC6D-4B69-A175-BB4B5045EA66}" destId="{BE1FA869-3183-4CDE-98B8-1E56FDCE6D26}" srcOrd="3" destOrd="0" parTransId="{199DAE60-1815-4661-88D0-5EFEE6D9F7AC}" sibTransId="{26EC7516-2D72-470A-9FA6-1622C0A72478}"/>
    <dgm:cxn modelId="{4F9460DF-A34A-40A8-BC64-3F735259615D}" srcId="{A2327182-BC6D-4B69-A175-BB4B5045EA66}" destId="{3F415382-8388-42D0-BB87-1AB5EDDF666B}" srcOrd="4" destOrd="0" parTransId="{013EFD9B-E6C3-4897-873A-764E6EA8EDAE}" sibTransId="{6FC51640-BCA7-4115-82AE-6AB5F1245552}"/>
    <dgm:cxn modelId="{F0DF2EEC-73B3-4A1C-B215-30CAB4E2991A}" srcId="{A2327182-BC6D-4B69-A175-BB4B5045EA66}" destId="{169DF6D6-FB71-45EC-B07C-30CD78B7A53E}" srcOrd="1" destOrd="0" parTransId="{D8B1D573-D9AA-4637-9687-E662CB1C873C}" sibTransId="{328D10DC-36DE-4107-A415-0B920DFC3B5C}"/>
    <dgm:cxn modelId="{619176E3-7183-4E52-8DA6-53FBF3798BCE}" type="presParOf" srcId="{695CA98A-7780-484E-9851-5E4C11E135FD}" destId="{A045F923-76BF-49E8-94A1-D22C78819311}" srcOrd="0" destOrd="0" presId="urn:microsoft.com/office/officeart/2005/8/layout/hProcess9"/>
    <dgm:cxn modelId="{00A9F85E-D068-4C0B-8384-64BEF1D958F5}" type="presParOf" srcId="{695CA98A-7780-484E-9851-5E4C11E135FD}" destId="{A038CD1B-E6AF-43B5-A691-F2821D9EC277}" srcOrd="1" destOrd="0" presId="urn:microsoft.com/office/officeart/2005/8/layout/hProcess9"/>
    <dgm:cxn modelId="{98A7C0C4-D144-4AFE-8D16-44EECB5D99C3}" type="presParOf" srcId="{A038CD1B-E6AF-43B5-A691-F2821D9EC277}" destId="{E1329037-3EB0-4DD0-94C3-1576B123BF12}" srcOrd="0" destOrd="0" presId="urn:microsoft.com/office/officeart/2005/8/layout/hProcess9"/>
    <dgm:cxn modelId="{F9DACC9C-E369-4FA2-8EF0-FE3FD3E0E53E}" type="presParOf" srcId="{A038CD1B-E6AF-43B5-A691-F2821D9EC277}" destId="{200A9FB9-732E-4298-B872-3F144D1E654E}" srcOrd="1" destOrd="0" presId="urn:microsoft.com/office/officeart/2005/8/layout/hProcess9"/>
    <dgm:cxn modelId="{9A118D4C-25EE-44AD-AAB3-1331A402683B}" type="presParOf" srcId="{A038CD1B-E6AF-43B5-A691-F2821D9EC277}" destId="{F359279B-587E-41C9-89C0-9342DEC2181F}" srcOrd="2" destOrd="0" presId="urn:microsoft.com/office/officeart/2005/8/layout/hProcess9"/>
    <dgm:cxn modelId="{E39BCDEF-3E68-425B-99A8-09ADAF4CE306}" type="presParOf" srcId="{A038CD1B-E6AF-43B5-A691-F2821D9EC277}" destId="{EF291621-BB84-47B1-A0F2-5C1DC4A42BD4}" srcOrd="3" destOrd="0" presId="urn:microsoft.com/office/officeart/2005/8/layout/hProcess9"/>
    <dgm:cxn modelId="{4C186233-B713-4480-9CFC-E62760B2B2A5}" type="presParOf" srcId="{A038CD1B-E6AF-43B5-A691-F2821D9EC277}" destId="{CC3A46B5-7DAD-423C-B6A8-5EBACF3D226E}" srcOrd="4" destOrd="0" presId="urn:microsoft.com/office/officeart/2005/8/layout/hProcess9"/>
    <dgm:cxn modelId="{B4E8F6A2-D35E-47E9-BB87-1FB0FD80AB39}" type="presParOf" srcId="{A038CD1B-E6AF-43B5-A691-F2821D9EC277}" destId="{82DF6113-A2AF-48DA-B1AD-E33D9FA946D6}" srcOrd="5" destOrd="0" presId="urn:microsoft.com/office/officeart/2005/8/layout/hProcess9"/>
    <dgm:cxn modelId="{20F28041-1989-467E-B4BB-BD7C0FCCAC2D}" type="presParOf" srcId="{A038CD1B-E6AF-43B5-A691-F2821D9EC277}" destId="{7D88CD9F-7ED6-442F-A9E4-014E816260B2}" srcOrd="6" destOrd="0" presId="urn:microsoft.com/office/officeart/2005/8/layout/hProcess9"/>
    <dgm:cxn modelId="{FC02D3C7-6522-4A2A-80CE-258400A2AFDF}" type="presParOf" srcId="{A038CD1B-E6AF-43B5-A691-F2821D9EC277}" destId="{22943F33-05B1-4E58-A00F-11707C399F78}" srcOrd="7" destOrd="0" presId="urn:microsoft.com/office/officeart/2005/8/layout/hProcess9"/>
    <dgm:cxn modelId="{9D446076-F958-4C57-9763-077EEEC1C832}" type="presParOf" srcId="{A038CD1B-E6AF-43B5-A691-F2821D9EC277}" destId="{1920C532-677F-4882-B922-7D463A01A51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40CC6-CA06-4A79-B660-2E5DF3372335}">
      <dsp:nvSpPr>
        <dsp:cNvPr id="0" name=""/>
        <dsp:cNvSpPr/>
      </dsp:nvSpPr>
      <dsp:spPr>
        <a:xfrm>
          <a:off x="-4679428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8984-CCDE-4D49-9708-4EBE0DCE5901}">
      <dsp:nvSpPr>
        <dsp:cNvPr id="0" name=""/>
        <dsp:cNvSpPr/>
      </dsp:nvSpPr>
      <dsp:spPr>
        <a:xfrm>
          <a:off x="290435" y="188213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rada</a:t>
          </a:r>
        </a:p>
      </dsp:txBody>
      <dsp:txXfrm>
        <a:off x="290435" y="188213"/>
        <a:ext cx="5029568" cy="376261"/>
      </dsp:txXfrm>
    </dsp:sp>
    <dsp:sp modelId="{91C4E7E0-99D9-4D5B-A2E6-DAA7E272BE84}">
      <dsp:nvSpPr>
        <dsp:cNvPr id="0" name=""/>
        <dsp:cNvSpPr/>
      </dsp:nvSpPr>
      <dsp:spPr>
        <a:xfrm>
          <a:off x="55271" y="141180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FE850-F84A-4BC0-A941-AE0ABE7748F5}">
      <dsp:nvSpPr>
        <dsp:cNvPr id="0" name=""/>
        <dsp:cNvSpPr/>
      </dsp:nvSpPr>
      <dsp:spPr>
        <a:xfrm>
          <a:off x="631173" y="752936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Rada EU</a:t>
          </a:r>
        </a:p>
      </dsp:txBody>
      <dsp:txXfrm>
        <a:off x="631173" y="752936"/>
        <a:ext cx="4688829" cy="376261"/>
      </dsp:txXfrm>
    </dsp:sp>
    <dsp:sp modelId="{EB8F9AA0-7E1F-42CA-9EB8-41E26D75B7A0}">
      <dsp:nvSpPr>
        <dsp:cNvPr id="0" name=""/>
        <dsp:cNvSpPr/>
      </dsp:nvSpPr>
      <dsp:spPr>
        <a:xfrm>
          <a:off x="396010" y="705904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221C3-4F41-4896-90C4-4FBBA83B3BF2}">
      <dsp:nvSpPr>
        <dsp:cNvPr id="0" name=""/>
        <dsp:cNvSpPr/>
      </dsp:nvSpPr>
      <dsp:spPr>
        <a:xfrm>
          <a:off x="817896" y="1317246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Evropský parlament</a:t>
          </a:r>
        </a:p>
      </dsp:txBody>
      <dsp:txXfrm>
        <a:off x="817896" y="1317246"/>
        <a:ext cx="4502106" cy="376261"/>
      </dsp:txXfrm>
    </dsp:sp>
    <dsp:sp modelId="{EB104A9F-6969-4C3C-AF2A-D701461FB8C7}">
      <dsp:nvSpPr>
        <dsp:cNvPr id="0" name=""/>
        <dsp:cNvSpPr/>
      </dsp:nvSpPr>
      <dsp:spPr>
        <a:xfrm>
          <a:off x="582733" y="1270213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FDFB8-B9EC-4CE8-B27E-69477341A5C1}">
      <dsp:nvSpPr>
        <dsp:cNvPr id="0" name=""/>
        <dsp:cNvSpPr/>
      </dsp:nvSpPr>
      <dsp:spPr>
        <a:xfrm>
          <a:off x="877515" y="1881969"/>
          <a:ext cx="4442487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komise</a:t>
          </a:r>
        </a:p>
      </dsp:txBody>
      <dsp:txXfrm>
        <a:off x="877515" y="1881969"/>
        <a:ext cx="4442487" cy="376261"/>
      </dsp:txXfrm>
    </dsp:sp>
    <dsp:sp modelId="{B9EFDB67-1650-4645-B619-2C63D79A484E}">
      <dsp:nvSpPr>
        <dsp:cNvPr id="0" name=""/>
        <dsp:cNvSpPr/>
      </dsp:nvSpPr>
      <dsp:spPr>
        <a:xfrm>
          <a:off x="642352" y="1834936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14FC7-A066-4396-9986-34D9C9F1D118}">
      <dsp:nvSpPr>
        <dsp:cNvPr id="0" name=""/>
        <dsp:cNvSpPr/>
      </dsp:nvSpPr>
      <dsp:spPr>
        <a:xfrm>
          <a:off x="817896" y="2446692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Soudní dvůr EU</a:t>
          </a:r>
        </a:p>
      </dsp:txBody>
      <dsp:txXfrm>
        <a:off x="817896" y="2446692"/>
        <a:ext cx="4502106" cy="376261"/>
      </dsp:txXfrm>
    </dsp:sp>
    <dsp:sp modelId="{5079DDEC-2BB1-4C72-9D72-D7B105B6FC1C}">
      <dsp:nvSpPr>
        <dsp:cNvPr id="0" name=""/>
        <dsp:cNvSpPr/>
      </dsp:nvSpPr>
      <dsp:spPr>
        <a:xfrm>
          <a:off x="582733" y="239965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BDBBE-1CF6-4FDB-9DCB-C7350639802D}">
      <dsp:nvSpPr>
        <dsp:cNvPr id="0" name=""/>
        <dsp:cNvSpPr/>
      </dsp:nvSpPr>
      <dsp:spPr>
        <a:xfrm>
          <a:off x="631173" y="3011001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Účetní dvůr</a:t>
          </a:r>
        </a:p>
      </dsp:txBody>
      <dsp:txXfrm>
        <a:off x="631173" y="3011001"/>
        <a:ext cx="4688829" cy="376261"/>
      </dsp:txXfrm>
    </dsp:sp>
    <dsp:sp modelId="{D63A57E3-885A-461E-8ED2-3265311E7FED}">
      <dsp:nvSpPr>
        <dsp:cNvPr id="0" name=""/>
        <dsp:cNvSpPr/>
      </dsp:nvSpPr>
      <dsp:spPr>
        <a:xfrm>
          <a:off x="396010" y="296396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C6AF9-5E53-4939-A2C5-C6181C0829A7}">
      <dsp:nvSpPr>
        <dsp:cNvPr id="0" name=""/>
        <dsp:cNvSpPr/>
      </dsp:nvSpPr>
      <dsp:spPr>
        <a:xfrm>
          <a:off x="290435" y="3575725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centrální banka</a:t>
          </a:r>
        </a:p>
      </dsp:txBody>
      <dsp:txXfrm>
        <a:off x="290435" y="3575725"/>
        <a:ext cx="5029568" cy="376261"/>
      </dsp:txXfrm>
    </dsp:sp>
    <dsp:sp modelId="{F21E89CE-9765-488E-80D8-4F4589AA1CC0}">
      <dsp:nvSpPr>
        <dsp:cNvPr id="0" name=""/>
        <dsp:cNvSpPr/>
      </dsp:nvSpPr>
      <dsp:spPr>
        <a:xfrm>
          <a:off x="55271" y="3528692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F923-76BF-49E8-94A1-D22C78819311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29037-3EB0-4DD0-94C3-1576B123BF12}">
      <dsp:nvSpPr>
        <dsp:cNvPr id="0" name=""/>
        <dsp:cNvSpPr/>
      </dsp:nvSpPr>
      <dsp:spPr>
        <a:xfrm>
          <a:off x="4725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zóna volného obchodu</a:t>
          </a:r>
          <a:endParaRPr lang="en-US" sz="2300" kern="1200" dirty="0"/>
        </a:p>
      </dsp:txBody>
      <dsp:txXfrm>
        <a:off x="85568" y="1322903"/>
        <a:ext cx="1904215" cy="1494394"/>
      </dsp:txXfrm>
    </dsp:sp>
    <dsp:sp modelId="{F359279B-587E-41C9-89C0-9342DEC2181F}">
      <dsp:nvSpPr>
        <dsp:cNvPr id="0" name=""/>
        <dsp:cNvSpPr/>
      </dsp:nvSpPr>
      <dsp:spPr>
        <a:xfrm>
          <a:off x="2173921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celní unie</a:t>
          </a:r>
          <a:endParaRPr lang="en-US" sz="2300" kern="1200" dirty="0"/>
        </a:p>
      </dsp:txBody>
      <dsp:txXfrm>
        <a:off x="2254764" y="1322903"/>
        <a:ext cx="1904215" cy="1494394"/>
      </dsp:txXfrm>
    </dsp:sp>
    <dsp:sp modelId="{CC3A46B5-7DAD-423C-B6A8-5EBACF3D226E}">
      <dsp:nvSpPr>
        <dsp:cNvPr id="0" name=""/>
        <dsp:cNvSpPr/>
      </dsp:nvSpPr>
      <dsp:spPr>
        <a:xfrm>
          <a:off x="4343118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společný trh</a:t>
          </a:r>
          <a:endParaRPr lang="en-US" sz="2300" kern="1200" dirty="0"/>
        </a:p>
      </dsp:txBody>
      <dsp:txXfrm>
        <a:off x="4423961" y="1322903"/>
        <a:ext cx="1904215" cy="1494394"/>
      </dsp:txXfrm>
    </dsp:sp>
    <dsp:sp modelId="{7D88CD9F-7ED6-442F-A9E4-014E816260B2}">
      <dsp:nvSpPr>
        <dsp:cNvPr id="0" name=""/>
        <dsp:cNvSpPr/>
      </dsp:nvSpPr>
      <dsp:spPr>
        <a:xfrm>
          <a:off x="6512314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jednotný vnitřní trh</a:t>
          </a:r>
          <a:endParaRPr lang="en-US" sz="2300" kern="1200" dirty="0"/>
        </a:p>
      </dsp:txBody>
      <dsp:txXfrm>
        <a:off x="6593157" y="1322903"/>
        <a:ext cx="1904215" cy="1494394"/>
      </dsp:txXfrm>
    </dsp:sp>
    <dsp:sp modelId="{1920C532-677F-4882-B922-7D463A01A515}">
      <dsp:nvSpPr>
        <dsp:cNvPr id="0" name=""/>
        <dsp:cNvSpPr/>
      </dsp:nvSpPr>
      <dsp:spPr>
        <a:xfrm>
          <a:off x="8681511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hospodářská a měnová unie</a:t>
          </a:r>
          <a:endParaRPr lang="en-US" sz="2300" kern="1200" dirty="0"/>
        </a:p>
      </dsp:txBody>
      <dsp:txXfrm>
        <a:off x="8762354" y="1322903"/>
        <a:ext cx="1904215" cy="149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28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iktok.com/@andrejbabis/video/7264268738520681761?lang=cs-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agenda-eu-na-mv-lisabonska-smlouva.aspx" TargetMode="External"/><Relationship Id="rId2" Type="http://schemas.openxmlformats.org/officeDocument/2006/relationships/hyperlink" Target="https://www.google.com/search?q=%C4%8Dl%C3%A1nek+50+lisabonsk%C3%A9+smlouvy&amp;rlz=1C1GCEA_enCZ924CZ924&amp;oq=%C4%8Dl%C3%A1nek+50+lisabonsk%C3%A9+smlouvy&amp;aqs=chrome..69i57.7017j0j7&amp;sourceid=chrome&amp;ie=UTF-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Evropská integrace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1.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5AECA4-F9E5-4973-812B-5C49BB4B6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25AB83-959B-49A3-B848-8F4522B66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3B2D36-98C8-4E3A-8928-37C59799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každodenního života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9551D06-9E53-4265-839D-4B8DF055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lánek 6 směrnice Evropského parlamentu a Rady (EU) 2019/904 ze dne 5. června 2019 o omezení dopadu některých plastových výrobků na životní prostředí</a:t>
            </a:r>
            <a:endParaRPr lang="cs-CZ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895A63-096D-4AA8-B95C-D31A14C1F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749" y="3293833"/>
            <a:ext cx="9309253" cy="27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F4DE6-2CE9-4BC0-A3EC-131D653BB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068CE-88AA-4F82-883A-3328837D8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00598-C0E9-48BE-8A89-67D074F9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Andrej Babiš a víčka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10CB51-A7EC-4DCF-B3E6-53BBCBFC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0414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2000" dirty="0">
              <a:hlinkClick r:id="rId2"/>
            </a:endParaRPr>
          </a:p>
          <a:p>
            <a:pPr marL="72000" indent="0">
              <a:buNone/>
            </a:pPr>
            <a:endParaRPr lang="cs-CZ" sz="1800" dirty="0">
              <a:hlinkClick r:id="rId2"/>
            </a:endParaRPr>
          </a:p>
          <a:p>
            <a:pPr marL="72000" indent="0">
              <a:buNone/>
            </a:pPr>
            <a:r>
              <a:rPr lang="cs-CZ" sz="1800" dirty="0">
                <a:hlinkClick r:id="rId2"/>
              </a:rPr>
              <a:t>https://www.tiktok.com/@andrejbabis/video/7264268738520681761?lang=cs-CZ</a:t>
            </a:r>
            <a:r>
              <a:rPr lang="cs-CZ" sz="1800" dirty="0"/>
              <a:t> </a:t>
            </a:r>
          </a:p>
        </p:txBody>
      </p:sp>
      <p:pic>
        <p:nvPicPr>
          <p:cNvPr id="1026" name="Picture 2" descr="Naučí se Babiš pít Colu v láhvi s víčkem bez polití? Co to zase koumáci z  Unie vymysleli... | Stream">
            <a:extLst>
              <a:ext uri="{FF2B5EF4-FFF2-40B4-BE49-F238E27FC236}">
                <a16:creationId xmlns:a16="http://schemas.microsoft.com/office/drawing/2014/main" id="{3ED9B610-ABF6-4DA2-8E04-D3FB55E0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53" y="1559164"/>
            <a:ext cx="7325249" cy="41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4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53EDA6-16F9-401F-A632-7FCAABC17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5BBEBE-170E-409E-8F12-592E12F60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076614-8A0A-43B5-8D19-CFD6EB44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12A218-2B0F-433E-A4AD-6F656CC2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Najděte na internetu, kdo byl ministrem životního prostředí v roce 2019 a uveďte, z jaké politické strany byl. </a:t>
            </a:r>
          </a:p>
          <a:p>
            <a:pPr marL="72000" indent="0" algn="just">
              <a:buNone/>
            </a:pPr>
            <a:endParaRPr lang="cs-CZ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buNone/>
            </a:pPr>
            <a:r>
              <a:rPr lang="cs-CZ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kterém orgánu Evropské unie </a:t>
            </a:r>
          </a:p>
          <a:p>
            <a:pPr marL="72000" indent="0" algn="just">
              <a:buNone/>
            </a:pPr>
            <a:r>
              <a:rPr lang="cs-CZ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schází ministři členských států?</a:t>
            </a:r>
            <a:endParaRPr lang="cs-CZ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50" name="Picture 2" descr="Richard Brabec">
            <a:extLst>
              <a:ext uri="{FF2B5EF4-FFF2-40B4-BE49-F238E27FC236}">
                <a16:creationId xmlns:a16="http://schemas.microsoft.com/office/drawing/2014/main" id="{905595E2-30D6-4723-B559-8BA422AD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42" y="2400002"/>
            <a:ext cx="3180202" cy="41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8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5DE24-2F31-4E36-91C7-479F634B5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4C2190-2083-4F24-8726-80B17A4E6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9760C-DF11-4191-9895-34B989BC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Zájmy EU vs. zájmy členských států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1B5221-EED1-4CA6-8113-B687BF09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Tomio Okamura prohlásil v roce 2020 na Facebook stránce SPD následující výrok. Uveďte, zda Věra Jourová jako česká eurokomisařka skutečně pochybuje, když nehájí v Evropské unii zájmy České republiky.</a:t>
            </a:r>
            <a:endParaRPr lang="cs-CZ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97F49D-FFBD-4A6A-9BBE-1CA808DF0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6876" y="3114118"/>
            <a:ext cx="4923692" cy="31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82BC8-986F-445C-9A30-7A9D489A9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F27F3C-44D8-452A-9F82-97DC26BDE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D09916-1D35-4201-B4D8-C8F99846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 EU?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9EDD78A-A404-4098-AB52-9816EC9CC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753" y="1788481"/>
            <a:ext cx="6008402" cy="1640519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66B28F-472C-49E7-8556-170963A6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51" y="3824694"/>
            <a:ext cx="8947794" cy="18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DA4117-2F05-432C-BD12-A1B7BE525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F1BF6-FC79-4497-8A19-4FFAB82E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5071B-6F04-4809-8586-1018CC5A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EU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CCB73BB-0388-4AB5-820F-9F81301BC9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537527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obsah 9">
            <a:extLst>
              <a:ext uri="{FF2B5EF4-FFF2-40B4-BE49-F238E27FC236}">
                <a16:creationId xmlns:a16="http://schemas.microsoft.com/office/drawing/2014/main" id="{AC45A46A-7736-4A27-8DE7-804EFAF29A82}"/>
              </a:ext>
            </a:extLst>
          </p:cNvPr>
          <p:cNvSpPr txBox="1">
            <a:spLocks/>
          </p:cNvSpPr>
          <p:nvPr/>
        </p:nvSpPr>
        <p:spPr>
          <a:xfrm>
            <a:off x="6251277" y="2123792"/>
            <a:ext cx="5219998" cy="3277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Není tématem semináře, ale měli byste umět charakterizovat orgán, popsat jeho činnost/funkci, znát sídlo a počet členů.</a:t>
            </a:r>
          </a:p>
        </p:txBody>
      </p:sp>
    </p:spTree>
    <p:extLst>
      <p:ext uri="{BB962C8B-B14F-4D97-AF65-F5344CB8AC3E}">
        <p14:creationId xmlns:p14="http://schemas.microsoft.com/office/powerpoint/2010/main" val="377467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1846"/>
            <a:ext cx="10753200" cy="451576"/>
          </a:xfrm>
        </p:spPr>
        <p:txBody>
          <a:bodyPr/>
          <a:lstStyle/>
          <a:p>
            <a:r>
              <a:rPr lang="cs-CZ" dirty="0"/>
              <a:t>EU není klasická mezinárodní organizace…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800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ál 3">
            <a:extLst>
              <a:ext uri="{FF2B5EF4-FFF2-40B4-BE49-F238E27FC236}">
                <a16:creationId xmlns:a16="http://schemas.microsoft.com/office/drawing/2014/main" id="{5B54D379-5E80-4DD3-88F4-9F5DE7F07B5B}"/>
              </a:ext>
            </a:extLst>
          </p:cNvPr>
          <p:cNvSpPr/>
          <p:nvPr/>
        </p:nvSpPr>
        <p:spPr bwMode="auto">
          <a:xfrm>
            <a:off x="9787094" y="2280975"/>
            <a:ext cx="2291025" cy="7559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nadstátnost</a:t>
            </a:r>
          </a:p>
        </p:txBody>
      </p:sp>
    </p:spTree>
    <p:extLst>
      <p:ext uri="{BB962C8B-B14F-4D97-AF65-F5344CB8AC3E}">
        <p14:creationId xmlns:p14="http://schemas.microsoft.com/office/powerpoint/2010/main" val="296575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vs. unijní prostředí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FAC63-28F5-447B-839E-38E2055CC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EB9DA-7B9F-4CD6-8FE5-534E4DF5A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66AFF7-7642-4C8A-BD72-D6384065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87215"/>
            <a:ext cx="10753200" cy="451576"/>
          </a:xfrm>
        </p:spPr>
        <p:txBody>
          <a:bodyPr/>
          <a:lstStyle/>
          <a:p>
            <a:r>
              <a:rPr lang="cs-CZ" dirty="0"/>
              <a:t>Příklad 11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F5909F-A6EF-4537-BD98-01FDF77B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1"/>
            <a:ext cx="10753200" cy="461015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l">
              <a:lnSpc>
                <a:spcPct val="100000"/>
              </a:lnSpc>
              <a:buNone/>
            </a:pPr>
            <a:r>
              <a:rPr lang="cs-CZ" sz="2000" b="0" i="1" dirty="0">
                <a:effectLst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kategorii): </a:t>
            </a:r>
          </a:p>
          <a:p>
            <a:pPr marL="72000" indent="0" algn="l">
              <a:lnSpc>
                <a:spcPct val="100000"/>
              </a:lnSpc>
              <a:buNone/>
            </a:pPr>
            <a:endParaRPr lang="cs-CZ" sz="2000" b="0" i="1" dirty="0">
              <a:effectLst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většinového rozhodování na úrovni představitelů států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vlastní, na členských státech nezávislé orgány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 orgánu, který je volený přímo občany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 legislativa upravující práva a povinnosti občanů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přednostně použitelná legislativa (před vnitrostátním právem)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efektivní nástroje vynucování práva a dodržování povinností 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státu vystoupit z této MO 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států upravit fungování této MO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5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93890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FE7880-FF42-401E-9057-16250331E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57EE8-FECB-4C23-BF75-ECEC6180E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F627E9-25D3-41CD-BF0B-06E43A9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Nejvýznamnější milníky</a:t>
            </a:r>
          </a:p>
        </p:txBody>
      </p:sp>
    </p:spTree>
    <p:extLst>
      <p:ext uri="{BB962C8B-B14F-4D97-AF65-F5344CB8AC3E}">
        <p14:creationId xmlns:p14="http://schemas.microsoft.com/office/powerpoint/2010/main" val="138599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908DCA-73ED-48A4-8FEC-403C7660B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84DDB-6646-4B42-B4D0-9453D3844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191C04-0D7E-45D5-A834-4B02E4CD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87852"/>
            <a:ext cx="10753200" cy="451576"/>
          </a:xfrm>
        </p:spPr>
        <p:txBody>
          <a:bodyPr/>
          <a:lstStyle/>
          <a:p>
            <a:r>
              <a:rPr lang="cs-CZ" dirty="0"/>
              <a:t>Něco málo z historie: pospojujte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657FCF-7EE3-4A34-9D1B-89AB938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3" y="1357534"/>
            <a:ext cx="5219998" cy="33067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/>
              <a:t>ESUO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EHS a EURATOM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založení EHS</a:t>
            </a:r>
            <a:r>
              <a:rPr lang="cs-CZ" sz="1600" dirty="0"/>
              <a:t> (2 možnosti)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EU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Amsterodamská, Niceská, Lisabonská smlouva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B2F1061-1234-4B68-AF26-F6210EDB7DFC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1" y="1356669"/>
            <a:ext cx="5219998" cy="3308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lphaUcPeriod"/>
            </a:pPr>
            <a:r>
              <a:rPr lang="cs-CZ" sz="2400" dirty="0"/>
              <a:t>revizní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Římské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Pařížská smlouva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Smlouva o fungování EU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Maastrichtská smlouva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74FA4BB8-3470-4624-8D34-A3B17E3A6CEC}"/>
              </a:ext>
            </a:extLst>
          </p:cNvPr>
          <p:cNvSpPr txBox="1">
            <a:spLocks/>
          </p:cNvSpPr>
          <p:nvPr/>
        </p:nvSpPr>
        <p:spPr>
          <a:xfrm>
            <a:off x="2202599" y="4664253"/>
            <a:ext cx="8473440" cy="1062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1997/1999		1952-2002		2007/2009		</a:t>
            </a:r>
          </a:p>
          <a:p>
            <a:pPr marL="72000" indent="0">
              <a:buNone/>
            </a:pPr>
            <a:r>
              <a:rPr lang="cs-CZ" sz="2400" kern="0" dirty="0"/>
              <a:t>	1957/1958		1992/1993		 2000/2003 			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2261FAB-59D4-4067-9FFF-43FBD987B57D}"/>
              </a:ext>
            </a:extLst>
          </p:cNvPr>
          <p:cNvSpPr/>
          <p:nvPr/>
        </p:nvSpPr>
        <p:spPr bwMode="auto">
          <a:xfrm>
            <a:off x="3486778" y="5908431"/>
            <a:ext cx="5004079" cy="602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 u většiny znamenají dvě data / ?</a:t>
            </a:r>
          </a:p>
        </p:txBody>
      </p:sp>
    </p:spTree>
    <p:extLst>
      <p:ext uri="{BB962C8B-B14F-4D97-AF65-F5344CB8AC3E}">
        <p14:creationId xmlns:p14="http://schemas.microsoft.com/office/powerpoint/2010/main" val="81870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483740-859A-4742-8310-87F8A8EED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E1C6F1-0D0E-4B72-9067-BA3E10F35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4C7337-29C2-4228-8D56-2E65F8D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Odpověď na předchozí slide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A8567A9-AC22-43E2-9B7B-EB27A223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2046"/>
            <a:ext cx="10753200" cy="373386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ESUO </a:t>
            </a:r>
            <a:r>
              <a:rPr lang="cs-CZ" sz="2400" dirty="0"/>
              <a:t>(Pařížská smlouva)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EHS a EURATOM </a:t>
            </a:r>
            <a:r>
              <a:rPr lang="cs-CZ" sz="2400" dirty="0"/>
              <a:t>(Římské smlouvy)</a:t>
            </a:r>
          </a:p>
          <a:p>
            <a:pPr lvl="1"/>
            <a:r>
              <a:rPr lang="cs-CZ" sz="2400" dirty="0"/>
              <a:t>Smlouva o založení EHS = </a:t>
            </a:r>
            <a:r>
              <a:rPr lang="cs-CZ" sz="2400" dirty="0">
                <a:solidFill>
                  <a:srgbClr val="0000DC"/>
                </a:solidFill>
              </a:rPr>
              <a:t>Smlouva o fungování Evropské unie (SFEU)</a:t>
            </a:r>
          </a:p>
          <a:p>
            <a:r>
              <a:rPr lang="cs-CZ" sz="2400" dirty="0"/>
              <a:t>Maastrichtská smlouva </a:t>
            </a:r>
            <a:r>
              <a:rPr lang="cs-CZ" sz="2400" dirty="0">
                <a:solidFill>
                  <a:schemeClr val="tx2"/>
                </a:solidFill>
              </a:rPr>
              <a:t>= Smlouva o Evropské unii (SEU)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revizní smlouvy</a:t>
            </a:r>
          </a:p>
          <a:p>
            <a:pPr lvl="1"/>
            <a:r>
              <a:rPr lang="cs-CZ" sz="2400" dirty="0"/>
              <a:t>Amsterodamská</a:t>
            </a:r>
          </a:p>
          <a:p>
            <a:pPr lvl="1"/>
            <a:r>
              <a:rPr lang="cs-CZ" sz="2400" dirty="0"/>
              <a:t>Niceská </a:t>
            </a:r>
          </a:p>
          <a:p>
            <a:pPr lvl="1"/>
            <a:r>
              <a:rPr lang="cs-CZ" sz="2400" dirty="0"/>
              <a:t>Lisabonská</a:t>
            </a:r>
          </a:p>
          <a:p>
            <a:endParaRPr lang="cs-CZ" sz="24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9A22DCE-9348-42E1-8A96-DB4DEA228CBE}"/>
              </a:ext>
            </a:extLst>
          </p:cNvPr>
          <p:cNvSpPr/>
          <p:nvPr/>
        </p:nvSpPr>
        <p:spPr bwMode="auto">
          <a:xfrm>
            <a:off x="4009293" y="4441372"/>
            <a:ext cx="4401178" cy="6430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Proč se jim říká 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revizní?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22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6CBC3-2F65-486F-B80E-744E09D71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15B9C-A5F6-4ABC-B5B5-C43DDB294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C1B90A-F68D-4A13-9257-0C03F60F5C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393" y="532562"/>
            <a:ext cx="6219930" cy="5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1A758A-7C76-4224-8769-AB6CA9CDE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FC44D-513F-4614-9AF2-BD045339A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F587CF-84F7-443A-B949-EBD6E0AC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„článek 50 Lisabonské smlouvy“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80AD0A9-E3C9-4BE8-81BF-7523945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407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>
                <a:hlinkClick r:id="rId2"/>
              </a:rPr>
              <a:t>https://www.google.com/</a:t>
            </a:r>
            <a:r>
              <a:rPr lang="cs-CZ" sz="2400" dirty="0" err="1">
                <a:hlinkClick r:id="rId2"/>
              </a:rPr>
              <a:t>search?q</a:t>
            </a:r>
            <a:r>
              <a:rPr lang="cs-CZ" sz="2400" dirty="0">
                <a:hlinkClick r:id="rId2"/>
              </a:rPr>
              <a:t>=%C4%8Dl%C3%A1nek+50+lisabonsk%C3%A9+smlouvy&amp;rlz=1C1GCEA_enCZ924CZ924&amp;oq=%C4%8Dl%C3%A1nek+50+lisabonsk%C3%A9+smlouvy&amp;aqs=chrome..69i57.7017j0j7&amp;sourceid=</a:t>
            </a:r>
            <a:r>
              <a:rPr lang="cs-CZ" sz="2400" dirty="0" err="1">
                <a:hlinkClick r:id="rId2"/>
              </a:rPr>
              <a:t>chrome&amp;ie</a:t>
            </a:r>
            <a:r>
              <a:rPr lang="cs-CZ" sz="2400" dirty="0">
                <a:hlinkClick r:id="rId2"/>
              </a:rPr>
              <a:t>=UTF-8</a:t>
            </a:r>
            <a:r>
              <a:rPr lang="cs-CZ" sz="2400" dirty="0"/>
              <a:t> </a:t>
            </a:r>
          </a:p>
          <a:p>
            <a:r>
              <a:rPr lang="cs-CZ" sz="2400" dirty="0">
                <a:hlinkClick r:id="rId3"/>
              </a:rPr>
              <a:t>https://www.mvcr.cz/clanek/agenda-eu-na-mv-lisabonska-smlouva.aspx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6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71325-4D50-4634-9730-459251695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688DE-013E-4109-8932-CCDD97959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152E70-89B9-4573-B195-D3F26748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Ratifikace Lisabonské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8208FB-8BFD-44C3-9058-9B06DA16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1407"/>
            <a:ext cx="11177248" cy="2146435"/>
          </a:xfrm>
        </p:spPr>
        <p:txBody>
          <a:bodyPr/>
          <a:lstStyle/>
          <a:p>
            <a:r>
              <a:rPr lang="cs-CZ" sz="2400" dirty="0"/>
              <a:t>Lisabonskou smlouvu muselo ratifikovat všech tehdejších 27 členských států EU</a:t>
            </a:r>
          </a:p>
          <a:p>
            <a:r>
              <a:rPr lang="cs-CZ" sz="2400" dirty="0"/>
              <a:t>Co to je ratifikace smlouvy a k čemu slouží?</a:t>
            </a:r>
          </a:p>
          <a:p>
            <a:r>
              <a:rPr lang="cs-CZ" sz="2400" dirty="0"/>
              <a:t>Co kdyby jeden stát neratifikoval? Co kdyby neratifikovala více jak polovina členských států?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2CBCB9-0AC4-4F6E-B947-A86E661A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65" y="3429000"/>
            <a:ext cx="6325461" cy="3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682C7-68B8-4B61-8B6A-EA6DA8884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CA3353-1715-46F8-909C-A93B80A5C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7D5B5-D99A-48F4-9B34-900C0180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ale….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A980F-C1F3-48E2-8D9C-D1982484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43084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Vývoj evropské integrace, historie, je mnohem rozsáhlejší. </a:t>
            </a:r>
          </a:p>
          <a:p>
            <a:pPr marL="72000" indent="0" algn="ctr">
              <a:buNone/>
            </a:pPr>
            <a:r>
              <a:rPr lang="cs-CZ" dirty="0"/>
              <a:t>Viz přednášky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1026" name="Picture 2" descr="Hot tip seal stock vector. Illustration of creative - 119299030">
            <a:extLst>
              <a:ext uri="{FF2B5EF4-FFF2-40B4-BE49-F238E27FC236}">
                <a16:creationId xmlns:a16="http://schemas.microsoft.com/office/drawing/2014/main" id="{FD5A6007-2AC7-44F3-ABCF-DC0C6816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70" y="360998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67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BF32E5-2B59-49DE-9C76-C37431E94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696F3-3FFB-44C3-ADD9-065B0A87D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239DB9-9CAE-489E-A5A4-1F1BDB11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integrace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A080EB2-D84C-475D-85D0-C58A149B90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1062" y="12222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tazník, Otazník png | PNGEgg">
            <a:extLst>
              <a:ext uri="{FF2B5EF4-FFF2-40B4-BE49-F238E27FC236}">
                <a16:creationId xmlns:a16="http://schemas.microsoft.com/office/drawing/2014/main" id="{4E67B6B8-AFDB-4361-8704-89008D05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2" y="5293553"/>
            <a:ext cx="161131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24D3FE32-6B8D-4854-9FF2-BBD4A277CD37}"/>
              </a:ext>
            </a:extLst>
          </p:cNvPr>
          <p:cNvSpPr txBox="1">
            <a:spLocks/>
          </p:cNvSpPr>
          <p:nvPr/>
        </p:nvSpPr>
        <p:spPr>
          <a:xfrm>
            <a:off x="2413333" y="5483434"/>
            <a:ext cx="6226667" cy="577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Kdy dosáhla EU jednotlivých stupňů (cca)?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4189722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64A88D-8C9D-4415-BB4E-4D3DDF9A3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 - KMEP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7C575E-E852-4966-8DEB-578E64A02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989AFE4-4E73-40B2-813D-AFD7B2E12F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344146"/>
            <a:ext cx="5220000" cy="271576"/>
          </a:xfrm>
        </p:spPr>
        <p:txBody>
          <a:bodyPr/>
          <a:lstStyle/>
          <a:p>
            <a:r>
              <a:rPr lang="cs-CZ" sz="2800" b="1" dirty="0"/>
              <a:t>Společný trh</a:t>
            </a:r>
            <a:endParaRPr lang="en-US" sz="2800" b="1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340430B-B829-4937-9AC0-F28CDE99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Společný a jednotný vnitřní trh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2619F8B-1A4D-452C-AB8C-F5FA53B9D6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5" y="1392638"/>
            <a:ext cx="5220000" cy="271576"/>
          </a:xfrm>
        </p:spPr>
        <p:txBody>
          <a:bodyPr/>
          <a:lstStyle/>
          <a:p>
            <a:r>
              <a:rPr lang="cs-CZ" sz="2800" b="1" dirty="0"/>
              <a:t>Jednotný vnitřní trh</a:t>
            </a:r>
            <a:endParaRPr lang="en-US" sz="2800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3EF6CC-EE81-44FE-B676-32E31F75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647"/>
            <a:ext cx="5219998" cy="25180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Volný pohyb zboží</a:t>
            </a:r>
          </a:p>
          <a:p>
            <a:r>
              <a:rPr lang="cs-CZ" dirty="0"/>
              <a:t>Volný pohyb služeb</a:t>
            </a:r>
          </a:p>
          <a:p>
            <a:r>
              <a:rPr lang="cs-CZ" dirty="0"/>
              <a:t>Volný pohyb kapitálu</a:t>
            </a:r>
          </a:p>
          <a:p>
            <a:r>
              <a:rPr lang="cs-CZ" dirty="0"/>
              <a:t>Volný pohyb osob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5A0B5C9-43B3-4170-82CB-076D387911A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8" y="1820847"/>
            <a:ext cx="5219998" cy="24889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Volný pohyb zboží</a:t>
            </a:r>
          </a:p>
          <a:p>
            <a:r>
              <a:rPr lang="cs-CZ" dirty="0"/>
              <a:t>Volný pohyb služeb</a:t>
            </a:r>
          </a:p>
          <a:p>
            <a:r>
              <a:rPr lang="cs-CZ" dirty="0"/>
              <a:t>Volný pohyb kapitálu</a:t>
            </a:r>
          </a:p>
          <a:p>
            <a:r>
              <a:rPr lang="cs-CZ" dirty="0"/>
              <a:t>Volný pohyb osob</a:t>
            </a:r>
            <a:endParaRPr lang="en-US" dirty="0"/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D4BF970B-571D-4F7D-89AF-8D19F077E68A}"/>
              </a:ext>
            </a:extLst>
          </p:cNvPr>
          <p:cNvSpPr txBox="1">
            <a:spLocks/>
          </p:cNvSpPr>
          <p:nvPr/>
        </p:nvSpPr>
        <p:spPr>
          <a:xfrm>
            <a:off x="666000" y="4861837"/>
            <a:ext cx="7358924" cy="603525"/>
          </a:xfrm>
          <a:prstGeom prst="rect">
            <a:avLst/>
          </a:prstGeom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200" i="1" kern="0" dirty="0"/>
              <a:t>V čem je tedy rozdíl?</a:t>
            </a:r>
            <a:endParaRPr lang="en-US" sz="3600" i="1" kern="0" dirty="0"/>
          </a:p>
        </p:txBody>
      </p:sp>
      <p:pic>
        <p:nvPicPr>
          <p:cNvPr id="1026" name="Picture 2" descr="Same Same Group | Maintenance Page">
            <a:extLst>
              <a:ext uri="{FF2B5EF4-FFF2-40B4-BE49-F238E27FC236}">
                <a16:creationId xmlns:a16="http://schemas.microsoft.com/office/drawing/2014/main" id="{B978D749-6A61-49E3-BBB4-82C84285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4724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6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zápočtu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935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účast </a:t>
            </a:r>
            <a:r>
              <a:rPr lang="cs-CZ" dirty="0"/>
              <a:t>a</a:t>
            </a:r>
            <a:r>
              <a:rPr lang="cs-CZ" dirty="0">
                <a:solidFill>
                  <a:schemeClr val="tx2"/>
                </a:solidFill>
              </a:rPr>
              <a:t> aktivní účast</a:t>
            </a:r>
          </a:p>
          <a:p>
            <a:pPr lvl="1"/>
            <a:r>
              <a:rPr lang="cs-CZ" dirty="0"/>
              <a:t>4 účasti musí být vyhodnoceny jako aktivní (informace po semináři v poznámkovém bloku)</a:t>
            </a:r>
          </a:p>
          <a:p>
            <a:pPr lvl="1"/>
            <a:r>
              <a:rPr lang="cs-CZ" dirty="0"/>
              <a:t>absence 1 neomluvená, další musí být omluveny řádně v IS</a:t>
            </a:r>
          </a:p>
          <a:p>
            <a:r>
              <a:rPr lang="cs-CZ" dirty="0">
                <a:solidFill>
                  <a:schemeClr val="tx2"/>
                </a:solidFill>
              </a:rPr>
              <a:t>vypracování prezentace</a:t>
            </a:r>
          </a:p>
          <a:p>
            <a:pPr lvl="1"/>
            <a:r>
              <a:rPr lang="cs-CZ" dirty="0"/>
              <a:t>15 minut prezentování na semináři + diskuse</a:t>
            </a:r>
          </a:p>
          <a:p>
            <a:pPr lvl="1"/>
            <a:r>
              <a:rPr lang="cs-CZ" dirty="0"/>
              <a:t>požadovaná kvalita</a:t>
            </a:r>
          </a:p>
          <a:p>
            <a:r>
              <a:rPr lang="cs-CZ" dirty="0"/>
              <a:t>hodnocení započteno (Z) – nezapočteno (N)</a:t>
            </a:r>
          </a:p>
          <a:p>
            <a:r>
              <a:rPr lang="cs-CZ" dirty="0"/>
              <a:t>nesplnění podmínek = psaní testu či jiné plnění dle domluvy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779583-C95D-47A8-9CF7-9DF24A7E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2" y="3026505"/>
            <a:ext cx="2084391" cy="1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evropské integraci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FA0B1-8FAF-485F-A6C0-916B1F648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86D39F-AB65-4686-9E3E-07B4D7E97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0FC4B-C1CF-4F9B-B612-E331F4C9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093204" y="829574"/>
            <a:ext cx="5420299" cy="624652"/>
          </a:xfrm>
        </p:spPr>
        <p:txBody>
          <a:bodyPr/>
          <a:lstStyle/>
          <a:p>
            <a:r>
              <a:rPr lang="cs-CZ" dirty="0"/>
              <a:t>Témata prezentací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D727BE-9B10-4B30-A3EE-31C7E4F2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86" y="107368"/>
            <a:ext cx="7274210" cy="64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CE912A-ED6A-4B76-8785-E8DFD6873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5B00A-1507-4FD8-A0C2-E0A6D3EC4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37BAA98-A1E8-4820-B398-618BCA54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Podstata EU a její specifika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BBAFC6-728F-4D83-9011-5AD3A19F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2" y="3860653"/>
            <a:ext cx="2642716" cy="18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3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43181-A29E-4574-943E-0EECB722F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D76840-FD44-4D69-96BE-660DEE161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15C9B4-511F-4C1D-A372-7D1D33AF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Členské státy EU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6717B-DC98-476A-9CBF-171645FAA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18" y="1692274"/>
            <a:ext cx="5558229" cy="42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2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71B5C-7BFD-4C12-B89A-90CC0320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5A69A2-2B5E-4CE0-AC69-432C51BC7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E8C71E-E474-4A59-8CA4-10E9DE9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 – výhody a nevýhody EU</a:t>
            </a:r>
          </a:p>
        </p:txBody>
      </p:sp>
      <p:pic>
        <p:nvPicPr>
          <p:cNvPr id="3074" name="Picture 2" descr="Pros and cons Vectors &amp; Illustrations for Free Download | Freepik">
            <a:extLst>
              <a:ext uri="{FF2B5EF4-FFF2-40B4-BE49-F238E27FC236}">
                <a16:creationId xmlns:a16="http://schemas.microsoft.com/office/drawing/2014/main" id="{B364C5BD-1B6D-4A1C-85C5-79BF2E282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6" y="1764315"/>
            <a:ext cx="714443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ffective brainstorming (without feeling lost) | by Tejj | UX Collective">
            <a:extLst>
              <a:ext uri="{FF2B5EF4-FFF2-40B4-BE49-F238E27FC236}">
                <a16:creationId xmlns:a16="http://schemas.microsoft.com/office/drawing/2014/main" id="{963FF209-DE18-4042-BD37-53E7FDB4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4" cy="6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C10F00ED-CFDA-413B-A1EF-6CD14913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530831"/>
            <a:ext cx="3455377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959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1093</Words>
  <Application>Microsoft Office PowerPoint</Application>
  <PresentationFormat>Širokoúhlá obrazovka</PresentationFormat>
  <Paragraphs>213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Arial</vt:lpstr>
      <vt:lpstr>Tahoma</vt:lpstr>
      <vt:lpstr>Wingdings</vt:lpstr>
      <vt:lpstr>Prezentace_MU_CZ</vt:lpstr>
      <vt:lpstr>Evropská integrace  1. seminář</vt:lpstr>
      <vt:lpstr>Organizační pokyny</vt:lpstr>
      <vt:lpstr>Podmínky zápočtu</vt:lpstr>
      <vt:lpstr>Úvodní kvíz k evropské integraci aneb co bychom měli umět ze všeobecného přehledu či zkrátka štěstí na tipování</vt:lpstr>
      <vt:lpstr>Prezentace aplikace PowerPoint</vt:lpstr>
      <vt:lpstr>Témata prezentací</vt:lpstr>
      <vt:lpstr>Podstata EU a její specifika</vt:lpstr>
      <vt:lpstr>Členské státy EU</vt:lpstr>
      <vt:lpstr>Brainstorming – výhody a nevýhody EU</vt:lpstr>
      <vt:lpstr>Příklad z každodenního života</vt:lpstr>
      <vt:lpstr>Andrej Babiš a víčka</vt:lpstr>
      <vt:lpstr>Příklad 5</vt:lpstr>
      <vt:lpstr>Zájmy EU vs. zájmy členských států</vt:lpstr>
      <vt:lpstr>Nejvyšší soud EU?</vt:lpstr>
      <vt:lpstr>Orgány EU </vt:lpstr>
      <vt:lpstr>Proč EU není stát?</vt:lpstr>
      <vt:lpstr>EU není klasická mezinárodní organizace…</vt:lpstr>
      <vt:lpstr>Prameny: mezinárodní vs. unijní prostředí</vt:lpstr>
      <vt:lpstr>Příklad 11</vt:lpstr>
      <vt:lpstr>Nejvýznamnější milníky</vt:lpstr>
      <vt:lpstr>Něco málo z historie: pospojujte</vt:lpstr>
      <vt:lpstr>Odpověď na předchozí slide</vt:lpstr>
      <vt:lpstr>Prezentace aplikace PowerPoint</vt:lpstr>
      <vt:lpstr>Příklad: „článek 50 Lisabonské smlouvy“</vt:lpstr>
      <vt:lpstr>Příklad: Ratifikace Lisabonské smlouvy</vt:lpstr>
      <vt:lpstr>Pozor ale….</vt:lpstr>
      <vt:lpstr>Ekonomická integrace</vt:lpstr>
      <vt:lpstr>Společný a jednotný vnitřní trh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191</cp:revision>
  <cp:lastPrinted>2022-02-28T15:02:21Z</cp:lastPrinted>
  <dcterms:created xsi:type="dcterms:W3CDTF">2020-10-09T15:16:21Z</dcterms:created>
  <dcterms:modified xsi:type="dcterms:W3CDTF">2023-09-17T10:27:15Z</dcterms:modified>
</cp:coreProperties>
</file>