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5"/>
  </p:notesMasterIdLst>
  <p:handoutMasterIdLst>
    <p:handoutMasterId r:id="rId36"/>
  </p:handoutMasterIdLst>
  <p:sldIdLst>
    <p:sldId id="256" r:id="rId2"/>
    <p:sldId id="404" r:id="rId3"/>
    <p:sldId id="258" r:id="rId4"/>
    <p:sldId id="259" r:id="rId5"/>
    <p:sldId id="482" r:id="rId6"/>
    <p:sldId id="359" r:id="rId7"/>
    <p:sldId id="467" r:id="rId8"/>
    <p:sldId id="442" r:id="rId9"/>
    <p:sldId id="483" r:id="rId10"/>
    <p:sldId id="484" r:id="rId11"/>
    <p:sldId id="486" r:id="rId12"/>
    <p:sldId id="485" r:id="rId13"/>
    <p:sldId id="488" r:id="rId14"/>
    <p:sldId id="464" r:id="rId15"/>
    <p:sldId id="489" r:id="rId16"/>
    <p:sldId id="490" r:id="rId17"/>
    <p:sldId id="470" r:id="rId18"/>
    <p:sldId id="471" r:id="rId19"/>
    <p:sldId id="465" r:id="rId20"/>
    <p:sldId id="472" r:id="rId21"/>
    <p:sldId id="473" r:id="rId22"/>
    <p:sldId id="493" r:id="rId23"/>
    <p:sldId id="491" r:id="rId24"/>
    <p:sldId id="492" r:id="rId25"/>
    <p:sldId id="474" r:id="rId26"/>
    <p:sldId id="478" r:id="rId27"/>
    <p:sldId id="494" r:id="rId28"/>
    <p:sldId id="511" r:id="rId29"/>
    <p:sldId id="503" r:id="rId30"/>
    <p:sldId id="512" r:id="rId31"/>
    <p:sldId id="513" r:id="rId32"/>
    <p:sldId id="514" r:id="rId33"/>
    <p:sldId id="298" r:id="rId34"/>
  </p:sldIdLst>
  <p:sldSz cx="12192000" cy="6858000"/>
  <p:notesSz cx="6797675" cy="9929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86602" autoAdjust="0"/>
  </p:normalViewPr>
  <p:slideViewPr>
    <p:cSldViewPr snapToGrid="0">
      <p:cViewPr varScale="1">
        <p:scale>
          <a:sx n="113" d="100"/>
          <a:sy n="113" d="100"/>
        </p:scale>
        <p:origin x="39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327182-BC6D-4B69-A175-BB4B5045EA66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9E69CE-CD96-4C3D-BB6F-0364CBDAB8D9}">
      <dgm:prSet phldrT="[Text]"/>
      <dgm:spPr/>
      <dgm:t>
        <a:bodyPr/>
        <a:lstStyle/>
        <a:p>
          <a:r>
            <a:rPr lang="cs-CZ" dirty="0"/>
            <a:t>zóna volného obchodu</a:t>
          </a:r>
          <a:endParaRPr lang="en-US" dirty="0"/>
        </a:p>
      </dgm:t>
    </dgm:pt>
    <dgm:pt modelId="{25F75E49-D33E-42B5-8371-C2B3F2743677}" type="parTrans" cxnId="{0E389C62-B547-450E-A649-10B475AF1DC6}">
      <dgm:prSet/>
      <dgm:spPr/>
      <dgm:t>
        <a:bodyPr/>
        <a:lstStyle/>
        <a:p>
          <a:endParaRPr lang="en-US"/>
        </a:p>
      </dgm:t>
    </dgm:pt>
    <dgm:pt modelId="{2F42AB7B-186F-4F89-8743-EE7EDCA1257F}" type="sibTrans" cxnId="{0E389C62-B547-450E-A649-10B475AF1DC6}">
      <dgm:prSet/>
      <dgm:spPr/>
      <dgm:t>
        <a:bodyPr/>
        <a:lstStyle/>
        <a:p>
          <a:endParaRPr lang="en-US"/>
        </a:p>
      </dgm:t>
    </dgm:pt>
    <dgm:pt modelId="{BE1FA869-3183-4CDE-98B8-1E56FDCE6D26}">
      <dgm:prSet phldrT="[Text]"/>
      <dgm:spPr/>
      <dgm:t>
        <a:bodyPr/>
        <a:lstStyle/>
        <a:p>
          <a:r>
            <a:rPr lang="cs-CZ" dirty="0"/>
            <a:t>jednotný vnitřní trh</a:t>
          </a:r>
          <a:endParaRPr lang="en-US" dirty="0"/>
        </a:p>
      </dgm:t>
    </dgm:pt>
    <dgm:pt modelId="{199DAE60-1815-4661-88D0-5EFEE6D9F7AC}" type="parTrans" cxnId="{DF593FCC-8163-4EC0-A232-BE2C219408DE}">
      <dgm:prSet/>
      <dgm:spPr/>
      <dgm:t>
        <a:bodyPr/>
        <a:lstStyle/>
        <a:p>
          <a:endParaRPr lang="en-US"/>
        </a:p>
      </dgm:t>
    </dgm:pt>
    <dgm:pt modelId="{26EC7516-2D72-470A-9FA6-1622C0A72478}" type="sibTrans" cxnId="{DF593FCC-8163-4EC0-A232-BE2C219408DE}">
      <dgm:prSet/>
      <dgm:spPr/>
      <dgm:t>
        <a:bodyPr/>
        <a:lstStyle/>
        <a:p>
          <a:endParaRPr lang="en-US"/>
        </a:p>
      </dgm:t>
    </dgm:pt>
    <dgm:pt modelId="{3F415382-8388-42D0-BB87-1AB5EDDF666B}">
      <dgm:prSet phldrT="[Text]"/>
      <dgm:spPr/>
      <dgm:t>
        <a:bodyPr/>
        <a:lstStyle/>
        <a:p>
          <a:r>
            <a:rPr lang="cs-CZ" dirty="0"/>
            <a:t>hospodářská a měnová unie</a:t>
          </a:r>
          <a:endParaRPr lang="en-US" dirty="0"/>
        </a:p>
      </dgm:t>
    </dgm:pt>
    <dgm:pt modelId="{013EFD9B-E6C3-4897-873A-764E6EA8EDAE}" type="parTrans" cxnId="{4F9460DF-A34A-40A8-BC64-3F735259615D}">
      <dgm:prSet/>
      <dgm:spPr/>
      <dgm:t>
        <a:bodyPr/>
        <a:lstStyle/>
        <a:p>
          <a:endParaRPr lang="en-US"/>
        </a:p>
      </dgm:t>
    </dgm:pt>
    <dgm:pt modelId="{6FC51640-BCA7-4115-82AE-6AB5F1245552}" type="sibTrans" cxnId="{4F9460DF-A34A-40A8-BC64-3F735259615D}">
      <dgm:prSet/>
      <dgm:spPr/>
      <dgm:t>
        <a:bodyPr/>
        <a:lstStyle/>
        <a:p>
          <a:endParaRPr lang="en-US"/>
        </a:p>
      </dgm:t>
    </dgm:pt>
    <dgm:pt modelId="{169DF6D6-FB71-45EC-B07C-30CD78B7A53E}">
      <dgm:prSet/>
      <dgm:spPr/>
      <dgm:t>
        <a:bodyPr/>
        <a:lstStyle/>
        <a:p>
          <a:r>
            <a:rPr lang="cs-CZ" dirty="0"/>
            <a:t>celní unie</a:t>
          </a:r>
          <a:endParaRPr lang="en-US" dirty="0"/>
        </a:p>
      </dgm:t>
    </dgm:pt>
    <dgm:pt modelId="{D8B1D573-D9AA-4637-9687-E662CB1C873C}" type="parTrans" cxnId="{F0DF2EEC-73B3-4A1C-B215-30CAB4E2991A}">
      <dgm:prSet/>
      <dgm:spPr/>
      <dgm:t>
        <a:bodyPr/>
        <a:lstStyle/>
        <a:p>
          <a:endParaRPr lang="en-US"/>
        </a:p>
      </dgm:t>
    </dgm:pt>
    <dgm:pt modelId="{328D10DC-36DE-4107-A415-0B920DFC3B5C}" type="sibTrans" cxnId="{F0DF2EEC-73B3-4A1C-B215-30CAB4E2991A}">
      <dgm:prSet/>
      <dgm:spPr/>
      <dgm:t>
        <a:bodyPr/>
        <a:lstStyle/>
        <a:p>
          <a:endParaRPr lang="en-US"/>
        </a:p>
      </dgm:t>
    </dgm:pt>
    <dgm:pt modelId="{7EDCAF93-C13C-4951-AD4E-8445F6E2ED50}">
      <dgm:prSet/>
      <dgm:spPr/>
      <dgm:t>
        <a:bodyPr/>
        <a:lstStyle/>
        <a:p>
          <a:r>
            <a:rPr lang="cs-CZ" dirty="0"/>
            <a:t>společný trh</a:t>
          </a:r>
          <a:endParaRPr lang="en-US" dirty="0"/>
        </a:p>
      </dgm:t>
    </dgm:pt>
    <dgm:pt modelId="{F9750080-4111-4420-9B9A-CDB5F3721D4B}" type="parTrans" cxnId="{24B4FA42-9E0C-4B89-8113-64D68F05B344}">
      <dgm:prSet/>
      <dgm:spPr/>
      <dgm:t>
        <a:bodyPr/>
        <a:lstStyle/>
        <a:p>
          <a:endParaRPr lang="en-US"/>
        </a:p>
      </dgm:t>
    </dgm:pt>
    <dgm:pt modelId="{0378E963-D4D0-4DEF-B1C6-3FBB376C16CA}" type="sibTrans" cxnId="{24B4FA42-9E0C-4B89-8113-64D68F05B344}">
      <dgm:prSet/>
      <dgm:spPr/>
      <dgm:t>
        <a:bodyPr/>
        <a:lstStyle/>
        <a:p>
          <a:endParaRPr lang="en-US"/>
        </a:p>
      </dgm:t>
    </dgm:pt>
    <dgm:pt modelId="{695CA98A-7780-484E-9851-5E4C11E135FD}" type="pres">
      <dgm:prSet presAssocID="{A2327182-BC6D-4B69-A175-BB4B5045EA66}" presName="CompostProcess" presStyleCnt="0">
        <dgm:presLayoutVars>
          <dgm:dir/>
          <dgm:resizeHandles val="exact"/>
        </dgm:presLayoutVars>
      </dgm:prSet>
      <dgm:spPr/>
    </dgm:pt>
    <dgm:pt modelId="{A045F923-76BF-49E8-94A1-D22C78819311}" type="pres">
      <dgm:prSet presAssocID="{A2327182-BC6D-4B69-A175-BB4B5045EA66}" presName="arrow" presStyleLbl="bgShp" presStyleIdx="0" presStyleCnt="1"/>
      <dgm:spPr/>
    </dgm:pt>
    <dgm:pt modelId="{A038CD1B-E6AF-43B5-A691-F2821D9EC277}" type="pres">
      <dgm:prSet presAssocID="{A2327182-BC6D-4B69-A175-BB4B5045EA66}" presName="linearProcess" presStyleCnt="0"/>
      <dgm:spPr/>
    </dgm:pt>
    <dgm:pt modelId="{E1329037-3EB0-4DD0-94C3-1576B123BF12}" type="pres">
      <dgm:prSet presAssocID="{899E69CE-CD96-4C3D-BB6F-0364CBDAB8D9}" presName="textNode" presStyleLbl="node1" presStyleIdx="0" presStyleCnt="5">
        <dgm:presLayoutVars>
          <dgm:bulletEnabled val="1"/>
        </dgm:presLayoutVars>
      </dgm:prSet>
      <dgm:spPr/>
    </dgm:pt>
    <dgm:pt modelId="{200A9FB9-732E-4298-B872-3F144D1E654E}" type="pres">
      <dgm:prSet presAssocID="{2F42AB7B-186F-4F89-8743-EE7EDCA1257F}" presName="sibTrans" presStyleCnt="0"/>
      <dgm:spPr/>
    </dgm:pt>
    <dgm:pt modelId="{F359279B-587E-41C9-89C0-9342DEC2181F}" type="pres">
      <dgm:prSet presAssocID="{169DF6D6-FB71-45EC-B07C-30CD78B7A53E}" presName="textNode" presStyleLbl="node1" presStyleIdx="1" presStyleCnt="5">
        <dgm:presLayoutVars>
          <dgm:bulletEnabled val="1"/>
        </dgm:presLayoutVars>
      </dgm:prSet>
      <dgm:spPr/>
    </dgm:pt>
    <dgm:pt modelId="{EF291621-BB84-47B1-A0F2-5C1DC4A42BD4}" type="pres">
      <dgm:prSet presAssocID="{328D10DC-36DE-4107-A415-0B920DFC3B5C}" presName="sibTrans" presStyleCnt="0"/>
      <dgm:spPr/>
    </dgm:pt>
    <dgm:pt modelId="{CC3A46B5-7DAD-423C-B6A8-5EBACF3D226E}" type="pres">
      <dgm:prSet presAssocID="{7EDCAF93-C13C-4951-AD4E-8445F6E2ED50}" presName="textNode" presStyleLbl="node1" presStyleIdx="2" presStyleCnt="5">
        <dgm:presLayoutVars>
          <dgm:bulletEnabled val="1"/>
        </dgm:presLayoutVars>
      </dgm:prSet>
      <dgm:spPr/>
    </dgm:pt>
    <dgm:pt modelId="{82DF6113-A2AF-48DA-B1AD-E33D9FA946D6}" type="pres">
      <dgm:prSet presAssocID="{0378E963-D4D0-4DEF-B1C6-3FBB376C16CA}" presName="sibTrans" presStyleCnt="0"/>
      <dgm:spPr/>
    </dgm:pt>
    <dgm:pt modelId="{7D88CD9F-7ED6-442F-A9E4-014E816260B2}" type="pres">
      <dgm:prSet presAssocID="{BE1FA869-3183-4CDE-98B8-1E56FDCE6D26}" presName="textNode" presStyleLbl="node1" presStyleIdx="3" presStyleCnt="5">
        <dgm:presLayoutVars>
          <dgm:bulletEnabled val="1"/>
        </dgm:presLayoutVars>
      </dgm:prSet>
      <dgm:spPr/>
    </dgm:pt>
    <dgm:pt modelId="{22943F33-05B1-4E58-A00F-11707C399F78}" type="pres">
      <dgm:prSet presAssocID="{26EC7516-2D72-470A-9FA6-1622C0A72478}" presName="sibTrans" presStyleCnt="0"/>
      <dgm:spPr/>
    </dgm:pt>
    <dgm:pt modelId="{1920C532-677F-4882-B922-7D463A01A515}" type="pres">
      <dgm:prSet presAssocID="{3F415382-8388-42D0-BB87-1AB5EDDF666B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344EBC28-6E39-4281-9F5F-F941F7FE979C}" type="presOf" srcId="{3F415382-8388-42D0-BB87-1AB5EDDF666B}" destId="{1920C532-677F-4882-B922-7D463A01A515}" srcOrd="0" destOrd="0" presId="urn:microsoft.com/office/officeart/2005/8/layout/hProcess9"/>
    <dgm:cxn modelId="{0E389C62-B547-450E-A649-10B475AF1DC6}" srcId="{A2327182-BC6D-4B69-A175-BB4B5045EA66}" destId="{899E69CE-CD96-4C3D-BB6F-0364CBDAB8D9}" srcOrd="0" destOrd="0" parTransId="{25F75E49-D33E-42B5-8371-C2B3F2743677}" sibTransId="{2F42AB7B-186F-4F89-8743-EE7EDCA1257F}"/>
    <dgm:cxn modelId="{24B4FA42-9E0C-4B89-8113-64D68F05B344}" srcId="{A2327182-BC6D-4B69-A175-BB4B5045EA66}" destId="{7EDCAF93-C13C-4951-AD4E-8445F6E2ED50}" srcOrd="2" destOrd="0" parTransId="{F9750080-4111-4420-9B9A-CDB5F3721D4B}" sibTransId="{0378E963-D4D0-4DEF-B1C6-3FBB376C16CA}"/>
    <dgm:cxn modelId="{596B9B6E-1C01-428C-8C9D-4E5B4CFD3DB6}" type="presOf" srcId="{899E69CE-CD96-4C3D-BB6F-0364CBDAB8D9}" destId="{E1329037-3EB0-4DD0-94C3-1576B123BF12}" srcOrd="0" destOrd="0" presId="urn:microsoft.com/office/officeart/2005/8/layout/hProcess9"/>
    <dgm:cxn modelId="{FD7D267A-9203-43B4-BA77-D7D21B3F160A}" type="presOf" srcId="{169DF6D6-FB71-45EC-B07C-30CD78B7A53E}" destId="{F359279B-587E-41C9-89C0-9342DEC2181F}" srcOrd="0" destOrd="0" presId="urn:microsoft.com/office/officeart/2005/8/layout/hProcess9"/>
    <dgm:cxn modelId="{04138280-6AED-4441-9960-8EC7AB988008}" type="presOf" srcId="{BE1FA869-3183-4CDE-98B8-1E56FDCE6D26}" destId="{7D88CD9F-7ED6-442F-A9E4-014E816260B2}" srcOrd="0" destOrd="0" presId="urn:microsoft.com/office/officeart/2005/8/layout/hProcess9"/>
    <dgm:cxn modelId="{DCE6CD80-97FE-4A6C-8B9C-26F57B8E81A8}" type="presOf" srcId="{A2327182-BC6D-4B69-A175-BB4B5045EA66}" destId="{695CA98A-7780-484E-9851-5E4C11E135FD}" srcOrd="0" destOrd="0" presId="urn:microsoft.com/office/officeart/2005/8/layout/hProcess9"/>
    <dgm:cxn modelId="{9751AEC3-D617-457F-B7C6-205BC366A20A}" type="presOf" srcId="{7EDCAF93-C13C-4951-AD4E-8445F6E2ED50}" destId="{CC3A46B5-7DAD-423C-B6A8-5EBACF3D226E}" srcOrd="0" destOrd="0" presId="urn:microsoft.com/office/officeart/2005/8/layout/hProcess9"/>
    <dgm:cxn modelId="{DF593FCC-8163-4EC0-A232-BE2C219408DE}" srcId="{A2327182-BC6D-4B69-A175-BB4B5045EA66}" destId="{BE1FA869-3183-4CDE-98B8-1E56FDCE6D26}" srcOrd="3" destOrd="0" parTransId="{199DAE60-1815-4661-88D0-5EFEE6D9F7AC}" sibTransId="{26EC7516-2D72-470A-9FA6-1622C0A72478}"/>
    <dgm:cxn modelId="{4F9460DF-A34A-40A8-BC64-3F735259615D}" srcId="{A2327182-BC6D-4B69-A175-BB4B5045EA66}" destId="{3F415382-8388-42D0-BB87-1AB5EDDF666B}" srcOrd="4" destOrd="0" parTransId="{013EFD9B-E6C3-4897-873A-764E6EA8EDAE}" sibTransId="{6FC51640-BCA7-4115-82AE-6AB5F1245552}"/>
    <dgm:cxn modelId="{F0DF2EEC-73B3-4A1C-B215-30CAB4E2991A}" srcId="{A2327182-BC6D-4B69-A175-BB4B5045EA66}" destId="{169DF6D6-FB71-45EC-B07C-30CD78B7A53E}" srcOrd="1" destOrd="0" parTransId="{D8B1D573-D9AA-4637-9687-E662CB1C873C}" sibTransId="{328D10DC-36DE-4107-A415-0B920DFC3B5C}"/>
    <dgm:cxn modelId="{619176E3-7183-4E52-8DA6-53FBF3798BCE}" type="presParOf" srcId="{695CA98A-7780-484E-9851-5E4C11E135FD}" destId="{A045F923-76BF-49E8-94A1-D22C78819311}" srcOrd="0" destOrd="0" presId="urn:microsoft.com/office/officeart/2005/8/layout/hProcess9"/>
    <dgm:cxn modelId="{00A9F85E-D068-4C0B-8384-64BEF1D958F5}" type="presParOf" srcId="{695CA98A-7780-484E-9851-5E4C11E135FD}" destId="{A038CD1B-E6AF-43B5-A691-F2821D9EC277}" srcOrd="1" destOrd="0" presId="urn:microsoft.com/office/officeart/2005/8/layout/hProcess9"/>
    <dgm:cxn modelId="{98A7C0C4-D144-4AFE-8D16-44EECB5D99C3}" type="presParOf" srcId="{A038CD1B-E6AF-43B5-A691-F2821D9EC277}" destId="{E1329037-3EB0-4DD0-94C3-1576B123BF12}" srcOrd="0" destOrd="0" presId="urn:microsoft.com/office/officeart/2005/8/layout/hProcess9"/>
    <dgm:cxn modelId="{F9DACC9C-E369-4FA2-8EF0-FE3FD3E0E53E}" type="presParOf" srcId="{A038CD1B-E6AF-43B5-A691-F2821D9EC277}" destId="{200A9FB9-732E-4298-B872-3F144D1E654E}" srcOrd="1" destOrd="0" presId="urn:microsoft.com/office/officeart/2005/8/layout/hProcess9"/>
    <dgm:cxn modelId="{9A118D4C-25EE-44AD-AAB3-1331A402683B}" type="presParOf" srcId="{A038CD1B-E6AF-43B5-A691-F2821D9EC277}" destId="{F359279B-587E-41C9-89C0-9342DEC2181F}" srcOrd="2" destOrd="0" presId="urn:microsoft.com/office/officeart/2005/8/layout/hProcess9"/>
    <dgm:cxn modelId="{E39BCDEF-3E68-425B-99A8-09ADAF4CE306}" type="presParOf" srcId="{A038CD1B-E6AF-43B5-A691-F2821D9EC277}" destId="{EF291621-BB84-47B1-A0F2-5C1DC4A42BD4}" srcOrd="3" destOrd="0" presId="urn:microsoft.com/office/officeart/2005/8/layout/hProcess9"/>
    <dgm:cxn modelId="{4C186233-B713-4480-9CFC-E62760B2B2A5}" type="presParOf" srcId="{A038CD1B-E6AF-43B5-A691-F2821D9EC277}" destId="{CC3A46B5-7DAD-423C-B6A8-5EBACF3D226E}" srcOrd="4" destOrd="0" presId="urn:microsoft.com/office/officeart/2005/8/layout/hProcess9"/>
    <dgm:cxn modelId="{B4E8F6A2-D35E-47E9-BB87-1FB0FD80AB39}" type="presParOf" srcId="{A038CD1B-E6AF-43B5-A691-F2821D9EC277}" destId="{82DF6113-A2AF-48DA-B1AD-E33D9FA946D6}" srcOrd="5" destOrd="0" presId="urn:microsoft.com/office/officeart/2005/8/layout/hProcess9"/>
    <dgm:cxn modelId="{20F28041-1989-467E-B4BB-BD7C0FCCAC2D}" type="presParOf" srcId="{A038CD1B-E6AF-43B5-A691-F2821D9EC277}" destId="{7D88CD9F-7ED6-442F-A9E4-014E816260B2}" srcOrd="6" destOrd="0" presId="urn:microsoft.com/office/officeart/2005/8/layout/hProcess9"/>
    <dgm:cxn modelId="{FC02D3C7-6522-4A2A-80CE-258400A2AFDF}" type="presParOf" srcId="{A038CD1B-E6AF-43B5-A691-F2821D9EC277}" destId="{22943F33-05B1-4E58-A00F-11707C399F78}" srcOrd="7" destOrd="0" presId="urn:microsoft.com/office/officeart/2005/8/layout/hProcess9"/>
    <dgm:cxn modelId="{9D446076-F958-4C57-9763-077EEEC1C832}" type="presParOf" srcId="{A038CD1B-E6AF-43B5-A691-F2821D9EC277}" destId="{1920C532-677F-4882-B922-7D463A01A515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A05683-601C-4DC0-B694-92C7C854E9FF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EE2161-CBDA-48B8-AE71-1BDDB4C3851E}">
      <dgm:prSet phldrT="[Text]"/>
      <dgm:spPr/>
      <dgm:t>
        <a:bodyPr/>
        <a:lstStyle/>
        <a:p>
          <a:r>
            <a:rPr lang="cs-CZ" b="0" dirty="0"/>
            <a:t>Společný trh </a:t>
          </a:r>
        </a:p>
        <a:p>
          <a:r>
            <a:rPr lang="cs-CZ" b="1" dirty="0"/>
            <a:t>osoby ekonomicky činné </a:t>
          </a:r>
          <a:r>
            <a:rPr lang="cs-CZ" dirty="0"/>
            <a:t>(pracovníci, svoboda usazování) </a:t>
          </a:r>
          <a:endParaRPr lang="en-US" dirty="0"/>
        </a:p>
      </dgm:t>
    </dgm:pt>
    <dgm:pt modelId="{05B3165A-E1A2-40D1-A6C2-26CB7143E589}" type="parTrans" cxnId="{2D534B1F-4516-4678-BA84-75758D401F30}">
      <dgm:prSet/>
      <dgm:spPr/>
      <dgm:t>
        <a:bodyPr/>
        <a:lstStyle/>
        <a:p>
          <a:endParaRPr lang="en-US"/>
        </a:p>
      </dgm:t>
    </dgm:pt>
    <dgm:pt modelId="{923453A5-8D15-4B85-8F0A-12E33A9D55F1}" type="sibTrans" cxnId="{2D534B1F-4516-4678-BA84-75758D401F30}">
      <dgm:prSet/>
      <dgm:spPr/>
      <dgm:t>
        <a:bodyPr/>
        <a:lstStyle/>
        <a:p>
          <a:endParaRPr lang="en-US"/>
        </a:p>
      </dgm:t>
    </dgm:pt>
    <dgm:pt modelId="{F3577FBB-D5CA-4088-8FAB-9AFBD0D3EB3C}">
      <dgm:prSet phldrT="[Text]"/>
      <dgm:spPr/>
      <dgm:t>
        <a:bodyPr/>
        <a:lstStyle/>
        <a:p>
          <a:r>
            <a:rPr lang="cs-CZ" dirty="0"/>
            <a:t>Jednotný evropský akt</a:t>
          </a:r>
        </a:p>
        <a:p>
          <a:r>
            <a:rPr lang="cs-CZ" b="1" dirty="0"/>
            <a:t>rozšíření na základě směrnic </a:t>
          </a:r>
          <a:r>
            <a:rPr lang="cs-CZ" dirty="0"/>
            <a:t>(osoby žijící z nezávislých příjmů, důchodci, studenti)</a:t>
          </a:r>
          <a:endParaRPr lang="en-US" dirty="0"/>
        </a:p>
      </dgm:t>
    </dgm:pt>
    <dgm:pt modelId="{E9AF523C-BB58-42AE-A9B2-78320A2D703E}" type="parTrans" cxnId="{E61F51D3-8963-41DD-AE07-8370E33FC28D}">
      <dgm:prSet/>
      <dgm:spPr/>
      <dgm:t>
        <a:bodyPr/>
        <a:lstStyle/>
        <a:p>
          <a:endParaRPr lang="en-US"/>
        </a:p>
      </dgm:t>
    </dgm:pt>
    <dgm:pt modelId="{601F7B7E-328E-4A9F-8640-0A1BAD36FF27}" type="sibTrans" cxnId="{E61F51D3-8963-41DD-AE07-8370E33FC28D}">
      <dgm:prSet/>
      <dgm:spPr/>
      <dgm:t>
        <a:bodyPr/>
        <a:lstStyle/>
        <a:p>
          <a:endParaRPr lang="en-US"/>
        </a:p>
      </dgm:t>
    </dgm:pt>
    <dgm:pt modelId="{EB9EF080-02F5-4E27-8E82-D01D7E45CED7}">
      <dgm:prSet phldrT="[Text]"/>
      <dgm:spPr/>
      <dgm:t>
        <a:bodyPr/>
        <a:lstStyle/>
        <a:p>
          <a:r>
            <a:rPr lang="cs-CZ" dirty="0"/>
            <a:t>Jednotný vnitřní trh</a:t>
          </a:r>
        </a:p>
        <a:p>
          <a:r>
            <a:rPr lang="cs-CZ" b="1" dirty="0"/>
            <a:t>všechny kategorie osob </a:t>
          </a:r>
          <a:r>
            <a:rPr lang="cs-CZ" dirty="0"/>
            <a:t>(občané EU, rodinní příslušníci za podmínek) </a:t>
          </a:r>
          <a:endParaRPr lang="en-US" dirty="0"/>
        </a:p>
      </dgm:t>
    </dgm:pt>
    <dgm:pt modelId="{02685904-F713-46EF-B3C4-EA14FF1384C7}" type="parTrans" cxnId="{AFCF94F9-6AAC-4117-895F-2B757826DEB1}">
      <dgm:prSet/>
      <dgm:spPr/>
      <dgm:t>
        <a:bodyPr/>
        <a:lstStyle/>
        <a:p>
          <a:endParaRPr lang="en-US"/>
        </a:p>
      </dgm:t>
    </dgm:pt>
    <dgm:pt modelId="{0213D776-3438-4CB3-BBED-A647977825E6}" type="sibTrans" cxnId="{AFCF94F9-6AAC-4117-895F-2B757826DEB1}">
      <dgm:prSet/>
      <dgm:spPr/>
      <dgm:t>
        <a:bodyPr/>
        <a:lstStyle/>
        <a:p>
          <a:endParaRPr lang="en-US"/>
        </a:p>
      </dgm:t>
    </dgm:pt>
    <dgm:pt modelId="{F66097EF-DEFA-4DA6-86D4-FD843A4647C8}" type="pres">
      <dgm:prSet presAssocID="{9CA05683-601C-4DC0-B694-92C7C854E9FF}" presName="outerComposite" presStyleCnt="0">
        <dgm:presLayoutVars>
          <dgm:chMax val="5"/>
          <dgm:dir/>
          <dgm:resizeHandles val="exact"/>
        </dgm:presLayoutVars>
      </dgm:prSet>
      <dgm:spPr/>
    </dgm:pt>
    <dgm:pt modelId="{09D9D2A7-CF66-40F8-A893-AE90C5C5C1BD}" type="pres">
      <dgm:prSet presAssocID="{9CA05683-601C-4DC0-B694-92C7C854E9FF}" presName="dummyMaxCanvas" presStyleCnt="0">
        <dgm:presLayoutVars/>
      </dgm:prSet>
      <dgm:spPr/>
    </dgm:pt>
    <dgm:pt modelId="{F106BAC6-64E0-47FF-827C-73D6D9CA2273}" type="pres">
      <dgm:prSet presAssocID="{9CA05683-601C-4DC0-B694-92C7C854E9FF}" presName="ThreeNodes_1" presStyleLbl="node1" presStyleIdx="0" presStyleCnt="3">
        <dgm:presLayoutVars>
          <dgm:bulletEnabled val="1"/>
        </dgm:presLayoutVars>
      </dgm:prSet>
      <dgm:spPr/>
    </dgm:pt>
    <dgm:pt modelId="{AC4117AC-730B-4611-8E02-F8848F837040}" type="pres">
      <dgm:prSet presAssocID="{9CA05683-601C-4DC0-B694-92C7C854E9FF}" presName="ThreeNodes_2" presStyleLbl="node1" presStyleIdx="1" presStyleCnt="3">
        <dgm:presLayoutVars>
          <dgm:bulletEnabled val="1"/>
        </dgm:presLayoutVars>
      </dgm:prSet>
      <dgm:spPr/>
    </dgm:pt>
    <dgm:pt modelId="{5D988C86-4250-4667-99A5-E5074130B205}" type="pres">
      <dgm:prSet presAssocID="{9CA05683-601C-4DC0-B694-92C7C854E9FF}" presName="ThreeNodes_3" presStyleLbl="node1" presStyleIdx="2" presStyleCnt="3">
        <dgm:presLayoutVars>
          <dgm:bulletEnabled val="1"/>
        </dgm:presLayoutVars>
      </dgm:prSet>
      <dgm:spPr/>
    </dgm:pt>
    <dgm:pt modelId="{D5C2968F-29AF-456D-9434-858B813F5467}" type="pres">
      <dgm:prSet presAssocID="{9CA05683-601C-4DC0-B694-92C7C854E9FF}" presName="ThreeConn_1-2" presStyleLbl="fgAccFollowNode1" presStyleIdx="0" presStyleCnt="2">
        <dgm:presLayoutVars>
          <dgm:bulletEnabled val="1"/>
        </dgm:presLayoutVars>
      </dgm:prSet>
      <dgm:spPr/>
    </dgm:pt>
    <dgm:pt modelId="{D90829DE-2BD1-42A7-BA38-E3707D9483BE}" type="pres">
      <dgm:prSet presAssocID="{9CA05683-601C-4DC0-B694-92C7C854E9FF}" presName="ThreeConn_2-3" presStyleLbl="fgAccFollowNode1" presStyleIdx="1" presStyleCnt="2">
        <dgm:presLayoutVars>
          <dgm:bulletEnabled val="1"/>
        </dgm:presLayoutVars>
      </dgm:prSet>
      <dgm:spPr/>
    </dgm:pt>
    <dgm:pt modelId="{E47F0D24-DD4F-466F-83B6-3A24C9D5424B}" type="pres">
      <dgm:prSet presAssocID="{9CA05683-601C-4DC0-B694-92C7C854E9FF}" presName="ThreeNodes_1_text" presStyleLbl="node1" presStyleIdx="2" presStyleCnt="3">
        <dgm:presLayoutVars>
          <dgm:bulletEnabled val="1"/>
        </dgm:presLayoutVars>
      </dgm:prSet>
      <dgm:spPr/>
    </dgm:pt>
    <dgm:pt modelId="{CAAE3E14-DC98-4796-A1DD-60B64F89A747}" type="pres">
      <dgm:prSet presAssocID="{9CA05683-601C-4DC0-B694-92C7C854E9FF}" presName="ThreeNodes_2_text" presStyleLbl="node1" presStyleIdx="2" presStyleCnt="3">
        <dgm:presLayoutVars>
          <dgm:bulletEnabled val="1"/>
        </dgm:presLayoutVars>
      </dgm:prSet>
      <dgm:spPr/>
    </dgm:pt>
    <dgm:pt modelId="{F8DB92C4-727E-4199-B7FE-23D76D621B74}" type="pres">
      <dgm:prSet presAssocID="{9CA05683-601C-4DC0-B694-92C7C854E9FF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1630CC14-762A-4F2F-B12A-2A2F5AF00C9E}" type="presOf" srcId="{EB9EF080-02F5-4E27-8E82-D01D7E45CED7}" destId="{F8DB92C4-727E-4199-B7FE-23D76D621B74}" srcOrd="1" destOrd="0" presId="urn:microsoft.com/office/officeart/2005/8/layout/vProcess5"/>
    <dgm:cxn modelId="{2D534B1F-4516-4678-BA84-75758D401F30}" srcId="{9CA05683-601C-4DC0-B694-92C7C854E9FF}" destId="{E7EE2161-CBDA-48B8-AE71-1BDDB4C3851E}" srcOrd="0" destOrd="0" parTransId="{05B3165A-E1A2-40D1-A6C2-26CB7143E589}" sibTransId="{923453A5-8D15-4B85-8F0A-12E33A9D55F1}"/>
    <dgm:cxn modelId="{2C62D929-F8BF-4477-92DB-28BDEA215FD5}" type="presOf" srcId="{EB9EF080-02F5-4E27-8E82-D01D7E45CED7}" destId="{5D988C86-4250-4667-99A5-E5074130B205}" srcOrd="0" destOrd="0" presId="urn:microsoft.com/office/officeart/2005/8/layout/vProcess5"/>
    <dgm:cxn modelId="{6EEFF864-7217-404B-8C09-844433FF22E1}" type="presOf" srcId="{E7EE2161-CBDA-48B8-AE71-1BDDB4C3851E}" destId="{E47F0D24-DD4F-466F-83B6-3A24C9D5424B}" srcOrd="1" destOrd="0" presId="urn:microsoft.com/office/officeart/2005/8/layout/vProcess5"/>
    <dgm:cxn modelId="{C85A2B6E-1E86-4EE2-A95B-CA03F681770C}" type="presOf" srcId="{E7EE2161-CBDA-48B8-AE71-1BDDB4C3851E}" destId="{F106BAC6-64E0-47FF-827C-73D6D9CA2273}" srcOrd="0" destOrd="0" presId="urn:microsoft.com/office/officeart/2005/8/layout/vProcess5"/>
    <dgm:cxn modelId="{AF61108F-0BA2-4B45-98BD-8908ABBAF72F}" type="presOf" srcId="{9CA05683-601C-4DC0-B694-92C7C854E9FF}" destId="{F66097EF-DEFA-4DA6-86D4-FD843A4647C8}" srcOrd="0" destOrd="0" presId="urn:microsoft.com/office/officeart/2005/8/layout/vProcess5"/>
    <dgm:cxn modelId="{3E9293A9-6024-45E0-BECC-F164703E7E28}" type="presOf" srcId="{F3577FBB-D5CA-4088-8FAB-9AFBD0D3EB3C}" destId="{CAAE3E14-DC98-4796-A1DD-60B64F89A747}" srcOrd="1" destOrd="0" presId="urn:microsoft.com/office/officeart/2005/8/layout/vProcess5"/>
    <dgm:cxn modelId="{37AD0CBD-925E-4309-B730-667EE7D5F8C2}" type="presOf" srcId="{923453A5-8D15-4B85-8F0A-12E33A9D55F1}" destId="{D5C2968F-29AF-456D-9434-858B813F5467}" srcOrd="0" destOrd="0" presId="urn:microsoft.com/office/officeart/2005/8/layout/vProcess5"/>
    <dgm:cxn modelId="{E61F51D3-8963-41DD-AE07-8370E33FC28D}" srcId="{9CA05683-601C-4DC0-B694-92C7C854E9FF}" destId="{F3577FBB-D5CA-4088-8FAB-9AFBD0D3EB3C}" srcOrd="1" destOrd="0" parTransId="{E9AF523C-BB58-42AE-A9B2-78320A2D703E}" sibTransId="{601F7B7E-328E-4A9F-8640-0A1BAD36FF27}"/>
    <dgm:cxn modelId="{750CFCDE-3695-46DD-874D-207F19DAEA5B}" type="presOf" srcId="{601F7B7E-328E-4A9F-8640-0A1BAD36FF27}" destId="{D90829DE-2BD1-42A7-BA38-E3707D9483BE}" srcOrd="0" destOrd="0" presId="urn:microsoft.com/office/officeart/2005/8/layout/vProcess5"/>
    <dgm:cxn modelId="{274CF0F2-A2FD-48AB-86A3-86DECF477294}" type="presOf" srcId="{F3577FBB-D5CA-4088-8FAB-9AFBD0D3EB3C}" destId="{AC4117AC-730B-4611-8E02-F8848F837040}" srcOrd="0" destOrd="0" presId="urn:microsoft.com/office/officeart/2005/8/layout/vProcess5"/>
    <dgm:cxn modelId="{AFCF94F9-6AAC-4117-895F-2B757826DEB1}" srcId="{9CA05683-601C-4DC0-B694-92C7C854E9FF}" destId="{EB9EF080-02F5-4E27-8E82-D01D7E45CED7}" srcOrd="2" destOrd="0" parTransId="{02685904-F713-46EF-B3C4-EA14FF1384C7}" sibTransId="{0213D776-3438-4CB3-BBED-A647977825E6}"/>
    <dgm:cxn modelId="{CE43B960-2D58-4496-876B-D555A07EAA6B}" type="presParOf" srcId="{F66097EF-DEFA-4DA6-86D4-FD843A4647C8}" destId="{09D9D2A7-CF66-40F8-A893-AE90C5C5C1BD}" srcOrd="0" destOrd="0" presId="urn:microsoft.com/office/officeart/2005/8/layout/vProcess5"/>
    <dgm:cxn modelId="{E5F8A8CB-8B4B-429F-B8F2-B4CD937C7C10}" type="presParOf" srcId="{F66097EF-DEFA-4DA6-86D4-FD843A4647C8}" destId="{F106BAC6-64E0-47FF-827C-73D6D9CA2273}" srcOrd="1" destOrd="0" presId="urn:microsoft.com/office/officeart/2005/8/layout/vProcess5"/>
    <dgm:cxn modelId="{02DA9360-A032-43CB-A467-5C770C1EAF21}" type="presParOf" srcId="{F66097EF-DEFA-4DA6-86D4-FD843A4647C8}" destId="{AC4117AC-730B-4611-8E02-F8848F837040}" srcOrd="2" destOrd="0" presId="urn:microsoft.com/office/officeart/2005/8/layout/vProcess5"/>
    <dgm:cxn modelId="{171A7231-0FBD-4DBB-B8BC-2EE64A97DD30}" type="presParOf" srcId="{F66097EF-DEFA-4DA6-86D4-FD843A4647C8}" destId="{5D988C86-4250-4667-99A5-E5074130B205}" srcOrd="3" destOrd="0" presId="urn:microsoft.com/office/officeart/2005/8/layout/vProcess5"/>
    <dgm:cxn modelId="{F422746F-651F-4548-A06D-1897FFB719DF}" type="presParOf" srcId="{F66097EF-DEFA-4DA6-86D4-FD843A4647C8}" destId="{D5C2968F-29AF-456D-9434-858B813F5467}" srcOrd="4" destOrd="0" presId="urn:microsoft.com/office/officeart/2005/8/layout/vProcess5"/>
    <dgm:cxn modelId="{6C5ECB54-5187-499A-98D2-6A6108836A03}" type="presParOf" srcId="{F66097EF-DEFA-4DA6-86D4-FD843A4647C8}" destId="{D90829DE-2BD1-42A7-BA38-E3707D9483BE}" srcOrd="5" destOrd="0" presId="urn:microsoft.com/office/officeart/2005/8/layout/vProcess5"/>
    <dgm:cxn modelId="{8B667CEC-2443-4021-83C1-3B70CDBB0BC9}" type="presParOf" srcId="{F66097EF-DEFA-4DA6-86D4-FD843A4647C8}" destId="{E47F0D24-DD4F-466F-83B6-3A24C9D5424B}" srcOrd="6" destOrd="0" presId="urn:microsoft.com/office/officeart/2005/8/layout/vProcess5"/>
    <dgm:cxn modelId="{7E878334-3861-4636-BE31-635ED2F3117A}" type="presParOf" srcId="{F66097EF-DEFA-4DA6-86D4-FD843A4647C8}" destId="{CAAE3E14-DC98-4796-A1DD-60B64F89A747}" srcOrd="7" destOrd="0" presId="urn:microsoft.com/office/officeart/2005/8/layout/vProcess5"/>
    <dgm:cxn modelId="{D1EF0C40-98CA-4E35-8DBF-A051BFDE58A9}" type="presParOf" srcId="{F66097EF-DEFA-4DA6-86D4-FD843A4647C8}" destId="{F8DB92C4-727E-4199-B7FE-23D76D621B74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BBF4259-F67D-492A-BE36-9DD05B2A20F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C86D8B-52F4-450F-BE5B-AB16E2620C4C}">
      <dgm:prSet phldrT="[Text]"/>
      <dgm:spPr/>
      <dgm:t>
        <a:bodyPr/>
        <a:lstStyle/>
        <a:p>
          <a:r>
            <a:rPr lang="cs-CZ" dirty="0"/>
            <a:t>Volný pohyb občanů EU mimo ekonomický základ</a:t>
          </a:r>
          <a:endParaRPr lang="en-US" dirty="0"/>
        </a:p>
      </dgm:t>
    </dgm:pt>
    <dgm:pt modelId="{4157B0DD-D5D2-421A-9729-B6AB3EEBBE94}" type="parTrans" cxnId="{A83680B1-40D3-4BA1-B486-C4391C55CF0D}">
      <dgm:prSet/>
      <dgm:spPr/>
      <dgm:t>
        <a:bodyPr/>
        <a:lstStyle/>
        <a:p>
          <a:endParaRPr lang="en-US"/>
        </a:p>
      </dgm:t>
    </dgm:pt>
    <dgm:pt modelId="{4A219A7E-0CB8-4F73-B3CE-ED2C2AF92ECF}" type="sibTrans" cxnId="{A83680B1-40D3-4BA1-B486-C4391C55CF0D}">
      <dgm:prSet/>
      <dgm:spPr/>
      <dgm:t>
        <a:bodyPr/>
        <a:lstStyle/>
        <a:p>
          <a:endParaRPr lang="en-US"/>
        </a:p>
      </dgm:t>
    </dgm:pt>
    <dgm:pt modelId="{17DB2157-ED9C-4AA1-BE32-3FD9596069DC}">
      <dgm:prSet phldrT="[Text]"/>
      <dgm:spPr/>
      <dgm:t>
        <a:bodyPr/>
        <a:lstStyle/>
        <a:p>
          <a:r>
            <a:rPr lang="cs-CZ" dirty="0"/>
            <a:t>Volný pohyb pracovníků </a:t>
          </a:r>
          <a:endParaRPr lang="en-US" dirty="0"/>
        </a:p>
      </dgm:t>
    </dgm:pt>
    <dgm:pt modelId="{6D8886C4-52C8-4722-A0C0-79B10EB39B3D}" type="parTrans" cxnId="{46A27E5E-9672-48C2-A3FB-13EEF7D0B78C}">
      <dgm:prSet/>
      <dgm:spPr/>
      <dgm:t>
        <a:bodyPr/>
        <a:lstStyle/>
        <a:p>
          <a:endParaRPr lang="en-US"/>
        </a:p>
      </dgm:t>
    </dgm:pt>
    <dgm:pt modelId="{CAEFE71E-6843-4E0D-A00D-86F89419D624}" type="sibTrans" cxnId="{46A27E5E-9672-48C2-A3FB-13EEF7D0B78C}">
      <dgm:prSet/>
      <dgm:spPr/>
      <dgm:t>
        <a:bodyPr/>
        <a:lstStyle/>
        <a:p>
          <a:endParaRPr lang="en-US"/>
        </a:p>
      </dgm:t>
    </dgm:pt>
    <dgm:pt modelId="{0EEBFDC7-9148-434C-9D44-41AE7C390BB9}">
      <dgm:prSet phldrT="[Text]"/>
      <dgm:spPr/>
      <dgm:t>
        <a:bodyPr/>
        <a:lstStyle/>
        <a:p>
          <a:r>
            <a:rPr lang="cs-CZ" dirty="0"/>
            <a:t>Volný pohyb podnikajících osob</a:t>
          </a:r>
          <a:endParaRPr lang="en-US" dirty="0"/>
        </a:p>
      </dgm:t>
    </dgm:pt>
    <dgm:pt modelId="{792D2E49-4341-4B76-BBAF-CCBAB895D6D3}" type="parTrans" cxnId="{5F89DBF6-2957-48C5-A92D-603E55FC96D9}">
      <dgm:prSet/>
      <dgm:spPr/>
      <dgm:t>
        <a:bodyPr/>
        <a:lstStyle/>
        <a:p>
          <a:endParaRPr lang="en-US"/>
        </a:p>
      </dgm:t>
    </dgm:pt>
    <dgm:pt modelId="{38638337-4DB1-4172-9FCF-4A500C5CF802}" type="sibTrans" cxnId="{5F89DBF6-2957-48C5-A92D-603E55FC96D9}">
      <dgm:prSet/>
      <dgm:spPr/>
      <dgm:t>
        <a:bodyPr/>
        <a:lstStyle/>
        <a:p>
          <a:endParaRPr lang="en-US"/>
        </a:p>
      </dgm:t>
    </dgm:pt>
    <dgm:pt modelId="{EF179390-0985-44F3-901C-2F8126DD2BA7}" type="pres">
      <dgm:prSet presAssocID="{0BBF4259-F67D-492A-BE36-9DD05B2A20F1}" presName="linear" presStyleCnt="0">
        <dgm:presLayoutVars>
          <dgm:dir/>
          <dgm:animLvl val="lvl"/>
          <dgm:resizeHandles val="exact"/>
        </dgm:presLayoutVars>
      </dgm:prSet>
      <dgm:spPr/>
    </dgm:pt>
    <dgm:pt modelId="{F0337B96-783A-491A-BB53-B059107092B1}" type="pres">
      <dgm:prSet presAssocID="{53C86D8B-52F4-450F-BE5B-AB16E2620C4C}" presName="parentLin" presStyleCnt="0"/>
      <dgm:spPr/>
    </dgm:pt>
    <dgm:pt modelId="{1EBD7F76-5317-4EFE-8395-B03AE2FFEE4A}" type="pres">
      <dgm:prSet presAssocID="{53C86D8B-52F4-450F-BE5B-AB16E2620C4C}" presName="parentLeftMargin" presStyleLbl="node1" presStyleIdx="0" presStyleCnt="3"/>
      <dgm:spPr/>
    </dgm:pt>
    <dgm:pt modelId="{5ECF4B20-1D2C-4524-BC5B-4E482295B9D7}" type="pres">
      <dgm:prSet presAssocID="{53C86D8B-52F4-450F-BE5B-AB16E2620C4C}" presName="parentText" presStyleLbl="node1" presStyleIdx="0" presStyleCnt="3" custLinFactNeighborX="3655" custLinFactNeighborY="1652">
        <dgm:presLayoutVars>
          <dgm:chMax val="0"/>
          <dgm:bulletEnabled val="1"/>
        </dgm:presLayoutVars>
      </dgm:prSet>
      <dgm:spPr/>
    </dgm:pt>
    <dgm:pt modelId="{EF2228AC-87BA-4FD5-8B06-34B04AF9060F}" type="pres">
      <dgm:prSet presAssocID="{53C86D8B-52F4-450F-BE5B-AB16E2620C4C}" presName="negativeSpace" presStyleCnt="0"/>
      <dgm:spPr/>
    </dgm:pt>
    <dgm:pt modelId="{90E84FE1-A360-4661-9CED-811BE1A0A2D7}" type="pres">
      <dgm:prSet presAssocID="{53C86D8B-52F4-450F-BE5B-AB16E2620C4C}" presName="childText" presStyleLbl="conFgAcc1" presStyleIdx="0" presStyleCnt="3">
        <dgm:presLayoutVars>
          <dgm:bulletEnabled val="1"/>
        </dgm:presLayoutVars>
      </dgm:prSet>
      <dgm:spPr/>
    </dgm:pt>
    <dgm:pt modelId="{9F67D110-C78A-4923-9AEE-77B52EB79C73}" type="pres">
      <dgm:prSet presAssocID="{4A219A7E-0CB8-4F73-B3CE-ED2C2AF92ECF}" presName="spaceBetweenRectangles" presStyleCnt="0"/>
      <dgm:spPr/>
    </dgm:pt>
    <dgm:pt modelId="{E4241614-C013-418E-988B-18DFE8E07E0C}" type="pres">
      <dgm:prSet presAssocID="{17DB2157-ED9C-4AA1-BE32-3FD9596069DC}" presName="parentLin" presStyleCnt="0"/>
      <dgm:spPr/>
    </dgm:pt>
    <dgm:pt modelId="{0AD865DC-68AD-4051-B7DA-A21A033B1CF5}" type="pres">
      <dgm:prSet presAssocID="{17DB2157-ED9C-4AA1-BE32-3FD9596069DC}" presName="parentLeftMargin" presStyleLbl="node1" presStyleIdx="0" presStyleCnt="3"/>
      <dgm:spPr/>
    </dgm:pt>
    <dgm:pt modelId="{537A60BA-12A9-40A5-94AA-72A2624C34D0}" type="pres">
      <dgm:prSet presAssocID="{17DB2157-ED9C-4AA1-BE32-3FD9596069D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856AB98-4DFF-45D2-8DA1-EBB018DE0E84}" type="pres">
      <dgm:prSet presAssocID="{17DB2157-ED9C-4AA1-BE32-3FD9596069DC}" presName="negativeSpace" presStyleCnt="0"/>
      <dgm:spPr/>
    </dgm:pt>
    <dgm:pt modelId="{3A46850D-1942-4B97-A7ED-1CFFDC803B16}" type="pres">
      <dgm:prSet presAssocID="{17DB2157-ED9C-4AA1-BE32-3FD9596069DC}" presName="childText" presStyleLbl="conFgAcc1" presStyleIdx="1" presStyleCnt="3">
        <dgm:presLayoutVars>
          <dgm:bulletEnabled val="1"/>
        </dgm:presLayoutVars>
      </dgm:prSet>
      <dgm:spPr/>
    </dgm:pt>
    <dgm:pt modelId="{45682E7B-7183-468E-8A38-E91FE87374D1}" type="pres">
      <dgm:prSet presAssocID="{CAEFE71E-6843-4E0D-A00D-86F89419D624}" presName="spaceBetweenRectangles" presStyleCnt="0"/>
      <dgm:spPr/>
    </dgm:pt>
    <dgm:pt modelId="{DC1A10C2-41D7-4295-89DC-445411B4F630}" type="pres">
      <dgm:prSet presAssocID="{0EEBFDC7-9148-434C-9D44-41AE7C390BB9}" presName="parentLin" presStyleCnt="0"/>
      <dgm:spPr/>
    </dgm:pt>
    <dgm:pt modelId="{D7625508-1640-4F23-B234-B6408F86AA23}" type="pres">
      <dgm:prSet presAssocID="{0EEBFDC7-9148-434C-9D44-41AE7C390BB9}" presName="parentLeftMargin" presStyleLbl="node1" presStyleIdx="1" presStyleCnt="3"/>
      <dgm:spPr/>
    </dgm:pt>
    <dgm:pt modelId="{C98C1ABD-27FF-4F56-B1E0-3511D0B3CAE0}" type="pres">
      <dgm:prSet presAssocID="{0EEBFDC7-9148-434C-9D44-41AE7C390BB9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93A924CF-23D9-4E1A-93E0-34BD227B0EFD}" type="pres">
      <dgm:prSet presAssocID="{0EEBFDC7-9148-434C-9D44-41AE7C390BB9}" presName="negativeSpace" presStyleCnt="0"/>
      <dgm:spPr/>
    </dgm:pt>
    <dgm:pt modelId="{9806F0EA-9345-4AD3-895B-D63EFEE2230D}" type="pres">
      <dgm:prSet presAssocID="{0EEBFDC7-9148-434C-9D44-41AE7C390BB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B280235-F202-45FB-8476-CAEE23C93A3D}" type="presOf" srcId="{53C86D8B-52F4-450F-BE5B-AB16E2620C4C}" destId="{5ECF4B20-1D2C-4524-BC5B-4E482295B9D7}" srcOrd="1" destOrd="0" presId="urn:microsoft.com/office/officeart/2005/8/layout/list1"/>
    <dgm:cxn modelId="{2972EF3E-47CA-4B20-A4FA-0073BDA30038}" type="presOf" srcId="{0EEBFDC7-9148-434C-9D44-41AE7C390BB9}" destId="{C98C1ABD-27FF-4F56-B1E0-3511D0B3CAE0}" srcOrd="1" destOrd="0" presId="urn:microsoft.com/office/officeart/2005/8/layout/list1"/>
    <dgm:cxn modelId="{46A27E5E-9672-48C2-A3FB-13EEF7D0B78C}" srcId="{0BBF4259-F67D-492A-BE36-9DD05B2A20F1}" destId="{17DB2157-ED9C-4AA1-BE32-3FD9596069DC}" srcOrd="1" destOrd="0" parTransId="{6D8886C4-52C8-4722-A0C0-79B10EB39B3D}" sibTransId="{CAEFE71E-6843-4E0D-A00D-86F89419D624}"/>
    <dgm:cxn modelId="{EDFA675F-F32A-4BBA-A83E-31FCA33E1EDA}" type="presOf" srcId="{17DB2157-ED9C-4AA1-BE32-3FD9596069DC}" destId="{0AD865DC-68AD-4051-B7DA-A21A033B1CF5}" srcOrd="0" destOrd="0" presId="urn:microsoft.com/office/officeart/2005/8/layout/list1"/>
    <dgm:cxn modelId="{EF824462-74A7-4CAE-A2F4-793F7309B64C}" type="presOf" srcId="{53C86D8B-52F4-450F-BE5B-AB16E2620C4C}" destId="{1EBD7F76-5317-4EFE-8395-B03AE2FFEE4A}" srcOrd="0" destOrd="0" presId="urn:microsoft.com/office/officeart/2005/8/layout/list1"/>
    <dgm:cxn modelId="{A59D0F68-781D-4FF6-990B-1719CBC11B17}" type="presOf" srcId="{17DB2157-ED9C-4AA1-BE32-3FD9596069DC}" destId="{537A60BA-12A9-40A5-94AA-72A2624C34D0}" srcOrd="1" destOrd="0" presId="urn:microsoft.com/office/officeart/2005/8/layout/list1"/>
    <dgm:cxn modelId="{5DC0C54C-13C4-4D98-9457-986C80E00B74}" type="presOf" srcId="{0BBF4259-F67D-492A-BE36-9DD05B2A20F1}" destId="{EF179390-0985-44F3-901C-2F8126DD2BA7}" srcOrd="0" destOrd="0" presId="urn:microsoft.com/office/officeart/2005/8/layout/list1"/>
    <dgm:cxn modelId="{A83680B1-40D3-4BA1-B486-C4391C55CF0D}" srcId="{0BBF4259-F67D-492A-BE36-9DD05B2A20F1}" destId="{53C86D8B-52F4-450F-BE5B-AB16E2620C4C}" srcOrd="0" destOrd="0" parTransId="{4157B0DD-D5D2-421A-9729-B6AB3EEBBE94}" sibTransId="{4A219A7E-0CB8-4F73-B3CE-ED2C2AF92ECF}"/>
    <dgm:cxn modelId="{EE4F8FC9-635B-4A26-BE8A-C2D22BE8A48A}" type="presOf" srcId="{0EEBFDC7-9148-434C-9D44-41AE7C390BB9}" destId="{D7625508-1640-4F23-B234-B6408F86AA23}" srcOrd="0" destOrd="0" presId="urn:microsoft.com/office/officeart/2005/8/layout/list1"/>
    <dgm:cxn modelId="{5F89DBF6-2957-48C5-A92D-603E55FC96D9}" srcId="{0BBF4259-F67D-492A-BE36-9DD05B2A20F1}" destId="{0EEBFDC7-9148-434C-9D44-41AE7C390BB9}" srcOrd="2" destOrd="0" parTransId="{792D2E49-4341-4B76-BBAF-CCBAB895D6D3}" sibTransId="{38638337-4DB1-4172-9FCF-4A500C5CF802}"/>
    <dgm:cxn modelId="{F44135B4-732F-490F-9D5B-B365AC2AE4D2}" type="presParOf" srcId="{EF179390-0985-44F3-901C-2F8126DD2BA7}" destId="{F0337B96-783A-491A-BB53-B059107092B1}" srcOrd="0" destOrd="0" presId="urn:microsoft.com/office/officeart/2005/8/layout/list1"/>
    <dgm:cxn modelId="{3708C344-6E13-45F7-A08C-22732AE16FA2}" type="presParOf" srcId="{F0337B96-783A-491A-BB53-B059107092B1}" destId="{1EBD7F76-5317-4EFE-8395-B03AE2FFEE4A}" srcOrd="0" destOrd="0" presId="urn:microsoft.com/office/officeart/2005/8/layout/list1"/>
    <dgm:cxn modelId="{D37E24E5-D86A-4B7C-B9FD-ACD27A033B7D}" type="presParOf" srcId="{F0337B96-783A-491A-BB53-B059107092B1}" destId="{5ECF4B20-1D2C-4524-BC5B-4E482295B9D7}" srcOrd="1" destOrd="0" presId="urn:microsoft.com/office/officeart/2005/8/layout/list1"/>
    <dgm:cxn modelId="{9237E39C-53C7-459F-9B61-6C1EF0BF8847}" type="presParOf" srcId="{EF179390-0985-44F3-901C-2F8126DD2BA7}" destId="{EF2228AC-87BA-4FD5-8B06-34B04AF9060F}" srcOrd="1" destOrd="0" presId="urn:microsoft.com/office/officeart/2005/8/layout/list1"/>
    <dgm:cxn modelId="{2FAC125C-55AD-4CEA-B338-E76F20C6B650}" type="presParOf" srcId="{EF179390-0985-44F3-901C-2F8126DD2BA7}" destId="{90E84FE1-A360-4661-9CED-811BE1A0A2D7}" srcOrd="2" destOrd="0" presId="urn:microsoft.com/office/officeart/2005/8/layout/list1"/>
    <dgm:cxn modelId="{65972A6F-4F08-44A5-8C9B-219EF6259B25}" type="presParOf" srcId="{EF179390-0985-44F3-901C-2F8126DD2BA7}" destId="{9F67D110-C78A-4923-9AEE-77B52EB79C73}" srcOrd="3" destOrd="0" presId="urn:microsoft.com/office/officeart/2005/8/layout/list1"/>
    <dgm:cxn modelId="{DE502CF1-3A86-4CE9-81B8-C4A1A8166A7E}" type="presParOf" srcId="{EF179390-0985-44F3-901C-2F8126DD2BA7}" destId="{E4241614-C013-418E-988B-18DFE8E07E0C}" srcOrd="4" destOrd="0" presId="urn:microsoft.com/office/officeart/2005/8/layout/list1"/>
    <dgm:cxn modelId="{7A51378F-B05F-4B9D-80F0-791245AA4EA5}" type="presParOf" srcId="{E4241614-C013-418E-988B-18DFE8E07E0C}" destId="{0AD865DC-68AD-4051-B7DA-A21A033B1CF5}" srcOrd="0" destOrd="0" presId="urn:microsoft.com/office/officeart/2005/8/layout/list1"/>
    <dgm:cxn modelId="{C3DC1F04-E020-4DC0-849E-4B84930DEA7E}" type="presParOf" srcId="{E4241614-C013-418E-988B-18DFE8E07E0C}" destId="{537A60BA-12A9-40A5-94AA-72A2624C34D0}" srcOrd="1" destOrd="0" presId="urn:microsoft.com/office/officeart/2005/8/layout/list1"/>
    <dgm:cxn modelId="{4A6916B7-1461-4258-93B2-33F235F180C2}" type="presParOf" srcId="{EF179390-0985-44F3-901C-2F8126DD2BA7}" destId="{6856AB98-4DFF-45D2-8DA1-EBB018DE0E84}" srcOrd="5" destOrd="0" presId="urn:microsoft.com/office/officeart/2005/8/layout/list1"/>
    <dgm:cxn modelId="{17DB0FAD-7E0B-4F56-BD77-0ED7D215B930}" type="presParOf" srcId="{EF179390-0985-44F3-901C-2F8126DD2BA7}" destId="{3A46850D-1942-4B97-A7ED-1CFFDC803B16}" srcOrd="6" destOrd="0" presId="urn:microsoft.com/office/officeart/2005/8/layout/list1"/>
    <dgm:cxn modelId="{DF3A3B92-5ECE-4C93-B32E-D140635BC795}" type="presParOf" srcId="{EF179390-0985-44F3-901C-2F8126DD2BA7}" destId="{45682E7B-7183-468E-8A38-E91FE87374D1}" srcOrd="7" destOrd="0" presId="urn:microsoft.com/office/officeart/2005/8/layout/list1"/>
    <dgm:cxn modelId="{2712238D-15DB-44E4-80AA-F637BCD60CF8}" type="presParOf" srcId="{EF179390-0985-44F3-901C-2F8126DD2BA7}" destId="{DC1A10C2-41D7-4295-89DC-445411B4F630}" srcOrd="8" destOrd="0" presId="urn:microsoft.com/office/officeart/2005/8/layout/list1"/>
    <dgm:cxn modelId="{14CA6742-E735-434B-AB40-1CA1D070AB1D}" type="presParOf" srcId="{DC1A10C2-41D7-4295-89DC-445411B4F630}" destId="{D7625508-1640-4F23-B234-B6408F86AA23}" srcOrd="0" destOrd="0" presId="urn:microsoft.com/office/officeart/2005/8/layout/list1"/>
    <dgm:cxn modelId="{7E146B51-6AB2-40B7-94F1-15F459515513}" type="presParOf" srcId="{DC1A10C2-41D7-4295-89DC-445411B4F630}" destId="{C98C1ABD-27FF-4F56-B1E0-3511D0B3CAE0}" srcOrd="1" destOrd="0" presId="urn:microsoft.com/office/officeart/2005/8/layout/list1"/>
    <dgm:cxn modelId="{1C88CFC3-4530-42C8-A0DB-7722A039027F}" type="presParOf" srcId="{EF179390-0985-44F3-901C-2F8126DD2BA7}" destId="{93A924CF-23D9-4E1A-93E0-34BD227B0EFD}" srcOrd="9" destOrd="0" presId="urn:microsoft.com/office/officeart/2005/8/layout/list1"/>
    <dgm:cxn modelId="{7CEFFC2B-F1CC-43B2-BE5F-BD9E9BA8BE7C}" type="presParOf" srcId="{EF179390-0985-44F3-901C-2F8126DD2BA7}" destId="{9806F0EA-9345-4AD3-895B-D63EFEE2230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8316733-8CD9-49D7-BA6D-2A6F79A2909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1F94379-D226-4241-8933-C5511D73EC3C}">
      <dgm:prSet phldrT="[Text]"/>
      <dgm:spPr/>
      <dgm:t>
        <a:bodyPr/>
        <a:lstStyle/>
        <a:p>
          <a:r>
            <a:rPr lang="cs-CZ" dirty="0"/>
            <a:t>krátkodobý</a:t>
          </a:r>
        </a:p>
      </dgm:t>
    </dgm:pt>
    <dgm:pt modelId="{1CBB1DD5-E4A1-4D99-900D-8E9BA66A4EAC}" type="parTrans" cxnId="{DE1C0A2F-3B5E-41EC-8F5A-5347ED1FD24A}">
      <dgm:prSet/>
      <dgm:spPr/>
      <dgm:t>
        <a:bodyPr/>
        <a:lstStyle/>
        <a:p>
          <a:endParaRPr lang="cs-CZ"/>
        </a:p>
      </dgm:t>
    </dgm:pt>
    <dgm:pt modelId="{D401026E-48AF-4BB1-8973-A2FAAE8D576D}" type="sibTrans" cxnId="{DE1C0A2F-3B5E-41EC-8F5A-5347ED1FD24A}">
      <dgm:prSet/>
      <dgm:spPr/>
      <dgm:t>
        <a:bodyPr/>
        <a:lstStyle/>
        <a:p>
          <a:endParaRPr lang="cs-CZ"/>
        </a:p>
      </dgm:t>
    </dgm:pt>
    <dgm:pt modelId="{F76B003E-345F-4065-ABF7-0FB323E6A442}">
      <dgm:prSet phldrT="[Text]"/>
      <dgm:spPr/>
      <dgm:t>
        <a:bodyPr/>
        <a:lstStyle/>
        <a:p>
          <a:r>
            <a:rPr lang="cs-CZ" dirty="0"/>
            <a:t>dlouhodobý</a:t>
          </a:r>
        </a:p>
      </dgm:t>
    </dgm:pt>
    <dgm:pt modelId="{965571C2-F586-41CD-BDF2-42AD0B336E9E}" type="parTrans" cxnId="{6E0CD4C3-3AAD-493D-B27D-DBC0A61FA366}">
      <dgm:prSet/>
      <dgm:spPr/>
      <dgm:t>
        <a:bodyPr/>
        <a:lstStyle/>
        <a:p>
          <a:endParaRPr lang="cs-CZ"/>
        </a:p>
      </dgm:t>
    </dgm:pt>
    <dgm:pt modelId="{A79F9E11-F237-4E4B-8733-139860B9F44D}" type="sibTrans" cxnId="{6E0CD4C3-3AAD-493D-B27D-DBC0A61FA366}">
      <dgm:prSet/>
      <dgm:spPr/>
      <dgm:t>
        <a:bodyPr/>
        <a:lstStyle/>
        <a:p>
          <a:endParaRPr lang="cs-CZ"/>
        </a:p>
      </dgm:t>
    </dgm:pt>
    <dgm:pt modelId="{D714F628-8791-47D5-887B-874BA478EF31}">
      <dgm:prSet phldrT="[Text]"/>
      <dgm:spPr/>
      <dgm:t>
        <a:bodyPr/>
        <a:lstStyle/>
        <a:p>
          <a:r>
            <a:rPr lang="cs-CZ" dirty="0"/>
            <a:t>trvalý</a:t>
          </a:r>
        </a:p>
      </dgm:t>
    </dgm:pt>
    <dgm:pt modelId="{7065C066-4F3C-4EF2-BACB-5E8BDBFBEB74}" type="parTrans" cxnId="{FC2CE911-ADA2-4764-AD25-F404B30123DA}">
      <dgm:prSet/>
      <dgm:spPr/>
      <dgm:t>
        <a:bodyPr/>
        <a:lstStyle/>
        <a:p>
          <a:endParaRPr lang="cs-CZ"/>
        </a:p>
      </dgm:t>
    </dgm:pt>
    <dgm:pt modelId="{5EA1A09C-44C2-4E03-8688-C6BB25F51D28}" type="sibTrans" cxnId="{FC2CE911-ADA2-4764-AD25-F404B30123DA}">
      <dgm:prSet/>
      <dgm:spPr/>
      <dgm:t>
        <a:bodyPr/>
        <a:lstStyle/>
        <a:p>
          <a:endParaRPr lang="cs-CZ"/>
        </a:p>
      </dgm:t>
    </dgm:pt>
    <dgm:pt modelId="{5CE43DFF-110E-46AA-8F95-7BBA4D5E6D1F}" type="pres">
      <dgm:prSet presAssocID="{68316733-8CD9-49D7-BA6D-2A6F79A29095}" presName="linear" presStyleCnt="0">
        <dgm:presLayoutVars>
          <dgm:dir/>
          <dgm:animLvl val="lvl"/>
          <dgm:resizeHandles val="exact"/>
        </dgm:presLayoutVars>
      </dgm:prSet>
      <dgm:spPr/>
    </dgm:pt>
    <dgm:pt modelId="{F8C27750-27B8-4AC4-B46D-ADBA5140DEDB}" type="pres">
      <dgm:prSet presAssocID="{A1F94379-D226-4241-8933-C5511D73EC3C}" presName="parentLin" presStyleCnt="0"/>
      <dgm:spPr/>
    </dgm:pt>
    <dgm:pt modelId="{361D6061-43D1-46A8-9970-AB3161BE4798}" type="pres">
      <dgm:prSet presAssocID="{A1F94379-D226-4241-8933-C5511D73EC3C}" presName="parentLeftMargin" presStyleLbl="node1" presStyleIdx="0" presStyleCnt="3"/>
      <dgm:spPr/>
    </dgm:pt>
    <dgm:pt modelId="{BB427EC9-D8DF-4AAD-B8F0-848A3CF48027}" type="pres">
      <dgm:prSet presAssocID="{A1F94379-D226-4241-8933-C5511D73EC3C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9805F43-CA4C-4A3B-A9B6-7BE9A50CD3B2}" type="pres">
      <dgm:prSet presAssocID="{A1F94379-D226-4241-8933-C5511D73EC3C}" presName="negativeSpace" presStyleCnt="0"/>
      <dgm:spPr/>
    </dgm:pt>
    <dgm:pt modelId="{BE83D9A4-2324-4893-A067-FB1EC037E9EE}" type="pres">
      <dgm:prSet presAssocID="{A1F94379-D226-4241-8933-C5511D73EC3C}" presName="childText" presStyleLbl="conFgAcc1" presStyleIdx="0" presStyleCnt="3">
        <dgm:presLayoutVars>
          <dgm:bulletEnabled val="1"/>
        </dgm:presLayoutVars>
      </dgm:prSet>
      <dgm:spPr/>
    </dgm:pt>
    <dgm:pt modelId="{376D32DB-5688-4D57-AAC0-C216D0CA5C49}" type="pres">
      <dgm:prSet presAssocID="{D401026E-48AF-4BB1-8973-A2FAAE8D576D}" presName="spaceBetweenRectangles" presStyleCnt="0"/>
      <dgm:spPr/>
    </dgm:pt>
    <dgm:pt modelId="{EC8C9F43-2150-490D-ADE6-DD2761F22727}" type="pres">
      <dgm:prSet presAssocID="{F76B003E-345F-4065-ABF7-0FB323E6A442}" presName="parentLin" presStyleCnt="0"/>
      <dgm:spPr/>
    </dgm:pt>
    <dgm:pt modelId="{F13A0429-8B8D-4DC5-8121-7FD9F0390CB2}" type="pres">
      <dgm:prSet presAssocID="{F76B003E-345F-4065-ABF7-0FB323E6A442}" presName="parentLeftMargin" presStyleLbl="node1" presStyleIdx="0" presStyleCnt="3"/>
      <dgm:spPr/>
    </dgm:pt>
    <dgm:pt modelId="{A72770CA-3520-45C5-B510-DA4204DF8758}" type="pres">
      <dgm:prSet presAssocID="{F76B003E-345F-4065-ABF7-0FB323E6A44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6524EB3-D9A0-40FD-9024-384C0819B040}" type="pres">
      <dgm:prSet presAssocID="{F76B003E-345F-4065-ABF7-0FB323E6A442}" presName="negativeSpace" presStyleCnt="0"/>
      <dgm:spPr/>
    </dgm:pt>
    <dgm:pt modelId="{8AE28556-6162-46BF-BFEC-7CCD0F260D92}" type="pres">
      <dgm:prSet presAssocID="{F76B003E-345F-4065-ABF7-0FB323E6A442}" presName="childText" presStyleLbl="conFgAcc1" presStyleIdx="1" presStyleCnt="3">
        <dgm:presLayoutVars>
          <dgm:bulletEnabled val="1"/>
        </dgm:presLayoutVars>
      </dgm:prSet>
      <dgm:spPr/>
    </dgm:pt>
    <dgm:pt modelId="{49609B81-F10F-43B2-A3B2-B8E9465748DF}" type="pres">
      <dgm:prSet presAssocID="{A79F9E11-F237-4E4B-8733-139860B9F44D}" presName="spaceBetweenRectangles" presStyleCnt="0"/>
      <dgm:spPr/>
    </dgm:pt>
    <dgm:pt modelId="{267F9FD1-B598-4B80-A208-A7F2B62FEABC}" type="pres">
      <dgm:prSet presAssocID="{D714F628-8791-47D5-887B-874BA478EF31}" presName="parentLin" presStyleCnt="0"/>
      <dgm:spPr/>
    </dgm:pt>
    <dgm:pt modelId="{42B7FD3B-EDF9-4196-ACF0-CC9B97E2BA35}" type="pres">
      <dgm:prSet presAssocID="{D714F628-8791-47D5-887B-874BA478EF31}" presName="parentLeftMargin" presStyleLbl="node1" presStyleIdx="1" presStyleCnt="3"/>
      <dgm:spPr/>
    </dgm:pt>
    <dgm:pt modelId="{E31EED0C-5BD5-41C8-9800-F81A9DBFD8A4}" type="pres">
      <dgm:prSet presAssocID="{D714F628-8791-47D5-887B-874BA478EF31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8462E937-556F-48E1-8F12-33E590186C50}" type="pres">
      <dgm:prSet presAssocID="{D714F628-8791-47D5-887B-874BA478EF31}" presName="negativeSpace" presStyleCnt="0"/>
      <dgm:spPr/>
    </dgm:pt>
    <dgm:pt modelId="{AADFB78C-48D8-4465-A1B4-3ABC1C740974}" type="pres">
      <dgm:prSet presAssocID="{D714F628-8791-47D5-887B-874BA478EF3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C2CE911-ADA2-4764-AD25-F404B30123DA}" srcId="{68316733-8CD9-49D7-BA6D-2A6F79A29095}" destId="{D714F628-8791-47D5-887B-874BA478EF31}" srcOrd="2" destOrd="0" parTransId="{7065C066-4F3C-4EF2-BACB-5E8BDBFBEB74}" sibTransId="{5EA1A09C-44C2-4E03-8688-C6BB25F51D28}"/>
    <dgm:cxn modelId="{DE1C0A2F-3B5E-41EC-8F5A-5347ED1FD24A}" srcId="{68316733-8CD9-49D7-BA6D-2A6F79A29095}" destId="{A1F94379-D226-4241-8933-C5511D73EC3C}" srcOrd="0" destOrd="0" parTransId="{1CBB1DD5-E4A1-4D99-900D-8E9BA66A4EAC}" sibTransId="{D401026E-48AF-4BB1-8973-A2FAAE8D576D}"/>
    <dgm:cxn modelId="{E9F53A3D-9D08-4165-BC13-B268FC02C6DD}" type="presOf" srcId="{A1F94379-D226-4241-8933-C5511D73EC3C}" destId="{BB427EC9-D8DF-4AAD-B8F0-848A3CF48027}" srcOrd="1" destOrd="0" presId="urn:microsoft.com/office/officeart/2005/8/layout/list1"/>
    <dgm:cxn modelId="{15B40D64-016B-403F-BD03-E67DDDF05B47}" type="presOf" srcId="{D714F628-8791-47D5-887B-874BA478EF31}" destId="{E31EED0C-5BD5-41C8-9800-F81A9DBFD8A4}" srcOrd="1" destOrd="0" presId="urn:microsoft.com/office/officeart/2005/8/layout/list1"/>
    <dgm:cxn modelId="{BD01B86F-DD99-4709-8B72-265EED1862F1}" type="presOf" srcId="{A1F94379-D226-4241-8933-C5511D73EC3C}" destId="{361D6061-43D1-46A8-9970-AB3161BE4798}" srcOrd="0" destOrd="0" presId="urn:microsoft.com/office/officeart/2005/8/layout/list1"/>
    <dgm:cxn modelId="{A648888D-97B8-4D5D-9B72-DD8EC7DA6AA9}" type="presOf" srcId="{D714F628-8791-47D5-887B-874BA478EF31}" destId="{42B7FD3B-EDF9-4196-ACF0-CC9B97E2BA35}" srcOrd="0" destOrd="0" presId="urn:microsoft.com/office/officeart/2005/8/layout/list1"/>
    <dgm:cxn modelId="{97938AB9-B3B9-4DEE-9B11-4E69C9526E31}" type="presOf" srcId="{68316733-8CD9-49D7-BA6D-2A6F79A29095}" destId="{5CE43DFF-110E-46AA-8F95-7BBA4D5E6D1F}" srcOrd="0" destOrd="0" presId="urn:microsoft.com/office/officeart/2005/8/layout/list1"/>
    <dgm:cxn modelId="{6E0CD4C3-3AAD-493D-B27D-DBC0A61FA366}" srcId="{68316733-8CD9-49D7-BA6D-2A6F79A29095}" destId="{F76B003E-345F-4065-ABF7-0FB323E6A442}" srcOrd="1" destOrd="0" parTransId="{965571C2-F586-41CD-BDF2-42AD0B336E9E}" sibTransId="{A79F9E11-F237-4E4B-8733-139860B9F44D}"/>
    <dgm:cxn modelId="{CA1C52D4-6999-4E00-96FE-F2F119D67B2B}" type="presOf" srcId="{F76B003E-345F-4065-ABF7-0FB323E6A442}" destId="{F13A0429-8B8D-4DC5-8121-7FD9F0390CB2}" srcOrd="0" destOrd="0" presId="urn:microsoft.com/office/officeart/2005/8/layout/list1"/>
    <dgm:cxn modelId="{5718C1F7-7B52-44CE-A80D-5BF28D0AE588}" type="presOf" srcId="{F76B003E-345F-4065-ABF7-0FB323E6A442}" destId="{A72770CA-3520-45C5-B510-DA4204DF8758}" srcOrd="1" destOrd="0" presId="urn:microsoft.com/office/officeart/2005/8/layout/list1"/>
    <dgm:cxn modelId="{2DDC5EBC-50D5-4FDD-81AA-8E38DA0FA033}" type="presParOf" srcId="{5CE43DFF-110E-46AA-8F95-7BBA4D5E6D1F}" destId="{F8C27750-27B8-4AC4-B46D-ADBA5140DEDB}" srcOrd="0" destOrd="0" presId="urn:microsoft.com/office/officeart/2005/8/layout/list1"/>
    <dgm:cxn modelId="{7D44745D-C572-4978-A72A-BBB271D60918}" type="presParOf" srcId="{F8C27750-27B8-4AC4-B46D-ADBA5140DEDB}" destId="{361D6061-43D1-46A8-9970-AB3161BE4798}" srcOrd="0" destOrd="0" presId="urn:microsoft.com/office/officeart/2005/8/layout/list1"/>
    <dgm:cxn modelId="{95A68969-3DF0-4A83-AF89-3F912E70E93D}" type="presParOf" srcId="{F8C27750-27B8-4AC4-B46D-ADBA5140DEDB}" destId="{BB427EC9-D8DF-4AAD-B8F0-848A3CF48027}" srcOrd="1" destOrd="0" presId="urn:microsoft.com/office/officeart/2005/8/layout/list1"/>
    <dgm:cxn modelId="{B5D0AD1E-737A-4AD1-A288-C5FB06040350}" type="presParOf" srcId="{5CE43DFF-110E-46AA-8F95-7BBA4D5E6D1F}" destId="{39805F43-CA4C-4A3B-A9B6-7BE9A50CD3B2}" srcOrd="1" destOrd="0" presId="urn:microsoft.com/office/officeart/2005/8/layout/list1"/>
    <dgm:cxn modelId="{3A237F5D-91D9-44C2-9B8A-E9799560519C}" type="presParOf" srcId="{5CE43DFF-110E-46AA-8F95-7BBA4D5E6D1F}" destId="{BE83D9A4-2324-4893-A067-FB1EC037E9EE}" srcOrd="2" destOrd="0" presId="urn:microsoft.com/office/officeart/2005/8/layout/list1"/>
    <dgm:cxn modelId="{5A784325-6742-434C-9C3A-A789EF0D11BD}" type="presParOf" srcId="{5CE43DFF-110E-46AA-8F95-7BBA4D5E6D1F}" destId="{376D32DB-5688-4D57-AAC0-C216D0CA5C49}" srcOrd="3" destOrd="0" presId="urn:microsoft.com/office/officeart/2005/8/layout/list1"/>
    <dgm:cxn modelId="{5DB9619C-5F7A-45EE-B5F8-AF19DF482A5F}" type="presParOf" srcId="{5CE43DFF-110E-46AA-8F95-7BBA4D5E6D1F}" destId="{EC8C9F43-2150-490D-ADE6-DD2761F22727}" srcOrd="4" destOrd="0" presId="urn:microsoft.com/office/officeart/2005/8/layout/list1"/>
    <dgm:cxn modelId="{FB473123-3BFA-4E1E-8DCF-7802A4206F54}" type="presParOf" srcId="{EC8C9F43-2150-490D-ADE6-DD2761F22727}" destId="{F13A0429-8B8D-4DC5-8121-7FD9F0390CB2}" srcOrd="0" destOrd="0" presId="urn:microsoft.com/office/officeart/2005/8/layout/list1"/>
    <dgm:cxn modelId="{D0BF6C4B-08B8-4DDB-9C25-32CCE56FBD57}" type="presParOf" srcId="{EC8C9F43-2150-490D-ADE6-DD2761F22727}" destId="{A72770CA-3520-45C5-B510-DA4204DF8758}" srcOrd="1" destOrd="0" presId="urn:microsoft.com/office/officeart/2005/8/layout/list1"/>
    <dgm:cxn modelId="{A0EC6E02-3B89-4668-8293-30534D061EC6}" type="presParOf" srcId="{5CE43DFF-110E-46AA-8F95-7BBA4D5E6D1F}" destId="{16524EB3-D9A0-40FD-9024-384C0819B040}" srcOrd="5" destOrd="0" presId="urn:microsoft.com/office/officeart/2005/8/layout/list1"/>
    <dgm:cxn modelId="{8F709EE7-8488-4222-B4BC-0A47107A0C09}" type="presParOf" srcId="{5CE43DFF-110E-46AA-8F95-7BBA4D5E6D1F}" destId="{8AE28556-6162-46BF-BFEC-7CCD0F260D92}" srcOrd="6" destOrd="0" presId="urn:microsoft.com/office/officeart/2005/8/layout/list1"/>
    <dgm:cxn modelId="{1ED4EF26-5A08-4832-A808-7042C495F835}" type="presParOf" srcId="{5CE43DFF-110E-46AA-8F95-7BBA4D5E6D1F}" destId="{49609B81-F10F-43B2-A3B2-B8E9465748DF}" srcOrd="7" destOrd="0" presId="urn:microsoft.com/office/officeart/2005/8/layout/list1"/>
    <dgm:cxn modelId="{BE91D9C9-43BD-468D-8857-96D3EB634187}" type="presParOf" srcId="{5CE43DFF-110E-46AA-8F95-7BBA4D5E6D1F}" destId="{267F9FD1-B598-4B80-A208-A7F2B62FEABC}" srcOrd="8" destOrd="0" presId="urn:microsoft.com/office/officeart/2005/8/layout/list1"/>
    <dgm:cxn modelId="{AA4EF3A9-F53F-413C-9855-88561ED3AE89}" type="presParOf" srcId="{267F9FD1-B598-4B80-A208-A7F2B62FEABC}" destId="{42B7FD3B-EDF9-4196-ACF0-CC9B97E2BA35}" srcOrd="0" destOrd="0" presId="urn:microsoft.com/office/officeart/2005/8/layout/list1"/>
    <dgm:cxn modelId="{1D33E4A1-DBED-4748-873B-A9EB779A7E69}" type="presParOf" srcId="{267F9FD1-B598-4B80-A208-A7F2B62FEABC}" destId="{E31EED0C-5BD5-41C8-9800-F81A9DBFD8A4}" srcOrd="1" destOrd="0" presId="urn:microsoft.com/office/officeart/2005/8/layout/list1"/>
    <dgm:cxn modelId="{824305DB-99D5-469D-92C0-C06FE0A26A79}" type="presParOf" srcId="{5CE43DFF-110E-46AA-8F95-7BBA4D5E6D1F}" destId="{8462E937-556F-48E1-8F12-33E590186C50}" srcOrd="9" destOrd="0" presId="urn:microsoft.com/office/officeart/2005/8/layout/list1"/>
    <dgm:cxn modelId="{01AC7178-909E-42E8-9559-CE2F09B3E64B}" type="presParOf" srcId="{5CE43DFF-110E-46AA-8F95-7BBA4D5E6D1F}" destId="{AADFB78C-48D8-4465-A1B4-3ABC1C74097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D725720-B194-4A35-9459-504930B56106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50ED569-2B60-4A11-B20E-22C79B66D4ED}">
      <dgm:prSet phldrT="[Text]"/>
      <dgm:spPr/>
      <dgm:t>
        <a:bodyPr/>
        <a:lstStyle/>
        <a:p>
          <a:r>
            <a:rPr lang="cs-CZ" dirty="0"/>
            <a:t>veřejný pořádek</a:t>
          </a:r>
        </a:p>
      </dgm:t>
    </dgm:pt>
    <dgm:pt modelId="{5EAE42FF-8D75-4D07-B4E8-04B638594C99}" type="parTrans" cxnId="{8B76514C-4E2A-4AE5-AB8E-8E577653804B}">
      <dgm:prSet/>
      <dgm:spPr/>
      <dgm:t>
        <a:bodyPr/>
        <a:lstStyle/>
        <a:p>
          <a:endParaRPr lang="cs-CZ"/>
        </a:p>
      </dgm:t>
    </dgm:pt>
    <dgm:pt modelId="{A3B6923D-2764-453E-9699-49A3ABDD6482}" type="sibTrans" cxnId="{8B76514C-4E2A-4AE5-AB8E-8E577653804B}">
      <dgm:prSet/>
      <dgm:spPr/>
      <dgm:t>
        <a:bodyPr/>
        <a:lstStyle/>
        <a:p>
          <a:endParaRPr lang="cs-CZ"/>
        </a:p>
      </dgm:t>
    </dgm:pt>
    <dgm:pt modelId="{E7751886-F16D-4732-9DA3-E861DA7022E6}">
      <dgm:prSet phldrT="[Text]"/>
      <dgm:spPr/>
      <dgm:t>
        <a:bodyPr/>
        <a:lstStyle/>
        <a:p>
          <a:r>
            <a:rPr lang="cs-CZ" dirty="0"/>
            <a:t>veřejná bezpečnost</a:t>
          </a:r>
        </a:p>
      </dgm:t>
    </dgm:pt>
    <dgm:pt modelId="{B4884A92-7B7A-465A-A2CD-168996B507B8}" type="parTrans" cxnId="{0AE0C241-C777-445B-97E2-3E05F024E407}">
      <dgm:prSet/>
      <dgm:spPr/>
      <dgm:t>
        <a:bodyPr/>
        <a:lstStyle/>
        <a:p>
          <a:endParaRPr lang="cs-CZ"/>
        </a:p>
      </dgm:t>
    </dgm:pt>
    <dgm:pt modelId="{5E171AF2-8F5F-49D5-9851-27AB1C08F877}" type="sibTrans" cxnId="{0AE0C241-C777-445B-97E2-3E05F024E407}">
      <dgm:prSet/>
      <dgm:spPr/>
      <dgm:t>
        <a:bodyPr/>
        <a:lstStyle/>
        <a:p>
          <a:endParaRPr lang="cs-CZ"/>
        </a:p>
      </dgm:t>
    </dgm:pt>
    <dgm:pt modelId="{E286ADD3-79E3-4D21-AEBE-2926EB85869E}">
      <dgm:prSet phldrT="[Text]"/>
      <dgm:spPr/>
      <dgm:t>
        <a:bodyPr/>
        <a:lstStyle/>
        <a:p>
          <a:r>
            <a:rPr lang="cs-CZ" dirty="0"/>
            <a:t>veřejné zdraví</a:t>
          </a:r>
        </a:p>
      </dgm:t>
    </dgm:pt>
    <dgm:pt modelId="{4ED9CCD0-39C7-4830-8B18-13F7ACBCF2F4}" type="parTrans" cxnId="{11ED0002-69CE-4A32-966D-500D48C6F211}">
      <dgm:prSet/>
      <dgm:spPr/>
      <dgm:t>
        <a:bodyPr/>
        <a:lstStyle/>
        <a:p>
          <a:endParaRPr lang="cs-CZ"/>
        </a:p>
      </dgm:t>
    </dgm:pt>
    <dgm:pt modelId="{4C181E5F-D2A3-487D-9CA0-C89B60F8B1C6}" type="sibTrans" cxnId="{11ED0002-69CE-4A32-966D-500D48C6F211}">
      <dgm:prSet/>
      <dgm:spPr/>
      <dgm:t>
        <a:bodyPr/>
        <a:lstStyle/>
        <a:p>
          <a:endParaRPr lang="cs-CZ"/>
        </a:p>
      </dgm:t>
    </dgm:pt>
    <dgm:pt modelId="{3E484D34-4E35-4445-8950-D17B269C69C1}" type="pres">
      <dgm:prSet presAssocID="{7D725720-B194-4A35-9459-504930B56106}" presName="Name0" presStyleCnt="0">
        <dgm:presLayoutVars>
          <dgm:chMax val="7"/>
          <dgm:chPref val="7"/>
          <dgm:dir/>
        </dgm:presLayoutVars>
      </dgm:prSet>
      <dgm:spPr/>
    </dgm:pt>
    <dgm:pt modelId="{601D90D3-AE33-47DB-820C-80764B3BEB0D}" type="pres">
      <dgm:prSet presAssocID="{7D725720-B194-4A35-9459-504930B56106}" presName="Name1" presStyleCnt="0"/>
      <dgm:spPr/>
    </dgm:pt>
    <dgm:pt modelId="{E3FC174C-1609-42CC-9400-0C9F2CB710F4}" type="pres">
      <dgm:prSet presAssocID="{7D725720-B194-4A35-9459-504930B56106}" presName="cycle" presStyleCnt="0"/>
      <dgm:spPr/>
    </dgm:pt>
    <dgm:pt modelId="{CA213998-5A97-4829-8679-C3F9A8B4D064}" type="pres">
      <dgm:prSet presAssocID="{7D725720-B194-4A35-9459-504930B56106}" presName="srcNode" presStyleLbl="node1" presStyleIdx="0" presStyleCnt="3"/>
      <dgm:spPr/>
    </dgm:pt>
    <dgm:pt modelId="{E3DFD293-30D8-4287-AEA2-765783DAD83B}" type="pres">
      <dgm:prSet presAssocID="{7D725720-B194-4A35-9459-504930B56106}" presName="conn" presStyleLbl="parChTrans1D2" presStyleIdx="0" presStyleCnt="1"/>
      <dgm:spPr/>
    </dgm:pt>
    <dgm:pt modelId="{CCDEE28B-3DFA-4C97-ABD0-D58ACB6FF7DA}" type="pres">
      <dgm:prSet presAssocID="{7D725720-B194-4A35-9459-504930B56106}" presName="extraNode" presStyleLbl="node1" presStyleIdx="0" presStyleCnt="3"/>
      <dgm:spPr/>
    </dgm:pt>
    <dgm:pt modelId="{E111B9AF-6D10-4E78-B3F0-C1A35E08929D}" type="pres">
      <dgm:prSet presAssocID="{7D725720-B194-4A35-9459-504930B56106}" presName="dstNode" presStyleLbl="node1" presStyleIdx="0" presStyleCnt="3"/>
      <dgm:spPr/>
    </dgm:pt>
    <dgm:pt modelId="{FB2E5012-AFBA-413D-83BC-2137551AEBAB}" type="pres">
      <dgm:prSet presAssocID="{A50ED569-2B60-4A11-B20E-22C79B66D4ED}" presName="text_1" presStyleLbl="node1" presStyleIdx="0" presStyleCnt="3">
        <dgm:presLayoutVars>
          <dgm:bulletEnabled val="1"/>
        </dgm:presLayoutVars>
      </dgm:prSet>
      <dgm:spPr/>
    </dgm:pt>
    <dgm:pt modelId="{61BBA91F-BE8A-46B5-8449-771865183AD1}" type="pres">
      <dgm:prSet presAssocID="{A50ED569-2B60-4A11-B20E-22C79B66D4ED}" presName="accent_1" presStyleCnt="0"/>
      <dgm:spPr/>
    </dgm:pt>
    <dgm:pt modelId="{CE7DA413-3D0A-4A4C-A53E-E017872AD195}" type="pres">
      <dgm:prSet presAssocID="{A50ED569-2B60-4A11-B20E-22C79B66D4ED}" presName="accentRepeatNode" presStyleLbl="solidFgAcc1" presStyleIdx="0" presStyleCnt="3"/>
      <dgm:spPr/>
    </dgm:pt>
    <dgm:pt modelId="{5DE52D23-3647-4A62-A20E-96B09182266B}" type="pres">
      <dgm:prSet presAssocID="{E7751886-F16D-4732-9DA3-E861DA7022E6}" presName="text_2" presStyleLbl="node1" presStyleIdx="1" presStyleCnt="3">
        <dgm:presLayoutVars>
          <dgm:bulletEnabled val="1"/>
        </dgm:presLayoutVars>
      </dgm:prSet>
      <dgm:spPr/>
    </dgm:pt>
    <dgm:pt modelId="{3E345AC5-4EC5-4777-8D0F-AC20DACA3576}" type="pres">
      <dgm:prSet presAssocID="{E7751886-F16D-4732-9DA3-E861DA7022E6}" presName="accent_2" presStyleCnt="0"/>
      <dgm:spPr/>
    </dgm:pt>
    <dgm:pt modelId="{FF31C50E-A1AF-42BB-A8C7-A222861F6EDA}" type="pres">
      <dgm:prSet presAssocID="{E7751886-F16D-4732-9DA3-E861DA7022E6}" presName="accentRepeatNode" presStyleLbl="solidFgAcc1" presStyleIdx="1" presStyleCnt="3"/>
      <dgm:spPr/>
    </dgm:pt>
    <dgm:pt modelId="{8E0EAE1B-86E8-4FEA-91BD-4400F537CFFE}" type="pres">
      <dgm:prSet presAssocID="{E286ADD3-79E3-4D21-AEBE-2926EB85869E}" presName="text_3" presStyleLbl="node1" presStyleIdx="2" presStyleCnt="3">
        <dgm:presLayoutVars>
          <dgm:bulletEnabled val="1"/>
        </dgm:presLayoutVars>
      </dgm:prSet>
      <dgm:spPr/>
    </dgm:pt>
    <dgm:pt modelId="{18C2B0E2-EF28-4904-B43C-D53E98C222DE}" type="pres">
      <dgm:prSet presAssocID="{E286ADD3-79E3-4D21-AEBE-2926EB85869E}" presName="accent_3" presStyleCnt="0"/>
      <dgm:spPr/>
    </dgm:pt>
    <dgm:pt modelId="{0979195E-1223-4F61-BC9C-76EEF204A34F}" type="pres">
      <dgm:prSet presAssocID="{E286ADD3-79E3-4D21-AEBE-2926EB85869E}" presName="accentRepeatNode" presStyleLbl="solidFgAcc1" presStyleIdx="2" presStyleCnt="3"/>
      <dgm:spPr/>
    </dgm:pt>
  </dgm:ptLst>
  <dgm:cxnLst>
    <dgm:cxn modelId="{11ED0002-69CE-4A32-966D-500D48C6F211}" srcId="{7D725720-B194-4A35-9459-504930B56106}" destId="{E286ADD3-79E3-4D21-AEBE-2926EB85869E}" srcOrd="2" destOrd="0" parTransId="{4ED9CCD0-39C7-4830-8B18-13F7ACBCF2F4}" sibTransId="{4C181E5F-D2A3-487D-9CA0-C89B60F8B1C6}"/>
    <dgm:cxn modelId="{CAFA9222-2B84-4536-8141-6E4493BDC7B9}" type="presOf" srcId="{E7751886-F16D-4732-9DA3-E861DA7022E6}" destId="{5DE52D23-3647-4A62-A20E-96B09182266B}" srcOrd="0" destOrd="0" presId="urn:microsoft.com/office/officeart/2008/layout/VerticalCurvedList"/>
    <dgm:cxn modelId="{0AE0C241-C777-445B-97E2-3E05F024E407}" srcId="{7D725720-B194-4A35-9459-504930B56106}" destId="{E7751886-F16D-4732-9DA3-E861DA7022E6}" srcOrd="1" destOrd="0" parTransId="{B4884A92-7B7A-465A-A2CD-168996B507B8}" sibTransId="{5E171AF2-8F5F-49D5-9851-27AB1C08F877}"/>
    <dgm:cxn modelId="{1AFD3966-6CBD-4BF9-A84E-D80658AA374C}" type="presOf" srcId="{A50ED569-2B60-4A11-B20E-22C79B66D4ED}" destId="{FB2E5012-AFBA-413D-83BC-2137551AEBAB}" srcOrd="0" destOrd="0" presId="urn:microsoft.com/office/officeart/2008/layout/VerticalCurvedList"/>
    <dgm:cxn modelId="{8B76514C-4E2A-4AE5-AB8E-8E577653804B}" srcId="{7D725720-B194-4A35-9459-504930B56106}" destId="{A50ED569-2B60-4A11-B20E-22C79B66D4ED}" srcOrd="0" destOrd="0" parTransId="{5EAE42FF-8D75-4D07-B4E8-04B638594C99}" sibTransId="{A3B6923D-2764-453E-9699-49A3ABDD6482}"/>
    <dgm:cxn modelId="{B2531DB0-AF4B-43CD-A2C9-122BDA231FA2}" type="presOf" srcId="{A3B6923D-2764-453E-9699-49A3ABDD6482}" destId="{E3DFD293-30D8-4287-AEA2-765783DAD83B}" srcOrd="0" destOrd="0" presId="urn:microsoft.com/office/officeart/2008/layout/VerticalCurvedList"/>
    <dgm:cxn modelId="{6F6A7BCB-CA35-4F42-B301-12978EFE972F}" type="presOf" srcId="{7D725720-B194-4A35-9459-504930B56106}" destId="{3E484D34-4E35-4445-8950-D17B269C69C1}" srcOrd="0" destOrd="0" presId="urn:microsoft.com/office/officeart/2008/layout/VerticalCurvedList"/>
    <dgm:cxn modelId="{1AD33BE6-C9CC-41DB-94DD-C6ABF31E0354}" type="presOf" srcId="{E286ADD3-79E3-4D21-AEBE-2926EB85869E}" destId="{8E0EAE1B-86E8-4FEA-91BD-4400F537CFFE}" srcOrd="0" destOrd="0" presId="urn:microsoft.com/office/officeart/2008/layout/VerticalCurvedList"/>
    <dgm:cxn modelId="{B42BD2A5-2261-4F32-BA26-8A67EB9D0B23}" type="presParOf" srcId="{3E484D34-4E35-4445-8950-D17B269C69C1}" destId="{601D90D3-AE33-47DB-820C-80764B3BEB0D}" srcOrd="0" destOrd="0" presId="urn:microsoft.com/office/officeart/2008/layout/VerticalCurvedList"/>
    <dgm:cxn modelId="{205FCD1F-3B8B-49E9-A350-FFE4AF6C079C}" type="presParOf" srcId="{601D90D3-AE33-47DB-820C-80764B3BEB0D}" destId="{E3FC174C-1609-42CC-9400-0C9F2CB710F4}" srcOrd="0" destOrd="0" presId="urn:microsoft.com/office/officeart/2008/layout/VerticalCurvedList"/>
    <dgm:cxn modelId="{94B02B5B-1472-4F45-A0A2-8E400BBA3934}" type="presParOf" srcId="{E3FC174C-1609-42CC-9400-0C9F2CB710F4}" destId="{CA213998-5A97-4829-8679-C3F9A8B4D064}" srcOrd="0" destOrd="0" presId="urn:microsoft.com/office/officeart/2008/layout/VerticalCurvedList"/>
    <dgm:cxn modelId="{06FEF3A4-F406-48EF-9634-BAB0878419F0}" type="presParOf" srcId="{E3FC174C-1609-42CC-9400-0C9F2CB710F4}" destId="{E3DFD293-30D8-4287-AEA2-765783DAD83B}" srcOrd="1" destOrd="0" presId="urn:microsoft.com/office/officeart/2008/layout/VerticalCurvedList"/>
    <dgm:cxn modelId="{896DD858-008D-4982-95F3-4AB53C0F1362}" type="presParOf" srcId="{E3FC174C-1609-42CC-9400-0C9F2CB710F4}" destId="{CCDEE28B-3DFA-4C97-ABD0-D58ACB6FF7DA}" srcOrd="2" destOrd="0" presId="urn:microsoft.com/office/officeart/2008/layout/VerticalCurvedList"/>
    <dgm:cxn modelId="{EA88DB95-5500-4275-87B8-8D82624FDB37}" type="presParOf" srcId="{E3FC174C-1609-42CC-9400-0C9F2CB710F4}" destId="{E111B9AF-6D10-4E78-B3F0-C1A35E08929D}" srcOrd="3" destOrd="0" presId="urn:microsoft.com/office/officeart/2008/layout/VerticalCurvedList"/>
    <dgm:cxn modelId="{3153EA57-E027-435B-9414-7D6A3D93E5A2}" type="presParOf" srcId="{601D90D3-AE33-47DB-820C-80764B3BEB0D}" destId="{FB2E5012-AFBA-413D-83BC-2137551AEBAB}" srcOrd="1" destOrd="0" presId="urn:microsoft.com/office/officeart/2008/layout/VerticalCurvedList"/>
    <dgm:cxn modelId="{974D98F8-E56C-48ED-AA39-44C2F540123A}" type="presParOf" srcId="{601D90D3-AE33-47DB-820C-80764B3BEB0D}" destId="{61BBA91F-BE8A-46B5-8449-771865183AD1}" srcOrd="2" destOrd="0" presId="urn:microsoft.com/office/officeart/2008/layout/VerticalCurvedList"/>
    <dgm:cxn modelId="{6E21E466-14D0-4177-A50B-F62E3EF3E637}" type="presParOf" srcId="{61BBA91F-BE8A-46B5-8449-771865183AD1}" destId="{CE7DA413-3D0A-4A4C-A53E-E017872AD195}" srcOrd="0" destOrd="0" presId="urn:microsoft.com/office/officeart/2008/layout/VerticalCurvedList"/>
    <dgm:cxn modelId="{9679C7AA-E294-405E-AE27-529681F99481}" type="presParOf" srcId="{601D90D3-AE33-47DB-820C-80764B3BEB0D}" destId="{5DE52D23-3647-4A62-A20E-96B09182266B}" srcOrd="3" destOrd="0" presId="urn:microsoft.com/office/officeart/2008/layout/VerticalCurvedList"/>
    <dgm:cxn modelId="{7C5E632C-95ED-403E-B1F5-EED43973BEE6}" type="presParOf" srcId="{601D90D3-AE33-47DB-820C-80764B3BEB0D}" destId="{3E345AC5-4EC5-4777-8D0F-AC20DACA3576}" srcOrd="4" destOrd="0" presId="urn:microsoft.com/office/officeart/2008/layout/VerticalCurvedList"/>
    <dgm:cxn modelId="{94823209-F86A-4F97-B3A4-DD849EC241F7}" type="presParOf" srcId="{3E345AC5-4EC5-4777-8D0F-AC20DACA3576}" destId="{FF31C50E-A1AF-42BB-A8C7-A222861F6EDA}" srcOrd="0" destOrd="0" presId="urn:microsoft.com/office/officeart/2008/layout/VerticalCurvedList"/>
    <dgm:cxn modelId="{49CABBB8-DED5-4D2C-A2EF-8AB350424559}" type="presParOf" srcId="{601D90D3-AE33-47DB-820C-80764B3BEB0D}" destId="{8E0EAE1B-86E8-4FEA-91BD-4400F537CFFE}" srcOrd="5" destOrd="0" presId="urn:microsoft.com/office/officeart/2008/layout/VerticalCurvedList"/>
    <dgm:cxn modelId="{EB9CB59B-82FD-4EA1-A785-D286D262285F}" type="presParOf" srcId="{601D90D3-AE33-47DB-820C-80764B3BEB0D}" destId="{18C2B0E2-EF28-4904-B43C-D53E98C222DE}" srcOrd="6" destOrd="0" presId="urn:microsoft.com/office/officeart/2008/layout/VerticalCurvedList"/>
    <dgm:cxn modelId="{D6346DAB-1DF5-4A5A-ACC3-5859737C4F74}" type="presParOf" srcId="{18C2B0E2-EF28-4904-B43C-D53E98C222DE}" destId="{0979195E-1223-4F61-BC9C-76EEF204A34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E11CFF0-5080-45C2-AEFD-5D7658F63B9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23FA6B9-6B1A-4170-9FE1-A25E569D2CD7}">
      <dgm:prSet phldrT="[Text]"/>
      <dgm:spPr/>
      <dgm:t>
        <a:bodyPr/>
        <a:lstStyle/>
        <a:p>
          <a:r>
            <a:rPr lang="cs-CZ" dirty="0"/>
            <a:t>automatické uznávání u harmonizovaných profesí</a:t>
          </a:r>
        </a:p>
      </dgm:t>
    </dgm:pt>
    <dgm:pt modelId="{D18821D7-2FBC-4E9B-BC4F-9F4FF80BF436}" type="parTrans" cxnId="{0D04C879-B486-49D6-B4E3-A3F61139B63C}">
      <dgm:prSet/>
      <dgm:spPr/>
      <dgm:t>
        <a:bodyPr/>
        <a:lstStyle/>
        <a:p>
          <a:endParaRPr lang="cs-CZ"/>
        </a:p>
      </dgm:t>
    </dgm:pt>
    <dgm:pt modelId="{2BC4BB44-B19D-4CE6-8EFB-19E98B3ED70F}" type="sibTrans" cxnId="{0D04C879-B486-49D6-B4E3-A3F61139B63C}">
      <dgm:prSet/>
      <dgm:spPr/>
      <dgm:t>
        <a:bodyPr/>
        <a:lstStyle/>
        <a:p>
          <a:endParaRPr lang="cs-CZ"/>
        </a:p>
      </dgm:t>
    </dgm:pt>
    <dgm:pt modelId="{07D84631-B48F-45EE-870B-52B5F5177A37}">
      <dgm:prSet phldrT="[Text]"/>
      <dgm:spPr/>
      <dgm:t>
        <a:bodyPr/>
        <a:lstStyle/>
        <a:p>
          <a:r>
            <a:rPr lang="cs-CZ" dirty="0"/>
            <a:t>automatické uznávání u některých profesí na základě odborné zkušenosti (řemeslná výroba, průmysl, obchod)</a:t>
          </a:r>
        </a:p>
      </dgm:t>
    </dgm:pt>
    <dgm:pt modelId="{AC60EEED-5335-4CB9-8FBB-45EF8E10D907}" type="parTrans" cxnId="{62E81085-5CC9-46BD-85CB-DABB42D5E8AF}">
      <dgm:prSet/>
      <dgm:spPr/>
      <dgm:t>
        <a:bodyPr/>
        <a:lstStyle/>
        <a:p>
          <a:endParaRPr lang="cs-CZ"/>
        </a:p>
      </dgm:t>
    </dgm:pt>
    <dgm:pt modelId="{21DFA297-B9B9-4C93-9D73-2F6352D96CAC}" type="sibTrans" cxnId="{62E81085-5CC9-46BD-85CB-DABB42D5E8AF}">
      <dgm:prSet/>
      <dgm:spPr/>
      <dgm:t>
        <a:bodyPr/>
        <a:lstStyle/>
        <a:p>
          <a:endParaRPr lang="cs-CZ"/>
        </a:p>
      </dgm:t>
    </dgm:pt>
    <dgm:pt modelId="{DF5C66EF-2294-4544-96E5-107BE3AAA595}">
      <dgm:prSet phldrT="[Text]"/>
      <dgm:spPr/>
      <dgm:t>
        <a:bodyPr/>
        <a:lstStyle/>
        <a:p>
          <a:r>
            <a:rPr lang="cs-CZ" dirty="0"/>
            <a:t>všeobecný systém pro ostatní povolání – režim vzájemného uznávání </a:t>
          </a:r>
        </a:p>
      </dgm:t>
    </dgm:pt>
    <dgm:pt modelId="{1C5E2164-3708-41E5-9B26-B81E5FA72751}" type="parTrans" cxnId="{C15F3A33-E571-4CAF-908E-3FD46E5D81F5}">
      <dgm:prSet/>
      <dgm:spPr/>
      <dgm:t>
        <a:bodyPr/>
        <a:lstStyle/>
        <a:p>
          <a:endParaRPr lang="cs-CZ"/>
        </a:p>
      </dgm:t>
    </dgm:pt>
    <dgm:pt modelId="{7F4CB524-03E6-45F0-978E-3DA5D3573A6F}" type="sibTrans" cxnId="{C15F3A33-E571-4CAF-908E-3FD46E5D81F5}">
      <dgm:prSet/>
      <dgm:spPr/>
      <dgm:t>
        <a:bodyPr/>
        <a:lstStyle/>
        <a:p>
          <a:endParaRPr lang="cs-CZ"/>
        </a:p>
      </dgm:t>
    </dgm:pt>
    <dgm:pt modelId="{B0E62284-164A-4066-8ACE-4ACB5BE87744}" type="pres">
      <dgm:prSet presAssocID="{8E11CFF0-5080-45C2-AEFD-5D7658F63B98}" presName="Name0" presStyleCnt="0">
        <dgm:presLayoutVars>
          <dgm:chMax val="7"/>
          <dgm:chPref val="7"/>
          <dgm:dir/>
        </dgm:presLayoutVars>
      </dgm:prSet>
      <dgm:spPr/>
    </dgm:pt>
    <dgm:pt modelId="{76929A48-C26C-4136-9B4B-EAE09AE2689E}" type="pres">
      <dgm:prSet presAssocID="{8E11CFF0-5080-45C2-AEFD-5D7658F63B98}" presName="Name1" presStyleCnt="0"/>
      <dgm:spPr/>
    </dgm:pt>
    <dgm:pt modelId="{F4657FF3-0318-4C7E-8601-4C517A7B4B84}" type="pres">
      <dgm:prSet presAssocID="{8E11CFF0-5080-45C2-AEFD-5D7658F63B98}" presName="cycle" presStyleCnt="0"/>
      <dgm:spPr/>
    </dgm:pt>
    <dgm:pt modelId="{0254CE26-7326-4E18-83EF-4B180C255D6B}" type="pres">
      <dgm:prSet presAssocID="{8E11CFF0-5080-45C2-AEFD-5D7658F63B98}" presName="srcNode" presStyleLbl="node1" presStyleIdx="0" presStyleCnt="3"/>
      <dgm:spPr/>
    </dgm:pt>
    <dgm:pt modelId="{EF47D6EB-9327-43BD-AA35-0BBC3B6F9543}" type="pres">
      <dgm:prSet presAssocID="{8E11CFF0-5080-45C2-AEFD-5D7658F63B98}" presName="conn" presStyleLbl="parChTrans1D2" presStyleIdx="0" presStyleCnt="1"/>
      <dgm:spPr/>
    </dgm:pt>
    <dgm:pt modelId="{54BE85B8-BDDE-4913-B5B6-022CA68F137E}" type="pres">
      <dgm:prSet presAssocID="{8E11CFF0-5080-45C2-AEFD-5D7658F63B98}" presName="extraNode" presStyleLbl="node1" presStyleIdx="0" presStyleCnt="3"/>
      <dgm:spPr/>
    </dgm:pt>
    <dgm:pt modelId="{CB8E0A32-B589-47B2-A7CA-7E4F6245E1B5}" type="pres">
      <dgm:prSet presAssocID="{8E11CFF0-5080-45C2-AEFD-5D7658F63B98}" presName="dstNode" presStyleLbl="node1" presStyleIdx="0" presStyleCnt="3"/>
      <dgm:spPr/>
    </dgm:pt>
    <dgm:pt modelId="{07247756-804B-4D0E-82A2-7CB53E2DB9D0}" type="pres">
      <dgm:prSet presAssocID="{523FA6B9-6B1A-4170-9FE1-A25E569D2CD7}" presName="text_1" presStyleLbl="node1" presStyleIdx="0" presStyleCnt="3">
        <dgm:presLayoutVars>
          <dgm:bulletEnabled val="1"/>
        </dgm:presLayoutVars>
      </dgm:prSet>
      <dgm:spPr/>
    </dgm:pt>
    <dgm:pt modelId="{84B60927-24EF-4C85-8FE3-A15C4EB3D420}" type="pres">
      <dgm:prSet presAssocID="{523FA6B9-6B1A-4170-9FE1-A25E569D2CD7}" presName="accent_1" presStyleCnt="0"/>
      <dgm:spPr/>
    </dgm:pt>
    <dgm:pt modelId="{4A980085-D285-4201-BA6F-6C96E7E8E619}" type="pres">
      <dgm:prSet presAssocID="{523FA6B9-6B1A-4170-9FE1-A25E569D2CD7}" presName="accentRepeatNode" presStyleLbl="solidFgAcc1" presStyleIdx="0" presStyleCnt="3"/>
      <dgm:spPr/>
    </dgm:pt>
    <dgm:pt modelId="{44269435-F632-4BB9-A606-2C787E6AB53E}" type="pres">
      <dgm:prSet presAssocID="{07D84631-B48F-45EE-870B-52B5F5177A37}" presName="text_2" presStyleLbl="node1" presStyleIdx="1" presStyleCnt="3">
        <dgm:presLayoutVars>
          <dgm:bulletEnabled val="1"/>
        </dgm:presLayoutVars>
      </dgm:prSet>
      <dgm:spPr/>
    </dgm:pt>
    <dgm:pt modelId="{C1B70D5C-12E2-44D5-B9ED-502AC6B8C9E9}" type="pres">
      <dgm:prSet presAssocID="{07D84631-B48F-45EE-870B-52B5F5177A37}" presName="accent_2" presStyleCnt="0"/>
      <dgm:spPr/>
    </dgm:pt>
    <dgm:pt modelId="{F00191FA-94CC-413D-B53D-04532FEF8C51}" type="pres">
      <dgm:prSet presAssocID="{07D84631-B48F-45EE-870B-52B5F5177A37}" presName="accentRepeatNode" presStyleLbl="solidFgAcc1" presStyleIdx="1" presStyleCnt="3"/>
      <dgm:spPr/>
    </dgm:pt>
    <dgm:pt modelId="{A809A4BD-A73D-42D4-B2EC-C28E409EDF30}" type="pres">
      <dgm:prSet presAssocID="{DF5C66EF-2294-4544-96E5-107BE3AAA595}" presName="text_3" presStyleLbl="node1" presStyleIdx="2" presStyleCnt="3">
        <dgm:presLayoutVars>
          <dgm:bulletEnabled val="1"/>
        </dgm:presLayoutVars>
      </dgm:prSet>
      <dgm:spPr/>
    </dgm:pt>
    <dgm:pt modelId="{A38D842E-D8E9-420A-A541-49F72253E4D3}" type="pres">
      <dgm:prSet presAssocID="{DF5C66EF-2294-4544-96E5-107BE3AAA595}" presName="accent_3" presStyleCnt="0"/>
      <dgm:spPr/>
    </dgm:pt>
    <dgm:pt modelId="{61B77650-638D-4157-80BF-76BCE2684109}" type="pres">
      <dgm:prSet presAssocID="{DF5C66EF-2294-4544-96E5-107BE3AAA595}" presName="accentRepeatNode" presStyleLbl="solidFgAcc1" presStyleIdx="2" presStyleCnt="3"/>
      <dgm:spPr/>
    </dgm:pt>
  </dgm:ptLst>
  <dgm:cxnLst>
    <dgm:cxn modelId="{9BD08003-BA24-45C5-B5EB-AF0EC4CD3397}" type="presOf" srcId="{07D84631-B48F-45EE-870B-52B5F5177A37}" destId="{44269435-F632-4BB9-A606-2C787E6AB53E}" srcOrd="0" destOrd="0" presId="urn:microsoft.com/office/officeart/2008/layout/VerticalCurvedList"/>
    <dgm:cxn modelId="{C15F3A33-E571-4CAF-908E-3FD46E5D81F5}" srcId="{8E11CFF0-5080-45C2-AEFD-5D7658F63B98}" destId="{DF5C66EF-2294-4544-96E5-107BE3AAA595}" srcOrd="2" destOrd="0" parTransId="{1C5E2164-3708-41E5-9B26-B81E5FA72751}" sibTransId="{7F4CB524-03E6-45F0-978E-3DA5D3573A6F}"/>
    <dgm:cxn modelId="{AA423E71-3DFE-43B2-ADCA-472E2FFE00B1}" type="presOf" srcId="{523FA6B9-6B1A-4170-9FE1-A25E569D2CD7}" destId="{07247756-804B-4D0E-82A2-7CB53E2DB9D0}" srcOrd="0" destOrd="0" presId="urn:microsoft.com/office/officeart/2008/layout/VerticalCurvedList"/>
    <dgm:cxn modelId="{0D04C879-B486-49D6-B4E3-A3F61139B63C}" srcId="{8E11CFF0-5080-45C2-AEFD-5D7658F63B98}" destId="{523FA6B9-6B1A-4170-9FE1-A25E569D2CD7}" srcOrd="0" destOrd="0" parTransId="{D18821D7-2FBC-4E9B-BC4F-9F4FF80BF436}" sibTransId="{2BC4BB44-B19D-4CE6-8EFB-19E98B3ED70F}"/>
    <dgm:cxn modelId="{62E81085-5CC9-46BD-85CB-DABB42D5E8AF}" srcId="{8E11CFF0-5080-45C2-AEFD-5D7658F63B98}" destId="{07D84631-B48F-45EE-870B-52B5F5177A37}" srcOrd="1" destOrd="0" parTransId="{AC60EEED-5335-4CB9-8FBB-45EF8E10D907}" sibTransId="{21DFA297-B9B9-4C93-9D73-2F6352D96CAC}"/>
    <dgm:cxn modelId="{9164FA87-B3F4-4517-AD5C-B308FB52295B}" type="presOf" srcId="{8E11CFF0-5080-45C2-AEFD-5D7658F63B98}" destId="{B0E62284-164A-4066-8ACE-4ACB5BE87744}" srcOrd="0" destOrd="0" presId="urn:microsoft.com/office/officeart/2008/layout/VerticalCurvedList"/>
    <dgm:cxn modelId="{45DB4A88-A763-4440-B6A7-EDE30406FE8F}" type="presOf" srcId="{2BC4BB44-B19D-4CE6-8EFB-19E98B3ED70F}" destId="{EF47D6EB-9327-43BD-AA35-0BBC3B6F9543}" srcOrd="0" destOrd="0" presId="urn:microsoft.com/office/officeart/2008/layout/VerticalCurvedList"/>
    <dgm:cxn modelId="{9849D1B5-60B6-42D1-9FEE-F967AB621900}" type="presOf" srcId="{DF5C66EF-2294-4544-96E5-107BE3AAA595}" destId="{A809A4BD-A73D-42D4-B2EC-C28E409EDF30}" srcOrd="0" destOrd="0" presId="urn:microsoft.com/office/officeart/2008/layout/VerticalCurvedList"/>
    <dgm:cxn modelId="{2AA604E6-2890-4C2F-BC89-CAB93FBA5B75}" type="presParOf" srcId="{B0E62284-164A-4066-8ACE-4ACB5BE87744}" destId="{76929A48-C26C-4136-9B4B-EAE09AE2689E}" srcOrd="0" destOrd="0" presId="urn:microsoft.com/office/officeart/2008/layout/VerticalCurvedList"/>
    <dgm:cxn modelId="{EAD74B88-244F-4DCD-9462-AD763540FDB4}" type="presParOf" srcId="{76929A48-C26C-4136-9B4B-EAE09AE2689E}" destId="{F4657FF3-0318-4C7E-8601-4C517A7B4B84}" srcOrd="0" destOrd="0" presId="urn:microsoft.com/office/officeart/2008/layout/VerticalCurvedList"/>
    <dgm:cxn modelId="{554FC34A-1D65-4456-97DB-941C40F4897C}" type="presParOf" srcId="{F4657FF3-0318-4C7E-8601-4C517A7B4B84}" destId="{0254CE26-7326-4E18-83EF-4B180C255D6B}" srcOrd="0" destOrd="0" presId="urn:microsoft.com/office/officeart/2008/layout/VerticalCurvedList"/>
    <dgm:cxn modelId="{8F18219C-7878-4C9E-B271-AB554FA009F7}" type="presParOf" srcId="{F4657FF3-0318-4C7E-8601-4C517A7B4B84}" destId="{EF47D6EB-9327-43BD-AA35-0BBC3B6F9543}" srcOrd="1" destOrd="0" presId="urn:microsoft.com/office/officeart/2008/layout/VerticalCurvedList"/>
    <dgm:cxn modelId="{C79A7A27-C3C0-4372-A4EA-AB9D482ED162}" type="presParOf" srcId="{F4657FF3-0318-4C7E-8601-4C517A7B4B84}" destId="{54BE85B8-BDDE-4913-B5B6-022CA68F137E}" srcOrd="2" destOrd="0" presId="urn:microsoft.com/office/officeart/2008/layout/VerticalCurvedList"/>
    <dgm:cxn modelId="{921B83FE-27B4-4FCD-81F0-3EB411BCD17F}" type="presParOf" srcId="{F4657FF3-0318-4C7E-8601-4C517A7B4B84}" destId="{CB8E0A32-B589-47B2-A7CA-7E4F6245E1B5}" srcOrd="3" destOrd="0" presId="urn:microsoft.com/office/officeart/2008/layout/VerticalCurvedList"/>
    <dgm:cxn modelId="{944C52F0-75B3-434B-997C-2D08E09198A8}" type="presParOf" srcId="{76929A48-C26C-4136-9B4B-EAE09AE2689E}" destId="{07247756-804B-4D0E-82A2-7CB53E2DB9D0}" srcOrd="1" destOrd="0" presId="urn:microsoft.com/office/officeart/2008/layout/VerticalCurvedList"/>
    <dgm:cxn modelId="{7A901882-39FC-4AEF-A460-2DF588FEA65F}" type="presParOf" srcId="{76929A48-C26C-4136-9B4B-EAE09AE2689E}" destId="{84B60927-24EF-4C85-8FE3-A15C4EB3D420}" srcOrd="2" destOrd="0" presId="urn:microsoft.com/office/officeart/2008/layout/VerticalCurvedList"/>
    <dgm:cxn modelId="{752B8084-C8CD-4A4A-AA12-104EE46F8168}" type="presParOf" srcId="{84B60927-24EF-4C85-8FE3-A15C4EB3D420}" destId="{4A980085-D285-4201-BA6F-6C96E7E8E619}" srcOrd="0" destOrd="0" presId="urn:microsoft.com/office/officeart/2008/layout/VerticalCurvedList"/>
    <dgm:cxn modelId="{F7443F8E-F9F7-43EF-BA57-9856561EBC79}" type="presParOf" srcId="{76929A48-C26C-4136-9B4B-EAE09AE2689E}" destId="{44269435-F632-4BB9-A606-2C787E6AB53E}" srcOrd="3" destOrd="0" presId="urn:microsoft.com/office/officeart/2008/layout/VerticalCurvedList"/>
    <dgm:cxn modelId="{D689C710-9354-4597-A4FE-CAFB1DFFA4D3}" type="presParOf" srcId="{76929A48-C26C-4136-9B4B-EAE09AE2689E}" destId="{C1B70D5C-12E2-44D5-B9ED-502AC6B8C9E9}" srcOrd="4" destOrd="0" presId="urn:microsoft.com/office/officeart/2008/layout/VerticalCurvedList"/>
    <dgm:cxn modelId="{8BD16346-1757-4A4B-A0FD-2361EDAC9E8E}" type="presParOf" srcId="{C1B70D5C-12E2-44D5-B9ED-502AC6B8C9E9}" destId="{F00191FA-94CC-413D-B53D-04532FEF8C51}" srcOrd="0" destOrd="0" presId="urn:microsoft.com/office/officeart/2008/layout/VerticalCurvedList"/>
    <dgm:cxn modelId="{EDC15C6F-77C1-4704-9F03-F67E0A253CF0}" type="presParOf" srcId="{76929A48-C26C-4136-9B4B-EAE09AE2689E}" destId="{A809A4BD-A73D-42D4-B2EC-C28E409EDF30}" srcOrd="5" destOrd="0" presId="urn:microsoft.com/office/officeart/2008/layout/VerticalCurvedList"/>
    <dgm:cxn modelId="{8A5910EC-5B53-4B30-A0E7-63FF01205B9A}" type="presParOf" srcId="{76929A48-C26C-4136-9B4B-EAE09AE2689E}" destId="{A38D842E-D8E9-420A-A541-49F72253E4D3}" srcOrd="6" destOrd="0" presId="urn:microsoft.com/office/officeart/2008/layout/VerticalCurvedList"/>
    <dgm:cxn modelId="{FA2C1E8E-E84C-4D29-86C0-E73309EA8AEA}" type="presParOf" srcId="{A38D842E-D8E9-420A-A541-49F72253E4D3}" destId="{61B77650-638D-4157-80BF-76BCE268410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D725720-B194-4A35-9459-504930B56106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50ED569-2B60-4A11-B20E-22C79B66D4ED}">
      <dgm:prSet phldrT="[Text]"/>
      <dgm:spPr/>
      <dgm:t>
        <a:bodyPr/>
        <a:lstStyle/>
        <a:p>
          <a:r>
            <a:rPr lang="cs-CZ" dirty="0"/>
            <a:t>veřejný pořádek</a:t>
          </a:r>
        </a:p>
      </dgm:t>
    </dgm:pt>
    <dgm:pt modelId="{5EAE42FF-8D75-4D07-B4E8-04B638594C99}" type="parTrans" cxnId="{8B76514C-4E2A-4AE5-AB8E-8E577653804B}">
      <dgm:prSet/>
      <dgm:spPr/>
      <dgm:t>
        <a:bodyPr/>
        <a:lstStyle/>
        <a:p>
          <a:endParaRPr lang="cs-CZ"/>
        </a:p>
      </dgm:t>
    </dgm:pt>
    <dgm:pt modelId="{A3B6923D-2764-453E-9699-49A3ABDD6482}" type="sibTrans" cxnId="{8B76514C-4E2A-4AE5-AB8E-8E577653804B}">
      <dgm:prSet/>
      <dgm:spPr/>
      <dgm:t>
        <a:bodyPr/>
        <a:lstStyle/>
        <a:p>
          <a:endParaRPr lang="cs-CZ"/>
        </a:p>
      </dgm:t>
    </dgm:pt>
    <dgm:pt modelId="{E7751886-F16D-4732-9DA3-E861DA7022E6}">
      <dgm:prSet phldrT="[Text]"/>
      <dgm:spPr/>
      <dgm:t>
        <a:bodyPr/>
        <a:lstStyle/>
        <a:p>
          <a:r>
            <a:rPr lang="cs-CZ" dirty="0"/>
            <a:t>veřejná bezpečnost</a:t>
          </a:r>
        </a:p>
      </dgm:t>
    </dgm:pt>
    <dgm:pt modelId="{B4884A92-7B7A-465A-A2CD-168996B507B8}" type="parTrans" cxnId="{0AE0C241-C777-445B-97E2-3E05F024E407}">
      <dgm:prSet/>
      <dgm:spPr/>
      <dgm:t>
        <a:bodyPr/>
        <a:lstStyle/>
        <a:p>
          <a:endParaRPr lang="cs-CZ"/>
        </a:p>
      </dgm:t>
    </dgm:pt>
    <dgm:pt modelId="{5E171AF2-8F5F-49D5-9851-27AB1C08F877}" type="sibTrans" cxnId="{0AE0C241-C777-445B-97E2-3E05F024E407}">
      <dgm:prSet/>
      <dgm:spPr/>
      <dgm:t>
        <a:bodyPr/>
        <a:lstStyle/>
        <a:p>
          <a:endParaRPr lang="cs-CZ"/>
        </a:p>
      </dgm:t>
    </dgm:pt>
    <dgm:pt modelId="{E286ADD3-79E3-4D21-AEBE-2926EB85869E}">
      <dgm:prSet phldrT="[Text]"/>
      <dgm:spPr/>
      <dgm:t>
        <a:bodyPr/>
        <a:lstStyle/>
        <a:p>
          <a:r>
            <a:rPr lang="cs-CZ" dirty="0"/>
            <a:t>veřejné zdraví</a:t>
          </a:r>
        </a:p>
      </dgm:t>
    </dgm:pt>
    <dgm:pt modelId="{4ED9CCD0-39C7-4830-8B18-13F7ACBCF2F4}" type="parTrans" cxnId="{11ED0002-69CE-4A32-966D-500D48C6F211}">
      <dgm:prSet/>
      <dgm:spPr/>
      <dgm:t>
        <a:bodyPr/>
        <a:lstStyle/>
        <a:p>
          <a:endParaRPr lang="cs-CZ"/>
        </a:p>
      </dgm:t>
    </dgm:pt>
    <dgm:pt modelId="{4C181E5F-D2A3-487D-9CA0-C89B60F8B1C6}" type="sibTrans" cxnId="{11ED0002-69CE-4A32-966D-500D48C6F211}">
      <dgm:prSet/>
      <dgm:spPr/>
      <dgm:t>
        <a:bodyPr/>
        <a:lstStyle/>
        <a:p>
          <a:endParaRPr lang="cs-CZ"/>
        </a:p>
      </dgm:t>
    </dgm:pt>
    <dgm:pt modelId="{3E484D34-4E35-4445-8950-D17B269C69C1}" type="pres">
      <dgm:prSet presAssocID="{7D725720-B194-4A35-9459-504930B56106}" presName="Name0" presStyleCnt="0">
        <dgm:presLayoutVars>
          <dgm:chMax val="7"/>
          <dgm:chPref val="7"/>
          <dgm:dir/>
        </dgm:presLayoutVars>
      </dgm:prSet>
      <dgm:spPr/>
    </dgm:pt>
    <dgm:pt modelId="{601D90D3-AE33-47DB-820C-80764B3BEB0D}" type="pres">
      <dgm:prSet presAssocID="{7D725720-B194-4A35-9459-504930B56106}" presName="Name1" presStyleCnt="0"/>
      <dgm:spPr/>
    </dgm:pt>
    <dgm:pt modelId="{E3FC174C-1609-42CC-9400-0C9F2CB710F4}" type="pres">
      <dgm:prSet presAssocID="{7D725720-B194-4A35-9459-504930B56106}" presName="cycle" presStyleCnt="0"/>
      <dgm:spPr/>
    </dgm:pt>
    <dgm:pt modelId="{CA213998-5A97-4829-8679-C3F9A8B4D064}" type="pres">
      <dgm:prSet presAssocID="{7D725720-B194-4A35-9459-504930B56106}" presName="srcNode" presStyleLbl="node1" presStyleIdx="0" presStyleCnt="3"/>
      <dgm:spPr/>
    </dgm:pt>
    <dgm:pt modelId="{E3DFD293-30D8-4287-AEA2-765783DAD83B}" type="pres">
      <dgm:prSet presAssocID="{7D725720-B194-4A35-9459-504930B56106}" presName="conn" presStyleLbl="parChTrans1D2" presStyleIdx="0" presStyleCnt="1"/>
      <dgm:spPr/>
    </dgm:pt>
    <dgm:pt modelId="{CCDEE28B-3DFA-4C97-ABD0-D58ACB6FF7DA}" type="pres">
      <dgm:prSet presAssocID="{7D725720-B194-4A35-9459-504930B56106}" presName="extraNode" presStyleLbl="node1" presStyleIdx="0" presStyleCnt="3"/>
      <dgm:spPr/>
    </dgm:pt>
    <dgm:pt modelId="{E111B9AF-6D10-4E78-B3F0-C1A35E08929D}" type="pres">
      <dgm:prSet presAssocID="{7D725720-B194-4A35-9459-504930B56106}" presName="dstNode" presStyleLbl="node1" presStyleIdx="0" presStyleCnt="3"/>
      <dgm:spPr/>
    </dgm:pt>
    <dgm:pt modelId="{FB2E5012-AFBA-413D-83BC-2137551AEBAB}" type="pres">
      <dgm:prSet presAssocID="{A50ED569-2B60-4A11-B20E-22C79B66D4ED}" presName="text_1" presStyleLbl="node1" presStyleIdx="0" presStyleCnt="3">
        <dgm:presLayoutVars>
          <dgm:bulletEnabled val="1"/>
        </dgm:presLayoutVars>
      </dgm:prSet>
      <dgm:spPr/>
    </dgm:pt>
    <dgm:pt modelId="{61BBA91F-BE8A-46B5-8449-771865183AD1}" type="pres">
      <dgm:prSet presAssocID="{A50ED569-2B60-4A11-B20E-22C79B66D4ED}" presName="accent_1" presStyleCnt="0"/>
      <dgm:spPr/>
    </dgm:pt>
    <dgm:pt modelId="{CE7DA413-3D0A-4A4C-A53E-E017872AD195}" type="pres">
      <dgm:prSet presAssocID="{A50ED569-2B60-4A11-B20E-22C79B66D4ED}" presName="accentRepeatNode" presStyleLbl="solidFgAcc1" presStyleIdx="0" presStyleCnt="3"/>
      <dgm:spPr/>
    </dgm:pt>
    <dgm:pt modelId="{5DE52D23-3647-4A62-A20E-96B09182266B}" type="pres">
      <dgm:prSet presAssocID="{E7751886-F16D-4732-9DA3-E861DA7022E6}" presName="text_2" presStyleLbl="node1" presStyleIdx="1" presStyleCnt="3">
        <dgm:presLayoutVars>
          <dgm:bulletEnabled val="1"/>
        </dgm:presLayoutVars>
      </dgm:prSet>
      <dgm:spPr/>
    </dgm:pt>
    <dgm:pt modelId="{3E345AC5-4EC5-4777-8D0F-AC20DACA3576}" type="pres">
      <dgm:prSet presAssocID="{E7751886-F16D-4732-9DA3-E861DA7022E6}" presName="accent_2" presStyleCnt="0"/>
      <dgm:spPr/>
    </dgm:pt>
    <dgm:pt modelId="{FF31C50E-A1AF-42BB-A8C7-A222861F6EDA}" type="pres">
      <dgm:prSet presAssocID="{E7751886-F16D-4732-9DA3-E861DA7022E6}" presName="accentRepeatNode" presStyleLbl="solidFgAcc1" presStyleIdx="1" presStyleCnt="3"/>
      <dgm:spPr/>
    </dgm:pt>
    <dgm:pt modelId="{8E0EAE1B-86E8-4FEA-91BD-4400F537CFFE}" type="pres">
      <dgm:prSet presAssocID="{E286ADD3-79E3-4D21-AEBE-2926EB85869E}" presName="text_3" presStyleLbl="node1" presStyleIdx="2" presStyleCnt="3">
        <dgm:presLayoutVars>
          <dgm:bulletEnabled val="1"/>
        </dgm:presLayoutVars>
      </dgm:prSet>
      <dgm:spPr/>
    </dgm:pt>
    <dgm:pt modelId="{18C2B0E2-EF28-4904-B43C-D53E98C222DE}" type="pres">
      <dgm:prSet presAssocID="{E286ADD3-79E3-4D21-AEBE-2926EB85869E}" presName="accent_3" presStyleCnt="0"/>
      <dgm:spPr/>
    </dgm:pt>
    <dgm:pt modelId="{0979195E-1223-4F61-BC9C-76EEF204A34F}" type="pres">
      <dgm:prSet presAssocID="{E286ADD3-79E3-4D21-AEBE-2926EB85869E}" presName="accentRepeatNode" presStyleLbl="solidFgAcc1" presStyleIdx="2" presStyleCnt="3"/>
      <dgm:spPr/>
    </dgm:pt>
  </dgm:ptLst>
  <dgm:cxnLst>
    <dgm:cxn modelId="{11ED0002-69CE-4A32-966D-500D48C6F211}" srcId="{7D725720-B194-4A35-9459-504930B56106}" destId="{E286ADD3-79E3-4D21-AEBE-2926EB85869E}" srcOrd="2" destOrd="0" parTransId="{4ED9CCD0-39C7-4830-8B18-13F7ACBCF2F4}" sibTransId="{4C181E5F-D2A3-487D-9CA0-C89B60F8B1C6}"/>
    <dgm:cxn modelId="{CAFA9222-2B84-4536-8141-6E4493BDC7B9}" type="presOf" srcId="{E7751886-F16D-4732-9DA3-E861DA7022E6}" destId="{5DE52D23-3647-4A62-A20E-96B09182266B}" srcOrd="0" destOrd="0" presId="urn:microsoft.com/office/officeart/2008/layout/VerticalCurvedList"/>
    <dgm:cxn modelId="{0AE0C241-C777-445B-97E2-3E05F024E407}" srcId="{7D725720-B194-4A35-9459-504930B56106}" destId="{E7751886-F16D-4732-9DA3-E861DA7022E6}" srcOrd="1" destOrd="0" parTransId="{B4884A92-7B7A-465A-A2CD-168996B507B8}" sibTransId="{5E171AF2-8F5F-49D5-9851-27AB1C08F877}"/>
    <dgm:cxn modelId="{1AFD3966-6CBD-4BF9-A84E-D80658AA374C}" type="presOf" srcId="{A50ED569-2B60-4A11-B20E-22C79B66D4ED}" destId="{FB2E5012-AFBA-413D-83BC-2137551AEBAB}" srcOrd="0" destOrd="0" presId="urn:microsoft.com/office/officeart/2008/layout/VerticalCurvedList"/>
    <dgm:cxn modelId="{8B76514C-4E2A-4AE5-AB8E-8E577653804B}" srcId="{7D725720-B194-4A35-9459-504930B56106}" destId="{A50ED569-2B60-4A11-B20E-22C79B66D4ED}" srcOrd="0" destOrd="0" parTransId="{5EAE42FF-8D75-4D07-B4E8-04B638594C99}" sibTransId="{A3B6923D-2764-453E-9699-49A3ABDD6482}"/>
    <dgm:cxn modelId="{B2531DB0-AF4B-43CD-A2C9-122BDA231FA2}" type="presOf" srcId="{A3B6923D-2764-453E-9699-49A3ABDD6482}" destId="{E3DFD293-30D8-4287-AEA2-765783DAD83B}" srcOrd="0" destOrd="0" presId="urn:microsoft.com/office/officeart/2008/layout/VerticalCurvedList"/>
    <dgm:cxn modelId="{6F6A7BCB-CA35-4F42-B301-12978EFE972F}" type="presOf" srcId="{7D725720-B194-4A35-9459-504930B56106}" destId="{3E484D34-4E35-4445-8950-D17B269C69C1}" srcOrd="0" destOrd="0" presId="urn:microsoft.com/office/officeart/2008/layout/VerticalCurvedList"/>
    <dgm:cxn modelId="{1AD33BE6-C9CC-41DB-94DD-C6ABF31E0354}" type="presOf" srcId="{E286ADD3-79E3-4D21-AEBE-2926EB85869E}" destId="{8E0EAE1B-86E8-4FEA-91BD-4400F537CFFE}" srcOrd="0" destOrd="0" presId="urn:microsoft.com/office/officeart/2008/layout/VerticalCurvedList"/>
    <dgm:cxn modelId="{B42BD2A5-2261-4F32-BA26-8A67EB9D0B23}" type="presParOf" srcId="{3E484D34-4E35-4445-8950-D17B269C69C1}" destId="{601D90D3-AE33-47DB-820C-80764B3BEB0D}" srcOrd="0" destOrd="0" presId="urn:microsoft.com/office/officeart/2008/layout/VerticalCurvedList"/>
    <dgm:cxn modelId="{205FCD1F-3B8B-49E9-A350-FFE4AF6C079C}" type="presParOf" srcId="{601D90D3-AE33-47DB-820C-80764B3BEB0D}" destId="{E3FC174C-1609-42CC-9400-0C9F2CB710F4}" srcOrd="0" destOrd="0" presId="urn:microsoft.com/office/officeart/2008/layout/VerticalCurvedList"/>
    <dgm:cxn modelId="{94B02B5B-1472-4F45-A0A2-8E400BBA3934}" type="presParOf" srcId="{E3FC174C-1609-42CC-9400-0C9F2CB710F4}" destId="{CA213998-5A97-4829-8679-C3F9A8B4D064}" srcOrd="0" destOrd="0" presId="urn:microsoft.com/office/officeart/2008/layout/VerticalCurvedList"/>
    <dgm:cxn modelId="{06FEF3A4-F406-48EF-9634-BAB0878419F0}" type="presParOf" srcId="{E3FC174C-1609-42CC-9400-0C9F2CB710F4}" destId="{E3DFD293-30D8-4287-AEA2-765783DAD83B}" srcOrd="1" destOrd="0" presId="urn:microsoft.com/office/officeart/2008/layout/VerticalCurvedList"/>
    <dgm:cxn modelId="{896DD858-008D-4982-95F3-4AB53C0F1362}" type="presParOf" srcId="{E3FC174C-1609-42CC-9400-0C9F2CB710F4}" destId="{CCDEE28B-3DFA-4C97-ABD0-D58ACB6FF7DA}" srcOrd="2" destOrd="0" presId="urn:microsoft.com/office/officeart/2008/layout/VerticalCurvedList"/>
    <dgm:cxn modelId="{EA88DB95-5500-4275-87B8-8D82624FDB37}" type="presParOf" srcId="{E3FC174C-1609-42CC-9400-0C9F2CB710F4}" destId="{E111B9AF-6D10-4E78-B3F0-C1A35E08929D}" srcOrd="3" destOrd="0" presId="urn:microsoft.com/office/officeart/2008/layout/VerticalCurvedList"/>
    <dgm:cxn modelId="{3153EA57-E027-435B-9414-7D6A3D93E5A2}" type="presParOf" srcId="{601D90D3-AE33-47DB-820C-80764B3BEB0D}" destId="{FB2E5012-AFBA-413D-83BC-2137551AEBAB}" srcOrd="1" destOrd="0" presId="urn:microsoft.com/office/officeart/2008/layout/VerticalCurvedList"/>
    <dgm:cxn modelId="{974D98F8-E56C-48ED-AA39-44C2F540123A}" type="presParOf" srcId="{601D90D3-AE33-47DB-820C-80764B3BEB0D}" destId="{61BBA91F-BE8A-46B5-8449-771865183AD1}" srcOrd="2" destOrd="0" presId="urn:microsoft.com/office/officeart/2008/layout/VerticalCurvedList"/>
    <dgm:cxn modelId="{6E21E466-14D0-4177-A50B-F62E3EF3E637}" type="presParOf" srcId="{61BBA91F-BE8A-46B5-8449-771865183AD1}" destId="{CE7DA413-3D0A-4A4C-A53E-E017872AD195}" srcOrd="0" destOrd="0" presId="urn:microsoft.com/office/officeart/2008/layout/VerticalCurvedList"/>
    <dgm:cxn modelId="{9679C7AA-E294-405E-AE27-529681F99481}" type="presParOf" srcId="{601D90D3-AE33-47DB-820C-80764B3BEB0D}" destId="{5DE52D23-3647-4A62-A20E-96B09182266B}" srcOrd="3" destOrd="0" presId="urn:microsoft.com/office/officeart/2008/layout/VerticalCurvedList"/>
    <dgm:cxn modelId="{7C5E632C-95ED-403E-B1F5-EED43973BEE6}" type="presParOf" srcId="{601D90D3-AE33-47DB-820C-80764B3BEB0D}" destId="{3E345AC5-4EC5-4777-8D0F-AC20DACA3576}" srcOrd="4" destOrd="0" presId="urn:microsoft.com/office/officeart/2008/layout/VerticalCurvedList"/>
    <dgm:cxn modelId="{94823209-F86A-4F97-B3A4-DD849EC241F7}" type="presParOf" srcId="{3E345AC5-4EC5-4777-8D0F-AC20DACA3576}" destId="{FF31C50E-A1AF-42BB-A8C7-A222861F6EDA}" srcOrd="0" destOrd="0" presId="urn:microsoft.com/office/officeart/2008/layout/VerticalCurvedList"/>
    <dgm:cxn modelId="{49CABBB8-DED5-4D2C-A2EF-8AB350424559}" type="presParOf" srcId="{601D90D3-AE33-47DB-820C-80764B3BEB0D}" destId="{8E0EAE1B-86E8-4FEA-91BD-4400F537CFFE}" srcOrd="5" destOrd="0" presId="urn:microsoft.com/office/officeart/2008/layout/VerticalCurvedList"/>
    <dgm:cxn modelId="{EB9CB59B-82FD-4EA1-A785-D286D262285F}" type="presParOf" srcId="{601D90D3-AE33-47DB-820C-80764B3BEB0D}" destId="{18C2B0E2-EF28-4904-B43C-D53E98C222DE}" srcOrd="6" destOrd="0" presId="urn:microsoft.com/office/officeart/2008/layout/VerticalCurvedList"/>
    <dgm:cxn modelId="{D6346DAB-1DF5-4A5A-ACC3-5859737C4F74}" type="presParOf" srcId="{18C2B0E2-EF28-4904-B43C-D53E98C222DE}" destId="{0979195E-1223-4F61-BC9C-76EEF204A34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45F923-76BF-49E8-94A1-D22C78819311}">
      <dsp:nvSpPr>
        <dsp:cNvPr id="0" name=""/>
        <dsp:cNvSpPr/>
      </dsp:nvSpPr>
      <dsp:spPr>
        <a:xfrm>
          <a:off x="806410" y="0"/>
          <a:ext cx="9139317" cy="41402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329037-3EB0-4DD0-94C3-1576B123BF12}">
      <dsp:nvSpPr>
        <dsp:cNvPr id="0" name=""/>
        <dsp:cNvSpPr/>
      </dsp:nvSpPr>
      <dsp:spPr>
        <a:xfrm>
          <a:off x="4725" y="1242060"/>
          <a:ext cx="2065901" cy="16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zóna volného obchodu</a:t>
          </a:r>
          <a:endParaRPr lang="en-US" sz="2300" kern="1200" dirty="0"/>
        </a:p>
      </dsp:txBody>
      <dsp:txXfrm>
        <a:off x="85568" y="1322903"/>
        <a:ext cx="1904215" cy="1494394"/>
      </dsp:txXfrm>
    </dsp:sp>
    <dsp:sp modelId="{F359279B-587E-41C9-89C0-9342DEC2181F}">
      <dsp:nvSpPr>
        <dsp:cNvPr id="0" name=""/>
        <dsp:cNvSpPr/>
      </dsp:nvSpPr>
      <dsp:spPr>
        <a:xfrm>
          <a:off x="2173921" y="1242060"/>
          <a:ext cx="2065901" cy="16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celní unie</a:t>
          </a:r>
          <a:endParaRPr lang="en-US" sz="2300" kern="1200" dirty="0"/>
        </a:p>
      </dsp:txBody>
      <dsp:txXfrm>
        <a:off x="2254764" y="1322903"/>
        <a:ext cx="1904215" cy="1494394"/>
      </dsp:txXfrm>
    </dsp:sp>
    <dsp:sp modelId="{CC3A46B5-7DAD-423C-B6A8-5EBACF3D226E}">
      <dsp:nvSpPr>
        <dsp:cNvPr id="0" name=""/>
        <dsp:cNvSpPr/>
      </dsp:nvSpPr>
      <dsp:spPr>
        <a:xfrm>
          <a:off x="4343118" y="1242060"/>
          <a:ext cx="2065901" cy="16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společný trh</a:t>
          </a:r>
          <a:endParaRPr lang="en-US" sz="2300" kern="1200" dirty="0"/>
        </a:p>
      </dsp:txBody>
      <dsp:txXfrm>
        <a:off x="4423961" y="1322903"/>
        <a:ext cx="1904215" cy="1494394"/>
      </dsp:txXfrm>
    </dsp:sp>
    <dsp:sp modelId="{7D88CD9F-7ED6-442F-A9E4-014E816260B2}">
      <dsp:nvSpPr>
        <dsp:cNvPr id="0" name=""/>
        <dsp:cNvSpPr/>
      </dsp:nvSpPr>
      <dsp:spPr>
        <a:xfrm>
          <a:off x="6512314" y="1242060"/>
          <a:ext cx="2065901" cy="16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jednotný vnitřní trh</a:t>
          </a:r>
          <a:endParaRPr lang="en-US" sz="2300" kern="1200" dirty="0"/>
        </a:p>
      </dsp:txBody>
      <dsp:txXfrm>
        <a:off x="6593157" y="1322903"/>
        <a:ext cx="1904215" cy="1494394"/>
      </dsp:txXfrm>
    </dsp:sp>
    <dsp:sp modelId="{1920C532-677F-4882-B922-7D463A01A515}">
      <dsp:nvSpPr>
        <dsp:cNvPr id="0" name=""/>
        <dsp:cNvSpPr/>
      </dsp:nvSpPr>
      <dsp:spPr>
        <a:xfrm>
          <a:off x="8681511" y="1242060"/>
          <a:ext cx="2065901" cy="16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hospodářská a měnová unie</a:t>
          </a:r>
          <a:endParaRPr lang="en-US" sz="2300" kern="1200" dirty="0"/>
        </a:p>
      </dsp:txBody>
      <dsp:txXfrm>
        <a:off x="8762354" y="1322903"/>
        <a:ext cx="1904215" cy="14943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06BAC6-64E0-47FF-827C-73D6D9CA2273}">
      <dsp:nvSpPr>
        <dsp:cNvPr id="0" name=""/>
        <dsp:cNvSpPr/>
      </dsp:nvSpPr>
      <dsp:spPr>
        <a:xfrm>
          <a:off x="0" y="0"/>
          <a:ext cx="9139317" cy="12420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0" kern="1200" dirty="0"/>
            <a:t>Společný trh 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dirty="0"/>
            <a:t>osoby ekonomicky činné </a:t>
          </a:r>
          <a:r>
            <a:rPr lang="cs-CZ" sz="2200" kern="1200" dirty="0"/>
            <a:t>(pracovníci, svoboda usazování) </a:t>
          </a:r>
          <a:endParaRPr lang="en-US" sz="2200" kern="1200" dirty="0"/>
        </a:p>
      </dsp:txBody>
      <dsp:txXfrm>
        <a:off x="36379" y="36379"/>
        <a:ext cx="7799037" cy="1169302"/>
      </dsp:txXfrm>
    </dsp:sp>
    <dsp:sp modelId="{AC4117AC-730B-4611-8E02-F8848F837040}">
      <dsp:nvSpPr>
        <dsp:cNvPr id="0" name=""/>
        <dsp:cNvSpPr/>
      </dsp:nvSpPr>
      <dsp:spPr>
        <a:xfrm>
          <a:off x="806410" y="1449070"/>
          <a:ext cx="9139317" cy="12420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Jednotný evropský akt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dirty="0"/>
            <a:t>rozšíření na základě směrnic </a:t>
          </a:r>
          <a:r>
            <a:rPr lang="cs-CZ" sz="2200" kern="1200" dirty="0"/>
            <a:t>(osoby žijící z nezávislých příjmů, důchodci, studenti)</a:t>
          </a:r>
          <a:endParaRPr lang="en-US" sz="2200" kern="1200" dirty="0"/>
        </a:p>
      </dsp:txBody>
      <dsp:txXfrm>
        <a:off x="842789" y="1485449"/>
        <a:ext cx="7452809" cy="1169302"/>
      </dsp:txXfrm>
    </dsp:sp>
    <dsp:sp modelId="{5D988C86-4250-4667-99A5-E5074130B205}">
      <dsp:nvSpPr>
        <dsp:cNvPr id="0" name=""/>
        <dsp:cNvSpPr/>
      </dsp:nvSpPr>
      <dsp:spPr>
        <a:xfrm>
          <a:off x="1612820" y="2898140"/>
          <a:ext cx="9139317" cy="12420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Jednotný vnitřní trh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b="1" kern="1200" dirty="0"/>
            <a:t>všechny kategorie osob </a:t>
          </a:r>
          <a:r>
            <a:rPr lang="cs-CZ" sz="2200" kern="1200" dirty="0"/>
            <a:t>(občané EU, rodinní příslušníci za podmínek) </a:t>
          </a:r>
          <a:endParaRPr lang="en-US" sz="2200" kern="1200" dirty="0"/>
        </a:p>
      </dsp:txBody>
      <dsp:txXfrm>
        <a:off x="1649199" y="2934519"/>
        <a:ext cx="7452809" cy="1169302"/>
      </dsp:txXfrm>
    </dsp:sp>
    <dsp:sp modelId="{D5C2968F-29AF-456D-9434-858B813F5467}">
      <dsp:nvSpPr>
        <dsp:cNvPr id="0" name=""/>
        <dsp:cNvSpPr/>
      </dsp:nvSpPr>
      <dsp:spPr>
        <a:xfrm>
          <a:off x="8331978" y="941895"/>
          <a:ext cx="807339" cy="80733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513629" y="941895"/>
        <a:ext cx="444037" cy="607523"/>
      </dsp:txXfrm>
    </dsp:sp>
    <dsp:sp modelId="{D90829DE-2BD1-42A7-BA38-E3707D9483BE}">
      <dsp:nvSpPr>
        <dsp:cNvPr id="0" name=""/>
        <dsp:cNvSpPr/>
      </dsp:nvSpPr>
      <dsp:spPr>
        <a:xfrm>
          <a:off x="9138388" y="2382685"/>
          <a:ext cx="807339" cy="80733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320039" y="2382685"/>
        <a:ext cx="444037" cy="6075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E84FE1-A360-4661-9CED-811BE1A0A2D7}">
      <dsp:nvSpPr>
        <dsp:cNvPr id="0" name=""/>
        <dsp:cNvSpPr/>
      </dsp:nvSpPr>
      <dsp:spPr>
        <a:xfrm>
          <a:off x="0" y="416132"/>
          <a:ext cx="6671734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CF4B20-1D2C-4524-BC5B-4E482295B9D7}">
      <dsp:nvSpPr>
        <dsp:cNvPr id="0" name=""/>
        <dsp:cNvSpPr/>
      </dsp:nvSpPr>
      <dsp:spPr>
        <a:xfrm>
          <a:off x="345779" y="59324"/>
          <a:ext cx="4670213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523" tIns="0" rIns="176523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Volný pohyb občanů EU mimo ekonomický základ</a:t>
          </a:r>
          <a:endParaRPr lang="en-US" sz="2500" kern="1200" dirty="0"/>
        </a:p>
      </dsp:txBody>
      <dsp:txXfrm>
        <a:off x="381805" y="95350"/>
        <a:ext cx="4598161" cy="665948"/>
      </dsp:txXfrm>
    </dsp:sp>
    <dsp:sp modelId="{3A46850D-1942-4B97-A7ED-1CFFDC803B16}">
      <dsp:nvSpPr>
        <dsp:cNvPr id="0" name=""/>
        <dsp:cNvSpPr/>
      </dsp:nvSpPr>
      <dsp:spPr>
        <a:xfrm>
          <a:off x="0" y="1550133"/>
          <a:ext cx="6671734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7A60BA-12A9-40A5-94AA-72A2624C34D0}">
      <dsp:nvSpPr>
        <dsp:cNvPr id="0" name=""/>
        <dsp:cNvSpPr/>
      </dsp:nvSpPr>
      <dsp:spPr>
        <a:xfrm>
          <a:off x="333586" y="1181133"/>
          <a:ext cx="4670213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523" tIns="0" rIns="176523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Volný pohyb pracovníků </a:t>
          </a:r>
          <a:endParaRPr lang="en-US" sz="2500" kern="1200" dirty="0"/>
        </a:p>
      </dsp:txBody>
      <dsp:txXfrm>
        <a:off x="369612" y="1217159"/>
        <a:ext cx="4598161" cy="665948"/>
      </dsp:txXfrm>
    </dsp:sp>
    <dsp:sp modelId="{9806F0EA-9345-4AD3-895B-D63EFEE2230D}">
      <dsp:nvSpPr>
        <dsp:cNvPr id="0" name=""/>
        <dsp:cNvSpPr/>
      </dsp:nvSpPr>
      <dsp:spPr>
        <a:xfrm>
          <a:off x="0" y="2684132"/>
          <a:ext cx="6671734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8C1ABD-27FF-4F56-B1E0-3511D0B3CAE0}">
      <dsp:nvSpPr>
        <dsp:cNvPr id="0" name=""/>
        <dsp:cNvSpPr/>
      </dsp:nvSpPr>
      <dsp:spPr>
        <a:xfrm>
          <a:off x="333586" y="2315132"/>
          <a:ext cx="4670213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6523" tIns="0" rIns="176523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Volný pohyb podnikajících osob</a:t>
          </a:r>
          <a:endParaRPr lang="en-US" sz="2500" kern="1200" dirty="0"/>
        </a:p>
      </dsp:txBody>
      <dsp:txXfrm>
        <a:off x="369612" y="2351158"/>
        <a:ext cx="4598161" cy="6659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83D9A4-2324-4893-A067-FB1EC037E9EE}">
      <dsp:nvSpPr>
        <dsp:cNvPr id="0" name=""/>
        <dsp:cNvSpPr/>
      </dsp:nvSpPr>
      <dsp:spPr>
        <a:xfrm>
          <a:off x="0" y="502119"/>
          <a:ext cx="10752138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427EC9-D8DF-4AAD-B8F0-848A3CF48027}">
      <dsp:nvSpPr>
        <dsp:cNvPr id="0" name=""/>
        <dsp:cNvSpPr/>
      </dsp:nvSpPr>
      <dsp:spPr>
        <a:xfrm>
          <a:off x="537606" y="44559"/>
          <a:ext cx="7526496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krátkodobý</a:t>
          </a:r>
        </a:p>
      </dsp:txBody>
      <dsp:txXfrm>
        <a:off x="582278" y="89231"/>
        <a:ext cx="7437152" cy="825776"/>
      </dsp:txXfrm>
    </dsp:sp>
    <dsp:sp modelId="{8AE28556-6162-46BF-BFEC-7CCD0F260D92}">
      <dsp:nvSpPr>
        <dsp:cNvPr id="0" name=""/>
        <dsp:cNvSpPr/>
      </dsp:nvSpPr>
      <dsp:spPr>
        <a:xfrm>
          <a:off x="0" y="1908280"/>
          <a:ext cx="10752138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2770CA-3520-45C5-B510-DA4204DF8758}">
      <dsp:nvSpPr>
        <dsp:cNvPr id="0" name=""/>
        <dsp:cNvSpPr/>
      </dsp:nvSpPr>
      <dsp:spPr>
        <a:xfrm>
          <a:off x="537606" y="1450719"/>
          <a:ext cx="7526496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dlouhodobý</a:t>
          </a:r>
        </a:p>
      </dsp:txBody>
      <dsp:txXfrm>
        <a:off x="582278" y="1495391"/>
        <a:ext cx="7437152" cy="825776"/>
      </dsp:txXfrm>
    </dsp:sp>
    <dsp:sp modelId="{AADFB78C-48D8-4465-A1B4-3ABC1C740974}">
      <dsp:nvSpPr>
        <dsp:cNvPr id="0" name=""/>
        <dsp:cNvSpPr/>
      </dsp:nvSpPr>
      <dsp:spPr>
        <a:xfrm>
          <a:off x="0" y="3314440"/>
          <a:ext cx="10752138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1EED0C-5BD5-41C8-9800-F81A9DBFD8A4}">
      <dsp:nvSpPr>
        <dsp:cNvPr id="0" name=""/>
        <dsp:cNvSpPr/>
      </dsp:nvSpPr>
      <dsp:spPr>
        <a:xfrm>
          <a:off x="537606" y="2856880"/>
          <a:ext cx="7526496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trvalý</a:t>
          </a:r>
        </a:p>
      </dsp:txBody>
      <dsp:txXfrm>
        <a:off x="582278" y="2901552"/>
        <a:ext cx="7437152" cy="82577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DFD293-30D8-4287-AEA2-765783DAD83B}">
      <dsp:nvSpPr>
        <dsp:cNvPr id="0" name=""/>
        <dsp:cNvSpPr/>
      </dsp:nvSpPr>
      <dsp:spPr>
        <a:xfrm>
          <a:off x="-3133731" y="-482357"/>
          <a:ext cx="3737724" cy="3737724"/>
        </a:xfrm>
        <a:prstGeom prst="blockArc">
          <a:avLst>
            <a:gd name="adj1" fmla="val 18900000"/>
            <a:gd name="adj2" fmla="val 2700000"/>
            <a:gd name="adj3" fmla="val 578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2E5012-AFBA-413D-83BC-2137551AEBAB}">
      <dsp:nvSpPr>
        <dsp:cNvPr id="0" name=""/>
        <dsp:cNvSpPr/>
      </dsp:nvSpPr>
      <dsp:spPr>
        <a:xfrm>
          <a:off x="388364" y="277300"/>
          <a:ext cx="5415663" cy="5546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215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veřejný pořádek</a:t>
          </a:r>
        </a:p>
      </dsp:txBody>
      <dsp:txXfrm>
        <a:off x="388364" y="277300"/>
        <a:ext cx="5415663" cy="554601"/>
      </dsp:txXfrm>
    </dsp:sp>
    <dsp:sp modelId="{CE7DA413-3D0A-4A4C-A53E-E017872AD195}">
      <dsp:nvSpPr>
        <dsp:cNvPr id="0" name=""/>
        <dsp:cNvSpPr/>
      </dsp:nvSpPr>
      <dsp:spPr>
        <a:xfrm>
          <a:off x="41738" y="207975"/>
          <a:ext cx="693252" cy="6932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E52D23-3647-4A62-A20E-96B09182266B}">
      <dsp:nvSpPr>
        <dsp:cNvPr id="0" name=""/>
        <dsp:cNvSpPr/>
      </dsp:nvSpPr>
      <dsp:spPr>
        <a:xfrm>
          <a:off x="589962" y="1109203"/>
          <a:ext cx="5214066" cy="5546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215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veřejná bezpečnost</a:t>
          </a:r>
        </a:p>
      </dsp:txBody>
      <dsp:txXfrm>
        <a:off x="589962" y="1109203"/>
        <a:ext cx="5214066" cy="554601"/>
      </dsp:txXfrm>
    </dsp:sp>
    <dsp:sp modelId="{FF31C50E-A1AF-42BB-A8C7-A222861F6EDA}">
      <dsp:nvSpPr>
        <dsp:cNvPr id="0" name=""/>
        <dsp:cNvSpPr/>
      </dsp:nvSpPr>
      <dsp:spPr>
        <a:xfrm>
          <a:off x="243336" y="1039878"/>
          <a:ext cx="693252" cy="6932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0EAE1B-86E8-4FEA-91BD-4400F537CFFE}">
      <dsp:nvSpPr>
        <dsp:cNvPr id="0" name=""/>
        <dsp:cNvSpPr/>
      </dsp:nvSpPr>
      <dsp:spPr>
        <a:xfrm>
          <a:off x="388364" y="1941106"/>
          <a:ext cx="5415663" cy="5546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215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veřejné zdraví</a:t>
          </a:r>
        </a:p>
      </dsp:txBody>
      <dsp:txXfrm>
        <a:off x="388364" y="1941106"/>
        <a:ext cx="5415663" cy="554601"/>
      </dsp:txXfrm>
    </dsp:sp>
    <dsp:sp modelId="{0979195E-1223-4F61-BC9C-76EEF204A34F}">
      <dsp:nvSpPr>
        <dsp:cNvPr id="0" name=""/>
        <dsp:cNvSpPr/>
      </dsp:nvSpPr>
      <dsp:spPr>
        <a:xfrm>
          <a:off x="41738" y="1871781"/>
          <a:ext cx="693252" cy="6932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47D6EB-9327-43BD-AA35-0BBC3B6F9543}">
      <dsp:nvSpPr>
        <dsp:cNvPr id="0" name=""/>
        <dsp:cNvSpPr/>
      </dsp:nvSpPr>
      <dsp:spPr>
        <a:xfrm>
          <a:off x="-4128554" y="-633596"/>
          <a:ext cx="4919501" cy="4919501"/>
        </a:xfrm>
        <a:prstGeom prst="blockArc">
          <a:avLst>
            <a:gd name="adj1" fmla="val 18900000"/>
            <a:gd name="adj2" fmla="val 2700000"/>
            <a:gd name="adj3" fmla="val 439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247756-804B-4D0E-82A2-7CB53E2DB9D0}">
      <dsp:nvSpPr>
        <dsp:cNvPr id="0" name=""/>
        <dsp:cNvSpPr/>
      </dsp:nvSpPr>
      <dsp:spPr>
        <a:xfrm>
          <a:off x="508657" y="365230"/>
          <a:ext cx="10805458" cy="7304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9804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automatické uznávání u harmonizovaných profesí</a:t>
          </a:r>
        </a:p>
      </dsp:txBody>
      <dsp:txXfrm>
        <a:off x="508657" y="365230"/>
        <a:ext cx="10805458" cy="730461"/>
      </dsp:txXfrm>
    </dsp:sp>
    <dsp:sp modelId="{4A980085-D285-4201-BA6F-6C96E7E8E619}">
      <dsp:nvSpPr>
        <dsp:cNvPr id="0" name=""/>
        <dsp:cNvSpPr/>
      </dsp:nvSpPr>
      <dsp:spPr>
        <a:xfrm>
          <a:off x="52119" y="273923"/>
          <a:ext cx="913077" cy="91307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269435-F632-4BB9-A606-2C787E6AB53E}">
      <dsp:nvSpPr>
        <dsp:cNvPr id="0" name=""/>
        <dsp:cNvSpPr/>
      </dsp:nvSpPr>
      <dsp:spPr>
        <a:xfrm>
          <a:off x="774180" y="1460923"/>
          <a:ext cx="10539936" cy="7304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9804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automatické uznávání u některých profesí na základě odborné zkušenosti (řemeslná výroba, průmysl, obchod)</a:t>
          </a:r>
        </a:p>
      </dsp:txBody>
      <dsp:txXfrm>
        <a:off x="774180" y="1460923"/>
        <a:ext cx="10539936" cy="730461"/>
      </dsp:txXfrm>
    </dsp:sp>
    <dsp:sp modelId="{F00191FA-94CC-413D-B53D-04532FEF8C51}">
      <dsp:nvSpPr>
        <dsp:cNvPr id="0" name=""/>
        <dsp:cNvSpPr/>
      </dsp:nvSpPr>
      <dsp:spPr>
        <a:xfrm>
          <a:off x="317642" y="1369615"/>
          <a:ext cx="913077" cy="91307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09A4BD-A73D-42D4-B2EC-C28E409EDF30}">
      <dsp:nvSpPr>
        <dsp:cNvPr id="0" name=""/>
        <dsp:cNvSpPr/>
      </dsp:nvSpPr>
      <dsp:spPr>
        <a:xfrm>
          <a:off x="508657" y="2556615"/>
          <a:ext cx="10805458" cy="7304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9804" tIns="58420" rIns="58420" bIns="5842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všeobecný systém pro ostatní povolání – režim vzájemného uznávání </a:t>
          </a:r>
        </a:p>
      </dsp:txBody>
      <dsp:txXfrm>
        <a:off x="508657" y="2556615"/>
        <a:ext cx="10805458" cy="730461"/>
      </dsp:txXfrm>
    </dsp:sp>
    <dsp:sp modelId="{61B77650-638D-4157-80BF-76BCE2684109}">
      <dsp:nvSpPr>
        <dsp:cNvPr id="0" name=""/>
        <dsp:cNvSpPr/>
      </dsp:nvSpPr>
      <dsp:spPr>
        <a:xfrm>
          <a:off x="52119" y="2465307"/>
          <a:ext cx="913077" cy="91307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DFD293-30D8-4287-AEA2-765783DAD83B}">
      <dsp:nvSpPr>
        <dsp:cNvPr id="0" name=""/>
        <dsp:cNvSpPr/>
      </dsp:nvSpPr>
      <dsp:spPr>
        <a:xfrm>
          <a:off x="-3133731" y="-482357"/>
          <a:ext cx="3737724" cy="3737724"/>
        </a:xfrm>
        <a:prstGeom prst="blockArc">
          <a:avLst>
            <a:gd name="adj1" fmla="val 18900000"/>
            <a:gd name="adj2" fmla="val 2700000"/>
            <a:gd name="adj3" fmla="val 578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2E5012-AFBA-413D-83BC-2137551AEBAB}">
      <dsp:nvSpPr>
        <dsp:cNvPr id="0" name=""/>
        <dsp:cNvSpPr/>
      </dsp:nvSpPr>
      <dsp:spPr>
        <a:xfrm>
          <a:off x="388364" y="277300"/>
          <a:ext cx="5415663" cy="5546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215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veřejný pořádek</a:t>
          </a:r>
        </a:p>
      </dsp:txBody>
      <dsp:txXfrm>
        <a:off x="388364" y="277300"/>
        <a:ext cx="5415663" cy="554601"/>
      </dsp:txXfrm>
    </dsp:sp>
    <dsp:sp modelId="{CE7DA413-3D0A-4A4C-A53E-E017872AD195}">
      <dsp:nvSpPr>
        <dsp:cNvPr id="0" name=""/>
        <dsp:cNvSpPr/>
      </dsp:nvSpPr>
      <dsp:spPr>
        <a:xfrm>
          <a:off x="41738" y="207975"/>
          <a:ext cx="693252" cy="6932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E52D23-3647-4A62-A20E-96B09182266B}">
      <dsp:nvSpPr>
        <dsp:cNvPr id="0" name=""/>
        <dsp:cNvSpPr/>
      </dsp:nvSpPr>
      <dsp:spPr>
        <a:xfrm>
          <a:off x="589962" y="1109203"/>
          <a:ext cx="5214066" cy="5546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215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veřejná bezpečnost</a:t>
          </a:r>
        </a:p>
      </dsp:txBody>
      <dsp:txXfrm>
        <a:off x="589962" y="1109203"/>
        <a:ext cx="5214066" cy="554601"/>
      </dsp:txXfrm>
    </dsp:sp>
    <dsp:sp modelId="{FF31C50E-A1AF-42BB-A8C7-A222861F6EDA}">
      <dsp:nvSpPr>
        <dsp:cNvPr id="0" name=""/>
        <dsp:cNvSpPr/>
      </dsp:nvSpPr>
      <dsp:spPr>
        <a:xfrm>
          <a:off x="243336" y="1039878"/>
          <a:ext cx="693252" cy="6932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0EAE1B-86E8-4FEA-91BD-4400F537CFFE}">
      <dsp:nvSpPr>
        <dsp:cNvPr id="0" name=""/>
        <dsp:cNvSpPr/>
      </dsp:nvSpPr>
      <dsp:spPr>
        <a:xfrm>
          <a:off x="388364" y="1941106"/>
          <a:ext cx="5415663" cy="5546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0215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veřejné zdraví</a:t>
          </a:r>
        </a:p>
      </dsp:txBody>
      <dsp:txXfrm>
        <a:off x="388364" y="1941106"/>
        <a:ext cx="5415663" cy="554601"/>
      </dsp:txXfrm>
    </dsp:sp>
    <dsp:sp modelId="{0979195E-1223-4F61-BC9C-76EEF204A34F}">
      <dsp:nvSpPr>
        <dsp:cNvPr id="0" name=""/>
        <dsp:cNvSpPr/>
      </dsp:nvSpPr>
      <dsp:spPr>
        <a:xfrm>
          <a:off x="41738" y="1871781"/>
          <a:ext cx="693252" cy="69325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3322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3322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6661"/>
            <a:ext cx="5438140" cy="4468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599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1599"/>
            <a:ext cx="2945659" cy="496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45272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KOV, EI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altLang="cs-CZ"/>
              <a:t>JUDr. Malachta Radovan - KOV, EI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altLang="cs-CZ"/>
              <a:t>JUDr. Malachta Radovan - KOV, EI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JUDr. Malachta Radovan - KOV, EI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fi-FI"/>
              <a:t>JUDr. Malachta Radovan - KOV, EI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fi-FI"/>
              <a:t>JUDr. Malachta Radovan - KOV, EI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fi-FI"/>
              <a:t>JUDr. Malachta Radovan - KOV, EI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JUDr. Malachta Radovan - KOV, EI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fi-FI"/>
              <a:t>JUDr. Malachta Radovan - KOV, EI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altLang="cs-CZ"/>
              <a:t>JUDr. Malachta Radovan - KOV, EI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altLang="cs-CZ"/>
              <a:t>JUDr. Malachta Radovan - KOV, EI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altLang="cs-CZ"/>
              <a:t>JUDr. Malachta Radovan - KOV, EI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altLang="cs-CZ"/>
              <a:t>JUDr. Malachta Radovan - KOV, EI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altLang="cs-CZ"/>
              <a:t>JUDr. Malachta Radovan - KOV, EI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fi-FI"/>
              <a:t>JUDr. Malachta Radovan - KOV, EI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diagramLayout" Target="../diagrams/layout1.xml"/><Relationship Id="rId7" Type="http://schemas.openxmlformats.org/officeDocument/2006/relationships/image" Target="../media/image5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smt.cz/vzdelavani/zadost-o-uznani-odborne-kvalifikace-ziskane-v-clenskem-state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KOV, EI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8546" y="2584952"/>
            <a:ext cx="11781527" cy="1479047"/>
          </a:xfrm>
        </p:spPr>
        <p:txBody>
          <a:bodyPr/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Evropská integrace</a:t>
            </a:r>
            <a:br>
              <a:rPr lang="cs-CZ" dirty="0"/>
            </a:br>
            <a:br>
              <a:rPr lang="cs-CZ" dirty="0"/>
            </a:br>
            <a:r>
              <a:rPr lang="cs-CZ" dirty="0"/>
              <a:t>4. seminář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443886" y="5020521"/>
            <a:ext cx="5516881" cy="447491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tx2"/>
                </a:solidFill>
              </a:rPr>
              <a:t>JUDr. Bc. Radovan Malachta</a:t>
            </a:r>
          </a:p>
          <a:p>
            <a:pPr algn="ctr"/>
            <a:r>
              <a:rPr lang="cs-CZ" dirty="0">
                <a:solidFill>
                  <a:schemeClr val="tx2"/>
                </a:solidFill>
              </a:rPr>
              <a:t>podzim 2023</a:t>
            </a:r>
          </a:p>
        </p:txBody>
      </p:sp>
    </p:spTree>
    <p:extLst>
      <p:ext uri="{BB962C8B-B14F-4D97-AF65-F5344CB8AC3E}">
        <p14:creationId xmlns:p14="http://schemas.microsoft.com/office/powerpoint/2010/main" val="954715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F810B4B-20D2-43B7-86EF-5886BC8D4E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KOV,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2590B65-A2C3-4012-84F0-F294332435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7895790-B53A-4847-A06F-882628340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Vnitřní hranice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B12A30C-12BB-40C3-B831-C673EE1C3D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050" y="1341217"/>
            <a:ext cx="10753200" cy="3719461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000" dirty="0"/>
              <a:t>lze </a:t>
            </a:r>
            <a:r>
              <a:rPr lang="cs-CZ" sz="2000" dirty="0">
                <a:solidFill>
                  <a:schemeClr val="tx2"/>
                </a:solidFill>
              </a:rPr>
              <a:t>překročit v jakémkoliv místě</a:t>
            </a:r>
            <a:r>
              <a:rPr lang="cs-CZ" sz="2000" dirty="0"/>
              <a:t>, aniž by se prováděla hraniční kontrola osob bez ohledu na jejich státní příslušnost</a:t>
            </a:r>
          </a:p>
          <a:p>
            <a:r>
              <a:rPr lang="cs-CZ" sz="2000" dirty="0"/>
              <a:t>kontroly na území mimo hranice – ano, pokud není rovnocenná hraničním kontrolám </a:t>
            </a:r>
          </a:p>
          <a:p>
            <a:r>
              <a:rPr lang="cs-CZ" sz="2000" dirty="0">
                <a:solidFill>
                  <a:schemeClr val="tx2"/>
                </a:solidFill>
              </a:rPr>
              <a:t>dočasné znovuzavedení ochrany vnitřních hranic</a:t>
            </a:r>
            <a:r>
              <a:rPr lang="cs-CZ" sz="2000" dirty="0"/>
              <a:t> – možné </a:t>
            </a:r>
          </a:p>
          <a:p>
            <a:pPr lvl="1"/>
            <a:r>
              <a:rPr lang="cs-CZ" sz="1800" dirty="0"/>
              <a:t>závažná hrozba pro veřejný pořádek nebo vnitřní bezpečnost některého členského státu</a:t>
            </a:r>
          </a:p>
          <a:p>
            <a:pPr lvl="1"/>
            <a:r>
              <a:rPr lang="cs-CZ" sz="1800" dirty="0"/>
              <a:t>po omezenou dobu nepřesahující 30 dní (lze prodloužit podle podmínek) nebo po předvídatelnou dobu trvání závažné hrozby, pokud tato doba přesahuje 30 dní</a:t>
            </a:r>
          </a:p>
          <a:p>
            <a:r>
              <a:rPr lang="cs-CZ" sz="1800" dirty="0"/>
              <a:t>příklady ČR </a:t>
            </a:r>
          </a:p>
          <a:p>
            <a:pPr lvl="1"/>
            <a:r>
              <a:rPr lang="cs-CZ" sz="1800" dirty="0"/>
              <a:t>za poslední měsíc? </a:t>
            </a:r>
          </a:p>
          <a:p>
            <a:pPr lvl="1"/>
            <a:r>
              <a:rPr lang="cs-CZ" sz="1800" dirty="0"/>
              <a:t>za poslední dva roky?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3406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17669E1-B043-5BB6-4B20-4439D4E367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KOV,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9F2C21-DA9C-33D9-EA55-E620707B80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FB101D9-AAED-2723-239F-449C1A5D09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7376" y="4208971"/>
            <a:ext cx="5679202" cy="1647871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DC14505F-CA21-495F-9A4A-9CBEFBD33C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000" y="734978"/>
            <a:ext cx="6293173" cy="1663786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BB5FF1F2-2664-4A11-9907-2A48C67773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44802" y="2463499"/>
            <a:ext cx="6712295" cy="1130358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7520EE00-B331-4718-A51D-7195A502404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6491" y="3688704"/>
            <a:ext cx="5620039" cy="2076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8771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293088C-C242-47CC-B156-383B86CA79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KOV,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F134305-100A-4A91-9CA2-26E51F5C00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25ED83-ECBD-45B6-9D99-A9E716274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78000"/>
            <a:ext cx="10753200" cy="451576"/>
          </a:xfrm>
        </p:spPr>
        <p:txBody>
          <a:bodyPr/>
          <a:lstStyle/>
          <a:p>
            <a:r>
              <a:rPr lang="cs-CZ" dirty="0"/>
              <a:t>Vnější hranice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FB837C3-F002-4E32-B416-114C5342C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099172"/>
            <a:ext cx="10753200" cy="439675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000" dirty="0"/>
              <a:t>lze překračovat </a:t>
            </a:r>
            <a:r>
              <a:rPr lang="cs-CZ" sz="2000" dirty="0">
                <a:solidFill>
                  <a:schemeClr val="tx2"/>
                </a:solidFill>
              </a:rPr>
              <a:t>pouze na hraničních přechodech </a:t>
            </a:r>
            <a:r>
              <a:rPr lang="cs-CZ" sz="2000" dirty="0"/>
              <a:t>a </a:t>
            </a:r>
            <a:r>
              <a:rPr lang="cs-CZ" sz="2000" dirty="0">
                <a:solidFill>
                  <a:schemeClr val="tx2"/>
                </a:solidFill>
              </a:rPr>
              <a:t>během stanovené provozní doby; </a:t>
            </a:r>
            <a:r>
              <a:rPr lang="cs-CZ" sz="2000" dirty="0"/>
              <a:t>pokud ne – sankce </a:t>
            </a:r>
          </a:p>
          <a:p>
            <a:r>
              <a:rPr lang="cs-CZ" sz="2000" dirty="0">
                <a:solidFill>
                  <a:schemeClr val="tx2"/>
                </a:solidFill>
              </a:rPr>
              <a:t>všechny osoby podléhají minimální kontrole</a:t>
            </a:r>
          </a:p>
          <a:p>
            <a:pPr lvl="1"/>
            <a:r>
              <a:rPr lang="cs-CZ" sz="1800" dirty="0"/>
              <a:t>zjištění totožnosti na základě předložení cestovních dokladů (platnost, známky pozměnění/padělání, příp. lze nahlížet do databází k vyhledání informací – hrozba)</a:t>
            </a:r>
          </a:p>
          <a:p>
            <a:pPr lvl="1"/>
            <a:r>
              <a:rPr lang="cs-CZ" sz="1800" dirty="0"/>
              <a:t>u občanů EU postačí tato minimální kontrola</a:t>
            </a:r>
          </a:p>
          <a:p>
            <a:r>
              <a:rPr lang="cs-CZ" sz="1800" dirty="0">
                <a:solidFill>
                  <a:schemeClr val="tx2"/>
                </a:solidFill>
              </a:rPr>
              <a:t>důkladná kontrola – státní příslušníci třetích zemí </a:t>
            </a:r>
          </a:p>
          <a:p>
            <a:pPr lvl="1"/>
            <a:r>
              <a:rPr lang="cs-CZ" sz="1800" dirty="0"/>
              <a:t>ověření podmínek vstupu a případně dokladů povolujících pobyt a výkon pracovní činnosti</a:t>
            </a:r>
          </a:p>
          <a:p>
            <a:pPr lvl="1"/>
            <a:r>
              <a:rPr lang="cs-CZ" sz="1800" dirty="0"/>
              <a:t>např. účel pobytu, místo odjezdu a cíle</a:t>
            </a:r>
          </a:p>
          <a:p>
            <a:r>
              <a:rPr lang="cs-CZ" sz="1800" dirty="0">
                <a:solidFill>
                  <a:schemeClr val="tx2"/>
                </a:solidFill>
              </a:rPr>
              <a:t>zmírnění hraničních kontrol </a:t>
            </a:r>
            <a:r>
              <a:rPr lang="cs-CZ" sz="1800" dirty="0"/>
              <a:t>– mimořádné a nepředvídatelné okolnosti, nadměrně dlouhá čekací doba – např. důsledek ruské invaze na Ukrajinu</a:t>
            </a:r>
          </a:p>
          <a:p>
            <a:r>
              <a:rPr lang="cs-CZ" sz="1800" dirty="0">
                <a:solidFill>
                  <a:schemeClr val="tx2"/>
                </a:solidFill>
              </a:rPr>
              <a:t>odepření vstupu </a:t>
            </a:r>
            <a:r>
              <a:rPr lang="cs-CZ" sz="1800" dirty="0"/>
              <a:t>– je možné, nutné rozhodnutí s odůvodněním (vs. azylová/mezinárodní ochrana)</a:t>
            </a:r>
            <a:endParaRPr lang="cs-CZ" sz="2400" dirty="0"/>
          </a:p>
          <a:p>
            <a:pPr lvl="1"/>
            <a:endParaRPr lang="cs-CZ" dirty="0"/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D8F89361-9D7C-4B25-9671-3F3600C5E57D}"/>
              </a:ext>
            </a:extLst>
          </p:cNvPr>
          <p:cNvSpPr txBox="1">
            <a:spLocks/>
          </p:cNvSpPr>
          <p:nvPr/>
        </p:nvSpPr>
        <p:spPr>
          <a:xfrm>
            <a:off x="1422600" y="5560403"/>
            <a:ext cx="8244225" cy="603118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kern="0" dirty="0"/>
              <a:t>Může i Česká republika v nějakých případech vykonávat vnější kontrolu, i když je obklopena státy, které jsou součástí schengenského prostoru?</a:t>
            </a:r>
            <a:endParaRPr lang="cs-CZ" sz="2400" i="1" kern="0" dirty="0"/>
          </a:p>
        </p:txBody>
      </p:sp>
      <p:pic>
        <p:nvPicPr>
          <p:cNvPr id="7" name="Picture 2" descr="FotkyFoto_fb panáček otazník - SEO konzultant Prostějov | Martin Dřímal">
            <a:extLst>
              <a:ext uri="{FF2B5EF4-FFF2-40B4-BE49-F238E27FC236}">
                <a16:creationId xmlns:a16="http://schemas.microsoft.com/office/drawing/2014/main" id="{6FD52FDC-A5F7-4E42-9F7F-19707873E8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7800" y="5495925"/>
            <a:ext cx="838598" cy="1066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46286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74F29F3-DCBD-6C1D-DB13-45AD755B057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KOV,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823D824-FC5A-3593-BA29-52345407B9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CE799D7B-5DEE-E2C5-EAF9-91DD0D4AE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Volný pohyb osob</a:t>
            </a:r>
          </a:p>
        </p:txBody>
      </p:sp>
    </p:spTree>
    <p:extLst>
      <p:ext uri="{BB962C8B-B14F-4D97-AF65-F5344CB8AC3E}">
        <p14:creationId xmlns:p14="http://schemas.microsoft.com/office/powerpoint/2010/main" val="492883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2F9D9EC-8A74-4460-9F8B-A80EB637F3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KOV,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4249901-E6DC-4359-ACBC-BDFAB5855B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62DB7-1B99-40A3-8154-8D7BF39C5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81508"/>
            <a:ext cx="10753200" cy="451576"/>
          </a:xfrm>
        </p:spPr>
        <p:txBody>
          <a:bodyPr/>
          <a:lstStyle/>
          <a:p>
            <a:r>
              <a:rPr lang="cs-CZ" dirty="0"/>
              <a:t>Volný pohyb osob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0A317D5-4922-4FD5-9BEA-CC677DB36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45012"/>
            <a:ext cx="10753200" cy="752012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b="1" dirty="0">
                <a:solidFill>
                  <a:srgbClr val="0000DC"/>
                </a:solidFill>
              </a:rPr>
              <a:t>KOHO SE DOTÝKÁ? </a:t>
            </a:r>
            <a:r>
              <a:rPr lang="cs-CZ" b="1" dirty="0">
                <a:solidFill>
                  <a:srgbClr val="C00000"/>
                </a:solidFill>
              </a:rPr>
              <a:t>VŠECH OBČANŮ EU</a:t>
            </a:r>
          </a:p>
          <a:p>
            <a:pPr marL="324000" lvl="1" indent="0">
              <a:buNone/>
            </a:pPr>
            <a:endParaRPr lang="cs-CZ" b="1" dirty="0">
              <a:solidFill>
                <a:srgbClr val="C00000"/>
              </a:solidFill>
            </a:endParaRPr>
          </a:p>
          <a:p>
            <a:pPr marL="72000" indent="0">
              <a:buNone/>
            </a:pPr>
            <a:endParaRPr lang="cs-CZ" b="1" dirty="0"/>
          </a:p>
          <a:p>
            <a:endParaRPr lang="en-US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88B89780-DB7A-4E40-8998-90C4B3F4A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5673648"/>
              </p:ext>
            </p:extLst>
          </p:nvPr>
        </p:nvGraphicFramePr>
        <p:xfrm>
          <a:off x="1120308" y="2369312"/>
          <a:ext cx="6671734" cy="33612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06A71A65-4174-4576-891F-4D66B2057F00}"/>
              </a:ext>
            </a:extLst>
          </p:cNvPr>
          <p:cNvSpPr/>
          <p:nvPr/>
        </p:nvSpPr>
        <p:spPr bwMode="auto">
          <a:xfrm>
            <a:off x="6407742" y="2259246"/>
            <a:ext cx="2768600" cy="10596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Jen toto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/>
              <a:t>budeme brát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2562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A3FEC97-4F45-D0C4-2BB9-F9982CE2401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KOV,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5BAE67E-EE61-E15A-9A8C-01D168DD85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E1EF387-02C5-54CE-FF8A-F8826391E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zásada protínající EU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F421BC0-DBAA-7076-90F8-0FDD24FABF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736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zákaz diskriminace </a:t>
            </a:r>
            <a:r>
              <a:rPr lang="cs-CZ" sz="2400" dirty="0"/>
              <a:t>(přímé či nepřímé) na základě státní příslušnosti</a:t>
            </a:r>
          </a:p>
          <a:p>
            <a:r>
              <a:rPr lang="cs-CZ" sz="2400" dirty="0"/>
              <a:t>naopak požadavek </a:t>
            </a:r>
            <a:r>
              <a:rPr lang="cs-CZ" sz="2400" dirty="0">
                <a:solidFill>
                  <a:schemeClr val="tx2"/>
                </a:solidFill>
              </a:rPr>
              <a:t>rovného zacházení </a:t>
            </a:r>
          </a:p>
          <a:p>
            <a:r>
              <a:rPr lang="cs-CZ" sz="2400" dirty="0"/>
              <a:t>EU říká, co není diskriminací </a:t>
            </a:r>
          </a:p>
        </p:txBody>
      </p:sp>
      <p:pic>
        <p:nvPicPr>
          <p:cNvPr id="1026" name="Picture 2" descr="What is LGBT Discrimination? | Gay Family Law Center">
            <a:extLst>
              <a:ext uri="{FF2B5EF4-FFF2-40B4-BE49-F238E27FC236}">
                <a16:creationId xmlns:a16="http://schemas.microsoft.com/office/drawing/2014/main" id="{50971E01-D815-072B-8934-986BD3E727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7756" y="3593386"/>
            <a:ext cx="3117350" cy="2074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4126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D463753-3751-E11A-07F1-6E2501B8AB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KOV,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A078961-6EA9-7BC0-1BB1-5AF2326C02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17BFAD5-7717-EFBD-00E4-AAD46F069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Jako občan EU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03917F0-4C00-9A80-D104-4C2761E92B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928510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máte </a:t>
            </a:r>
            <a:r>
              <a:rPr lang="cs-CZ" sz="24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právo opustit </a:t>
            </a: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území členského státu</a:t>
            </a:r>
          </a:p>
          <a:p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máte </a:t>
            </a:r>
            <a:r>
              <a:rPr lang="cs-CZ" sz="24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právo na vstup </a:t>
            </a: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jiného členského státu</a:t>
            </a:r>
            <a:endParaRPr lang="cs-CZ" sz="3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Times New Roman" panose="02020603050405020304" pitchFamily="18" charset="0"/>
              </a:rPr>
              <a:t>platný doklad totožnosti (OP, CP)</a:t>
            </a:r>
          </a:p>
          <a:p>
            <a:r>
              <a:rPr lang="cs-CZ" sz="2400" dirty="0">
                <a:latin typeface="Arial" panose="020B0604020202020204" pitchFamily="34" charset="0"/>
                <a:cs typeface="Times New Roman" panose="02020603050405020304" pitchFamily="18" charset="0"/>
              </a:rPr>
              <a:t>jste </a:t>
            </a:r>
            <a:r>
              <a:rPr lang="cs-CZ" sz="2400" dirty="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„migrující“ </a:t>
            </a:r>
            <a:r>
              <a:rPr lang="cs-CZ" sz="2400" dirty="0">
                <a:latin typeface="Arial" panose="020B0604020202020204" pitchFamily="34" charset="0"/>
                <a:cs typeface="Times New Roman" panose="02020603050405020304" pitchFamily="18" charset="0"/>
              </a:rPr>
              <a:t>občan a stát, kam jste se přesunuli, se nazývá </a:t>
            </a:r>
            <a:r>
              <a:rPr lang="cs-CZ" sz="2400" dirty="0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hostitelský členský stát</a:t>
            </a:r>
          </a:p>
          <a:p>
            <a:r>
              <a:rPr lang="cs-CZ" sz="2400" dirty="0">
                <a:latin typeface="Arial" panose="020B0604020202020204" pitchFamily="34" charset="0"/>
                <a:cs typeface="Times New Roman" panose="02020603050405020304" pitchFamily="18" charset="0"/>
              </a:rPr>
              <a:t>podle toho, jak dlouho v jiném členském státě pobýváte, se na Vás vztahují různá pravidla</a:t>
            </a:r>
          </a:p>
        </p:txBody>
      </p:sp>
    </p:spTree>
    <p:extLst>
      <p:ext uri="{BB962C8B-B14F-4D97-AF65-F5344CB8AC3E}">
        <p14:creationId xmlns:p14="http://schemas.microsoft.com/office/powerpoint/2010/main" val="39626043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22023DC-B4BD-450C-85F8-9AFA9FC725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KOV,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2524A3E-98E8-4C43-869F-DE76DCE01A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8EA8723-DB44-416B-9FB8-69D7917D0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Právo pobytu</a:t>
            </a:r>
          </a:p>
        </p:txBody>
      </p:sp>
      <p:graphicFrame>
        <p:nvGraphicFramePr>
          <p:cNvPr id="11" name="Zástupný obsah 10">
            <a:extLst>
              <a:ext uri="{FF2B5EF4-FFF2-40B4-BE49-F238E27FC236}">
                <a16:creationId xmlns:a16="http://schemas.microsoft.com/office/drawing/2014/main" id="{13010FE4-F710-41AD-81B0-8B415AB061F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29409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BC67E75-282B-46B8-9EEE-1D53C79D99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KOV,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8DA75CA-B3B6-440C-A6E5-213C3B12D3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C4A9F4C-82F8-464F-AF31-C92317556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800" y="440512"/>
            <a:ext cx="10753200" cy="451576"/>
          </a:xfrm>
        </p:spPr>
        <p:txBody>
          <a:bodyPr/>
          <a:lstStyle/>
          <a:p>
            <a:r>
              <a:rPr lang="cs-CZ" dirty="0"/>
              <a:t>Právo pobytu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3FDBD45-7B23-4BCD-8533-A17B66BA3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00" y="1012953"/>
            <a:ext cx="10753200" cy="521504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krátkodobý</a:t>
            </a:r>
            <a:r>
              <a:rPr lang="cs-CZ" sz="2400" dirty="0"/>
              <a:t> – do 3 měsíců</a:t>
            </a:r>
          </a:p>
          <a:p>
            <a:pPr lvl="1"/>
            <a:r>
              <a:rPr lang="cs-CZ" sz="1800" dirty="0"/>
              <a:t>občan EU: jen platný průkaz totožnosti či cestovní pas, jinak žádná formalita či podmínka</a:t>
            </a:r>
          </a:p>
          <a:p>
            <a:pPr lvl="1"/>
            <a:r>
              <a:rPr lang="cs-CZ" sz="1800" dirty="0"/>
              <a:t>rodinný příslušník: držitel platného cestovního pasu + doprovázejí/následují občana EU</a:t>
            </a:r>
          </a:p>
          <a:p>
            <a:r>
              <a:rPr lang="cs-CZ" sz="2400">
                <a:solidFill>
                  <a:schemeClr val="tx2"/>
                </a:solidFill>
              </a:rPr>
              <a:t>dlouhodobý </a:t>
            </a:r>
            <a:r>
              <a:rPr lang="cs-CZ" sz="2400" dirty="0"/>
              <a:t>– déle jak 3 měsíce</a:t>
            </a:r>
          </a:p>
          <a:p>
            <a:pPr lvl="1"/>
            <a:r>
              <a:rPr lang="cs-CZ" sz="1800" dirty="0"/>
              <a:t>zaměstnanci či OSVČ – právo pobytu bez dalšího (max. registrace v ČS), </a:t>
            </a:r>
            <a:r>
              <a:rPr lang="cs-CZ" sz="1800" u="sng" dirty="0"/>
              <a:t>nebo </a:t>
            </a:r>
          </a:p>
          <a:p>
            <a:pPr lvl="1"/>
            <a:r>
              <a:rPr lang="cs-CZ" sz="1800" dirty="0"/>
              <a:t>ostatní – </a:t>
            </a:r>
            <a:r>
              <a:rPr lang="cs-CZ" sz="1800" dirty="0">
                <a:solidFill>
                  <a:schemeClr val="accent2"/>
                </a:solidFill>
              </a:rPr>
              <a:t>dostatečné finanční prostředky pro sebe a rodinné příslušníky + účastnit se na zdravotním pojištění kryjícím všechna rizika</a:t>
            </a:r>
            <a:r>
              <a:rPr lang="cs-CZ" sz="1800" dirty="0"/>
              <a:t>, </a:t>
            </a:r>
            <a:r>
              <a:rPr lang="cs-CZ" sz="1800" u="sng" dirty="0"/>
              <a:t>nebo</a:t>
            </a:r>
            <a:r>
              <a:rPr lang="cs-CZ" sz="1800" dirty="0"/>
              <a:t> </a:t>
            </a:r>
          </a:p>
          <a:p>
            <a:pPr lvl="1"/>
            <a:r>
              <a:rPr lang="cs-CZ" sz="1800" dirty="0"/>
              <a:t>studenti za podmínek + účast na zdravotním pojištění nebo prohlášené o dostatku finančních prostředků pro sebe a své příslušníky</a:t>
            </a:r>
          </a:p>
          <a:p>
            <a:pPr lvl="1"/>
            <a:r>
              <a:rPr lang="cs-CZ" sz="1800" dirty="0"/>
              <a:t>rodinný příslušník: stačí, když sleduje/doprovází občana EU – </a:t>
            </a:r>
            <a:r>
              <a:rPr lang="cs-CZ" sz="1800" dirty="0">
                <a:solidFill>
                  <a:schemeClr val="tx2"/>
                </a:solidFill>
              </a:rPr>
              <a:t>pobytová karta</a:t>
            </a:r>
          </a:p>
          <a:p>
            <a:pPr lvl="1"/>
            <a:r>
              <a:rPr lang="cs-CZ" sz="1800" dirty="0"/>
              <a:t>občan EU: </a:t>
            </a:r>
            <a:r>
              <a:rPr lang="cs-CZ" sz="1800" dirty="0">
                <a:solidFill>
                  <a:schemeClr val="tx2"/>
                </a:solidFill>
              </a:rPr>
              <a:t>osvědčení o registraci </a:t>
            </a:r>
            <a:r>
              <a:rPr lang="cs-CZ" sz="1800" dirty="0"/>
              <a:t>(pokud ČS vyžaduje – může navázat na prokázání podmínek) </a:t>
            </a:r>
          </a:p>
          <a:p>
            <a:r>
              <a:rPr lang="cs-CZ" sz="2400" dirty="0">
                <a:solidFill>
                  <a:schemeClr val="tx2"/>
                </a:solidFill>
              </a:rPr>
              <a:t>trvalý </a:t>
            </a:r>
            <a:r>
              <a:rPr lang="cs-CZ" sz="2400" dirty="0"/>
              <a:t>– nepřetržitý legální pobyt alespoň 5 let</a:t>
            </a:r>
          </a:p>
          <a:p>
            <a:pPr lvl="1"/>
            <a:r>
              <a:rPr lang="cs-CZ" sz="1800" dirty="0"/>
              <a:t>výjimky, kdy dříve – článek 17</a:t>
            </a:r>
          </a:p>
          <a:p>
            <a:pPr lvl="1"/>
            <a:r>
              <a:rPr lang="cs-CZ" sz="1800" dirty="0"/>
              <a:t>dočasná nepřítomnost, kdy není narušen nepřetržitý pobyt</a:t>
            </a:r>
          </a:p>
          <a:p>
            <a:pPr lvl="1"/>
            <a:r>
              <a:rPr lang="cs-CZ" sz="1800" dirty="0"/>
              <a:t>po udělení: po dobu delší než dva po sobě jdoucí roky = právo může být ztraceno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doklad osvědčující trvalý pobyt</a:t>
            </a:r>
            <a:r>
              <a:rPr lang="cs-CZ" sz="1800" dirty="0"/>
              <a:t> pro občany EU, </a:t>
            </a:r>
            <a:r>
              <a:rPr lang="cs-CZ" sz="1800" dirty="0">
                <a:solidFill>
                  <a:schemeClr val="tx2"/>
                </a:solidFill>
              </a:rPr>
              <a:t>karta trvalého pobytu </a:t>
            </a:r>
            <a:r>
              <a:rPr lang="cs-CZ" sz="1800" dirty="0"/>
              <a:t>pro rodinné příslušníky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5D97C5DC-6D84-B957-96EC-6AA2D9544F28}"/>
              </a:ext>
            </a:extLst>
          </p:cNvPr>
          <p:cNvSpPr/>
          <p:nvPr/>
        </p:nvSpPr>
        <p:spPr bwMode="auto">
          <a:xfrm>
            <a:off x="4276888" y="231648"/>
            <a:ext cx="6964136" cy="119481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800" dirty="0">
                <a:solidFill>
                  <a:schemeClr val="tx1"/>
                </a:solidFill>
                <a:latin typeface="Tahoma" pitchFamily="34" charset="0"/>
              </a:rPr>
              <a:t>Směrnice o právu občanů Unie a jejich rodinných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800" dirty="0">
                <a:solidFill>
                  <a:schemeClr val="tx1"/>
                </a:solidFill>
                <a:latin typeface="Tahoma" pitchFamily="34" charset="0"/>
              </a:rPr>
              <a:t>příslušníků svobodně se pohybovat a pobývat na území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800" dirty="0">
                <a:solidFill>
                  <a:schemeClr val="tx1"/>
                </a:solidFill>
                <a:latin typeface="Tahoma" pitchFamily="34" charset="0"/>
              </a:rPr>
              <a:t>členských států (2004/38)</a:t>
            </a:r>
          </a:p>
        </p:txBody>
      </p:sp>
    </p:spTree>
    <p:extLst>
      <p:ext uri="{BB962C8B-B14F-4D97-AF65-F5344CB8AC3E}">
        <p14:creationId xmlns:p14="http://schemas.microsoft.com/office/powerpoint/2010/main" val="7259063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2AEC936-8ADB-4663-91BC-C36F88775B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KOV,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8E1B2FC-3600-4DF5-ACF4-12252EA670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21D9E77-04B4-4484-AF59-22A7218F0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Rodinný příslušník ve světle směrnice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B861557-F682-4F9B-9B7E-29507C707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00" y="1440002"/>
            <a:ext cx="10753200" cy="4509694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sz="2400" dirty="0"/>
              <a:t>Doprovází či následuje občana do EU do hostitelského členského státu.</a:t>
            </a:r>
          </a:p>
          <a:p>
            <a:pPr marL="72000" indent="0">
              <a:buNone/>
            </a:pPr>
            <a:r>
              <a:rPr lang="cs-CZ" sz="2400" dirty="0"/>
              <a:t>Má odvozená práva od občana EU, není-li sám občanem EU.</a:t>
            </a:r>
          </a:p>
          <a:p>
            <a:r>
              <a:rPr lang="cs-CZ" sz="2400" dirty="0">
                <a:solidFill>
                  <a:schemeClr val="tx2"/>
                </a:solidFill>
              </a:rPr>
              <a:t>manžel/manželka</a:t>
            </a:r>
          </a:p>
          <a:p>
            <a:r>
              <a:rPr lang="cs-CZ" sz="2400" dirty="0">
                <a:solidFill>
                  <a:schemeClr val="tx2"/>
                </a:solidFill>
              </a:rPr>
              <a:t>registrovaný partner</a:t>
            </a:r>
          </a:p>
          <a:p>
            <a:pPr lvl="1"/>
            <a:r>
              <a:rPr lang="cs-CZ" sz="1800" dirty="0"/>
              <a:t>hostitelský stát musí zacházet s </a:t>
            </a:r>
            <a:r>
              <a:rPr lang="cs-CZ" sz="1800" dirty="0" err="1"/>
              <a:t>reg</a:t>
            </a:r>
            <a:r>
              <a:rPr lang="cs-CZ" sz="1800" dirty="0"/>
              <a:t>. partnerstvím jako s manželstvím </a:t>
            </a:r>
          </a:p>
          <a:p>
            <a:r>
              <a:rPr lang="cs-CZ" sz="2400" dirty="0">
                <a:solidFill>
                  <a:schemeClr val="tx2"/>
                </a:solidFill>
              </a:rPr>
              <a:t>potomci v přímé linii</a:t>
            </a:r>
          </a:p>
          <a:p>
            <a:pPr lvl="1"/>
            <a:r>
              <a:rPr lang="cs-CZ" sz="1800" dirty="0"/>
              <a:t>mladší 21 let</a:t>
            </a:r>
          </a:p>
          <a:p>
            <a:pPr lvl="1"/>
            <a:r>
              <a:rPr lang="cs-CZ" sz="1800" dirty="0"/>
              <a:t>nebo ti, kteří jsou vyživovanými osobami</a:t>
            </a:r>
          </a:p>
          <a:p>
            <a:r>
              <a:rPr lang="cs-CZ" sz="2400" dirty="0">
                <a:solidFill>
                  <a:schemeClr val="tx2"/>
                </a:solidFill>
              </a:rPr>
              <a:t>předci v přímé linii</a:t>
            </a:r>
          </a:p>
          <a:p>
            <a:pPr lvl="1"/>
            <a:r>
              <a:rPr lang="cs-CZ" sz="1800" dirty="0"/>
              <a:t>ti, kteří jsou vyživovanými osobami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51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B359EEF-CD1B-42E4-9E4D-F3FAD545BC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KOV,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35AF383-FFDA-4221-B9DE-B2204D1419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151C7B6-BA4F-464D-862D-F8E1CEB87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 minulého semináře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ED80C99-9E6D-4336-9010-A2BDDAD9A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472756"/>
            <a:ext cx="10753200" cy="57747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sz="2400" dirty="0"/>
              <a:t>Jaké pravomoci EU znáte? Vysvětlete.</a:t>
            </a:r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EBB7999E-DEEB-43E2-B406-92F3503C9FC9}"/>
              </a:ext>
            </a:extLst>
          </p:cNvPr>
          <p:cNvSpPr txBox="1">
            <a:spLocks/>
          </p:cNvSpPr>
          <p:nvPr/>
        </p:nvSpPr>
        <p:spPr>
          <a:xfrm>
            <a:off x="719400" y="2097923"/>
            <a:ext cx="10753200" cy="57747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2400" kern="0" dirty="0"/>
              <a:t>Má právo EU přednost před vnitrostátním českým právem? I před Ústavou? </a:t>
            </a:r>
          </a:p>
        </p:txBody>
      </p:sp>
      <p:sp>
        <p:nvSpPr>
          <p:cNvPr id="7" name="Zástupný obsah 4">
            <a:extLst>
              <a:ext uri="{FF2B5EF4-FFF2-40B4-BE49-F238E27FC236}">
                <a16:creationId xmlns:a16="http://schemas.microsoft.com/office/drawing/2014/main" id="{A71D4822-F82F-47DC-B6AB-E1E35F94AE2B}"/>
              </a:ext>
            </a:extLst>
          </p:cNvPr>
          <p:cNvSpPr txBox="1">
            <a:spLocks/>
          </p:cNvSpPr>
          <p:nvPr/>
        </p:nvSpPr>
        <p:spPr>
          <a:xfrm>
            <a:off x="719400" y="2741131"/>
            <a:ext cx="10753200" cy="46647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lnSpc>
                <a:spcPct val="100000"/>
              </a:lnSpc>
              <a:buNone/>
            </a:pPr>
            <a:r>
              <a:rPr lang="cs-CZ" sz="2400" kern="0" dirty="0"/>
              <a:t>Kdo může porušit pravidla EU?</a:t>
            </a:r>
          </a:p>
        </p:txBody>
      </p:sp>
      <p:sp>
        <p:nvSpPr>
          <p:cNvPr id="8" name="Zástupný obsah 4">
            <a:extLst>
              <a:ext uri="{FF2B5EF4-FFF2-40B4-BE49-F238E27FC236}">
                <a16:creationId xmlns:a16="http://schemas.microsoft.com/office/drawing/2014/main" id="{12BCA50F-20AA-4AA5-8090-C2BDDCE7F325}"/>
              </a:ext>
            </a:extLst>
          </p:cNvPr>
          <p:cNvSpPr txBox="1">
            <a:spLocks/>
          </p:cNvSpPr>
          <p:nvPr/>
        </p:nvSpPr>
        <p:spPr>
          <a:xfrm>
            <a:off x="719400" y="3295936"/>
            <a:ext cx="10753200" cy="466471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lnSpc>
                <a:spcPct val="100000"/>
              </a:lnSpc>
              <a:buNone/>
            </a:pPr>
            <a:r>
              <a:rPr lang="cs-CZ" sz="2400" kern="0" dirty="0"/>
              <a:t>Kdy bylo zavedeno občanství EU a kdo má občanství EU?</a:t>
            </a:r>
          </a:p>
        </p:txBody>
      </p:sp>
      <p:sp>
        <p:nvSpPr>
          <p:cNvPr id="9" name="Zástupný obsah 4">
            <a:extLst>
              <a:ext uri="{FF2B5EF4-FFF2-40B4-BE49-F238E27FC236}">
                <a16:creationId xmlns:a16="http://schemas.microsoft.com/office/drawing/2014/main" id="{99C1EF46-96FF-49E2-B93D-EDAFF542C423}"/>
              </a:ext>
            </a:extLst>
          </p:cNvPr>
          <p:cNvSpPr txBox="1">
            <a:spLocks/>
          </p:cNvSpPr>
          <p:nvPr/>
        </p:nvSpPr>
        <p:spPr>
          <a:xfrm>
            <a:off x="719400" y="3833040"/>
            <a:ext cx="10753200" cy="598903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2400" kern="0" dirty="0"/>
              <a:t>Jmenujte nějaká práva, která máte jako občan EU. Máte i nějaké povinnosti?</a:t>
            </a:r>
          </a:p>
        </p:txBody>
      </p:sp>
      <p:sp>
        <p:nvSpPr>
          <p:cNvPr id="11" name="Zástupný obsah 4">
            <a:extLst>
              <a:ext uri="{FF2B5EF4-FFF2-40B4-BE49-F238E27FC236}">
                <a16:creationId xmlns:a16="http://schemas.microsoft.com/office/drawing/2014/main" id="{FD9B56E7-7DAE-6836-34B2-10F991334C49}"/>
              </a:ext>
            </a:extLst>
          </p:cNvPr>
          <p:cNvSpPr txBox="1">
            <a:spLocks/>
          </p:cNvSpPr>
          <p:nvPr/>
        </p:nvSpPr>
        <p:spPr>
          <a:xfrm>
            <a:off x="719400" y="4502577"/>
            <a:ext cx="10753200" cy="5989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2400" kern="0" dirty="0"/>
              <a:t>Z kterého předpisu EU vyplývají pravidla pro ochranu osobních údajů? </a:t>
            </a:r>
          </a:p>
        </p:txBody>
      </p:sp>
      <p:sp>
        <p:nvSpPr>
          <p:cNvPr id="12" name="Zástupný obsah 4">
            <a:extLst>
              <a:ext uri="{FF2B5EF4-FFF2-40B4-BE49-F238E27FC236}">
                <a16:creationId xmlns:a16="http://schemas.microsoft.com/office/drawing/2014/main" id="{2CDB6C22-1D1A-4275-8894-B3ACD9E5802C}"/>
              </a:ext>
            </a:extLst>
          </p:cNvPr>
          <p:cNvSpPr txBox="1">
            <a:spLocks/>
          </p:cNvSpPr>
          <p:nvPr/>
        </p:nvSpPr>
        <p:spPr>
          <a:xfrm>
            <a:off x="719400" y="5172114"/>
            <a:ext cx="10753200" cy="7291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lnSpc>
                <a:spcPct val="100000"/>
              </a:lnSpc>
              <a:buNone/>
            </a:pPr>
            <a:r>
              <a:rPr lang="cs-CZ" sz="2400" kern="0" dirty="0"/>
              <a:t>Jaká máte práva, když bude Váš let významně opožděn či zrušen krátce před odletem? Z čeho vyplývají?</a:t>
            </a:r>
          </a:p>
        </p:txBody>
      </p:sp>
    </p:spTree>
    <p:extLst>
      <p:ext uri="{BB962C8B-B14F-4D97-AF65-F5344CB8AC3E}">
        <p14:creationId xmlns:p14="http://schemas.microsoft.com/office/powerpoint/2010/main" val="22345096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18D89BA-63B8-4F3D-96C5-26F42EE67C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KOV,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6B65D2-17CF-45E2-B8DC-049102AD45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3E74DC5-7BCB-4E0D-90A3-CAEB03151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práva na volný pohyb a pobyt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5CFF919-63DE-4A43-B23B-25B6BA0C7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55131"/>
            <a:ext cx="10753200" cy="2291735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000" dirty="0"/>
              <a:t>zásadně nesmí být omezováno – právo na rovné zacházení, tj. žádná přímá či nepřímá diskriminace (pokud jsou splněny podmínky dané směrnicí) (až na výjimky ohledně nároku na sociální pomoc – ale to umět nemusíme)</a:t>
            </a:r>
          </a:p>
          <a:p>
            <a:r>
              <a:rPr lang="cs-CZ" sz="2000" dirty="0"/>
              <a:t>omezení – ano – níže uvedené, případně naléhavé důvody obecného zájmu (co to je, nám říká Soudní dvůr EU)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6276C641-3057-456E-B75F-E2453C5365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48402"/>
              </p:ext>
            </p:extLst>
          </p:nvPr>
        </p:nvGraphicFramePr>
        <p:xfrm>
          <a:off x="3617213" y="3552710"/>
          <a:ext cx="5838825" cy="27730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94979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1320D7-8C58-40C7-9ACD-1F968AF0575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KOV,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080E272-FAFB-4429-B64A-BEB2D2E6F5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7B0A4C2-03AC-401F-93D5-00718C8A0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práva na volný pohyb a pobyt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DCF96FA-8DD8-4EC1-8F1E-B7594392D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818782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000" dirty="0"/>
              <a:t>EU (Soudní dvůr) zdůrazňuje </a:t>
            </a:r>
            <a:r>
              <a:rPr lang="cs-CZ" sz="2000" dirty="0">
                <a:solidFill>
                  <a:schemeClr val="tx2"/>
                </a:solidFill>
              </a:rPr>
              <a:t>proporcionalitu</a:t>
            </a:r>
            <a:r>
              <a:rPr lang="cs-CZ" sz="2000" dirty="0"/>
              <a:t> přijetí rozhodnutí omezující tato práva – musí to být přiměřené</a:t>
            </a:r>
          </a:p>
          <a:p>
            <a:r>
              <a:rPr lang="cs-CZ" sz="2000" dirty="0">
                <a:solidFill>
                  <a:schemeClr val="tx2"/>
                </a:solidFill>
              </a:rPr>
              <a:t>veřejná bezpečnost a veřejný pořádek</a:t>
            </a:r>
            <a:r>
              <a:rPr lang="cs-CZ" sz="2000" dirty="0"/>
              <a:t>: založeno výlučně na osobním chování dotyčné osoby (</a:t>
            </a:r>
            <a:r>
              <a:rPr lang="cs-CZ" sz="2000" u="sng" dirty="0"/>
              <a:t>ne:</a:t>
            </a:r>
            <a:r>
              <a:rPr lang="cs-CZ" sz="2000" dirty="0"/>
              <a:t> předchozí odsouzení za trestný čin, ne generální prevence)</a:t>
            </a:r>
          </a:p>
          <a:p>
            <a:r>
              <a:rPr lang="cs-CZ" sz="2000" dirty="0">
                <a:solidFill>
                  <a:schemeClr val="tx2"/>
                </a:solidFill>
              </a:rPr>
              <a:t>ochrana zdraví: </a:t>
            </a:r>
            <a:r>
              <a:rPr lang="cs-CZ" sz="2000" dirty="0"/>
              <a:t>výhradně nemoci s epidemickým potenciálem definované WHO; ochranná opatření se používají také na státní příslušníky hostitelského členského státu</a:t>
            </a:r>
          </a:p>
          <a:p>
            <a:r>
              <a:rPr lang="cs-CZ" sz="2000" dirty="0">
                <a:solidFill>
                  <a:schemeClr val="tx2"/>
                </a:solidFill>
              </a:rPr>
              <a:t>vyhoštění jako sankce nebo právní důsledek</a:t>
            </a:r>
          </a:p>
          <a:p>
            <a:pPr lvl="1"/>
            <a:r>
              <a:rPr lang="cs-CZ" sz="1800" dirty="0"/>
              <a:t>přezkoumává se, zda důvody stále trvají po určitém čase</a:t>
            </a:r>
          </a:p>
        </p:txBody>
      </p:sp>
    </p:spTree>
    <p:extLst>
      <p:ext uri="{BB962C8B-B14F-4D97-AF65-F5344CB8AC3E}">
        <p14:creationId xmlns:p14="http://schemas.microsoft.com/office/powerpoint/2010/main" val="35147386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F3BD168-26F8-45CC-8FBD-507E0090A5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KOV,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275ABA2-693D-43AF-A5B4-0EF1FA9524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D16C629-B868-4F03-8920-AB989D686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Příklad, co se řešilo – pro zajímavost </a:t>
            </a:r>
            <a:endParaRPr lang="en-US" i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2720939-94C8-47BE-B77F-0CFB0E821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787998"/>
          </a:xfrm>
          <a:solidFill>
            <a:schemeClr val="bg2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it-IT" dirty="0"/>
              <a:t>C-348/96 Donatella Calfa</a:t>
            </a:r>
            <a:r>
              <a:rPr lang="cs-CZ" dirty="0"/>
              <a:t> ze dne </a:t>
            </a:r>
            <a:r>
              <a:rPr lang="it-IT" dirty="0"/>
              <a:t>19.</a:t>
            </a:r>
            <a:r>
              <a:rPr lang="cs-CZ" dirty="0"/>
              <a:t>1.1</a:t>
            </a:r>
            <a:r>
              <a:rPr lang="it-IT" dirty="0"/>
              <a:t>999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lvl="1"/>
            <a:endParaRPr lang="en-US" dirty="0"/>
          </a:p>
        </p:txBody>
      </p:sp>
      <p:pic>
        <p:nvPicPr>
          <p:cNvPr id="1028" name="Picture 4" descr="Řecká vlajka | Statnivlajky.cz">
            <a:extLst>
              <a:ext uri="{FF2B5EF4-FFF2-40B4-BE49-F238E27FC236}">
                <a16:creationId xmlns:a16="http://schemas.microsoft.com/office/drawing/2014/main" id="{FFC27F7B-9778-4E77-9ADD-BD058B754D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1700" y="4616791"/>
            <a:ext cx="1023418" cy="681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rug abuse, woman taking drugs, snorting cocaine portrait Stock Photo |  Adobe Stock">
            <a:extLst>
              <a:ext uri="{FF2B5EF4-FFF2-40B4-BE49-F238E27FC236}">
                <a16:creationId xmlns:a16="http://schemas.microsoft.com/office/drawing/2014/main" id="{E2B7C31E-E2AF-4EBE-BE2A-CB9FB37D1F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7080" y="3009284"/>
            <a:ext cx="1520083" cy="2284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Italská vlajka – Wikipedie">
            <a:extLst>
              <a:ext uri="{FF2B5EF4-FFF2-40B4-BE49-F238E27FC236}">
                <a16:creationId xmlns:a16="http://schemas.microsoft.com/office/drawing/2014/main" id="{DEE1BBBE-0DCF-47F1-86C6-2BBB13F795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123" y="4223843"/>
            <a:ext cx="914401" cy="608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Grafický objekt 6" descr="Profil ženy se souvislou výplní">
            <a:extLst>
              <a:ext uri="{FF2B5EF4-FFF2-40B4-BE49-F238E27FC236}">
                <a16:creationId xmlns:a16="http://schemas.microsoft.com/office/drawing/2014/main" id="{97744BCD-68E5-4F83-88AE-69AE77F9619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18800" y="3089171"/>
            <a:ext cx="1134672" cy="1134672"/>
          </a:xfrm>
          <a:prstGeom prst="rect">
            <a:avLst/>
          </a:prstGeom>
        </p:spPr>
      </p:pic>
      <p:sp>
        <p:nvSpPr>
          <p:cNvPr id="8" name="Šipka: doprava, šrafovaná 7">
            <a:extLst>
              <a:ext uri="{FF2B5EF4-FFF2-40B4-BE49-F238E27FC236}">
                <a16:creationId xmlns:a16="http://schemas.microsoft.com/office/drawing/2014/main" id="{D018893F-E52A-4E85-B077-A86169DED227}"/>
              </a:ext>
            </a:extLst>
          </p:cNvPr>
          <p:cNvSpPr/>
          <p:nvPr/>
        </p:nvSpPr>
        <p:spPr bwMode="auto">
          <a:xfrm>
            <a:off x="1792098" y="3747644"/>
            <a:ext cx="835488" cy="484632"/>
          </a:xfrm>
          <a:prstGeom prst="striped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pic>
        <p:nvPicPr>
          <p:cNvPr id="1038" name="Picture 14" descr="The Case For Cannabis: Effectiveness of The Prison System – VJMP">
            <a:extLst>
              <a:ext uri="{FF2B5EF4-FFF2-40B4-BE49-F238E27FC236}">
                <a16:creationId xmlns:a16="http://schemas.microsoft.com/office/drawing/2014/main" id="{86B4B7DA-D3ED-4902-8E8A-37968D343E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749" y="3122491"/>
            <a:ext cx="2466975" cy="1297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Šipka: doprava, šrafovaná 15">
            <a:extLst>
              <a:ext uri="{FF2B5EF4-FFF2-40B4-BE49-F238E27FC236}">
                <a16:creationId xmlns:a16="http://schemas.microsoft.com/office/drawing/2014/main" id="{66477E39-0BD3-4E1B-9495-90A51582A5D2}"/>
              </a:ext>
            </a:extLst>
          </p:cNvPr>
          <p:cNvSpPr/>
          <p:nvPr/>
        </p:nvSpPr>
        <p:spPr bwMode="auto">
          <a:xfrm>
            <a:off x="4421212" y="3743341"/>
            <a:ext cx="835488" cy="484632"/>
          </a:xfrm>
          <a:prstGeom prst="striped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pic>
        <p:nvPicPr>
          <p:cNvPr id="1040" name="Picture 16" descr="Z Letiště Václava Havla odletěl ruský vládní speciál s vyhoštěnými  diplomaty | iROZHLAS - spolehlivé zprávy">
            <a:extLst>
              <a:ext uri="{FF2B5EF4-FFF2-40B4-BE49-F238E27FC236}">
                <a16:creationId xmlns:a16="http://schemas.microsoft.com/office/drawing/2014/main" id="{B13C4FD5-6E4B-46BE-A46E-E168F9E575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3881" y="3122491"/>
            <a:ext cx="2543319" cy="1297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Šipka: doprava, šrafovaná 17">
            <a:extLst>
              <a:ext uri="{FF2B5EF4-FFF2-40B4-BE49-F238E27FC236}">
                <a16:creationId xmlns:a16="http://schemas.microsoft.com/office/drawing/2014/main" id="{00211C23-BB1A-451E-918E-04F4A028841D}"/>
              </a:ext>
            </a:extLst>
          </p:cNvPr>
          <p:cNvSpPr/>
          <p:nvPr/>
        </p:nvSpPr>
        <p:spPr bwMode="auto">
          <a:xfrm>
            <a:off x="8011773" y="3688911"/>
            <a:ext cx="835488" cy="484632"/>
          </a:xfrm>
          <a:prstGeom prst="striped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2727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E6BC430-F292-A6C7-9749-D70E8A115D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KOV,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CBD25EB-CDE5-1021-73E4-1998CB0636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5519754-EE90-7496-EA39-BB1BFE232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A59D0D8-1F07-3C6D-73F5-0DAA34B86E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Petra (české státní občanství) vyhrála ve Sportce druhou výhru a rozhodla se procestovat v létě (15.6.2023 až 12.9.2023) Španělsko a španělské ostrovy. Jedinou podmínkou pro vstup a pobyt bude na vyžádání předložení platného dokladu totožnosti. 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Pokud Petra bude chtít si vzít jako doprovod svého manžela Muhammada (iránské státní občanství), je to možné jen na základě předložení (na výzvu) platného cestovního pasu.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Pokud budete chtít pobývat nad 3 měsíce (jako občané ČR) v Rakousku, nebude Vám přiznáno právo na dlouhodobý pobyt, pokud nesplníte současně všechny tyto podmínky: zaměstnání v Rakousku (či být OSVČ) + prokázání dostatku finančních prostředků pro sebe (a příp. své rodinné příslušníky) + účast na zdravotním pojištění kryjícím všechna rizika.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Kristýna (státní občanství české) žila po 5 letech a 16 dnech pobytu v Itálii chtěla získat osvědčení trvalého pobytu). Italské úřady odmítly trvalý pobyt přiznat z důvodu, neboť zjistily, že Kristýna se každý rok na zhruba 2 měsíce vracela do České republiky navštívit své příbuzné.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61974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37148DC-6561-08DE-EE38-90D22CC5A9E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KOV,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ABB47F-1146-6EAE-A7EC-F6C5F1B315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A9736AF-D3B4-EE9A-2008-C48884819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42925"/>
            <a:ext cx="10753200" cy="451576"/>
          </a:xfrm>
        </p:spPr>
        <p:txBody>
          <a:bodyPr/>
          <a:lstStyle/>
          <a:p>
            <a:r>
              <a:rPr lang="cs-CZ" i="1" dirty="0"/>
              <a:t>Příklady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DF8C87E-AAFA-1797-2F6F-27BABE7BF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06601"/>
            <a:ext cx="10753200" cy="4956074"/>
          </a:xfrm>
        </p:spPr>
        <p:txBody>
          <a:bodyPr/>
          <a:lstStyle/>
          <a:p>
            <a:pPr marL="342900" lvl="0" indent="-342900" algn="just">
              <a:lnSpc>
                <a:spcPct val="100000"/>
              </a:lnSpc>
              <a:spcBef>
                <a:spcPts val="600"/>
              </a:spcBef>
              <a:buFont typeface="+mj-lt"/>
              <a:buAutoNum type="arabicPeriod" startAt="5"/>
            </a:pPr>
            <a:r>
              <a:rPr lang="cs-CZ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Dominik (český státní občan) cestoval do Řecka, kam si s sebou vzal i drogy (trávu), kterou tam i užíval. K jeho smůle byl přichycen řeckými policejními orgány a následně byl řeckým soudem odsouzen ke 3 měsícům trestu odnětí svobody nepodmíněně za držení omamných látek. Poté byl ze země vyhoštěn na doživotí bez možnosti se do Řecka vrátit. Je to možné, či nikoliv? </a:t>
            </a:r>
            <a:endParaRPr lang="cs-CZ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600"/>
              </a:spcBef>
              <a:buFont typeface="+mj-lt"/>
              <a:buAutoNum type="arabicPeriod" startAt="5"/>
            </a:pPr>
            <a:r>
              <a:rPr lang="cs-CZ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Dominik z příkladu 5 získal v roce 2023 práci na Slovensku, nicméně slovenské úřady mu nevydaly osvědčení o registraci z důvodu veřejného pořádku pro jeho záznam v rejstříku trestů. Je to možné, či nikoliv?</a:t>
            </a:r>
            <a:endParaRPr lang="cs-CZ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600"/>
              </a:spcBef>
              <a:buFont typeface="+mj-lt"/>
              <a:buAutoNum type="arabicPeriod" startAt="5"/>
            </a:pPr>
            <a:r>
              <a:rPr lang="cs-CZ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Nizozemsko se potýkalo šířením viru HIV mezi prostitutkami. Jako prostitutka tam pracovala už druhým rokem i Češka Nina. Rozhodněte její osud, zda je v souladu s pravidly popsanými v textu.</a:t>
            </a:r>
            <a:endParaRPr lang="cs-CZ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0000"/>
              </a:lnSpc>
            </a:pPr>
            <a:r>
              <a:rPr lang="cs-CZ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nizozemské úřady zakázaly činnost ženám z jiných členských států (ne tedy nizozemským státním občankám) z důvodu ochrany zdraví;</a:t>
            </a:r>
            <a:endParaRPr lang="cs-CZ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0000"/>
              </a:lnSpc>
            </a:pPr>
            <a:r>
              <a:rPr lang="cs-CZ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Nina může být ze země vyhoštěna, i když není nakažena virem, z důvodu ochrany veřejného zdraví;</a:t>
            </a:r>
            <a:endParaRPr lang="cs-CZ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0000"/>
              </a:lnSpc>
            </a:pPr>
            <a:r>
              <a:rPr lang="cs-CZ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Nina může být ze země vyhoštěna, pokud se u ní prokáže vir, o kterém ale nevěděla a pravidelně se testovala;</a:t>
            </a:r>
            <a:endParaRPr lang="cs-CZ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0000"/>
              </a:lnSpc>
            </a:pPr>
            <a:r>
              <a:rPr lang="cs-CZ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d) Nina může být ze země vyhoštěna, pokud o viru věděla a i přesto nadále „pracovala“.</a:t>
            </a:r>
            <a:endParaRPr lang="cs-CZ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8"/>
            </a:pPr>
            <a:r>
              <a:rPr lang="cs-CZ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Albert (22 let, student Právnické fakulty MU Brno, Čech) vyjel na v rámci programu Erasmus+ na 6 měsíců do portugalského Porta. Portugalské úřady mu neudělily osvědčení o registraci, protože není v Portugalsku účastníkem zdravotního pojištění, </a:t>
            </a:r>
            <a:r>
              <a:rPr lang="cs-CZ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následně ho vyhostily ze země</a:t>
            </a:r>
            <a:r>
              <a:rPr lang="cs-CZ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Je tento postup úřadů v pořádku? </a:t>
            </a:r>
            <a:endParaRPr lang="cs-CZ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52699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AF3BB96-DAD3-4247-87F9-204B5FFF30C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KOV,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74F8C50-7C25-41E4-A547-A606915920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FC93CE68-5175-40AB-9FC5-73DA545DE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Volný pohyb pracovníků </a:t>
            </a:r>
          </a:p>
        </p:txBody>
      </p:sp>
    </p:spTree>
    <p:extLst>
      <p:ext uri="{BB962C8B-B14F-4D97-AF65-F5344CB8AC3E}">
        <p14:creationId xmlns:p14="http://schemas.microsoft.com/office/powerpoint/2010/main" val="40330590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06930A5-861D-4778-B4B5-964155D6F0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KOV,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BDDF99C-B0AE-43B7-AB9F-317A79B254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2FE31A3-BF0F-4C41-9836-9C547D677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Pracovník – kdo to je?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4FEB960-47BB-4C02-82FF-0461AC481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82858"/>
            <a:ext cx="10753200" cy="233135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i="1" dirty="0"/>
              <a:t>„osoba vykonávající skutečnou a efektivní činnost (s hospodářskou hodnotou) podle pokynů druhého (nechává se zaměstnat jinou osobou) za odměnu“</a:t>
            </a:r>
          </a:p>
          <a:p>
            <a:r>
              <a:rPr lang="cs-CZ" sz="2400" dirty="0"/>
              <a:t>za určitých okolností i osoba, která se uchází o práci</a:t>
            </a:r>
          </a:p>
          <a:p>
            <a:r>
              <a:rPr lang="cs-CZ" sz="2400" dirty="0"/>
              <a:t>za určitých podmínek i osoba, která ztratila práci</a:t>
            </a:r>
            <a:endParaRPr lang="en-US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675687-89BB-476B-A9E8-CE74ADFA8C4A}"/>
              </a:ext>
            </a:extLst>
          </p:cNvPr>
          <p:cNvSpPr/>
          <p:nvPr/>
        </p:nvSpPr>
        <p:spPr bwMode="auto">
          <a:xfrm>
            <a:off x="3920066" y="4614334"/>
            <a:ext cx="3623734" cy="52293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effectLst/>
                <a:latin typeface="Tahoma" pitchFamily="34" charset="0"/>
              </a:rPr>
              <a:t>V podstatě zaměstnanec </a:t>
            </a:r>
            <a:endParaRPr kumimoji="0" lang="en-US" sz="2400" b="0" i="0" u="none" strike="noStrike" cap="none" normalizeH="0" baseline="0" dirty="0">
              <a:ln>
                <a:noFill/>
              </a:ln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5542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82EDA9C-B710-47B9-9E71-4B5962B14CE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KOV,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91642F-FD20-49D8-AF50-2FAB8EA53A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1E00D51-C97C-4E79-AF02-B3EC82D6A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Zákaz diskriminace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93F2672-ED2C-4599-9B22-F45F161EBB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658135"/>
            <a:ext cx="10753200" cy="857795"/>
          </a:xfr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400" i="1" dirty="0"/>
              <a:t>V rámci použití Smluv, aniž jsou dotčena jejich zvláštní ustanovení, je zakázána jakákoli diskriminace na základě státní příslušnosti. </a:t>
            </a:r>
            <a:r>
              <a:rPr lang="cs-CZ" sz="2400" dirty="0"/>
              <a:t>Čl. 18 SFEU</a:t>
            </a:r>
            <a:endParaRPr lang="en-US" sz="24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6773C85-3B96-4A6E-9025-3B246D503EAF}"/>
              </a:ext>
            </a:extLst>
          </p:cNvPr>
          <p:cNvSpPr txBox="1"/>
          <p:nvPr/>
        </p:nvSpPr>
        <p:spPr>
          <a:xfrm>
            <a:off x="719401" y="2595542"/>
            <a:ext cx="10753199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cs-CZ" i="1" dirty="0"/>
              <a:t>Volný pohyb pracovníků zahrnuje odstranění jakékoli diskriminace mezi pracovníky členských států na základě státní příslušnosti, pokud jde o </a:t>
            </a:r>
            <a:r>
              <a:rPr lang="cs-CZ" i="1" dirty="0">
                <a:solidFill>
                  <a:schemeClr val="accent2"/>
                </a:solidFill>
              </a:rPr>
              <a:t>zaměstnávání, odměnu za práci a jiné pracovní podmínky</a:t>
            </a:r>
            <a:r>
              <a:rPr lang="cs-CZ" i="1" dirty="0"/>
              <a:t>. </a:t>
            </a:r>
            <a:r>
              <a:rPr lang="cs-CZ" dirty="0"/>
              <a:t>Čl. 45/2 SFEU</a:t>
            </a:r>
            <a:endParaRPr lang="en-US" dirty="0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0BE320C7-6699-4021-81CB-246DE3B679B8}"/>
              </a:ext>
            </a:extLst>
          </p:cNvPr>
          <p:cNvSpPr/>
          <p:nvPr/>
        </p:nvSpPr>
        <p:spPr bwMode="auto">
          <a:xfrm>
            <a:off x="1837267" y="3903058"/>
            <a:ext cx="8128000" cy="49953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Požadavek jazyka výkonu zaměstnání jako diskriminace?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3099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6453EF9-34EE-4FE9-BCD0-11539F3554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KOV,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A0D17A2-6C18-45CE-BA93-37BA00FF6D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4EA46D-E77E-4FF0-8ECC-B7451AA24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úprava – je zajištěn volný pohyb pracovníků v Unii. Dále: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E566A81-2553-4380-84A9-5E0D33C997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7702" y="1835033"/>
            <a:ext cx="7337608" cy="4644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5965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623BB5E-BA60-444B-920F-ACA08660211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KOV,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1C8418-2FAA-44F2-A1A9-1B2D63A5B6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7BEFDE4-AA97-4486-B1EB-CAC5E5C7E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636804"/>
            <a:ext cx="10753200" cy="451576"/>
          </a:xfrm>
        </p:spPr>
        <p:txBody>
          <a:bodyPr/>
          <a:lstStyle/>
          <a:p>
            <a:r>
              <a:rPr lang="cs-CZ" dirty="0"/>
              <a:t>Uznávání kvalifikace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F80E09F-D561-4D18-81E6-76D7728A5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9001"/>
            <a:ext cx="10753200" cy="4784624"/>
          </a:xfrm>
        </p:spPr>
        <p:txBody>
          <a:bodyPr/>
          <a:lstStyle/>
          <a:p>
            <a:r>
              <a:rPr lang="cs-CZ" dirty="0"/>
              <a:t>směrnice o uznávání odborných kvalifikací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>
              <a:lnSpc>
                <a:spcPct val="100000"/>
              </a:lnSpc>
            </a:pPr>
            <a:r>
              <a:rPr lang="cs-CZ" sz="2400" dirty="0"/>
              <a:t>u všeobecného systému lze stanovit vyrovnávací opatření – zkouška způsobilosti či adaptační období (čl. 2 směrnice)</a:t>
            </a:r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EC94A43B-9EDB-4A7D-87B7-212C4CD6C7C6}"/>
              </a:ext>
            </a:extLst>
          </p:cNvPr>
          <p:cNvGraphicFramePr/>
          <p:nvPr/>
        </p:nvGraphicFramePr>
        <p:xfrm>
          <a:off x="109199" y="1714500"/>
          <a:ext cx="11362801" cy="36523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2992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EBF32E5-2B59-49DE-9C76-C37431E949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KOV,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0E696F3-3FFB-44C3-ADD9-065B0A87D7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239DB9-9CAE-489E-A5A4-1F1BDB112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Ekonomická integrace</a:t>
            </a:r>
            <a:endParaRPr lang="en-US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0A080EB2-D84C-475D-85D0-C58A149B900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1062" y="1222203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Otazník, Otazník png | PNGEgg">
            <a:extLst>
              <a:ext uri="{FF2B5EF4-FFF2-40B4-BE49-F238E27FC236}">
                <a16:creationId xmlns:a16="http://schemas.microsoft.com/office/drawing/2014/main" id="{4E67B6B8-AFDB-4361-8704-89008D057F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022" y="5293553"/>
            <a:ext cx="1611312" cy="893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ástupný obsah 4">
            <a:extLst>
              <a:ext uri="{FF2B5EF4-FFF2-40B4-BE49-F238E27FC236}">
                <a16:creationId xmlns:a16="http://schemas.microsoft.com/office/drawing/2014/main" id="{24D3FE32-6B8D-4854-9FF2-BBD4A277CD37}"/>
              </a:ext>
            </a:extLst>
          </p:cNvPr>
          <p:cNvSpPr txBox="1">
            <a:spLocks/>
          </p:cNvSpPr>
          <p:nvPr/>
        </p:nvSpPr>
        <p:spPr>
          <a:xfrm>
            <a:off x="2413333" y="5483434"/>
            <a:ext cx="6226667" cy="57706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8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2400" i="1" kern="0" dirty="0"/>
              <a:t>Kdy dosáhla EU jednotlivých stupňů (cca)?</a:t>
            </a:r>
            <a:endParaRPr lang="en-US" sz="2400" i="1" kern="0" dirty="0"/>
          </a:p>
        </p:txBody>
      </p:sp>
    </p:spTree>
    <p:extLst>
      <p:ext uri="{BB962C8B-B14F-4D97-AF65-F5344CB8AC3E}">
        <p14:creationId xmlns:p14="http://schemas.microsoft.com/office/powerpoint/2010/main" val="41897229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E09363-AE04-47AD-1891-53C46E6DF92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KOV,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69BB597-C26E-E235-9083-1BBDFFB247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D5B40D3-A7B7-BC20-51D9-A80CD6BC6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Učitel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AFAD3B4-98B3-FF61-85D0-A84EE8AC5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74283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3. kategorie – vzájemné uznávání, ale členský stát si může stanovit podmínky – typicky požadavek jazyka</a:t>
            </a:r>
          </a:p>
          <a:p>
            <a:r>
              <a:rPr lang="cs-CZ" sz="2400" dirty="0"/>
              <a:t>zkoumáte podmínky státu, kde chcete učit</a:t>
            </a:r>
          </a:p>
          <a:p>
            <a:r>
              <a:rPr lang="cs-CZ" sz="2400" dirty="0"/>
              <a:t>pro zajímavost: cizinec chce učit v ČR – podmínky dané MŠMT</a:t>
            </a:r>
          </a:p>
          <a:p>
            <a:pPr lvl="1"/>
            <a:r>
              <a:rPr lang="cs-CZ" sz="1600" dirty="0">
                <a:hlinkClick r:id="rId2"/>
              </a:rPr>
              <a:t>https://www.msmt.cz/vzdelavani/zadost-o-uznani-odborne-kvalifikace-ziskane-v-clenskem-state</a:t>
            </a:r>
            <a:r>
              <a:rPr lang="cs-CZ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527601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29C7272-F7D4-FBE4-E235-0E4D5CAA5B8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KOV,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8F75B5-06C0-FDFA-7C08-19521F67E2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CA6877-ACF4-B546-62C1-B858DDABB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96A0740-9000-C71B-D7D8-E30BBDE451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</p:spPr>
        <p:txBody>
          <a:bodyPr/>
          <a:lstStyle/>
          <a:p>
            <a:pPr marL="7200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>
                <a:solidFill>
                  <a:schemeClr val="tx2"/>
                </a:solidFill>
              </a:rPr>
              <a:t>naléhavé důvody obecného zájmu </a:t>
            </a:r>
            <a:r>
              <a:rPr lang="cs-CZ" dirty="0"/>
              <a:t>(stanovuje Soudní dvůr)</a:t>
            </a:r>
          </a:p>
          <a:p>
            <a:r>
              <a:rPr lang="cs-CZ" dirty="0">
                <a:solidFill>
                  <a:schemeClr val="tx2"/>
                </a:solidFill>
              </a:rPr>
              <a:t>zaměstnání ve státní správě (veřejná služba) </a:t>
            </a:r>
            <a:r>
              <a:rPr lang="cs-CZ" dirty="0"/>
              <a:t>– jen občané daného státu, ale školství sem nespadá </a:t>
            </a:r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FC797A69-1773-EA94-DF7C-BD1F5B4F080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550339"/>
              </p:ext>
            </p:extLst>
          </p:nvPr>
        </p:nvGraphicFramePr>
        <p:xfrm>
          <a:off x="724896" y="1449149"/>
          <a:ext cx="5838825" cy="27730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70035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5D2BF89-C600-EB27-B89A-6A38B5F783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KOV,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CE6B3D-BFA4-C699-C26B-F4088517B8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AAE83FE-3A88-9E5B-273D-0023BF4F5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92568"/>
            <a:ext cx="10753200" cy="451576"/>
          </a:xfrm>
        </p:spPr>
        <p:txBody>
          <a:bodyPr/>
          <a:lstStyle/>
          <a:p>
            <a:r>
              <a:rPr lang="cs-CZ" i="1" dirty="0"/>
              <a:t>Příklad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BF65CDB-559B-A99A-4ECE-62BB3619FA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744531"/>
          </a:xfrm>
        </p:spPr>
        <p:txBody>
          <a:bodyPr/>
          <a:lstStyle/>
          <a:p>
            <a:pPr marL="457200" lvl="0" indent="-457200" algn="just">
              <a:lnSpc>
                <a:spcPct val="100000"/>
              </a:lnSpc>
              <a:spcBef>
                <a:spcPts val="600"/>
              </a:spcBef>
              <a:buFont typeface="+mj-lt"/>
              <a:buAutoNum type="arabicPeriod" startAt="9"/>
            </a:pPr>
            <a:r>
              <a:rPr lang="cs-CZ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Vystudovali jste učitelství občanské výchovy na Pedagogické fakultě MU v Brně a obdrželi titul Mgr. Chcete pracovat jako učitel občanské výchovy v Rakousku, protože jsou tam mnohonásobně vyšší platy. Rakouská škola stanovila podmínku, že musíte umět německy. Vy německy umíte jen trochu, ne moc dobře, avšak argumentujete, že se dopouští diskriminace, protože s občany EU má být zacházeno stejně a je zakázána diskriminace. </a:t>
            </a:r>
            <a:endParaRPr lang="cs-CZ" sz="20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9"/>
            </a:pPr>
            <a:r>
              <a:rPr lang="cs-CZ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Změnila by se Vaše odpověď v </a:t>
            </a:r>
            <a:r>
              <a:rPr lang="cs-CZ" sz="2000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</a:t>
            </a:r>
            <a:r>
              <a:rPr lang="cs-CZ" sz="2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č. 9, pokud byste se ucházeli nikoliv o učitelství občanské výchovy, ale o práci mzdové účetní ve vídeňské firmě, kde se hovoří výhradně anglicky, a Vy anglicky umíte?</a:t>
            </a:r>
            <a:endParaRPr lang="cs-CZ" sz="20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10021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KOV, EI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DĚKUJI </a:t>
            </a:r>
            <a:br>
              <a:rPr lang="cs-CZ" dirty="0"/>
            </a:br>
            <a:r>
              <a:rPr lang="cs-CZ" sz="2800" dirty="0"/>
              <a:t>malachta@mail.muni.cz</a:t>
            </a:r>
          </a:p>
        </p:txBody>
      </p:sp>
    </p:spTree>
    <p:extLst>
      <p:ext uri="{BB962C8B-B14F-4D97-AF65-F5344CB8AC3E}">
        <p14:creationId xmlns:p14="http://schemas.microsoft.com/office/powerpoint/2010/main" val="331935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E64A88D-8C9D-4415-BB4E-4D3DDF9A3C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KOV,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7C575E-E852-4966-8DEB-578E64A024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5989AFE4-4E73-40B2-813D-AFD7B2E12FF8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000" y="1344146"/>
            <a:ext cx="5220000" cy="271576"/>
          </a:xfrm>
        </p:spPr>
        <p:txBody>
          <a:bodyPr/>
          <a:lstStyle/>
          <a:p>
            <a:r>
              <a:rPr lang="cs-CZ" sz="2800" b="1" dirty="0"/>
              <a:t>Společný trh</a:t>
            </a:r>
            <a:endParaRPr lang="en-US" sz="2800" b="1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340430B-B829-4937-9AC0-F28CDE992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Společný a jednotný vnitřní trh</a:t>
            </a:r>
            <a:endParaRPr lang="en-US" dirty="0"/>
          </a:p>
        </p:txBody>
      </p:sp>
      <p:sp>
        <p:nvSpPr>
          <p:cNvPr id="9" name="Zástupný text 8">
            <a:extLst>
              <a:ext uri="{FF2B5EF4-FFF2-40B4-BE49-F238E27FC236}">
                <a16:creationId xmlns:a16="http://schemas.microsoft.com/office/drawing/2014/main" id="{22619F8B-1A4D-452C-AB8C-F5FA53B9D62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5" y="1392638"/>
            <a:ext cx="5220000" cy="271576"/>
          </a:xfrm>
        </p:spPr>
        <p:txBody>
          <a:bodyPr/>
          <a:lstStyle/>
          <a:p>
            <a:r>
              <a:rPr lang="cs-CZ" sz="2800" b="1" dirty="0"/>
              <a:t>Jednotný vnitřní trh</a:t>
            </a:r>
            <a:endParaRPr lang="en-US" sz="2800" b="1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233EF6CC-EE81-44FE-B676-32E31F754C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10647"/>
            <a:ext cx="5219998" cy="251804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Volný pohyb zboží</a:t>
            </a:r>
          </a:p>
          <a:p>
            <a:r>
              <a:rPr lang="cs-CZ" dirty="0"/>
              <a:t>Volný pohyb služeb</a:t>
            </a:r>
          </a:p>
          <a:p>
            <a:r>
              <a:rPr lang="cs-CZ" dirty="0"/>
              <a:t>Volný pohyb kapitálu</a:t>
            </a:r>
          </a:p>
          <a:p>
            <a:r>
              <a:rPr lang="cs-CZ" dirty="0"/>
              <a:t>Volný pohyb osob</a:t>
            </a:r>
            <a:endParaRPr lang="en-US" dirty="0"/>
          </a:p>
        </p:txBody>
      </p:sp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F5A0B5C9-43B3-4170-82CB-076D387911A2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78" y="1820847"/>
            <a:ext cx="5219998" cy="248894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Volný pohyb zboží</a:t>
            </a:r>
          </a:p>
          <a:p>
            <a:r>
              <a:rPr lang="cs-CZ" dirty="0"/>
              <a:t>Volný pohyb služeb</a:t>
            </a:r>
          </a:p>
          <a:p>
            <a:r>
              <a:rPr lang="cs-CZ" dirty="0"/>
              <a:t>Volný pohyb kapitálu</a:t>
            </a:r>
          </a:p>
          <a:p>
            <a:r>
              <a:rPr lang="cs-CZ" dirty="0"/>
              <a:t>Volný pohyb osob</a:t>
            </a:r>
            <a:endParaRPr lang="en-US" dirty="0"/>
          </a:p>
          <a:p>
            <a:pPr marL="72000" indent="0">
              <a:buNone/>
            </a:pPr>
            <a:endParaRPr lang="en-US" dirty="0"/>
          </a:p>
        </p:txBody>
      </p:sp>
      <p:sp>
        <p:nvSpPr>
          <p:cNvPr id="11" name="Zástupný obsah 4">
            <a:extLst>
              <a:ext uri="{FF2B5EF4-FFF2-40B4-BE49-F238E27FC236}">
                <a16:creationId xmlns:a16="http://schemas.microsoft.com/office/drawing/2014/main" id="{D4BF970B-571D-4F7D-89AF-8D19F077E68A}"/>
              </a:ext>
            </a:extLst>
          </p:cNvPr>
          <p:cNvSpPr txBox="1">
            <a:spLocks/>
          </p:cNvSpPr>
          <p:nvPr/>
        </p:nvSpPr>
        <p:spPr>
          <a:xfrm>
            <a:off x="666000" y="4861837"/>
            <a:ext cx="7358924" cy="603525"/>
          </a:xfrm>
          <a:prstGeom prst="rect">
            <a:avLst/>
          </a:prstGeom>
          <a:ln>
            <a:solidFill>
              <a:srgbClr val="0000DC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3200" i="1" kern="0" dirty="0"/>
              <a:t>V čem je tedy rozdíl?</a:t>
            </a:r>
            <a:endParaRPr lang="en-US" sz="3600" i="1" kern="0" dirty="0"/>
          </a:p>
        </p:txBody>
      </p:sp>
      <p:pic>
        <p:nvPicPr>
          <p:cNvPr id="1026" name="Picture 2" descr="Same Same Group | Maintenance Page">
            <a:extLst>
              <a:ext uri="{FF2B5EF4-FFF2-40B4-BE49-F238E27FC236}">
                <a16:creationId xmlns:a16="http://schemas.microsoft.com/office/drawing/2014/main" id="{B978D749-6A61-49E3-BBB4-82C842850E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1513" y="447249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5768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A965F1C-DACF-424E-BB03-499503CDE6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KOV,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05D137-ED32-4C3A-BBD7-1687CADB9F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06804EE-5768-4FB2-9C24-CD19D02B2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šel čas, pokud jde o volný pohyb osob</a:t>
            </a:r>
            <a:endParaRPr lang="en-US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F5E184B5-91E2-4EFB-B54D-99DAAC65E93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0683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6055CC3-20B6-4EB9-9B23-DDEA6C3152B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KOV,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4B6BC45-A2B5-499E-B211-E6E20F39E3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6AC5BAC-B6AF-426C-B61E-77587609C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Článek 3 odst. 2 Smlouva o Evropské unii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4B0211A-FBBC-4853-AD2B-5FFF351D8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618465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2400" dirty="0"/>
              <a:t>Unie poskytuje svým občanům prostor svobody, bezpečnosti a práva </a:t>
            </a:r>
            <a:r>
              <a:rPr lang="cs-CZ" sz="2400" u="sng" dirty="0"/>
              <a:t>bez vnitřních hranic</a:t>
            </a:r>
            <a:r>
              <a:rPr lang="cs-CZ" sz="2400" dirty="0"/>
              <a:t>, ve kterém je </a:t>
            </a:r>
            <a:r>
              <a:rPr lang="cs-CZ" sz="2400" dirty="0">
                <a:solidFill>
                  <a:schemeClr val="tx2"/>
                </a:solidFill>
              </a:rPr>
              <a:t>zaručen volný pohyb osob </a:t>
            </a:r>
            <a:r>
              <a:rPr lang="cs-CZ" sz="2400" dirty="0"/>
              <a:t>ve spojení s vhodnými opatřeními týkajícími se </a:t>
            </a:r>
            <a:r>
              <a:rPr lang="cs-CZ" sz="2400" u="sng" dirty="0"/>
              <a:t>ochrany vnějších hranic, azylu, přistěhovalectví a předcházení a potírání zločinnosti</a:t>
            </a:r>
            <a:r>
              <a:rPr lang="cs-CZ" sz="2400" dirty="0"/>
              <a:t>.</a:t>
            </a:r>
            <a:endParaRPr lang="en-US" sz="2400" dirty="0"/>
          </a:p>
        </p:txBody>
      </p:sp>
      <p:sp>
        <p:nvSpPr>
          <p:cNvPr id="7" name="Zástupný obsah 4">
            <a:extLst>
              <a:ext uri="{FF2B5EF4-FFF2-40B4-BE49-F238E27FC236}">
                <a16:creationId xmlns:a16="http://schemas.microsoft.com/office/drawing/2014/main" id="{D3B8BE7E-6280-9BFC-E9E8-1D0F9E112AB9}"/>
              </a:ext>
            </a:extLst>
          </p:cNvPr>
          <p:cNvSpPr txBox="1">
            <a:spLocks/>
          </p:cNvSpPr>
          <p:nvPr/>
        </p:nvSpPr>
        <p:spPr>
          <a:xfrm>
            <a:off x="666000" y="3725994"/>
            <a:ext cx="10753200" cy="12459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Font typeface="Arial" panose="020B0604020202020204" pitchFamily="34" charset="0"/>
              <a:buNone/>
            </a:pPr>
            <a:r>
              <a:rPr lang="cs-CZ" b="1" kern="0" dirty="0">
                <a:solidFill>
                  <a:srgbClr val="0000DC"/>
                </a:solidFill>
              </a:rPr>
              <a:t>VOLNÝ POHYB A POBYT OBČANŮ EU </a:t>
            </a:r>
            <a:r>
              <a:rPr lang="cs-CZ" b="1" kern="0" dirty="0"/>
              <a:t>A</a:t>
            </a:r>
            <a:r>
              <a:rPr lang="cs-CZ" b="1" kern="0" dirty="0">
                <a:solidFill>
                  <a:srgbClr val="0000DC"/>
                </a:solidFill>
              </a:rPr>
              <a:t> 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b="1" kern="0" dirty="0">
                <a:solidFill>
                  <a:srgbClr val="C00000"/>
                </a:solidFill>
              </a:rPr>
              <a:t>POHYB V RÁMCI SCHENGENSKÉHO POSTORU</a:t>
            </a:r>
          </a:p>
          <a:p>
            <a:pPr marL="72000" indent="0" algn="ctr">
              <a:buFont typeface="Arial" panose="020B0604020202020204" pitchFamily="34" charset="0"/>
              <a:buNone/>
            </a:pPr>
            <a:endParaRPr lang="cs-CZ" sz="2000" i="1" kern="0" dirty="0"/>
          </a:p>
          <a:p>
            <a:pPr marL="72000" indent="0" algn="ctr">
              <a:buFont typeface="Arial" panose="020B0604020202020204" pitchFamily="34" charset="0"/>
              <a:buNone/>
            </a:pPr>
            <a:endParaRPr lang="cs-CZ" b="1" kern="0" dirty="0">
              <a:solidFill>
                <a:srgbClr val="C00000"/>
              </a:solidFill>
            </a:endParaRPr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A14DAEB4-E6EC-1617-2A33-A2E4FF67D965}"/>
              </a:ext>
            </a:extLst>
          </p:cNvPr>
          <p:cNvSpPr/>
          <p:nvPr/>
        </p:nvSpPr>
        <p:spPr bwMode="auto">
          <a:xfrm>
            <a:off x="8510953" y="3547534"/>
            <a:ext cx="2562331" cy="7431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Nezaměňovat</a:t>
            </a:r>
          </a:p>
        </p:txBody>
      </p:sp>
    </p:spTree>
    <p:extLst>
      <p:ext uri="{BB962C8B-B14F-4D97-AF65-F5344CB8AC3E}">
        <p14:creationId xmlns:p14="http://schemas.microsoft.com/office/powerpoint/2010/main" val="2211802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7FAB7C8-C55F-435E-9234-CCD7AE6308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KOV,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CB39AD3-CBCC-4AA7-87DD-F44EEFC015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62E12C38-40FD-4171-A24B-51203AB14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Schengenský prostor. </a:t>
            </a:r>
            <a:br>
              <a:rPr lang="cs-CZ" dirty="0">
                <a:solidFill>
                  <a:srgbClr val="C00000"/>
                </a:solidFill>
              </a:rPr>
            </a:br>
            <a:r>
              <a:rPr lang="cs-CZ" dirty="0">
                <a:solidFill>
                  <a:srgbClr val="C00000"/>
                </a:solidFill>
              </a:rPr>
              <a:t>Vnější a vnitřní hranice EU.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094C526-3501-46D9-B9DB-017905B478F9}"/>
              </a:ext>
            </a:extLst>
          </p:cNvPr>
          <p:cNvSpPr/>
          <p:nvPr/>
        </p:nvSpPr>
        <p:spPr bwMode="auto">
          <a:xfrm>
            <a:off x="3564466" y="4438771"/>
            <a:ext cx="6646334" cy="178922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Následujících 5 slide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rPr>
              <a:t>překopírováno z předchozí prezentace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chemeClr val="tx1"/>
                </a:solidFill>
                <a:latin typeface="Tahoma" pitchFamily="34" charset="0"/>
              </a:rPr>
              <a:t>(jsou shodné)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524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0A5FCEB-6B19-44B7-AA42-5EC17CB628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KOV,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A85D0BE-AA70-4268-95B0-A91995321B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5F388A-7C68-41CE-814F-C9E39D692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Hranice EU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4CB3237-B746-4CED-9FBF-CCCF4E3FF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66092"/>
            <a:ext cx="10753200" cy="4465908"/>
          </a:xfrm>
        </p:spPr>
        <p:txBody>
          <a:bodyPr/>
          <a:lstStyle/>
          <a:p>
            <a:pPr marL="72000" indent="0" algn="ctr">
              <a:buNone/>
            </a:pPr>
            <a:r>
              <a:rPr lang="cs-CZ" dirty="0">
                <a:solidFill>
                  <a:schemeClr val="tx2"/>
                </a:solidFill>
              </a:rPr>
              <a:t>K zamyšlení:</a:t>
            </a:r>
          </a:p>
          <a:p>
            <a:pPr marL="72000" indent="0" algn="ctr">
              <a:buNone/>
            </a:pPr>
            <a:r>
              <a:rPr lang="cs-CZ" sz="2400" i="1" dirty="0"/>
              <a:t>2. Kde můžete překročit hranice směrem z České republiky do Rakouska? A kde opačným směrem?</a:t>
            </a:r>
          </a:p>
          <a:p>
            <a:pPr marL="72000" indent="0" algn="ctr">
              <a:buNone/>
            </a:pPr>
            <a:r>
              <a:rPr lang="cs-CZ" sz="2400" i="1" dirty="0"/>
              <a:t>3. Proč je větší pravděpodobnost kolon aut při cestě z/na letní dovolenou do Rumunska například na maďarsko-rumunské hranici než na slovensko-maďarské?</a:t>
            </a:r>
          </a:p>
        </p:txBody>
      </p:sp>
      <p:pic>
        <p:nvPicPr>
          <p:cNvPr id="1028" name="Picture 4" descr="Otazník, Otazník png | PNGEgg">
            <a:extLst>
              <a:ext uri="{FF2B5EF4-FFF2-40B4-BE49-F238E27FC236}">
                <a16:creationId xmlns:a16="http://schemas.microsoft.com/office/drawing/2014/main" id="{542EAF25-F32F-4F7E-9D2E-1B5C653C7A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975" y="317726"/>
            <a:ext cx="2867025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ŘEHLEDNĚ: Reakce politiků na možné zavření česko-rakouské hranice |  iROZHLAS - spolehlivé zprávy">
            <a:extLst>
              <a:ext uri="{FF2B5EF4-FFF2-40B4-BE49-F238E27FC236}">
                <a16:creationId xmlns:a16="http://schemas.microsoft.com/office/drawing/2014/main" id="{9D5B82DB-2E51-494B-82EA-A5A743B4A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963" y="4085829"/>
            <a:ext cx="2926425" cy="1947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Česko-rakouská státní hranice – Wikipedie">
            <a:extLst>
              <a:ext uri="{FF2B5EF4-FFF2-40B4-BE49-F238E27FC236}">
                <a16:creationId xmlns:a16="http://schemas.microsoft.com/office/drawing/2014/main" id="{74F22020-CC5D-4219-BFEF-27C32EF03A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0390" y="4297267"/>
            <a:ext cx="2867025" cy="1930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2721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151D92D-2A60-4AE7-B041-43016F5B04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JUDr. Malachta Radovan - KOV, EI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F00FC6-6050-4574-81DE-20B1296C13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1429335-5C02-43E6-A12B-82D46E79C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Schengenský prostor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010920-5022-488D-96BD-EE45DA60DA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550" y="1453607"/>
            <a:ext cx="5861775" cy="4611251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1800" dirty="0">
                <a:solidFill>
                  <a:schemeClr val="tx2"/>
                </a:solidFill>
              </a:rPr>
              <a:t>Schengenská dohoda </a:t>
            </a:r>
            <a:r>
              <a:rPr lang="cs-CZ" sz="1800" dirty="0"/>
              <a:t>– uzavřena 1985</a:t>
            </a:r>
          </a:p>
          <a:p>
            <a:r>
              <a:rPr lang="cs-CZ" sz="1800" dirty="0">
                <a:solidFill>
                  <a:schemeClr val="tx2"/>
                </a:solidFill>
              </a:rPr>
              <a:t>Úmluva k provedení Schengenské dohody o postupném odstraňování kontrol na společných hranicích </a:t>
            </a:r>
            <a:r>
              <a:rPr lang="cs-CZ" sz="1800" dirty="0"/>
              <a:t>– SRN, FR, BENELUX</a:t>
            </a:r>
          </a:p>
          <a:p>
            <a:r>
              <a:rPr lang="cs-CZ" sz="1800" dirty="0"/>
              <a:t>později se staly s dalšími dokumenty součástí právního systému EU (</a:t>
            </a:r>
            <a:r>
              <a:rPr lang="cs-CZ" sz="1800" i="1" dirty="0">
                <a:solidFill>
                  <a:schemeClr val="tx2"/>
                </a:solidFill>
              </a:rPr>
              <a:t>schengenské </a:t>
            </a:r>
            <a:r>
              <a:rPr lang="cs-CZ" sz="1800" i="1" dirty="0" err="1">
                <a:solidFill>
                  <a:schemeClr val="tx2"/>
                </a:solidFill>
              </a:rPr>
              <a:t>acquis</a:t>
            </a:r>
            <a:r>
              <a:rPr lang="cs-CZ" sz="1800" dirty="0"/>
              <a:t>) </a:t>
            </a:r>
          </a:p>
          <a:p>
            <a:r>
              <a:rPr lang="cs-CZ" sz="1800" dirty="0"/>
              <a:t>nařízení Evropského parlamentu a Rady (EU) 2016/399 ze dne 9. března 2016, kterým se stanoví kodex Unie o pravidlech upravujících přeshraniční pohyb osob (</a:t>
            </a:r>
            <a:r>
              <a:rPr lang="cs-CZ" sz="1800" dirty="0">
                <a:solidFill>
                  <a:schemeClr val="tx2"/>
                </a:solidFill>
              </a:rPr>
              <a:t>Schengenský hraniční kodex</a:t>
            </a:r>
            <a:r>
              <a:rPr lang="cs-CZ" sz="1800" dirty="0"/>
              <a:t>)</a:t>
            </a:r>
          </a:p>
          <a:p>
            <a:r>
              <a:rPr lang="cs-CZ" sz="1800" dirty="0"/>
              <a:t>23 států EU + 4 státy ESVO </a:t>
            </a:r>
          </a:p>
          <a:p>
            <a:endParaRPr lang="cs-CZ" sz="240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3081123A-BB47-406B-B569-52CE316D3D5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162677" y="1052687"/>
            <a:ext cx="6029323" cy="5294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10521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</Template>
  <TotalTime>0</TotalTime>
  <Words>2415</Words>
  <Application>Microsoft Office PowerPoint</Application>
  <PresentationFormat>Widescreen</PresentationFormat>
  <Paragraphs>266</Paragraphs>
  <Slides>33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Tahoma</vt:lpstr>
      <vt:lpstr>Times New Roman</vt:lpstr>
      <vt:lpstr>Wingdings</vt:lpstr>
      <vt:lpstr>Prezentace_MU_CZ</vt:lpstr>
      <vt:lpstr>Evropská integrace  4. seminář</vt:lpstr>
      <vt:lpstr>Opakování minulého semináře</vt:lpstr>
      <vt:lpstr>Ekonomická integrace</vt:lpstr>
      <vt:lpstr>Společný a jednotný vnitřní trh</vt:lpstr>
      <vt:lpstr>Jak šel čas, pokud jde o volný pohyb osob</vt:lpstr>
      <vt:lpstr>Článek 3 odst. 2 Smlouva o Evropské unii</vt:lpstr>
      <vt:lpstr>Schengenský prostor.  Vnější a vnitřní hranice EU.</vt:lpstr>
      <vt:lpstr>Hranice EU</vt:lpstr>
      <vt:lpstr>Schengenský prostor </vt:lpstr>
      <vt:lpstr>Vnitřní hranice</vt:lpstr>
      <vt:lpstr>PowerPoint Presentation</vt:lpstr>
      <vt:lpstr>Vnější hranice</vt:lpstr>
      <vt:lpstr>Volný pohyb osob</vt:lpstr>
      <vt:lpstr>Volný pohyb osob</vt:lpstr>
      <vt:lpstr>Základní zásada protínající EU</vt:lpstr>
      <vt:lpstr>Jako občan EU </vt:lpstr>
      <vt:lpstr>Právo pobytu</vt:lpstr>
      <vt:lpstr>Právo pobytu</vt:lpstr>
      <vt:lpstr>Rodinný příslušník ve světle směrnice</vt:lpstr>
      <vt:lpstr>Omezení práva na volný pohyb a pobyt</vt:lpstr>
      <vt:lpstr>Omezení práva na volný pohyb a pobyt</vt:lpstr>
      <vt:lpstr>Příklad, co se řešilo – pro zajímavost </vt:lpstr>
      <vt:lpstr>Příklady</vt:lpstr>
      <vt:lpstr>Příklady</vt:lpstr>
      <vt:lpstr>Volný pohyb pracovníků </vt:lpstr>
      <vt:lpstr>Pracovník – kdo to je?</vt:lpstr>
      <vt:lpstr>Zákaz diskriminace</vt:lpstr>
      <vt:lpstr>Základní úprava – je zajištěn volný pohyb pracovníků v Unii. Dále:</vt:lpstr>
      <vt:lpstr>Uznávání kvalifikace</vt:lpstr>
      <vt:lpstr>Učitel</vt:lpstr>
      <vt:lpstr>Omezení</vt:lpstr>
      <vt:lpstr>Příklad</vt:lpstr>
      <vt:lpstr>DĚKUJI  malachta@mail.muni.cz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MPS  I. seminář</dc:title>
  <dc:creator>Účet Microsoft</dc:creator>
  <cp:lastModifiedBy>Radovan Malachta</cp:lastModifiedBy>
  <cp:revision>223</cp:revision>
  <cp:lastPrinted>2022-02-28T15:02:21Z</cp:lastPrinted>
  <dcterms:created xsi:type="dcterms:W3CDTF">2020-10-09T15:16:21Z</dcterms:created>
  <dcterms:modified xsi:type="dcterms:W3CDTF">2023-10-27T14:05:04Z</dcterms:modified>
</cp:coreProperties>
</file>