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27" r:id="rId4"/>
    <p:sldId id="334" r:id="rId5"/>
    <p:sldId id="333" r:id="rId6"/>
    <p:sldId id="325" r:id="rId7"/>
    <p:sldId id="379" r:id="rId8"/>
    <p:sldId id="328" r:id="rId9"/>
    <p:sldId id="329" r:id="rId10"/>
    <p:sldId id="330" r:id="rId11"/>
    <p:sldId id="332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75" r:id="rId22"/>
    <p:sldId id="369" r:id="rId23"/>
    <p:sldId id="370" r:id="rId24"/>
    <p:sldId id="376" r:id="rId25"/>
    <p:sldId id="371" r:id="rId26"/>
    <p:sldId id="372" r:id="rId27"/>
    <p:sldId id="373" r:id="rId28"/>
    <p:sldId id="374" r:id="rId29"/>
    <p:sldId id="3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7A440-701F-454D-907C-519B4941B4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6140C2-96C3-4916-B126-73FED5AA9E02}">
      <dgm:prSet/>
      <dgm:spPr/>
      <dgm:t>
        <a:bodyPr/>
        <a:lstStyle/>
        <a:p>
          <a:r>
            <a:rPr lang="cs-CZ" i="1"/>
            <a:t>„V sociální pedagogice platí více než v kterékoli jiné pedagogické disciplíně, </a:t>
          </a:r>
          <a:endParaRPr lang="en-US"/>
        </a:p>
      </dgm:t>
    </dgm:pt>
    <dgm:pt modelId="{7AC8BD1A-7AE7-437A-9E95-8FC2A9C4DD5B}" type="parTrans" cxnId="{3BE613DB-4C3A-49D6-B311-BDC8E335A311}">
      <dgm:prSet/>
      <dgm:spPr/>
      <dgm:t>
        <a:bodyPr/>
        <a:lstStyle/>
        <a:p>
          <a:endParaRPr lang="en-US"/>
        </a:p>
      </dgm:t>
    </dgm:pt>
    <dgm:pt modelId="{3B99D8DD-7636-4811-8573-D63D2BABCC1F}" type="sibTrans" cxnId="{3BE613DB-4C3A-49D6-B311-BDC8E335A311}">
      <dgm:prSet/>
      <dgm:spPr/>
      <dgm:t>
        <a:bodyPr/>
        <a:lstStyle/>
        <a:p>
          <a:endParaRPr lang="en-US"/>
        </a:p>
      </dgm:t>
    </dgm:pt>
    <dgm:pt modelId="{8DC6725A-CF46-4E41-AEB0-83B6A2DC059E}">
      <dgm:prSet/>
      <dgm:spPr/>
      <dgm:t>
        <a:bodyPr/>
        <a:lstStyle/>
        <a:p>
          <a:r>
            <a:rPr lang="cs-CZ" i="1"/>
            <a:t>že její cíle se mění se změnami společnosti v konkrétním čase a na konkrétním území.“</a:t>
          </a:r>
          <a:r>
            <a:rPr lang="cs-CZ" b="1" i="1"/>
            <a:t>[</a:t>
          </a:r>
          <a:r>
            <a:rPr lang="cs-CZ" b="1"/>
            <a:t>1]</a:t>
          </a:r>
          <a:r>
            <a:rPr lang="cs-CZ"/>
            <a:t> </a:t>
          </a:r>
          <a:endParaRPr lang="en-US"/>
        </a:p>
      </dgm:t>
    </dgm:pt>
    <dgm:pt modelId="{D53DF802-2369-49F6-9296-CFB19DD4B500}" type="parTrans" cxnId="{CC486C33-3C25-4684-80D8-F07AB6C1ADBD}">
      <dgm:prSet/>
      <dgm:spPr/>
      <dgm:t>
        <a:bodyPr/>
        <a:lstStyle/>
        <a:p>
          <a:endParaRPr lang="en-US"/>
        </a:p>
      </dgm:t>
    </dgm:pt>
    <dgm:pt modelId="{3A50B4E7-8780-498E-BAFF-B26980A33492}" type="sibTrans" cxnId="{CC486C33-3C25-4684-80D8-F07AB6C1ADBD}">
      <dgm:prSet/>
      <dgm:spPr/>
      <dgm:t>
        <a:bodyPr/>
        <a:lstStyle/>
        <a:p>
          <a:endParaRPr lang="en-US"/>
        </a:p>
      </dgm:t>
    </dgm:pt>
    <dgm:pt modelId="{64F3B320-3C08-4BF1-B2F9-85A41FB2A536}">
      <dgm:prSet/>
      <dgm:spPr/>
      <dgm:t>
        <a:bodyPr/>
        <a:lstStyle/>
        <a:p>
          <a:r>
            <a:rPr lang="cs-CZ" b="1" i="1"/>
            <a:t>[1]</a:t>
          </a:r>
          <a:r>
            <a:rPr lang="cs-CZ" i="1"/>
            <a:t> M.Přadka,  MU, 2004</a:t>
          </a:r>
          <a:endParaRPr lang="en-US"/>
        </a:p>
      </dgm:t>
    </dgm:pt>
    <dgm:pt modelId="{DB8A6096-6AAA-44A1-8137-77F4D92F6980}" type="parTrans" cxnId="{E0E0104C-A96F-4DEC-900C-94907FEA24FE}">
      <dgm:prSet/>
      <dgm:spPr/>
      <dgm:t>
        <a:bodyPr/>
        <a:lstStyle/>
        <a:p>
          <a:endParaRPr lang="en-US"/>
        </a:p>
      </dgm:t>
    </dgm:pt>
    <dgm:pt modelId="{D2EDF871-BACF-4C20-B22D-3A12FA2D92AF}" type="sibTrans" cxnId="{E0E0104C-A96F-4DEC-900C-94907FEA24FE}">
      <dgm:prSet/>
      <dgm:spPr/>
      <dgm:t>
        <a:bodyPr/>
        <a:lstStyle/>
        <a:p>
          <a:endParaRPr lang="en-US"/>
        </a:p>
      </dgm:t>
    </dgm:pt>
    <dgm:pt modelId="{258A5880-F540-4CC2-8520-D5617CED59E9}" type="pres">
      <dgm:prSet presAssocID="{FD77A440-701F-454D-907C-519B4941B409}" presName="linear" presStyleCnt="0">
        <dgm:presLayoutVars>
          <dgm:animLvl val="lvl"/>
          <dgm:resizeHandles val="exact"/>
        </dgm:presLayoutVars>
      </dgm:prSet>
      <dgm:spPr/>
    </dgm:pt>
    <dgm:pt modelId="{448AB293-489C-4629-BD0A-6EE8955113AE}" type="pres">
      <dgm:prSet presAssocID="{6F6140C2-96C3-4916-B126-73FED5AA9E0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32B6F4-DF5F-4B2C-AFBF-810214436F1B}" type="pres">
      <dgm:prSet presAssocID="{3B99D8DD-7636-4811-8573-D63D2BABCC1F}" presName="spacer" presStyleCnt="0"/>
      <dgm:spPr/>
    </dgm:pt>
    <dgm:pt modelId="{267431D8-71A4-43AD-8EB5-1E78F69398CB}" type="pres">
      <dgm:prSet presAssocID="{8DC6725A-CF46-4E41-AEB0-83B6A2DC059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66D5E7-712F-4C5D-BD12-33C58AFEACA4}" type="pres">
      <dgm:prSet presAssocID="{8DC6725A-CF46-4E41-AEB0-83B6A2DC059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66BDE2D-DD5C-4FA1-98F7-1EAB56123538}" type="presOf" srcId="{FD77A440-701F-454D-907C-519B4941B409}" destId="{258A5880-F540-4CC2-8520-D5617CED59E9}" srcOrd="0" destOrd="0" presId="urn:microsoft.com/office/officeart/2005/8/layout/vList2"/>
    <dgm:cxn modelId="{CC486C33-3C25-4684-80D8-F07AB6C1ADBD}" srcId="{FD77A440-701F-454D-907C-519B4941B409}" destId="{8DC6725A-CF46-4E41-AEB0-83B6A2DC059E}" srcOrd="1" destOrd="0" parTransId="{D53DF802-2369-49F6-9296-CFB19DD4B500}" sibTransId="{3A50B4E7-8780-498E-BAFF-B26980A33492}"/>
    <dgm:cxn modelId="{E0E0104C-A96F-4DEC-900C-94907FEA24FE}" srcId="{8DC6725A-CF46-4E41-AEB0-83B6A2DC059E}" destId="{64F3B320-3C08-4BF1-B2F9-85A41FB2A536}" srcOrd="0" destOrd="0" parTransId="{DB8A6096-6AAA-44A1-8137-77F4D92F6980}" sibTransId="{D2EDF871-BACF-4C20-B22D-3A12FA2D92AF}"/>
    <dgm:cxn modelId="{234FE74F-602E-4D00-B907-A054FC89A2C3}" type="presOf" srcId="{64F3B320-3C08-4BF1-B2F9-85A41FB2A536}" destId="{C066D5E7-712F-4C5D-BD12-33C58AFEACA4}" srcOrd="0" destOrd="0" presId="urn:microsoft.com/office/officeart/2005/8/layout/vList2"/>
    <dgm:cxn modelId="{D7A3908B-BDF4-482A-8493-0D4FE8A50DF8}" type="presOf" srcId="{6F6140C2-96C3-4916-B126-73FED5AA9E02}" destId="{448AB293-489C-4629-BD0A-6EE8955113AE}" srcOrd="0" destOrd="0" presId="urn:microsoft.com/office/officeart/2005/8/layout/vList2"/>
    <dgm:cxn modelId="{3BE613DB-4C3A-49D6-B311-BDC8E335A311}" srcId="{FD77A440-701F-454D-907C-519B4941B409}" destId="{6F6140C2-96C3-4916-B126-73FED5AA9E02}" srcOrd="0" destOrd="0" parTransId="{7AC8BD1A-7AE7-437A-9E95-8FC2A9C4DD5B}" sibTransId="{3B99D8DD-7636-4811-8573-D63D2BABCC1F}"/>
    <dgm:cxn modelId="{67DFA2ED-7B63-4AA7-9228-AB630939EAA3}" type="presOf" srcId="{8DC6725A-CF46-4E41-AEB0-83B6A2DC059E}" destId="{267431D8-71A4-43AD-8EB5-1E78F69398CB}" srcOrd="0" destOrd="0" presId="urn:microsoft.com/office/officeart/2005/8/layout/vList2"/>
    <dgm:cxn modelId="{79BB9097-339A-4A66-8B38-B907754170E7}" type="presParOf" srcId="{258A5880-F540-4CC2-8520-D5617CED59E9}" destId="{448AB293-489C-4629-BD0A-6EE8955113AE}" srcOrd="0" destOrd="0" presId="urn:microsoft.com/office/officeart/2005/8/layout/vList2"/>
    <dgm:cxn modelId="{75B40B3F-48D3-4B1A-ADBF-8505E826DA7C}" type="presParOf" srcId="{258A5880-F540-4CC2-8520-D5617CED59E9}" destId="{4732B6F4-DF5F-4B2C-AFBF-810214436F1B}" srcOrd="1" destOrd="0" presId="urn:microsoft.com/office/officeart/2005/8/layout/vList2"/>
    <dgm:cxn modelId="{E54CBE62-BD92-4064-8687-C5C92896FE66}" type="presParOf" srcId="{258A5880-F540-4CC2-8520-D5617CED59E9}" destId="{267431D8-71A4-43AD-8EB5-1E78F69398CB}" srcOrd="2" destOrd="0" presId="urn:microsoft.com/office/officeart/2005/8/layout/vList2"/>
    <dgm:cxn modelId="{04CF6DC5-936E-4B6D-8899-A1C970511DC1}" type="presParOf" srcId="{258A5880-F540-4CC2-8520-D5617CED59E9}" destId="{C066D5E7-712F-4C5D-BD12-33C58AFEAC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7C1805-7268-4703-B438-29502967428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263A99-5A27-4D2C-938B-2DAD0239FF26}">
      <dgm:prSet/>
      <dgm:spPr/>
      <dgm:t>
        <a:bodyPr/>
        <a:lstStyle/>
        <a:p>
          <a:pPr algn="just"/>
          <a:r>
            <a:rPr lang="cs-CZ" dirty="0"/>
            <a:t>Sociální pedagogika v našich podmínkách je spojena se jmény B. Krause, který označil sociální pedagogiku jako vědu o sociálních aspektech výchovy a </a:t>
          </a:r>
          <a:endParaRPr lang="en-US" dirty="0"/>
        </a:p>
      </dgm:t>
    </dgm:pt>
    <dgm:pt modelId="{275BBEAD-3205-4FF3-ADB2-D081D07B7F07}" type="parTrans" cxnId="{4DA77254-79C8-4C9C-894E-9CD611C969E1}">
      <dgm:prSet/>
      <dgm:spPr/>
      <dgm:t>
        <a:bodyPr/>
        <a:lstStyle/>
        <a:p>
          <a:endParaRPr lang="en-US"/>
        </a:p>
      </dgm:t>
    </dgm:pt>
    <dgm:pt modelId="{C0C3837B-6892-4775-B6D1-AC1D1962ECC4}" type="sibTrans" cxnId="{4DA77254-79C8-4C9C-894E-9CD611C969E1}">
      <dgm:prSet/>
      <dgm:spPr/>
      <dgm:t>
        <a:bodyPr/>
        <a:lstStyle/>
        <a:p>
          <a:endParaRPr lang="en-US"/>
        </a:p>
      </dgm:t>
    </dgm:pt>
    <dgm:pt modelId="{49706EC3-9B63-4583-B7DF-45A2F82E0C10}">
      <dgm:prSet/>
      <dgm:spPr/>
      <dgm:t>
        <a:bodyPr/>
        <a:lstStyle/>
        <a:p>
          <a:pPr algn="just"/>
          <a:r>
            <a:rPr lang="cs-CZ" dirty="0"/>
            <a:t>především s osobností M. </a:t>
          </a:r>
          <a:r>
            <a:rPr lang="cs-CZ" dirty="0" err="1"/>
            <a:t>Přadky</a:t>
          </a:r>
          <a:r>
            <a:rPr lang="cs-CZ" dirty="0"/>
            <a:t>, který vnímá sociální pedagogiku jako vědu zkoumající vztah výchovy a sociálního prostředí a zabývá se především vlivem prostředí na jedince a společnost.</a:t>
          </a:r>
          <a:endParaRPr lang="en-US" dirty="0"/>
        </a:p>
      </dgm:t>
    </dgm:pt>
    <dgm:pt modelId="{5A15908E-B533-41E7-95C7-67D9C6599316}" type="parTrans" cxnId="{92923DB9-27CD-4F58-A405-4A892AA26AD4}">
      <dgm:prSet/>
      <dgm:spPr/>
      <dgm:t>
        <a:bodyPr/>
        <a:lstStyle/>
        <a:p>
          <a:endParaRPr lang="en-US"/>
        </a:p>
      </dgm:t>
    </dgm:pt>
    <dgm:pt modelId="{DC667818-3D24-465F-9252-0F40201F4FA3}" type="sibTrans" cxnId="{92923DB9-27CD-4F58-A405-4A892AA26AD4}">
      <dgm:prSet/>
      <dgm:spPr/>
      <dgm:t>
        <a:bodyPr/>
        <a:lstStyle/>
        <a:p>
          <a:endParaRPr lang="en-US"/>
        </a:p>
      </dgm:t>
    </dgm:pt>
    <dgm:pt modelId="{F005DEE0-4C19-4370-B101-A8E898E6C826}">
      <dgm:prSet/>
      <dgm:spPr/>
      <dgm:t>
        <a:bodyPr/>
        <a:lstStyle/>
        <a:p>
          <a:pPr algn="just"/>
          <a:r>
            <a:rPr lang="cs-CZ" i="1" dirty="0"/>
            <a:t>Stal se rovněž zakladatelem studijního oboru Sociální pedagogika na Pedagogické fakultě Masarykovy univerzity. </a:t>
          </a:r>
          <a:endParaRPr lang="en-US" dirty="0"/>
        </a:p>
      </dgm:t>
    </dgm:pt>
    <dgm:pt modelId="{DE3CAC8E-FA93-4097-9096-A512AA612443}" type="parTrans" cxnId="{A75620D9-2B06-47D6-9666-4B9DF7AD2DB7}">
      <dgm:prSet/>
      <dgm:spPr/>
      <dgm:t>
        <a:bodyPr/>
        <a:lstStyle/>
        <a:p>
          <a:endParaRPr lang="en-US"/>
        </a:p>
      </dgm:t>
    </dgm:pt>
    <dgm:pt modelId="{AFD5F5CE-2089-4AC6-A098-B71492CE8D70}" type="sibTrans" cxnId="{A75620D9-2B06-47D6-9666-4B9DF7AD2DB7}">
      <dgm:prSet/>
      <dgm:spPr/>
      <dgm:t>
        <a:bodyPr/>
        <a:lstStyle/>
        <a:p>
          <a:endParaRPr lang="en-US"/>
        </a:p>
      </dgm:t>
    </dgm:pt>
    <dgm:pt modelId="{9E3E2B1D-D34A-4FDF-BEDC-800E9A6A6B7C}" type="pres">
      <dgm:prSet presAssocID="{D97C1805-7268-4703-B438-29502967428E}" presName="vert0" presStyleCnt="0">
        <dgm:presLayoutVars>
          <dgm:dir/>
          <dgm:animOne val="branch"/>
          <dgm:animLvl val="lvl"/>
        </dgm:presLayoutVars>
      </dgm:prSet>
      <dgm:spPr/>
    </dgm:pt>
    <dgm:pt modelId="{83BF9693-4669-47EC-9A6D-36EEBF2BDD8C}" type="pres">
      <dgm:prSet presAssocID="{23263A99-5A27-4D2C-938B-2DAD0239FF26}" presName="thickLine" presStyleLbl="alignNode1" presStyleIdx="0" presStyleCnt="3"/>
      <dgm:spPr/>
    </dgm:pt>
    <dgm:pt modelId="{ED8BDB3D-B3CA-4DC5-AA15-265FD9B284EC}" type="pres">
      <dgm:prSet presAssocID="{23263A99-5A27-4D2C-938B-2DAD0239FF26}" presName="horz1" presStyleCnt="0"/>
      <dgm:spPr/>
    </dgm:pt>
    <dgm:pt modelId="{6830C887-202D-437E-9E40-7998C60A8D69}" type="pres">
      <dgm:prSet presAssocID="{23263A99-5A27-4D2C-938B-2DAD0239FF26}" presName="tx1" presStyleLbl="revTx" presStyleIdx="0" presStyleCnt="3"/>
      <dgm:spPr/>
    </dgm:pt>
    <dgm:pt modelId="{AE5C7F8E-1449-4369-A95A-099DA4EF2404}" type="pres">
      <dgm:prSet presAssocID="{23263A99-5A27-4D2C-938B-2DAD0239FF26}" presName="vert1" presStyleCnt="0"/>
      <dgm:spPr/>
    </dgm:pt>
    <dgm:pt modelId="{501BD81C-4296-4A88-8DAD-631304045AF3}" type="pres">
      <dgm:prSet presAssocID="{49706EC3-9B63-4583-B7DF-45A2F82E0C10}" presName="thickLine" presStyleLbl="alignNode1" presStyleIdx="1" presStyleCnt="3"/>
      <dgm:spPr/>
    </dgm:pt>
    <dgm:pt modelId="{B2A6E930-9F9F-4F48-A2BB-9B9EE89220BF}" type="pres">
      <dgm:prSet presAssocID="{49706EC3-9B63-4583-B7DF-45A2F82E0C10}" presName="horz1" presStyleCnt="0"/>
      <dgm:spPr/>
    </dgm:pt>
    <dgm:pt modelId="{4DB29F65-6EE7-40AD-BF12-711793A781C8}" type="pres">
      <dgm:prSet presAssocID="{49706EC3-9B63-4583-B7DF-45A2F82E0C10}" presName="tx1" presStyleLbl="revTx" presStyleIdx="1" presStyleCnt="3"/>
      <dgm:spPr/>
    </dgm:pt>
    <dgm:pt modelId="{6AB1310E-6DC9-4B32-984E-DC362888DB21}" type="pres">
      <dgm:prSet presAssocID="{49706EC3-9B63-4583-B7DF-45A2F82E0C10}" presName="vert1" presStyleCnt="0"/>
      <dgm:spPr/>
    </dgm:pt>
    <dgm:pt modelId="{3050FA59-62DE-4A0C-B587-1B0B8B7486C1}" type="pres">
      <dgm:prSet presAssocID="{F005DEE0-4C19-4370-B101-A8E898E6C826}" presName="thickLine" presStyleLbl="alignNode1" presStyleIdx="2" presStyleCnt="3"/>
      <dgm:spPr/>
    </dgm:pt>
    <dgm:pt modelId="{A417120C-94B6-4659-ACB1-D64A8C9B025D}" type="pres">
      <dgm:prSet presAssocID="{F005DEE0-4C19-4370-B101-A8E898E6C826}" presName="horz1" presStyleCnt="0"/>
      <dgm:spPr/>
    </dgm:pt>
    <dgm:pt modelId="{A1381BBD-D9C7-4BC8-83A7-E385B5BCE759}" type="pres">
      <dgm:prSet presAssocID="{F005DEE0-4C19-4370-B101-A8E898E6C826}" presName="tx1" presStyleLbl="revTx" presStyleIdx="2" presStyleCnt="3"/>
      <dgm:spPr/>
    </dgm:pt>
    <dgm:pt modelId="{93119B63-1F71-4F51-8DA3-E5223A028A0A}" type="pres">
      <dgm:prSet presAssocID="{F005DEE0-4C19-4370-B101-A8E898E6C826}" presName="vert1" presStyleCnt="0"/>
      <dgm:spPr/>
    </dgm:pt>
  </dgm:ptLst>
  <dgm:cxnLst>
    <dgm:cxn modelId="{B873E14D-F211-4A0A-B820-4071D0FCE04A}" type="presOf" srcId="{49706EC3-9B63-4583-B7DF-45A2F82E0C10}" destId="{4DB29F65-6EE7-40AD-BF12-711793A781C8}" srcOrd="0" destOrd="0" presId="urn:microsoft.com/office/officeart/2008/layout/LinedList"/>
    <dgm:cxn modelId="{4DA77254-79C8-4C9C-894E-9CD611C969E1}" srcId="{D97C1805-7268-4703-B438-29502967428E}" destId="{23263A99-5A27-4D2C-938B-2DAD0239FF26}" srcOrd="0" destOrd="0" parTransId="{275BBEAD-3205-4FF3-ADB2-D081D07B7F07}" sibTransId="{C0C3837B-6892-4775-B6D1-AC1D1962ECC4}"/>
    <dgm:cxn modelId="{7FC1F1A6-F818-4EA0-9BA1-AD3F5C11AA30}" type="presOf" srcId="{F005DEE0-4C19-4370-B101-A8E898E6C826}" destId="{A1381BBD-D9C7-4BC8-83A7-E385B5BCE759}" srcOrd="0" destOrd="0" presId="urn:microsoft.com/office/officeart/2008/layout/LinedList"/>
    <dgm:cxn modelId="{92923DB9-27CD-4F58-A405-4A892AA26AD4}" srcId="{D97C1805-7268-4703-B438-29502967428E}" destId="{49706EC3-9B63-4583-B7DF-45A2F82E0C10}" srcOrd="1" destOrd="0" parTransId="{5A15908E-B533-41E7-95C7-67D9C6599316}" sibTransId="{DC667818-3D24-465F-9252-0F40201F4FA3}"/>
    <dgm:cxn modelId="{A857D2D4-66EF-41B2-8B3D-91C4DD21051D}" type="presOf" srcId="{23263A99-5A27-4D2C-938B-2DAD0239FF26}" destId="{6830C887-202D-437E-9E40-7998C60A8D69}" srcOrd="0" destOrd="0" presId="urn:microsoft.com/office/officeart/2008/layout/LinedList"/>
    <dgm:cxn modelId="{A75620D9-2B06-47D6-9666-4B9DF7AD2DB7}" srcId="{D97C1805-7268-4703-B438-29502967428E}" destId="{F005DEE0-4C19-4370-B101-A8E898E6C826}" srcOrd="2" destOrd="0" parTransId="{DE3CAC8E-FA93-4097-9096-A512AA612443}" sibTransId="{AFD5F5CE-2089-4AC6-A098-B71492CE8D70}"/>
    <dgm:cxn modelId="{197D57F6-8FAF-472C-880D-F0FEFE6376F3}" type="presOf" srcId="{D97C1805-7268-4703-B438-29502967428E}" destId="{9E3E2B1D-D34A-4FDF-BEDC-800E9A6A6B7C}" srcOrd="0" destOrd="0" presId="urn:microsoft.com/office/officeart/2008/layout/LinedList"/>
    <dgm:cxn modelId="{E6FCE976-1D15-47F5-B981-C66A14D0A2D7}" type="presParOf" srcId="{9E3E2B1D-D34A-4FDF-BEDC-800E9A6A6B7C}" destId="{83BF9693-4669-47EC-9A6D-36EEBF2BDD8C}" srcOrd="0" destOrd="0" presId="urn:microsoft.com/office/officeart/2008/layout/LinedList"/>
    <dgm:cxn modelId="{66A7C059-99EF-47EE-9776-55E924FC51D1}" type="presParOf" srcId="{9E3E2B1D-D34A-4FDF-BEDC-800E9A6A6B7C}" destId="{ED8BDB3D-B3CA-4DC5-AA15-265FD9B284EC}" srcOrd="1" destOrd="0" presId="urn:microsoft.com/office/officeart/2008/layout/LinedList"/>
    <dgm:cxn modelId="{004F4033-CCF8-44BB-89E9-3536555F749F}" type="presParOf" srcId="{ED8BDB3D-B3CA-4DC5-AA15-265FD9B284EC}" destId="{6830C887-202D-437E-9E40-7998C60A8D69}" srcOrd="0" destOrd="0" presId="urn:microsoft.com/office/officeart/2008/layout/LinedList"/>
    <dgm:cxn modelId="{DF7DFF39-31DD-4428-BE4B-06E8B37CAF9D}" type="presParOf" srcId="{ED8BDB3D-B3CA-4DC5-AA15-265FD9B284EC}" destId="{AE5C7F8E-1449-4369-A95A-099DA4EF2404}" srcOrd="1" destOrd="0" presId="urn:microsoft.com/office/officeart/2008/layout/LinedList"/>
    <dgm:cxn modelId="{1E9946AC-7C38-4AB6-87D2-D19960655D36}" type="presParOf" srcId="{9E3E2B1D-D34A-4FDF-BEDC-800E9A6A6B7C}" destId="{501BD81C-4296-4A88-8DAD-631304045AF3}" srcOrd="2" destOrd="0" presId="urn:microsoft.com/office/officeart/2008/layout/LinedList"/>
    <dgm:cxn modelId="{5894DC60-5999-4899-BA86-5D7D75E57FAB}" type="presParOf" srcId="{9E3E2B1D-D34A-4FDF-BEDC-800E9A6A6B7C}" destId="{B2A6E930-9F9F-4F48-A2BB-9B9EE89220BF}" srcOrd="3" destOrd="0" presId="urn:microsoft.com/office/officeart/2008/layout/LinedList"/>
    <dgm:cxn modelId="{8E209027-5B4D-4840-84E1-EE44A6831FC3}" type="presParOf" srcId="{B2A6E930-9F9F-4F48-A2BB-9B9EE89220BF}" destId="{4DB29F65-6EE7-40AD-BF12-711793A781C8}" srcOrd="0" destOrd="0" presId="urn:microsoft.com/office/officeart/2008/layout/LinedList"/>
    <dgm:cxn modelId="{A2734C88-BE6C-4C18-B05E-29145DE2AAC7}" type="presParOf" srcId="{B2A6E930-9F9F-4F48-A2BB-9B9EE89220BF}" destId="{6AB1310E-6DC9-4B32-984E-DC362888DB21}" srcOrd="1" destOrd="0" presId="urn:microsoft.com/office/officeart/2008/layout/LinedList"/>
    <dgm:cxn modelId="{F7D52497-78DF-464B-A844-982F0C15BE74}" type="presParOf" srcId="{9E3E2B1D-D34A-4FDF-BEDC-800E9A6A6B7C}" destId="{3050FA59-62DE-4A0C-B587-1B0B8B7486C1}" srcOrd="4" destOrd="0" presId="urn:microsoft.com/office/officeart/2008/layout/LinedList"/>
    <dgm:cxn modelId="{39890F09-B0D4-4AAE-B757-AAADC79B32C1}" type="presParOf" srcId="{9E3E2B1D-D34A-4FDF-BEDC-800E9A6A6B7C}" destId="{A417120C-94B6-4659-ACB1-D64A8C9B025D}" srcOrd="5" destOrd="0" presId="urn:microsoft.com/office/officeart/2008/layout/LinedList"/>
    <dgm:cxn modelId="{0C5A9C3A-DF97-4D00-8AD0-8D57AE345031}" type="presParOf" srcId="{A417120C-94B6-4659-ACB1-D64A8C9B025D}" destId="{A1381BBD-D9C7-4BC8-83A7-E385B5BCE759}" srcOrd="0" destOrd="0" presId="urn:microsoft.com/office/officeart/2008/layout/LinedList"/>
    <dgm:cxn modelId="{1ACA2572-67FE-4EFF-9A9C-EE8A0D334867}" type="presParOf" srcId="{A417120C-94B6-4659-ACB1-D64A8C9B025D}" destId="{93119B63-1F71-4F51-8DA3-E5223A028A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942133-E6C2-4978-A2D8-B04FAC3C8B3D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6C5C84-5A64-4392-BEE6-85D833AEE354}">
      <dgm:prSet/>
      <dgm:spPr/>
      <dgm:t>
        <a:bodyPr/>
        <a:lstStyle/>
        <a:p>
          <a:pPr algn="just"/>
          <a:r>
            <a:rPr lang="cs-CZ" i="1" dirty="0"/>
            <a:t>Chápeme prostředí jako jakousi souhrnnou podmínku, za jejíhož spolupůsobení se osobnost člověka utváří výchovou jako činností cílevědomou a společensky zaměřenou. </a:t>
          </a:r>
          <a:endParaRPr lang="en-US" dirty="0"/>
        </a:p>
      </dgm:t>
    </dgm:pt>
    <dgm:pt modelId="{131BADFE-0B40-4C66-9B4C-8BA248983738}" type="parTrans" cxnId="{C07DEB5B-8040-47C0-9744-856085DEC808}">
      <dgm:prSet/>
      <dgm:spPr/>
      <dgm:t>
        <a:bodyPr/>
        <a:lstStyle/>
        <a:p>
          <a:endParaRPr lang="en-US"/>
        </a:p>
      </dgm:t>
    </dgm:pt>
    <dgm:pt modelId="{709DA7E6-6E47-45CF-B28D-A7F367DDFEA6}" type="sibTrans" cxnId="{C07DEB5B-8040-47C0-9744-856085DEC808}">
      <dgm:prSet/>
      <dgm:spPr/>
      <dgm:t>
        <a:bodyPr/>
        <a:lstStyle/>
        <a:p>
          <a:endParaRPr lang="en-US"/>
        </a:p>
      </dgm:t>
    </dgm:pt>
    <dgm:pt modelId="{E9B24738-AC50-46C0-8DE8-B22B4EE7042E}">
      <dgm:prSet/>
      <dgm:spPr/>
      <dgm:t>
        <a:bodyPr/>
        <a:lstStyle/>
        <a:p>
          <a:pPr algn="just"/>
          <a:r>
            <a:rPr lang="cs-CZ" b="1" i="1" dirty="0"/>
            <a:t>V sociální pedagogice platí více než v kterékoli jiné pedagogické disciplíně, že její cíle se mění se změnami společnosti v konkrétním čase a na konkrétním území.“</a:t>
          </a:r>
          <a:r>
            <a:rPr lang="cs-CZ" dirty="0"/>
            <a:t> (</a:t>
          </a:r>
          <a:r>
            <a:rPr lang="cs-CZ" dirty="0" err="1"/>
            <a:t>Přadka</a:t>
          </a:r>
          <a:r>
            <a:rPr lang="cs-CZ" dirty="0"/>
            <a:t>, 1983, str. 107)</a:t>
          </a:r>
          <a:endParaRPr lang="en-US" dirty="0"/>
        </a:p>
      </dgm:t>
    </dgm:pt>
    <dgm:pt modelId="{095AE59C-53D6-4727-95A6-516B917FCED6}" type="parTrans" cxnId="{8B8CEC44-C62C-4505-86DA-58E5D888FE4D}">
      <dgm:prSet/>
      <dgm:spPr/>
      <dgm:t>
        <a:bodyPr/>
        <a:lstStyle/>
        <a:p>
          <a:endParaRPr lang="en-US"/>
        </a:p>
      </dgm:t>
    </dgm:pt>
    <dgm:pt modelId="{3F64AB5D-9735-4296-BC91-785A2A0D2335}" type="sibTrans" cxnId="{8B8CEC44-C62C-4505-86DA-58E5D888FE4D}">
      <dgm:prSet/>
      <dgm:spPr/>
      <dgm:t>
        <a:bodyPr/>
        <a:lstStyle/>
        <a:p>
          <a:endParaRPr lang="en-US"/>
        </a:p>
      </dgm:t>
    </dgm:pt>
    <dgm:pt modelId="{CBC7D95A-636F-408D-8D3A-4C4ECD02B5E9}" type="pres">
      <dgm:prSet presAssocID="{DD942133-E6C2-4978-A2D8-B04FAC3C8B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472305-245C-4EAD-819F-7D70142DEC13}" type="pres">
      <dgm:prSet presAssocID="{AB6C5C84-5A64-4392-BEE6-85D833AEE354}" presName="hierRoot1" presStyleCnt="0"/>
      <dgm:spPr/>
    </dgm:pt>
    <dgm:pt modelId="{53F0841B-34F7-4AA6-BFD8-BA4F207A7B12}" type="pres">
      <dgm:prSet presAssocID="{AB6C5C84-5A64-4392-BEE6-85D833AEE354}" presName="composite" presStyleCnt="0"/>
      <dgm:spPr/>
    </dgm:pt>
    <dgm:pt modelId="{C7FB59CB-923E-4DBC-BED9-D85CFA3A41F4}" type="pres">
      <dgm:prSet presAssocID="{AB6C5C84-5A64-4392-BEE6-85D833AEE354}" presName="background" presStyleLbl="node0" presStyleIdx="0" presStyleCnt="2"/>
      <dgm:spPr/>
    </dgm:pt>
    <dgm:pt modelId="{914F41A1-482A-4AB8-B8CC-8ABED7459CB9}" type="pres">
      <dgm:prSet presAssocID="{AB6C5C84-5A64-4392-BEE6-85D833AEE354}" presName="text" presStyleLbl="fgAcc0" presStyleIdx="0" presStyleCnt="2">
        <dgm:presLayoutVars>
          <dgm:chPref val="3"/>
        </dgm:presLayoutVars>
      </dgm:prSet>
      <dgm:spPr/>
    </dgm:pt>
    <dgm:pt modelId="{16B3E882-D166-42CD-AA24-00C263E2354A}" type="pres">
      <dgm:prSet presAssocID="{AB6C5C84-5A64-4392-BEE6-85D833AEE354}" presName="hierChild2" presStyleCnt="0"/>
      <dgm:spPr/>
    </dgm:pt>
    <dgm:pt modelId="{D72BC6D3-6F76-42D3-976D-41649918DE10}" type="pres">
      <dgm:prSet presAssocID="{E9B24738-AC50-46C0-8DE8-B22B4EE7042E}" presName="hierRoot1" presStyleCnt="0"/>
      <dgm:spPr/>
    </dgm:pt>
    <dgm:pt modelId="{C35B2284-0590-47CE-A78D-66FAA1C04EE2}" type="pres">
      <dgm:prSet presAssocID="{E9B24738-AC50-46C0-8DE8-B22B4EE7042E}" presName="composite" presStyleCnt="0"/>
      <dgm:spPr/>
    </dgm:pt>
    <dgm:pt modelId="{DACC6EB7-4AAA-469B-96A8-D067E82160A4}" type="pres">
      <dgm:prSet presAssocID="{E9B24738-AC50-46C0-8DE8-B22B4EE7042E}" presName="background" presStyleLbl="node0" presStyleIdx="1" presStyleCnt="2"/>
      <dgm:spPr/>
    </dgm:pt>
    <dgm:pt modelId="{58ADFBDC-E773-472C-8DFA-A1371A4A2746}" type="pres">
      <dgm:prSet presAssocID="{E9B24738-AC50-46C0-8DE8-B22B4EE7042E}" presName="text" presStyleLbl="fgAcc0" presStyleIdx="1" presStyleCnt="2">
        <dgm:presLayoutVars>
          <dgm:chPref val="3"/>
        </dgm:presLayoutVars>
      </dgm:prSet>
      <dgm:spPr/>
    </dgm:pt>
    <dgm:pt modelId="{90547427-E387-45C1-BEDD-0A4F845A0D6E}" type="pres">
      <dgm:prSet presAssocID="{E9B24738-AC50-46C0-8DE8-B22B4EE7042E}" presName="hierChild2" presStyleCnt="0"/>
      <dgm:spPr/>
    </dgm:pt>
  </dgm:ptLst>
  <dgm:cxnLst>
    <dgm:cxn modelId="{C07DEB5B-8040-47C0-9744-856085DEC808}" srcId="{DD942133-E6C2-4978-A2D8-B04FAC3C8B3D}" destId="{AB6C5C84-5A64-4392-BEE6-85D833AEE354}" srcOrd="0" destOrd="0" parTransId="{131BADFE-0B40-4C66-9B4C-8BA248983738}" sibTransId="{709DA7E6-6E47-45CF-B28D-A7F367DDFEA6}"/>
    <dgm:cxn modelId="{8B8CEC44-C62C-4505-86DA-58E5D888FE4D}" srcId="{DD942133-E6C2-4978-A2D8-B04FAC3C8B3D}" destId="{E9B24738-AC50-46C0-8DE8-B22B4EE7042E}" srcOrd="1" destOrd="0" parTransId="{095AE59C-53D6-4727-95A6-516B917FCED6}" sibTransId="{3F64AB5D-9735-4296-BC91-785A2A0D2335}"/>
    <dgm:cxn modelId="{B327866D-D149-46AA-80F4-49069B2421A7}" type="presOf" srcId="{AB6C5C84-5A64-4392-BEE6-85D833AEE354}" destId="{914F41A1-482A-4AB8-B8CC-8ABED7459CB9}" srcOrd="0" destOrd="0" presId="urn:microsoft.com/office/officeart/2005/8/layout/hierarchy1"/>
    <dgm:cxn modelId="{51465152-D60D-4553-81B6-8F6A457EB3EF}" type="presOf" srcId="{DD942133-E6C2-4978-A2D8-B04FAC3C8B3D}" destId="{CBC7D95A-636F-408D-8D3A-4C4ECD02B5E9}" srcOrd="0" destOrd="0" presId="urn:microsoft.com/office/officeart/2005/8/layout/hierarchy1"/>
    <dgm:cxn modelId="{C58667FE-0C13-48CC-8DC2-BE5679F6F4FB}" type="presOf" srcId="{E9B24738-AC50-46C0-8DE8-B22B4EE7042E}" destId="{58ADFBDC-E773-472C-8DFA-A1371A4A2746}" srcOrd="0" destOrd="0" presId="urn:microsoft.com/office/officeart/2005/8/layout/hierarchy1"/>
    <dgm:cxn modelId="{72240024-EEA0-41F0-9C5A-E405CDAB44C8}" type="presParOf" srcId="{CBC7D95A-636F-408D-8D3A-4C4ECD02B5E9}" destId="{52472305-245C-4EAD-819F-7D70142DEC13}" srcOrd="0" destOrd="0" presId="urn:microsoft.com/office/officeart/2005/8/layout/hierarchy1"/>
    <dgm:cxn modelId="{76563550-E9AF-4289-BD86-77D9DD656E6E}" type="presParOf" srcId="{52472305-245C-4EAD-819F-7D70142DEC13}" destId="{53F0841B-34F7-4AA6-BFD8-BA4F207A7B12}" srcOrd="0" destOrd="0" presId="urn:microsoft.com/office/officeart/2005/8/layout/hierarchy1"/>
    <dgm:cxn modelId="{800C1D1B-5297-4E0B-B359-4B49A2D111C7}" type="presParOf" srcId="{53F0841B-34F7-4AA6-BFD8-BA4F207A7B12}" destId="{C7FB59CB-923E-4DBC-BED9-D85CFA3A41F4}" srcOrd="0" destOrd="0" presId="urn:microsoft.com/office/officeart/2005/8/layout/hierarchy1"/>
    <dgm:cxn modelId="{F1BC129B-8D2A-42C5-9288-D97AE309DA85}" type="presParOf" srcId="{53F0841B-34F7-4AA6-BFD8-BA4F207A7B12}" destId="{914F41A1-482A-4AB8-B8CC-8ABED7459CB9}" srcOrd="1" destOrd="0" presId="urn:microsoft.com/office/officeart/2005/8/layout/hierarchy1"/>
    <dgm:cxn modelId="{627CCD9A-67D4-4D8B-98A1-92D2CED618D5}" type="presParOf" srcId="{52472305-245C-4EAD-819F-7D70142DEC13}" destId="{16B3E882-D166-42CD-AA24-00C263E2354A}" srcOrd="1" destOrd="0" presId="urn:microsoft.com/office/officeart/2005/8/layout/hierarchy1"/>
    <dgm:cxn modelId="{F8C7C12C-B352-4683-A342-9AAC5D74CE8D}" type="presParOf" srcId="{CBC7D95A-636F-408D-8D3A-4C4ECD02B5E9}" destId="{D72BC6D3-6F76-42D3-976D-41649918DE10}" srcOrd="1" destOrd="0" presId="urn:microsoft.com/office/officeart/2005/8/layout/hierarchy1"/>
    <dgm:cxn modelId="{AEAE46F7-6B2B-4A15-BC6F-771C3C2A6ACF}" type="presParOf" srcId="{D72BC6D3-6F76-42D3-976D-41649918DE10}" destId="{C35B2284-0590-47CE-A78D-66FAA1C04EE2}" srcOrd="0" destOrd="0" presId="urn:microsoft.com/office/officeart/2005/8/layout/hierarchy1"/>
    <dgm:cxn modelId="{9A805192-C47C-4C32-933D-FE4CA69A2025}" type="presParOf" srcId="{C35B2284-0590-47CE-A78D-66FAA1C04EE2}" destId="{DACC6EB7-4AAA-469B-96A8-D067E82160A4}" srcOrd="0" destOrd="0" presId="urn:microsoft.com/office/officeart/2005/8/layout/hierarchy1"/>
    <dgm:cxn modelId="{8FC9E0FF-F13D-46FA-B2B3-E4ACDE548E7D}" type="presParOf" srcId="{C35B2284-0590-47CE-A78D-66FAA1C04EE2}" destId="{58ADFBDC-E773-472C-8DFA-A1371A4A2746}" srcOrd="1" destOrd="0" presId="urn:microsoft.com/office/officeart/2005/8/layout/hierarchy1"/>
    <dgm:cxn modelId="{BBEED33D-8950-4250-AB74-ED8CA35F82A3}" type="presParOf" srcId="{D72BC6D3-6F76-42D3-976D-41649918DE10}" destId="{90547427-E387-45C1-BEDD-0A4F845A0D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BD4597-A660-419C-BECA-07EF613924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57542B-2CAB-4028-91B9-1A86B35DFB18}">
      <dgm:prSet custT="1"/>
      <dgm:spPr/>
      <dgm:t>
        <a:bodyPr/>
        <a:lstStyle/>
        <a:p>
          <a:r>
            <a:rPr lang="cs-CZ" sz="2000" dirty="0"/>
            <a:t>Požadavky na přípravu sociálního pedagoga se vzhledem k spektru cílových skupin, s kterými může pracovat, stále více stupňují. </a:t>
          </a:r>
          <a:endParaRPr lang="en-US" sz="2000" dirty="0"/>
        </a:p>
      </dgm:t>
    </dgm:pt>
    <dgm:pt modelId="{ECC3E4C3-0698-40A1-AE10-EA752D22EFD9}" type="parTrans" cxnId="{D4763952-035E-424B-80B1-A85D1091F438}">
      <dgm:prSet/>
      <dgm:spPr/>
      <dgm:t>
        <a:bodyPr/>
        <a:lstStyle/>
        <a:p>
          <a:endParaRPr lang="en-US"/>
        </a:p>
      </dgm:t>
    </dgm:pt>
    <dgm:pt modelId="{6A0F6C4D-A5E1-4050-9485-AFDE33BD66A0}" type="sibTrans" cxnId="{D4763952-035E-424B-80B1-A85D1091F438}">
      <dgm:prSet/>
      <dgm:spPr/>
      <dgm:t>
        <a:bodyPr/>
        <a:lstStyle/>
        <a:p>
          <a:endParaRPr lang="en-US"/>
        </a:p>
      </dgm:t>
    </dgm:pt>
    <dgm:pt modelId="{C9F6C88C-F89F-4CF7-A362-6341A595DA34}">
      <dgm:prSet/>
      <dgm:spPr/>
      <dgm:t>
        <a:bodyPr/>
        <a:lstStyle/>
        <a:p>
          <a:r>
            <a:rPr lang="cs-CZ" b="1"/>
            <a:t>Sociální pedagog je specializovaný odborník vybavený teoreticky, prakticky a koncepčně pro záměrné a cílené působení na osoby a sociální skupiny především tam, kde životní způsob, životní praxe těchto jednotlivců či sociálních skupin se vyznačuje destruktivním či nekreativním způsobem uspokojování potřeb a utváření vlastní identity. </a:t>
          </a:r>
          <a:endParaRPr lang="en-US"/>
        </a:p>
      </dgm:t>
    </dgm:pt>
    <dgm:pt modelId="{4CE570D8-5E8F-4A8F-9B60-379847203F89}" type="parTrans" cxnId="{12F9ACE2-0518-414E-B616-31EF10AD914F}">
      <dgm:prSet/>
      <dgm:spPr/>
      <dgm:t>
        <a:bodyPr/>
        <a:lstStyle/>
        <a:p>
          <a:endParaRPr lang="en-US"/>
        </a:p>
      </dgm:t>
    </dgm:pt>
    <dgm:pt modelId="{105BFFB4-B8C2-482D-9668-8DF8008830B0}" type="sibTrans" cxnId="{12F9ACE2-0518-414E-B616-31EF10AD914F}">
      <dgm:prSet/>
      <dgm:spPr/>
      <dgm:t>
        <a:bodyPr/>
        <a:lstStyle/>
        <a:p>
          <a:endParaRPr lang="en-US"/>
        </a:p>
      </dgm:t>
    </dgm:pt>
    <dgm:pt modelId="{59209E23-8549-4587-B0E8-1C3A2A1DD13A}">
      <dgm:prSet/>
      <dgm:spPr/>
      <dgm:t>
        <a:bodyPr/>
        <a:lstStyle/>
        <a:p>
          <a:r>
            <a:rPr lang="cs-CZ"/>
            <a:t>Jedná se o běžnou populaci, ale i o jednotlivce a skupiny se sociálním znevýhodněním (Klíma, 1993).</a:t>
          </a:r>
          <a:endParaRPr lang="en-US"/>
        </a:p>
      </dgm:t>
    </dgm:pt>
    <dgm:pt modelId="{AA9DDFC8-966D-4D64-A9F4-0116947B8BD8}" type="parTrans" cxnId="{43CF008B-CFB8-46FD-8DC2-F4F1414FDA81}">
      <dgm:prSet/>
      <dgm:spPr/>
      <dgm:t>
        <a:bodyPr/>
        <a:lstStyle/>
        <a:p>
          <a:endParaRPr lang="en-US"/>
        </a:p>
      </dgm:t>
    </dgm:pt>
    <dgm:pt modelId="{3312DA4D-521E-4EE7-81F3-CF9C14F7F0E0}" type="sibTrans" cxnId="{43CF008B-CFB8-46FD-8DC2-F4F1414FDA81}">
      <dgm:prSet/>
      <dgm:spPr/>
      <dgm:t>
        <a:bodyPr/>
        <a:lstStyle/>
        <a:p>
          <a:endParaRPr lang="en-US"/>
        </a:p>
      </dgm:t>
    </dgm:pt>
    <dgm:pt modelId="{C753CBF2-98CC-4A61-B066-2A4BE1F21D24}" type="pres">
      <dgm:prSet presAssocID="{EABD4597-A660-419C-BECA-07EF6139242D}" presName="linear" presStyleCnt="0">
        <dgm:presLayoutVars>
          <dgm:animLvl val="lvl"/>
          <dgm:resizeHandles val="exact"/>
        </dgm:presLayoutVars>
      </dgm:prSet>
      <dgm:spPr/>
    </dgm:pt>
    <dgm:pt modelId="{4C126701-6053-4B05-B494-5BE714681DF5}" type="pres">
      <dgm:prSet presAssocID="{8B57542B-2CAB-4028-91B9-1A86B35DFB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AE956B-F288-48E0-8BF0-769271A6B7FB}" type="pres">
      <dgm:prSet presAssocID="{6A0F6C4D-A5E1-4050-9485-AFDE33BD66A0}" presName="spacer" presStyleCnt="0"/>
      <dgm:spPr/>
    </dgm:pt>
    <dgm:pt modelId="{D3A567AC-99BD-44C9-AF21-7BA1098D5EA5}" type="pres">
      <dgm:prSet presAssocID="{C9F6C88C-F89F-4CF7-A362-6341A595DA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E242E2E-937F-4FF5-8CEB-89DA4CA33A0A}" type="pres">
      <dgm:prSet presAssocID="{105BFFB4-B8C2-482D-9668-8DF8008830B0}" presName="spacer" presStyleCnt="0"/>
      <dgm:spPr/>
    </dgm:pt>
    <dgm:pt modelId="{1A51B92F-AA9E-450C-838C-CEC0462530F0}" type="pres">
      <dgm:prSet presAssocID="{59209E23-8549-4587-B0E8-1C3A2A1DD13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0B6610-361E-47AF-B055-B782A3B2F285}" type="presOf" srcId="{59209E23-8549-4587-B0E8-1C3A2A1DD13A}" destId="{1A51B92F-AA9E-450C-838C-CEC0462530F0}" srcOrd="0" destOrd="0" presId="urn:microsoft.com/office/officeart/2005/8/layout/vList2"/>
    <dgm:cxn modelId="{6FFA5441-FA1D-4C31-B00A-206C01BE70B9}" type="presOf" srcId="{8B57542B-2CAB-4028-91B9-1A86B35DFB18}" destId="{4C126701-6053-4B05-B494-5BE714681DF5}" srcOrd="0" destOrd="0" presId="urn:microsoft.com/office/officeart/2005/8/layout/vList2"/>
    <dgm:cxn modelId="{D4763952-035E-424B-80B1-A85D1091F438}" srcId="{EABD4597-A660-419C-BECA-07EF6139242D}" destId="{8B57542B-2CAB-4028-91B9-1A86B35DFB18}" srcOrd="0" destOrd="0" parTransId="{ECC3E4C3-0698-40A1-AE10-EA752D22EFD9}" sibTransId="{6A0F6C4D-A5E1-4050-9485-AFDE33BD66A0}"/>
    <dgm:cxn modelId="{43CF008B-CFB8-46FD-8DC2-F4F1414FDA81}" srcId="{EABD4597-A660-419C-BECA-07EF6139242D}" destId="{59209E23-8549-4587-B0E8-1C3A2A1DD13A}" srcOrd="2" destOrd="0" parTransId="{AA9DDFC8-966D-4D64-A9F4-0116947B8BD8}" sibTransId="{3312DA4D-521E-4EE7-81F3-CF9C14F7F0E0}"/>
    <dgm:cxn modelId="{C1559593-E359-4716-98A3-E03A640A0F85}" type="presOf" srcId="{EABD4597-A660-419C-BECA-07EF6139242D}" destId="{C753CBF2-98CC-4A61-B066-2A4BE1F21D24}" srcOrd="0" destOrd="0" presId="urn:microsoft.com/office/officeart/2005/8/layout/vList2"/>
    <dgm:cxn modelId="{7914DBB7-13BC-40F9-A99F-4B2C358AA0A2}" type="presOf" srcId="{C9F6C88C-F89F-4CF7-A362-6341A595DA34}" destId="{D3A567AC-99BD-44C9-AF21-7BA1098D5EA5}" srcOrd="0" destOrd="0" presId="urn:microsoft.com/office/officeart/2005/8/layout/vList2"/>
    <dgm:cxn modelId="{12F9ACE2-0518-414E-B616-31EF10AD914F}" srcId="{EABD4597-A660-419C-BECA-07EF6139242D}" destId="{C9F6C88C-F89F-4CF7-A362-6341A595DA34}" srcOrd="1" destOrd="0" parTransId="{4CE570D8-5E8F-4A8F-9B60-379847203F89}" sibTransId="{105BFFB4-B8C2-482D-9668-8DF8008830B0}"/>
    <dgm:cxn modelId="{8DC7BB51-A497-4C58-93B1-770B90B67E02}" type="presParOf" srcId="{C753CBF2-98CC-4A61-B066-2A4BE1F21D24}" destId="{4C126701-6053-4B05-B494-5BE714681DF5}" srcOrd="0" destOrd="0" presId="urn:microsoft.com/office/officeart/2005/8/layout/vList2"/>
    <dgm:cxn modelId="{C997229A-A042-4367-AE84-1C96825694C8}" type="presParOf" srcId="{C753CBF2-98CC-4A61-B066-2A4BE1F21D24}" destId="{FBAE956B-F288-48E0-8BF0-769271A6B7FB}" srcOrd="1" destOrd="0" presId="urn:microsoft.com/office/officeart/2005/8/layout/vList2"/>
    <dgm:cxn modelId="{77ADEF5B-795F-4C86-866A-6CDD55E2A266}" type="presParOf" srcId="{C753CBF2-98CC-4A61-B066-2A4BE1F21D24}" destId="{D3A567AC-99BD-44C9-AF21-7BA1098D5EA5}" srcOrd="2" destOrd="0" presId="urn:microsoft.com/office/officeart/2005/8/layout/vList2"/>
    <dgm:cxn modelId="{9C0FAAA7-4EF6-4CFE-8D58-016469006D03}" type="presParOf" srcId="{C753CBF2-98CC-4A61-B066-2A4BE1F21D24}" destId="{BE242E2E-937F-4FF5-8CEB-89DA4CA33A0A}" srcOrd="3" destOrd="0" presId="urn:microsoft.com/office/officeart/2005/8/layout/vList2"/>
    <dgm:cxn modelId="{5F642FAD-501E-4770-BBF3-60F81F0075C2}" type="presParOf" srcId="{C753CBF2-98CC-4A61-B066-2A4BE1F21D24}" destId="{1A51B92F-AA9E-450C-838C-CEC0462530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AE28DC-6E06-4F51-B9BB-41C3EF001B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3E74B7-A883-459A-874B-A21C289E5A46}">
      <dgm:prSet custT="1"/>
      <dgm:spPr/>
      <dgm:t>
        <a:bodyPr/>
        <a:lstStyle/>
        <a:p>
          <a:pPr algn="just"/>
          <a:r>
            <a:rPr lang="cs-CZ" sz="1600" dirty="0"/>
            <a:t>Sociální pedagog v podstatě řídí a organizuje na profesionální úrovni výchovný i aktivizační proces a působí na cílové skupiny ve směru jejich žádoucího optimálního osobnostního rozvoje. </a:t>
          </a:r>
          <a:endParaRPr lang="en-US" sz="1600" dirty="0"/>
        </a:p>
      </dgm:t>
    </dgm:pt>
    <dgm:pt modelId="{9AF3D616-6DD7-4D30-9DC4-143572061A57}" type="parTrans" cxnId="{BDF4F028-87F0-40B3-991A-412C4106091A}">
      <dgm:prSet/>
      <dgm:spPr/>
      <dgm:t>
        <a:bodyPr/>
        <a:lstStyle/>
        <a:p>
          <a:endParaRPr lang="en-US"/>
        </a:p>
      </dgm:t>
    </dgm:pt>
    <dgm:pt modelId="{B5B611EF-ADB2-4285-A251-179714C2C667}" type="sibTrans" cxnId="{BDF4F028-87F0-40B3-991A-412C4106091A}">
      <dgm:prSet/>
      <dgm:spPr/>
      <dgm:t>
        <a:bodyPr/>
        <a:lstStyle/>
        <a:p>
          <a:endParaRPr lang="en-US"/>
        </a:p>
      </dgm:t>
    </dgm:pt>
    <dgm:pt modelId="{362771DA-7EE0-4442-B62C-A427270A46F2}">
      <dgm:prSet/>
      <dgm:spPr/>
      <dgm:t>
        <a:bodyPr/>
        <a:lstStyle/>
        <a:p>
          <a:pPr algn="just"/>
          <a:r>
            <a:rPr lang="cs-CZ" dirty="0"/>
            <a:t>Většinou se jedná o proces realizovaný ve volném čase, může se však odehrávat i ve školním, rodinném i jiném prostředí. </a:t>
          </a:r>
          <a:endParaRPr lang="en-US" dirty="0"/>
        </a:p>
      </dgm:t>
    </dgm:pt>
    <dgm:pt modelId="{8EB293A5-978B-46AD-946B-3CC7C81A5478}" type="parTrans" cxnId="{652C42C2-FEF6-4248-8618-24F055875757}">
      <dgm:prSet/>
      <dgm:spPr/>
      <dgm:t>
        <a:bodyPr/>
        <a:lstStyle/>
        <a:p>
          <a:endParaRPr lang="en-US"/>
        </a:p>
      </dgm:t>
    </dgm:pt>
    <dgm:pt modelId="{595CE7C8-8C0D-465A-A42F-F0B413E7CBA9}" type="sibTrans" cxnId="{652C42C2-FEF6-4248-8618-24F055875757}">
      <dgm:prSet/>
      <dgm:spPr/>
      <dgm:t>
        <a:bodyPr/>
        <a:lstStyle/>
        <a:p>
          <a:endParaRPr lang="en-US"/>
        </a:p>
      </dgm:t>
    </dgm:pt>
    <dgm:pt modelId="{353A5345-30AA-4814-A016-E9F9BE08E016}">
      <dgm:prSet/>
      <dgm:spPr/>
      <dgm:t>
        <a:bodyPr/>
        <a:lstStyle/>
        <a:p>
          <a:pPr algn="just"/>
          <a:r>
            <a:rPr lang="cs-CZ" dirty="0"/>
            <a:t>Cílem je podpora jedince i skupin v běžných, ale i v náročných životních situacích. Velkým tématem sociální pedagogiky se stává inkluze. </a:t>
          </a:r>
          <a:endParaRPr lang="en-US" dirty="0"/>
        </a:p>
      </dgm:t>
    </dgm:pt>
    <dgm:pt modelId="{8BB42067-E1E4-457E-AE60-5C9A4BF8FCEA}" type="parTrans" cxnId="{77D92491-3B10-4DFB-8F50-8634891973F9}">
      <dgm:prSet/>
      <dgm:spPr/>
      <dgm:t>
        <a:bodyPr/>
        <a:lstStyle/>
        <a:p>
          <a:endParaRPr lang="en-US"/>
        </a:p>
      </dgm:t>
    </dgm:pt>
    <dgm:pt modelId="{87BC2B64-990D-4E03-B935-817AA771852B}" type="sibTrans" cxnId="{77D92491-3B10-4DFB-8F50-8634891973F9}">
      <dgm:prSet/>
      <dgm:spPr/>
      <dgm:t>
        <a:bodyPr/>
        <a:lstStyle/>
        <a:p>
          <a:endParaRPr lang="en-US"/>
        </a:p>
      </dgm:t>
    </dgm:pt>
    <dgm:pt modelId="{8119472C-1C8B-4914-A95A-4EAFFBBD2F88}" type="pres">
      <dgm:prSet presAssocID="{A5AE28DC-6E06-4F51-B9BB-41C3EF001BC6}" presName="root" presStyleCnt="0">
        <dgm:presLayoutVars>
          <dgm:dir/>
          <dgm:resizeHandles val="exact"/>
        </dgm:presLayoutVars>
      </dgm:prSet>
      <dgm:spPr/>
    </dgm:pt>
    <dgm:pt modelId="{3B5B5F81-5D50-45F7-8365-2E9A7DD97703}" type="pres">
      <dgm:prSet presAssocID="{293E74B7-A883-459A-874B-A21C289E5A46}" presName="compNode" presStyleCnt="0"/>
      <dgm:spPr/>
    </dgm:pt>
    <dgm:pt modelId="{BB0BF565-8C9A-4A39-AEFE-0FFB6BF748A8}" type="pres">
      <dgm:prSet presAssocID="{293E74B7-A883-459A-874B-A21C289E5A46}" presName="bgRect" presStyleLbl="bgShp" presStyleIdx="0" presStyleCnt="3"/>
      <dgm:spPr/>
    </dgm:pt>
    <dgm:pt modelId="{66D6A76A-FB28-4C64-A723-FADF065D434E}" type="pres">
      <dgm:prSet presAssocID="{293E74B7-A883-459A-874B-A21C289E5A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08EB738F-BFC1-4B86-8505-DAA5E13AEB71}" type="pres">
      <dgm:prSet presAssocID="{293E74B7-A883-459A-874B-A21C289E5A46}" presName="spaceRect" presStyleCnt="0"/>
      <dgm:spPr/>
    </dgm:pt>
    <dgm:pt modelId="{87A7C0B5-29DA-42C2-8303-0CBAA55B7574}" type="pres">
      <dgm:prSet presAssocID="{293E74B7-A883-459A-874B-A21C289E5A46}" presName="parTx" presStyleLbl="revTx" presStyleIdx="0" presStyleCnt="3">
        <dgm:presLayoutVars>
          <dgm:chMax val="0"/>
          <dgm:chPref val="0"/>
        </dgm:presLayoutVars>
      </dgm:prSet>
      <dgm:spPr/>
    </dgm:pt>
    <dgm:pt modelId="{D5B73FA0-7BF5-4069-B1FC-17999BEDDDAD}" type="pres">
      <dgm:prSet presAssocID="{B5B611EF-ADB2-4285-A251-179714C2C667}" presName="sibTrans" presStyleCnt="0"/>
      <dgm:spPr/>
    </dgm:pt>
    <dgm:pt modelId="{52085295-B42C-4305-B1A8-864203E6BCB7}" type="pres">
      <dgm:prSet presAssocID="{362771DA-7EE0-4442-B62C-A427270A46F2}" presName="compNode" presStyleCnt="0"/>
      <dgm:spPr/>
    </dgm:pt>
    <dgm:pt modelId="{E62C37CA-393F-47C2-949D-23958CA9EF15}" type="pres">
      <dgm:prSet presAssocID="{362771DA-7EE0-4442-B62C-A427270A46F2}" presName="bgRect" presStyleLbl="bgShp" presStyleIdx="1" presStyleCnt="3"/>
      <dgm:spPr/>
    </dgm:pt>
    <dgm:pt modelId="{8D49E945-935E-4309-8943-0A2AFE858EC3}" type="pres">
      <dgm:prSet presAssocID="{362771DA-7EE0-4442-B62C-A427270A46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823AE77D-A357-44BF-A59F-85E21C6516AF}" type="pres">
      <dgm:prSet presAssocID="{362771DA-7EE0-4442-B62C-A427270A46F2}" presName="spaceRect" presStyleCnt="0"/>
      <dgm:spPr/>
    </dgm:pt>
    <dgm:pt modelId="{C81A5C47-0E98-4866-9D64-75E44B4B14C2}" type="pres">
      <dgm:prSet presAssocID="{362771DA-7EE0-4442-B62C-A427270A46F2}" presName="parTx" presStyleLbl="revTx" presStyleIdx="1" presStyleCnt="3">
        <dgm:presLayoutVars>
          <dgm:chMax val="0"/>
          <dgm:chPref val="0"/>
        </dgm:presLayoutVars>
      </dgm:prSet>
      <dgm:spPr/>
    </dgm:pt>
    <dgm:pt modelId="{EFDF5F61-B58E-4779-B8C6-C8E5AB0A54CF}" type="pres">
      <dgm:prSet presAssocID="{595CE7C8-8C0D-465A-A42F-F0B413E7CBA9}" presName="sibTrans" presStyleCnt="0"/>
      <dgm:spPr/>
    </dgm:pt>
    <dgm:pt modelId="{B84029BA-D408-4A0B-BAC3-02460F91C0F1}" type="pres">
      <dgm:prSet presAssocID="{353A5345-30AA-4814-A016-E9F9BE08E016}" presName="compNode" presStyleCnt="0"/>
      <dgm:spPr/>
    </dgm:pt>
    <dgm:pt modelId="{6D3101BA-E788-430C-8CAD-AF50CFB86EC9}" type="pres">
      <dgm:prSet presAssocID="{353A5345-30AA-4814-A016-E9F9BE08E016}" presName="bgRect" presStyleLbl="bgShp" presStyleIdx="2" presStyleCnt="3"/>
      <dgm:spPr/>
    </dgm:pt>
    <dgm:pt modelId="{3B1124BC-69FF-4BB2-82D4-0F20559AF4C2}" type="pres">
      <dgm:prSet presAssocID="{353A5345-30AA-4814-A016-E9F9BE08E0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A903F61-51CE-45DE-BEFD-B067BEF7836F}" type="pres">
      <dgm:prSet presAssocID="{353A5345-30AA-4814-A016-E9F9BE08E016}" presName="spaceRect" presStyleCnt="0"/>
      <dgm:spPr/>
    </dgm:pt>
    <dgm:pt modelId="{89FFF237-558F-4552-9AFD-1DA31E388469}" type="pres">
      <dgm:prSet presAssocID="{353A5345-30AA-4814-A016-E9F9BE08E0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38CDE20-4E4B-441C-969D-961D6CE219F5}" type="presOf" srcId="{353A5345-30AA-4814-A016-E9F9BE08E016}" destId="{89FFF237-558F-4552-9AFD-1DA31E388469}" srcOrd="0" destOrd="0" presId="urn:microsoft.com/office/officeart/2018/2/layout/IconVerticalSolidList"/>
    <dgm:cxn modelId="{BDF4F028-87F0-40B3-991A-412C4106091A}" srcId="{A5AE28DC-6E06-4F51-B9BB-41C3EF001BC6}" destId="{293E74B7-A883-459A-874B-A21C289E5A46}" srcOrd="0" destOrd="0" parTransId="{9AF3D616-6DD7-4D30-9DC4-143572061A57}" sibTransId="{B5B611EF-ADB2-4285-A251-179714C2C667}"/>
    <dgm:cxn modelId="{501D7A6C-4E6B-4CD4-A267-0C868055CF05}" type="presOf" srcId="{A5AE28DC-6E06-4F51-B9BB-41C3EF001BC6}" destId="{8119472C-1C8B-4914-A95A-4EAFFBBD2F88}" srcOrd="0" destOrd="0" presId="urn:microsoft.com/office/officeart/2018/2/layout/IconVerticalSolidList"/>
    <dgm:cxn modelId="{4BDD8682-2638-4D52-9FFA-E88E1ED9A851}" type="presOf" srcId="{293E74B7-A883-459A-874B-A21C289E5A46}" destId="{87A7C0B5-29DA-42C2-8303-0CBAA55B7574}" srcOrd="0" destOrd="0" presId="urn:microsoft.com/office/officeart/2018/2/layout/IconVerticalSolidList"/>
    <dgm:cxn modelId="{77D92491-3B10-4DFB-8F50-8634891973F9}" srcId="{A5AE28DC-6E06-4F51-B9BB-41C3EF001BC6}" destId="{353A5345-30AA-4814-A016-E9F9BE08E016}" srcOrd="2" destOrd="0" parTransId="{8BB42067-E1E4-457E-AE60-5C9A4BF8FCEA}" sibTransId="{87BC2B64-990D-4E03-B935-817AA771852B}"/>
    <dgm:cxn modelId="{652C42C2-FEF6-4248-8618-24F055875757}" srcId="{A5AE28DC-6E06-4F51-B9BB-41C3EF001BC6}" destId="{362771DA-7EE0-4442-B62C-A427270A46F2}" srcOrd="1" destOrd="0" parTransId="{8EB293A5-978B-46AD-946B-3CC7C81A5478}" sibTransId="{595CE7C8-8C0D-465A-A42F-F0B413E7CBA9}"/>
    <dgm:cxn modelId="{2E083AEF-647B-4BE1-B225-2FFF686121AD}" type="presOf" srcId="{362771DA-7EE0-4442-B62C-A427270A46F2}" destId="{C81A5C47-0E98-4866-9D64-75E44B4B14C2}" srcOrd="0" destOrd="0" presId="urn:microsoft.com/office/officeart/2018/2/layout/IconVerticalSolidList"/>
    <dgm:cxn modelId="{57E5CB10-EC3B-4B3E-8C21-7F34CAF753E2}" type="presParOf" srcId="{8119472C-1C8B-4914-A95A-4EAFFBBD2F88}" destId="{3B5B5F81-5D50-45F7-8365-2E9A7DD97703}" srcOrd="0" destOrd="0" presId="urn:microsoft.com/office/officeart/2018/2/layout/IconVerticalSolidList"/>
    <dgm:cxn modelId="{CF27469C-BD9D-46FA-83A1-A918E63715BA}" type="presParOf" srcId="{3B5B5F81-5D50-45F7-8365-2E9A7DD97703}" destId="{BB0BF565-8C9A-4A39-AEFE-0FFB6BF748A8}" srcOrd="0" destOrd="0" presId="urn:microsoft.com/office/officeart/2018/2/layout/IconVerticalSolidList"/>
    <dgm:cxn modelId="{49C0D78D-56DD-4E33-BA9A-57DB85FF90A5}" type="presParOf" srcId="{3B5B5F81-5D50-45F7-8365-2E9A7DD97703}" destId="{66D6A76A-FB28-4C64-A723-FADF065D434E}" srcOrd="1" destOrd="0" presId="urn:microsoft.com/office/officeart/2018/2/layout/IconVerticalSolidList"/>
    <dgm:cxn modelId="{E3A372D8-E1F1-4941-9BE0-D80E4166C0C0}" type="presParOf" srcId="{3B5B5F81-5D50-45F7-8365-2E9A7DD97703}" destId="{08EB738F-BFC1-4B86-8505-DAA5E13AEB71}" srcOrd="2" destOrd="0" presId="urn:microsoft.com/office/officeart/2018/2/layout/IconVerticalSolidList"/>
    <dgm:cxn modelId="{6B96C263-8CB4-4F80-A13B-D7B5964ACC4E}" type="presParOf" srcId="{3B5B5F81-5D50-45F7-8365-2E9A7DD97703}" destId="{87A7C0B5-29DA-42C2-8303-0CBAA55B7574}" srcOrd="3" destOrd="0" presId="urn:microsoft.com/office/officeart/2018/2/layout/IconVerticalSolidList"/>
    <dgm:cxn modelId="{EBA6C3AC-76F0-47FA-ABFE-B5BDCE41A8BF}" type="presParOf" srcId="{8119472C-1C8B-4914-A95A-4EAFFBBD2F88}" destId="{D5B73FA0-7BF5-4069-B1FC-17999BEDDDAD}" srcOrd="1" destOrd="0" presId="urn:microsoft.com/office/officeart/2018/2/layout/IconVerticalSolidList"/>
    <dgm:cxn modelId="{A7E5390C-D720-4ED0-A8F3-7822E9FCA73A}" type="presParOf" srcId="{8119472C-1C8B-4914-A95A-4EAFFBBD2F88}" destId="{52085295-B42C-4305-B1A8-864203E6BCB7}" srcOrd="2" destOrd="0" presId="urn:microsoft.com/office/officeart/2018/2/layout/IconVerticalSolidList"/>
    <dgm:cxn modelId="{DAAB4FFF-8707-4E2E-B5ED-F9E1E302189D}" type="presParOf" srcId="{52085295-B42C-4305-B1A8-864203E6BCB7}" destId="{E62C37CA-393F-47C2-949D-23958CA9EF15}" srcOrd="0" destOrd="0" presId="urn:microsoft.com/office/officeart/2018/2/layout/IconVerticalSolidList"/>
    <dgm:cxn modelId="{36E70AE9-FB1E-473E-91B1-C2A3D9BAB39C}" type="presParOf" srcId="{52085295-B42C-4305-B1A8-864203E6BCB7}" destId="{8D49E945-935E-4309-8943-0A2AFE858EC3}" srcOrd="1" destOrd="0" presId="urn:microsoft.com/office/officeart/2018/2/layout/IconVerticalSolidList"/>
    <dgm:cxn modelId="{4AFC9B48-D5CE-4C5F-8D83-88CA3FE98AD1}" type="presParOf" srcId="{52085295-B42C-4305-B1A8-864203E6BCB7}" destId="{823AE77D-A357-44BF-A59F-85E21C6516AF}" srcOrd="2" destOrd="0" presId="urn:microsoft.com/office/officeart/2018/2/layout/IconVerticalSolidList"/>
    <dgm:cxn modelId="{5A84DB22-826A-4F94-A5B2-A7B1742F2F1A}" type="presParOf" srcId="{52085295-B42C-4305-B1A8-864203E6BCB7}" destId="{C81A5C47-0E98-4866-9D64-75E44B4B14C2}" srcOrd="3" destOrd="0" presId="urn:microsoft.com/office/officeart/2018/2/layout/IconVerticalSolidList"/>
    <dgm:cxn modelId="{3142EAC7-D431-4941-9CC9-EF519054D579}" type="presParOf" srcId="{8119472C-1C8B-4914-A95A-4EAFFBBD2F88}" destId="{EFDF5F61-B58E-4779-B8C6-C8E5AB0A54CF}" srcOrd="3" destOrd="0" presId="urn:microsoft.com/office/officeart/2018/2/layout/IconVerticalSolidList"/>
    <dgm:cxn modelId="{D79861EF-03D9-4F30-8B20-ED87C9552470}" type="presParOf" srcId="{8119472C-1C8B-4914-A95A-4EAFFBBD2F88}" destId="{B84029BA-D408-4A0B-BAC3-02460F91C0F1}" srcOrd="4" destOrd="0" presId="urn:microsoft.com/office/officeart/2018/2/layout/IconVerticalSolidList"/>
    <dgm:cxn modelId="{F346139C-3F50-4EA0-8486-F48D811CAF71}" type="presParOf" srcId="{B84029BA-D408-4A0B-BAC3-02460F91C0F1}" destId="{6D3101BA-E788-430C-8CAD-AF50CFB86EC9}" srcOrd="0" destOrd="0" presId="urn:microsoft.com/office/officeart/2018/2/layout/IconVerticalSolidList"/>
    <dgm:cxn modelId="{AEF89778-F761-4599-B19B-80E97F873EE6}" type="presParOf" srcId="{B84029BA-D408-4A0B-BAC3-02460F91C0F1}" destId="{3B1124BC-69FF-4BB2-82D4-0F20559AF4C2}" srcOrd="1" destOrd="0" presId="urn:microsoft.com/office/officeart/2018/2/layout/IconVerticalSolidList"/>
    <dgm:cxn modelId="{3B30FE50-656D-4B91-BFF5-74932EF8B3F8}" type="presParOf" srcId="{B84029BA-D408-4A0B-BAC3-02460F91C0F1}" destId="{CA903F61-51CE-45DE-BEFD-B067BEF7836F}" srcOrd="2" destOrd="0" presId="urn:microsoft.com/office/officeart/2018/2/layout/IconVerticalSolidList"/>
    <dgm:cxn modelId="{453B1C55-7BAB-46C8-9434-64C0121431E3}" type="presParOf" srcId="{B84029BA-D408-4A0B-BAC3-02460F91C0F1}" destId="{89FFF237-558F-4552-9AFD-1DA31E3884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7AE896-F815-45D0-B491-C9FBAC7FD7C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35D371-1934-40DB-979D-A13CE3F67059}">
      <dgm:prSet/>
      <dgm:spPr/>
      <dgm:t>
        <a:bodyPr/>
        <a:lstStyle/>
        <a:p>
          <a:r>
            <a:rPr lang="cs-CZ" b="1"/>
            <a:t>U sociálního pedagoga tedy předpokládáme </a:t>
          </a:r>
          <a:endParaRPr lang="en-US"/>
        </a:p>
      </dgm:t>
    </dgm:pt>
    <dgm:pt modelId="{4AB3988A-859C-42BE-81F9-39B19DA081AF}" type="parTrans" cxnId="{B6F53FA3-C89B-485B-995B-BADC55339140}">
      <dgm:prSet/>
      <dgm:spPr/>
      <dgm:t>
        <a:bodyPr/>
        <a:lstStyle/>
        <a:p>
          <a:endParaRPr lang="en-US"/>
        </a:p>
      </dgm:t>
    </dgm:pt>
    <dgm:pt modelId="{C802912F-8426-4B60-AFC5-929F7DAC6684}" type="sibTrans" cxnId="{B6F53FA3-C89B-485B-995B-BADC55339140}">
      <dgm:prSet/>
      <dgm:spPr/>
      <dgm:t>
        <a:bodyPr/>
        <a:lstStyle/>
        <a:p>
          <a:endParaRPr lang="en-US"/>
        </a:p>
      </dgm:t>
    </dgm:pt>
    <dgm:pt modelId="{CE24742F-8D2C-456A-977C-BFABB380C734}">
      <dgm:prSet/>
      <dgm:spPr/>
      <dgm:t>
        <a:bodyPr/>
        <a:lstStyle/>
        <a:p>
          <a:r>
            <a:rPr lang="cs-CZ" b="1"/>
            <a:t>praktické sociální dovednosti, spektrum vědomostí, profesionální etickou identitu a odbornost diferencovanou na široké škále.</a:t>
          </a:r>
          <a:endParaRPr lang="en-US"/>
        </a:p>
      </dgm:t>
    </dgm:pt>
    <dgm:pt modelId="{42EE418C-E7A4-4A09-94E7-B205B7B6A99F}" type="parTrans" cxnId="{6B7A1B55-74DA-4696-A5F4-4A066C0D42FA}">
      <dgm:prSet/>
      <dgm:spPr/>
      <dgm:t>
        <a:bodyPr/>
        <a:lstStyle/>
        <a:p>
          <a:endParaRPr lang="en-US"/>
        </a:p>
      </dgm:t>
    </dgm:pt>
    <dgm:pt modelId="{C2F4F000-DCED-40E9-94FA-98FB7F1B4BAC}" type="sibTrans" cxnId="{6B7A1B55-74DA-4696-A5F4-4A066C0D42FA}">
      <dgm:prSet/>
      <dgm:spPr/>
      <dgm:t>
        <a:bodyPr/>
        <a:lstStyle/>
        <a:p>
          <a:endParaRPr lang="en-US"/>
        </a:p>
      </dgm:t>
    </dgm:pt>
    <dgm:pt modelId="{3FB68BFE-1B66-4057-8AEF-2AFF250C4CEF}" type="pres">
      <dgm:prSet presAssocID="{247AE896-F815-45D0-B491-C9FBAC7FD7C8}" presName="Name0" presStyleCnt="0">
        <dgm:presLayoutVars>
          <dgm:dir/>
          <dgm:animLvl val="lvl"/>
          <dgm:resizeHandles val="exact"/>
        </dgm:presLayoutVars>
      </dgm:prSet>
      <dgm:spPr/>
    </dgm:pt>
    <dgm:pt modelId="{F5463502-5C63-4843-9A14-B5A54C9C4E31}" type="pres">
      <dgm:prSet presAssocID="{CE24742F-8D2C-456A-977C-BFABB380C734}" presName="boxAndChildren" presStyleCnt="0"/>
      <dgm:spPr/>
    </dgm:pt>
    <dgm:pt modelId="{0D7C4674-6433-41FF-B09A-59494DE40D42}" type="pres">
      <dgm:prSet presAssocID="{CE24742F-8D2C-456A-977C-BFABB380C734}" presName="parentTextBox" presStyleLbl="node1" presStyleIdx="0" presStyleCnt="2"/>
      <dgm:spPr/>
    </dgm:pt>
    <dgm:pt modelId="{1A863074-519A-4FD8-880E-F6673DCBC95A}" type="pres">
      <dgm:prSet presAssocID="{C802912F-8426-4B60-AFC5-929F7DAC6684}" presName="sp" presStyleCnt="0"/>
      <dgm:spPr/>
    </dgm:pt>
    <dgm:pt modelId="{F7167FA4-07B7-4B15-853B-AF79F3B68DE6}" type="pres">
      <dgm:prSet presAssocID="{C135D371-1934-40DB-979D-A13CE3F67059}" presName="arrowAndChildren" presStyleCnt="0"/>
      <dgm:spPr/>
    </dgm:pt>
    <dgm:pt modelId="{90244A11-76A8-4417-B7D8-1DF7D698411B}" type="pres">
      <dgm:prSet presAssocID="{C135D371-1934-40DB-979D-A13CE3F67059}" presName="parentTextArrow" presStyleLbl="node1" presStyleIdx="1" presStyleCnt="2"/>
      <dgm:spPr/>
    </dgm:pt>
  </dgm:ptLst>
  <dgm:cxnLst>
    <dgm:cxn modelId="{A3BE114B-A2C8-4607-9B81-76129928821D}" type="presOf" srcId="{C135D371-1934-40DB-979D-A13CE3F67059}" destId="{90244A11-76A8-4417-B7D8-1DF7D698411B}" srcOrd="0" destOrd="0" presId="urn:microsoft.com/office/officeart/2005/8/layout/process4"/>
    <dgm:cxn modelId="{6B7A1B55-74DA-4696-A5F4-4A066C0D42FA}" srcId="{247AE896-F815-45D0-B491-C9FBAC7FD7C8}" destId="{CE24742F-8D2C-456A-977C-BFABB380C734}" srcOrd="1" destOrd="0" parTransId="{42EE418C-E7A4-4A09-94E7-B205B7B6A99F}" sibTransId="{C2F4F000-DCED-40E9-94FA-98FB7F1B4BAC}"/>
    <dgm:cxn modelId="{B6F53FA3-C89B-485B-995B-BADC55339140}" srcId="{247AE896-F815-45D0-B491-C9FBAC7FD7C8}" destId="{C135D371-1934-40DB-979D-A13CE3F67059}" srcOrd="0" destOrd="0" parTransId="{4AB3988A-859C-42BE-81F9-39B19DA081AF}" sibTransId="{C802912F-8426-4B60-AFC5-929F7DAC6684}"/>
    <dgm:cxn modelId="{0001A3A5-32BC-4192-983E-D1241D857D17}" type="presOf" srcId="{247AE896-F815-45D0-B491-C9FBAC7FD7C8}" destId="{3FB68BFE-1B66-4057-8AEF-2AFF250C4CEF}" srcOrd="0" destOrd="0" presId="urn:microsoft.com/office/officeart/2005/8/layout/process4"/>
    <dgm:cxn modelId="{86632CC7-85BD-4EB2-9050-913D7E337482}" type="presOf" srcId="{CE24742F-8D2C-456A-977C-BFABB380C734}" destId="{0D7C4674-6433-41FF-B09A-59494DE40D42}" srcOrd="0" destOrd="0" presId="urn:microsoft.com/office/officeart/2005/8/layout/process4"/>
    <dgm:cxn modelId="{5DD1F696-FB17-4E7E-A59A-C8B7B6317055}" type="presParOf" srcId="{3FB68BFE-1B66-4057-8AEF-2AFF250C4CEF}" destId="{F5463502-5C63-4843-9A14-B5A54C9C4E31}" srcOrd="0" destOrd="0" presId="urn:microsoft.com/office/officeart/2005/8/layout/process4"/>
    <dgm:cxn modelId="{6640F178-40D3-48D9-B494-856251F8E2DF}" type="presParOf" srcId="{F5463502-5C63-4843-9A14-B5A54C9C4E31}" destId="{0D7C4674-6433-41FF-B09A-59494DE40D42}" srcOrd="0" destOrd="0" presId="urn:microsoft.com/office/officeart/2005/8/layout/process4"/>
    <dgm:cxn modelId="{CB3C483D-782D-4663-8DA9-D62F73FF2377}" type="presParOf" srcId="{3FB68BFE-1B66-4057-8AEF-2AFF250C4CEF}" destId="{1A863074-519A-4FD8-880E-F6673DCBC95A}" srcOrd="1" destOrd="0" presId="urn:microsoft.com/office/officeart/2005/8/layout/process4"/>
    <dgm:cxn modelId="{40EB66C4-A629-40F9-ABA1-0A88F6B275AB}" type="presParOf" srcId="{3FB68BFE-1B66-4057-8AEF-2AFF250C4CEF}" destId="{F7167FA4-07B7-4B15-853B-AF79F3B68DE6}" srcOrd="2" destOrd="0" presId="urn:microsoft.com/office/officeart/2005/8/layout/process4"/>
    <dgm:cxn modelId="{11253FDF-978D-4BE0-BEE9-CEA5B2ECDED7}" type="presParOf" srcId="{F7167FA4-07B7-4B15-853B-AF79F3B68DE6}" destId="{90244A11-76A8-4417-B7D8-1DF7D69841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E84572-CDFB-499A-BC03-12F04467F2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392AB9A-2BC5-499B-856F-894ED472C2CC}">
      <dgm:prSet custT="1"/>
      <dgm:spPr/>
      <dgm:t>
        <a:bodyPr/>
        <a:lstStyle/>
        <a:p>
          <a:pPr algn="just"/>
          <a:r>
            <a:rPr lang="cs-CZ" sz="1600" dirty="0"/>
            <a:t>V celkovém shrnutí jsou tedy u sociálního pedagoga požadovány </a:t>
          </a:r>
          <a:r>
            <a:rPr lang="cs-CZ" sz="1600" b="1" dirty="0"/>
            <a:t>vědomosti širokého společenskovědního základu, </a:t>
          </a:r>
          <a:r>
            <a:rPr lang="cs-CZ" sz="1600" dirty="0"/>
            <a:t>speciální poznatky ze </a:t>
          </a:r>
          <a:r>
            <a:rPr lang="cs-CZ" sz="1600" b="1" dirty="0"/>
            <a:t>sociální pedagogiky a znalosti z pedagogiky volného času </a:t>
          </a:r>
          <a:r>
            <a:rPr lang="cs-CZ" sz="1600" dirty="0"/>
            <a:t>v rámci níž organizuje </a:t>
          </a:r>
          <a:r>
            <a:rPr lang="cs-CZ" sz="1600" b="1" dirty="0"/>
            <a:t>volnočasové aktivity. </a:t>
          </a:r>
          <a:endParaRPr lang="en-US" sz="1600" dirty="0"/>
        </a:p>
      </dgm:t>
    </dgm:pt>
    <dgm:pt modelId="{BB34E1FA-24D6-42DA-8C66-E408029AE0CC}" type="parTrans" cxnId="{AB6E630F-3C96-4EDE-8D00-53E5B0075E59}">
      <dgm:prSet/>
      <dgm:spPr/>
      <dgm:t>
        <a:bodyPr/>
        <a:lstStyle/>
        <a:p>
          <a:endParaRPr lang="en-US"/>
        </a:p>
      </dgm:t>
    </dgm:pt>
    <dgm:pt modelId="{C795B4B1-9F58-4587-A7D3-D86BFD13378A}" type="sibTrans" cxnId="{AB6E630F-3C96-4EDE-8D00-53E5B0075E59}">
      <dgm:prSet/>
      <dgm:spPr/>
      <dgm:t>
        <a:bodyPr/>
        <a:lstStyle/>
        <a:p>
          <a:endParaRPr lang="en-US"/>
        </a:p>
      </dgm:t>
    </dgm:pt>
    <dgm:pt modelId="{3E513CDE-7D34-47F7-ABA4-604F37A72378}">
      <dgm:prSet custT="1"/>
      <dgm:spPr/>
      <dgm:t>
        <a:bodyPr/>
        <a:lstStyle/>
        <a:p>
          <a:pPr algn="just"/>
          <a:r>
            <a:rPr lang="cs-CZ" sz="1600" b="1" dirty="0"/>
            <a:t>Sociální pedagog </a:t>
          </a:r>
          <a:r>
            <a:rPr lang="cs-CZ" sz="1600" dirty="0"/>
            <a:t>ovládá </a:t>
          </a:r>
          <a:r>
            <a:rPr lang="cs-CZ" sz="1600" b="1" dirty="0"/>
            <a:t>metody sociálně výchovné práce a </a:t>
          </a:r>
          <a:r>
            <a:rPr lang="cs-CZ" sz="1600" dirty="0"/>
            <a:t>dovednosti v </a:t>
          </a:r>
          <a:r>
            <a:rPr lang="cs-CZ" sz="1600" b="1" dirty="0"/>
            <a:t>sociální komunikaci a diagnostice</a:t>
          </a:r>
          <a:r>
            <a:rPr lang="cs-CZ" sz="1600" dirty="0"/>
            <a:t> (díky ní aplikuje metody sociálně </a:t>
          </a:r>
          <a:r>
            <a:rPr lang="cs-CZ" sz="1600" b="1" dirty="0"/>
            <a:t>pedagogické prevence i terapie). </a:t>
          </a:r>
          <a:endParaRPr lang="en-US" sz="1600" dirty="0"/>
        </a:p>
      </dgm:t>
    </dgm:pt>
    <dgm:pt modelId="{A2901940-DE86-47B8-970B-CA7D4A4A7A4F}" type="parTrans" cxnId="{D7CFF735-55FB-4856-B849-95E6CA346938}">
      <dgm:prSet/>
      <dgm:spPr/>
      <dgm:t>
        <a:bodyPr/>
        <a:lstStyle/>
        <a:p>
          <a:endParaRPr lang="en-US"/>
        </a:p>
      </dgm:t>
    </dgm:pt>
    <dgm:pt modelId="{B94F1D1D-8EB9-4CAB-9245-68980F5A4C70}" type="sibTrans" cxnId="{D7CFF735-55FB-4856-B849-95E6CA346938}">
      <dgm:prSet/>
      <dgm:spPr/>
      <dgm:t>
        <a:bodyPr/>
        <a:lstStyle/>
        <a:p>
          <a:endParaRPr lang="en-US"/>
        </a:p>
      </dgm:t>
    </dgm:pt>
    <dgm:pt modelId="{D8441579-B243-4AF2-9ED5-1002ACEE8849}">
      <dgm:prSet/>
      <dgm:spPr/>
      <dgm:t>
        <a:bodyPr/>
        <a:lstStyle/>
        <a:p>
          <a:r>
            <a:rPr lang="cs-CZ" b="1"/>
            <a:t>Je schopen</a:t>
          </a:r>
          <a:r>
            <a:rPr lang="cs-CZ"/>
            <a:t> </a:t>
          </a:r>
          <a:r>
            <a:rPr lang="cs-CZ" b="1"/>
            <a:t>asertivního řešení problémů, náhledu na situaci jedince nebo skupiny, s kterou pracuje, má schopnost hluboké empatie a tvořivosti. </a:t>
          </a:r>
          <a:endParaRPr lang="en-US"/>
        </a:p>
      </dgm:t>
    </dgm:pt>
    <dgm:pt modelId="{73CF0F70-B221-497A-AD9E-80F217E3078B}" type="parTrans" cxnId="{3060E00F-C1D2-4C4B-A935-AAAC357ACBFA}">
      <dgm:prSet/>
      <dgm:spPr/>
      <dgm:t>
        <a:bodyPr/>
        <a:lstStyle/>
        <a:p>
          <a:endParaRPr lang="en-US"/>
        </a:p>
      </dgm:t>
    </dgm:pt>
    <dgm:pt modelId="{83EC9F99-5F15-49F0-BA56-680D102956E7}" type="sibTrans" cxnId="{3060E00F-C1D2-4C4B-A935-AAAC357ACBFA}">
      <dgm:prSet/>
      <dgm:spPr/>
      <dgm:t>
        <a:bodyPr/>
        <a:lstStyle/>
        <a:p>
          <a:endParaRPr lang="en-US"/>
        </a:p>
      </dgm:t>
    </dgm:pt>
    <dgm:pt modelId="{638052EB-2A9B-4EFF-B386-FFDBA38473D7}">
      <dgm:prSet/>
      <dgm:spPr/>
      <dgm:t>
        <a:bodyPr/>
        <a:lstStyle/>
        <a:p>
          <a:pPr algn="just"/>
          <a:r>
            <a:rPr lang="cs-CZ" b="1" dirty="0"/>
            <a:t>Stále významněji se v těchto souvislostech objevuje požadavek na schopnost tvořit projekty směřované k nejrůznějším cílovým skupinám. </a:t>
          </a:r>
          <a:endParaRPr lang="en-US" dirty="0"/>
        </a:p>
      </dgm:t>
    </dgm:pt>
    <dgm:pt modelId="{32BFF47D-D20C-4E71-88B5-7FCE9766898F}" type="parTrans" cxnId="{4A1A06D9-692B-4CC0-91F2-71792402826E}">
      <dgm:prSet/>
      <dgm:spPr/>
      <dgm:t>
        <a:bodyPr/>
        <a:lstStyle/>
        <a:p>
          <a:endParaRPr lang="en-US"/>
        </a:p>
      </dgm:t>
    </dgm:pt>
    <dgm:pt modelId="{A83BEFB2-ADFF-41B7-979A-713C839CEC5C}" type="sibTrans" cxnId="{4A1A06D9-692B-4CC0-91F2-71792402826E}">
      <dgm:prSet/>
      <dgm:spPr/>
      <dgm:t>
        <a:bodyPr/>
        <a:lstStyle/>
        <a:p>
          <a:endParaRPr lang="en-US"/>
        </a:p>
      </dgm:t>
    </dgm:pt>
    <dgm:pt modelId="{22BF0590-A4DB-4C12-BC0C-0F5801EF3210}" type="pres">
      <dgm:prSet presAssocID="{03E84572-CDFB-499A-BC03-12F04467F28F}" presName="root" presStyleCnt="0">
        <dgm:presLayoutVars>
          <dgm:dir/>
          <dgm:resizeHandles val="exact"/>
        </dgm:presLayoutVars>
      </dgm:prSet>
      <dgm:spPr/>
    </dgm:pt>
    <dgm:pt modelId="{BB4CB750-4E55-4971-963F-B17DBA15A582}" type="pres">
      <dgm:prSet presAssocID="{2392AB9A-2BC5-499B-856F-894ED472C2CC}" presName="compNode" presStyleCnt="0"/>
      <dgm:spPr/>
    </dgm:pt>
    <dgm:pt modelId="{A7391A7A-F79C-483C-B3BF-0D0AA23CE0C3}" type="pres">
      <dgm:prSet presAssocID="{2392AB9A-2BC5-499B-856F-894ED472C2CC}" presName="bgRect" presStyleLbl="bgShp" presStyleIdx="0" presStyleCnt="4"/>
      <dgm:spPr/>
    </dgm:pt>
    <dgm:pt modelId="{D113EF0B-D543-4690-ACE2-AFD09A625AA6}" type="pres">
      <dgm:prSet presAssocID="{2392AB9A-2BC5-499B-856F-894ED472C2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E8E2628-5D22-49D3-BED8-6336C132D5D2}" type="pres">
      <dgm:prSet presAssocID="{2392AB9A-2BC5-499B-856F-894ED472C2CC}" presName="spaceRect" presStyleCnt="0"/>
      <dgm:spPr/>
    </dgm:pt>
    <dgm:pt modelId="{3B86B6C4-50AE-461A-B734-F2F4308F3EA1}" type="pres">
      <dgm:prSet presAssocID="{2392AB9A-2BC5-499B-856F-894ED472C2CC}" presName="parTx" presStyleLbl="revTx" presStyleIdx="0" presStyleCnt="4">
        <dgm:presLayoutVars>
          <dgm:chMax val="0"/>
          <dgm:chPref val="0"/>
        </dgm:presLayoutVars>
      </dgm:prSet>
      <dgm:spPr/>
    </dgm:pt>
    <dgm:pt modelId="{E8953BC5-190A-4FBC-9C7A-7FD3C82A9388}" type="pres">
      <dgm:prSet presAssocID="{C795B4B1-9F58-4587-A7D3-D86BFD13378A}" presName="sibTrans" presStyleCnt="0"/>
      <dgm:spPr/>
    </dgm:pt>
    <dgm:pt modelId="{07D22828-971C-4EE0-B72E-19A18942BDAC}" type="pres">
      <dgm:prSet presAssocID="{3E513CDE-7D34-47F7-ABA4-604F37A72378}" presName="compNode" presStyleCnt="0"/>
      <dgm:spPr/>
    </dgm:pt>
    <dgm:pt modelId="{715F39FD-AD02-415C-8F97-3B54A48391D5}" type="pres">
      <dgm:prSet presAssocID="{3E513CDE-7D34-47F7-ABA4-604F37A72378}" presName="bgRect" presStyleLbl="bgShp" presStyleIdx="1" presStyleCnt="4"/>
      <dgm:spPr/>
    </dgm:pt>
    <dgm:pt modelId="{54783833-6123-41CC-8A99-F35C62C6FB8A}" type="pres">
      <dgm:prSet presAssocID="{3E513CDE-7D34-47F7-ABA4-604F37A7237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358271C7-D4FF-41E2-9A99-DC3238A26019}" type="pres">
      <dgm:prSet presAssocID="{3E513CDE-7D34-47F7-ABA4-604F37A72378}" presName="spaceRect" presStyleCnt="0"/>
      <dgm:spPr/>
    </dgm:pt>
    <dgm:pt modelId="{ADEB87B6-A9B8-4D04-A0F8-BFB8B1BF42B8}" type="pres">
      <dgm:prSet presAssocID="{3E513CDE-7D34-47F7-ABA4-604F37A72378}" presName="parTx" presStyleLbl="revTx" presStyleIdx="1" presStyleCnt="4">
        <dgm:presLayoutVars>
          <dgm:chMax val="0"/>
          <dgm:chPref val="0"/>
        </dgm:presLayoutVars>
      </dgm:prSet>
      <dgm:spPr/>
    </dgm:pt>
    <dgm:pt modelId="{1A2C2780-E592-4B0B-A963-1CB1915E7F26}" type="pres">
      <dgm:prSet presAssocID="{B94F1D1D-8EB9-4CAB-9245-68980F5A4C70}" presName="sibTrans" presStyleCnt="0"/>
      <dgm:spPr/>
    </dgm:pt>
    <dgm:pt modelId="{49BC3AD5-BC40-482E-911C-8B3618809376}" type="pres">
      <dgm:prSet presAssocID="{D8441579-B243-4AF2-9ED5-1002ACEE8849}" presName="compNode" presStyleCnt="0"/>
      <dgm:spPr/>
    </dgm:pt>
    <dgm:pt modelId="{CCCB4321-6842-4473-93B7-58955CD53687}" type="pres">
      <dgm:prSet presAssocID="{D8441579-B243-4AF2-9ED5-1002ACEE8849}" presName="bgRect" presStyleLbl="bgShp" presStyleIdx="2" presStyleCnt="4"/>
      <dgm:spPr/>
    </dgm:pt>
    <dgm:pt modelId="{B8FC39C7-4790-4F07-BA98-B4F44D95F77C}" type="pres">
      <dgm:prSet presAssocID="{D8441579-B243-4AF2-9ED5-1002ACEE884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47E189B-8725-41B8-B6E8-C44BB208FDAB}" type="pres">
      <dgm:prSet presAssocID="{D8441579-B243-4AF2-9ED5-1002ACEE8849}" presName="spaceRect" presStyleCnt="0"/>
      <dgm:spPr/>
    </dgm:pt>
    <dgm:pt modelId="{4DF6FDB2-DCFC-40FF-AA39-B58B3B6C40AB}" type="pres">
      <dgm:prSet presAssocID="{D8441579-B243-4AF2-9ED5-1002ACEE8849}" presName="parTx" presStyleLbl="revTx" presStyleIdx="2" presStyleCnt="4">
        <dgm:presLayoutVars>
          <dgm:chMax val="0"/>
          <dgm:chPref val="0"/>
        </dgm:presLayoutVars>
      </dgm:prSet>
      <dgm:spPr/>
    </dgm:pt>
    <dgm:pt modelId="{2AD85BA9-6DFD-4E22-B9CA-4A33DFD1F3BC}" type="pres">
      <dgm:prSet presAssocID="{83EC9F99-5F15-49F0-BA56-680D102956E7}" presName="sibTrans" presStyleCnt="0"/>
      <dgm:spPr/>
    </dgm:pt>
    <dgm:pt modelId="{FDA59769-ED04-439B-AFE7-1069137EEC60}" type="pres">
      <dgm:prSet presAssocID="{638052EB-2A9B-4EFF-B386-FFDBA38473D7}" presName="compNode" presStyleCnt="0"/>
      <dgm:spPr/>
    </dgm:pt>
    <dgm:pt modelId="{56CFD5E6-D03A-4D2A-BC0E-9A78B8E154CE}" type="pres">
      <dgm:prSet presAssocID="{638052EB-2A9B-4EFF-B386-FFDBA38473D7}" presName="bgRect" presStyleLbl="bgShp" presStyleIdx="3" presStyleCnt="4"/>
      <dgm:spPr/>
    </dgm:pt>
    <dgm:pt modelId="{BEEDDD60-2A60-41BD-BBF5-143B2D7E7F39}" type="pres">
      <dgm:prSet presAssocID="{638052EB-2A9B-4EFF-B386-FFDBA38473D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5810A4CE-C09D-4F92-93AC-850D38FE7F63}" type="pres">
      <dgm:prSet presAssocID="{638052EB-2A9B-4EFF-B386-FFDBA38473D7}" presName="spaceRect" presStyleCnt="0"/>
      <dgm:spPr/>
    </dgm:pt>
    <dgm:pt modelId="{37E51C96-5639-41C3-9694-4B6FFC83CED5}" type="pres">
      <dgm:prSet presAssocID="{638052EB-2A9B-4EFF-B386-FFDBA38473D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651C50A-3851-416F-8077-1DEA76878D70}" type="presOf" srcId="{2392AB9A-2BC5-499B-856F-894ED472C2CC}" destId="{3B86B6C4-50AE-461A-B734-F2F4308F3EA1}" srcOrd="0" destOrd="0" presId="urn:microsoft.com/office/officeart/2018/2/layout/IconVerticalSolidList"/>
    <dgm:cxn modelId="{DBE98B0B-C0AC-4165-A2C5-E0BD9E601145}" type="presOf" srcId="{638052EB-2A9B-4EFF-B386-FFDBA38473D7}" destId="{37E51C96-5639-41C3-9694-4B6FFC83CED5}" srcOrd="0" destOrd="0" presId="urn:microsoft.com/office/officeart/2018/2/layout/IconVerticalSolidList"/>
    <dgm:cxn modelId="{AB6E630F-3C96-4EDE-8D00-53E5B0075E59}" srcId="{03E84572-CDFB-499A-BC03-12F04467F28F}" destId="{2392AB9A-2BC5-499B-856F-894ED472C2CC}" srcOrd="0" destOrd="0" parTransId="{BB34E1FA-24D6-42DA-8C66-E408029AE0CC}" sibTransId="{C795B4B1-9F58-4587-A7D3-D86BFD13378A}"/>
    <dgm:cxn modelId="{3060E00F-C1D2-4C4B-A935-AAAC357ACBFA}" srcId="{03E84572-CDFB-499A-BC03-12F04467F28F}" destId="{D8441579-B243-4AF2-9ED5-1002ACEE8849}" srcOrd="2" destOrd="0" parTransId="{73CF0F70-B221-497A-AD9E-80F217E3078B}" sibTransId="{83EC9F99-5F15-49F0-BA56-680D102956E7}"/>
    <dgm:cxn modelId="{D7CFF735-55FB-4856-B849-95E6CA346938}" srcId="{03E84572-CDFB-499A-BC03-12F04467F28F}" destId="{3E513CDE-7D34-47F7-ABA4-604F37A72378}" srcOrd="1" destOrd="0" parTransId="{A2901940-DE86-47B8-970B-CA7D4A4A7A4F}" sibTransId="{B94F1D1D-8EB9-4CAB-9245-68980F5A4C70}"/>
    <dgm:cxn modelId="{8B786F41-7DF5-4EE6-BBFA-2C032E09F8F7}" type="presOf" srcId="{3E513CDE-7D34-47F7-ABA4-604F37A72378}" destId="{ADEB87B6-A9B8-4D04-A0F8-BFB8B1BF42B8}" srcOrd="0" destOrd="0" presId="urn:microsoft.com/office/officeart/2018/2/layout/IconVerticalSolidList"/>
    <dgm:cxn modelId="{F3E116B0-5BB2-4B52-8B80-EF65419245FE}" type="presOf" srcId="{D8441579-B243-4AF2-9ED5-1002ACEE8849}" destId="{4DF6FDB2-DCFC-40FF-AA39-B58B3B6C40AB}" srcOrd="0" destOrd="0" presId="urn:microsoft.com/office/officeart/2018/2/layout/IconVerticalSolidList"/>
    <dgm:cxn modelId="{4A1A06D9-692B-4CC0-91F2-71792402826E}" srcId="{03E84572-CDFB-499A-BC03-12F04467F28F}" destId="{638052EB-2A9B-4EFF-B386-FFDBA38473D7}" srcOrd="3" destOrd="0" parTransId="{32BFF47D-D20C-4E71-88B5-7FCE9766898F}" sibTransId="{A83BEFB2-ADFF-41B7-979A-713C839CEC5C}"/>
    <dgm:cxn modelId="{6090F2DC-4515-419B-B60A-35B330E3EB52}" type="presOf" srcId="{03E84572-CDFB-499A-BC03-12F04467F28F}" destId="{22BF0590-A4DB-4C12-BC0C-0F5801EF3210}" srcOrd="0" destOrd="0" presId="urn:microsoft.com/office/officeart/2018/2/layout/IconVerticalSolidList"/>
    <dgm:cxn modelId="{EA4CCCAE-02A4-40F1-860D-9C37A989C2F2}" type="presParOf" srcId="{22BF0590-A4DB-4C12-BC0C-0F5801EF3210}" destId="{BB4CB750-4E55-4971-963F-B17DBA15A582}" srcOrd="0" destOrd="0" presId="urn:microsoft.com/office/officeart/2018/2/layout/IconVerticalSolidList"/>
    <dgm:cxn modelId="{CFE94B0E-ACC1-4A07-8C91-DF9CF038BC69}" type="presParOf" srcId="{BB4CB750-4E55-4971-963F-B17DBA15A582}" destId="{A7391A7A-F79C-483C-B3BF-0D0AA23CE0C3}" srcOrd="0" destOrd="0" presId="urn:microsoft.com/office/officeart/2018/2/layout/IconVerticalSolidList"/>
    <dgm:cxn modelId="{89094BC0-6962-46D3-96A0-E142F23CFF86}" type="presParOf" srcId="{BB4CB750-4E55-4971-963F-B17DBA15A582}" destId="{D113EF0B-D543-4690-ACE2-AFD09A625AA6}" srcOrd="1" destOrd="0" presId="urn:microsoft.com/office/officeart/2018/2/layout/IconVerticalSolidList"/>
    <dgm:cxn modelId="{C6A38305-DCC7-4400-9185-00A20D1E7E12}" type="presParOf" srcId="{BB4CB750-4E55-4971-963F-B17DBA15A582}" destId="{AE8E2628-5D22-49D3-BED8-6336C132D5D2}" srcOrd="2" destOrd="0" presId="urn:microsoft.com/office/officeart/2018/2/layout/IconVerticalSolidList"/>
    <dgm:cxn modelId="{585FEAC9-5AD3-4657-AA5F-86FDD480E248}" type="presParOf" srcId="{BB4CB750-4E55-4971-963F-B17DBA15A582}" destId="{3B86B6C4-50AE-461A-B734-F2F4308F3EA1}" srcOrd="3" destOrd="0" presId="urn:microsoft.com/office/officeart/2018/2/layout/IconVerticalSolidList"/>
    <dgm:cxn modelId="{553CE9EE-4FAF-465E-950D-36FFA37A3DBB}" type="presParOf" srcId="{22BF0590-A4DB-4C12-BC0C-0F5801EF3210}" destId="{E8953BC5-190A-4FBC-9C7A-7FD3C82A9388}" srcOrd="1" destOrd="0" presId="urn:microsoft.com/office/officeart/2018/2/layout/IconVerticalSolidList"/>
    <dgm:cxn modelId="{AFF8ED25-EFEB-4A2C-A9E3-6D552CB9A33B}" type="presParOf" srcId="{22BF0590-A4DB-4C12-BC0C-0F5801EF3210}" destId="{07D22828-971C-4EE0-B72E-19A18942BDAC}" srcOrd="2" destOrd="0" presId="urn:microsoft.com/office/officeart/2018/2/layout/IconVerticalSolidList"/>
    <dgm:cxn modelId="{46D716E6-2D9C-4DD7-8F21-FF29B0D6EF23}" type="presParOf" srcId="{07D22828-971C-4EE0-B72E-19A18942BDAC}" destId="{715F39FD-AD02-415C-8F97-3B54A48391D5}" srcOrd="0" destOrd="0" presId="urn:microsoft.com/office/officeart/2018/2/layout/IconVerticalSolidList"/>
    <dgm:cxn modelId="{E2BE5C8D-7FBD-400E-A59E-EC9E9C75C0CD}" type="presParOf" srcId="{07D22828-971C-4EE0-B72E-19A18942BDAC}" destId="{54783833-6123-41CC-8A99-F35C62C6FB8A}" srcOrd="1" destOrd="0" presId="urn:microsoft.com/office/officeart/2018/2/layout/IconVerticalSolidList"/>
    <dgm:cxn modelId="{00C7A1EC-9D53-4BF7-8995-49DDC56FE419}" type="presParOf" srcId="{07D22828-971C-4EE0-B72E-19A18942BDAC}" destId="{358271C7-D4FF-41E2-9A99-DC3238A26019}" srcOrd="2" destOrd="0" presId="urn:microsoft.com/office/officeart/2018/2/layout/IconVerticalSolidList"/>
    <dgm:cxn modelId="{91F60440-447A-4E80-9B59-C7DF269FC4EE}" type="presParOf" srcId="{07D22828-971C-4EE0-B72E-19A18942BDAC}" destId="{ADEB87B6-A9B8-4D04-A0F8-BFB8B1BF42B8}" srcOrd="3" destOrd="0" presId="urn:microsoft.com/office/officeart/2018/2/layout/IconVerticalSolidList"/>
    <dgm:cxn modelId="{AFACA94B-EA98-48BE-9935-E593C9F69AC6}" type="presParOf" srcId="{22BF0590-A4DB-4C12-BC0C-0F5801EF3210}" destId="{1A2C2780-E592-4B0B-A963-1CB1915E7F26}" srcOrd="3" destOrd="0" presId="urn:microsoft.com/office/officeart/2018/2/layout/IconVerticalSolidList"/>
    <dgm:cxn modelId="{84215EAD-A0A6-4DA5-94F0-4BF2199F5D3F}" type="presParOf" srcId="{22BF0590-A4DB-4C12-BC0C-0F5801EF3210}" destId="{49BC3AD5-BC40-482E-911C-8B3618809376}" srcOrd="4" destOrd="0" presId="urn:microsoft.com/office/officeart/2018/2/layout/IconVerticalSolidList"/>
    <dgm:cxn modelId="{0E64E9D9-2A22-406F-B330-653C0DDCA56F}" type="presParOf" srcId="{49BC3AD5-BC40-482E-911C-8B3618809376}" destId="{CCCB4321-6842-4473-93B7-58955CD53687}" srcOrd="0" destOrd="0" presId="urn:microsoft.com/office/officeart/2018/2/layout/IconVerticalSolidList"/>
    <dgm:cxn modelId="{193439D6-E068-4838-97CB-F4C4671E8D19}" type="presParOf" srcId="{49BC3AD5-BC40-482E-911C-8B3618809376}" destId="{B8FC39C7-4790-4F07-BA98-B4F44D95F77C}" srcOrd="1" destOrd="0" presId="urn:microsoft.com/office/officeart/2018/2/layout/IconVerticalSolidList"/>
    <dgm:cxn modelId="{F83A851F-5902-418D-9EF8-C4EAECE960E4}" type="presParOf" srcId="{49BC3AD5-BC40-482E-911C-8B3618809376}" destId="{F47E189B-8725-41B8-B6E8-C44BB208FDAB}" srcOrd="2" destOrd="0" presId="urn:microsoft.com/office/officeart/2018/2/layout/IconVerticalSolidList"/>
    <dgm:cxn modelId="{A7339E22-8271-4757-A9D5-A9C2E261A234}" type="presParOf" srcId="{49BC3AD5-BC40-482E-911C-8B3618809376}" destId="{4DF6FDB2-DCFC-40FF-AA39-B58B3B6C40AB}" srcOrd="3" destOrd="0" presId="urn:microsoft.com/office/officeart/2018/2/layout/IconVerticalSolidList"/>
    <dgm:cxn modelId="{CCFF00FA-4E08-4A87-B596-8F3098D227A4}" type="presParOf" srcId="{22BF0590-A4DB-4C12-BC0C-0F5801EF3210}" destId="{2AD85BA9-6DFD-4E22-B9CA-4A33DFD1F3BC}" srcOrd="5" destOrd="0" presId="urn:microsoft.com/office/officeart/2018/2/layout/IconVerticalSolidList"/>
    <dgm:cxn modelId="{0B2E3233-C918-4F40-A547-25090D8FEC96}" type="presParOf" srcId="{22BF0590-A4DB-4C12-BC0C-0F5801EF3210}" destId="{FDA59769-ED04-439B-AFE7-1069137EEC60}" srcOrd="6" destOrd="0" presId="urn:microsoft.com/office/officeart/2018/2/layout/IconVerticalSolidList"/>
    <dgm:cxn modelId="{56E68905-E3EA-41A4-B72F-495CBC3ED171}" type="presParOf" srcId="{FDA59769-ED04-439B-AFE7-1069137EEC60}" destId="{56CFD5E6-D03A-4D2A-BC0E-9A78B8E154CE}" srcOrd="0" destOrd="0" presId="urn:microsoft.com/office/officeart/2018/2/layout/IconVerticalSolidList"/>
    <dgm:cxn modelId="{E087BF90-8A81-492D-8190-2D6606E225FC}" type="presParOf" srcId="{FDA59769-ED04-439B-AFE7-1069137EEC60}" destId="{BEEDDD60-2A60-41BD-BBF5-143B2D7E7F39}" srcOrd="1" destOrd="0" presId="urn:microsoft.com/office/officeart/2018/2/layout/IconVerticalSolidList"/>
    <dgm:cxn modelId="{74636463-78AC-4A24-B037-EA0364E5E8DC}" type="presParOf" srcId="{FDA59769-ED04-439B-AFE7-1069137EEC60}" destId="{5810A4CE-C09D-4F92-93AC-850D38FE7F63}" srcOrd="2" destOrd="0" presId="urn:microsoft.com/office/officeart/2018/2/layout/IconVerticalSolidList"/>
    <dgm:cxn modelId="{B12096E3-4454-41BB-B8FE-0E15A1B33AAE}" type="presParOf" srcId="{FDA59769-ED04-439B-AFE7-1069137EEC60}" destId="{37E51C96-5639-41C3-9694-4B6FFC83CE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F675A-2251-4BE1-B940-0E96EFDFAE6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0FBFC6C-4FEA-43DD-AD72-C565AE96749D}">
      <dgm:prSet/>
      <dgm:spPr/>
      <dgm:t>
        <a:bodyPr/>
        <a:lstStyle/>
        <a:p>
          <a:pPr>
            <a:defRPr cap="all"/>
          </a:pPr>
          <a:r>
            <a:rPr lang="cs-CZ"/>
            <a:t>Diagnostikování prostředí</a:t>
          </a:r>
          <a:endParaRPr lang="en-US"/>
        </a:p>
      </dgm:t>
    </dgm:pt>
    <dgm:pt modelId="{C5106E9E-1007-444A-862E-51ECA662EE7E}" type="parTrans" cxnId="{8E19FB25-DF7B-496E-B1BB-5FB0F2D52A25}">
      <dgm:prSet/>
      <dgm:spPr/>
      <dgm:t>
        <a:bodyPr/>
        <a:lstStyle/>
        <a:p>
          <a:endParaRPr lang="en-US"/>
        </a:p>
      </dgm:t>
    </dgm:pt>
    <dgm:pt modelId="{6407C309-684E-4210-AC5F-F703970E6286}" type="sibTrans" cxnId="{8E19FB25-DF7B-496E-B1BB-5FB0F2D52A25}">
      <dgm:prSet/>
      <dgm:spPr/>
      <dgm:t>
        <a:bodyPr/>
        <a:lstStyle/>
        <a:p>
          <a:endParaRPr lang="en-US"/>
        </a:p>
      </dgm:t>
    </dgm:pt>
    <dgm:pt modelId="{CA4E50A7-F18F-452C-BBC3-5A71103E5F4F}">
      <dgm:prSet/>
      <dgm:spPr/>
      <dgm:t>
        <a:bodyPr/>
        <a:lstStyle/>
        <a:p>
          <a:pPr>
            <a:defRPr cap="all"/>
          </a:pPr>
          <a:r>
            <a:rPr lang="cs-CZ"/>
            <a:t>Minimalizace ohrožení prostředím</a:t>
          </a:r>
          <a:endParaRPr lang="en-US"/>
        </a:p>
      </dgm:t>
    </dgm:pt>
    <dgm:pt modelId="{C6FCED43-EBB5-4922-A9B9-5B888148F531}" type="parTrans" cxnId="{E182FB78-B308-4254-BD1D-99C9C673AFB9}">
      <dgm:prSet/>
      <dgm:spPr/>
      <dgm:t>
        <a:bodyPr/>
        <a:lstStyle/>
        <a:p>
          <a:endParaRPr lang="en-US"/>
        </a:p>
      </dgm:t>
    </dgm:pt>
    <dgm:pt modelId="{CB1C8C31-39B6-4EA9-BF13-635084A1D931}" type="sibTrans" cxnId="{E182FB78-B308-4254-BD1D-99C9C673AFB9}">
      <dgm:prSet/>
      <dgm:spPr/>
      <dgm:t>
        <a:bodyPr/>
        <a:lstStyle/>
        <a:p>
          <a:endParaRPr lang="en-US"/>
        </a:p>
      </dgm:t>
    </dgm:pt>
    <dgm:pt modelId="{AC2E7E0A-66AF-430B-BCFF-70BE60EB84A5}">
      <dgm:prSet/>
      <dgm:spPr/>
      <dgm:t>
        <a:bodyPr/>
        <a:lstStyle/>
        <a:p>
          <a:pPr>
            <a:defRPr cap="all"/>
          </a:pPr>
          <a:r>
            <a:rPr lang="cs-CZ"/>
            <a:t>Prevence ohrožení prostředím</a:t>
          </a:r>
          <a:endParaRPr lang="en-US"/>
        </a:p>
      </dgm:t>
    </dgm:pt>
    <dgm:pt modelId="{248C00B2-4E62-4243-B073-E454F1111E6C}" type="parTrans" cxnId="{D7DB9F36-0149-4E10-A888-73070F005EA6}">
      <dgm:prSet/>
      <dgm:spPr/>
      <dgm:t>
        <a:bodyPr/>
        <a:lstStyle/>
        <a:p>
          <a:endParaRPr lang="en-US"/>
        </a:p>
      </dgm:t>
    </dgm:pt>
    <dgm:pt modelId="{81ED57DC-3F8D-46D3-93FF-F917CA042987}" type="sibTrans" cxnId="{D7DB9F36-0149-4E10-A888-73070F005EA6}">
      <dgm:prSet/>
      <dgm:spPr/>
      <dgm:t>
        <a:bodyPr/>
        <a:lstStyle/>
        <a:p>
          <a:endParaRPr lang="en-US"/>
        </a:p>
      </dgm:t>
    </dgm:pt>
    <dgm:pt modelId="{ED1DFE22-2215-4AB9-A025-CBA3738D2C49}">
      <dgm:prSet/>
      <dgm:spPr/>
      <dgm:t>
        <a:bodyPr/>
        <a:lstStyle/>
        <a:p>
          <a:pPr>
            <a:defRPr cap="all"/>
          </a:pPr>
          <a:r>
            <a:rPr lang="cs-CZ"/>
            <a:t>Kompenzace ohrožení prostředím</a:t>
          </a:r>
          <a:endParaRPr lang="en-US"/>
        </a:p>
      </dgm:t>
    </dgm:pt>
    <dgm:pt modelId="{CCEEBB70-19E8-4F0B-AFB5-6720ADD76CA1}" type="parTrans" cxnId="{DA0EB8EC-1B54-4CAF-9E3F-6D41CBE104C0}">
      <dgm:prSet/>
      <dgm:spPr/>
      <dgm:t>
        <a:bodyPr/>
        <a:lstStyle/>
        <a:p>
          <a:endParaRPr lang="en-US"/>
        </a:p>
      </dgm:t>
    </dgm:pt>
    <dgm:pt modelId="{07DA6936-D754-4FFF-A835-04A35775FEB1}" type="sibTrans" cxnId="{DA0EB8EC-1B54-4CAF-9E3F-6D41CBE104C0}">
      <dgm:prSet/>
      <dgm:spPr/>
      <dgm:t>
        <a:bodyPr/>
        <a:lstStyle/>
        <a:p>
          <a:endParaRPr lang="en-US"/>
        </a:p>
      </dgm:t>
    </dgm:pt>
    <dgm:pt modelId="{5E29B645-9B9B-4637-8EAD-792CDBC4F62B}" type="pres">
      <dgm:prSet presAssocID="{AD9F675A-2251-4BE1-B940-0E96EFDFAE69}" presName="root" presStyleCnt="0">
        <dgm:presLayoutVars>
          <dgm:dir/>
          <dgm:resizeHandles val="exact"/>
        </dgm:presLayoutVars>
      </dgm:prSet>
      <dgm:spPr/>
    </dgm:pt>
    <dgm:pt modelId="{34C6FB0E-DD85-4D96-8AD5-0297B9F29403}" type="pres">
      <dgm:prSet presAssocID="{C0FBFC6C-4FEA-43DD-AD72-C565AE96749D}" presName="compNode" presStyleCnt="0"/>
      <dgm:spPr/>
    </dgm:pt>
    <dgm:pt modelId="{1656B0BA-50E3-4DBD-90E6-CD57D8068472}" type="pres">
      <dgm:prSet presAssocID="{C0FBFC6C-4FEA-43DD-AD72-C565AE96749D}" presName="iconBgRect" presStyleLbl="bgShp" presStyleIdx="0" presStyleCnt="4"/>
      <dgm:spPr/>
    </dgm:pt>
    <dgm:pt modelId="{45474863-3894-4B17-8B63-2076F4CFB515}" type="pres">
      <dgm:prSet presAssocID="{C0FBFC6C-4FEA-43DD-AD72-C565AE9674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823C6E3-F752-45E5-B12B-7BE21E7E9B96}" type="pres">
      <dgm:prSet presAssocID="{C0FBFC6C-4FEA-43DD-AD72-C565AE96749D}" presName="spaceRect" presStyleCnt="0"/>
      <dgm:spPr/>
    </dgm:pt>
    <dgm:pt modelId="{E9EAAAD9-28D7-4969-B338-AD105F421D7F}" type="pres">
      <dgm:prSet presAssocID="{C0FBFC6C-4FEA-43DD-AD72-C565AE96749D}" presName="textRect" presStyleLbl="revTx" presStyleIdx="0" presStyleCnt="4">
        <dgm:presLayoutVars>
          <dgm:chMax val="1"/>
          <dgm:chPref val="1"/>
        </dgm:presLayoutVars>
      </dgm:prSet>
      <dgm:spPr/>
    </dgm:pt>
    <dgm:pt modelId="{706C7ECA-65D6-4D20-AD38-054750F5DD22}" type="pres">
      <dgm:prSet presAssocID="{6407C309-684E-4210-AC5F-F703970E6286}" presName="sibTrans" presStyleCnt="0"/>
      <dgm:spPr/>
    </dgm:pt>
    <dgm:pt modelId="{38191085-3B66-4888-9C7E-44CAFD3FBC0B}" type="pres">
      <dgm:prSet presAssocID="{CA4E50A7-F18F-452C-BBC3-5A71103E5F4F}" presName="compNode" presStyleCnt="0"/>
      <dgm:spPr/>
    </dgm:pt>
    <dgm:pt modelId="{831D09E0-28F5-46B0-A590-C83D898F8E73}" type="pres">
      <dgm:prSet presAssocID="{CA4E50A7-F18F-452C-BBC3-5A71103E5F4F}" presName="iconBgRect" presStyleLbl="bgShp" presStyleIdx="1" presStyleCnt="4"/>
      <dgm:spPr/>
    </dgm:pt>
    <dgm:pt modelId="{1E331FBC-8ED2-4D6D-9A06-771B37D898D6}" type="pres">
      <dgm:prSet presAssocID="{CA4E50A7-F18F-452C-BBC3-5A71103E5F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ování"/>
        </a:ext>
      </dgm:extLst>
    </dgm:pt>
    <dgm:pt modelId="{EEAAC041-EA10-45C4-BFDB-B82E3071797F}" type="pres">
      <dgm:prSet presAssocID="{CA4E50A7-F18F-452C-BBC3-5A71103E5F4F}" presName="spaceRect" presStyleCnt="0"/>
      <dgm:spPr/>
    </dgm:pt>
    <dgm:pt modelId="{8FF48BBF-AC5F-44BC-87CB-2879E33A203F}" type="pres">
      <dgm:prSet presAssocID="{CA4E50A7-F18F-452C-BBC3-5A71103E5F4F}" presName="textRect" presStyleLbl="revTx" presStyleIdx="1" presStyleCnt="4">
        <dgm:presLayoutVars>
          <dgm:chMax val="1"/>
          <dgm:chPref val="1"/>
        </dgm:presLayoutVars>
      </dgm:prSet>
      <dgm:spPr/>
    </dgm:pt>
    <dgm:pt modelId="{0BB474C9-5359-4EE4-B352-4F1FFB08775D}" type="pres">
      <dgm:prSet presAssocID="{CB1C8C31-39B6-4EA9-BF13-635084A1D931}" presName="sibTrans" presStyleCnt="0"/>
      <dgm:spPr/>
    </dgm:pt>
    <dgm:pt modelId="{FFAA9792-C8BE-48CE-B5F5-66EF1596085D}" type="pres">
      <dgm:prSet presAssocID="{AC2E7E0A-66AF-430B-BCFF-70BE60EB84A5}" presName="compNode" presStyleCnt="0"/>
      <dgm:spPr/>
    </dgm:pt>
    <dgm:pt modelId="{FE9EBA62-2955-47AE-9664-5489A66A5A58}" type="pres">
      <dgm:prSet presAssocID="{AC2E7E0A-66AF-430B-BCFF-70BE60EB84A5}" presName="iconBgRect" presStyleLbl="bgShp" presStyleIdx="2" presStyleCnt="4"/>
      <dgm:spPr/>
    </dgm:pt>
    <dgm:pt modelId="{0DF690BA-67DB-4E81-82C1-A1A784B4F2F4}" type="pres">
      <dgm:prSet presAssocID="{AC2E7E0A-66AF-430B-BCFF-70BE60EB84A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FE41FB17-58F9-49C4-8229-7E6FA7E76FA0}" type="pres">
      <dgm:prSet presAssocID="{AC2E7E0A-66AF-430B-BCFF-70BE60EB84A5}" presName="spaceRect" presStyleCnt="0"/>
      <dgm:spPr/>
    </dgm:pt>
    <dgm:pt modelId="{5FB97715-64D4-4D55-B3E1-F6071CA3FE47}" type="pres">
      <dgm:prSet presAssocID="{AC2E7E0A-66AF-430B-BCFF-70BE60EB84A5}" presName="textRect" presStyleLbl="revTx" presStyleIdx="2" presStyleCnt="4">
        <dgm:presLayoutVars>
          <dgm:chMax val="1"/>
          <dgm:chPref val="1"/>
        </dgm:presLayoutVars>
      </dgm:prSet>
      <dgm:spPr/>
    </dgm:pt>
    <dgm:pt modelId="{4BA4E302-D47F-484B-B589-1EE6251341C2}" type="pres">
      <dgm:prSet presAssocID="{81ED57DC-3F8D-46D3-93FF-F917CA042987}" presName="sibTrans" presStyleCnt="0"/>
      <dgm:spPr/>
    </dgm:pt>
    <dgm:pt modelId="{2773178A-D08A-49CE-961A-9E37275D2018}" type="pres">
      <dgm:prSet presAssocID="{ED1DFE22-2215-4AB9-A025-CBA3738D2C49}" presName="compNode" presStyleCnt="0"/>
      <dgm:spPr/>
    </dgm:pt>
    <dgm:pt modelId="{2FD574F6-0FBF-41EA-B5CA-327A78029119}" type="pres">
      <dgm:prSet presAssocID="{ED1DFE22-2215-4AB9-A025-CBA3738D2C49}" presName="iconBgRect" presStyleLbl="bgShp" presStyleIdx="3" presStyleCnt="4"/>
      <dgm:spPr/>
    </dgm:pt>
    <dgm:pt modelId="{E4B01841-810D-4A3C-B070-D1C42797FA5A}" type="pres">
      <dgm:prSet presAssocID="{ED1DFE22-2215-4AB9-A025-CBA3738D2C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C5C6E8BB-59AE-4BE0-90C2-24A00F5E30E8}" type="pres">
      <dgm:prSet presAssocID="{ED1DFE22-2215-4AB9-A025-CBA3738D2C49}" presName="spaceRect" presStyleCnt="0"/>
      <dgm:spPr/>
    </dgm:pt>
    <dgm:pt modelId="{3EE3AB54-3723-4300-83E3-89D2C780E87E}" type="pres">
      <dgm:prSet presAssocID="{ED1DFE22-2215-4AB9-A025-CBA3738D2C4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207D721-A2B1-4328-A130-09CC983F95A2}" type="presOf" srcId="{ED1DFE22-2215-4AB9-A025-CBA3738D2C49}" destId="{3EE3AB54-3723-4300-83E3-89D2C780E87E}" srcOrd="0" destOrd="0" presId="urn:microsoft.com/office/officeart/2018/5/layout/IconCircleLabelList"/>
    <dgm:cxn modelId="{8E19FB25-DF7B-496E-B1BB-5FB0F2D52A25}" srcId="{AD9F675A-2251-4BE1-B940-0E96EFDFAE69}" destId="{C0FBFC6C-4FEA-43DD-AD72-C565AE96749D}" srcOrd="0" destOrd="0" parTransId="{C5106E9E-1007-444A-862E-51ECA662EE7E}" sibTransId="{6407C309-684E-4210-AC5F-F703970E6286}"/>
    <dgm:cxn modelId="{D7DB9F36-0149-4E10-A888-73070F005EA6}" srcId="{AD9F675A-2251-4BE1-B940-0E96EFDFAE69}" destId="{AC2E7E0A-66AF-430B-BCFF-70BE60EB84A5}" srcOrd="2" destOrd="0" parTransId="{248C00B2-4E62-4243-B073-E454F1111E6C}" sibTransId="{81ED57DC-3F8D-46D3-93FF-F917CA042987}"/>
    <dgm:cxn modelId="{1E3B1164-998F-4AC9-BE2E-E1D6B9D59FD6}" type="presOf" srcId="{AD9F675A-2251-4BE1-B940-0E96EFDFAE69}" destId="{5E29B645-9B9B-4637-8EAD-792CDBC4F62B}" srcOrd="0" destOrd="0" presId="urn:microsoft.com/office/officeart/2018/5/layout/IconCircleLabelList"/>
    <dgm:cxn modelId="{E182FB78-B308-4254-BD1D-99C9C673AFB9}" srcId="{AD9F675A-2251-4BE1-B940-0E96EFDFAE69}" destId="{CA4E50A7-F18F-452C-BBC3-5A71103E5F4F}" srcOrd="1" destOrd="0" parTransId="{C6FCED43-EBB5-4922-A9B9-5B888148F531}" sibTransId="{CB1C8C31-39B6-4EA9-BF13-635084A1D931}"/>
    <dgm:cxn modelId="{6BA38C99-DA7E-46C5-8650-45CEA6A2907A}" type="presOf" srcId="{CA4E50A7-F18F-452C-BBC3-5A71103E5F4F}" destId="{8FF48BBF-AC5F-44BC-87CB-2879E33A203F}" srcOrd="0" destOrd="0" presId="urn:microsoft.com/office/officeart/2018/5/layout/IconCircleLabelList"/>
    <dgm:cxn modelId="{1CE18CBB-2D7A-4BC4-B93C-EC574519FE3E}" type="presOf" srcId="{C0FBFC6C-4FEA-43DD-AD72-C565AE96749D}" destId="{E9EAAAD9-28D7-4969-B338-AD105F421D7F}" srcOrd="0" destOrd="0" presId="urn:microsoft.com/office/officeart/2018/5/layout/IconCircleLabelList"/>
    <dgm:cxn modelId="{F16D9DCF-2BAA-47DF-871D-DE5802A3A67F}" type="presOf" srcId="{AC2E7E0A-66AF-430B-BCFF-70BE60EB84A5}" destId="{5FB97715-64D4-4D55-B3E1-F6071CA3FE47}" srcOrd="0" destOrd="0" presId="urn:microsoft.com/office/officeart/2018/5/layout/IconCircleLabelList"/>
    <dgm:cxn modelId="{DA0EB8EC-1B54-4CAF-9E3F-6D41CBE104C0}" srcId="{AD9F675A-2251-4BE1-B940-0E96EFDFAE69}" destId="{ED1DFE22-2215-4AB9-A025-CBA3738D2C49}" srcOrd="3" destOrd="0" parTransId="{CCEEBB70-19E8-4F0B-AFB5-6720ADD76CA1}" sibTransId="{07DA6936-D754-4FFF-A835-04A35775FEB1}"/>
    <dgm:cxn modelId="{91741D2B-C1DF-4436-AF44-E13DA869F817}" type="presParOf" srcId="{5E29B645-9B9B-4637-8EAD-792CDBC4F62B}" destId="{34C6FB0E-DD85-4D96-8AD5-0297B9F29403}" srcOrd="0" destOrd="0" presId="urn:microsoft.com/office/officeart/2018/5/layout/IconCircleLabelList"/>
    <dgm:cxn modelId="{A6779489-F18F-427C-9C8F-B600211675E3}" type="presParOf" srcId="{34C6FB0E-DD85-4D96-8AD5-0297B9F29403}" destId="{1656B0BA-50E3-4DBD-90E6-CD57D8068472}" srcOrd="0" destOrd="0" presId="urn:microsoft.com/office/officeart/2018/5/layout/IconCircleLabelList"/>
    <dgm:cxn modelId="{87442A54-FF55-406C-8B6A-ACF442CDA30D}" type="presParOf" srcId="{34C6FB0E-DD85-4D96-8AD5-0297B9F29403}" destId="{45474863-3894-4B17-8B63-2076F4CFB515}" srcOrd="1" destOrd="0" presId="urn:microsoft.com/office/officeart/2018/5/layout/IconCircleLabelList"/>
    <dgm:cxn modelId="{209F7E9D-306D-43E6-A351-083F42C62147}" type="presParOf" srcId="{34C6FB0E-DD85-4D96-8AD5-0297B9F29403}" destId="{8823C6E3-F752-45E5-B12B-7BE21E7E9B96}" srcOrd="2" destOrd="0" presId="urn:microsoft.com/office/officeart/2018/5/layout/IconCircleLabelList"/>
    <dgm:cxn modelId="{EA5DAE2D-DDB7-41B0-B1FA-073FA6CB82F3}" type="presParOf" srcId="{34C6FB0E-DD85-4D96-8AD5-0297B9F29403}" destId="{E9EAAAD9-28D7-4969-B338-AD105F421D7F}" srcOrd="3" destOrd="0" presId="urn:microsoft.com/office/officeart/2018/5/layout/IconCircleLabelList"/>
    <dgm:cxn modelId="{AD55820F-E22D-4618-94F6-277425D52704}" type="presParOf" srcId="{5E29B645-9B9B-4637-8EAD-792CDBC4F62B}" destId="{706C7ECA-65D6-4D20-AD38-054750F5DD22}" srcOrd="1" destOrd="0" presId="urn:microsoft.com/office/officeart/2018/5/layout/IconCircleLabelList"/>
    <dgm:cxn modelId="{84BDA4D9-E22D-4DF3-9761-5F659C0040EC}" type="presParOf" srcId="{5E29B645-9B9B-4637-8EAD-792CDBC4F62B}" destId="{38191085-3B66-4888-9C7E-44CAFD3FBC0B}" srcOrd="2" destOrd="0" presId="urn:microsoft.com/office/officeart/2018/5/layout/IconCircleLabelList"/>
    <dgm:cxn modelId="{4982B330-6745-40B3-84CE-2F496A05FB72}" type="presParOf" srcId="{38191085-3B66-4888-9C7E-44CAFD3FBC0B}" destId="{831D09E0-28F5-46B0-A590-C83D898F8E73}" srcOrd="0" destOrd="0" presId="urn:microsoft.com/office/officeart/2018/5/layout/IconCircleLabelList"/>
    <dgm:cxn modelId="{1A5B9AE4-1251-4D72-89D1-334A4897B3CA}" type="presParOf" srcId="{38191085-3B66-4888-9C7E-44CAFD3FBC0B}" destId="{1E331FBC-8ED2-4D6D-9A06-771B37D898D6}" srcOrd="1" destOrd="0" presId="urn:microsoft.com/office/officeart/2018/5/layout/IconCircleLabelList"/>
    <dgm:cxn modelId="{61565251-AA56-487E-A239-F8FAF715D150}" type="presParOf" srcId="{38191085-3B66-4888-9C7E-44CAFD3FBC0B}" destId="{EEAAC041-EA10-45C4-BFDB-B82E3071797F}" srcOrd="2" destOrd="0" presId="urn:microsoft.com/office/officeart/2018/5/layout/IconCircleLabelList"/>
    <dgm:cxn modelId="{D3EB0EAB-062B-4FDC-BA3F-7D4B15C7E526}" type="presParOf" srcId="{38191085-3B66-4888-9C7E-44CAFD3FBC0B}" destId="{8FF48BBF-AC5F-44BC-87CB-2879E33A203F}" srcOrd="3" destOrd="0" presId="urn:microsoft.com/office/officeart/2018/5/layout/IconCircleLabelList"/>
    <dgm:cxn modelId="{AC516BFF-21E3-41F8-A37C-8D593A4FB05B}" type="presParOf" srcId="{5E29B645-9B9B-4637-8EAD-792CDBC4F62B}" destId="{0BB474C9-5359-4EE4-B352-4F1FFB08775D}" srcOrd="3" destOrd="0" presId="urn:microsoft.com/office/officeart/2018/5/layout/IconCircleLabelList"/>
    <dgm:cxn modelId="{E97C3520-F0A0-42E4-99F4-DCDF724A5892}" type="presParOf" srcId="{5E29B645-9B9B-4637-8EAD-792CDBC4F62B}" destId="{FFAA9792-C8BE-48CE-B5F5-66EF1596085D}" srcOrd="4" destOrd="0" presId="urn:microsoft.com/office/officeart/2018/5/layout/IconCircleLabelList"/>
    <dgm:cxn modelId="{556E4B10-D0E4-4AD2-812F-75172C9B070A}" type="presParOf" srcId="{FFAA9792-C8BE-48CE-B5F5-66EF1596085D}" destId="{FE9EBA62-2955-47AE-9664-5489A66A5A58}" srcOrd="0" destOrd="0" presId="urn:microsoft.com/office/officeart/2018/5/layout/IconCircleLabelList"/>
    <dgm:cxn modelId="{EC2262F4-5121-43BB-B567-7692FBA18720}" type="presParOf" srcId="{FFAA9792-C8BE-48CE-B5F5-66EF1596085D}" destId="{0DF690BA-67DB-4E81-82C1-A1A784B4F2F4}" srcOrd="1" destOrd="0" presId="urn:microsoft.com/office/officeart/2018/5/layout/IconCircleLabelList"/>
    <dgm:cxn modelId="{3CADC54D-1F51-48FE-9C78-C72DE1B5EFA7}" type="presParOf" srcId="{FFAA9792-C8BE-48CE-B5F5-66EF1596085D}" destId="{FE41FB17-58F9-49C4-8229-7E6FA7E76FA0}" srcOrd="2" destOrd="0" presId="urn:microsoft.com/office/officeart/2018/5/layout/IconCircleLabelList"/>
    <dgm:cxn modelId="{6D018F32-1FEF-4F4A-AB71-F149A693BFD5}" type="presParOf" srcId="{FFAA9792-C8BE-48CE-B5F5-66EF1596085D}" destId="{5FB97715-64D4-4D55-B3E1-F6071CA3FE47}" srcOrd="3" destOrd="0" presId="urn:microsoft.com/office/officeart/2018/5/layout/IconCircleLabelList"/>
    <dgm:cxn modelId="{AFBC78B2-94CC-4395-9B57-85692DF889A8}" type="presParOf" srcId="{5E29B645-9B9B-4637-8EAD-792CDBC4F62B}" destId="{4BA4E302-D47F-484B-B589-1EE6251341C2}" srcOrd="5" destOrd="0" presId="urn:microsoft.com/office/officeart/2018/5/layout/IconCircleLabelList"/>
    <dgm:cxn modelId="{B84FA7B7-8B49-42EE-BFAC-EDEFAA97DFFA}" type="presParOf" srcId="{5E29B645-9B9B-4637-8EAD-792CDBC4F62B}" destId="{2773178A-D08A-49CE-961A-9E37275D2018}" srcOrd="6" destOrd="0" presId="urn:microsoft.com/office/officeart/2018/5/layout/IconCircleLabelList"/>
    <dgm:cxn modelId="{C6BD2538-3CCC-4B61-87AD-CDF61CBFD60E}" type="presParOf" srcId="{2773178A-D08A-49CE-961A-9E37275D2018}" destId="{2FD574F6-0FBF-41EA-B5CA-327A78029119}" srcOrd="0" destOrd="0" presId="urn:microsoft.com/office/officeart/2018/5/layout/IconCircleLabelList"/>
    <dgm:cxn modelId="{203B82EA-7378-4134-96F2-04A05CAF266E}" type="presParOf" srcId="{2773178A-D08A-49CE-961A-9E37275D2018}" destId="{E4B01841-810D-4A3C-B070-D1C42797FA5A}" srcOrd="1" destOrd="0" presId="urn:microsoft.com/office/officeart/2018/5/layout/IconCircleLabelList"/>
    <dgm:cxn modelId="{DFAC804D-E852-4E5E-BBD6-6A1CA537D18D}" type="presParOf" srcId="{2773178A-D08A-49CE-961A-9E37275D2018}" destId="{C5C6E8BB-59AE-4BE0-90C2-24A00F5E30E8}" srcOrd="2" destOrd="0" presId="urn:microsoft.com/office/officeart/2018/5/layout/IconCircleLabelList"/>
    <dgm:cxn modelId="{8F799362-6C8B-49F6-A155-5C19413EC8ED}" type="presParOf" srcId="{2773178A-D08A-49CE-961A-9E37275D2018}" destId="{3EE3AB54-3723-4300-83E3-89D2C780E87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C83D42-8A1A-4520-B60F-986B376924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127D22E-5AEF-462D-8EAB-4AB2AA5B1309}">
      <dgm:prSet/>
      <dgm:spPr/>
      <dgm:t>
        <a:bodyPr/>
        <a:lstStyle/>
        <a:p>
          <a:r>
            <a:rPr lang="cs-CZ"/>
            <a:t>Vlastní vývoj sociální pedagogiky začíná na přelomu 19. a 20. století, kdy se pozornost pedagogiky obrací na </a:t>
          </a:r>
          <a:r>
            <a:rPr lang="cs-CZ" b="1"/>
            <a:t>otázky výchovného prostředí. </a:t>
          </a:r>
          <a:endParaRPr lang="en-US"/>
        </a:p>
      </dgm:t>
    </dgm:pt>
    <dgm:pt modelId="{BD516C68-9AD4-4BB6-9AC2-CD2B72E9FA4D}" type="parTrans" cxnId="{3CA09F35-3869-4A0A-B983-9C12D3A200F5}">
      <dgm:prSet/>
      <dgm:spPr/>
      <dgm:t>
        <a:bodyPr/>
        <a:lstStyle/>
        <a:p>
          <a:endParaRPr lang="en-US"/>
        </a:p>
      </dgm:t>
    </dgm:pt>
    <dgm:pt modelId="{58B4797D-FCA3-40C5-AE40-F4192B1D42A8}" type="sibTrans" cxnId="{3CA09F35-3869-4A0A-B983-9C12D3A200F5}">
      <dgm:prSet/>
      <dgm:spPr/>
      <dgm:t>
        <a:bodyPr/>
        <a:lstStyle/>
        <a:p>
          <a:endParaRPr lang="en-US"/>
        </a:p>
      </dgm:t>
    </dgm:pt>
    <dgm:pt modelId="{3E8B7DBC-4A36-4834-A19B-821002F8F443}">
      <dgm:prSet/>
      <dgm:spPr/>
      <dgm:t>
        <a:bodyPr/>
        <a:lstStyle/>
        <a:p>
          <a:r>
            <a:rPr lang="cs-CZ"/>
            <a:t>Velký vliv na společenskou podmíněnost procesů výchovy mají názory J. J. Pestalozziho a R. Owena.</a:t>
          </a:r>
          <a:endParaRPr lang="en-US"/>
        </a:p>
      </dgm:t>
    </dgm:pt>
    <dgm:pt modelId="{BAD40E8D-CA38-4323-B0A6-BC54E5A707F6}" type="parTrans" cxnId="{68C53CE7-B0F6-4C14-9851-44C9D4005C90}">
      <dgm:prSet/>
      <dgm:spPr/>
      <dgm:t>
        <a:bodyPr/>
        <a:lstStyle/>
        <a:p>
          <a:endParaRPr lang="en-US"/>
        </a:p>
      </dgm:t>
    </dgm:pt>
    <dgm:pt modelId="{DFA6D47A-62A6-4626-AFD4-F2D12C5D9260}" type="sibTrans" cxnId="{68C53CE7-B0F6-4C14-9851-44C9D4005C90}">
      <dgm:prSet/>
      <dgm:spPr/>
      <dgm:t>
        <a:bodyPr/>
        <a:lstStyle/>
        <a:p>
          <a:endParaRPr lang="en-US"/>
        </a:p>
      </dgm:t>
    </dgm:pt>
    <dgm:pt modelId="{3E5DBBFB-2ED7-4B86-BEDE-AF5F4BC15C79}">
      <dgm:prSet/>
      <dgm:spPr/>
      <dgm:t>
        <a:bodyPr/>
        <a:lstStyle/>
        <a:p>
          <a:r>
            <a:rPr lang="cs-CZ"/>
            <a:t>Pestalozii v příběhu „Linharta a Gertrudy“ hovoří o </a:t>
          </a:r>
          <a:r>
            <a:rPr lang="cs-CZ" b="1"/>
            <a:t>výchovné úloze prostředí a také o potřebě záměrných činností, které vytváří kladné vývojové podněty</a:t>
          </a:r>
          <a:endParaRPr lang="en-US"/>
        </a:p>
      </dgm:t>
    </dgm:pt>
    <dgm:pt modelId="{40568F00-C851-4AEF-8E39-D4C510D22686}" type="parTrans" cxnId="{B0C75E2C-3323-4007-9118-14CA60BCDC3D}">
      <dgm:prSet/>
      <dgm:spPr/>
      <dgm:t>
        <a:bodyPr/>
        <a:lstStyle/>
        <a:p>
          <a:endParaRPr lang="en-US"/>
        </a:p>
      </dgm:t>
    </dgm:pt>
    <dgm:pt modelId="{8F6C2659-A933-4ADD-9E57-D51DAD03056E}" type="sibTrans" cxnId="{B0C75E2C-3323-4007-9118-14CA60BCDC3D}">
      <dgm:prSet/>
      <dgm:spPr/>
      <dgm:t>
        <a:bodyPr/>
        <a:lstStyle/>
        <a:p>
          <a:endParaRPr lang="en-US"/>
        </a:p>
      </dgm:t>
    </dgm:pt>
    <dgm:pt modelId="{4BA842D1-C7DF-4DA6-800A-6649FB807192}" type="pres">
      <dgm:prSet presAssocID="{88C83D42-8A1A-4520-B60F-986B37692444}" presName="root" presStyleCnt="0">
        <dgm:presLayoutVars>
          <dgm:dir/>
          <dgm:resizeHandles val="exact"/>
        </dgm:presLayoutVars>
      </dgm:prSet>
      <dgm:spPr/>
    </dgm:pt>
    <dgm:pt modelId="{F95D53EC-8DB3-46EB-8E33-EC34B78AEA3A}" type="pres">
      <dgm:prSet presAssocID="{B127D22E-5AEF-462D-8EAB-4AB2AA5B1309}" presName="compNode" presStyleCnt="0"/>
      <dgm:spPr/>
    </dgm:pt>
    <dgm:pt modelId="{DBAA8540-89B0-4A1A-8686-54B9AF89F36E}" type="pres">
      <dgm:prSet presAssocID="{B127D22E-5AEF-462D-8EAB-4AB2AA5B1309}" presName="bgRect" presStyleLbl="bgShp" presStyleIdx="0" presStyleCnt="3"/>
      <dgm:spPr/>
    </dgm:pt>
    <dgm:pt modelId="{35E815AB-F206-451F-A3ED-D1617E7DEF59}" type="pres">
      <dgm:prSet presAssocID="{B127D22E-5AEF-462D-8EAB-4AB2AA5B13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B43F8074-0D98-426F-BDC6-DBA5280D9341}" type="pres">
      <dgm:prSet presAssocID="{B127D22E-5AEF-462D-8EAB-4AB2AA5B1309}" presName="spaceRect" presStyleCnt="0"/>
      <dgm:spPr/>
    </dgm:pt>
    <dgm:pt modelId="{21C81F6C-8F49-4E26-97CB-CE0B9E326DA2}" type="pres">
      <dgm:prSet presAssocID="{B127D22E-5AEF-462D-8EAB-4AB2AA5B1309}" presName="parTx" presStyleLbl="revTx" presStyleIdx="0" presStyleCnt="3">
        <dgm:presLayoutVars>
          <dgm:chMax val="0"/>
          <dgm:chPref val="0"/>
        </dgm:presLayoutVars>
      </dgm:prSet>
      <dgm:spPr/>
    </dgm:pt>
    <dgm:pt modelId="{E82403DD-D7E0-4F28-BB00-EB08923527F7}" type="pres">
      <dgm:prSet presAssocID="{58B4797D-FCA3-40C5-AE40-F4192B1D42A8}" presName="sibTrans" presStyleCnt="0"/>
      <dgm:spPr/>
    </dgm:pt>
    <dgm:pt modelId="{4FE34BB6-A662-4C60-8CF8-EE16DDBBED68}" type="pres">
      <dgm:prSet presAssocID="{3E8B7DBC-4A36-4834-A19B-821002F8F443}" presName="compNode" presStyleCnt="0"/>
      <dgm:spPr/>
    </dgm:pt>
    <dgm:pt modelId="{7586E9BC-1DD2-454E-8472-53CFBEF99508}" type="pres">
      <dgm:prSet presAssocID="{3E8B7DBC-4A36-4834-A19B-821002F8F443}" presName="bgRect" presStyleLbl="bgShp" presStyleIdx="1" presStyleCnt="3"/>
      <dgm:spPr/>
    </dgm:pt>
    <dgm:pt modelId="{E8729CEE-E28F-42DF-8442-44635905D57A}" type="pres">
      <dgm:prSet presAssocID="{3E8B7DBC-4A36-4834-A19B-821002F8F4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75A33A2-FB24-4A59-A403-E83C6EFA6C76}" type="pres">
      <dgm:prSet presAssocID="{3E8B7DBC-4A36-4834-A19B-821002F8F443}" presName="spaceRect" presStyleCnt="0"/>
      <dgm:spPr/>
    </dgm:pt>
    <dgm:pt modelId="{FF89410C-4213-4689-BBF6-171119ED10D4}" type="pres">
      <dgm:prSet presAssocID="{3E8B7DBC-4A36-4834-A19B-821002F8F443}" presName="parTx" presStyleLbl="revTx" presStyleIdx="1" presStyleCnt="3">
        <dgm:presLayoutVars>
          <dgm:chMax val="0"/>
          <dgm:chPref val="0"/>
        </dgm:presLayoutVars>
      </dgm:prSet>
      <dgm:spPr/>
    </dgm:pt>
    <dgm:pt modelId="{D34C53AD-2F40-40BA-8372-C7383DCDB732}" type="pres">
      <dgm:prSet presAssocID="{DFA6D47A-62A6-4626-AFD4-F2D12C5D9260}" presName="sibTrans" presStyleCnt="0"/>
      <dgm:spPr/>
    </dgm:pt>
    <dgm:pt modelId="{FDFE83E7-D082-4AD9-99EE-D320CA5DEA39}" type="pres">
      <dgm:prSet presAssocID="{3E5DBBFB-2ED7-4B86-BEDE-AF5F4BC15C79}" presName="compNode" presStyleCnt="0"/>
      <dgm:spPr/>
    </dgm:pt>
    <dgm:pt modelId="{7DCEE6B1-E693-4CD5-A057-519DAEDAA341}" type="pres">
      <dgm:prSet presAssocID="{3E5DBBFB-2ED7-4B86-BEDE-AF5F4BC15C79}" presName="bgRect" presStyleLbl="bgShp" presStyleIdx="2" presStyleCnt="3"/>
      <dgm:spPr/>
    </dgm:pt>
    <dgm:pt modelId="{4F2D7EFB-342C-4AF4-83A5-5AA4E99F26E7}" type="pres">
      <dgm:prSet presAssocID="{3E5DBBFB-2ED7-4B86-BEDE-AF5F4BC15C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5536AC27-841B-48EE-8BD6-BCCD8A50BDDC}" type="pres">
      <dgm:prSet presAssocID="{3E5DBBFB-2ED7-4B86-BEDE-AF5F4BC15C79}" presName="spaceRect" presStyleCnt="0"/>
      <dgm:spPr/>
    </dgm:pt>
    <dgm:pt modelId="{7498641C-ED82-4528-94CD-F8B91D6F586E}" type="pres">
      <dgm:prSet presAssocID="{3E5DBBFB-2ED7-4B86-BEDE-AF5F4BC15C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0C75E2C-3323-4007-9118-14CA60BCDC3D}" srcId="{88C83D42-8A1A-4520-B60F-986B37692444}" destId="{3E5DBBFB-2ED7-4B86-BEDE-AF5F4BC15C79}" srcOrd="2" destOrd="0" parTransId="{40568F00-C851-4AEF-8E39-D4C510D22686}" sibTransId="{8F6C2659-A933-4ADD-9E57-D51DAD03056E}"/>
    <dgm:cxn modelId="{3CA09F35-3869-4A0A-B983-9C12D3A200F5}" srcId="{88C83D42-8A1A-4520-B60F-986B37692444}" destId="{B127D22E-5AEF-462D-8EAB-4AB2AA5B1309}" srcOrd="0" destOrd="0" parTransId="{BD516C68-9AD4-4BB6-9AC2-CD2B72E9FA4D}" sibTransId="{58B4797D-FCA3-40C5-AE40-F4192B1D42A8}"/>
    <dgm:cxn modelId="{CBAE8C3F-3F94-4B07-BD3F-79ED7644ECCF}" type="presOf" srcId="{3E5DBBFB-2ED7-4B86-BEDE-AF5F4BC15C79}" destId="{7498641C-ED82-4528-94CD-F8B91D6F586E}" srcOrd="0" destOrd="0" presId="urn:microsoft.com/office/officeart/2018/2/layout/IconVerticalSolidList"/>
    <dgm:cxn modelId="{C1947545-C776-4D98-B43E-9C7899452A3B}" type="presOf" srcId="{3E8B7DBC-4A36-4834-A19B-821002F8F443}" destId="{FF89410C-4213-4689-BBF6-171119ED10D4}" srcOrd="0" destOrd="0" presId="urn:microsoft.com/office/officeart/2018/2/layout/IconVerticalSolidList"/>
    <dgm:cxn modelId="{6202EDC9-A06C-42DD-8266-CFEEF6D386A5}" type="presOf" srcId="{B127D22E-5AEF-462D-8EAB-4AB2AA5B1309}" destId="{21C81F6C-8F49-4E26-97CB-CE0B9E326DA2}" srcOrd="0" destOrd="0" presId="urn:microsoft.com/office/officeart/2018/2/layout/IconVerticalSolidList"/>
    <dgm:cxn modelId="{2F04C9E4-588B-475D-A8B2-D1C84255FB6E}" type="presOf" srcId="{88C83D42-8A1A-4520-B60F-986B37692444}" destId="{4BA842D1-C7DF-4DA6-800A-6649FB807192}" srcOrd="0" destOrd="0" presId="urn:microsoft.com/office/officeart/2018/2/layout/IconVerticalSolidList"/>
    <dgm:cxn modelId="{68C53CE7-B0F6-4C14-9851-44C9D4005C90}" srcId="{88C83D42-8A1A-4520-B60F-986B37692444}" destId="{3E8B7DBC-4A36-4834-A19B-821002F8F443}" srcOrd="1" destOrd="0" parTransId="{BAD40E8D-CA38-4323-B0A6-BC54E5A707F6}" sibTransId="{DFA6D47A-62A6-4626-AFD4-F2D12C5D9260}"/>
    <dgm:cxn modelId="{2FEE113A-5DB8-4BB7-8654-CC855C620E23}" type="presParOf" srcId="{4BA842D1-C7DF-4DA6-800A-6649FB807192}" destId="{F95D53EC-8DB3-46EB-8E33-EC34B78AEA3A}" srcOrd="0" destOrd="0" presId="urn:microsoft.com/office/officeart/2018/2/layout/IconVerticalSolidList"/>
    <dgm:cxn modelId="{72CA11BE-6471-4B25-BAB9-B8C054AAF54A}" type="presParOf" srcId="{F95D53EC-8DB3-46EB-8E33-EC34B78AEA3A}" destId="{DBAA8540-89B0-4A1A-8686-54B9AF89F36E}" srcOrd="0" destOrd="0" presId="urn:microsoft.com/office/officeart/2018/2/layout/IconVerticalSolidList"/>
    <dgm:cxn modelId="{C9C86553-624C-46D4-871D-49E1C4BBE4A7}" type="presParOf" srcId="{F95D53EC-8DB3-46EB-8E33-EC34B78AEA3A}" destId="{35E815AB-F206-451F-A3ED-D1617E7DEF59}" srcOrd="1" destOrd="0" presId="urn:microsoft.com/office/officeart/2018/2/layout/IconVerticalSolidList"/>
    <dgm:cxn modelId="{670C8574-EFC1-425B-899D-C1F4FDC76124}" type="presParOf" srcId="{F95D53EC-8DB3-46EB-8E33-EC34B78AEA3A}" destId="{B43F8074-0D98-426F-BDC6-DBA5280D9341}" srcOrd="2" destOrd="0" presId="urn:microsoft.com/office/officeart/2018/2/layout/IconVerticalSolidList"/>
    <dgm:cxn modelId="{E8933482-EBF1-4B80-A4E3-AA498F060420}" type="presParOf" srcId="{F95D53EC-8DB3-46EB-8E33-EC34B78AEA3A}" destId="{21C81F6C-8F49-4E26-97CB-CE0B9E326DA2}" srcOrd="3" destOrd="0" presId="urn:microsoft.com/office/officeart/2018/2/layout/IconVerticalSolidList"/>
    <dgm:cxn modelId="{AAD2A6FA-D38B-42F8-BD4E-E7C71FCA83B8}" type="presParOf" srcId="{4BA842D1-C7DF-4DA6-800A-6649FB807192}" destId="{E82403DD-D7E0-4F28-BB00-EB08923527F7}" srcOrd="1" destOrd="0" presId="urn:microsoft.com/office/officeart/2018/2/layout/IconVerticalSolidList"/>
    <dgm:cxn modelId="{50ED0B00-D715-4D44-B82A-B617E0511D45}" type="presParOf" srcId="{4BA842D1-C7DF-4DA6-800A-6649FB807192}" destId="{4FE34BB6-A662-4C60-8CF8-EE16DDBBED68}" srcOrd="2" destOrd="0" presId="urn:microsoft.com/office/officeart/2018/2/layout/IconVerticalSolidList"/>
    <dgm:cxn modelId="{6134C52E-CF9C-4098-9577-9510FDBD282F}" type="presParOf" srcId="{4FE34BB6-A662-4C60-8CF8-EE16DDBBED68}" destId="{7586E9BC-1DD2-454E-8472-53CFBEF99508}" srcOrd="0" destOrd="0" presId="urn:microsoft.com/office/officeart/2018/2/layout/IconVerticalSolidList"/>
    <dgm:cxn modelId="{C1FDB0C9-4B30-4E5E-BFD8-C74B8CCFE758}" type="presParOf" srcId="{4FE34BB6-A662-4C60-8CF8-EE16DDBBED68}" destId="{E8729CEE-E28F-42DF-8442-44635905D57A}" srcOrd="1" destOrd="0" presId="urn:microsoft.com/office/officeart/2018/2/layout/IconVerticalSolidList"/>
    <dgm:cxn modelId="{8D84F000-7857-4377-95C8-C99B8704B055}" type="presParOf" srcId="{4FE34BB6-A662-4C60-8CF8-EE16DDBBED68}" destId="{175A33A2-FB24-4A59-A403-E83C6EFA6C76}" srcOrd="2" destOrd="0" presId="urn:microsoft.com/office/officeart/2018/2/layout/IconVerticalSolidList"/>
    <dgm:cxn modelId="{2631F0AC-AC05-4690-8913-F7CE1366C8E6}" type="presParOf" srcId="{4FE34BB6-A662-4C60-8CF8-EE16DDBBED68}" destId="{FF89410C-4213-4689-BBF6-171119ED10D4}" srcOrd="3" destOrd="0" presId="urn:microsoft.com/office/officeart/2018/2/layout/IconVerticalSolidList"/>
    <dgm:cxn modelId="{D0B93DE2-C17D-4C03-86D0-B72C7ACC1541}" type="presParOf" srcId="{4BA842D1-C7DF-4DA6-800A-6649FB807192}" destId="{D34C53AD-2F40-40BA-8372-C7383DCDB732}" srcOrd="3" destOrd="0" presId="urn:microsoft.com/office/officeart/2018/2/layout/IconVerticalSolidList"/>
    <dgm:cxn modelId="{1DA61F02-21B2-4B48-95A4-39AB5914DBAF}" type="presParOf" srcId="{4BA842D1-C7DF-4DA6-800A-6649FB807192}" destId="{FDFE83E7-D082-4AD9-99EE-D320CA5DEA39}" srcOrd="4" destOrd="0" presId="urn:microsoft.com/office/officeart/2018/2/layout/IconVerticalSolidList"/>
    <dgm:cxn modelId="{930207D6-E317-4A06-A643-76257423D341}" type="presParOf" srcId="{FDFE83E7-D082-4AD9-99EE-D320CA5DEA39}" destId="{7DCEE6B1-E693-4CD5-A057-519DAEDAA341}" srcOrd="0" destOrd="0" presId="urn:microsoft.com/office/officeart/2018/2/layout/IconVerticalSolidList"/>
    <dgm:cxn modelId="{822E7FA3-96D0-42FD-B20D-6D1E94C9BFB3}" type="presParOf" srcId="{FDFE83E7-D082-4AD9-99EE-D320CA5DEA39}" destId="{4F2D7EFB-342C-4AF4-83A5-5AA4E99F26E7}" srcOrd="1" destOrd="0" presId="urn:microsoft.com/office/officeart/2018/2/layout/IconVerticalSolidList"/>
    <dgm:cxn modelId="{382928C5-0BDB-49B9-AA79-E8BF6C4F73D1}" type="presParOf" srcId="{FDFE83E7-D082-4AD9-99EE-D320CA5DEA39}" destId="{5536AC27-841B-48EE-8BD6-BCCD8A50BDDC}" srcOrd="2" destOrd="0" presId="urn:microsoft.com/office/officeart/2018/2/layout/IconVerticalSolidList"/>
    <dgm:cxn modelId="{FD4BB1D2-F60E-4CA6-9D58-D3D2A267331B}" type="presParOf" srcId="{FDFE83E7-D082-4AD9-99EE-D320CA5DEA39}" destId="{7498641C-ED82-4528-94CD-F8B91D6F58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F30ED-36FD-4A1F-90AB-D6C244178D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2F360E5-A36C-4966-989A-BA0A3385BD0A}">
      <dgm:prSet/>
      <dgm:spPr/>
      <dgm:t>
        <a:bodyPr/>
        <a:lstStyle/>
        <a:p>
          <a:r>
            <a:rPr lang="cs-CZ"/>
            <a:t>Koncepce sociální pedagogiky v Německu, zejména v pojetí K. Mollenhauera a H. Marburgerové poukazují na to, </a:t>
          </a:r>
          <a:endParaRPr lang="en-US"/>
        </a:p>
      </dgm:t>
    </dgm:pt>
    <dgm:pt modelId="{600F6E69-2246-439D-9F7E-8039778257FC}" type="parTrans" cxnId="{D59F18DF-4626-4E99-A0C2-F418780F515A}">
      <dgm:prSet/>
      <dgm:spPr/>
      <dgm:t>
        <a:bodyPr/>
        <a:lstStyle/>
        <a:p>
          <a:endParaRPr lang="en-US"/>
        </a:p>
      </dgm:t>
    </dgm:pt>
    <dgm:pt modelId="{14A9C672-C7A9-483F-8F03-2EA1623667CA}" type="sibTrans" cxnId="{D59F18DF-4626-4E99-A0C2-F418780F515A}">
      <dgm:prSet/>
      <dgm:spPr/>
      <dgm:t>
        <a:bodyPr/>
        <a:lstStyle/>
        <a:p>
          <a:endParaRPr lang="en-US"/>
        </a:p>
      </dgm:t>
    </dgm:pt>
    <dgm:pt modelId="{0BDAD3E7-5BC6-4910-A96D-40058BBE2557}">
      <dgm:prSet/>
      <dgm:spPr/>
      <dgm:t>
        <a:bodyPr/>
        <a:lstStyle/>
        <a:p>
          <a:r>
            <a:rPr lang="cs-CZ" b="1" i="1"/>
            <a:t>že společenský vývoj přináší různé problémy, které zasahují do života dětí a dospívajících, kterým je třeba pomoci. </a:t>
          </a:r>
          <a:r>
            <a:rPr lang="cs-CZ" i="1"/>
            <a:t>(inklinace k pomoci, tedy k sociální práci)</a:t>
          </a:r>
          <a:endParaRPr lang="en-US"/>
        </a:p>
      </dgm:t>
    </dgm:pt>
    <dgm:pt modelId="{A400345B-F745-411B-BCE2-35C65DE64DC3}" type="parTrans" cxnId="{43CD9DD8-37FB-4B66-89F0-E55659B6C7DB}">
      <dgm:prSet/>
      <dgm:spPr/>
      <dgm:t>
        <a:bodyPr/>
        <a:lstStyle/>
        <a:p>
          <a:endParaRPr lang="en-US"/>
        </a:p>
      </dgm:t>
    </dgm:pt>
    <dgm:pt modelId="{8B719B1A-E9A0-4F08-9CFF-101754CC4B83}" type="sibTrans" cxnId="{43CD9DD8-37FB-4B66-89F0-E55659B6C7DB}">
      <dgm:prSet/>
      <dgm:spPr/>
      <dgm:t>
        <a:bodyPr/>
        <a:lstStyle/>
        <a:p>
          <a:endParaRPr lang="en-US"/>
        </a:p>
      </dgm:t>
    </dgm:pt>
    <dgm:pt modelId="{F7AB4E1F-7193-4B86-B0AA-FD2FCA2F608B}">
      <dgm:prSet/>
      <dgm:spPr/>
      <dgm:t>
        <a:bodyPr/>
        <a:lstStyle/>
        <a:p>
          <a:r>
            <a:rPr lang="cs-CZ" b="1"/>
            <a:t>Proto vzniká sociální pedagogika, aby na tyto situace reagovala a hledala možná řešení a nabídla je těmto sociálně znevýhodněným skupinám</a:t>
          </a:r>
          <a:r>
            <a:rPr lang="cs-CZ"/>
            <a:t>. </a:t>
          </a:r>
          <a:endParaRPr lang="en-US"/>
        </a:p>
      </dgm:t>
    </dgm:pt>
    <dgm:pt modelId="{11DD3394-DBB3-4B75-B323-63D124010174}" type="parTrans" cxnId="{91736B92-5BB2-4BC5-9DD1-A7F273952F17}">
      <dgm:prSet/>
      <dgm:spPr/>
      <dgm:t>
        <a:bodyPr/>
        <a:lstStyle/>
        <a:p>
          <a:endParaRPr lang="en-US"/>
        </a:p>
      </dgm:t>
    </dgm:pt>
    <dgm:pt modelId="{FEF26771-2DFC-45A9-A4EA-61AEC1965DC9}" type="sibTrans" cxnId="{91736B92-5BB2-4BC5-9DD1-A7F273952F17}">
      <dgm:prSet/>
      <dgm:spPr/>
      <dgm:t>
        <a:bodyPr/>
        <a:lstStyle/>
        <a:p>
          <a:endParaRPr lang="en-US"/>
        </a:p>
      </dgm:t>
    </dgm:pt>
    <dgm:pt modelId="{93F0050F-4F12-4A6F-988A-315DD5D8A995}" type="pres">
      <dgm:prSet presAssocID="{40DF30ED-36FD-4A1F-90AB-D6C244178D38}" presName="root" presStyleCnt="0">
        <dgm:presLayoutVars>
          <dgm:dir/>
          <dgm:resizeHandles val="exact"/>
        </dgm:presLayoutVars>
      </dgm:prSet>
      <dgm:spPr/>
    </dgm:pt>
    <dgm:pt modelId="{5CB4434B-7FDC-4E2F-B346-969D698989A7}" type="pres">
      <dgm:prSet presAssocID="{12F360E5-A36C-4966-989A-BA0A3385BD0A}" presName="compNode" presStyleCnt="0"/>
      <dgm:spPr/>
    </dgm:pt>
    <dgm:pt modelId="{06C80F68-7850-41C0-8823-F91BAE8711F8}" type="pres">
      <dgm:prSet presAssocID="{12F360E5-A36C-4966-989A-BA0A3385BD0A}" presName="bgRect" presStyleLbl="bgShp" presStyleIdx="0" presStyleCnt="3"/>
      <dgm:spPr/>
    </dgm:pt>
    <dgm:pt modelId="{85D6EF47-0337-4912-894E-2BD2A6D9070D}" type="pres">
      <dgm:prSet presAssocID="{12F360E5-A36C-4966-989A-BA0A3385BD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9CAF1AE9-3863-4986-B2AF-EA9EEE7D58B7}" type="pres">
      <dgm:prSet presAssocID="{12F360E5-A36C-4966-989A-BA0A3385BD0A}" presName="spaceRect" presStyleCnt="0"/>
      <dgm:spPr/>
    </dgm:pt>
    <dgm:pt modelId="{008C14AF-A7D3-4F15-A107-643FD254EDE7}" type="pres">
      <dgm:prSet presAssocID="{12F360E5-A36C-4966-989A-BA0A3385BD0A}" presName="parTx" presStyleLbl="revTx" presStyleIdx="0" presStyleCnt="3">
        <dgm:presLayoutVars>
          <dgm:chMax val="0"/>
          <dgm:chPref val="0"/>
        </dgm:presLayoutVars>
      </dgm:prSet>
      <dgm:spPr/>
    </dgm:pt>
    <dgm:pt modelId="{AF8FA80E-7D69-46F0-BEA9-2749C0FB09AF}" type="pres">
      <dgm:prSet presAssocID="{14A9C672-C7A9-483F-8F03-2EA1623667CA}" presName="sibTrans" presStyleCnt="0"/>
      <dgm:spPr/>
    </dgm:pt>
    <dgm:pt modelId="{CC1A68C4-36DB-49D6-B370-A33F3721CA46}" type="pres">
      <dgm:prSet presAssocID="{0BDAD3E7-5BC6-4910-A96D-40058BBE2557}" presName="compNode" presStyleCnt="0"/>
      <dgm:spPr/>
    </dgm:pt>
    <dgm:pt modelId="{4EB52349-0582-495A-82EC-C2BE6B339AE2}" type="pres">
      <dgm:prSet presAssocID="{0BDAD3E7-5BC6-4910-A96D-40058BBE2557}" presName="bgRect" presStyleLbl="bgShp" presStyleIdx="1" presStyleCnt="3"/>
      <dgm:spPr/>
    </dgm:pt>
    <dgm:pt modelId="{B4E7FF88-D5C9-40BB-A4B0-313D7F2E6125}" type="pres">
      <dgm:prSet presAssocID="{0BDAD3E7-5BC6-4910-A96D-40058BBE25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1F838E63-BD0C-4361-9022-30D23E4AE00D}" type="pres">
      <dgm:prSet presAssocID="{0BDAD3E7-5BC6-4910-A96D-40058BBE2557}" presName="spaceRect" presStyleCnt="0"/>
      <dgm:spPr/>
    </dgm:pt>
    <dgm:pt modelId="{28A67786-D9B3-48EE-9025-5194719D262E}" type="pres">
      <dgm:prSet presAssocID="{0BDAD3E7-5BC6-4910-A96D-40058BBE2557}" presName="parTx" presStyleLbl="revTx" presStyleIdx="1" presStyleCnt="3">
        <dgm:presLayoutVars>
          <dgm:chMax val="0"/>
          <dgm:chPref val="0"/>
        </dgm:presLayoutVars>
      </dgm:prSet>
      <dgm:spPr/>
    </dgm:pt>
    <dgm:pt modelId="{5D374881-9F43-483C-A4D2-3CFA8125AFB2}" type="pres">
      <dgm:prSet presAssocID="{8B719B1A-E9A0-4F08-9CFF-101754CC4B83}" presName="sibTrans" presStyleCnt="0"/>
      <dgm:spPr/>
    </dgm:pt>
    <dgm:pt modelId="{E7CCC200-8CF3-42FB-80DF-797F7F70A9CB}" type="pres">
      <dgm:prSet presAssocID="{F7AB4E1F-7193-4B86-B0AA-FD2FCA2F608B}" presName="compNode" presStyleCnt="0"/>
      <dgm:spPr/>
    </dgm:pt>
    <dgm:pt modelId="{9A86A18B-C166-4974-B610-10DE570162A6}" type="pres">
      <dgm:prSet presAssocID="{F7AB4E1F-7193-4B86-B0AA-FD2FCA2F608B}" presName="bgRect" presStyleLbl="bgShp" presStyleIdx="2" presStyleCnt="3"/>
      <dgm:spPr/>
    </dgm:pt>
    <dgm:pt modelId="{EB647274-6D8F-4E43-8EE0-7F8D4D1B7D79}" type="pres">
      <dgm:prSet presAssocID="{F7AB4E1F-7193-4B86-B0AA-FD2FCA2F608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ipojení"/>
        </a:ext>
      </dgm:extLst>
    </dgm:pt>
    <dgm:pt modelId="{5800B2B6-AD6D-4AAA-8AFD-BEB3BE262D8F}" type="pres">
      <dgm:prSet presAssocID="{F7AB4E1F-7193-4B86-B0AA-FD2FCA2F608B}" presName="spaceRect" presStyleCnt="0"/>
      <dgm:spPr/>
    </dgm:pt>
    <dgm:pt modelId="{4FBF6D7C-2404-4AD6-8CAD-83EC0FBA6365}" type="pres">
      <dgm:prSet presAssocID="{F7AB4E1F-7193-4B86-B0AA-FD2FCA2F608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B51820E-DFF5-4572-A722-35A16D7685ED}" type="presOf" srcId="{F7AB4E1F-7193-4B86-B0AA-FD2FCA2F608B}" destId="{4FBF6D7C-2404-4AD6-8CAD-83EC0FBA6365}" srcOrd="0" destOrd="0" presId="urn:microsoft.com/office/officeart/2018/2/layout/IconVerticalSolidList"/>
    <dgm:cxn modelId="{E3ADED5A-B3DC-4F3A-AE81-9FB596686936}" type="presOf" srcId="{12F360E5-A36C-4966-989A-BA0A3385BD0A}" destId="{008C14AF-A7D3-4F15-A107-643FD254EDE7}" srcOrd="0" destOrd="0" presId="urn:microsoft.com/office/officeart/2018/2/layout/IconVerticalSolidList"/>
    <dgm:cxn modelId="{91736B92-5BB2-4BC5-9DD1-A7F273952F17}" srcId="{40DF30ED-36FD-4A1F-90AB-D6C244178D38}" destId="{F7AB4E1F-7193-4B86-B0AA-FD2FCA2F608B}" srcOrd="2" destOrd="0" parTransId="{11DD3394-DBB3-4B75-B323-63D124010174}" sibTransId="{FEF26771-2DFC-45A9-A4EA-61AEC1965DC9}"/>
    <dgm:cxn modelId="{0351B99F-0757-44D6-A8C8-33F8D5AC41F4}" type="presOf" srcId="{0BDAD3E7-5BC6-4910-A96D-40058BBE2557}" destId="{28A67786-D9B3-48EE-9025-5194719D262E}" srcOrd="0" destOrd="0" presId="urn:microsoft.com/office/officeart/2018/2/layout/IconVerticalSolidList"/>
    <dgm:cxn modelId="{E74067A4-4040-4A17-9EE0-BDB2C36A7420}" type="presOf" srcId="{40DF30ED-36FD-4A1F-90AB-D6C244178D38}" destId="{93F0050F-4F12-4A6F-988A-315DD5D8A995}" srcOrd="0" destOrd="0" presId="urn:microsoft.com/office/officeart/2018/2/layout/IconVerticalSolidList"/>
    <dgm:cxn modelId="{43CD9DD8-37FB-4B66-89F0-E55659B6C7DB}" srcId="{40DF30ED-36FD-4A1F-90AB-D6C244178D38}" destId="{0BDAD3E7-5BC6-4910-A96D-40058BBE2557}" srcOrd="1" destOrd="0" parTransId="{A400345B-F745-411B-BCE2-35C65DE64DC3}" sibTransId="{8B719B1A-E9A0-4F08-9CFF-101754CC4B83}"/>
    <dgm:cxn modelId="{D59F18DF-4626-4E99-A0C2-F418780F515A}" srcId="{40DF30ED-36FD-4A1F-90AB-D6C244178D38}" destId="{12F360E5-A36C-4966-989A-BA0A3385BD0A}" srcOrd="0" destOrd="0" parTransId="{600F6E69-2246-439D-9F7E-8039778257FC}" sibTransId="{14A9C672-C7A9-483F-8F03-2EA1623667CA}"/>
    <dgm:cxn modelId="{467DC592-8AF5-45C1-A4C5-B3DF2F174F5B}" type="presParOf" srcId="{93F0050F-4F12-4A6F-988A-315DD5D8A995}" destId="{5CB4434B-7FDC-4E2F-B346-969D698989A7}" srcOrd="0" destOrd="0" presId="urn:microsoft.com/office/officeart/2018/2/layout/IconVerticalSolidList"/>
    <dgm:cxn modelId="{C165BCB0-E88F-4D09-A20E-511C57212C9B}" type="presParOf" srcId="{5CB4434B-7FDC-4E2F-B346-969D698989A7}" destId="{06C80F68-7850-41C0-8823-F91BAE8711F8}" srcOrd="0" destOrd="0" presId="urn:microsoft.com/office/officeart/2018/2/layout/IconVerticalSolidList"/>
    <dgm:cxn modelId="{7ACAB5F1-B59E-457E-9D6A-1B109355A5C8}" type="presParOf" srcId="{5CB4434B-7FDC-4E2F-B346-969D698989A7}" destId="{85D6EF47-0337-4912-894E-2BD2A6D9070D}" srcOrd="1" destOrd="0" presId="urn:microsoft.com/office/officeart/2018/2/layout/IconVerticalSolidList"/>
    <dgm:cxn modelId="{A9098DB6-DD19-4FA7-8149-FA6154441B56}" type="presParOf" srcId="{5CB4434B-7FDC-4E2F-B346-969D698989A7}" destId="{9CAF1AE9-3863-4986-B2AF-EA9EEE7D58B7}" srcOrd="2" destOrd="0" presId="urn:microsoft.com/office/officeart/2018/2/layout/IconVerticalSolidList"/>
    <dgm:cxn modelId="{BDBBF65A-7923-45BC-B5CB-9F7EBE94E203}" type="presParOf" srcId="{5CB4434B-7FDC-4E2F-B346-969D698989A7}" destId="{008C14AF-A7D3-4F15-A107-643FD254EDE7}" srcOrd="3" destOrd="0" presId="urn:microsoft.com/office/officeart/2018/2/layout/IconVerticalSolidList"/>
    <dgm:cxn modelId="{2F23EB23-9C4C-45D9-9A41-B59A4873F6E2}" type="presParOf" srcId="{93F0050F-4F12-4A6F-988A-315DD5D8A995}" destId="{AF8FA80E-7D69-46F0-BEA9-2749C0FB09AF}" srcOrd="1" destOrd="0" presId="urn:microsoft.com/office/officeart/2018/2/layout/IconVerticalSolidList"/>
    <dgm:cxn modelId="{0096007C-B7AF-4436-8BDB-1AA56B5ACDB3}" type="presParOf" srcId="{93F0050F-4F12-4A6F-988A-315DD5D8A995}" destId="{CC1A68C4-36DB-49D6-B370-A33F3721CA46}" srcOrd="2" destOrd="0" presId="urn:microsoft.com/office/officeart/2018/2/layout/IconVerticalSolidList"/>
    <dgm:cxn modelId="{6267BC0C-FA77-474E-89ED-B32177A1D963}" type="presParOf" srcId="{CC1A68C4-36DB-49D6-B370-A33F3721CA46}" destId="{4EB52349-0582-495A-82EC-C2BE6B339AE2}" srcOrd="0" destOrd="0" presId="urn:microsoft.com/office/officeart/2018/2/layout/IconVerticalSolidList"/>
    <dgm:cxn modelId="{12A34DE5-A310-4F96-B43D-0CD707AFF950}" type="presParOf" srcId="{CC1A68C4-36DB-49D6-B370-A33F3721CA46}" destId="{B4E7FF88-D5C9-40BB-A4B0-313D7F2E6125}" srcOrd="1" destOrd="0" presId="urn:microsoft.com/office/officeart/2018/2/layout/IconVerticalSolidList"/>
    <dgm:cxn modelId="{792C0E34-D087-43C2-9794-FA58F3FEAFF9}" type="presParOf" srcId="{CC1A68C4-36DB-49D6-B370-A33F3721CA46}" destId="{1F838E63-BD0C-4361-9022-30D23E4AE00D}" srcOrd="2" destOrd="0" presId="urn:microsoft.com/office/officeart/2018/2/layout/IconVerticalSolidList"/>
    <dgm:cxn modelId="{2A2FD0A5-D7B1-4874-90D1-5120D385A259}" type="presParOf" srcId="{CC1A68C4-36DB-49D6-B370-A33F3721CA46}" destId="{28A67786-D9B3-48EE-9025-5194719D262E}" srcOrd="3" destOrd="0" presId="urn:microsoft.com/office/officeart/2018/2/layout/IconVerticalSolidList"/>
    <dgm:cxn modelId="{AFC2EF07-E34B-481B-AD78-E5E864A983D5}" type="presParOf" srcId="{93F0050F-4F12-4A6F-988A-315DD5D8A995}" destId="{5D374881-9F43-483C-A4D2-3CFA8125AFB2}" srcOrd="3" destOrd="0" presId="urn:microsoft.com/office/officeart/2018/2/layout/IconVerticalSolidList"/>
    <dgm:cxn modelId="{C2678A15-AFB7-4CA9-8DB9-ED41B741B8B7}" type="presParOf" srcId="{93F0050F-4F12-4A6F-988A-315DD5D8A995}" destId="{E7CCC200-8CF3-42FB-80DF-797F7F70A9CB}" srcOrd="4" destOrd="0" presId="urn:microsoft.com/office/officeart/2018/2/layout/IconVerticalSolidList"/>
    <dgm:cxn modelId="{1EB38308-E2B6-433F-B778-8804D40018CC}" type="presParOf" srcId="{E7CCC200-8CF3-42FB-80DF-797F7F70A9CB}" destId="{9A86A18B-C166-4974-B610-10DE570162A6}" srcOrd="0" destOrd="0" presId="urn:microsoft.com/office/officeart/2018/2/layout/IconVerticalSolidList"/>
    <dgm:cxn modelId="{A086BFCE-C375-4755-B452-803A0212F605}" type="presParOf" srcId="{E7CCC200-8CF3-42FB-80DF-797F7F70A9CB}" destId="{EB647274-6D8F-4E43-8EE0-7F8D4D1B7D79}" srcOrd="1" destOrd="0" presId="urn:microsoft.com/office/officeart/2018/2/layout/IconVerticalSolidList"/>
    <dgm:cxn modelId="{F79D2BB5-34E3-44D7-8226-927B40D4E205}" type="presParOf" srcId="{E7CCC200-8CF3-42FB-80DF-797F7F70A9CB}" destId="{5800B2B6-AD6D-4AAA-8AFD-BEB3BE262D8F}" srcOrd="2" destOrd="0" presId="urn:microsoft.com/office/officeart/2018/2/layout/IconVerticalSolidList"/>
    <dgm:cxn modelId="{1E1CF24B-81F2-4B57-B046-822ED7C8442B}" type="presParOf" srcId="{E7CCC200-8CF3-42FB-80DF-797F7F70A9CB}" destId="{4FBF6D7C-2404-4AD6-8CAD-83EC0FBA63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8F7E76-DD2E-430E-9CEE-8F5FC02F1E4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5B5921-37A4-4243-A006-EB19DBD454E4}">
      <dgm:prSet/>
      <dgm:spPr/>
      <dgm:t>
        <a:bodyPr/>
        <a:lstStyle/>
        <a:p>
          <a:pPr algn="just"/>
          <a:r>
            <a:rPr lang="cs-CZ" dirty="0"/>
            <a:t>Za zakladatele teoretického směru bývá považován především Paul </a:t>
          </a:r>
          <a:r>
            <a:rPr lang="cs-CZ" dirty="0" err="1"/>
            <a:t>Natorp</a:t>
          </a:r>
          <a:r>
            <a:rPr lang="cs-CZ" dirty="0"/>
            <a:t>, který hledal východiska především pod vlivem filozofie I. Kanta, H. </a:t>
          </a:r>
          <a:r>
            <a:rPr lang="cs-CZ" dirty="0" err="1"/>
            <a:t>Spencera</a:t>
          </a:r>
          <a:r>
            <a:rPr lang="cs-CZ" dirty="0"/>
            <a:t>, ale také J. H. </a:t>
          </a:r>
          <a:r>
            <a:rPr lang="cs-CZ" dirty="0" err="1"/>
            <a:t>Pestalozziho</a:t>
          </a:r>
          <a:r>
            <a:rPr lang="cs-CZ" dirty="0"/>
            <a:t>. </a:t>
          </a:r>
          <a:endParaRPr lang="en-US" dirty="0"/>
        </a:p>
      </dgm:t>
    </dgm:pt>
    <dgm:pt modelId="{C0673841-C74D-4B4F-83CF-07C460687BC0}" type="parTrans" cxnId="{D9CF4248-90CB-4608-932F-3EB49EFE497F}">
      <dgm:prSet/>
      <dgm:spPr/>
      <dgm:t>
        <a:bodyPr/>
        <a:lstStyle/>
        <a:p>
          <a:endParaRPr lang="en-US"/>
        </a:p>
      </dgm:t>
    </dgm:pt>
    <dgm:pt modelId="{8AE1D46E-E30E-40BC-B659-D1B5F5F618A7}" type="sibTrans" cxnId="{D9CF4248-90CB-4608-932F-3EB49EFE497F}">
      <dgm:prSet/>
      <dgm:spPr/>
      <dgm:t>
        <a:bodyPr/>
        <a:lstStyle/>
        <a:p>
          <a:endParaRPr lang="en-US"/>
        </a:p>
      </dgm:t>
    </dgm:pt>
    <dgm:pt modelId="{C33DE2D8-D72D-48DA-8D31-4A7D99B7EE12}">
      <dgm:prSet/>
      <dgm:spPr/>
      <dgm:t>
        <a:bodyPr/>
        <a:lstStyle/>
        <a:p>
          <a:pPr algn="just"/>
          <a:r>
            <a:rPr lang="cs-CZ" dirty="0"/>
            <a:t>Ve svém díle zdůrazňuje </a:t>
          </a:r>
          <a:r>
            <a:rPr lang="cs-CZ" b="1" dirty="0"/>
            <a:t>společenskou podstatu výchovy; člověk bez společnosti není člověkem, ale taktéž společnost se odvíjí od člověka</a:t>
          </a:r>
          <a:r>
            <a:rPr lang="cs-CZ" dirty="0"/>
            <a:t>, takže můžeme parafrázovat; to </a:t>
          </a:r>
          <a:r>
            <a:rPr lang="cs-CZ" b="1" dirty="0"/>
            <a:t>co člověk svým zásahem do společnosti pokazil, to může pedagogizací prostředí napravit.</a:t>
          </a:r>
          <a:endParaRPr lang="en-US" dirty="0"/>
        </a:p>
      </dgm:t>
    </dgm:pt>
    <dgm:pt modelId="{D5D243EF-3B31-4322-9EE0-A017AEEC169D}" type="parTrans" cxnId="{D802EF61-1EBF-45C2-8AF4-C6F1727549EE}">
      <dgm:prSet/>
      <dgm:spPr/>
      <dgm:t>
        <a:bodyPr/>
        <a:lstStyle/>
        <a:p>
          <a:endParaRPr lang="en-US"/>
        </a:p>
      </dgm:t>
    </dgm:pt>
    <dgm:pt modelId="{2C838738-A8F3-4543-A6A6-67DAB40E4682}" type="sibTrans" cxnId="{D802EF61-1EBF-45C2-8AF4-C6F1727549EE}">
      <dgm:prSet/>
      <dgm:spPr/>
      <dgm:t>
        <a:bodyPr/>
        <a:lstStyle/>
        <a:p>
          <a:endParaRPr lang="en-US"/>
        </a:p>
      </dgm:t>
    </dgm:pt>
    <dgm:pt modelId="{DB103B8F-6AFA-44B6-A5DB-E9DAE604AB21}" type="pres">
      <dgm:prSet presAssocID="{3E8F7E76-DD2E-430E-9CEE-8F5FC02F1E42}" presName="linear" presStyleCnt="0">
        <dgm:presLayoutVars>
          <dgm:animLvl val="lvl"/>
          <dgm:resizeHandles val="exact"/>
        </dgm:presLayoutVars>
      </dgm:prSet>
      <dgm:spPr/>
    </dgm:pt>
    <dgm:pt modelId="{6434A921-B24D-4BB8-8DBA-506309147891}" type="pres">
      <dgm:prSet presAssocID="{CE5B5921-37A4-4243-A006-EB19DBD454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21490A-A73A-4DFC-BCF6-C408B9FC97F7}" type="pres">
      <dgm:prSet presAssocID="{8AE1D46E-E30E-40BC-B659-D1B5F5F618A7}" presName="spacer" presStyleCnt="0"/>
      <dgm:spPr/>
    </dgm:pt>
    <dgm:pt modelId="{379E5DE3-CFBF-4159-AE8A-13ED101C8D27}" type="pres">
      <dgm:prSet presAssocID="{C33DE2D8-D72D-48DA-8D31-4A7D99B7EE1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A312440-5DFE-4479-B87E-9BD699664E15}" type="presOf" srcId="{3E8F7E76-DD2E-430E-9CEE-8F5FC02F1E42}" destId="{DB103B8F-6AFA-44B6-A5DB-E9DAE604AB21}" srcOrd="0" destOrd="0" presId="urn:microsoft.com/office/officeart/2005/8/layout/vList2"/>
    <dgm:cxn modelId="{D802EF61-1EBF-45C2-8AF4-C6F1727549EE}" srcId="{3E8F7E76-DD2E-430E-9CEE-8F5FC02F1E42}" destId="{C33DE2D8-D72D-48DA-8D31-4A7D99B7EE12}" srcOrd="1" destOrd="0" parTransId="{D5D243EF-3B31-4322-9EE0-A017AEEC169D}" sibTransId="{2C838738-A8F3-4543-A6A6-67DAB40E4682}"/>
    <dgm:cxn modelId="{D9CF4248-90CB-4608-932F-3EB49EFE497F}" srcId="{3E8F7E76-DD2E-430E-9CEE-8F5FC02F1E42}" destId="{CE5B5921-37A4-4243-A006-EB19DBD454E4}" srcOrd="0" destOrd="0" parTransId="{C0673841-C74D-4B4F-83CF-07C460687BC0}" sibTransId="{8AE1D46E-E30E-40BC-B659-D1B5F5F618A7}"/>
    <dgm:cxn modelId="{0FD32A4C-E4CD-4CB3-97CD-039AAAF6144A}" type="presOf" srcId="{CE5B5921-37A4-4243-A006-EB19DBD454E4}" destId="{6434A921-B24D-4BB8-8DBA-506309147891}" srcOrd="0" destOrd="0" presId="urn:microsoft.com/office/officeart/2005/8/layout/vList2"/>
    <dgm:cxn modelId="{B0FB0AD4-12F4-49B6-BDE3-82BC2AEB7597}" type="presOf" srcId="{C33DE2D8-D72D-48DA-8D31-4A7D99B7EE12}" destId="{379E5DE3-CFBF-4159-AE8A-13ED101C8D27}" srcOrd="0" destOrd="0" presId="urn:microsoft.com/office/officeart/2005/8/layout/vList2"/>
    <dgm:cxn modelId="{3679E6C8-ACC1-4074-A18A-8DD55148B574}" type="presParOf" srcId="{DB103B8F-6AFA-44B6-A5DB-E9DAE604AB21}" destId="{6434A921-B24D-4BB8-8DBA-506309147891}" srcOrd="0" destOrd="0" presId="urn:microsoft.com/office/officeart/2005/8/layout/vList2"/>
    <dgm:cxn modelId="{1C33E614-3E8C-4B1F-958A-877F2F722D83}" type="presParOf" srcId="{DB103B8F-6AFA-44B6-A5DB-E9DAE604AB21}" destId="{A721490A-A73A-4DFC-BCF6-C408B9FC97F7}" srcOrd="1" destOrd="0" presId="urn:microsoft.com/office/officeart/2005/8/layout/vList2"/>
    <dgm:cxn modelId="{68A95CAE-0879-4A68-851F-98BBC7658D0D}" type="presParOf" srcId="{DB103B8F-6AFA-44B6-A5DB-E9DAE604AB21}" destId="{379E5DE3-CFBF-4159-AE8A-13ED101C8D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BF3CC6-A57A-4564-9909-A9B8776FEF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B0701B-2031-4FA0-97E7-6871A7663BFE}">
      <dgm:prSet custT="1"/>
      <dgm:spPr/>
      <dgm:t>
        <a:bodyPr/>
        <a:lstStyle/>
        <a:p>
          <a:pPr algn="just"/>
          <a:r>
            <a:rPr lang="cs-CZ" sz="1800" dirty="0"/>
            <a:t>Sociální pedagogiku dotvářela řada významných filozofů, pedagogů, sociologů a mnozí z nich ji v různých aplikacích prakticky prověřili. </a:t>
          </a:r>
          <a:endParaRPr lang="en-US" sz="1800" dirty="0"/>
        </a:p>
      </dgm:t>
    </dgm:pt>
    <dgm:pt modelId="{BE97FD5D-1DC1-4280-ACF7-CF021CEDD9A8}" type="parTrans" cxnId="{F056CBDC-1564-4551-A386-EF1B86EF1C34}">
      <dgm:prSet/>
      <dgm:spPr/>
      <dgm:t>
        <a:bodyPr/>
        <a:lstStyle/>
        <a:p>
          <a:endParaRPr lang="en-US"/>
        </a:p>
      </dgm:t>
    </dgm:pt>
    <dgm:pt modelId="{CC1D2A22-D084-4730-A1B1-C695BC6855D8}" type="sibTrans" cxnId="{F056CBDC-1564-4551-A386-EF1B86EF1C34}">
      <dgm:prSet/>
      <dgm:spPr/>
      <dgm:t>
        <a:bodyPr/>
        <a:lstStyle/>
        <a:p>
          <a:endParaRPr lang="en-US"/>
        </a:p>
      </dgm:t>
    </dgm:pt>
    <dgm:pt modelId="{ADED421F-C4D2-4E04-877D-AA8FA225FEA1}">
      <dgm:prSet custT="1"/>
      <dgm:spPr/>
      <dgm:t>
        <a:bodyPr/>
        <a:lstStyle/>
        <a:p>
          <a:pPr algn="just"/>
          <a:r>
            <a:rPr lang="cs-CZ" sz="2000" dirty="0"/>
            <a:t>Velkým pedagogem nejen své doby byl Don </a:t>
          </a:r>
          <a:r>
            <a:rPr lang="cs-CZ" sz="2000" dirty="0" err="1"/>
            <a:t>Bosco</a:t>
          </a:r>
          <a:r>
            <a:rPr lang="cs-CZ" sz="2000" dirty="0"/>
            <a:t> a salesiánské hnutí. </a:t>
          </a:r>
          <a:endParaRPr lang="en-US" sz="2000" dirty="0"/>
        </a:p>
      </dgm:t>
    </dgm:pt>
    <dgm:pt modelId="{E7BE2318-B3C2-4EAC-8DE4-DA4BD9DD7788}" type="parTrans" cxnId="{D2BDF74A-BC8D-48E2-9D4C-0717F6275131}">
      <dgm:prSet/>
      <dgm:spPr/>
      <dgm:t>
        <a:bodyPr/>
        <a:lstStyle/>
        <a:p>
          <a:endParaRPr lang="en-US"/>
        </a:p>
      </dgm:t>
    </dgm:pt>
    <dgm:pt modelId="{D6982FFC-51E9-456F-B362-C23D3D84FD35}" type="sibTrans" cxnId="{D2BDF74A-BC8D-48E2-9D4C-0717F6275131}">
      <dgm:prSet/>
      <dgm:spPr/>
      <dgm:t>
        <a:bodyPr/>
        <a:lstStyle/>
        <a:p>
          <a:endParaRPr lang="en-US"/>
        </a:p>
      </dgm:t>
    </dgm:pt>
    <dgm:pt modelId="{8C84C560-1387-43B8-A748-E1FD6018E739}">
      <dgm:prSet custT="1"/>
      <dgm:spPr/>
      <dgm:t>
        <a:bodyPr/>
        <a:lstStyle/>
        <a:p>
          <a:pPr algn="just"/>
          <a:r>
            <a:rPr lang="cs-CZ" sz="1600" dirty="0"/>
            <a:t>V průběhu let vytvořil G. </a:t>
          </a:r>
          <a:r>
            <a:rPr lang="cs-CZ" sz="1600" dirty="0" err="1"/>
            <a:t>Bosco</a:t>
          </a:r>
          <a:r>
            <a:rPr lang="cs-CZ" sz="1600" dirty="0"/>
            <a:t> a jeho </a:t>
          </a:r>
          <a:r>
            <a:rPr lang="cs-CZ" sz="1600" b="1" dirty="0"/>
            <a:t>následovníci nepřekonatelný preventivní systém, který vstupuje do problémového prostředí dětí a mládeže a nabízí jim prostřednictvím tzv. „pedagogie lásky“ kompenzaci jejich složité životní situace.</a:t>
          </a:r>
          <a:endParaRPr lang="en-US" sz="1600" dirty="0"/>
        </a:p>
      </dgm:t>
    </dgm:pt>
    <dgm:pt modelId="{0E0D6F6A-E791-4463-8235-EBE7F1C88994}" type="parTrans" cxnId="{67093E9E-A470-4D39-BFF6-FD4E0126008C}">
      <dgm:prSet/>
      <dgm:spPr/>
      <dgm:t>
        <a:bodyPr/>
        <a:lstStyle/>
        <a:p>
          <a:endParaRPr lang="en-US"/>
        </a:p>
      </dgm:t>
    </dgm:pt>
    <dgm:pt modelId="{D0E01CF5-6962-43DC-9063-3D5E3C7D7BFE}" type="sibTrans" cxnId="{67093E9E-A470-4D39-BFF6-FD4E0126008C}">
      <dgm:prSet/>
      <dgm:spPr/>
      <dgm:t>
        <a:bodyPr/>
        <a:lstStyle/>
        <a:p>
          <a:endParaRPr lang="en-US"/>
        </a:p>
      </dgm:t>
    </dgm:pt>
    <dgm:pt modelId="{FB6342CA-BD26-4736-941D-426DEFCA3C47}">
      <dgm:prSet/>
      <dgm:spPr/>
      <dgm:t>
        <a:bodyPr/>
        <a:lstStyle/>
        <a:p>
          <a:r>
            <a:rPr lang="cs-CZ"/>
            <a:t>Salesiánské učení je stále aktuální a nabízí svůj program v salesiánských střediscích po celém světě.</a:t>
          </a:r>
          <a:endParaRPr lang="en-US"/>
        </a:p>
      </dgm:t>
    </dgm:pt>
    <dgm:pt modelId="{52497633-4261-4011-BE00-4069F2762A3D}" type="parTrans" cxnId="{A5B526FD-CA5D-483B-B9D3-0FD2EEBD95B4}">
      <dgm:prSet/>
      <dgm:spPr/>
      <dgm:t>
        <a:bodyPr/>
        <a:lstStyle/>
        <a:p>
          <a:endParaRPr lang="en-US"/>
        </a:p>
      </dgm:t>
    </dgm:pt>
    <dgm:pt modelId="{A3C3DC68-D440-451A-93DE-3E5CD3177224}" type="sibTrans" cxnId="{A5B526FD-CA5D-483B-B9D3-0FD2EEBD95B4}">
      <dgm:prSet/>
      <dgm:spPr/>
      <dgm:t>
        <a:bodyPr/>
        <a:lstStyle/>
        <a:p>
          <a:endParaRPr lang="en-US"/>
        </a:p>
      </dgm:t>
    </dgm:pt>
    <dgm:pt modelId="{D7D8A754-C126-4D7B-9BB0-B07C539303C7}" type="pres">
      <dgm:prSet presAssocID="{0ABF3CC6-A57A-4564-9909-A9B8776FEF8C}" presName="root" presStyleCnt="0">
        <dgm:presLayoutVars>
          <dgm:dir/>
          <dgm:resizeHandles val="exact"/>
        </dgm:presLayoutVars>
      </dgm:prSet>
      <dgm:spPr/>
    </dgm:pt>
    <dgm:pt modelId="{EB7CDFCB-7581-4D1D-B37D-EFC0A0C5B39C}" type="pres">
      <dgm:prSet presAssocID="{A5B0701B-2031-4FA0-97E7-6871A7663BFE}" presName="compNode" presStyleCnt="0"/>
      <dgm:spPr/>
    </dgm:pt>
    <dgm:pt modelId="{8CB1A6D7-7A5B-478F-B5AE-3721319D1F4F}" type="pres">
      <dgm:prSet presAssocID="{A5B0701B-2031-4FA0-97E7-6871A7663BFE}" presName="bgRect" presStyleLbl="bgShp" presStyleIdx="0" presStyleCnt="4"/>
      <dgm:spPr/>
    </dgm:pt>
    <dgm:pt modelId="{C2E3B5DC-9918-49AE-83AD-D11C2DAC8C4A}" type="pres">
      <dgm:prSet presAssocID="{A5B0701B-2031-4FA0-97E7-6871A7663BF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578988B5-5C64-4B1C-A611-693CF0E461A1}" type="pres">
      <dgm:prSet presAssocID="{A5B0701B-2031-4FA0-97E7-6871A7663BFE}" presName="spaceRect" presStyleCnt="0"/>
      <dgm:spPr/>
    </dgm:pt>
    <dgm:pt modelId="{633F2240-2D54-41E2-8129-659FB31D2D7C}" type="pres">
      <dgm:prSet presAssocID="{A5B0701B-2031-4FA0-97E7-6871A7663BFE}" presName="parTx" presStyleLbl="revTx" presStyleIdx="0" presStyleCnt="4">
        <dgm:presLayoutVars>
          <dgm:chMax val="0"/>
          <dgm:chPref val="0"/>
        </dgm:presLayoutVars>
      </dgm:prSet>
      <dgm:spPr/>
    </dgm:pt>
    <dgm:pt modelId="{A955CB31-0213-4A48-8D5B-EF6C3CDB7846}" type="pres">
      <dgm:prSet presAssocID="{CC1D2A22-D084-4730-A1B1-C695BC6855D8}" presName="sibTrans" presStyleCnt="0"/>
      <dgm:spPr/>
    </dgm:pt>
    <dgm:pt modelId="{0D1F307D-C8DC-4796-BB2C-37E6CD9D71FE}" type="pres">
      <dgm:prSet presAssocID="{ADED421F-C4D2-4E04-877D-AA8FA225FEA1}" presName="compNode" presStyleCnt="0"/>
      <dgm:spPr/>
    </dgm:pt>
    <dgm:pt modelId="{38E9749C-C1CF-4932-BC7F-366A349CFE63}" type="pres">
      <dgm:prSet presAssocID="{ADED421F-C4D2-4E04-877D-AA8FA225FEA1}" presName="bgRect" presStyleLbl="bgShp" presStyleIdx="1" presStyleCnt="4"/>
      <dgm:spPr/>
    </dgm:pt>
    <dgm:pt modelId="{381BF7A2-086C-498E-8E50-D10BBDB4585E}" type="pres">
      <dgm:prSet presAssocID="{ADED421F-C4D2-4E04-877D-AA8FA225FEA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CD3C677E-5091-4535-BB98-D9CC02BF4B4A}" type="pres">
      <dgm:prSet presAssocID="{ADED421F-C4D2-4E04-877D-AA8FA225FEA1}" presName="spaceRect" presStyleCnt="0"/>
      <dgm:spPr/>
    </dgm:pt>
    <dgm:pt modelId="{AB84E59F-AE06-4F04-ADC4-DA79CDE8D580}" type="pres">
      <dgm:prSet presAssocID="{ADED421F-C4D2-4E04-877D-AA8FA225FEA1}" presName="parTx" presStyleLbl="revTx" presStyleIdx="1" presStyleCnt="4">
        <dgm:presLayoutVars>
          <dgm:chMax val="0"/>
          <dgm:chPref val="0"/>
        </dgm:presLayoutVars>
      </dgm:prSet>
      <dgm:spPr/>
    </dgm:pt>
    <dgm:pt modelId="{5CA6B902-C896-4CAE-A80C-E6B94EFB19F4}" type="pres">
      <dgm:prSet presAssocID="{D6982FFC-51E9-456F-B362-C23D3D84FD35}" presName="sibTrans" presStyleCnt="0"/>
      <dgm:spPr/>
    </dgm:pt>
    <dgm:pt modelId="{9EBA6604-19E6-4CC1-9E40-415701BBEA48}" type="pres">
      <dgm:prSet presAssocID="{8C84C560-1387-43B8-A748-E1FD6018E739}" presName="compNode" presStyleCnt="0"/>
      <dgm:spPr/>
    </dgm:pt>
    <dgm:pt modelId="{8E1D7C03-BE59-4490-83BB-8B5CAA9AB791}" type="pres">
      <dgm:prSet presAssocID="{8C84C560-1387-43B8-A748-E1FD6018E739}" presName="bgRect" presStyleLbl="bgShp" presStyleIdx="2" presStyleCnt="4"/>
      <dgm:spPr/>
    </dgm:pt>
    <dgm:pt modelId="{1C486A46-8757-4A01-849D-0239D9096C25}" type="pres">
      <dgm:prSet presAssocID="{8C84C560-1387-43B8-A748-E1FD6018E7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pitán"/>
        </a:ext>
      </dgm:extLst>
    </dgm:pt>
    <dgm:pt modelId="{59E24A4C-6F2C-4AEE-8A63-471AA0623419}" type="pres">
      <dgm:prSet presAssocID="{8C84C560-1387-43B8-A748-E1FD6018E739}" presName="spaceRect" presStyleCnt="0"/>
      <dgm:spPr/>
    </dgm:pt>
    <dgm:pt modelId="{6C8704F6-235D-4E0E-B66B-A60732EC13C3}" type="pres">
      <dgm:prSet presAssocID="{8C84C560-1387-43B8-A748-E1FD6018E739}" presName="parTx" presStyleLbl="revTx" presStyleIdx="2" presStyleCnt="4" custScaleX="111858" custScaleY="122357">
        <dgm:presLayoutVars>
          <dgm:chMax val="0"/>
          <dgm:chPref val="0"/>
        </dgm:presLayoutVars>
      </dgm:prSet>
      <dgm:spPr/>
    </dgm:pt>
    <dgm:pt modelId="{305ED306-B563-439D-897F-FFF25542E5C7}" type="pres">
      <dgm:prSet presAssocID="{D0E01CF5-6962-43DC-9063-3D5E3C7D7BFE}" presName="sibTrans" presStyleCnt="0"/>
      <dgm:spPr/>
    </dgm:pt>
    <dgm:pt modelId="{B1670581-4663-4008-A373-2813DD03F384}" type="pres">
      <dgm:prSet presAssocID="{FB6342CA-BD26-4736-941D-426DEFCA3C47}" presName="compNode" presStyleCnt="0"/>
      <dgm:spPr/>
    </dgm:pt>
    <dgm:pt modelId="{DBCDC2D1-5980-4C9D-AC6A-92C99F2E899B}" type="pres">
      <dgm:prSet presAssocID="{FB6342CA-BD26-4736-941D-426DEFCA3C47}" presName="bgRect" presStyleLbl="bgShp" presStyleIdx="3" presStyleCnt="4"/>
      <dgm:spPr/>
    </dgm:pt>
    <dgm:pt modelId="{81E37E1E-C176-4286-8B9F-0BFB2F2AF647}" type="pres">
      <dgm:prSet presAssocID="{FB6342CA-BD26-4736-941D-426DEFCA3C4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1FF76A07-C6F6-412B-9F6C-4C851E3A8D84}" type="pres">
      <dgm:prSet presAssocID="{FB6342CA-BD26-4736-941D-426DEFCA3C47}" presName="spaceRect" presStyleCnt="0"/>
      <dgm:spPr/>
    </dgm:pt>
    <dgm:pt modelId="{E0687310-F753-4307-B9D3-C70ADAD2C111}" type="pres">
      <dgm:prSet presAssocID="{FB6342CA-BD26-4736-941D-426DEFCA3C4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881C424-9346-4AE4-85BD-7669FCDE225C}" type="presOf" srcId="{0ABF3CC6-A57A-4564-9909-A9B8776FEF8C}" destId="{D7D8A754-C126-4D7B-9BB0-B07C539303C7}" srcOrd="0" destOrd="0" presId="urn:microsoft.com/office/officeart/2018/2/layout/IconVerticalSolidList"/>
    <dgm:cxn modelId="{97EC8164-14DD-4C5D-8ECE-EEAA5EA57376}" type="presOf" srcId="{ADED421F-C4D2-4E04-877D-AA8FA225FEA1}" destId="{AB84E59F-AE06-4F04-ADC4-DA79CDE8D580}" srcOrd="0" destOrd="0" presId="urn:microsoft.com/office/officeart/2018/2/layout/IconVerticalSolidList"/>
    <dgm:cxn modelId="{69536065-F498-4895-8AF0-4865344F23F3}" type="presOf" srcId="{FB6342CA-BD26-4736-941D-426DEFCA3C47}" destId="{E0687310-F753-4307-B9D3-C70ADAD2C111}" srcOrd="0" destOrd="0" presId="urn:microsoft.com/office/officeart/2018/2/layout/IconVerticalSolidList"/>
    <dgm:cxn modelId="{1411C549-91A1-4536-ABDB-FBFAC1858E14}" type="presOf" srcId="{A5B0701B-2031-4FA0-97E7-6871A7663BFE}" destId="{633F2240-2D54-41E2-8129-659FB31D2D7C}" srcOrd="0" destOrd="0" presId="urn:microsoft.com/office/officeart/2018/2/layout/IconVerticalSolidList"/>
    <dgm:cxn modelId="{D2BDF74A-BC8D-48E2-9D4C-0717F6275131}" srcId="{0ABF3CC6-A57A-4564-9909-A9B8776FEF8C}" destId="{ADED421F-C4D2-4E04-877D-AA8FA225FEA1}" srcOrd="1" destOrd="0" parTransId="{E7BE2318-B3C2-4EAC-8DE4-DA4BD9DD7788}" sibTransId="{D6982FFC-51E9-456F-B362-C23D3D84FD35}"/>
    <dgm:cxn modelId="{67093E9E-A470-4D39-BFF6-FD4E0126008C}" srcId="{0ABF3CC6-A57A-4564-9909-A9B8776FEF8C}" destId="{8C84C560-1387-43B8-A748-E1FD6018E739}" srcOrd="2" destOrd="0" parTransId="{0E0D6F6A-E791-4463-8235-EBE7F1C88994}" sibTransId="{D0E01CF5-6962-43DC-9063-3D5E3C7D7BFE}"/>
    <dgm:cxn modelId="{E7A6DEA2-D610-443B-96A1-89F92DC75FE9}" type="presOf" srcId="{8C84C560-1387-43B8-A748-E1FD6018E739}" destId="{6C8704F6-235D-4E0E-B66B-A60732EC13C3}" srcOrd="0" destOrd="0" presId="urn:microsoft.com/office/officeart/2018/2/layout/IconVerticalSolidList"/>
    <dgm:cxn modelId="{F056CBDC-1564-4551-A386-EF1B86EF1C34}" srcId="{0ABF3CC6-A57A-4564-9909-A9B8776FEF8C}" destId="{A5B0701B-2031-4FA0-97E7-6871A7663BFE}" srcOrd="0" destOrd="0" parTransId="{BE97FD5D-1DC1-4280-ACF7-CF021CEDD9A8}" sibTransId="{CC1D2A22-D084-4730-A1B1-C695BC6855D8}"/>
    <dgm:cxn modelId="{A5B526FD-CA5D-483B-B9D3-0FD2EEBD95B4}" srcId="{0ABF3CC6-A57A-4564-9909-A9B8776FEF8C}" destId="{FB6342CA-BD26-4736-941D-426DEFCA3C47}" srcOrd="3" destOrd="0" parTransId="{52497633-4261-4011-BE00-4069F2762A3D}" sibTransId="{A3C3DC68-D440-451A-93DE-3E5CD3177224}"/>
    <dgm:cxn modelId="{F4998AF8-2310-439C-964D-0F5503CA0533}" type="presParOf" srcId="{D7D8A754-C126-4D7B-9BB0-B07C539303C7}" destId="{EB7CDFCB-7581-4D1D-B37D-EFC0A0C5B39C}" srcOrd="0" destOrd="0" presId="urn:microsoft.com/office/officeart/2018/2/layout/IconVerticalSolidList"/>
    <dgm:cxn modelId="{C71E28F1-E77B-4EFF-8E9F-0269A8E03C9D}" type="presParOf" srcId="{EB7CDFCB-7581-4D1D-B37D-EFC0A0C5B39C}" destId="{8CB1A6D7-7A5B-478F-B5AE-3721319D1F4F}" srcOrd="0" destOrd="0" presId="urn:microsoft.com/office/officeart/2018/2/layout/IconVerticalSolidList"/>
    <dgm:cxn modelId="{4AE4454B-C612-43F9-92C0-AC62970FDF7E}" type="presParOf" srcId="{EB7CDFCB-7581-4D1D-B37D-EFC0A0C5B39C}" destId="{C2E3B5DC-9918-49AE-83AD-D11C2DAC8C4A}" srcOrd="1" destOrd="0" presId="urn:microsoft.com/office/officeart/2018/2/layout/IconVerticalSolidList"/>
    <dgm:cxn modelId="{9174269C-EECE-49B6-94F2-C7F72BFAA85A}" type="presParOf" srcId="{EB7CDFCB-7581-4D1D-B37D-EFC0A0C5B39C}" destId="{578988B5-5C64-4B1C-A611-693CF0E461A1}" srcOrd="2" destOrd="0" presId="urn:microsoft.com/office/officeart/2018/2/layout/IconVerticalSolidList"/>
    <dgm:cxn modelId="{49AE55B5-C0D6-4945-998A-8F35C82AFAE1}" type="presParOf" srcId="{EB7CDFCB-7581-4D1D-B37D-EFC0A0C5B39C}" destId="{633F2240-2D54-41E2-8129-659FB31D2D7C}" srcOrd="3" destOrd="0" presId="urn:microsoft.com/office/officeart/2018/2/layout/IconVerticalSolidList"/>
    <dgm:cxn modelId="{0DE1E1C1-9CC6-4ED0-9646-6ED3A35E7D16}" type="presParOf" srcId="{D7D8A754-C126-4D7B-9BB0-B07C539303C7}" destId="{A955CB31-0213-4A48-8D5B-EF6C3CDB7846}" srcOrd="1" destOrd="0" presId="urn:microsoft.com/office/officeart/2018/2/layout/IconVerticalSolidList"/>
    <dgm:cxn modelId="{10968BEA-24FD-407A-ACD2-C896AC28C656}" type="presParOf" srcId="{D7D8A754-C126-4D7B-9BB0-B07C539303C7}" destId="{0D1F307D-C8DC-4796-BB2C-37E6CD9D71FE}" srcOrd="2" destOrd="0" presId="urn:microsoft.com/office/officeart/2018/2/layout/IconVerticalSolidList"/>
    <dgm:cxn modelId="{074A174F-3C37-4848-8299-808B51FBE1E6}" type="presParOf" srcId="{0D1F307D-C8DC-4796-BB2C-37E6CD9D71FE}" destId="{38E9749C-C1CF-4932-BC7F-366A349CFE63}" srcOrd="0" destOrd="0" presId="urn:microsoft.com/office/officeart/2018/2/layout/IconVerticalSolidList"/>
    <dgm:cxn modelId="{2922D3B9-B3A2-43DA-B6CF-27BE3BE07C1F}" type="presParOf" srcId="{0D1F307D-C8DC-4796-BB2C-37E6CD9D71FE}" destId="{381BF7A2-086C-498E-8E50-D10BBDB4585E}" srcOrd="1" destOrd="0" presId="urn:microsoft.com/office/officeart/2018/2/layout/IconVerticalSolidList"/>
    <dgm:cxn modelId="{26619EDC-AD99-4485-9EEE-30888BD82540}" type="presParOf" srcId="{0D1F307D-C8DC-4796-BB2C-37E6CD9D71FE}" destId="{CD3C677E-5091-4535-BB98-D9CC02BF4B4A}" srcOrd="2" destOrd="0" presId="urn:microsoft.com/office/officeart/2018/2/layout/IconVerticalSolidList"/>
    <dgm:cxn modelId="{A03AFF8C-D901-4F97-8CB1-3FD8ACA8A195}" type="presParOf" srcId="{0D1F307D-C8DC-4796-BB2C-37E6CD9D71FE}" destId="{AB84E59F-AE06-4F04-ADC4-DA79CDE8D580}" srcOrd="3" destOrd="0" presId="urn:microsoft.com/office/officeart/2018/2/layout/IconVerticalSolidList"/>
    <dgm:cxn modelId="{4274D17D-4E6D-4733-A8E8-62F9CF2D5E02}" type="presParOf" srcId="{D7D8A754-C126-4D7B-9BB0-B07C539303C7}" destId="{5CA6B902-C896-4CAE-A80C-E6B94EFB19F4}" srcOrd="3" destOrd="0" presId="urn:microsoft.com/office/officeart/2018/2/layout/IconVerticalSolidList"/>
    <dgm:cxn modelId="{E4B43C74-395B-4C3D-BFE6-AA1F4DCC9662}" type="presParOf" srcId="{D7D8A754-C126-4D7B-9BB0-B07C539303C7}" destId="{9EBA6604-19E6-4CC1-9E40-415701BBEA48}" srcOrd="4" destOrd="0" presId="urn:microsoft.com/office/officeart/2018/2/layout/IconVerticalSolidList"/>
    <dgm:cxn modelId="{98019BC8-AACA-4A16-B2D3-3CB1F24749FC}" type="presParOf" srcId="{9EBA6604-19E6-4CC1-9E40-415701BBEA48}" destId="{8E1D7C03-BE59-4490-83BB-8B5CAA9AB791}" srcOrd="0" destOrd="0" presId="urn:microsoft.com/office/officeart/2018/2/layout/IconVerticalSolidList"/>
    <dgm:cxn modelId="{D0D05764-E238-441C-90A5-6389284CCE96}" type="presParOf" srcId="{9EBA6604-19E6-4CC1-9E40-415701BBEA48}" destId="{1C486A46-8757-4A01-849D-0239D9096C25}" srcOrd="1" destOrd="0" presId="urn:microsoft.com/office/officeart/2018/2/layout/IconVerticalSolidList"/>
    <dgm:cxn modelId="{D5C3A951-A1D6-4F9F-9186-0402B4261CC6}" type="presParOf" srcId="{9EBA6604-19E6-4CC1-9E40-415701BBEA48}" destId="{59E24A4C-6F2C-4AEE-8A63-471AA0623419}" srcOrd="2" destOrd="0" presId="urn:microsoft.com/office/officeart/2018/2/layout/IconVerticalSolidList"/>
    <dgm:cxn modelId="{08D69965-B30E-47F4-ACA2-B854DE7AEF46}" type="presParOf" srcId="{9EBA6604-19E6-4CC1-9E40-415701BBEA48}" destId="{6C8704F6-235D-4E0E-B66B-A60732EC13C3}" srcOrd="3" destOrd="0" presId="urn:microsoft.com/office/officeart/2018/2/layout/IconVerticalSolidList"/>
    <dgm:cxn modelId="{DB08B25B-7A12-44E3-ACC8-92F2CB882B5D}" type="presParOf" srcId="{D7D8A754-C126-4D7B-9BB0-B07C539303C7}" destId="{305ED306-B563-439D-897F-FFF25542E5C7}" srcOrd="5" destOrd="0" presId="urn:microsoft.com/office/officeart/2018/2/layout/IconVerticalSolidList"/>
    <dgm:cxn modelId="{3DA62DF8-E12B-4802-9ABA-D93918293C61}" type="presParOf" srcId="{D7D8A754-C126-4D7B-9BB0-B07C539303C7}" destId="{B1670581-4663-4008-A373-2813DD03F384}" srcOrd="6" destOrd="0" presId="urn:microsoft.com/office/officeart/2018/2/layout/IconVerticalSolidList"/>
    <dgm:cxn modelId="{3C437A69-B15D-4D24-88CA-FCC124E7EE12}" type="presParOf" srcId="{B1670581-4663-4008-A373-2813DD03F384}" destId="{DBCDC2D1-5980-4C9D-AC6A-92C99F2E899B}" srcOrd="0" destOrd="0" presId="urn:microsoft.com/office/officeart/2018/2/layout/IconVerticalSolidList"/>
    <dgm:cxn modelId="{427A7C67-F835-4489-8731-0ECF86AAC4CE}" type="presParOf" srcId="{B1670581-4663-4008-A373-2813DD03F384}" destId="{81E37E1E-C176-4286-8B9F-0BFB2F2AF647}" srcOrd="1" destOrd="0" presId="urn:microsoft.com/office/officeart/2018/2/layout/IconVerticalSolidList"/>
    <dgm:cxn modelId="{927D2E37-F830-49E7-A8F7-5819EE0136A1}" type="presParOf" srcId="{B1670581-4663-4008-A373-2813DD03F384}" destId="{1FF76A07-C6F6-412B-9F6C-4C851E3A8D84}" srcOrd="2" destOrd="0" presId="urn:microsoft.com/office/officeart/2018/2/layout/IconVerticalSolidList"/>
    <dgm:cxn modelId="{69FADB26-B1B7-48DA-BC1F-7E157D8C8345}" type="presParOf" srcId="{B1670581-4663-4008-A373-2813DD03F384}" destId="{E0687310-F753-4307-B9D3-C70ADAD2C1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A8A5F8-3709-46A5-8AC1-4E1293FD62F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032B0A-F8F1-4F18-8DD3-0B8AF1904915}">
      <dgm:prSet/>
      <dgm:spPr/>
      <dgm:t>
        <a:bodyPr/>
        <a:lstStyle/>
        <a:p>
          <a:r>
            <a:rPr lang="cs-CZ"/>
            <a:t>Přirozeně i v českých podmínkách vznikala sociální pedagogika, na Slovensku to byl například M. Zelina a psychologický aspekt sociální pedagogiky, dále pak O. Baláž a jeho sociální aspekt výchovy a vzdělávání. </a:t>
          </a:r>
          <a:endParaRPr lang="en-US"/>
        </a:p>
      </dgm:t>
    </dgm:pt>
    <dgm:pt modelId="{36A5DD15-7393-4C41-8483-16B6314115CC}" type="parTrans" cxnId="{D33BE535-FC78-4C7B-85A8-FC17DAB77167}">
      <dgm:prSet/>
      <dgm:spPr/>
      <dgm:t>
        <a:bodyPr/>
        <a:lstStyle/>
        <a:p>
          <a:endParaRPr lang="en-US"/>
        </a:p>
      </dgm:t>
    </dgm:pt>
    <dgm:pt modelId="{86685463-7CC9-4BA4-A6E4-376EA088175E}" type="sibTrans" cxnId="{D33BE535-FC78-4C7B-85A8-FC17DAB77167}">
      <dgm:prSet/>
      <dgm:spPr/>
      <dgm:t>
        <a:bodyPr/>
        <a:lstStyle/>
        <a:p>
          <a:endParaRPr lang="en-US"/>
        </a:p>
      </dgm:t>
    </dgm:pt>
    <dgm:pt modelId="{5382AE93-0046-4193-9E7D-3E917A547247}">
      <dgm:prSet/>
      <dgm:spPr/>
      <dgm:t>
        <a:bodyPr/>
        <a:lstStyle/>
        <a:p>
          <a:r>
            <a:rPr lang="cs-CZ"/>
            <a:t>„</a:t>
          </a:r>
          <a:r>
            <a:rPr lang="cs-CZ" i="1"/>
            <a:t>Člověk pod vlivem výchovy a sebevýchovy rozvíjí svoje zděděné vlohy a v konfrontaci se sociálním prostředím se aktivně zúčastňuje na utváření vlastní osobnosti.</a:t>
          </a:r>
          <a:r>
            <a:rPr lang="cs-CZ"/>
            <a:t>“(Baláž, 1981, str. 10)</a:t>
          </a:r>
          <a:endParaRPr lang="en-US"/>
        </a:p>
      </dgm:t>
    </dgm:pt>
    <dgm:pt modelId="{94715742-D748-40F4-99FC-1F6780537206}" type="parTrans" cxnId="{8643FD84-1E63-4637-8298-B06536E0DF6F}">
      <dgm:prSet/>
      <dgm:spPr/>
      <dgm:t>
        <a:bodyPr/>
        <a:lstStyle/>
        <a:p>
          <a:endParaRPr lang="en-US"/>
        </a:p>
      </dgm:t>
    </dgm:pt>
    <dgm:pt modelId="{26767A37-B59E-41A9-9E1C-79EF58A88292}" type="sibTrans" cxnId="{8643FD84-1E63-4637-8298-B06536E0DF6F}">
      <dgm:prSet/>
      <dgm:spPr/>
      <dgm:t>
        <a:bodyPr/>
        <a:lstStyle/>
        <a:p>
          <a:endParaRPr lang="en-US"/>
        </a:p>
      </dgm:t>
    </dgm:pt>
    <dgm:pt modelId="{215E6412-AAC4-4CE9-AA50-836A24DFDD2D}" type="pres">
      <dgm:prSet presAssocID="{FFA8A5F8-3709-46A5-8AC1-4E1293FD62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0E6769-4A2A-48C6-9632-7B0B8B8F0406}" type="pres">
      <dgm:prSet presAssocID="{36032B0A-F8F1-4F18-8DD3-0B8AF1904915}" presName="hierRoot1" presStyleCnt="0"/>
      <dgm:spPr/>
    </dgm:pt>
    <dgm:pt modelId="{9940F1BE-DE65-4EEB-AFC9-EC654CD9D3B9}" type="pres">
      <dgm:prSet presAssocID="{36032B0A-F8F1-4F18-8DD3-0B8AF1904915}" presName="composite" presStyleCnt="0"/>
      <dgm:spPr/>
    </dgm:pt>
    <dgm:pt modelId="{81CDD37F-CECF-43B3-BF76-AFC0F6F58027}" type="pres">
      <dgm:prSet presAssocID="{36032B0A-F8F1-4F18-8DD3-0B8AF1904915}" presName="background" presStyleLbl="node0" presStyleIdx="0" presStyleCnt="2"/>
      <dgm:spPr/>
    </dgm:pt>
    <dgm:pt modelId="{C0C2E392-B34A-435A-BEFC-7BDA7BA45B64}" type="pres">
      <dgm:prSet presAssocID="{36032B0A-F8F1-4F18-8DD3-0B8AF1904915}" presName="text" presStyleLbl="fgAcc0" presStyleIdx="0" presStyleCnt="2">
        <dgm:presLayoutVars>
          <dgm:chPref val="3"/>
        </dgm:presLayoutVars>
      </dgm:prSet>
      <dgm:spPr/>
    </dgm:pt>
    <dgm:pt modelId="{E2F5F7BE-702A-4006-8230-F7B2670A27BA}" type="pres">
      <dgm:prSet presAssocID="{36032B0A-F8F1-4F18-8DD3-0B8AF1904915}" presName="hierChild2" presStyleCnt="0"/>
      <dgm:spPr/>
    </dgm:pt>
    <dgm:pt modelId="{288FEB6E-F283-4DDD-B75B-7C0B9F1AE680}" type="pres">
      <dgm:prSet presAssocID="{5382AE93-0046-4193-9E7D-3E917A547247}" presName="hierRoot1" presStyleCnt="0"/>
      <dgm:spPr/>
    </dgm:pt>
    <dgm:pt modelId="{07BB0760-98DE-42ED-B6A4-9E2443B1AFD8}" type="pres">
      <dgm:prSet presAssocID="{5382AE93-0046-4193-9E7D-3E917A547247}" presName="composite" presStyleCnt="0"/>
      <dgm:spPr/>
    </dgm:pt>
    <dgm:pt modelId="{7A3E8868-F316-4104-A026-D9A3A5BEAC5B}" type="pres">
      <dgm:prSet presAssocID="{5382AE93-0046-4193-9E7D-3E917A547247}" presName="background" presStyleLbl="node0" presStyleIdx="1" presStyleCnt="2"/>
      <dgm:spPr/>
    </dgm:pt>
    <dgm:pt modelId="{1C725097-D5FD-41C8-A3E4-42A354FBF484}" type="pres">
      <dgm:prSet presAssocID="{5382AE93-0046-4193-9E7D-3E917A547247}" presName="text" presStyleLbl="fgAcc0" presStyleIdx="1" presStyleCnt="2">
        <dgm:presLayoutVars>
          <dgm:chPref val="3"/>
        </dgm:presLayoutVars>
      </dgm:prSet>
      <dgm:spPr/>
    </dgm:pt>
    <dgm:pt modelId="{CFB51560-168F-4B23-8BCC-DF1A594C33BF}" type="pres">
      <dgm:prSet presAssocID="{5382AE93-0046-4193-9E7D-3E917A547247}" presName="hierChild2" presStyleCnt="0"/>
      <dgm:spPr/>
    </dgm:pt>
  </dgm:ptLst>
  <dgm:cxnLst>
    <dgm:cxn modelId="{EC78FA03-CD02-4BB0-930F-7496114109B7}" type="presOf" srcId="{36032B0A-F8F1-4F18-8DD3-0B8AF1904915}" destId="{C0C2E392-B34A-435A-BEFC-7BDA7BA45B64}" srcOrd="0" destOrd="0" presId="urn:microsoft.com/office/officeart/2005/8/layout/hierarchy1"/>
    <dgm:cxn modelId="{D33BE535-FC78-4C7B-85A8-FC17DAB77167}" srcId="{FFA8A5F8-3709-46A5-8AC1-4E1293FD62FF}" destId="{36032B0A-F8F1-4F18-8DD3-0B8AF1904915}" srcOrd="0" destOrd="0" parTransId="{36A5DD15-7393-4C41-8483-16B6314115CC}" sibTransId="{86685463-7CC9-4BA4-A6E4-376EA088175E}"/>
    <dgm:cxn modelId="{92120939-68C4-4DD6-B023-52074EAF492E}" type="presOf" srcId="{FFA8A5F8-3709-46A5-8AC1-4E1293FD62FF}" destId="{215E6412-AAC4-4CE9-AA50-836A24DFDD2D}" srcOrd="0" destOrd="0" presId="urn:microsoft.com/office/officeart/2005/8/layout/hierarchy1"/>
    <dgm:cxn modelId="{1606DE65-DC1F-450C-A65A-49FDDE1BFC53}" type="presOf" srcId="{5382AE93-0046-4193-9E7D-3E917A547247}" destId="{1C725097-D5FD-41C8-A3E4-42A354FBF484}" srcOrd="0" destOrd="0" presId="urn:microsoft.com/office/officeart/2005/8/layout/hierarchy1"/>
    <dgm:cxn modelId="{8643FD84-1E63-4637-8298-B06536E0DF6F}" srcId="{FFA8A5F8-3709-46A5-8AC1-4E1293FD62FF}" destId="{5382AE93-0046-4193-9E7D-3E917A547247}" srcOrd="1" destOrd="0" parTransId="{94715742-D748-40F4-99FC-1F6780537206}" sibTransId="{26767A37-B59E-41A9-9E1C-79EF58A88292}"/>
    <dgm:cxn modelId="{6269B0F0-244E-4E6D-BDF2-5E4A2E1A8CAF}" type="presParOf" srcId="{215E6412-AAC4-4CE9-AA50-836A24DFDD2D}" destId="{F40E6769-4A2A-48C6-9632-7B0B8B8F0406}" srcOrd="0" destOrd="0" presId="urn:microsoft.com/office/officeart/2005/8/layout/hierarchy1"/>
    <dgm:cxn modelId="{95F662EA-5285-4587-A9F3-AB6F9B4639EE}" type="presParOf" srcId="{F40E6769-4A2A-48C6-9632-7B0B8B8F0406}" destId="{9940F1BE-DE65-4EEB-AFC9-EC654CD9D3B9}" srcOrd="0" destOrd="0" presId="urn:microsoft.com/office/officeart/2005/8/layout/hierarchy1"/>
    <dgm:cxn modelId="{C090D30C-DE34-4DE5-BB2C-8578F2E2D87C}" type="presParOf" srcId="{9940F1BE-DE65-4EEB-AFC9-EC654CD9D3B9}" destId="{81CDD37F-CECF-43B3-BF76-AFC0F6F58027}" srcOrd="0" destOrd="0" presId="urn:microsoft.com/office/officeart/2005/8/layout/hierarchy1"/>
    <dgm:cxn modelId="{77E70B41-D3D0-4831-B121-16AB0D881203}" type="presParOf" srcId="{9940F1BE-DE65-4EEB-AFC9-EC654CD9D3B9}" destId="{C0C2E392-B34A-435A-BEFC-7BDA7BA45B64}" srcOrd="1" destOrd="0" presId="urn:microsoft.com/office/officeart/2005/8/layout/hierarchy1"/>
    <dgm:cxn modelId="{91F8A4E8-43E6-4EE7-BD3B-87C0591DA004}" type="presParOf" srcId="{F40E6769-4A2A-48C6-9632-7B0B8B8F0406}" destId="{E2F5F7BE-702A-4006-8230-F7B2670A27BA}" srcOrd="1" destOrd="0" presId="urn:microsoft.com/office/officeart/2005/8/layout/hierarchy1"/>
    <dgm:cxn modelId="{9F8D7EF6-C98A-4569-92CA-C058BE700A75}" type="presParOf" srcId="{215E6412-AAC4-4CE9-AA50-836A24DFDD2D}" destId="{288FEB6E-F283-4DDD-B75B-7C0B9F1AE680}" srcOrd="1" destOrd="0" presId="urn:microsoft.com/office/officeart/2005/8/layout/hierarchy1"/>
    <dgm:cxn modelId="{66FBD1F4-3FD5-42B1-AA38-3A9347FDA0ED}" type="presParOf" srcId="{288FEB6E-F283-4DDD-B75B-7C0B9F1AE680}" destId="{07BB0760-98DE-42ED-B6A4-9E2443B1AFD8}" srcOrd="0" destOrd="0" presId="urn:microsoft.com/office/officeart/2005/8/layout/hierarchy1"/>
    <dgm:cxn modelId="{ED373F05-1D69-4008-9863-D8A4B8E61584}" type="presParOf" srcId="{07BB0760-98DE-42ED-B6A4-9E2443B1AFD8}" destId="{7A3E8868-F316-4104-A026-D9A3A5BEAC5B}" srcOrd="0" destOrd="0" presId="urn:microsoft.com/office/officeart/2005/8/layout/hierarchy1"/>
    <dgm:cxn modelId="{B5DC66DA-81D3-4F74-AF89-F3AC0A034F0D}" type="presParOf" srcId="{07BB0760-98DE-42ED-B6A4-9E2443B1AFD8}" destId="{1C725097-D5FD-41C8-A3E4-42A354FBF484}" srcOrd="1" destOrd="0" presId="urn:microsoft.com/office/officeart/2005/8/layout/hierarchy1"/>
    <dgm:cxn modelId="{8C461190-9C3F-45DB-AED2-4704B881368F}" type="presParOf" srcId="{288FEB6E-F283-4DDD-B75B-7C0B9F1AE680}" destId="{CFB51560-168F-4B23-8BCC-DF1A594C33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F3DB0F-86CA-4725-AA19-7462E4E261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5048156-23F8-42D3-99B9-2E73840364BA}">
      <dgm:prSet custT="1"/>
      <dgm:spPr/>
      <dgm:t>
        <a:bodyPr/>
        <a:lstStyle/>
        <a:p>
          <a:pPr algn="just"/>
          <a:r>
            <a:rPr lang="cs-CZ" sz="1800" dirty="0"/>
            <a:t>Mezi další osobnosti z nedávné historie sociální pedagogiky patří P. </a:t>
          </a:r>
          <a:r>
            <a:rPr lang="cs-CZ" sz="1800" dirty="0" err="1"/>
            <a:t>Ondrejkovič</a:t>
          </a:r>
          <a:r>
            <a:rPr lang="cs-CZ" sz="1800" dirty="0"/>
            <a:t>, který označil sociální pedagogiku jako odpověď na problémy moderní společnosti a Z. </a:t>
          </a:r>
          <a:r>
            <a:rPr lang="cs-CZ" sz="1800" dirty="0" err="1"/>
            <a:t>Bakošová</a:t>
          </a:r>
          <a:r>
            <a:rPr lang="cs-CZ" sz="1800" dirty="0"/>
            <a:t>, která vymezuje sociální pedagogiku jako životní pomoc. </a:t>
          </a:r>
          <a:endParaRPr lang="en-US" sz="1800" dirty="0"/>
        </a:p>
      </dgm:t>
    </dgm:pt>
    <dgm:pt modelId="{B2526A5B-8215-448B-AC10-B3897C4ADC18}" type="parTrans" cxnId="{D63D48A5-2F4B-4CDB-9F5D-BF8BEA370DFF}">
      <dgm:prSet/>
      <dgm:spPr/>
      <dgm:t>
        <a:bodyPr/>
        <a:lstStyle/>
        <a:p>
          <a:endParaRPr lang="en-US"/>
        </a:p>
      </dgm:t>
    </dgm:pt>
    <dgm:pt modelId="{DE514BB5-C598-4B44-B603-D83A526C691C}" type="sibTrans" cxnId="{D63D48A5-2F4B-4CDB-9F5D-BF8BEA370DFF}">
      <dgm:prSet/>
      <dgm:spPr/>
      <dgm:t>
        <a:bodyPr/>
        <a:lstStyle/>
        <a:p>
          <a:endParaRPr lang="en-US"/>
        </a:p>
      </dgm:t>
    </dgm:pt>
    <dgm:pt modelId="{CE545994-CA3A-410D-96DC-FDC0D34CEB6C}">
      <dgm:prSet/>
      <dgm:spPr/>
      <dgm:t>
        <a:bodyPr/>
        <a:lstStyle/>
        <a:p>
          <a:r>
            <a:rPr lang="cs-CZ" i="1" dirty="0"/>
            <a:t>Sociální pedagogika a politika/sociální politika</a:t>
          </a:r>
          <a:endParaRPr lang="en-US" dirty="0"/>
        </a:p>
      </dgm:t>
    </dgm:pt>
    <dgm:pt modelId="{FDA27686-B0D6-445E-B9F9-028527C4D962}" type="parTrans" cxnId="{C4C0ABF2-A0C5-4F4B-ADEF-AC4BF9A6185A}">
      <dgm:prSet/>
      <dgm:spPr/>
      <dgm:t>
        <a:bodyPr/>
        <a:lstStyle/>
        <a:p>
          <a:endParaRPr lang="en-US"/>
        </a:p>
      </dgm:t>
    </dgm:pt>
    <dgm:pt modelId="{8EA05CAC-B66E-4128-B1C0-0F604E6434E2}" type="sibTrans" cxnId="{C4C0ABF2-A0C5-4F4B-ADEF-AC4BF9A6185A}">
      <dgm:prSet/>
      <dgm:spPr/>
      <dgm:t>
        <a:bodyPr/>
        <a:lstStyle/>
        <a:p>
          <a:endParaRPr lang="en-US"/>
        </a:p>
      </dgm:t>
    </dgm:pt>
    <dgm:pt modelId="{C2760958-9E91-43C2-B6B6-696845373110}">
      <dgm:prSet/>
      <dgm:spPr/>
      <dgm:t>
        <a:bodyPr/>
        <a:lstStyle/>
        <a:p>
          <a:r>
            <a:rPr lang="cs-CZ"/>
            <a:t>Sociální pedagogika je součástí věd o člověku, patří do soustavy pedagogických disciplín. </a:t>
          </a:r>
          <a:endParaRPr lang="en-US"/>
        </a:p>
      </dgm:t>
    </dgm:pt>
    <dgm:pt modelId="{72605031-8210-4BF4-9D7F-D00539ECC1DE}" type="parTrans" cxnId="{32A0A04C-B994-481C-964B-8308ABF47A8A}">
      <dgm:prSet/>
      <dgm:spPr/>
      <dgm:t>
        <a:bodyPr/>
        <a:lstStyle/>
        <a:p>
          <a:endParaRPr lang="en-US"/>
        </a:p>
      </dgm:t>
    </dgm:pt>
    <dgm:pt modelId="{73BF71C7-EFC8-4F9C-97F4-D8D17FC8F79D}" type="sibTrans" cxnId="{32A0A04C-B994-481C-964B-8308ABF47A8A}">
      <dgm:prSet/>
      <dgm:spPr/>
      <dgm:t>
        <a:bodyPr/>
        <a:lstStyle/>
        <a:p>
          <a:endParaRPr lang="en-US"/>
        </a:p>
      </dgm:t>
    </dgm:pt>
    <dgm:pt modelId="{2E59DAF2-4D36-4B06-86E0-C733F720F2F6}" type="pres">
      <dgm:prSet presAssocID="{D6F3DB0F-86CA-4725-AA19-7462E4E26126}" presName="root" presStyleCnt="0">
        <dgm:presLayoutVars>
          <dgm:dir/>
          <dgm:resizeHandles val="exact"/>
        </dgm:presLayoutVars>
      </dgm:prSet>
      <dgm:spPr/>
    </dgm:pt>
    <dgm:pt modelId="{0DD182F2-D6C5-4383-B4D5-47586DB3ED51}" type="pres">
      <dgm:prSet presAssocID="{35048156-23F8-42D3-99B9-2E73840364BA}" presName="compNode" presStyleCnt="0"/>
      <dgm:spPr/>
    </dgm:pt>
    <dgm:pt modelId="{B1CEB2D6-D0C1-45C1-966D-AD2A8A6A152F}" type="pres">
      <dgm:prSet presAssocID="{35048156-23F8-42D3-99B9-2E73840364BA}" presName="bgRect" presStyleLbl="bgShp" presStyleIdx="0" presStyleCnt="3"/>
      <dgm:spPr/>
    </dgm:pt>
    <dgm:pt modelId="{A33CE4C5-FF3A-4FA0-812E-329D57F78494}" type="pres">
      <dgm:prSet presAssocID="{35048156-23F8-42D3-99B9-2E73840364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456D829B-2E6F-4200-A899-F811BBF70D0F}" type="pres">
      <dgm:prSet presAssocID="{35048156-23F8-42D3-99B9-2E73840364BA}" presName="spaceRect" presStyleCnt="0"/>
      <dgm:spPr/>
    </dgm:pt>
    <dgm:pt modelId="{1817680D-DF31-406D-943E-CC299DE5B8CC}" type="pres">
      <dgm:prSet presAssocID="{35048156-23F8-42D3-99B9-2E73840364BA}" presName="parTx" presStyleLbl="revTx" presStyleIdx="0" presStyleCnt="3" custScaleX="111194">
        <dgm:presLayoutVars>
          <dgm:chMax val="0"/>
          <dgm:chPref val="0"/>
        </dgm:presLayoutVars>
      </dgm:prSet>
      <dgm:spPr/>
    </dgm:pt>
    <dgm:pt modelId="{7F335F26-7210-4A33-80F4-295FF2B7C6EF}" type="pres">
      <dgm:prSet presAssocID="{DE514BB5-C598-4B44-B603-D83A526C691C}" presName="sibTrans" presStyleCnt="0"/>
      <dgm:spPr/>
    </dgm:pt>
    <dgm:pt modelId="{D9ED359B-BFAE-4FED-B72E-5F655AE7A661}" type="pres">
      <dgm:prSet presAssocID="{CE545994-CA3A-410D-96DC-FDC0D34CEB6C}" presName="compNode" presStyleCnt="0"/>
      <dgm:spPr/>
    </dgm:pt>
    <dgm:pt modelId="{D71EBCE6-39C1-4A47-882D-E7923C037B35}" type="pres">
      <dgm:prSet presAssocID="{CE545994-CA3A-410D-96DC-FDC0D34CEB6C}" presName="bgRect" presStyleLbl="bgShp" presStyleIdx="1" presStyleCnt="3" custScaleY="43984"/>
      <dgm:spPr/>
    </dgm:pt>
    <dgm:pt modelId="{39310C0C-E40C-4096-BB7F-8B516F9D40ED}" type="pres">
      <dgm:prSet presAssocID="{CE545994-CA3A-410D-96DC-FDC0D34CEB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dnášející"/>
        </a:ext>
      </dgm:extLst>
    </dgm:pt>
    <dgm:pt modelId="{95BF3224-F8D1-4BBA-BA64-C07658D2FEC3}" type="pres">
      <dgm:prSet presAssocID="{CE545994-CA3A-410D-96DC-FDC0D34CEB6C}" presName="spaceRect" presStyleCnt="0"/>
      <dgm:spPr/>
    </dgm:pt>
    <dgm:pt modelId="{A97D72B2-9D95-4725-8A25-521570276102}" type="pres">
      <dgm:prSet presAssocID="{CE545994-CA3A-410D-96DC-FDC0D34CEB6C}" presName="parTx" presStyleLbl="revTx" presStyleIdx="1" presStyleCnt="3">
        <dgm:presLayoutVars>
          <dgm:chMax val="0"/>
          <dgm:chPref val="0"/>
        </dgm:presLayoutVars>
      </dgm:prSet>
      <dgm:spPr/>
    </dgm:pt>
    <dgm:pt modelId="{CD0A2F2C-870C-4A99-BA04-BAE3DC01773E}" type="pres">
      <dgm:prSet presAssocID="{8EA05CAC-B66E-4128-B1C0-0F604E6434E2}" presName="sibTrans" presStyleCnt="0"/>
      <dgm:spPr/>
    </dgm:pt>
    <dgm:pt modelId="{FE197795-40E6-4B0B-BBD3-76100AC9E183}" type="pres">
      <dgm:prSet presAssocID="{C2760958-9E91-43C2-B6B6-696845373110}" presName="compNode" presStyleCnt="0"/>
      <dgm:spPr/>
    </dgm:pt>
    <dgm:pt modelId="{522F0538-1C9F-4CD6-BDC0-210B3C432EEA}" type="pres">
      <dgm:prSet presAssocID="{C2760958-9E91-43C2-B6B6-696845373110}" presName="bgRect" presStyleLbl="bgShp" presStyleIdx="2" presStyleCnt="3"/>
      <dgm:spPr/>
    </dgm:pt>
    <dgm:pt modelId="{13EC7BE0-4CC8-448B-8665-6E1DB11181A9}" type="pres">
      <dgm:prSet presAssocID="{C2760958-9E91-43C2-B6B6-6968453731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525EAB3D-B982-45C5-90D9-32561A7520BB}" type="pres">
      <dgm:prSet presAssocID="{C2760958-9E91-43C2-B6B6-696845373110}" presName="spaceRect" presStyleCnt="0"/>
      <dgm:spPr/>
    </dgm:pt>
    <dgm:pt modelId="{71F759D7-0570-4931-B52D-3B6008944887}" type="pres">
      <dgm:prSet presAssocID="{C2760958-9E91-43C2-B6B6-6968453731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0FDF3A-0497-407C-B348-17A35C595CC7}" type="presOf" srcId="{CE545994-CA3A-410D-96DC-FDC0D34CEB6C}" destId="{A97D72B2-9D95-4725-8A25-521570276102}" srcOrd="0" destOrd="0" presId="urn:microsoft.com/office/officeart/2018/2/layout/IconVerticalSolidList"/>
    <dgm:cxn modelId="{32A0A04C-B994-481C-964B-8308ABF47A8A}" srcId="{D6F3DB0F-86CA-4725-AA19-7462E4E26126}" destId="{C2760958-9E91-43C2-B6B6-696845373110}" srcOrd="2" destOrd="0" parTransId="{72605031-8210-4BF4-9D7F-D00539ECC1DE}" sibTransId="{73BF71C7-EFC8-4F9C-97F4-D8D17FC8F79D}"/>
    <dgm:cxn modelId="{33A6FF9E-E1CB-4EE2-8C31-E6DFCE617B5C}" type="presOf" srcId="{D6F3DB0F-86CA-4725-AA19-7462E4E26126}" destId="{2E59DAF2-4D36-4B06-86E0-C733F720F2F6}" srcOrd="0" destOrd="0" presId="urn:microsoft.com/office/officeart/2018/2/layout/IconVerticalSolidList"/>
    <dgm:cxn modelId="{D08C2FA4-CEE3-4FBF-A8C0-E8691F45ECEF}" type="presOf" srcId="{35048156-23F8-42D3-99B9-2E73840364BA}" destId="{1817680D-DF31-406D-943E-CC299DE5B8CC}" srcOrd="0" destOrd="0" presId="urn:microsoft.com/office/officeart/2018/2/layout/IconVerticalSolidList"/>
    <dgm:cxn modelId="{D63D48A5-2F4B-4CDB-9F5D-BF8BEA370DFF}" srcId="{D6F3DB0F-86CA-4725-AA19-7462E4E26126}" destId="{35048156-23F8-42D3-99B9-2E73840364BA}" srcOrd="0" destOrd="0" parTransId="{B2526A5B-8215-448B-AC10-B3897C4ADC18}" sibTransId="{DE514BB5-C598-4B44-B603-D83A526C691C}"/>
    <dgm:cxn modelId="{77A3DDD0-6831-4B56-A63D-9DA26E50CE21}" type="presOf" srcId="{C2760958-9E91-43C2-B6B6-696845373110}" destId="{71F759D7-0570-4931-B52D-3B6008944887}" srcOrd="0" destOrd="0" presId="urn:microsoft.com/office/officeart/2018/2/layout/IconVerticalSolidList"/>
    <dgm:cxn modelId="{C4C0ABF2-A0C5-4F4B-ADEF-AC4BF9A6185A}" srcId="{D6F3DB0F-86CA-4725-AA19-7462E4E26126}" destId="{CE545994-CA3A-410D-96DC-FDC0D34CEB6C}" srcOrd="1" destOrd="0" parTransId="{FDA27686-B0D6-445E-B9F9-028527C4D962}" sibTransId="{8EA05CAC-B66E-4128-B1C0-0F604E6434E2}"/>
    <dgm:cxn modelId="{C9BF2A75-3C41-4C22-8C7D-A3A222914147}" type="presParOf" srcId="{2E59DAF2-4D36-4B06-86E0-C733F720F2F6}" destId="{0DD182F2-D6C5-4383-B4D5-47586DB3ED51}" srcOrd="0" destOrd="0" presId="urn:microsoft.com/office/officeart/2018/2/layout/IconVerticalSolidList"/>
    <dgm:cxn modelId="{6625A3F2-BDFB-4696-BB37-C5EAF3AFC1E8}" type="presParOf" srcId="{0DD182F2-D6C5-4383-B4D5-47586DB3ED51}" destId="{B1CEB2D6-D0C1-45C1-966D-AD2A8A6A152F}" srcOrd="0" destOrd="0" presId="urn:microsoft.com/office/officeart/2018/2/layout/IconVerticalSolidList"/>
    <dgm:cxn modelId="{B9FFA20E-BAE1-489E-AAB5-4CF905070676}" type="presParOf" srcId="{0DD182F2-D6C5-4383-B4D5-47586DB3ED51}" destId="{A33CE4C5-FF3A-4FA0-812E-329D57F78494}" srcOrd="1" destOrd="0" presId="urn:microsoft.com/office/officeart/2018/2/layout/IconVerticalSolidList"/>
    <dgm:cxn modelId="{77ED3FB2-055E-4830-BF39-C59D3047168A}" type="presParOf" srcId="{0DD182F2-D6C5-4383-B4D5-47586DB3ED51}" destId="{456D829B-2E6F-4200-A899-F811BBF70D0F}" srcOrd="2" destOrd="0" presId="urn:microsoft.com/office/officeart/2018/2/layout/IconVerticalSolidList"/>
    <dgm:cxn modelId="{B4E405AB-0FFC-41AE-B328-DEC1E6E5432C}" type="presParOf" srcId="{0DD182F2-D6C5-4383-B4D5-47586DB3ED51}" destId="{1817680D-DF31-406D-943E-CC299DE5B8CC}" srcOrd="3" destOrd="0" presId="urn:microsoft.com/office/officeart/2018/2/layout/IconVerticalSolidList"/>
    <dgm:cxn modelId="{9F8ED8CB-CAB2-444C-AAC5-80403A124F69}" type="presParOf" srcId="{2E59DAF2-4D36-4B06-86E0-C733F720F2F6}" destId="{7F335F26-7210-4A33-80F4-295FF2B7C6EF}" srcOrd="1" destOrd="0" presId="urn:microsoft.com/office/officeart/2018/2/layout/IconVerticalSolidList"/>
    <dgm:cxn modelId="{F826D522-4CEF-4BBF-93FD-DF1D672A01F0}" type="presParOf" srcId="{2E59DAF2-4D36-4B06-86E0-C733F720F2F6}" destId="{D9ED359B-BFAE-4FED-B72E-5F655AE7A661}" srcOrd="2" destOrd="0" presId="urn:microsoft.com/office/officeart/2018/2/layout/IconVerticalSolidList"/>
    <dgm:cxn modelId="{0B60F954-5442-45D0-9222-D8E816EE20C6}" type="presParOf" srcId="{D9ED359B-BFAE-4FED-B72E-5F655AE7A661}" destId="{D71EBCE6-39C1-4A47-882D-E7923C037B35}" srcOrd="0" destOrd="0" presId="urn:microsoft.com/office/officeart/2018/2/layout/IconVerticalSolidList"/>
    <dgm:cxn modelId="{55A9D411-6897-4D0F-9693-9631519AA64F}" type="presParOf" srcId="{D9ED359B-BFAE-4FED-B72E-5F655AE7A661}" destId="{39310C0C-E40C-4096-BB7F-8B516F9D40ED}" srcOrd="1" destOrd="0" presId="urn:microsoft.com/office/officeart/2018/2/layout/IconVerticalSolidList"/>
    <dgm:cxn modelId="{89EBDE30-6D23-4989-833A-6D00A0F5E131}" type="presParOf" srcId="{D9ED359B-BFAE-4FED-B72E-5F655AE7A661}" destId="{95BF3224-F8D1-4BBA-BA64-C07658D2FEC3}" srcOrd="2" destOrd="0" presId="urn:microsoft.com/office/officeart/2018/2/layout/IconVerticalSolidList"/>
    <dgm:cxn modelId="{63994CD7-4054-4B75-B694-9056615F1305}" type="presParOf" srcId="{D9ED359B-BFAE-4FED-B72E-5F655AE7A661}" destId="{A97D72B2-9D95-4725-8A25-521570276102}" srcOrd="3" destOrd="0" presId="urn:microsoft.com/office/officeart/2018/2/layout/IconVerticalSolidList"/>
    <dgm:cxn modelId="{B8FD24A0-E369-4244-9D7A-ECBE046A8F39}" type="presParOf" srcId="{2E59DAF2-4D36-4B06-86E0-C733F720F2F6}" destId="{CD0A2F2C-870C-4A99-BA04-BAE3DC01773E}" srcOrd="3" destOrd="0" presId="urn:microsoft.com/office/officeart/2018/2/layout/IconVerticalSolidList"/>
    <dgm:cxn modelId="{AC02C3CD-4BF1-4BB1-9327-ACED01FA6B52}" type="presParOf" srcId="{2E59DAF2-4D36-4B06-86E0-C733F720F2F6}" destId="{FE197795-40E6-4B0B-BBD3-76100AC9E183}" srcOrd="4" destOrd="0" presId="urn:microsoft.com/office/officeart/2018/2/layout/IconVerticalSolidList"/>
    <dgm:cxn modelId="{7880CAC9-29DA-452D-9288-E3F04B435103}" type="presParOf" srcId="{FE197795-40E6-4B0B-BBD3-76100AC9E183}" destId="{522F0538-1C9F-4CD6-BDC0-210B3C432EEA}" srcOrd="0" destOrd="0" presId="urn:microsoft.com/office/officeart/2018/2/layout/IconVerticalSolidList"/>
    <dgm:cxn modelId="{AB70DAF0-831C-4315-9E13-2C354DED1635}" type="presParOf" srcId="{FE197795-40E6-4B0B-BBD3-76100AC9E183}" destId="{13EC7BE0-4CC8-448B-8665-6E1DB11181A9}" srcOrd="1" destOrd="0" presId="urn:microsoft.com/office/officeart/2018/2/layout/IconVerticalSolidList"/>
    <dgm:cxn modelId="{28FA5866-98B6-42ED-A267-B190D2D925B9}" type="presParOf" srcId="{FE197795-40E6-4B0B-BBD3-76100AC9E183}" destId="{525EAB3D-B982-45C5-90D9-32561A7520BB}" srcOrd="2" destOrd="0" presId="urn:microsoft.com/office/officeart/2018/2/layout/IconVerticalSolidList"/>
    <dgm:cxn modelId="{9A730643-049B-493E-B8A3-9508A131209F}" type="presParOf" srcId="{FE197795-40E6-4B0B-BBD3-76100AC9E183}" destId="{71F759D7-0570-4931-B52D-3B60089448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911838-E1B6-4CD2-8497-4787A6AB3C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F43808-C783-4B2C-8DF1-D8C8F1E03E07}">
      <dgm:prSet/>
      <dgm:spPr/>
      <dgm:t>
        <a:bodyPr/>
        <a:lstStyle/>
        <a:p>
          <a:pPr algn="just"/>
          <a:r>
            <a:rPr lang="cs-CZ" i="1" dirty="0"/>
            <a:t>Sociální pedagogika jako životní pomoc je pozitivní pedagogika, jejímž cílem je v systému komplexní péče poskytnout pomoc dětem, mládeži a dospělým v různých typech prostředí hledáním optimálních forem pomoci a kompenzování nedostatků. </a:t>
          </a:r>
          <a:endParaRPr lang="en-US" dirty="0"/>
        </a:p>
      </dgm:t>
    </dgm:pt>
    <dgm:pt modelId="{D1A7C538-5B99-47A8-B18D-CBD71501C46A}" type="parTrans" cxnId="{798F2CAD-5507-4B79-B0BD-B3F93C96E912}">
      <dgm:prSet/>
      <dgm:spPr/>
      <dgm:t>
        <a:bodyPr/>
        <a:lstStyle/>
        <a:p>
          <a:endParaRPr lang="en-US"/>
        </a:p>
      </dgm:t>
    </dgm:pt>
    <dgm:pt modelId="{F07870F2-3CDE-42E2-8AF6-527701395AD2}" type="sibTrans" cxnId="{798F2CAD-5507-4B79-B0BD-B3F93C96E912}">
      <dgm:prSet/>
      <dgm:spPr/>
      <dgm:t>
        <a:bodyPr/>
        <a:lstStyle/>
        <a:p>
          <a:endParaRPr lang="en-US"/>
        </a:p>
      </dgm:t>
    </dgm:pt>
    <dgm:pt modelId="{B096D310-8F55-4079-8373-FF4F6ED33705}">
      <dgm:prSet custT="1"/>
      <dgm:spPr/>
      <dgm:t>
        <a:bodyPr/>
        <a:lstStyle/>
        <a:p>
          <a:pPr algn="just"/>
          <a:r>
            <a:rPr lang="cs-CZ" sz="2400" i="1" dirty="0"/>
            <a:t>Cílem je přeměna lidí a společnosti prostřednictvím výchovy. Jde o proces výchovné péče a ochrany směřující k integraci a stabilizaci osobnosti</a:t>
          </a:r>
          <a:r>
            <a:rPr lang="cs-CZ" sz="2400" dirty="0"/>
            <a:t>.(</a:t>
          </a:r>
          <a:r>
            <a:rPr lang="cs-CZ" sz="2400" dirty="0" err="1"/>
            <a:t>Bakošová</a:t>
          </a:r>
          <a:r>
            <a:rPr lang="cs-CZ" sz="2400" dirty="0"/>
            <a:t>, 2005, str. 54)</a:t>
          </a:r>
          <a:endParaRPr lang="en-US" sz="2400" dirty="0"/>
        </a:p>
      </dgm:t>
    </dgm:pt>
    <dgm:pt modelId="{F01693A0-5A18-4A08-B336-42FEBAFCC80D}" type="parTrans" cxnId="{9C128937-0025-433B-9778-FD142C940683}">
      <dgm:prSet/>
      <dgm:spPr/>
      <dgm:t>
        <a:bodyPr/>
        <a:lstStyle/>
        <a:p>
          <a:endParaRPr lang="en-US"/>
        </a:p>
      </dgm:t>
    </dgm:pt>
    <dgm:pt modelId="{FFC4DAD2-994C-4EA9-BA88-06626935921C}" type="sibTrans" cxnId="{9C128937-0025-433B-9778-FD142C940683}">
      <dgm:prSet/>
      <dgm:spPr/>
      <dgm:t>
        <a:bodyPr/>
        <a:lstStyle/>
        <a:p>
          <a:endParaRPr lang="en-US"/>
        </a:p>
      </dgm:t>
    </dgm:pt>
    <dgm:pt modelId="{FDD5DAE8-63C6-41EB-90AA-99A2889701CB}" type="pres">
      <dgm:prSet presAssocID="{EE911838-E1B6-4CD2-8497-4787A6AB3C07}" presName="linear" presStyleCnt="0">
        <dgm:presLayoutVars>
          <dgm:animLvl val="lvl"/>
          <dgm:resizeHandles val="exact"/>
        </dgm:presLayoutVars>
      </dgm:prSet>
      <dgm:spPr/>
    </dgm:pt>
    <dgm:pt modelId="{D2462376-B000-4DFE-A4D5-1DAF019511B1}" type="pres">
      <dgm:prSet presAssocID="{99F43808-C783-4B2C-8DF1-D8C8F1E03E0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86DC4D-95BD-4DC8-8E33-5D2025F2E5F5}" type="pres">
      <dgm:prSet presAssocID="{F07870F2-3CDE-42E2-8AF6-527701395AD2}" presName="spacer" presStyleCnt="0"/>
      <dgm:spPr/>
    </dgm:pt>
    <dgm:pt modelId="{23A60FF0-E6CA-4D78-ABA1-5E41A19ED579}" type="pres">
      <dgm:prSet presAssocID="{B096D310-8F55-4079-8373-FF4F6ED3370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DF8F62B-DF90-419B-96BF-27E8ECC5BC49}" type="presOf" srcId="{99F43808-C783-4B2C-8DF1-D8C8F1E03E07}" destId="{D2462376-B000-4DFE-A4D5-1DAF019511B1}" srcOrd="0" destOrd="0" presId="urn:microsoft.com/office/officeart/2005/8/layout/vList2"/>
    <dgm:cxn modelId="{9C128937-0025-433B-9778-FD142C940683}" srcId="{EE911838-E1B6-4CD2-8497-4787A6AB3C07}" destId="{B096D310-8F55-4079-8373-FF4F6ED33705}" srcOrd="1" destOrd="0" parTransId="{F01693A0-5A18-4A08-B336-42FEBAFCC80D}" sibTransId="{FFC4DAD2-994C-4EA9-BA88-06626935921C}"/>
    <dgm:cxn modelId="{6CAB624B-AEC3-4F04-AF1C-0CC6823F5DC3}" type="presOf" srcId="{B096D310-8F55-4079-8373-FF4F6ED33705}" destId="{23A60FF0-E6CA-4D78-ABA1-5E41A19ED579}" srcOrd="0" destOrd="0" presId="urn:microsoft.com/office/officeart/2005/8/layout/vList2"/>
    <dgm:cxn modelId="{B22A72A7-F233-4C54-BE1C-E662CA149B36}" type="presOf" srcId="{EE911838-E1B6-4CD2-8497-4787A6AB3C07}" destId="{FDD5DAE8-63C6-41EB-90AA-99A2889701CB}" srcOrd="0" destOrd="0" presId="urn:microsoft.com/office/officeart/2005/8/layout/vList2"/>
    <dgm:cxn modelId="{798F2CAD-5507-4B79-B0BD-B3F93C96E912}" srcId="{EE911838-E1B6-4CD2-8497-4787A6AB3C07}" destId="{99F43808-C783-4B2C-8DF1-D8C8F1E03E07}" srcOrd="0" destOrd="0" parTransId="{D1A7C538-5B99-47A8-B18D-CBD71501C46A}" sibTransId="{F07870F2-3CDE-42E2-8AF6-527701395AD2}"/>
    <dgm:cxn modelId="{8C286AD9-9B60-4F97-B602-F040C298E8CA}" type="presParOf" srcId="{FDD5DAE8-63C6-41EB-90AA-99A2889701CB}" destId="{D2462376-B000-4DFE-A4D5-1DAF019511B1}" srcOrd="0" destOrd="0" presId="urn:microsoft.com/office/officeart/2005/8/layout/vList2"/>
    <dgm:cxn modelId="{35984477-D79F-4591-A1EA-FA7E21570951}" type="presParOf" srcId="{FDD5DAE8-63C6-41EB-90AA-99A2889701CB}" destId="{F086DC4D-95BD-4DC8-8E33-5D2025F2E5F5}" srcOrd="1" destOrd="0" presId="urn:microsoft.com/office/officeart/2005/8/layout/vList2"/>
    <dgm:cxn modelId="{6A383737-CA89-467E-9033-4F61615851E7}" type="presParOf" srcId="{FDD5DAE8-63C6-41EB-90AA-99A2889701CB}" destId="{23A60FF0-E6CA-4D78-ABA1-5E41A19ED5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AB293-489C-4629-BD0A-6EE8955113AE}">
      <dsp:nvSpPr>
        <dsp:cNvPr id="0" name=""/>
        <dsp:cNvSpPr/>
      </dsp:nvSpPr>
      <dsp:spPr>
        <a:xfrm>
          <a:off x="0" y="30198"/>
          <a:ext cx="6348412" cy="1628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i="1" kern="1200"/>
            <a:t>„V sociální pedagogice platí více než v kterékoli jiné pedagogické disciplíně, </a:t>
          </a:r>
          <a:endParaRPr lang="en-US" sz="2900" kern="1200"/>
        </a:p>
      </dsp:txBody>
      <dsp:txXfrm>
        <a:off x="79504" y="109702"/>
        <a:ext cx="6189404" cy="1469632"/>
      </dsp:txXfrm>
    </dsp:sp>
    <dsp:sp modelId="{267431D8-71A4-43AD-8EB5-1E78F69398CB}">
      <dsp:nvSpPr>
        <dsp:cNvPr id="0" name=""/>
        <dsp:cNvSpPr/>
      </dsp:nvSpPr>
      <dsp:spPr>
        <a:xfrm>
          <a:off x="0" y="1742358"/>
          <a:ext cx="6348412" cy="1628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i="1" kern="1200"/>
            <a:t>že její cíle se mění se změnami společnosti v konkrétním čase a na konkrétním území.“</a:t>
          </a:r>
          <a:r>
            <a:rPr lang="cs-CZ" sz="2900" b="1" i="1" kern="1200"/>
            <a:t>[</a:t>
          </a:r>
          <a:r>
            <a:rPr lang="cs-CZ" sz="2900" b="1" kern="1200"/>
            <a:t>1]</a:t>
          </a:r>
          <a:r>
            <a:rPr lang="cs-CZ" sz="2900" kern="1200"/>
            <a:t> </a:t>
          </a:r>
          <a:endParaRPr lang="en-US" sz="2900" kern="1200"/>
        </a:p>
      </dsp:txBody>
      <dsp:txXfrm>
        <a:off x="79504" y="1821862"/>
        <a:ext cx="6189404" cy="1469632"/>
      </dsp:txXfrm>
    </dsp:sp>
    <dsp:sp modelId="{C066D5E7-712F-4C5D-BD12-33C58AFEACA4}">
      <dsp:nvSpPr>
        <dsp:cNvPr id="0" name=""/>
        <dsp:cNvSpPr/>
      </dsp:nvSpPr>
      <dsp:spPr>
        <a:xfrm>
          <a:off x="0" y="3370998"/>
          <a:ext cx="6348412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56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1" i="1" kern="1200"/>
            <a:t>[1]</a:t>
          </a:r>
          <a:r>
            <a:rPr lang="cs-CZ" sz="2300" i="1" kern="1200"/>
            <a:t> M.Přadka,  MU, 2004</a:t>
          </a:r>
          <a:endParaRPr lang="en-US" sz="2300" kern="1200"/>
        </a:p>
      </dsp:txBody>
      <dsp:txXfrm>
        <a:off x="0" y="3370998"/>
        <a:ext cx="6348412" cy="4802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F9693-4669-47EC-9A6D-36EEBF2BDD8C}">
      <dsp:nvSpPr>
        <dsp:cNvPr id="0" name=""/>
        <dsp:cNvSpPr/>
      </dsp:nvSpPr>
      <dsp:spPr>
        <a:xfrm>
          <a:off x="0" y="2660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0C887-202D-437E-9E40-7998C60A8D69}">
      <dsp:nvSpPr>
        <dsp:cNvPr id="0" name=""/>
        <dsp:cNvSpPr/>
      </dsp:nvSpPr>
      <dsp:spPr>
        <a:xfrm>
          <a:off x="0" y="2660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Sociální pedagogika v našich podmínkách je spojena se jmény B. Krause, který označil sociální pedagogiku jako vědu o sociálních aspektech výchovy a </a:t>
          </a:r>
          <a:endParaRPr lang="en-US" sz="2300" kern="1200" dirty="0"/>
        </a:p>
      </dsp:txBody>
      <dsp:txXfrm>
        <a:off x="0" y="2660"/>
        <a:ext cx="6290226" cy="1814141"/>
      </dsp:txXfrm>
    </dsp:sp>
    <dsp:sp modelId="{501BD81C-4296-4A88-8DAD-631304045AF3}">
      <dsp:nvSpPr>
        <dsp:cNvPr id="0" name=""/>
        <dsp:cNvSpPr/>
      </dsp:nvSpPr>
      <dsp:spPr>
        <a:xfrm>
          <a:off x="0" y="1816801"/>
          <a:ext cx="629022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29F65-6EE7-40AD-BF12-711793A781C8}">
      <dsp:nvSpPr>
        <dsp:cNvPr id="0" name=""/>
        <dsp:cNvSpPr/>
      </dsp:nvSpPr>
      <dsp:spPr>
        <a:xfrm>
          <a:off x="0" y="1816801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především s osobností M. </a:t>
          </a:r>
          <a:r>
            <a:rPr lang="cs-CZ" sz="2300" kern="1200" dirty="0" err="1"/>
            <a:t>Přadky</a:t>
          </a:r>
          <a:r>
            <a:rPr lang="cs-CZ" sz="2300" kern="1200" dirty="0"/>
            <a:t>, který vnímá sociální pedagogiku jako vědu zkoumající vztah výchovy a sociálního prostředí a zabývá se především vlivem prostředí na jedince a společnost.</a:t>
          </a:r>
          <a:endParaRPr lang="en-US" sz="2300" kern="1200" dirty="0"/>
        </a:p>
      </dsp:txBody>
      <dsp:txXfrm>
        <a:off x="0" y="1816801"/>
        <a:ext cx="6290226" cy="1814141"/>
      </dsp:txXfrm>
    </dsp:sp>
    <dsp:sp modelId="{3050FA59-62DE-4A0C-B587-1B0B8B7486C1}">
      <dsp:nvSpPr>
        <dsp:cNvPr id="0" name=""/>
        <dsp:cNvSpPr/>
      </dsp:nvSpPr>
      <dsp:spPr>
        <a:xfrm>
          <a:off x="0" y="3630943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81BBD-D9C7-4BC8-83A7-E385B5BCE759}">
      <dsp:nvSpPr>
        <dsp:cNvPr id="0" name=""/>
        <dsp:cNvSpPr/>
      </dsp:nvSpPr>
      <dsp:spPr>
        <a:xfrm>
          <a:off x="0" y="3630943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i="1" kern="1200" dirty="0"/>
            <a:t>Stal se rovněž zakladatelem studijního oboru Sociální pedagogika na Pedagogické fakultě Masarykovy univerzity. </a:t>
          </a:r>
          <a:endParaRPr lang="en-US" sz="2300" kern="1200" dirty="0"/>
        </a:p>
      </dsp:txBody>
      <dsp:txXfrm>
        <a:off x="0" y="3630943"/>
        <a:ext cx="6290226" cy="18141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B59CB-923E-4DBC-BED9-D85CFA3A41F4}">
      <dsp:nvSpPr>
        <dsp:cNvPr id="0" name=""/>
        <dsp:cNvSpPr/>
      </dsp:nvSpPr>
      <dsp:spPr>
        <a:xfrm>
          <a:off x="1320" y="48355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4F41A1-482A-4AB8-B8CC-8ABED7459CB9}">
      <dsp:nvSpPr>
        <dsp:cNvPr id="0" name=""/>
        <dsp:cNvSpPr/>
      </dsp:nvSpPr>
      <dsp:spPr>
        <a:xfrm>
          <a:off x="516452" y="537730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i="1" kern="1200" dirty="0"/>
            <a:t>Chápeme prostředí jako jakousi souhrnnou podmínku, za jejíhož spolupůsobení se osobnost člověka utváří výchovou jako činností cílevědomou a společensky zaměřenou. </a:t>
          </a:r>
          <a:endParaRPr lang="en-US" sz="2300" kern="1200" dirty="0"/>
        </a:p>
      </dsp:txBody>
      <dsp:txXfrm>
        <a:off x="602678" y="623956"/>
        <a:ext cx="4463730" cy="2771523"/>
      </dsp:txXfrm>
    </dsp:sp>
    <dsp:sp modelId="{DACC6EB7-4AAA-469B-96A8-D067E82160A4}">
      <dsp:nvSpPr>
        <dsp:cNvPr id="0" name=""/>
        <dsp:cNvSpPr/>
      </dsp:nvSpPr>
      <dsp:spPr>
        <a:xfrm>
          <a:off x="5667765" y="48355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ADFBDC-E773-472C-8DFA-A1371A4A2746}">
      <dsp:nvSpPr>
        <dsp:cNvPr id="0" name=""/>
        <dsp:cNvSpPr/>
      </dsp:nvSpPr>
      <dsp:spPr>
        <a:xfrm>
          <a:off x="6182897" y="537730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1" kern="1200" dirty="0"/>
            <a:t>V sociální pedagogice platí více než v kterékoli jiné pedagogické disciplíně, že její cíle se mění se změnami společnosti v konkrétním čase a na konkrétním území.“</a:t>
          </a:r>
          <a:r>
            <a:rPr lang="cs-CZ" sz="2300" kern="1200" dirty="0"/>
            <a:t> (</a:t>
          </a:r>
          <a:r>
            <a:rPr lang="cs-CZ" sz="2300" kern="1200" dirty="0" err="1"/>
            <a:t>Přadka</a:t>
          </a:r>
          <a:r>
            <a:rPr lang="cs-CZ" sz="2300" kern="1200" dirty="0"/>
            <a:t>, 1983, str. 107)</a:t>
          </a:r>
          <a:endParaRPr lang="en-US" sz="2300" kern="1200" dirty="0"/>
        </a:p>
      </dsp:txBody>
      <dsp:txXfrm>
        <a:off x="6269123" y="623956"/>
        <a:ext cx="4463730" cy="27715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26701-6053-4B05-B494-5BE714681DF5}">
      <dsp:nvSpPr>
        <dsp:cNvPr id="0" name=""/>
        <dsp:cNvSpPr/>
      </dsp:nvSpPr>
      <dsp:spPr>
        <a:xfrm>
          <a:off x="0" y="47053"/>
          <a:ext cx="10820400" cy="127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Požadavky na přípravu sociálního pedagoga se vzhledem k spektru cílových skupin, s kterými může pracovat, stále více stupňují. </a:t>
          </a:r>
          <a:endParaRPr lang="en-US" sz="2000" kern="1200" dirty="0"/>
        </a:p>
      </dsp:txBody>
      <dsp:txXfrm>
        <a:off x="62262" y="109315"/>
        <a:ext cx="10695876" cy="1150922"/>
      </dsp:txXfrm>
    </dsp:sp>
    <dsp:sp modelId="{D3A567AC-99BD-44C9-AF21-7BA1098D5EA5}">
      <dsp:nvSpPr>
        <dsp:cNvPr id="0" name=""/>
        <dsp:cNvSpPr/>
      </dsp:nvSpPr>
      <dsp:spPr>
        <a:xfrm>
          <a:off x="0" y="1374339"/>
          <a:ext cx="10820400" cy="127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Sociální pedagog je specializovaný odborník vybavený teoreticky, prakticky a koncepčně pro záměrné a cílené působení na osoby a sociální skupiny především tam, kde životní způsob, životní praxe těchto jednotlivců či sociálních skupin se vyznačuje destruktivním či nekreativním způsobem uspokojování potřeb a utváření vlastní identity. </a:t>
          </a:r>
          <a:endParaRPr lang="en-US" sz="1800" kern="1200"/>
        </a:p>
      </dsp:txBody>
      <dsp:txXfrm>
        <a:off x="62262" y="1436601"/>
        <a:ext cx="10695876" cy="1150922"/>
      </dsp:txXfrm>
    </dsp:sp>
    <dsp:sp modelId="{1A51B92F-AA9E-450C-838C-CEC0462530F0}">
      <dsp:nvSpPr>
        <dsp:cNvPr id="0" name=""/>
        <dsp:cNvSpPr/>
      </dsp:nvSpPr>
      <dsp:spPr>
        <a:xfrm>
          <a:off x="0" y="2701625"/>
          <a:ext cx="10820400" cy="127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Jedná se o běžnou populaci, ale i o jednotlivce a skupiny se sociálním znevýhodněním (Klíma, 1993).</a:t>
          </a:r>
          <a:endParaRPr lang="en-US" sz="1800" kern="1200"/>
        </a:p>
      </dsp:txBody>
      <dsp:txXfrm>
        <a:off x="62262" y="2763887"/>
        <a:ext cx="10695876" cy="11509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BF565-8C9A-4A39-AEFE-0FFB6BF748A8}">
      <dsp:nvSpPr>
        <dsp:cNvPr id="0" name=""/>
        <dsp:cNvSpPr/>
      </dsp:nvSpPr>
      <dsp:spPr>
        <a:xfrm>
          <a:off x="0" y="4570"/>
          <a:ext cx="6290226" cy="15655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6A76A-FB28-4C64-A723-FADF065D434E}">
      <dsp:nvSpPr>
        <dsp:cNvPr id="0" name=""/>
        <dsp:cNvSpPr/>
      </dsp:nvSpPr>
      <dsp:spPr>
        <a:xfrm>
          <a:off x="473571" y="356813"/>
          <a:ext cx="861880" cy="8610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7C0B5-29DA-42C2-8303-0CBAA55B7574}">
      <dsp:nvSpPr>
        <dsp:cNvPr id="0" name=""/>
        <dsp:cNvSpPr/>
      </dsp:nvSpPr>
      <dsp:spPr>
        <a:xfrm>
          <a:off x="1809023" y="4570"/>
          <a:ext cx="4386172" cy="156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47" tIns="165847" rIns="165847" bIns="165847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Sociální pedagog v podstatě řídí a organizuje na profesionální úrovni výchovný i aktivizační proces a působí na cílové skupiny ve směru jejich žádoucího optimálního osobnostního rozvoje. </a:t>
          </a:r>
          <a:endParaRPr lang="en-US" sz="1600" kern="1200" dirty="0"/>
        </a:p>
      </dsp:txBody>
      <dsp:txXfrm>
        <a:off x="1809023" y="4570"/>
        <a:ext cx="4386172" cy="1567055"/>
      </dsp:txXfrm>
    </dsp:sp>
    <dsp:sp modelId="{E62C37CA-393F-47C2-949D-23958CA9EF15}">
      <dsp:nvSpPr>
        <dsp:cNvPr id="0" name=""/>
        <dsp:cNvSpPr/>
      </dsp:nvSpPr>
      <dsp:spPr>
        <a:xfrm>
          <a:off x="0" y="1940344"/>
          <a:ext cx="6290226" cy="15655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9E945-935E-4309-8943-0A2AFE858EC3}">
      <dsp:nvSpPr>
        <dsp:cNvPr id="0" name=""/>
        <dsp:cNvSpPr/>
      </dsp:nvSpPr>
      <dsp:spPr>
        <a:xfrm>
          <a:off x="473571" y="2292587"/>
          <a:ext cx="861880" cy="8610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A5C47-0E98-4866-9D64-75E44B4B14C2}">
      <dsp:nvSpPr>
        <dsp:cNvPr id="0" name=""/>
        <dsp:cNvSpPr/>
      </dsp:nvSpPr>
      <dsp:spPr>
        <a:xfrm>
          <a:off x="1809023" y="1940344"/>
          <a:ext cx="4386172" cy="156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47" tIns="165847" rIns="165847" bIns="165847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Většinou se jedná o proces realizovaný ve volném čase, může se však odehrávat i ve školním, rodinném i jiném prostředí. </a:t>
          </a:r>
          <a:endParaRPr lang="en-US" sz="1700" kern="1200" dirty="0"/>
        </a:p>
      </dsp:txBody>
      <dsp:txXfrm>
        <a:off x="1809023" y="1940344"/>
        <a:ext cx="4386172" cy="1567055"/>
      </dsp:txXfrm>
    </dsp:sp>
    <dsp:sp modelId="{6D3101BA-E788-430C-8CAD-AF50CFB86EC9}">
      <dsp:nvSpPr>
        <dsp:cNvPr id="0" name=""/>
        <dsp:cNvSpPr/>
      </dsp:nvSpPr>
      <dsp:spPr>
        <a:xfrm>
          <a:off x="0" y="3876119"/>
          <a:ext cx="6290226" cy="15655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124BC-69FF-4BB2-82D4-0F20559AF4C2}">
      <dsp:nvSpPr>
        <dsp:cNvPr id="0" name=""/>
        <dsp:cNvSpPr/>
      </dsp:nvSpPr>
      <dsp:spPr>
        <a:xfrm>
          <a:off x="473571" y="4228362"/>
          <a:ext cx="861880" cy="8610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FF237-558F-4552-9AFD-1DA31E388469}">
      <dsp:nvSpPr>
        <dsp:cNvPr id="0" name=""/>
        <dsp:cNvSpPr/>
      </dsp:nvSpPr>
      <dsp:spPr>
        <a:xfrm>
          <a:off x="1809023" y="3876119"/>
          <a:ext cx="4386172" cy="156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47" tIns="165847" rIns="165847" bIns="165847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Cílem je podpora jedince i skupin v běžných, ale i v náročných životních situacích. Velkým tématem sociální pedagogiky se stává inkluze. </a:t>
          </a:r>
          <a:endParaRPr lang="en-US" sz="1700" kern="1200" dirty="0"/>
        </a:p>
      </dsp:txBody>
      <dsp:txXfrm>
        <a:off x="1809023" y="3876119"/>
        <a:ext cx="4386172" cy="15670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C4674-6433-41FF-B09A-59494DE40D42}">
      <dsp:nvSpPr>
        <dsp:cNvPr id="0" name=""/>
        <dsp:cNvSpPr/>
      </dsp:nvSpPr>
      <dsp:spPr>
        <a:xfrm>
          <a:off x="0" y="2341695"/>
          <a:ext cx="6348413" cy="1536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praktické sociální dovednosti, spektrum vědomostí, profesionální etickou identitu a odbornost diferencovanou na široké škále.</a:t>
          </a:r>
          <a:endParaRPr lang="en-US" sz="2200" kern="1200"/>
        </a:p>
      </dsp:txBody>
      <dsp:txXfrm>
        <a:off x="0" y="2341695"/>
        <a:ext cx="6348413" cy="1536405"/>
      </dsp:txXfrm>
    </dsp:sp>
    <dsp:sp modelId="{90244A11-76A8-4417-B7D8-1DF7D698411B}">
      <dsp:nvSpPr>
        <dsp:cNvPr id="0" name=""/>
        <dsp:cNvSpPr/>
      </dsp:nvSpPr>
      <dsp:spPr>
        <a:xfrm rot="10800000">
          <a:off x="0" y="1749"/>
          <a:ext cx="6348413" cy="23629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U sociálního pedagoga tedy předpokládáme </a:t>
          </a:r>
          <a:endParaRPr lang="en-US" sz="2200" kern="1200"/>
        </a:p>
      </dsp:txBody>
      <dsp:txXfrm rot="10800000">
        <a:off x="0" y="1749"/>
        <a:ext cx="6348413" cy="15354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91A7A-F79C-483C-B3BF-0D0AA23CE0C3}">
      <dsp:nvSpPr>
        <dsp:cNvPr id="0" name=""/>
        <dsp:cNvSpPr/>
      </dsp:nvSpPr>
      <dsp:spPr>
        <a:xfrm>
          <a:off x="0" y="5569"/>
          <a:ext cx="7290743" cy="11523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3EF0B-D543-4690-ACE2-AFD09A625AA6}">
      <dsp:nvSpPr>
        <dsp:cNvPr id="0" name=""/>
        <dsp:cNvSpPr/>
      </dsp:nvSpPr>
      <dsp:spPr>
        <a:xfrm>
          <a:off x="348573" y="264839"/>
          <a:ext cx="634389" cy="633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6B6C4-50AE-461A-B734-F2F4308F3EA1}">
      <dsp:nvSpPr>
        <dsp:cNvPr id="0" name=""/>
        <dsp:cNvSpPr/>
      </dsp:nvSpPr>
      <dsp:spPr>
        <a:xfrm>
          <a:off x="1331535" y="5569"/>
          <a:ext cx="5879227" cy="1296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97" tIns="137197" rIns="137197" bIns="137197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 celkovém shrnutí jsou tedy u sociálního pedagoga požadovány </a:t>
          </a:r>
          <a:r>
            <a:rPr lang="cs-CZ" sz="1600" b="1" kern="1200" dirty="0"/>
            <a:t>vědomosti širokého společenskovědního základu, </a:t>
          </a:r>
          <a:r>
            <a:rPr lang="cs-CZ" sz="1600" kern="1200" dirty="0"/>
            <a:t>speciální poznatky ze </a:t>
          </a:r>
          <a:r>
            <a:rPr lang="cs-CZ" sz="1600" b="1" kern="1200" dirty="0"/>
            <a:t>sociální pedagogiky a znalosti z pedagogiky volného času </a:t>
          </a:r>
          <a:r>
            <a:rPr lang="cs-CZ" sz="1600" kern="1200" dirty="0"/>
            <a:t>v rámci níž organizuje </a:t>
          </a:r>
          <a:r>
            <a:rPr lang="cs-CZ" sz="1600" b="1" kern="1200" dirty="0"/>
            <a:t>volnočasové aktivity. </a:t>
          </a:r>
          <a:endParaRPr lang="en-US" sz="1600" kern="1200" dirty="0"/>
        </a:p>
      </dsp:txBody>
      <dsp:txXfrm>
        <a:off x="1331535" y="5569"/>
        <a:ext cx="5879227" cy="1296346"/>
      </dsp:txXfrm>
    </dsp:sp>
    <dsp:sp modelId="{715F39FD-AD02-415C-8F97-3B54A48391D5}">
      <dsp:nvSpPr>
        <dsp:cNvPr id="0" name=""/>
        <dsp:cNvSpPr/>
      </dsp:nvSpPr>
      <dsp:spPr>
        <a:xfrm>
          <a:off x="0" y="1626003"/>
          <a:ext cx="7290743" cy="11523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83833-6123-41CC-8A99-F35C62C6FB8A}">
      <dsp:nvSpPr>
        <dsp:cNvPr id="0" name=""/>
        <dsp:cNvSpPr/>
      </dsp:nvSpPr>
      <dsp:spPr>
        <a:xfrm>
          <a:off x="348573" y="1885273"/>
          <a:ext cx="634389" cy="633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B87B6-A9B8-4D04-A0F8-BFB8B1BF42B8}">
      <dsp:nvSpPr>
        <dsp:cNvPr id="0" name=""/>
        <dsp:cNvSpPr/>
      </dsp:nvSpPr>
      <dsp:spPr>
        <a:xfrm>
          <a:off x="1331535" y="1626003"/>
          <a:ext cx="5879227" cy="1296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97" tIns="137197" rIns="137197" bIns="137197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Sociální pedagog </a:t>
          </a:r>
          <a:r>
            <a:rPr lang="cs-CZ" sz="1600" kern="1200" dirty="0"/>
            <a:t>ovládá </a:t>
          </a:r>
          <a:r>
            <a:rPr lang="cs-CZ" sz="1600" b="1" kern="1200" dirty="0"/>
            <a:t>metody sociálně výchovné práce a </a:t>
          </a:r>
          <a:r>
            <a:rPr lang="cs-CZ" sz="1600" kern="1200" dirty="0"/>
            <a:t>dovednosti v </a:t>
          </a:r>
          <a:r>
            <a:rPr lang="cs-CZ" sz="1600" b="1" kern="1200" dirty="0"/>
            <a:t>sociální komunikaci a diagnostice</a:t>
          </a:r>
          <a:r>
            <a:rPr lang="cs-CZ" sz="1600" kern="1200" dirty="0"/>
            <a:t> (díky ní aplikuje metody sociálně </a:t>
          </a:r>
          <a:r>
            <a:rPr lang="cs-CZ" sz="1600" b="1" kern="1200" dirty="0"/>
            <a:t>pedagogické prevence i terapie). </a:t>
          </a:r>
          <a:endParaRPr lang="en-US" sz="1600" kern="1200" dirty="0"/>
        </a:p>
      </dsp:txBody>
      <dsp:txXfrm>
        <a:off x="1331535" y="1626003"/>
        <a:ext cx="5879227" cy="1296346"/>
      </dsp:txXfrm>
    </dsp:sp>
    <dsp:sp modelId="{CCCB4321-6842-4473-93B7-58955CD53687}">
      <dsp:nvSpPr>
        <dsp:cNvPr id="0" name=""/>
        <dsp:cNvSpPr/>
      </dsp:nvSpPr>
      <dsp:spPr>
        <a:xfrm>
          <a:off x="0" y="3246437"/>
          <a:ext cx="7290743" cy="11523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C39C7-4790-4F07-BA98-B4F44D95F77C}">
      <dsp:nvSpPr>
        <dsp:cNvPr id="0" name=""/>
        <dsp:cNvSpPr/>
      </dsp:nvSpPr>
      <dsp:spPr>
        <a:xfrm>
          <a:off x="348573" y="3505706"/>
          <a:ext cx="634389" cy="633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6FDB2-DCFC-40FF-AA39-B58B3B6C40AB}">
      <dsp:nvSpPr>
        <dsp:cNvPr id="0" name=""/>
        <dsp:cNvSpPr/>
      </dsp:nvSpPr>
      <dsp:spPr>
        <a:xfrm>
          <a:off x="1331535" y="3246437"/>
          <a:ext cx="5879227" cy="1296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97" tIns="137197" rIns="137197" bIns="13719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Je schopen</a:t>
          </a:r>
          <a:r>
            <a:rPr lang="cs-CZ" sz="1800" kern="1200"/>
            <a:t> </a:t>
          </a:r>
          <a:r>
            <a:rPr lang="cs-CZ" sz="1800" b="1" kern="1200"/>
            <a:t>asertivního řešení problémů, náhledu na situaci jedince nebo skupiny, s kterou pracuje, má schopnost hluboké empatie a tvořivosti. </a:t>
          </a:r>
          <a:endParaRPr lang="en-US" sz="1800" kern="1200"/>
        </a:p>
      </dsp:txBody>
      <dsp:txXfrm>
        <a:off x="1331535" y="3246437"/>
        <a:ext cx="5879227" cy="1296346"/>
      </dsp:txXfrm>
    </dsp:sp>
    <dsp:sp modelId="{56CFD5E6-D03A-4D2A-BC0E-9A78B8E154CE}">
      <dsp:nvSpPr>
        <dsp:cNvPr id="0" name=""/>
        <dsp:cNvSpPr/>
      </dsp:nvSpPr>
      <dsp:spPr>
        <a:xfrm>
          <a:off x="0" y="4866871"/>
          <a:ext cx="7290743" cy="11523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DDD60-2A60-41BD-BBF5-143B2D7E7F39}">
      <dsp:nvSpPr>
        <dsp:cNvPr id="0" name=""/>
        <dsp:cNvSpPr/>
      </dsp:nvSpPr>
      <dsp:spPr>
        <a:xfrm>
          <a:off x="348573" y="5126140"/>
          <a:ext cx="634389" cy="6337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51C96-5639-41C3-9694-4B6FFC83CED5}">
      <dsp:nvSpPr>
        <dsp:cNvPr id="0" name=""/>
        <dsp:cNvSpPr/>
      </dsp:nvSpPr>
      <dsp:spPr>
        <a:xfrm>
          <a:off x="1331535" y="4866871"/>
          <a:ext cx="5879227" cy="1296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97" tIns="137197" rIns="137197" bIns="137197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Stále významněji se v těchto souvislostech objevuje požadavek na schopnost tvořit projekty směřované k nejrůznějším cílovým skupinám. </a:t>
          </a:r>
          <a:endParaRPr lang="en-US" sz="1800" kern="1200" dirty="0"/>
        </a:p>
      </dsp:txBody>
      <dsp:txXfrm>
        <a:off x="1331535" y="4866871"/>
        <a:ext cx="5879227" cy="1296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6B0BA-50E3-4DBD-90E6-CD57D8068472}">
      <dsp:nvSpPr>
        <dsp:cNvPr id="0" name=""/>
        <dsp:cNvSpPr/>
      </dsp:nvSpPr>
      <dsp:spPr>
        <a:xfrm>
          <a:off x="523095" y="459521"/>
          <a:ext cx="1441902" cy="1441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74863-3894-4B17-8B63-2076F4CFB515}">
      <dsp:nvSpPr>
        <dsp:cNvPr id="0" name=""/>
        <dsp:cNvSpPr/>
      </dsp:nvSpPr>
      <dsp:spPr>
        <a:xfrm>
          <a:off x="830385" y="766811"/>
          <a:ext cx="827321" cy="827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AAAD9-28D7-4969-B338-AD105F421D7F}">
      <dsp:nvSpPr>
        <dsp:cNvPr id="0" name=""/>
        <dsp:cNvSpPr/>
      </dsp:nvSpPr>
      <dsp:spPr>
        <a:xfrm>
          <a:off x="62159" y="2350541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Diagnostikování prostředí</a:t>
          </a:r>
          <a:endParaRPr lang="en-US" sz="1700" kern="1200"/>
        </a:p>
      </dsp:txBody>
      <dsp:txXfrm>
        <a:off x="62159" y="2350541"/>
        <a:ext cx="2363775" cy="720000"/>
      </dsp:txXfrm>
    </dsp:sp>
    <dsp:sp modelId="{831D09E0-28F5-46B0-A590-C83D898F8E73}">
      <dsp:nvSpPr>
        <dsp:cNvPr id="0" name=""/>
        <dsp:cNvSpPr/>
      </dsp:nvSpPr>
      <dsp:spPr>
        <a:xfrm>
          <a:off x="3300530" y="459521"/>
          <a:ext cx="1441902" cy="14419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31FBC-8ED2-4D6D-9A06-771B37D898D6}">
      <dsp:nvSpPr>
        <dsp:cNvPr id="0" name=""/>
        <dsp:cNvSpPr/>
      </dsp:nvSpPr>
      <dsp:spPr>
        <a:xfrm>
          <a:off x="3607821" y="766811"/>
          <a:ext cx="827321" cy="827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48BBF-AC5F-44BC-87CB-2879E33A203F}">
      <dsp:nvSpPr>
        <dsp:cNvPr id="0" name=""/>
        <dsp:cNvSpPr/>
      </dsp:nvSpPr>
      <dsp:spPr>
        <a:xfrm>
          <a:off x="2839594" y="2350541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Minimalizace ohrožení prostředím</a:t>
          </a:r>
          <a:endParaRPr lang="en-US" sz="1700" kern="1200"/>
        </a:p>
      </dsp:txBody>
      <dsp:txXfrm>
        <a:off x="2839594" y="2350541"/>
        <a:ext cx="2363775" cy="720000"/>
      </dsp:txXfrm>
    </dsp:sp>
    <dsp:sp modelId="{FE9EBA62-2955-47AE-9664-5489A66A5A58}">
      <dsp:nvSpPr>
        <dsp:cNvPr id="0" name=""/>
        <dsp:cNvSpPr/>
      </dsp:nvSpPr>
      <dsp:spPr>
        <a:xfrm>
          <a:off x="6077966" y="459521"/>
          <a:ext cx="1441902" cy="14419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690BA-67DB-4E81-82C1-A1A784B4F2F4}">
      <dsp:nvSpPr>
        <dsp:cNvPr id="0" name=""/>
        <dsp:cNvSpPr/>
      </dsp:nvSpPr>
      <dsp:spPr>
        <a:xfrm>
          <a:off x="6385257" y="766811"/>
          <a:ext cx="827321" cy="8273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97715-64D4-4D55-B3E1-F6071CA3FE47}">
      <dsp:nvSpPr>
        <dsp:cNvPr id="0" name=""/>
        <dsp:cNvSpPr/>
      </dsp:nvSpPr>
      <dsp:spPr>
        <a:xfrm>
          <a:off x="5617030" y="2350541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Prevence ohrožení prostředím</a:t>
          </a:r>
          <a:endParaRPr lang="en-US" sz="1700" kern="1200"/>
        </a:p>
      </dsp:txBody>
      <dsp:txXfrm>
        <a:off x="5617030" y="2350541"/>
        <a:ext cx="2363775" cy="720000"/>
      </dsp:txXfrm>
    </dsp:sp>
    <dsp:sp modelId="{2FD574F6-0FBF-41EA-B5CA-327A78029119}">
      <dsp:nvSpPr>
        <dsp:cNvPr id="0" name=""/>
        <dsp:cNvSpPr/>
      </dsp:nvSpPr>
      <dsp:spPr>
        <a:xfrm>
          <a:off x="8855402" y="459521"/>
          <a:ext cx="1441902" cy="14419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01841-810D-4A3C-B070-D1C42797FA5A}">
      <dsp:nvSpPr>
        <dsp:cNvPr id="0" name=""/>
        <dsp:cNvSpPr/>
      </dsp:nvSpPr>
      <dsp:spPr>
        <a:xfrm>
          <a:off x="9162692" y="766811"/>
          <a:ext cx="827321" cy="8273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3AB54-3723-4300-83E3-89D2C780E87E}">
      <dsp:nvSpPr>
        <dsp:cNvPr id="0" name=""/>
        <dsp:cNvSpPr/>
      </dsp:nvSpPr>
      <dsp:spPr>
        <a:xfrm>
          <a:off x="8394465" y="2350541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Kompenzace ohrožení prostředím</a:t>
          </a:r>
          <a:endParaRPr lang="en-US" sz="1700" kern="1200"/>
        </a:p>
      </dsp:txBody>
      <dsp:txXfrm>
        <a:off x="8394465" y="2350541"/>
        <a:ext cx="236377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A8540-89B0-4A1A-8686-54B9AF89F36E}">
      <dsp:nvSpPr>
        <dsp:cNvPr id="0" name=""/>
        <dsp:cNvSpPr/>
      </dsp:nvSpPr>
      <dsp:spPr>
        <a:xfrm>
          <a:off x="0" y="665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815AB-F206-451F-A3ED-D1617E7DEF59}">
      <dsp:nvSpPr>
        <dsp:cNvPr id="0" name=""/>
        <dsp:cNvSpPr/>
      </dsp:nvSpPr>
      <dsp:spPr>
        <a:xfrm>
          <a:off x="470725" y="350791"/>
          <a:ext cx="855865" cy="855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81F6C-8F49-4E26-97CB-CE0B9E326DA2}">
      <dsp:nvSpPr>
        <dsp:cNvPr id="0" name=""/>
        <dsp:cNvSpPr/>
      </dsp:nvSpPr>
      <dsp:spPr>
        <a:xfrm>
          <a:off x="1797316" y="665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Vlastní vývoj sociální pedagogiky začíná na přelomu 19. a 20. století, kdy se pozornost pedagogiky obrací na </a:t>
          </a:r>
          <a:r>
            <a:rPr lang="cs-CZ" sz="1700" b="1" kern="1200"/>
            <a:t>otázky výchovného prostředí. </a:t>
          </a:r>
          <a:endParaRPr lang="en-US" sz="1700" kern="1200"/>
        </a:p>
      </dsp:txBody>
      <dsp:txXfrm>
        <a:off x="1797316" y="665"/>
        <a:ext cx="4492909" cy="1556118"/>
      </dsp:txXfrm>
    </dsp:sp>
    <dsp:sp modelId="{7586E9BC-1DD2-454E-8472-53CFBEF99508}">
      <dsp:nvSpPr>
        <dsp:cNvPr id="0" name=""/>
        <dsp:cNvSpPr/>
      </dsp:nvSpPr>
      <dsp:spPr>
        <a:xfrm>
          <a:off x="0" y="1945813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29CEE-E28F-42DF-8442-44635905D57A}">
      <dsp:nvSpPr>
        <dsp:cNvPr id="0" name=""/>
        <dsp:cNvSpPr/>
      </dsp:nvSpPr>
      <dsp:spPr>
        <a:xfrm>
          <a:off x="470725" y="2295939"/>
          <a:ext cx="855865" cy="855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9410C-4213-4689-BBF6-171119ED10D4}">
      <dsp:nvSpPr>
        <dsp:cNvPr id="0" name=""/>
        <dsp:cNvSpPr/>
      </dsp:nvSpPr>
      <dsp:spPr>
        <a:xfrm>
          <a:off x="1797316" y="1945813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Velký vliv na společenskou podmíněnost procesů výchovy mají názory J. J. Pestalozziho a R. Owena.</a:t>
          </a:r>
          <a:endParaRPr lang="en-US" sz="1700" kern="1200"/>
        </a:p>
      </dsp:txBody>
      <dsp:txXfrm>
        <a:off x="1797316" y="1945813"/>
        <a:ext cx="4492909" cy="1556118"/>
      </dsp:txXfrm>
    </dsp:sp>
    <dsp:sp modelId="{7DCEE6B1-E693-4CD5-A057-519DAEDAA341}">
      <dsp:nvSpPr>
        <dsp:cNvPr id="0" name=""/>
        <dsp:cNvSpPr/>
      </dsp:nvSpPr>
      <dsp:spPr>
        <a:xfrm>
          <a:off x="0" y="3890961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D7EFB-342C-4AF4-83A5-5AA4E99F26E7}">
      <dsp:nvSpPr>
        <dsp:cNvPr id="0" name=""/>
        <dsp:cNvSpPr/>
      </dsp:nvSpPr>
      <dsp:spPr>
        <a:xfrm>
          <a:off x="470725" y="4241088"/>
          <a:ext cx="855865" cy="855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8641C-ED82-4528-94CD-F8B91D6F586E}">
      <dsp:nvSpPr>
        <dsp:cNvPr id="0" name=""/>
        <dsp:cNvSpPr/>
      </dsp:nvSpPr>
      <dsp:spPr>
        <a:xfrm>
          <a:off x="1797316" y="3890961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Pestalozii v příběhu „Linharta a Gertrudy“ hovoří o </a:t>
          </a:r>
          <a:r>
            <a:rPr lang="cs-CZ" sz="1700" b="1" kern="1200"/>
            <a:t>výchovné úloze prostředí a také o potřebě záměrných činností, které vytváří kladné vývojové podněty</a:t>
          </a:r>
          <a:endParaRPr lang="en-US" sz="1700" kern="1200"/>
        </a:p>
      </dsp:txBody>
      <dsp:txXfrm>
        <a:off x="1797316" y="3890961"/>
        <a:ext cx="4492909" cy="1556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80F68-7850-41C0-8823-F91BAE8711F8}">
      <dsp:nvSpPr>
        <dsp:cNvPr id="0" name=""/>
        <dsp:cNvSpPr/>
      </dsp:nvSpPr>
      <dsp:spPr>
        <a:xfrm>
          <a:off x="0" y="665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6EF47-0337-4912-894E-2BD2A6D9070D}">
      <dsp:nvSpPr>
        <dsp:cNvPr id="0" name=""/>
        <dsp:cNvSpPr/>
      </dsp:nvSpPr>
      <dsp:spPr>
        <a:xfrm>
          <a:off x="470725" y="350791"/>
          <a:ext cx="855865" cy="855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C14AF-A7D3-4F15-A107-643FD254EDE7}">
      <dsp:nvSpPr>
        <dsp:cNvPr id="0" name=""/>
        <dsp:cNvSpPr/>
      </dsp:nvSpPr>
      <dsp:spPr>
        <a:xfrm>
          <a:off x="1797316" y="665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Koncepce sociální pedagogiky v Německu, zejména v pojetí K. Mollenhauera a H. Marburgerové poukazují na to, </a:t>
          </a:r>
          <a:endParaRPr lang="en-US" sz="1700" kern="1200"/>
        </a:p>
      </dsp:txBody>
      <dsp:txXfrm>
        <a:off x="1797316" y="665"/>
        <a:ext cx="4492909" cy="1556118"/>
      </dsp:txXfrm>
    </dsp:sp>
    <dsp:sp modelId="{4EB52349-0582-495A-82EC-C2BE6B339AE2}">
      <dsp:nvSpPr>
        <dsp:cNvPr id="0" name=""/>
        <dsp:cNvSpPr/>
      </dsp:nvSpPr>
      <dsp:spPr>
        <a:xfrm>
          <a:off x="0" y="1945813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7FF88-D5C9-40BB-A4B0-313D7F2E6125}">
      <dsp:nvSpPr>
        <dsp:cNvPr id="0" name=""/>
        <dsp:cNvSpPr/>
      </dsp:nvSpPr>
      <dsp:spPr>
        <a:xfrm>
          <a:off x="470725" y="2295939"/>
          <a:ext cx="855865" cy="855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67786-D9B3-48EE-9025-5194719D262E}">
      <dsp:nvSpPr>
        <dsp:cNvPr id="0" name=""/>
        <dsp:cNvSpPr/>
      </dsp:nvSpPr>
      <dsp:spPr>
        <a:xfrm>
          <a:off x="1797316" y="1945813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1" kern="1200"/>
            <a:t>že společenský vývoj přináší různé problémy, které zasahují do života dětí a dospívajících, kterým je třeba pomoci. </a:t>
          </a:r>
          <a:r>
            <a:rPr lang="cs-CZ" sz="1700" i="1" kern="1200"/>
            <a:t>(inklinace k pomoci, tedy k sociální práci)</a:t>
          </a:r>
          <a:endParaRPr lang="en-US" sz="1700" kern="1200"/>
        </a:p>
      </dsp:txBody>
      <dsp:txXfrm>
        <a:off x="1797316" y="1945813"/>
        <a:ext cx="4492909" cy="1556118"/>
      </dsp:txXfrm>
    </dsp:sp>
    <dsp:sp modelId="{9A86A18B-C166-4974-B610-10DE570162A6}">
      <dsp:nvSpPr>
        <dsp:cNvPr id="0" name=""/>
        <dsp:cNvSpPr/>
      </dsp:nvSpPr>
      <dsp:spPr>
        <a:xfrm>
          <a:off x="0" y="3890961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47274-6D8F-4E43-8EE0-7F8D4D1B7D79}">
      <dsp:nvSpPr>
        <dsp:cNvPr id="0" name=""/>
        <dsp:cNvSpPr/>
      </dsp:nvSpPr>
      <dsp:spPr>
        <a:xfrm>
          <a:off x="470725" y="4241088"/>
          <a:ext cx="855865" cy="855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F6D7C-2404-4AD6-8CAD-83EC0FBA6365}">
      <dsp:nvSpPr>
        <dsp:cNvPr id="0" name=""/>
        <dsp:cNvSpPr/>
      </dsp:nvSpPr>
      <dsp:spPr>
        <a:xfrm>
          <a:off x="1797316" y="3890961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Proto vzniká sociální pedagogika, aby na tyto situace reagovala a hledala možná řešení a nabídla je těmto sociálně znevýhodněným skupinám</a:t>
          </a:r>
          <a:r>
            <a:rPr lang="cs-CZ" sz="1700" kern="1200"/>
            <a:t>. </a:t>
          </a:r>
          <a:endParaRPr lang="en-US" sz="1700" kern="1200"/>
        </a:p>
      </dsp:txBody>
      <dsp:txXfrm>
        <a:off x="1797316" y="3890961"/>
        <a:ext cx="4492909" cy="1556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4A921-B24D-4BB8-8DBA-506309147891}">
      <dsp:nvSpPr>
        <dsp:cNvPr id="0" name=""/>
        <dsp:cNvSpPr/>
      </dsp:nvSpPr>
      <dsp:spPr>
        <a:xfrm>
          <a:off x="0" y="73147"/>
          <a:ext cx="6290226" cy="26190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Za zakladatele teoretického směru bývá považován především Paul </a:t>
          </a:r>
          <a:r>
            <a:rPr lang="cs-CZ" sz="2200" kern="1200" dirty="0" err="1"/>
            <a:t>Natorp</a:t>
          </a:r>
          <a:r>
            <a:rPr lang="cs-CZ" sz="2200" kern="1200" dirty="0"/>
            <a:t>, který hledal východiska především pod vlivem filozofie I. Kanta, H. </a:t>
          </a:r>
          <a:r>
            <a:rPr lang="cs-CZ" sz="2200" kern="1200" dirty="0" err="1"/>
            <a:t>Spencera</a:t>
          </a:r>
          <a:r>
            <a:rPr lang="cs-CZ" sz="2200" kern="1200" dirty="0"/>
            <a:t>, ale také J. H. </a:t>
          </a:r>
          <a:r>
            <a:rPr lang="cs-CZ" sz="2200" kern="1200" dirty="0" err="1"/>
            <a:t>Pestalozziho</a:t>
          </a:r>
          <a:r>
            <a:rPr lang="cs-CZ" sz="2200" kern="1200" dirty="0"/>
            <a:t>. </a:t>
          </a:r>
          <a:endParaRPr lang="en-US" sz="2200" kern="1200" dirty="0"/>
        </a:p>
      </dsp:txBody>
      <dsp:txXfrm>
        <a:off x="127851" y="200998"/>
        <a:ext cx="6034524" cy="2363343"/>
      </dsp:txXfrm>
    </dsp:sp>
    <dsp:sp modelId="{379E5DE3-CFBF-4159-AE8A-13ED101C8D27}">
      <dsp:nvSpPr>
        <dsp:cNvPr id="0" name=""/>
        <dsp:cNvSpPr/>
      </dsp:nvSpPr>
      <dsp:spPr>
        <a:xfrm>
          <a:off x="0" y="2755552"/>
          <a:ext cx="6290226" cy="2619045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Ve svém díle zdůrazňuje </a:t>
          </a:r>
          <a:r>
            <a:rPr lang="cs-CZ" sz="2200" b="1" kern="1200" dirty="0"/>
            <a:t>společenskou podstatu výchovy; člověk bez společnosti není člověkem, ale taktéž společnost se odvíjí od člověka</a:t>
          </a:r>
          <a:r>
            <a:rPr lang="cs-CZ" sz="2200" kern="1200" dirty="0"/>
            <a:t>, takže můžeme parafrázovat; to </a:t>
          </a:r>
          <a:r>
            <a:rPr lang="cs-CZ" sz="2200" b="1" kern="1200" dirty="0"/>
            <a:t>co člověk svým zásahem do společnosti pokazil, to může pedagogizací prostředí napravit.</a:t>
          </a:r>
          <a:endParaRPr lang="en-US" sz="2200" kern="1200" dirty="0"/>
        </a:p>
      </dsp:txBody>
      <dsp:txXfrm>
        <a:off x="127851" y="2883403"/>
        <a:ext cx="6034524" cy="2363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A6D7-7A5B-478F-B5AE-3721319D1F4F}">
      <dsp:nvSpPr>
        <dsp:cNvPr id="0" name=""/>
        <dsp:cNvSpPr/>
      </dsp:nvSpPr>
      <dsp:spPr>
        <a:xfrm>
          <a:off x="0" y="6742"/>
          <a:ext cx="6290226" cy="11051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3B5DC-9918-49AE-83AD-D11C2DAC8C4A}">
      <dsp:nvSpPr>
        <dsp:cNvPr id="0" name=""/>
        <dsp:cNvSpPr/>
      </dsp:nvSpPr>
      <dsp:spPr>
        <a:xfrm>
          <a:off x="334315" y="255406"/>
          <a:ext cx="607846" cy="607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F2240-2D54-41E2-8129-659FB31D2D7C}">
      <dsp:nvSpPr>
        <dsp:cNvPr id="0" name=""/>
        <dsp:cNvSpPr/>
      </dsp:nvSpPr>
      <dsp:spPr>
        <a:xfrm>
          <a:off x="1276478" y="6742"/>
          <a:ext cx="4665882" cy="109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84" tIns="115784" rIns="115784" bIns="115784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Sociální pedagogiku dotvářela řada významných filozofů, pedagogů, sociologů a mnozí z nich ji v různých aplikacích prakticky prověřili. </a:t>
          </a:r>
          <a:endParaRPr lang="en-US" sz="1800" kern="1200" dirty="0"/>
        </a:p>
      </dsp:txBody>
      <dsp:txXfrm>
        <a:off x="1276478" y="6742"/>
        <a:ext cx="4665882" cy="1094017"/>
      </dsp:txXfrm>
    </dsp:sp>
    <dsp:sp modelId="{38E9749C-C1CF-4932-BC7F-366A349CFE63}">
      <dsp:nvSpPr>
        <dsp:cNvPr id="0" name=""/>
        <dsp:cNvSpPr/>
      </dsp:nvSpPr>
      <dsp:spPr>
        <a:xfrm>
          <a:off x="0" y="1371959"/>
          <a:ext cx="6290226" cy="11051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BF7A2-086C-498E-8E50-D10BBDB4585E}">
      <dsp:nvSpPr>
        <dsp:cNvPr id="0" name=""/>
        <dsp:cNvSpPr/>
      </dsp:nvSpPr>
      <dsp:spPr>
        <a:xfrm>
          <a:off x="334315" y="1620624"/>
          <a:ext cx="607846" cy="607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4E59F-AE06-4F04-ADC4-DA79CDE8D580}">
      <dsp:nvSpPr>
        <dsp:cNvPr id="0" name=""/>
        <dsp:cNvSpPr/>
      </dsp:nvSpPr>
      <dsp:spPr>
        <a:xfrm>
          <a:off x="1276478" y="1371959"/>
          <a:ext cx="4665882" cy="109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84" tIns="115784" rIns="115784" bIns="115784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Velkým pedagogem nejen své doby byl Don </a:t>
          </a:r>
          <a:r>
            <a:rPr lang="cs-CZ" sz="2000" kern="1200" dirty="0" err="1"/>
            <a:t>Bosco</a:t>
          </a:r>
          <a:r>
            <a:rPr lang="cs-CZ" sz="2000" kern="1200" dirty="0"/>
            <a:t> a salesiánské hnutí. </a:t>
          </a:r>
          <a:endParaRPr lang="en-US" sz="2000" kern="1200" dirty="0"/>
        </a:p>
      </dsp:txBody>
      <dsp:txXfrm>
        <a:off x="1276478" y="1371959"/>
        <a:ext cx="4665882" cy="1094017"/>
      </dsp:txXfrm>
    </dsp:sp>
    <dsp:sp modelId="{8E1D7C03-BE59-4490-83BB-8B5CAA9AB791}">
      <dsp:nvSpPr>
        <dsp:cNvPr id="0" name=""/>
        <dsp:cNvSpPr/>
      </dsp:nvSpPr>
      <dsp:spPr>
        <a:xfrm>
          <a:off x="0" y="2859472"/>
          <a:ext cx="6290226" cy="11051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86A46-8757-4A01-849D-0239D9096C25}">
      <dsp:nvSpPr>
        <dsp:cNvPr id="0" name=""/>
        <dsp:cNvSpPr/>
      </dsp:nvSpPr>
      <dsp:spPr>
        <a:xfrm>
          <a:off x="334315" y="3108137"/>
          <a:ext cx="607846" cy="607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704F6-235D-4E0E-B66B-A60732EC13C3}">
      <dsp:nvSpPr>
        <dsp:cNvPr id="0" name=""/>
        <dsp:cNvSpPr/>
      </dsp:nvSpPr>
      <dsp:spPr>
        <a:xfrm>
          <a:off x="999838" y="2737177"/>
          <a:ext cx="5219163" cy="1338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84" tIns="115784" rIns="115784" bIns="115784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 průběhu let vytvořil G. </a:t>
          </a:r>
          <a:r>
            <a:rPr lang="cs-CZ" sz="1600" kern="1200" dirty="0" err="1"/>
            <a:t>Bosco</a:t>
          </a:r>
          <a:r>
            <a:rPr lang="cs-CZ" sz="1600" kern="1200" dirty="0"/>
            <a:t> a jeho </a:t>
          </a:r>
          <a:r>
            <a:rPr lang="cs-CZ" sz="1600" b="1" kern="1200" dirty="0"/>
            <a:t>následovníci nepřekonatelný preventivní systém, který vstupuje do problémového prostředí dětí a mládeže a nabízí jim prostřednictvím tzv. „pedagogie lásky“ kompenzaci jejich složité životní situace.</a:t>
          </a:r>
          <a:endParaRPr lang="en-US" sz="1600" kern="1200" dirty="0"/>
        </a:p>
      </dsp:txBody>
      <dsp:txXfrm>
        <a:off x="999838" y="2737177"/>
        <a:ext cx="5219163" cy="1338607"/>
      </dsp:txXfrm>
    </dsp:sp>
    <dsp:sp modelId="{DBCDC2D1-5980-4C9D-AC6A-92C99F2E899B}">
      <dsp:nvSpPr>
        <dsp:cNvPr id="0" name=""/>
        <dsp:cNvSpPr/>
      </dsp:nvSpPr>
      <dsp:spPr>
        <a:xfrm>
          <a:off x="0" y="4335826"/>
          <a:ext cx="6290226" cy="11051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37E1E-C176-4286-8B9F-0BFB2F2AF647}">
      <dsp:nvSpPr>
        <dsp:cNvPr id="0" name=""/>
        <dsp:cNvSpPr/>
      </dsp:nvSpPr>
      <dsp:spPr>
        <a:xfrm>
          <a:off x="334315" y="4584491"/>
          <a:ext cx="607846" cy="6078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87310-F753-4307-B9D3-C70ADAD2C111}">
      <dsp:nvSpPr>
        <dsp:cNvPr id="0" name=""/>
        <dsp:cNvSpPr/>
      </dsp:nvSpPr>
      <dsp:spPr>
        <a:xfrm>
          <a:off x="1276478" y="4335826"/>
          <a:ext cx="4665882" cy="109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84" tIns="115784" rIns="115784" bIns="11578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Salesiánské učení je stále aktuální a nabízí svůj program v salesiánských střediscích po celém světě.</a:t>
          </a:r>
          <a:endParaRPr lang="en-US" sz="2000" kern="1200"/>
        </a:p>
      </dsp:txBody>
      <dsp:txXfrm>
        <a:off x="1276478" y="4335826"/>
        <a:ext cx="4665882" cy="1094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DD37F-CECF-43B3-BF76-AFC0F6F58027}">
      <dsp:nvSpPr>
        <dsp:cNvPr id="0" name=""/>
        <dsp:cNvSpPr/>
      </dsp:nvSpPr>
      <dsp:spPr>
        <a:xfrm>
          <a:off x="1320" y="48355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C2E392-B34A-435A-BEFC-7BDA7BA45B64}">
      <dsp:nvSpPr>
        <dsp:cNvPr id="0" name=""/>
        <dsp:cNvSpPr/>
      </dsp:nvSpPr>
      <dsp:spPr>
        <a:xfrm>
          <a:off x="516452" y="537730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Přirozeně i v českých podmínkách vznikala sociální pedagogika, na Slovensku to byl například M. Zelina a psychologický aspekt sociální pedagogiky, dále pak O. Baláž a jeho sociální aspekt výchovy a vzdělávání. </a:t>
          </a:r>
          <a:endParaRPr lang="en-US" sz="2300" kern="1200"/>
        </a:p>
      </dsp:txBody>
      <dsp:txXfrm>
        <a:off x="602678" y="623956"/>
        <a:ext cx="4463730" cy="2771523"/>
      </dsp:txXfrm>
    </dsp:sp>
    <dsp:sp modelId="{7A3E8868-F316-4104-A026-D9A3A5BEAC5B}">
      <dsp:nvSpPr>
        <dsp:cNvPr id="0" name=""/>
        <dsp:cNvSpPr/>
      </dsp:nvSpPr>
      <dsp:spPr>
        <a:xfrm>
          <a:off x="5667765" y="48355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25097-D5FD-41C8-A3E4-42A354FBF484}">
      <dsp:nvSpPr>
        <dsp:cNvPr id="0" name=""/>
        <dsp:cNvSpPr/>
      </dsp:nvSpPr>
      <dsp:spPr>
        <a:xfrm>
          <a:off x="6182897" y="537730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„</a:t>
          </a:r>
          <a:r>
            <a:rPr lang="cs-CZ" sz="2300" i="1" kern="1200"/>
            <a:t>Člověk pod vlivem výchovy a sebevýchovy rozvíjí svoje zděděné vlohy a v konfrontaci se sociálním prostředím se aktivně zúčastňuje na utváření vlastní osobnosti.</a:t>
          </a:r>
          <a:r>
            <a:rPr lang="cs-CZ" sz="2300" kern="1200"/>
            <a:t>“(Baláž, 1981, str. 10)</a:t>
          </a:r>
          <a:endParaRPr lang="en-US" sz="2300" kern="1200"/>
        </a:p>
      </dsp:txBody>
      <dsp:txXfrm>
        <a:off x="6269123" y="623956"/>
        <a:ext cx="4463730" cy="27715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EB2D6-D0C1-45C1-966D-AD2A8A6A152F}">
      <dsp:nvSpPr>
        <dsp:cNvPr id="0" name=""/>
        <dsp:cNvSpPr/>
      </dsp:nvSpPr>
      <dsp:spPr>
        <a:xfrm>
          <a:off x="0" y="350408"/>
          <a:ext cx="6290226" cy="92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CE4C5-FF3A-4FA0-812E-329D57F78494}">
      <dsp:nvSpPr>
        <dsp:cNvPr id="0" name=""/>
        <dsp:cNvSpPr/>
      </dsp:nvSpPr>
      <dsp:spPr>
        <a:xfrm>
          <a:off x="384590" y="5383"/>
          <a:ext cx="708348" cy="699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7680D-DF31-406D-943E-CC299DE5B8CC}">
      <dsp:nvSpPr>
        <dsp:cNvPr id="0" name=""/>
        <dsp:cNvSpPr/>
      </dsp:nvSpPr>
      <dsp:spPr>
        <a:xfrm>
          <a:off x="1238252" y="350408"/>
          <a:ext cx="4753639" cy="1271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54" tIns="134554" rIns="134554" bIns="134554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Mezi další osobnosti z nedávné historie sociální pedagogiky patří P. </a:t>
          </a:r>
          <a:r>
            <a:rPr lang="cs-CZ" sz="1800" kern="1200" dirty="0" err="1"/>
            <a:t>Ondrejkovič</a:t>
          </a:r>
          <a:r>
            <a:rPr lang="cs-CZ" sz="1800" kern="1200" dirty="0"/>
            <a:t>, který označil sociální pedagogiku jako odpověď na problémy moderní společnosti a Z. </a:t>
          </a:r>
          <a:r>
            <a:rPr lang="cs-CZ" sz="1800" kern="1200" dirty="0" err="1"/>
            <a:t>Bakošová</a:t>
          </a:r>
          <a:r>
            <a:rPr lang="cs-CZ" sz="1800" kern="1200" dirty="0"/>
            <a:t>, která vymezuje sociální pedagogiku jako životní pomoc. </a:t>
          </a:r>
          <a:endParaRPr lang="en-US" sz="1800" kern="1200" dirty="0"/>
        </a:p>
      </dsp:txBody>
      <dsp:txXfrm>
        <a:off x="1238252" y="350408"/>
        <a:ext cx="4753639" cy="1271373"/>
      </dsp:txXfrm>
    </dsp:sp>
    <dsp:sp modelId="{D71EBCE6-39C1-4A47-882D-E7923C037B35}">
      <dsp:nvSpPr>
        <dsp:cNvPr id="0" name=""/>
        <dsp:cNvSpPr/>
      </dsp:nvSpPr>
      <dsp:spPr>
        <a:xfrm>
          <a:off x="0" y="2263220"/>
          <a:ext cx="6290226" cy="7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10C0C-E40C-4096-BB7F-8B516F9D40ED}">
      <dsp:nvSpPr>
        <dsp:cNvPr id="0" name=""/>
        <dsp:cNvSpPr/>
      </dsp:nvSpPr>
      <dsp:spPr>
        <a:xfrm>
          <a:off x="384590" y="1915673"/>
          <a:ext cx="708348" cy="6981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D72B2-9D95-4725-8A25-521570276102}">
      <dsp:nvSpPr>
        <dsp:cNvPr id="0" name=""/>
        <dsp:cNvSpPr/>
      </dsp:nvSpPr>
      <dsp:spPr>
        <a:xfrm>
          <a:off x="1477529" y="2262722"/>
          <a:ext cx="4275085" cy="126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39" tIns="134339" rIns="134339" bIns="1343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i="1" kern="1200" dirty="0"/>
            <a:t>Sociální pedagogika a politika/sociální politika</a:t>
          </a:r>
          <a:endParaRPr lang="en-US" sz="1900" kern="1200" dirty="0"/>
        </a:p>
      </dsp:txBody>
      <dsp:txXfrm>
        <a:off x="1477529" y="2262722"/>
        <a:ext cx="4275085" cy="1269348"/>
      </dsp:txXfrm>
    </dsp:sp>
    <dsp:sp modelId="{522F0538-1C9F-4CD6-BDC0-210B3C432EEA}">
      <dsp:nvSpPr>
        <dsp:cNvPr id="0" name=""/>
        <dsp:cNvSpPr/>
      </dsp:nvSpPr>
      <dsp:spPr>
        <a:xfrm>
          <a:off x="0" y="4173900"/>
          <a:ext cx="6290226" cy="1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C7BE0-4CC8-448B-8665-6E1DB11181A9}">
      <dsp:nvSpPr>
        <dsp:cNvPr id="0" name=""/>
        <dsp:cNvSpPr/>
      </dsp:nvSpPr>
      <dsp:spPr>
        <a:xfrm>
          <a:off x="383978" y="3825962"/>
          <a:ext cx="708348" cy="6976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759D7-0570-4931-B52D-3B6008944887}">
      <dsp:nvSpPr>
        <dsp:cNvPr id="0" name=""/>
        <dsp:cNvSpPr/>
      </dsp:nvSpPr>
      <dsp:spPr>
        <a:xfrm>
          <a:off x="1476304" y="4173900"/>
          <a:ext cx="4260018" cy="126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245" tIns="134245" rIns="134245" bIns="1342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Sociální pedagogika je součástí věd o člověku, patří do soustavy pedagogických disciplín. </a:t>
          </a:r>
          <a:endParaRPr lang="en-US" sz="1900" kern="1200"/>
        </a:p>
      </dsp:txBody>
      <dsp:txXfrm>
        <a:off x="1476304" y="4173900"/>
        <a:ext cx="4260018" cy="12684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62376-B000-4DFE-A4D5-1DAF019511B1}">
      <dsp:nvSpPr>
        <dsp:cNvPr id="0" name=""/>
        <dsp:cNvSpPr/>
      </dsp:nvSpPr>
      <dsp:spPr>
        <a:xfrm>
          <a:off x="0" y="66712"/>
          <a:ext cx="6290226" cy="2625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i="1" kern="1200" dirty="0"/>
            <a:t>Sociální pedagogika jako životní pomoc je pozitivní pedagogika, jejímž cílem je v systému komplexní péče poskytnout pomoc dětem, mládeži a dospělým v různých typech prostředí hledáním optimálních forem pomoci a kompenzování nedostatků. </a:t>
          </a:r>
          <a:endParaRPr lang="en-US" sz="2200" kern="1200" dirty="0"/>
        </a:p>
      </dsp:txBody>
      <dsp:txXfrm>
        <a:off x="128165" y="194877"/>
        <a:ext cx="6033896" cy="2369150"/>
      </dsp:txXfrm>
    </dsp:sp>
    <dsp:sp modelId="{23A60FF0-E6CA-4D78-ABA1-5E41A19ED579}">
      <dsp:nvSpPr>
        <dsp:cNvPr id="0" name=""/>
        <dsp:cNvSpPr/>
      </dsp:nvSpPr>
      <dsp:spPr>
        <a:xfrm>
          <a:off x="0" y="2755552"/>
          <a:ext cx="6290226" cy="2625480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1" kern="1200" dirty="0"/>
            <a:t>Cílem je přeměna lidí a společnosti prostřednictvím výchovy. Jde o proces výchovné péče a ochrany směřující k integraci a stabilizaci osobnosti</a:t>
          </a:r>
          <a:r>
            <a:rPr lang="cs-CZ" sz="2400" kern="1200" dirty="0"/>
            <a:t>.(</a:t>
          </a:r>
          <a:r>
            <a:rPr lang="cs-CZ" sz="2400" kern="1200" dirty="0" err="1"/>
            <a:t>Bakošová</a:t>
          </a:r>
          <a:r>
            <a:rPr lang="cs-CZ" sz="2400" kern="1200" dirty="0"/>
            <a:t>, 2005, str. 54)</a:t>
          </a:r>
          <a:endParaRPr lang="en-US" sz="2400" kern="1200" dirty="0"/>
        </a:p>
      </dsp:txBody>
      <dsp:txXfrm>
        <a:off x="128165" y="2883717"/>
        <a:ext cx="6033896" cy="2369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AF18C-9948-5B38-CA2F-712323ED8E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132A3B-D9F2-A5C4-31BB-6C934B1C6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02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E2BC6B-4304-B3D4-C9B9-92143C3F7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Profese sociálního pedagoga je profesí současnosti a budoucnosti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8D61A20-5EBF-49D9-FA08-A24243DF5A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1" y="1906589"/>
            <a:ext cx="9166745" cy="3770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3200" i="1" dirty="0"/>
              <a:t>Vzhledem k nárůstu globálních problémů a sociálních patologií bude společnost nového století nucena věnovat stále větší pozornost disciplínám, které humanizují prostředí člověka, zejména prostředí sociálně znevýhodněných skupin i jednotlivců, kterých přibývá jednak v kontextu naší společnosti, ale i celého světa (parafráze Alvin </a:t>
            </a:r>
            <a:r>
              <a:rPr lang="cs-CZ" altLang="cs-CZ" sz="3200" i="1" dirty="0" err="1"/>
              <a:t>Toffler</a:t>
            </a:r>
            <a:r>
              <a:rPr lang="cs-CZ" altLang="cs-CZ" sz="3200" i="1" dirty="0"/>
              <a:t>)</a:t>
            </a:r>
            <a:endParaRPr lang="cs-CZ" altLang="cs-CZ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36B42B3-AE7F-5598-B025-AEA72EDC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1" y="620713"/>
            <a:ext cx="6410325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dirty="0"/>
              <a:t>Několik tezí k sociální pedagogice (východiska a paradigma)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FF3FB07-5785-25F8-12F5-FAF48C16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619" y="1700214"/>
            <a:ext cx="7519916" cy="4673290"/>
          </a:xfrm>
        </p:spPr>
        <p:txBody>
          <a:bodyPr rtlCol="0">
            <a:normAutofit fontScale="92500" lnSpcReduction="10000"/>
          </a:bodyPr>
          <a:lstStyle/>
          <a:p>
            <a:pPr algn="just">
              <a:buFont typeface="Wingdings 3" charset="2"/>
              <a:buChar char=""/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Poměrně mladá disciplína</a:t>
            </a:r>
          </a:p>
          <a:p>
            <a:pPr algn="just">
              <a:buFont typeface="Wingdings 3" charset="2"/>
              <a:buChar char=""/>
              <a:defRPr/>
            </a:pPr>
            <a:endParaRPr lang="cs-CZ" alt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 3" charset="2"/>
              <a:buChar char=""/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Teorie a praxe sociální pedagogiky reaguje na společenské změny</a:t>
            </a:r>
          </a:p>
          <a:p>
            <a:pPr algn="just">
              <a:buFont typeface="Wingdings 3" charset="2"/>
              <a:buChar char=""/>
              <a:defRPr/>
            </a:pPr>
            <a:endParaRPr lang="cs-CZ" alt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 3" charset="2"/>
              <a:buChar char=""/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Historie sociální pedagogiky byla ovlivňovaná různými myšlenkovými proudy, v zájmu jejího zkoumání byli především děti a mladí lidé nacházející se v složitých životních podmínkách.</a:t>
            </a:r>
          </a:p>
          <a:p>
            <a:pPr>
              <a:buFont typeface="Wingdings 3" charset="2"/>
              <a:buChar char=""/>
              <a:defRPr/>
            </a:pPr>
            <a:endParaRPr lang="cs-CZ" alt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7" name="Picture 1639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399" name="Picture 1639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16386" name="Nadpis 1">
            <a:extLst>
              <a:ext uri="{FF2B5EF4-FFF2-40B4-BE49-F238E27FC236}">
                <a16:creationId xmlns:a16="http://schemas.microsoft.com/office/drawing/2014/main" id="{79050542-5275-03FF-3EA1-09415BF55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Stručný historický kontext</a:t>
            </a:r>
          </a:p>
        </p:txBody>
      </p:sp>
      <p:graphicFrame>
        <p:nvGraphicFramePr>
          <p:cNvPr id="16389" name="Zástupný symbol pro obsah 2">
            <a:extLst>
              <a:ext uri="{FF2B5EF4-FFF2-40B4-BE49-F238E27FC236}">
                <a16:creationId xmlns:a16="http://schemas.microsoft.com/office/drawing/2014/main" id="{351797B3-E138-CBFA-C7C0-06E03F4E2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687824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7ADCB1E8-B24A-2844-DE0D-0E4F74993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Robert Owen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A839BB8B-B40F-7871-FAF5-7D817689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cs-CZ" altLang="cs-CZ" sz="2800" dirty="0"/>
              <a:t>Velké množství požadavků, které vyslovuje sociální pedagogika, můžeme nalézt v názorech společenských reformátorů, jako byl například Robert Owen, </a:t>
            </a:r>
          </a:p>
          <a:p>
            <a:pPr marL="0" indent="0" algn="just">
              <a:buNone/>
              <a:defRPr/>
            </a:pPr>
            <a:r>
              <a:rPr lang="cs-CZ" altLang="cs-CZ" sz="2800" dirty="0"/>
              <a:t>který se vyslovil v tom slova smyslu, že </a:t>
            </a:r>
            <a:r>
              <a:rPr lang="cs-CZ" altLang="cs-CZ" sz="2800" b="1" dirty="0"/>
              <a:t>lidé jsou produktem podmínek svého života </a:t>
            </a:r>
          </a:p>
          <a:p>
            <a:pPr marL="0" indent="0" algn="just">
              <a:buNone/>
              <a:defRPr/>
            </a:pPr>
            <a:r>
              <a:rPr lang="cs-CZ" altLang="cs-CZ" sz="2800" dirty="0"/>
              <a:t>(filozofie, sociologie, pedagogika) </a:t>
            </a:r>
          </a:p>
        </p:txBody>
      </p:sp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7" name="Picture 18436" descr="Cesta s mnoha zatáčkami skrz kopce a údolí při západu slunce">
            <a:extLst>
              <a:ext uri="{FF2B5EF4-FFF2-40B4-BE49-F238E27FC236}">
                <a16:creationId xmlns:a16="http://schemas.microsoft.com/office/drawing/2014/main" id="{98F18072-6F8B-4AF3-3D6B-6F4DBBC35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3" r="46854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5" name="Picture 18444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8447" name="Picture 18446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18434" name="Nadpis 1">
            <a:extLst>
              <a:ext uri="{FF2B5EF4-FFF2-40B4-BE49-F238E27FC236}">
                <a16:creationId xmlns:a16="http://schemas.microsoft.com/office/drawing/2014/main" id="{0C0E33A4-6562-96EC-39E9-5873A97E4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Příklad Německa</a:t>
            </a:r>
          </a:p>
        </p:txBody>
      </p:sp>
      <p:graphicFrame>
        <p:nvGraphicFramePr>
          <p:cNvPr id="18437" name="Zástupný symbol pro obsah 2">
            <a:extLst>
              <a:ext uri="{FF2B5EF4-FFF2-40B4-BE49-F238E27FC236}">
                <a16:creationId xmlns:a16="http://schemas.microsoft.com/office/drawing/2014/main" id="{5CD77D2A-849E-F786-60C6-41F7C5FA6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659094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4E487D-4E6C-48DD-802B-812FC1066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rtlCol="0" anchor="ctr"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cs-CZ" sz="2800" i="1" dirty="0"/>
              <a:t>Německá sociální pedagogika má řadu dalších představitelů z poválečného období, například H. </a:t>
            </a:r>
            <a:r>
              <a:rPr lang="cs-CZ" sz="2800" i="1" dirty="0" err="1"/>
              <a:t>Nohla</a:t>
            </a:r>
            <a:r>
              <a:rPr lang="cs-CZ" sz="2800" i="1" dirty="0"/>
              <a:t>, G. </a:t>
            </a:r>
            <a:r>
              <a:rPr lang="cs-CZ" sz="2800" i="1" dirty="0" err="1"/>
              <a:t>Baumerovou</a:t>
            </a:r>
            <a:r>
              <a:rPr lang="cs-CZ" sz="2800" i="1" dirty="0"/>
              <a:t> a J. </a:t>
            </a:r>
            <a:r>
              <a:rPr lang="cs-CZ" sz="2800" i="1" dirty="0" err="1"/>
              <a:t>Schillinga</a:t>
            </a:r>
            <a:r>
              <a:rPr lang="cs-CZ" sz="2800" i="1" dirty="0"/>
              <a:t>. </a:t>
            </a:r>
          </a:p>
          <a:p>
            <a:pPr marL="0" indent="0" algn="just">
              <a:buNone/>
              <a:defRPr/>
            </a:pPr>
            <a:endParaRPr lang="cs-CZ" sz="2800" i="1" dirty="0"/>
          </a:p>
          <a:p>
            <a:pPr marL="0" indent="0" algn="just">
              <a:buNone/>
              <a:defRPr/>
            </a:pPr>
            <a:r>
              <a:rPr lang="cs-CZ" sz="2800" i="1" dirty="0"/>
              <a:t>Jejich koncepce vnímá sociální pedagogiku </a:t>
            </a:r>
            <a:r>
              <a:rPr lang="cs-CZ" sz="2800" b="1" i="1" dirty="0"/>
              <a:t>jako výchovu a vzdělávání mimo vyučování, jako určitou formu sociální pomoci a péče</a:t>
            </a:r>
            <a:r>
              <a:rPr lang="cs-CZ" sz="2800" i="1" dirty="0"/>
              <a:t>.(</a:t>
            </a:r>
            <a:r>
              <a:rPr lang="cs-CZ" sz="2800" dirty="0"/>
              <a:t> </a:t>
            </a:r>
            <a:r>
              <a:rPr lang="cs-CZ" sz="2800" dirty="0" err="1"/>
              <a:t>Wroczynski</a:t>
            </a:r>
            <a:r>
              <a:rPr lang="cs-CZ" sz="2800" dirty="0"/>
              <a:t>, 1968, str. 45).</a:t>
            </a:r>
          </a:p>
          <a:p>
            <a:pPr>
              <a:buFont typeface="Wingdings 3" charset="2"/>
              <a:buChar char=""/>
              <a:defRPr/>
            </a:pPr>
            <a:endParaRPr lang="cs-CZ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491" name="Picture 20490">
            <a:extLst>
              <a:ext uri="{FF2B5EF4-FFF2-40B4-BE49-F238E27FC236}">
                <a16:creationId xmlns:a16="http://schemas.microsoft.com/office/drawing/2014/main" id="{32162F0F-A9B7-409A-AD12-ADD441861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55278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0482" name="Nadpis 1">
            <a:extLst>
              <a:ext uri="{FF2B5EF4-FFF2-40B4-BE49-F238E27FC236}">
                <a16:creationId xmlns:a16="http://schemas.microsoft.com/office/drawing/2014/main" id="{631F5AC4-B83B-7C3F-CB59-41E92CDE4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6" y="804334"/>
            <a:ext cx="3471333" cy="524933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Inspirace z Polska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793996-BD16-4143-9FD7-A2E11EFFA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722" y="804334"/>
            <a:ext cx="6271477" cy="5249333"/>
          </a:xfrm>
        </p:spPr>
        <p:txBody>
          <a:bodyPr rtlCol="0" anchor="ctr">
            <a:normAutofit/>
          </a:bodyPr>
          <a:lstStyle/>
          <a:p>
            <a:pPr algn="just">
              <a:defRPr/>
            </a:pPr>
            <a:r>
              <a:rPr lang="cs-CZ" sz="2800" dirty="0">
                <a:solidFill>
                  <a:schemeClr val="tx2"/>
                </a:solidFill>
              </a:rPr>
              <a:t>Stejně tak koncepce sociální pedagogiky v Polsku představovaná průkopníky sociální pedagogiky H. </a:t>
            </a:r>
            <a:r>
              <a:rPr lang="cs-CZ" sz="2800" dirty="0" err="1">
                <a:solidFill>
                  <a:schemeClr val="tx2"/>
                </a:solidFill>
              </a:rPr>
              <a:t>Radlinskou</a:t>
            </a:r>
            <a:r>
              <a:rPr lang="cs-CZ" sz="2800" dirty="0">
                <a:solidFill>
                  <a:schemeClr val="tx2"/>
                </a:solidFill>
              </a:rPr>
              <a:t>, R. </a:t>
            </a:r>
            <a:r>
              <a:rPr lang="cs-CZ" sz="2800" dirty="0" err="1">
                <a:solidFill>
                  <a:schemeClr val="tx2"/>
                </a:solidFill>
              </a:rPr>
              <a:t>Wroczynským</a:t>
            </a:r>
            <a:r>
              <a:rPr lang="cs-CZ" sz="2800" dirty="0">
                <a:solidFill>
                  <a:schemeClr val="tx2"/>
                </a:solidFill>
              </a:rPr>
              <a:t> a dalšími, kladla důraz na </a:t>
            </a:r>
            <a:r>
              <a:rPr lang="cs-CZ" sz="2800" b="1" dirty="0">
                <a:solidFill>
                  <a:schemeClr val="tx2"/>
                </a:solidFill>
              </a:rPr>
              <a:t>důkladné poznání sociálního prostředí, ve kterém se děti, mladí lidé a současně i dospělí pohybují,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b="1" dirty="0">
                <a:solidFill>
                  <a:schemeClr val="tx2"/>
                </a:solidFill>
              </a:rPr>
              <a:t>a hledala souvislosti mezi plánovitou výchovnou činností a vlivy prostředí</a:t>
            </a:r>
            <a:r>
              <a:rPr lang="cs-CZ" sz="2800" dirty="0">
                <a:solidFill>
                  <a:schemeClr val="tx2"/>
                </a:solidFill>
              </a:rPr>
              <a:t>. ( </a:t>
            </a:r>
            <a:r>
              <a:rPr lang="cs-CZ" sz="2800" dirty="0" err="1">
                <a:solidFill>
                  <a:schemeClr val="tx2"/>
                </a:solidFill>
              </a:rPr>
              <a:t>Wroczynski</a:t>
            </a:r>
            <a:r>
              <a:rPr lang="cs-CZ" sz="2800" dirty="0">
                <a:solidFill>
                  <a:schemeClr val="tx2"/>
                </a:solidFill>
              </a:rPr>
              <a:t>, 1968)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2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4" name="Rectangle 21513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16" name="Picture 21515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1518" name="Picture 21517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1506" name="Nadpis 1">
            <a:extLst>
              <a:ext uri="{FF2B5EF4-FFF2-40B4-BE49-F238E27FC236}">
                <a16:creationId xmlns:a16="http://schemas.microsoft.com/office/drawing/2014/main" id="{D747E2C9-7E92-7F07-01F7-D3398B4FE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400">
                <a:solidFill>
                  <a:schemeClr val="bg1"/>
                </a:solidFill>
              </a:rPr>
              <a:t>Společenská podstata výchovy</a:t>
            </a:r>
          </a:p>
        </p:txBody>
      </p:sp>
      <p:graphicFrame>
        <p:nvGraphicFramePr>
          <p:cNvPr id="21508" name="Zástupný symbol pro obsah 2">
            <a:extLst>
              <a:ext uri="{FF2B5EF4-FFF2-40B4-BE49-F238E27FC236}">
                <a16:creationId xmlns:a16="http://schemas.microsoft.com/office/drawing/2014/main" id="{EC4BD892-6443-4DCB-4364-A37A6D359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567255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6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8" name="Rectangle 22537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40" name="Picture 22539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2542" name="Picture 22541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2530" name="Nadpis 1">
            <a:extLst>
              <a:ext uri="{FF2B5EF4-FFF2-40B4-BE49-F238E27FC236}">
                <a16:creationId xmlns:a16="http://schemas.microsoft.com/office/drawing/2014/main" id="{E4EA7DE2-C895-FCBC-1238-E07E07722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Don Bosco, salesiánské hnutí</a:t>
            </a:r>
          </a:p>
        </p:txBody>
      </p:sp>
      <p:graphicFrame>
        <p:nvGraphicFramePr>
          <p:cNvPr id="22532" name="Zástupný symbol pro obsah 2">
            <a:extLst>
              <a:ext uri="{FF2B5EF4-FFF2-40B4-BE49-F238E27FC236}">
                <a16:creationId xmlns:a16="http://schemas.microsoft.com/office/drawing/2014/main" id="{47B7EDE0-6CC2-7CD8-EF5E-CA96CD34F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640782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750D34E-5A28-CE01-CFD7-D9D97279D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Československé prostředí</a:t>
            </a:r>
          </a:p>
        </p:txBody>
      </p:sp>
      <p:graphicFrame>
        <p:nvGraphicFramePr>
          <p:cNvPr id="23568" name="Zástupný symbol pro obsah 2">
            <a:extLst>
              <a:ext uri="{FF2B5EF4-FFF2-40B4-BE49-F238E27FC236}">
                <a16:creationId xmlns:a16="http://schemas.microsoft.com/office/drawing/2014/main" id="{BFB9CB10-A488-D28A-E600-1B88FBBC8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077599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123">
            <a:extLst>
              <a:ext uri="{FF2B5EF4-FFF2-40B4-BE49-F238E27FC236}">
                <a16:creationId xmlns:a16="http://schemas.microsoft.com/office/drawing/2014/main" id="{8DEE6A90-32FB-3967-72BA-BA857E216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463" b="83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E2352710-2983-B038-4524-6C2654FC24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Sociální pedagogika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9D26903-B2C9-00A6-7774-1D934F66F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b="1" dirty="0"/>
              <a:t>Lenka Gulová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6" name="Rectangle 24585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8" name="Picture 24587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4590" name="Picture 24589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4578" name="Nadpis 1">
            <a:extLst>
              <a:ext uri="{FF2B5EF4-FFF2-40B4-BE49-F238E27FC236}">
                <a16:creationId xmlns:a16="http://schemas.microsoft.com/office/drawing/2014/main" id="{255B03A3-84FC-C68A-6DF8-112D2B961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400">
                <a:solidFill>
                  <a:schemeClr val="bg1"/>
                </a:solidFill>
              </a:rPr>
              <a:t>Sociální pedagogika jako odpověď </a:t>
            </a:r>
            <a:br>
              <a:rPr lang="cs-CZ" altLang="cs-CZ" sz="3400">
                <a:solidFill>
                  <a:schemeClr val="bg1"/>
                </a:solidFill>
              </a:rPr>
            </a:br>
            <a:r>
              <a:rPr lang="cs-CZ" altLang="cs-CZ" sz="3400">
                <a:solidFill>
                  <a:schemeClr val="bg1"/>
                </a:solidFill>
              </a:rPr>
              <a:t>na problémy současnosti</a:t>
            </a:r>
          </a:p>
        </p:txBody>
      </p:sp>
      <p:graphicFrame>
        <p:nvGraphicFramePr>
          <p:cNvPr id="24580" name="Zástupný symbol pro obsah 2">
            <a:extLst>
              <a:ext uri="{FF2B5EF4-FFF2-40B4-BE49-F238E27FC236}">
                <a16:creationId xmlns:a16="http://schemas.microsoft.com/office/drawing/2014/main" id="{D70B2B19-0AA3-CEE2-230C-84AF6137B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47206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17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8" name="Rectangle 256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19" name="Picture 256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5620" name="Picture 256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5602" name="Nadpis 1">
            <a:extLst>
              <a:ext uri="{FF2B5EF4-FFF2-40B4-BE49-F238E27FC236}">
                <a16:creationId xmlns:a16="http://schemas.microsoft.com/office/drawing/2014/main" id="{F3B9152E-5784-122E-1F9A-AD8CF7CF3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700">
                <a:solidFill>
                  <a:schemeClr val="bg1"/>
                </a:solidFill>
              </a:rPr>
              <a:t>Proměna společnosti</a:t>
            </a:r>
          </a:p>
        </p:txBody>
      </p:sp>
      <p:graphicFrame>
        <p:nvGraphicFramePr>
          <p:cNvPr id="25621" name="Zástupný symbol pro obsah 2">
            <a:extLst>
              <a:ext uri="{FF2B5EF4-FFF2-40B4-BE49-F238E27FC236}">
                <a16:creationId xmlns:a16="http://schemas.microsoft.com/office/drawing/2014/main" id="{E2F6289F-D3FE-C719-1C12-E1F474179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267145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5" name="Rectangle 2663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7" name="Picture 2663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6639" name="Picture 2663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6626" name="Nadpis 1">
            <a:extLst>
              <a:ext uri="{FF2B5EF4-FFF2-40B4-BE49-F238E27FC236}">
                <a16:creationId xmlns:a16="http://schemas.microsoft.com/office/drawing/2014/main" id="{8EA6DF81-DA41-3F6C-8B58-B8B9D1ECE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Sociální aspekty výchovy a prostředí člověka</a:t>
            </a:r>
          </a:p>
        </p:txBody>
      </p:sp>
      <p:graphicFrame>
        <p:nvGraphicFramePr>
          <p:cNvPr id="26631" name="Zástupný symbol pro obsah 2">
            <a:extLst>
              <a:ext uri="{FF2B5EF4-FFF2-40B4-BE49-F238E27FC236}">
                <a16:creationId xmlns:a16="http://schemas.microsoft.com/office/drawing/2014/main" id="{44036A97-E104-42C4-8DB7-BC5A6C999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848986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7" name="Zástupný symbol pro obsah 2">
            <a:extLst>
              <a:ext uri="{FF2B5EF4-FFF2-40B4-BE49-F238E27FC236}">
                <a16:creationId xmlns:a16="http://schemas.microsoft.com/office/drawing/2014/main" id="{D87A555A-FC8E-74A1-6A9D-572C98E6C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308966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4CE770A2-F616-FC04-26B4-9D02DC04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…hledání definic pokračuje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DDC45A-DF8B-ECDE-1F4F-099CFB38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 rtlCol="0">
            <a:normAutofit/>
          </a:bodyPr>
          <a:lstStyle/>
          <a:p>
            <a:pPr algn="just">
              <a:buFont typeface="Wingdings 3" charset="2"/>
              <a:buChar char=""/>
              <a:defRPr/>
            </a:pPr>
            <a:r>
              <a:rPr lang="cs-CZ" i="1" dirty="0"/>
              <a:t>Sociální pedagogika má potenciál být pro současnou společností tím, čím byla pro společnost 18. století filozofie.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Radim Šíp, 2018</a:t>
            </a:r>
          </a:p>
          <a:p>
            <a:pPr marL="0" indent="0" algn="just">
              <a:buNone/>
              <a:defRPr/>
            </a:pPr>
            <a:endParaRPr lang="cs-CZ" dirty="0"/>
          </a:p>
          <a:p>
            <a:pPr algn="just">
              <a:buFont typeface="Wingdings 3" charset="2"/>
              <a:buChar char=""/>
              <a:defRPr/>
            </a:pPr>
            <a:r>
              <a:rPr lang="cs-CZ" i="1" dirty="0"/>
              <a:t>Sociální pedagogika umí aktivizovat, podporovat a motivovat ke smyslu života.</a:t>
            </a:r>
            <a:endParaRPr lang="cs-CZ" dirty="0"/>
          </a:p>
          <a:p>
            <a:pPr marL="0" indent="0">
              <a:buNone/>
              <a:defRPr/>
            </a:pPr>
            <a:r>
              <a:rPr lang="cs-CZ" i="1" dirty="0"/>
              <a:t>Lenka Gulová, 2018</a:t>
            </a:r>
            <a:endParaRPr lang="cs-CZ" dirty="0"/>
          </a:p>
          <a:p>
            <a:pPr>
              <a:buFont typeface="Wingdings 3" charset="2"/>
              <a:buChar char=""/>
              <a:defRPr/>
            </a:pPr>
            <a:endParaRPr lang="cs-CZ" dirty="0"/>
          </a:p>
        </p:txBody>
      </p:sp>
      <p:sp useBgFill="1">
        <p:nvSpPr>
          <p:cNvPr id="28680" name="Rectangle 28679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6" name="Picture 28675" descr="Jeden v davu">
            <a:extLst>
              <a:ext uri="{FF2B5EF4-FFF2-40B4-BE49-F238E27FC236}">
                <a16:creationId xmlns:a16="http://schemas.microsoft.com/office/drawing/2014/main" id="{055A427A-3539-7787-0139-C93EA1E99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45" r="20355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F5789A63-534D-66CD-7517-241DE7780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Požadavky na přípravu sociálního pedagoga</a:t>
            </a:r>
          </a:p>
        </p:txBody>
      </p:sp>
      <p:graphicFrame>
        <p:nvGraphicFramePr>
          <p:cNvPr id="30737" name="Zástupný symbol pro obsah 2">
            <a:extLst>
              <a:ext uri="{FF2B5EF4-FFF2-40B4-BE49-F238E27FC236}">
                <a16:creationId xmlns:a16="http://schemas.microsoft.com/office/drawing/2014/main" id="{5EB97315-7685-F9B7-1AAF-6D3F8E91D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89143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8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0" name="Rectangle 30729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2" name="Picture 30731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30734" name="Picture 30733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graphicFrame>
        <p:nvGraphicFramePr>
          <p:cNvPr id="30724" name="Zástupný symbol pro obsah 2">
            <a:extLst>
              <a:ext uri="{FF2B5EF4-FFF2-40B4-BE49-F238E27FC236}">
                <a16:creationId xmlns:a16="http://schemas.microsoft.com/office/drawing/2014/main" id="{34EB1C83-3FD1-F4CB-9E2A-0508BD588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948991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Zástupný symbol pro obsah 2">
            <a:extLst>
              <a:ext uri="{FF2B5EF4-FFF2-40B4-BE49-F238E27FC236}">
                <a16:creationId xmlns:a16="http://schemas.microsoft.com/office/drawing/2014/main" id="{FEAC8065-535B-0851-1C75-A9F67ADB85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63751" y="1125538"/>
          <a:ext cx="6348413" cy="387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7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9" name="Rectangle 32778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81" name="Picture 32780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32783" name="Picture 32782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2770" name="Nadpis 1">
            <a:extLst>
              <a:ext uri="{FF2B5EF4-FFF2-40B4-BE49-F238E27FC236}">
                <a16:creationId xmlns:a16="http://schemas.microsoft.com/office/drawing/2014/main" id="{4CA65D27-BAF3-9A01-09E6-B060714F0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Požadavky na vzdělávání sociálního pedagoga</a:t>
            </a:r>
          </a:p>
        </p:txBody>
      </p:sp>
      <p:graphicFrame>
        <p:nvGraphicFramePr>
          <p:cNvPr id="32773" name="Zástupný symbol pro obsah 2">
            <a:extLst>
              <a:ext uri="{FF2B5EF4-FFF2-40B4-BE49-F238E27FC236}">
                <a16:creationId xmlns:a16="http://schemas.microsoft.com/office/drawing/2014/main" id="{F954FC36-0C72-E155-39B1-EDF59A7AD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029655"/>
              </p:ext>
            </p:extLst>
          </p:nvPr>
        </p:nvGraphicFramePr>
        <p:xfrm>
          <a:off x="4678343" y="382137"/>
          <a:ext cx="7290743" cy="61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75A1F604-9F3E-7C7F-35E2-9AB1C52A1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cs-CZ" altLang="cs-CZ" sz="6000" dirty="0"/>
              <a:t>Jaká je nebo jaká bude Vaše definice sociální pedagogiky?</a:t>
            </a:r>
          </a:p>
        </p:txBody>
      </p:sp>
      <p:sp useBgFill="1">
        <p:nvSpPr>
          <p:cNvPr id="35849" name="Rectangle 3584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5" name="Picture 35844" descr="Otazník na zeleném pastelovém pozadí">
            <a:extLst>
              <a:ext uri="{FF2B5EF4-FFF2-40B4-BE49-F238E27FC236}">
                <a16:creationId xmlns:a16="http://schemas.microsoft.com/office/drawing/2014/main" id="{DFE2A7AD-10EB-AAD8-6C79-627D5B7C9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46" r="4454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7" name="Rectangle 3">
            <a:extLst>
              <a:ext uri="{FF2B5EF4-FFF2-40B4-BE49-F238E27FC236}">
                <a16:creationId xmlns:a16="http://schemas.microsoft.com/office/drawing/2014/main" id="{2DBA6445-0807-1234-4D7D-33C2A0D347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24113" y="1052514"/>
          <a:ext cx="63484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Rectangle 8200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10" name="Picture 8196" descr="Plastová čísla na hraní">
            <a:extLst>
              <a:ext uri="{FF2B5EF4-FFF2-40B4-BE49-F238E27FC236}">
                <a16:creationId xmlns:a16="http://schemas.microsoft.com/office/drawing/2014/main" id="{62DED40D-A5E1-BD54-240B-DC5DE3CE2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10116" b="56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E61ED577-490D-7B0D-38F2-FFF4DB522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Brněnská škola sociální pedagogiky</a:t>
            </a:r>
          </a:p>
        </p:txBody>
      </p:sp>
      <p:sp>
        <p:nvSpPr>
          <p:cNvPr id="8211" name="Rectangle 3">
            <a:extLst>
              <a:ext uri="{FF2B5EF4-FFF2-40B4-BE49-F238E27FC236}">
                <a16:creationId xmlns:a16="http://schemas.microsoft.com/office/drawing/2014/main" id="{C29B1500-5D61-A25D-D82F-27AED9C57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1342"/>
            <a:ext cx="10820400" cy="4277343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endParaRPr lang="cs-CZ" altLang="cs-CZ" dirty="0"/>
          </a:p>
          <a:p>
            <a:pPr>
              <a:buFont typeface="Wingdings 3" charset="2"/>
              <a:buChar char=""/>
              <a:defRPr/>
            </a:pPr>
            <a:r>
              <a:rPr lang="cs-CZ" altLang="cs-CZ" dirty="0"/>
              <a:t>protipól ško</a:t>
            </a:r>
            <a:r>
              <a:rPr lang="cs-CZ" altLang="cs-CZ" sz="2400" dirty="0"/>
              <a:t>lské pedagogiky (</a:t>
            </a:r>
            <a:r>
              <a:rPr lang="cs-CZ" altLang="cs-CZ" sz="2400" dirty="0" err="1"/>
              <a:t>Přadka</a:t>
            </a:r>
            <a:r>
              <a:rPr lang="cs-CZ" altLang="cs-CZ" sz="2400" dirty="0"/>
              <a:t>, Baláž)</a:t>
            </a:r>
          </a:p>
          <a:p>
            <a:pPr>
              <a:buFont typeface="Wingdings 3" charset="2"/>
              <a:buChar char=""/>
              <a:defRPr/>
            </a:pPr>
            <a:r>
              <a:rPr lang="cs-CZ" altLang="cs-CZ" sz="2400" dirty="0"/>
              <a:t>navázání na prvorepublikové tradice </a:t>
            </a:r>
          </a:p>
          <a:p>
            <a:pPr>
              <a:buFont typeface="Wingdings 3" charset="2"/>
              <a:buChar char=""/>
              <a:defRPr/>
            </a:pPr>
            <a:r>
              <a:rPr lang="cs-CZ" altLang="cs-CZ" sz="2400" dirty="0"/>
              <a:t>kontext šedesátých let - téma výchovy, která se odehrává mimo působení školy</a:t>
            </a:r>
          </a:p>
          <a:p>
            <a:pPr>
              <a:buFont typeface="Wingdings 3" charset="2"/>
              <a:buChar char=""/>
              <a:defRPr/>
            </a:pPr>
            <a:r>
              <a:rPr lang="cs-CZ" altLang="cs-CZ" sz="2400" dirty="0"/>
              <a:t>v devadesátých letech inicioval prof. </a:t>
            </a:r>
            <a:r>
              <a:rPr lang="cs-CZ" altLang="cs-CZ" sz="2400" dirty="0" err="1"/>
              <a:t>Přadka</a:t>
            </a:r>
            <a:r>
              <a:rPr lang="cs-CZ" altLang="cs-CZ" sz="2400" dirty="0"/>
              <a:t> obor sociální pedagogiky na PdF MU v Brně</a:t>
            </a:r>
          </a:p>
          <a:p>
            <a:pPr>
              <a:buFont typeface="Wingdings 3" charset="2"/>
              <a:buChar char=""/>
              <a:defRPr/>
            </a:pPr>
            <a:r>
              <a:rPr lang="cs-CZ" altLang="cs-CZ" sz="2400" dirty="0"/>
              <a:t>vývoj oboru (vychovatelství, pedagogika volného času, sociální pedagogika)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2B21690F-9783-BE07-4169-CCA834430C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268412"/>
            <a:ext cx="7295564" cy="466815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6B5964-2CE9-BF22-B47B-35FBCE8BF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400"/>
              <a:t>Úkoly sociální pedagogiky </a:t>
            </a:r>
            <a:br>
              <a:rPr lang="cs-CZ" altLang="cs-CZ" sz="3400"/>
            </a:br>
            <a:r>
              <a:rPr lang="cs-CZ" altLang="cs-CZ" sz="3400"/>
              <a:t>ve vztahu k prostředí (dle Krause)</a:t>
            </a:r>
          </a:p>
        </p:txBody>
      </p:sp>
      <p:graphicFrame>
        <p:nvGraphicFramePr>
          <p:cNvPr id="82951" name="Rectangle 5">
            <a:extLst>
              <a:ext uri="{FF2B5EF4-FFF2-40B4-BE49-F238E27FC236}">
                <a16:creationId xmlns:a16="http://schemas.microsoft.com/office/drawing/2014/main" id="{3F097969-E809-80C0-569F-57906D374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812805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938878A2-C7C5-1B8A-AEC7-1B191F800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433" y="639315"/>
            <a:ext cx="4254005" cy="1725258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cs-CZ" altLang="cs-CZ" sz="2500" dirty="0"/>
              <a:t>Komenský a sociální pedagogika </a:t>
            </a:r>
            <a:br>
              <a:rPr lang="cs-CZ" altLang="cs-CZ" sz="2500" dirty="0"/>
            </a:br>
            <a:r>
              <a:rPr lang="cs-CZ" altLang="cs-CZ" sz="2500" dirty="0"/>
              <a:t>ve vztahu </a:t>
            </a:r>
            <a:br>
              <a:rPr lang="cs-CZ" altLang="cs-CZ" sz="2500" dirty="0"/>
            </a:br>
            <a:r>
              <a:rPr lang="cs-CZ" altLang="cs-CZ" sz="2500" dirty="0"/>
              <a:t>k environmentalistice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BDF370DF-9C88-02FE-C90C-C549CAEF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64573"/>
            <a:ext cx="4663439" cy="3854112"/>
          </a:xfrm>
        </p:spPr>
        <p:txBody>
          <a:bodyPr rtlCol="0">
            <a:normAutofit/>
          </a:bodyPr>
          <a:lstStyle/>
          <a:p>
            <a:pPr algn="just">
              <a:buNone/>
              <a:defRPr/>
            </a:pPr>
            <a:r>
              <a:rPr lang="cs-CZ" altLang="cs-CZ" sz="2400" b="1" dirty="0"/>
              <a:t>Spolupůsobení prostředí </a:t>
            </a:r>
          </a:p>
          <a:p>
            <a:pPr algn="just">
              <a:buNone/>
              <a:defRPr/>
            </a:pPr>
            <a:r>
              <a:rPr lang="cs-CZ" altLang="cs-CZ" sz="2400" b="1" dirty="0"/>
              <a:t>při výchově jedince</a:t>
            </a:r>
          </a:p>
          <a:p>
            <a:pPr>
              <a:buNone/>
              <a:defRPr/>
            </a:pPr>
            <a:endParaRPr lang="cs-CZ" altLang="cs-CZ" sz="2400" dirty="0"/>
          </a:p>
          <a:p>
            <a:pPr>
              <a:buNone/>
              <a:defRPr/>
            </a:pPr>
            <a:r>
              <a:rPr lang="cs-CZ" altLang="cs-CZ" sz="2400" i="1" dirty="0"/>
              <a:t>Komenský a environmentalistika, v centru dění je příroda, ne člověk (</a:t>
            </a:r>
            <a:r>
              <a:rPr lang="cs-CZ" altLang="cs-CZ" sz="2400" i="1" dirty="0" err="1"/>
              <a:t>Decartes</a:t>
            </a:r>
            <a:r>
              <a:rPr lang="cs-CZ" altLang="cs-CZ" sz="2400" i="1" dirty="0"/>
              <a:t>)...prostředí a jeho význam pro život člověka i společnosti)</a:t>
            </a:r>
          </a:p>
          <a:p>
            <a:pPr>
              <a:buFont typeface="Wingdings 3" charset="2"/>
              <a:buChar char=""/>
              <a:defRPr/>
            </a:pPr>
            <a:endParaRPr lang="cs-CZ" altLang="cs-CZ" sz="2400" dirty="0"/>
          </a:p>
          <a:p>
            <a:pPr>
              <a:buFont typeface="Wingdings 3" charset="2"/>
              <a:buChar char=""/>
              <a:defRPr/>
            </a:pPr>
            <a:endParaRPr lang="cs-CZ" altLang="cs-CZ" sz="1600" dirty="0"/>
          </a:p>
        </p:txBody>
      </p:sp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3" name="Picture 12292" descr="Zavřít obrázek ruky se dotýkám květin">
            <a:extLst>
              <a:ext uri="{FF2B5EF4-FFF2-40B4-BE49-F238E27FC236}">
                <a16:creationId xmlns:a16="http://schemas.microsoft.com/office/drawing/2014/main" id="{1FD677D1-25E3-309C-14F1-0FD1B86C5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958" b="-1"/>
          <a:stretch/>
        </p:blipFill>
        <p:spPr>
          <a:xfrm>
            <a:off x="5663821" y="10"/>
            <a:ext cx="6528179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9200AE9-4117-F3C8-3460-BE3F55198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rtlCol="0">
            <a:normAutofit/>
          </a:bodyPr>
          <a:lstStyle/>
          <a:p>
            <a:pPr marL="800100" indent="-800100">
              <a:defRPr/>
            </a:pPr>
            <a:r>
              <a:rPr lang="cs-CZ" altLang="cs-CZ" dirty="0"/>
              <a:t>SOCIÁLNÍ ASPEKT PEDAGOGIKY</a:t>
            </a:r>
            <a:br>
              <a:rPr lang="cs-CZ" altLang="cs-CZ" dirty="0"/>
            </a:br>
            <a:endParaRPr lang="cs-CZ" altLang="cs-CZ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49B036D-8068-9E28-15B4-4439DED630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7286" y="1589650"/>
            <a:ext cx="6226647" cy="4629036"/>
          </a:xfrm>
        </p:spPr>
        <p:txBody>
          <a:bodyPr rtlCol="0">
            <a:normAutofit/>
          </a:bodyPr>
          <a:lstStyle/>
          <a:p>
            <a:pPr marL="274320" indent="-274320">
              <a:buNone/>
              <a:defRPr/>
            </a:pPr>
            <a:r>
              <a:rPr lang="cs-CZ" altLang="cs-CZ" dirty="0"/>
              <a:t>Jsme nuceni si přiznat, že se společenské hledisko stále více prosazuje do pedagogiky</a:t>
            </a:r>
          </a:p>
          <a:p>
            <a:pPr marL="274320" indent="-274320">
              <a:buNone/>
              <a:defRPr/>
            </a:pPr>
            <a:r>
              <a:rPr lang="cs-CZ" altLang="cs-CZ" b="1" dirty="0"/>
              <a:t> a pedagogové jsou během výchovného a vzdělávacího procesu nuceni pracovat s faktem, </a:t>
            </a:r>
          </a:p>
          <a:p>
            <a:pPr marL="274320" indent="-274320">
              <a:buNone/>
              <a:defRPr/>
            </a:pPr>
            <a:r>
              <a:rPr lang="cs-CZ" altLang="cs-CZ" b="1" dirty="0"/>
              <a:t>že mnozí z jejich svěřenců jsou zasaženi sociálními patologiemi jako je rozvodovost, agresivita, dětská kriminalita, nezaměstnanost rodičů a </a:t>
            </a:r>
          </a:p>
          <a:p>
            <a:pPr marL="274320" indent="-274320">
              <a:buNone/>
              <a:defRPr/>
            </a:pPr>
            <a:r>
              <a:rPr lang="cs-CZ" altLang="cs-CZ" b="1" u="sng" dirty="0"/>
              <a:t>především chudoba</a:t>
            </a:r>
          </a:p>
        </p:txBody>
      </p:sp>
      <p:pic>
        <p:nvPicPr>
          <p:cNvPr id="91141" name="Picture 91140" descr="Rostlina rašící puklinou v betonu">
            <a:extLst>
              <a:ext uri="{FF2B5EF4-FFF2-40B4-BE49-F238E27FC236}">
                <a16:creationId xmlns:a16="http://schemas.microsoft.com/office/drawing/2014/main" id="{8FDE646C-32C2-7149-3839-04E462C7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23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6805158-9B60-2D98-9CB7-1785F912A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1" y="609601"/>
            <a:ext cx="8262424" cy="658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dirty="0"/>
              <a:t>Působnost sociálního pedagoga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6E7F4E0-898C-C818-7148-F431AE4ED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37" y="1487489"/>
            <a:ext cx="9099488" cy="4572117"/>
          </a:xfrm>
        </p:spPr>
        <p:txBody>
          <a:bodyPr rtlCol="0"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Uplatnění v oblasti: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pedagogiky a školství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Pedagogika volného </a:t>
            </a:r>
            <a:r>
              <a:rPr lang="cs-CZ" altLang="cs-CZ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čsu</a:t>
            </a:r>
            <a:endParaRPr lang="cs-CZ" alt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sociální práce (v sociálních službách)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andragogiky (vzdělávání dospělých)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gerontagogiky</a:t>
            </a: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(aktivizace seniorů)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represivní složky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profesní vzdělávání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cs-CZ" alt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49</TotalTime>
  <Words>1519</Words>
  <Application>Microsoft Office PowerPoint</Application>
  <PresentationFormat>Širokoúhlá obrazovka</PresentationFormat>
  <Paragraphs>107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Wingdings</vt:lpstr>
      <vt:lpstr>Wingdings 3</vt:lpstr>
      <vt:lpstr>Kondenzační stopa</vt:lpstr>
      <vt:lpstr>Prezentace aplikace PowerPoint</vt:lpstr>
      <vt:lpstr>Sociální pedagogika</vt:lpstr>
      <vt:lpstr>Prezentace aplikace PowerPoint</vt:lpstr>
      <vt:lpstr>Brněnská škola sociální pedagogiky</vt:lpstr>
      <vt:lpstr>Prezentace aplikace PowerPoint</vt:lpstr>
      <vt:lpstr>Úkoly sociální pedagogiky  ve vztahu k prostředí (dle Krause)</vt:lpstr>
      <vt:lpstr>Komenský a sociální pedagogika  ve vztahu  k environmentalistice</vt:lpstr>
      <vt:lpstr>SOCIÁLNÍ ASPEKT PEDAGOGIKY </vt:lpstr>
      <vt:lpstr>Působnost sociálního pedagoga</vt:lpstr>
      <vt:lpstr>Profese sociálního pedagoga je profesí současnosti a budoucnosti</vt:lpstr>
      <vt:lpstr>Několik tezí k sociální pedagogice (východiska a paradigma)</vt:lpstr>
      <vt:lpstr>Stručný historický kontext</vt:lpstr>
      <vt:lpstr>Robert Owen</vt:lpstr>
      <vt:lpstr>Příklad Německa</vt:lpstr>
      <vt:lpstr>Prezentace aplikace PowerPoint</vt:lpstr>
      <vt:lpstr>Inspirace z Polska</vt:lpstr>
      <vt:lpstr>Společenská podstata výchovy</vt:lpstr>
      <vt:lpstr>Don Bosco, salesiánské hnutí</vt:lpstr>
      <vt:lpstr>Československé prostředí</vt:lpstr>
      <vt:lpstr>Sociální pedagogika jako odpověď  na problémy současnosti</vt:lpstr>
      <vt:lpstr>Proměna společnosti</vt:lpstr>
      <vt:lpstr>Sociální aspekty výchovy a prostředí člověka</vt:lpstr>
      <vt:lpstr>Prezentace aplikace PowerPoint</vt:lpstr>
      <vt:lpstr>…hledání definic pokračuje</vt:lpstr>
      <vt:lpstr>Požadavky na přípravu sociálního pedagoga</vt:lpstr>
      <vt:lpstr>Prezentace aplikace PowerPoint</vt:lpstr>
      <vt:lpstr>Prezentace aplikace PowerPoint</vt:lpstr>
      <vt:lpstr>Požadavky na vzdělávání sociálního pedagoga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Gulová</dc:creator>
  <cp:lastModifiedBy>Lenka Gulová</cp:lastModifiedBy>
  <cp:revision>1</cp:revision>
  <dcterms:created xsi:type="dcterms:W3CDTF">2023-10-05T19:41:51Z</dcterms:created>
  <dcterms:modified xsi:type="dcterms:W3CDTF">2023-10-05T20:31:45Z</dcterms:modified>
</cp:coreProperties>
</file>