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40C4-1200-4F43-9222-35D56CE47BB3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F0F6-FECD-4319-BE6D-B5AC6A127BE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Sociální pedagogika a volný čas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ksop.ped.muni.cz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D611C-086C-EE95-F7C6-1807749E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Sociální pedagog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D2E24-B985-8D38-A979-03D32F62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8072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Pozice </a:t>
            </a:r>
            <a:r>
              <a:rPr lang="cs-CZ" dirty="0" err="1"/>
              <a:t>socped</a:t>
            </a:r>
            <a:r>
              <a:rPr lang="cs-CZ" dirty="0"/>
              <a:t> ve školách</a:t>
            </a:r>
          </a:p>
          <a:p>
            <a:r>
              <a:rPr lang="cs-CZ" dirty="0"/>
              <a:t>Oblast sociální práce</a:t>
            </a:r>
          </a:p>
          <a:p>
            <a:r>
              <a:rPr lang="cs-CZ" dirty="0"/>
              <a:t>V kombinaci se sebezkušenostními výcviky také psychoterapeutické pozice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PESTROST PŘEDMĚTŮ – PROFILUJ SE SÁM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Hledej v praxích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D62C77-17F6-201D-3D11-2733FEFF1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400" y="3244416"/>
            <a:ext cx="4509120" cy="3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9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5A3DB-70E0-ABBC-FEBE-F0930CF3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Internacionalizace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8E4AF4-C01D-5512-9579-BC878299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Zahraniční lektoři, TA, Dílna aplikovaného dramatu, …</a:t>
            </a:r>
          </a:p>
          <a:p>
            <a:pPr marL="0" indent="0">
              <a:buNone/>
            </a:pPr>
            <a:r>
              <a:rPr lang="cs-CZ" dirty="0"/>
              <a:t>Možnost vyjet na Erasmus</a:t>
            </a:r>
          </a:p>
          <a:p>
            <a:pPr marL="0" indent="0">
              <a:buNone/>
            </a:pPr>
            <a:r>
              <a:rPr lang="cs-CZ" dirty="0"/>
              <a:t>Možnost krátkodobých stáží</a:t>
            </a:r>
          </a:p>
          <a:p>
            <a:pPr marL="0" indent="0">
              <a:buNone/>
            </a:pPr>
            <a:r>
              <a:rPr lang="cs-CZ" dirty="0"/>
              <a:t>Předměty v AJ programu</a:t>
            </a:r>
          </a:p>
          <a:p>
            <a:pPr marL="0" indent="0">
              <a:buNone/>
            </a:pPr>
            <a:r>
              <a:rPr lang="cs-CZ" dirty="0"/>
              <a:t>Přibrat Erasmus kamarády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5D3133-C9A1-8460-8D88-02D72030D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50027"/>
            <a:ext cx="4211960" cy="28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8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B8525-7ACE-F56F-1721-F6F7BD00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98150B-A4A6-5EA8-04C2-9DEF0A2E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r>
              <a:rPr lang="cs-CZ" dirty="0"/>
              <a:t>Sociální pedagogika</a:t>
            </a:r>
          </a:p>
          <a:p>
            <a:r>
              <a:rPr lang="cs-CZ" dirty="0"/>
              <a:t>Pedagogika</a:t>
            </a:r>
          </a:p>
          <a:p>
            <a:r>
              <a:rPr lang="cs-CZ" dirty="0"/>
              <a:t>Psychologie</a:t>
            </a:r>
          </a:p>
          <a:p>
            <a:endParaRPr lang="cs-CZ" dirty="0"/>
          </a:p>
          <a:p>
            <a:r>
              <a:rPr lang="cs-CZ" dirty="0"/>
              <a:t>Dramatická výchova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6D8C68-B820-280A-C01F-4394F3232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8880"/>
            <a:ext cx="5436096" cy="36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5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cs-CZ" sz="3200" b="1" dirty="0"/>
              <a:t>Dramatická výchova - Aplikované drama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872208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/>
              <a:t>Základy dramatické výchovy</a:t>
            </a:r>
          </a:p>
          <a:p>
            <a:r>
              <a:rPr lang="cs-CZ" sz="2800" dirty="0"/>
              <a:t>Improvizace pro osobnostní rozvoj</a:t>
            </a:r>
          </a:p>
          <a:p>
            <a:r>
              <a:rPr lang="cs-CZ" sz="2800" dirty="0"/>
              <a:t>Hlasová výchova</a:t>
            </a:r>
          </a:p>
          <a:p>
            <a:r>
              <a:rPr lang="cs-CZ" sz="2800" dirty="0"/>
              <a:t>Herecká výchova</a:t>
            </a:r>
          </a:p>
          <a:p>
            <a:r>
              <a:rPr lang="cs-CZ" sz="2800" dirty="0"/>
              <a:t>Strukturovaná dramatická hra</a:t>
            </a:r>
          </a:p>
        </p:txBody>
      </p:sp>
      <p:pic>
        <p:nvPicPr>
          <p:cNvPr id="1029" name="Picture 5" descr="D:\vrátit foto do ntb\iCloud Photos\My Photo Stream\IMG_0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860032" cy="3645023"/>
          </a:xfrm>
          <a:prstGeom prst="rect">
            <a:avLst/>
          </a:prstGeom>
          <a:noFill/>
        </p:spPr>
      </p:pic>
      <p:pic>
        <p:nvPicPr>
          <p:cNvPr id="4" name="Picture 2" descr="Výsledek obrázku pro divadlo bez pravidel">
            <a:extLst>
              <a:ext uri="{FF2B5EF4-FFF2-40B4-BE49-F238E27FC236}">
                <a16:creationId xmlns:a16="http://schemas.microsoft.com/office/drawing/2014/main" id="{8A7EFD04-0C75-8585-0F79-B6836F05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4601683" cy="3605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50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4138"/>
            <a:ext cx="8229600" cy="3498878"/>
          </a:xfrm>
        </p:spPr>
        <p:txBody>
          <a:bodyPr>
            <a:normAutofit fontScale="77500" lnSpcReduction="20000"/>
          </a:bodyPr>
          <a:lstStyle/>
          <a:p>
            <a:r>
              <a:rPr lang="cs-CZ" sz="3200" b="1" dirty="0"/>
              <a:t>Vypravěčství, Tvůrčí psaní</a:t>
            </a:r>
          </a:p>
          <a:p>
            <a:r>
              <a:rPr lang="cs-CZ" sz="3200" b="1" dirty="0"/>
              <a:t>Tvorba divadelní inscenace s neprofesionální skupinou</a:t>
            </a:r>
          </a:p>
          <a:p>
            <a:r>
              <a:rPr lang="cs-CZ" sz="3200" b="1" dirty="0"/>
              <a:t>Loutka jako nástroj komunikace</a:t>
            </a:r>
            <a:endParaRPr lang="cs-CZ" b="1" dirty="0"/>
          </a:p>
          <a:p>
            <a:r>
              <a:rPr lang="cs-CZ" b="1" dirty="0"/>
              <a:t>Dílna aplikovaného dramatu</a:t>
            </a:r>
          </a:p>
          <a:p>
            <a:r>
              <a:rPr lang="cs-CZ" b="1" dirty="0"/>
              <a:t>Aplikované drama</a:t>
            </a:r>
          </a:p>
          <a:p>
            <a:r>
              <a:rPr lang="cs-CZ" b="1" dirty="0"/>
              <a:t>Divadlo utlačovaných</a:t>
            </a:r>
          </a:p>
          <a:p>
            <a:r>
              <a:rPr lang="cs-CZ" b="1" dirty="0"/>
              <a:t>Playback divadlo</a:t>
            </a:r>
          </a:p>
          <a:p>
            <a:r>
              <a:rPr lang="cs-CZ" b="1" dirty="0"/>
              <a:t>Bakalářská práce z DV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789040"/>
            <a:ext cx="4661663" cy="3498878"/>
          </a:xfrm>
          <a:prstGeom prst="rect">
            <a:avLst/>
          </a:prstGeom>
        </p:spPr>
      </p:pic>
      <p:pic>
        <p:nvPicPr>
          <p:cNvPr id="5" name="Zástupný symbol pro obsah 5" descr="ter_div_napojeni.jpg">
            <a:extLst>
              <a:ext uri="{FF2B5EF4-FFF2-40B4-BE49-F238E27FC236}">
                <a16:creationId xmlns:a16="http://schemas.microsoft.com/office/drawing/2014/main" id="{C9231FB6-0A27-373D-3A13-204A020C93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50077"/>
            <a:ext cx="4937039" cy="3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0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Kurzy</a:t>
            </a:r>
            <a:br>
              <a:rPr lang="cs-CZ" b="1" dirty="0"/>
            </a:br>
            <a:r>
              <a:rPr lang="cs-CZ" b="1" dirty="0"/>
              <a:t>Osobnostně sociální příprava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3898776" cy="488255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Adaptační kurz</a:t>
            </a:r>
          </a:p>
          <a:p>
            <a:r>
              <a:rPr lang="cs-CZ" b="1" i="1" dirty="0"/>
              <a:t>OSP1</a:t>
            </a:r>
          </a:p>
          <a:p>
            <a:r>
              <a:rPr lang="cs-CZ" b="1" dirty="0"/>
              <a:t>Zimní kurz</a:t>
            </a:r>
          </a:p>
          <a:p>
            <a:r>
              <a:rPr lang="cs-CZ" b="1" i="1" dirty="0"/>
              <a:t>OSP2</a:t>
            </a:r>
          </a:p>
          <a:p>
            <a:r>
              <a:rPr lang="cs-CZ" b="1" i="1" dirty="0"/>
              <a:t>OSP3</a:t>
            </a:r>
          </a:p>
          <a:p>
            <a:r>
              <a:rPr lang="cs-CZ" b="1" dirty="0"/>
              <a:t>Metodický kurz zážitkové pedagogiky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Volitelné kurzy:</a:t>
            </a:r>
          </a:p>
          <a:p>
            <a:r>
              <a:rPr lang="cs-CZ" b="1" dirty="0"/>
              <a:t>Vodácký kurz</a:t>
            </a:r>
          </a:p>
          <a:p>
            <a:r>
              <a:rPr lang="cs-CZ" b="1" dirty="0"/>
              <a:t>Cyklistický kurz</a:t>
            </a:r>
          </a:p>
          <a:p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19EBC8A-2ABC-C79C-B504-63D54DECE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42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139</Words>
  <Application>Microsoft Office PowerPoint</Application>
  <PresentationFormat>Předvádění na obrazovce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sady Office</vt:lpstr>
      <vt:lpstr>Sociální pedagogika a volný čas</vt:lpstr>
      <vt:lpstr>Sociální pedagog</vt:lpstr>
      <vt:lpstr>Internacionalizace</vt:lpstr>
      <vt:lpstr>Státnice</vt:lpstr>
      <vt:lpstr>Dramatická výchova - Aplikované drama</vt:lpstr>
      <vt:lpstr>Prezentace aplikace PowerPoint</vt:lpstr>
      <vt:lpstr>Kurzy Osobnostně sociální příprava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Dramatická výchova</dc:title>
  <dc:creator>Remsova</dc:creator>
  <cp:lastModifiedBy>SocPed</cp:lastModifiedBy>
  <cp:revision>22</cp:revision>
  <dcterms:created xsi:type="dcterms:W3CDTF">2017-09-25T07:15:28Z</dcterms:created>
  <dcterms:modified xsi:type="dcterms:W3CDTF">2023-09-22T08:33:23Z</dcterms:modified>
</cp:coreProperties>
</file>