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59" r:id="rId6"/>
    <p:sldId id="260" r:id="rId7"/>
    <p:sldId id="264" r:id="rId8"/>
    <p:sldId id="261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2" autoAdjust="0"/>
    <p:restoredTop sz="94660"/>
  </p:normalViewPr>
  <p:slideViewPr>
    <p:cSldViewPr snapToGrid="0">
      <p:cViewPr varScale="1">
        <p:scale>
          <a:sx n="63" d="100"/>
          <a:sy n="63" d="100"/>
        </p:scale>
        <p:origin x="6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54E8C-E685-435A-9B18-17DE1A345A0E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F9916-A302-4687-A341-DBE444381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31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54E8C-E685-435A-9B18-17DE1A345A0E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F9916-A302-4687-A341-DBE444381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87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54E8C-E685-435A-9B18-17DE1A345A0E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F9916-A302-4687-A341-DBE444381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965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54E8C-E685-435A-9B18-17DE1A345A0E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F9916-A302-4687-A341-DBE444381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447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54E8C-E685-435A-9B18-17DE1A345A0E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F9916-A302-4687-A341-DBE444381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72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54E8C-E685-435A-9B18-17DE1A345A0E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F9916-A302-4687-A341-DBE444381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412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54E8C-E685-435A-9B18-17DE1A345A0E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F9916-A302-4687-A341-DBE444381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42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54E8C-E685-435A-9B18-17DE1A345A0E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F9916-A302-4687-A341-DBE444381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466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54E8C-E685-435A-9B18-17DE1A345A0E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F9916-A302-4687-A341-DBE444381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82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54E8C-E685-435A-9B18-17DE1A345A0E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F9916-A302-4687-A341-DBE444381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57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54E8C-E685-435A-9B18-17DE1A345A0E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F9916-A302-4687-A341-DBE444381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91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54E8C-E685-435A-9B18-17DE1A345A0E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F9916-A302-4687-A341-DBE444381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19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Sociologie rodiny - pokračování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847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6B6AD6E-CC2F-8BC7-761B-344DE5476D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574" y="191826"/>
            <a:ext cx="11520986" cy="6525438"/>
          </a:xfrm>
        </p:spPr>
      </p:pic>
    </p:spTree>
    <p:extLst>
      <p:ext uri="{BB962C8B-B14F-4D97-AF65-F5344CB8AC3E}">
        <p14:creationId xmlns:p14="http://schemas.microsoft.com/office/powerpoint/2010/main" val="2747227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Vracíme se k tématu textu a testu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- postavení nemanželských dětí</a:t>
            </a:r>
          </a:p>
          <a:p>
            <a:pPr marL="0" indent="0">
              <a:buNone/>
            </a:pPr>
            <a:r>
              <a:rPr lang="cs-CZ" dirty="0"/>
              <a:t>- provázanost společenského řádu s vírou</a:t>
            </a:r>
          </a:p>
          <a:p>
            <a:pPr marL="0" indent="0">
              <a:buNone/>
            </a:pPr>
            <a:r>
              <a:rPr lang="cs-CZ" dirty="0"/>
              <a:t>- „dvojí morálka“</a:t>
            </a:r>
          </a:p>
          <a:p>
            <a:pPr marL="0" indent="0">
              <a:buNone/>
            </a:pPr>
            <a:r>
              <a:rPr lang="cs-CZ" dirty="0"/>
              <a:t>-  sociální normy, sankce a sociální kontrola – formální a neformální</a:t>
            </a:r>
          </a:p>
          <a:p>
            <a:pPr marL="0" indent="0">
              <a:buNone/>
            </a:pPr>
            <a:r>
              <a:rPr lang="cs-CZ" dirty="0"/>
              <a:t>- iluze o idyličnosti „tradiční“ rodiny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25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76150" y="365125"/>
            <a:ext cx="8577649" cy="1325563"/>
          </a:xfrm>
        </p:spPr>
        <p:txBody>
          <a:bodyPr/>
          <a:lstStyle/>
          <a:p>
            <a:r>
              <a:rPr lang="cs-CZ"/>
              <a:t>Richard and Mildred Loving</a:t>
            </a:r>
            <a:endParaRPr lang="en-US"/>
          </a:p>
        </p:txBody>
      </p:sp>
      <p:pic>
        <p:nvPicPr>
          <p:cNvPr id="1026" name="Picture 2" descr="The Justice and Freedom of Loving | ED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956" y="1825625"/>
            <a:ext cx="678808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253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19632" y="365125"/>
            <a:ext cx="8734168" cy="1325563"/>
          </a:xfrm>
        </p:spPr>
        <p:txBody>
          <a:bodyPr/>
          <a:lstStyle/>
          <a:p>
            <a:r>
              <a:rPr lang="en-US"/>
              <a:t>Kathrine Virginia Switzer</a:t>
            </a:r>
          </a:p>
        </p:txBody>
      </p:sp>
      <p:pic>
        <p:nvPicPr>
          <p:cNvPr id="2050" name="Picture 2" descr="Kathrine Switzer's iconic 1967 stor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44" y="1825625"/>
            <a:ext cx="773571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843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E52479-F24C-E9DA-9ACD-0522DB698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9600" b="1" dirty="0"/>
              <a:t>SLI.DO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4D5A42-CD8F-E41C-A1D1-2C6861BD1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6600"/>
              <a:t>4047475</a:t>
            </a:r>
            <a:endParaRPr lang="cs-CZ" sz="6600" dirty="0"/>
          </a:p>
        </p:txBody>
      </p:sp>
    </p:spTree>
    <p:extLst>
      <p:ext uri="{BB962C8B-B14F-4D97-AF65-F5344CB8AC3E}">
        <p14:creationId xmlns:p14="http://schemas.microsoft.com/office/powerpoint/2010/main" val="1233187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11CA5650-9BB5-A29E-8BD3-002674706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486" y="189049"/>
            <a:ext cx="9318171" cy="655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011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Věkové složení obyvatel ČR - projekce</a:t>
            </a:r>
            <a:endParaRPr lang="en-US"/>
          </a:p>
        </p:txBody>
      </p:sp>
      <p:pic>
        <p:nvPicPr>
          <p:cNvPr id="3074" name="Picture 2" descr="https://player.slideplayer.cz/106/17834635/slides/slide_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3" t="15228"/>
          <a:stretch/>
        </p:blipFill>
        <p:spPr bwMode="auto">
          <a:xfrm>
            <a:off x="3286898" y="1809826"/>
            <a:ext cx="3850245" cy="485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3838833" y="2018271"/>
            <a:ext cx="609599" cy="2471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288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637" t="23359" r="14858" b="25147"/>
          <a:stretch/>
        </p:blipFill>
        <p:spPr>
          <a:xfrm>
            <a:off x="593123" y="675502"/>
            <a:ext cx="10750379" cy="601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222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Vyznáte se v generacích?</a:t>
            </a:r>
            <a:endParaRPr lang="en-US"/>
          </a:p>
        </p:txBody>
      </p:sp>
      <p:pic>
        <p:nvPicPr>
          <p:cNvPr id="4098" name="Picture 2" descr="Gen_Research_precis_FINAL_06_09_1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286" y="1601035"/>
            <a:ext cx="7232821" cy="483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58639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68</Words>
  <Application>Microsoft Office PowerPoint</Application>
  <PresentationFormat>Širokoúhlá obrazovka</PresentationFormat>
  <Paragraphs>13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Motiv Office</vt:lpstr>
      <vt:lpstr>Sociologie rodiny - pokračování</vt:lpstr>
      <vt:lpstr>Vracíme se k tématu textu a testu</vt:lpstr>
      <vt:lpstr>Richard and Mildred Loving</vt:lpstr>
      <vt:lpstr>Kathrine Virginia Switzer</vt:lpstr>
      <vt:lpstr>SLI.DO</vt:lpstr>
      <vt:lpstr>Prezentace aplikace PowerPoint</vt:lpstr>
      <vt:lpstr>Věkové složení obyvatel ČR - projekce</vt:lpstr>
      <vt:lpstr>Prezentace aplikace PowerPoint</vt:lpstr>
      <vt:lpstr>Vyznáte se v generacích?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Slepickova</dc:creator>
  <cp:lastModifiedBy>Lenka Slepičková</cp:lastModifiedBy>
  <cp:revision>5</cp:revision>
  <dcterms:created xsi:type="dcterms:W3CDTF">2023-11-13T14:17:10Z</dcterms:created>
  <dcterms:modified xsi:type="dcterms:W3CDTF">2023-11-14T07:01:58Z</dcterms:modified>
</cp:coreProperties>
</file>