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9" r:id="rId3"/>
    <p:sldId id="263" r:id="rId4"/>
    <p:sldId id="298" r:id="rId5"/>
    <p:sldId id="258" r:id="rId6"/>
    <p:sldId id="299" r:id="rId7"/>
    <p:sldId id="277" r:id="rId8"/>
    <p:sldId id="264" r:id="rId9"/>
    <p:sldId id="274" r:id="rId10"/>
    <p:sldId id="268" r:id="rId11"/>
    <p:sldId id="273" r:id="rId12"/>
    <p:sldId id="309" r:id="rId13"/>
    <p:sldId id="310" r:id="rId14"/>
    <p:sldId id="290" r:id="rId15"/>
    <p:sldId id="280" r:id="rId16"/>
    <p:sldId id="283" r:id="rId17"/>
    <p:sldId id="312" r:id="rId18"/>
    <p:sldId id="285" r:id="rId19"/>
    <p:sldId id="313" r:id="rId20"/>
    <p:sldId id="314" r:id="rId21"/>
    <p:sldId id="315" r:id="rId22"/>
    <p:sldId id="316" r:id="rId23"/>
    <p:sldId id="288" r:id="rId24"/>
    <p:sldId id="317" r:id="rId25"/>
    <p:sldId id="318" r:id="rId26"/>
    <p:sldId id="262" r:id="rId27"/>
    <p:sldId id="300" r:id="rId28"/>
    <p:sldId id="291" r:id="rId29"/>
    <p:sldId id="292" r:id="rId30"/>
    <p:sldId id="302" r:id="rId31"/>
    <p:sldId id="304" r:id="rId32"/>
    <p:sldId id="305" r:id="rId33"/>
    <p:sldId id="303" r:id="rId34"/>
    <p:sldId id="306" r:id="rId35"/>
    <p:sldId id="323" r:id="rId36"/>
    <p:sldId id="324" r:id="rId37"/>
    <p:sldId id="326" r:id="rId38"/>
    <p:sldId id="307" r:id="rId39"/>
    <p:sldId id="308" r:id="rId40"/>
    <p:sldId id="301" r:id="rId41"/>
    <p:sldId id="327" r:id="rId42"/>
    <p:sldId id="328" r:id="rId43"/>
    <p:sldId id="297" r:id="rId44"/>
    <p:sldId id="278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1F9237-E44D-4C56-B375-83253B69474A}" v="222" dt="2023-11-03T11:11:50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Šimková" userId="785e0d3864c79a9c" providerId="LiveId" clId="{EE1F9237-E44D-4C56-B375-83253B69474A}"/>
    <pc:docChg chg="undo redo custSel addSld delSld modSld">
      <pc:chgData name="Gabriela Šimková" userId="785e0d3864c79a9c" providerId="LiveId" clId="{EE1F9237-E44D-4C56-B375-83253B69474A}" dt="2023-11-03T11:11:50.735" v="731" actId="6549"/>
      <pc:docMkLst>
        <pc:docMk/>
      </pc:docMkLst>
      <pc:sldChg chg="new del">
        <pc:chgData name="Gabriela Šimková" userId="785e0d3864c79a9c" providerId="LiveId" clId="{EE1F9237-E44D-4C56-B375-83253B69474A}" dt="2023-11-02T06:10:55.869" v="2" actId="47"/>
        <pc:sldMkLst>
          <pc:docMk/>
          <pc:sldMk cId="1909659805" sldId="256"/>
        </pc:sldMkLst>
      </pc:sldChg>
      <pc:sldChg chg="modSp add mod">
        <pc:chgData name="Gabriela Šimková" userId="785e0d3864c79a9c" providerId="LiveId" clId="{EE1F9237-E44D-4C56-B375-83253B69474A}" dt="2023-11-02T06:11:00.771" v="4" actId="20577"/>
        <pc:sldMkLst>
          <pc:docMk/>
          <pc:sldMk cId="0" sldId="257"/>
        </pc:sldMkLst>
        <pc:spChg chg="mod">
          <ac:chgData name="Gabriela Šimková" userId="785e0d3864c79a9c" providerId="LiveId" clId="{EE1F9237-E44D-4C56-B375-83253B69474A}" dt="2023-11-02T06:11:00.771" v="4" actId="20577"/>
          <ac:spMkLst>
            <pc:docMk/>
            <pc:sldMk cId="0" sldId="257"/>
            <ac:spMk id="96" creationId="{00000000-0000-0000-0000-000000000000}"/>
          </ac:spMkLst>
        </pc:spChg>
      </pc:sldChg>
      <pc:sldChg chg="addSp delSp modSp add mod setBg delDesignElem">
        <pc:chgData name="Gabriela Šimková" userId="785e0d3864c79a9c" providerId="LiveId" clId="{EE1F9237-E44D-4C56-B375-83253B69474A}" dt="2023-11-02T06:20:25.645" v="300" actId="26606"/>
        <pc:sldMkLst>
          <pc:docMk/>
          <pc:sldMk cId="3654907511" sldId="258"/>
        </pc:sldMkLst>
        <pc:spChg chg="mod">
          <ac:chgData name="Gabriela Šimková" userId="785e0d3864c79a9c" providerId="LiveId" clId="{EE1F9237-E44D-4C56-B375-83253B69474A}" dt="2023-11-02T06:20:25.645" v="300" actId="26606"/>
          <ac:spMkLst>
            <pc:docMk/>
            <pc:sldMk cId="3654907511" sldId="258"/>
            <ac:spMk id="2" creationId="{00000000-0000-0000-0000-000000000000}"/>
          </ac:spMkLst>
        </pc:spChg>
        <pc:spChg chg="del">
          <ac:chgData name="Gabriela Šimková" userId="785e0d3864c79a9c" providerId="LiveId" clId="{EE1F9237-E44D-4C56-B375-83253B69474A}" dt="2023-11-02T06:20:16.528" v="299"/>
          <ac:spMkLst>
            <pc:docMk/>
            <pc:sldMk cId="3654907511" sldId="258"/>
            <ac:spMk id="8" creationId="{80516254-1D9F-4F3A-9870-3A3280BE2BFE}"/>
          </ac:spMkLst>
        </pc:spChg>
        <pc:spChg chg="del">
          <ac:chgData name="Gabriela Šimková" userId="785e0d3864c79a9c" providerId="LiveId" clId="{EE1F9237-E44D-4C56-B375-83253B69474A}" dt="2023-11-02T06:20:16.528" v="299"/>
          <ac:spMkLst>
            <pc:docMk/>
            <pc:sldMk cId="3654907511" sldId="258"/>
            <ac:spMk id="10" creationId="{FC14672B-27A5-4CDA-ABAF-5E4CF4B41C23}"/>
          </ac:spMkLst>
        </pc:spChg>
        <pc:spChg chg="del">
          <ac:chgData name="Gabriela Šimková" userId="785e0d3864c79a9c" providerId="LiveId" clId="{EE1F9237-E44D-4C56-B375-83253B69474A}" dt="2023-11-02T06:20:16.528" v="299"/>
          <ac:spMkLst>
            <pc:docMk/>
            <pc:sldMk cId="3654907511" sldId="258"/>
            <ac:spMk id="14" creationId="{9A206779-5C74-4555-94BC-5845C92EC3A8}"/>
          </ac:spMkLst>
        </pc:spChg>
        <pc:spChg chg="add">
          <ac:chgData name="Gabriela Šimková" userId="785e0d3864c79a9c" providerId="LiveId" clId="{EE1F9237-E44D-4C56-B375-83253B69474A}" dt="2023-11-02T06:20:25.645" v="300" actId="26606"/>
          <ac:spMkLst>
            <pc:docMk/>
            <pc:sldMk cId="3654907511" sldId="258"/>
            <ac:spMk id="21" creationId="{6C4028FD-8BAA-4A19-BFDE-594D991B7552}"/>
          </ac:spMkLst>
        </pc:spChg>
        <pc:graphicFrameChg chg="mod modGraphic">
          <ac:chgData name="Gabriela Šimková" userId="785e0d3864c79a9c" providerId="LiveId" clId="{EE1F9237-E44D-4C56-B375-83253B69474A}" dt="2023-11-02T06:20:25.645" v="300" actId="26606"/>
          <ac:graphicFrameMkLst>
            <pc:docMk/>
            <pc:sldMk cId="3654907511" sldId="258"/>
            <ac:graphicFrameMk id="16" creationId="{A966E164-17BB-5CDA-092E-8751930DFD81}"/>
          </ac:graphicFrameMkLst>
        </pc:graphicFrameChg>
        <pc:cxnChg chg="del">
          <ac:chgData name="Gabriela Šimková" userId="785e0d3864c79a9c" providerId="LiveId" clId="{EE1F9237-E44D-4C56-B375-83253B69474A}" dt="2023-11-02T06:20:16.528" v="299"/>
          <ac:cxnSpMkLst>
            <pc:docMk/>
            <pc:sldMk cId="3654907511" sldId="258"/>
            <ac:cxnSpMk id="12" creationId="{8D89589C-2C90-4407-A995-05EC3DD7AB14}"/>
          </ac:cxnSpMkLst>
        </pc:cxnChg>
      </pc:sldChg>
      <pc:sldChg chg="modSp add mod">
        <pc:chgData name="Gabriela Šimková" userId="785e0d3864c79a9c" providerId="LiveId" clId="{EE1F9237-E44D-4C56-B375-83253B69474A}" dt="2023-11-02T06:12:34.217" v="73" actId="20577"/>
        <pc:sldMkLst>
          <pc:docMk/>
          <pc:sldMk cId="0" sldId="259"/>
        </pc:sldMkLst>
        <pc:spChg chg="mod">
          <ac:chgData name="Gabriela Šimková" userId="785e0d3864c79a9c" providerId="LiveId" clId="{EE1F9237-E44D-4C56-B375-83253B69474A}" dt="2023-11-02T06:12:34.217" v="73" actId="20577"/>
          <ac:spMkLst>
            <pc:docMk/>
            <pc:sldMk cId="0" sldId="259"/>
            <ac:spMk id="2" creationId="{7C0F2473-F58C-4D53-C386-2210E7F0CC9D}"/>
          </ac:spMkLst>
        </pc:spChg>
        <pc:spChg chg="mod">
          <ac:chgData name="Gabriela Šimková" userId="785e0d3864c79a9c" providerId="LiveId" clId="{EE1F9237-E44D-4C56-B375-83253B69474A}" dt="2023-11-02T06:11:58.097" v="19" actId="20577"/>
          <ac:spMkLst>
            <pc:docMk/>
            <pc:sldMk cId="0" sldId="259"/>
            <ac:spMk id="134" creationId="{00000000-0000-0000-0000-000000000000}"/>
          </ac:spMkLst>
        </pc:spChg>
        <pc:spChg chg="mod">
          <ac:chgData name="Gabriela Šimková" userId="785e0d3864c79a9c" providerId="LiveId" clId="{EE1F9237-E44D-4C56-B375-83253B69474A}" dt="2023-11-02T06:12:03.533" v="27" actId="20577"/>
          <ac:spMkLst>
            <pc:docMk/>
            <pc:sldMk cId="0" sldId="259"/>
            <ac:spMk id="135" creationId="{00000000-0000-0000-0000-000000000000}"/>
          </ac:spMkLst>
        </pc:spChg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3299783070" sldId="262"/>
        </pc:sldMkLst>
      </pc:sldChg>
      <pc:sldChg chg="modSp add mod">
        <pc:chgData name="Gabriela Šimková" userId="785e0d3864c79a9c" providerId="LiveId" clId="{EE1F9237-E44D-4C56-B375-83253B69474A}" dt="2023-11-02T06:15:01.166" v="112" actId="1076"/>
        <pc:sldMkLst>
          <pc:docMk/>
          <pc:sldMk cId="0" sldId="263"/>
        </pc:sldMkLst>
        <pc:spChg chg="mod">
          <ac:chgData name="Gabriela Šimková" userId="785e0d3864c79a9c" providerId="LiveId" clId="{EE1F9237-E44D-4C56-B375-83253B69474A}" dt="2023-11-02T06:15:01.166" v="112" actId="1076"/>
          <ac:spMkLst>
            <pc:docMk/>
            <pc:sldMk cId="0" sldId="263"/>
            <ac:spMk id="231" creationId="{00000000-0000-0000-0000-000000000000}"/>
          </ac:spMkLst>
        </pc:spChg>
      </pc:sldChg>
      <pc:sldChg chg="delSp modSp add mod modAnim">
        <pc:chgData name="Gabriela Šimková" userId="785e0d3864c79a9c" providerId="LiveId" clId="{EE1F9237-E44D-4C56-B375-83253B69474A}" dt="2023-11-02T06:24:52.151" v="322" actId="20577"/>
        <pc:sldMkLst>
          <pc:docMk/>
          <pc:sldMk cId="1149143097" sldId="264"/>
        </pc:sldMkLst>
        <pc:spChg chg="del mod">
          <ac:chgData name="Gabriela Šimková" userId="785e0d3864c79a9c" providerId="LiveId" clId="{EE1F9237-E44D-4C56-B375-83253B69474A}" dt="2023-11-02T06:24:37.224" v="315" actId="478"/>
          <ac:spMkLst>
            <pc:docMk/>
            <pc:sldMk cId="1149143097" sldId="264"/>
            <ac:spMk id="2" creationId="{00000000-0000-0000-0000-000000000000}"/>
          </ac:spMkLst>
        </pc:spChg>
        <pc:spChg chg="mod">
          <ac:chgData name="Gabriela Šimková" userId="785e0d3864c79a9c" providerId="LiveId" clId="{EE1F9237-E44D-4C56-B375-83253B69474A}" dt="2023-11-02T06:24:52.151" v="322" actId="20577"/>
          <ac:spMkLst>
            <pc:docMk/>
            <pc:sldMk cId="1149143097" sldId="264"/>
            <ac:spMk id="3" creationId="{00000000-0000-0000-0000-000000000000}"/>
          </ac:spMkLst>
        </pc:spChg>
      </pc:sldChg>
      <pc:sldChg chg="delSp modSp add del mod setBg delDesignElem">
        <pc:chgData name="Gabriela Šimková" userId="785e0d3864c79a9c" providerId="LiveId" clId="{EE1F9237-E44D-4C56-B375-83253B69474A}" dt="2023-11-02T06:27:41.430" v="342" actId="47"/>
        <pc:sldMkLst>
          <pc:docMk/>
          <pc:sldMk cId="3987313551" sldId="266"/>
        </pc:sldMkLst>
        <pc:spChg chg="mod">
          <ac:chgData name="Gabriela Šimková" userId="785e0d3864c79a9c" providerId="LiveId" clId="{EE1F9237-E44D-4C56-B375-83253B69474A}" dt="2023-11-02T06:24:23.343" v="313" actId="27636"/>
          <ac:spMkLst>
            <pc:docMk/>
            <pc:sldMk cId="3987313551" sldId="266"/>
            <ac:spMk id="3" creationId="{00000000-0000-0000-0000-000000000000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3987313551" sldId="266"/>
            <ac:spMk id="8" creationId="{80516254-1D9F-4F3A-9870-3A3280BE2BFE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3987313551" sldId="266"/>
            <ac:spMk id="10" creationId="{FC14672B-27A5-4CDA-ABAF-5E4CF4B41C23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3987313551" sldId="266"/>
            <ac:spMk id="14" creationId="{9A206779-5C74-4555-94BC-5845C92EC3A8}"/>
          </ac:spMkLst>
        </pc:spChg>
        <pc:cxnChg chg="del">
          <ac:chgData name="Gabriela Šimková" userId="785e0d3864c79a9c" providerId="LiveId" clId="{EE1F9237-E44D-4C56-B375-83253B69474A}" dt="2023-11-02T06:24:23.009" v="312"/>
          <ac:cxnSpMkLst>
            <pc:docMk/>
            <pc:sldMk cId="3987313551" sldId="266"/>
            <ac:cxnSpMk id="12" creationId="{8D89589C-2C90-4407-A995-05EC3DD7AB14}"/>
          </ac:cxnSpMkLst>
        </pc:cxnChg>
      </pc:sldChg>
      <pc:sldChg chg="addSp modSp add mod setBg">
        <pc:chgData name="Gabriela Šimková" userId="785e0d3864c79a9c" providerId="LiveId" clId="{EE1F9237-E44D-4C56-B375-83253B69474A}" dt="2023-11-02T06:27:47.585" v="343" actId="26606"/>
        <pc:sldMkLst>
          <pc:docMk/>
          <pc:sldMk cId="1612624651" sldId="268"/>
        </pc:sldMkLst>
        <pc:spChg chg="mod">
          <ac:chgData name="Gabriela Šimková" userId="785e0d3864c79a9c" providerId="LiveId" clId="{EE1F9237-E44D-4C56-B375-83253B69474A}" dt="2023-11-02T06:27:47.585" v="343" actId="26606"/>
          <ac:spMkLst>
            <pc:docMk/>
            <pc:sldMk cId="1612624651" sldId="268"/>
            <ac:spMk id="2" creationId="{00000000-0000-0000-0000-000000000000}"/>
          </ac:spMkLst>
        </pc:spChg>
        <pc:spChg chg="add">
          <ac:chgData name="Gabriela Šimková" userId="785e0d3864c79a9c" providerId="LiveId" clId="{EE1F9237-E44D-4C56-B375-83253B69474A}" dt="2023-11-02T06:27:47.585" v="343" actId="26606"/>
          <ac:spMkLst>
            <pc:docMk/>
            <pc:sldMk cId="1612624651" sldId="268"/>
            <ac:spMk id="10" creationId="{2659FDB4-FCBE-4A89-B46D-43D4FA54464D}"/>
          </ac:spMkLst>
        </pc:spChg>
        <pc:graphicFrameChg chg="mod modGraphic">
          <ac:chgData name="Gabriela Šimková" userId="785e0d3864c79a9c" providerId="LiveId" clId="{EE1F9237-E44D-4C56-B375-83253B69474A}" dt="2023-11-02T06:27:47.585" v="343" actId="26606"/>
          <ac:graphicFrameMkLst>
            <pc:docMk/>
            <pc:sldMk cId="1612624651" sldId="268"/>
            <ac:graphicFrameMk id="5" creationId="{73EF7364-957A-0B74-9848-F3E77DFC965B}"/>
          </ac:graphicFrameMkLst>
        </pc:graphicFrameChg>
        <pc:cxnChg chg="add">
          <ac:chgData name="Gabriela Šimková" userId="785e0d3864c79a9c" providerId="LiveId" clId="{EE1F9237-E44D-4C56-B375-83253B69474A}" dt="2023-11-02T06:27:47.585" v="343" actId="26606"/>
          <ac:cxnSpMkLst>
            <pc:docMk/>
            <pc:sldMk cId="1612624651" sldId="268"/>
            <ac:cxnSpMk id="12" creationId="{C8F51B3F-8331-4E4A-AE96-D47B1006EEAD}"/>
          </ac:cxnSpMkLst>
        </pc:cxnChg>
      </pc:sldChg>
      <pc:sldChg chg="addSp delSp modSp add mod setBg delDesignElem">
        <pc:chgData name="Gabriela Šimková" userId="785e0d3864c79a9c" providerId="LiveId" clId="{EE1F9237-E44D-4C56-B375-83253B69474A}" dt="2023-11-02T06:28:54.699" v="345" actId="26606"/>
        <pc:sldMkLst>
          <pc:docMk/>
          <pc:sldMk cId="1853839353" sldId="273"/>
        </pc:sldMkLst>
        <pc:spChg chg="mod">
          <ac:chgData name="Gabriela Šimková" userId="785e0d3864c79a9c" providerId="LiveId" clId="{EE1F9237-E44D-4C56-B375-83253B69474A}" dt="2023-11-02T06:28:54.699" v="345" actId="26606"/>
          <ac:spMkLst>
            <pc:docMk/>
            <pc:sldMk cId="1853839353" sldId="273"/>
            <ac:spMk id="2" creationId="{03B37991-4292-CD60-E88D-A24B26F699FE}"/>
          </ac:spMkLst>
        </pc:spChg>
        <pc:spChg chg="mod">
          <ac:chgData name="Gabriela Šimková" userId="785e0d3864c79a9c" providerId="LiveId" clId="{EE1F9237-E44D-4C56-B375-83253B69474A}" dt="2023-11-02T06:28:54.699" v="345" actId="26606"/>
          <ac:spMkLst>
            <pc:docMk/>
            <pc:sldMk cId="1853839353" sldId="273"/>
            <ac:spMk id="3" creationId="{85EFD6A5-416E-D046-D59D-EFEE188421E4}"/>
          </ac:spMkLst>
        </pc:spChg>
        <pc:spChg chg="add">
          <ac:chgData name="Gabriela Šimková" userId="785e0d3864c79a9c" providerId="LiveId" clId="{EE1F9237-E44D-4C56-B375-83253B69474A}" dt="2023-11-02T06:28:54.699" v="345" actId="26606"/>
          <ac:spMkLst>
            <pc:docMk/>
            <pc:sldMk cId="1853839353" sldId="273"/>
            <ac:spMk id="10" creationId="{C0763A76-9F1C-4FC5-82B7-DD475DA461B2}"/>
          </ac:spMkLst>
        </pc:spChg>
        <pc:spChg chg="add">
          <ac:chgData name="Gabriela Šimková" userId="785e0d3864c79a9c" providerId="LiveId" clId="{EE1F9237-E44D-4C56-B375-83253B69474A}" dt="2023-11-02T06:28:54.699" v="345" actId="26606"/>
          <ac:spMkLst>
            <pc:docMk/>
            <pc:sldMk cId="1853839353" sldId="273"/>
            <ac:spMk id="12" creationId="{E81BF4F6-F2CF-4984-9D14-D6966D92F99F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1853839353" sldId="273"/>
            <ac:spMk id="18" creationId="{5561F932-FC7D-4B2D-9EBB-8AFF9D75F416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1853839353" sldId="273"/>
            <ac:spMk id="20" creationId="{8B0613EF-873A-44FA-8BE9-3917BCF576A8}"/>
          </ac:spMkLst>
        </pc:spChg>
        <pc:spChg chg="del">
          <ac:chgData name="Gabriela Šimková" userId="785e0d3864c79a9c" providerId="LiveId" clId="{EE1F9237-E44D-4C56-B375-83253B69474A}" dt="2023-11-02T06:24:23.009" v="312"/>
          <ac:spMkLst>
            <pc:docMk/>
            <pc:sldMk cId="1853839353" sldId="273"/>
            <ac:spMk id="22" creationId="{1C9B5071-2661-447E-AF39-E0496739FA71}"/>
          </ac:spMkLst>
        </pc:spChg>
        <pc:picChg chg="mod ord">
          <ac:chgData name="Gabriela Šimková" userId="785e0d3864c79a9c" providerId="LiveId" clId="{EE1F9237-E44D-4C56-B375-83253B69474A}" dt="2023-11-02T06:28:54.699" v="345" actId="26606"/>
          <ac:picMkLst>
            <pc:docMk/>
            <pc:sldMk cId="1853839353" sldId="273"/>
            <ac:picMk id="5" creationId="{FE04BD3F-E56B-EF7F-5A20-583346A9764A}"/>
          </ac:picMkLst>
        </pc:picChg>
      </pc:sldChg>
      <pc:sldChg chg="addSp delSp modSp add mod setBg">
        <pc:chgData name="Gabriela Šimková" userId="785e0d3864c79a9c" providerId="LiveId" clId="{EE1F9237-E44D-4C56-B375-83253B69474A}" dt="2023-11-02T06:27:09.979" v="341" actId="403"/>
        <pc:sldMkLst>
          <pc:docMk/>
          <pc:sldMk cId="3201317892" sldId="274"/>
        </pc:sldMkLst>
        <pc:spChg chg="mod">
          <ac:chgData name="Gabriela Šimková" userId="785e0d3864c79a9c" providerId="LiveId" clId="{EE1F9237-E44D-4C56-B375-83253B69474A}" dt="2023-11-02T06:27:09.979" v="341" actId="403"/>
          <ac:spMkLst>
            <pc:docMk/>
            <pc:sldMk cId="3201317892" sldId="274"/>
            <ac:spMk id="3" creationId="{FF1F86E8-DFB6-D171-CABB-C51BCDAB7DD2}"/>
          </ac:spMkLst>
        </pc:spChg>
        <pc:spChg chg="add del">
          <ac:chgData name="Gabriela Šimková" userId="785e0d3864c79a9c" providerId="LiveId" clId="{EE1F9237-E44D-4C56-B375-83253B69474A}" dt="2023-11-02T06:26:23.957" v="328" actId="26606"/>
          <ac:spMkLst>
            <pc:docMk/>
            <pc:sldMk cId="3201317892" sldId="274"/>
            <ac:spMk id="9" creationId="{04812C46-200A-4DEB-A05E-3ED6C68C2387}"/>
          </ac:spMkLst>
        </pc:spChg>
        <pc:spChg chg="add del">
          <ac:chgData name="Gabriela Šimková" userId="785e0d3864c79a9c" providerId="LiveId" clId="{EE1F9237-E44D-4C56-B375-83253B69474A}" dt="2023-11-02T06:26:23.957" v="328" actId="26606"/>
          <ac:spMkLst>
            <pc:docMk/>
            <pc:sldMk cId="3201317892" sldId="274"/>
            <ac:spMk id="11" creationId="{D1EA859B-E555-4109-94F3-6700E046E008}"/>
          </ac:spMkLst>
        </pc:spChg>
        <pc:spChg chg="add">
          <ac:chgData name="Gabriela Šimková" userId="785e0d3864c79a9c" providerId="LiveId" clId="{EE1F9237-E44D-4C56-B375-83253B69474A}" dt="2023-11-02T06:26:23.991" v="329" actId="26606"/>
          <ac:spMkLst>
            <pc:docMk/>
            <pc:sldMk cId="3201317892" sldId="274"/>
            <ac:spMk id="13" creationId="{C0763A76-9F1C-4FC5-82B7-DD475DA461B2}"/>
          </ac:spMkLst>
        </pc:spChg>
        <pc:spChg chg="add">
          <ac:chgData name="Gabriela Šimková" userId="785e0d3864c79a9c" providerId="LiveId" clId="{EE1F9237-E44D-4C56-B375-83253B69474A}" dt="2023-11-02T06:26:23.991" v="329" actId="26606"/>
          <ac:spMkLst>
            <pc:docMk/>
            <pc:sldMk cId="3201317892" sldId="274"/>
            <ac:spMk id="14" creationId="{E81BF4F6-F2CF-4984-9D14-D6966D92F99F}"/>
          </ac:spMkLst>
        </pc:spChg>
        <pc:picChg chg="add del">
          <ac:chgData name="Gabriela Šimková" userId="785e0d3864c79a9c" providerId="LiveId" clId="{EE1F9237-E44D-4C56-B375-83253B69474A}" dt="2023-11-02T06:26:23.957" v="328" actId="26606"/>
          <ac:picMkLst>
            <pc:docMk/>
            <pc:sldMk cId="3201317892" sldId="274"/>
            <ac:picMk id="5" creationId="{9A36AD00-4AC4-9EC2-C124-68C02946809B}"/>
          </ac:picMkLst>
        </pc:picChg>
        <pc:picChg chg="add mod">
          <ac:chgData name="Gabriela Šimková" userId="785e0d3864c79a9c" providerId="LiveId" clId="{EE1F9237-E44D-4C56-B375-83253B69474A}" dt="2023-11-02T06:26:28.730" v="330" actId="14100"/>
          <ac:picMkLst>
            <pc:docMk/>
            <pc:sldMk cId="3201317892" sldId="274"/>
            <ac:picMk id="15" creationId="{D898CD79-A56E-8C3E-AE39-6463989AD028}"/>
          </ac:picMkLst>
        </pc:picChg>
      </pc:sldChg>
      <pc:sldChg chg="addSp delSp modSp add mod setBg delDesignElem">
        <pc:chgData name="Gabriela Šimková" userId="785e0d3864c79a9c" providerId="LiveId" clId="{EE1F9237-E44D-4C56-B375-83253B69474A}" dt="2023-11-02T06:23:16.345" v="309" actId="26606"/>
        <pc:sldMkLst>
          <pc:docMk/>
          <pc:sldMk cId="3368372019" sldId="277"/>
        </pc:sldMkLst>
        <pc:spChg chg="add del">
          <ac:chgData name="Gabriela Šimková" userId="785e0d3864c79a9c" providerId="LiveId" clId="{EE1F9237-E44D-4C56-B375-83253B69474A}" dt="2023-11-02T06:23:16.345" v="309" actId="26606"/>
          <ac:spMkLst>
            <pc:docMk/>
            <pc:sldMk cId="3368372019" sldId="277"/>
            <ac:spMk id="7" creationId="{955A2079-FA98-4876-80F0-72364A7D2EA4}"/>
          </ac:spMkLst>
        </pc:spChg>
        <pc:spChg chg="del">
          <ac:chgData name="Gabriela Šimková" userId="785e0d3864c79a9c" providerId="LiveId" clId="{EE1F9237-E44D-4C56-B375-83253B69474A}" dt="2023-11-02T06:22:47.018" v="307"/>
          <ac:spMkLst>
            <pc:docMk/>
            <pc:sldMk cId="3368372019" sldId="277"/>
            <ac:spMk id="10" creationId="{2ABBB681-F4D2-40F2-ACC3-DE0B4B4880EF}"/>
          </ac:spMkLst>
        </pc:spChg>
        <pc:spChg chg="del">
          <ac:chgData name="Gabriela Šimková" userId="785e0d3864c79a9c" providerId="LiveId" clId="{EE1F9237-E44D-4C56-B375-83253B69474A}" dt="2023-11-02T06:22:47.018" v="307"/>
          <ac:spMkLst>
            <pc:docMk/>
            <pc:sldMk cId="3368372019" sldId="277"/>
            <ac:spMk id="12" creationId="{09388ED0-1FEF-4E11-B488-BD661D1AC1A6}"/>
          </ac:spMkLst>
        </pc:spChg>
        <pc:graphicFrameChg chg="mod modGraphic">
          <ac:chgData name="Gabriela Šimková" userId="785e0d3864c79a9c" providerId="LiveId" clId="{EE1F9237-E44D-4C56-B375-83253B69474A}" dt="2023-11-02T06:23:16.345" v="309" actId="26606"/>
          <ac:graphicFrameMkLst>
            <pc:docMk/>
            <pc:sldMk cId="3368372019" sldId="277"/>
            <ac:graphicFrameMk id="5" creationId="{9BFF02F9-BC2A-10F6-F600-6F756742CAD0}"/>
          </ac:graphicFrameMkLst>
        </pc:graphicFrameChg>
      </pc:sldChg>
      <pc:sldChg chg="add">
        <pc:chgData name="Gabriela Šimková" userId="785e0d3864c79a9c" providerId="LiveId" clId="{EE1F9237-E44D-4C56-B375-83253B69474A}" dt="2023-11-02T06:13:51.805" v="76"/>
        <pc:sldMkLst>
          <pc:docMk/>
          <pc:sldMk cId="0" sldId="278"/>
        </pc:sldMkLst>
      </pc:sldChg>
      <pc:sldChg chg="addSp delSp modSp add mod setBg">
        <pc:chgData name="Gabriela Šimková" userId="785e0d3864c79a9c" providerId="LiveId" clId="{EE1F9237-E44D-4C56-B375-83253B69474A}" dt="2023-11-02T06:44:57.306" v="494" actId="20577"/>
        <pc:sldMkLst>
          <pc:docMk/>
          <pc:sldMk cId="3981461902" sldId="280"/>
        </pc:sldMkLst>
        <pc:spChg chg="mod">
          <ac:chgData name="Gabriela Šimková" userId="785e0d3864c79a9c" providerId="LiveId" clId="{EE1F9237-E44D-4C56-B375-83253B69474A}" dt="2023-11-02T06:43:34.804" v="476" actId="5793"/>
          <ac:spMkLst>
            <pc:docMk/>
            <pc:sldMk cId="3981461902" sldId="280"/>
            <ac:spMk id="3" creationId="{00000000-0000-0000-0000-000000000000}"/>
          </ac:spMkLst>
        </pc:spChg>
        <pc:spChg chg="add mod ord">
          <ac:chgData name="Gabriela Šimková" userId="785e0d3864c79a9c" providerId="LiveId" clId="{EE1F9237-E44D-4C56-B375-83253B69474A}" dt="2023-11-02T06:44:57.306" v="494" actId="20577"/>
          <ac:spMkLst>
            <pc:docMk/>
            <pc:sldMk cId="3981461902" sldId="280"/>
            <ac:spMk id="4" creationId="{8A99B02C-76EB-08D6-BD60-7A43A4DAC860}"/>
          </ac:spMkLst>
        </pc:spChg>
        <pc:spChg chg="add mod ord">
          <ac:chgData name="Gabriela Šimková" userId="785e0d3864c79a9c" providerId="LiveId" clId="{EE1F9237-E44D-4C56-B375-83253B69474A}" dt="2023-11-02T06:44:48.191" v="487" actId="1076"/>
          <ac:spMkLst>
            <pc:docMk/>
            <pc:sldMk cId="3981461902" sldId="280"/>
            <ac:spMk id="5" creationId="{498D5770-B418-A6D1-CA22-C4C1C45C55E6}"/>
          </ac:spMkLst>
        </pc:spChg>
        <pc:spChg chg="add">
          <ac:chgData name="Gabriela Šimková" userId="785e0d3864c79a9c" providerId="LiveId" clId="{EE1F9237-E44D-4C56-B375-83253B69474A}" dt="2023-11-02T06:42:14.241" v="436" actId="26606"/>
          <ac:spMkLst>
            <pc:docMk/>
            <pc:sldMk cId="3981461902" sldId="280"/>
            <ac:spMk id="8" creationId="{100EDD19-6802-4EC3-95CE-CFFAB042CFD6}"/>
          </ac:spMkLst>
        </pc:spChg>
        <pc:spChg chg="add">
          <ac:chgData name="Gabriela Šimková" userId="785e0d3864c79a9c" providerId="LiveId" clId="{EE1F9237-E44D-4C56-B375-83253B69474A}" dt="2023-11-02T06:42:14.241" v="436" actId="26606"/>
          <ac:spMkLst>
            <pc:docMk/>
            <pc:sldMk cId="3981461902" sldId="280"/>
            <ac:spMk id="10" creationId="{DB17E863-922E-4C26-BD64-E8FD41D28661}"/>
          </ac:spMkLst>
        </pc:spChg>
        <pc:picChg chg="del">
          <ac:chgData name="Gabriela Šimková" userId="785e0d3864c79a9c" providerId="LiveId" clId="{EE1F9237-E44D-4C56-B375-83253B69474A}" dt="2023-11-02T06:41:47.740" v="435" actId="478"/>
          <ac:picMkLst>
            <pc:docMk/>
            <pc:sldMk cId="3981461902" sldId="280"/>
            <ac:picMk id="2" creationId="{00000000-0000-0000-0000-000000000000}"/>
          </ac:picMkLst>
        </pc:picChg>
      </pc:sldChg>
      <pc:sldChg chg="modSp add del mod setBg">
        <pc:chgData name="Gabriela Šimková" userId="785e0d3864c79a9c" providerId="LiveId" clId="{EE1F9237-E44D-4C56-B375-83253B69474A}" dt="2023-11-02T06:45:03.729" v="495" actId="47"/>
        <pc:sldMkLst>
          <pc:docMk/>
          <pc:sldMk cId="3265133994" sldId="282"/>
        </pc:sldMkLst>
        <pc:spChg chg="mod">
          <ac:chgData name="Gabriela Šimková" userId="785e0d3864c79a9c" providerId="LiveId" clId="{EE1F9237-E44D-4C56-B375-83253B69474A}" dt="2023-11-02T06:43:21.791" v="467" actId="207"/>
          <ac:spMkLst>
            <pc:docMk/>
            <pc:sldMk cId="3265133994" sldId="282"/>
            <ac:spMk id="3" creationId="{00000000-0000-0000-0000-000000000000}"/>
          </ac:spMkLst>
        </pc:spChg>
      </pc:sldChg>
      <pc:sldChg chg="add">
        <pc:chgData name="Gabriela Šimková" userId="785e0d3864c79a9c" providerId="LiveId" clId="{EE1F9237-E44D-4C56-B375-83253B69474A}" dt="2023-11-02T06:41:28.694" v="428"/>
        <pc:sldMkLst>
          <pc:docMk/>
          <pc:sldMk cId="3368635657" sldId="283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3564764397" sldId="285"/>
        </pc:sldMkLst>
      </pc:sldChg>
      <pc:sldChg chg="modSp add mod setBg">
        <pc:chgData name="Gabriela Šimková" userId="785e0d3864c79a9c" providerId="LiveId" clId="{EE1F9237-E44D-4C56-B375-83253B69474A}" dt="2023-11-02T06:41:28.898" v="432" actId="27636"/>
        <pc:sldMkLst>
          <pc:docMk/>
          <pc:sldMk cId="95970736" sldId="288"/>
        </pc:sldMkLst>
        <pc:spChg chg="mod">
          <ac:chgData name="Gabriela Šimková" userId="785e0d3864c79a9c" providerId="LiveId" clId="{EE1F9237-E44D-4C56-B375-83253B69474A}" dt="2023-11-02T06:41:28.898" v="432" actId="27636"/>
          <ac:spMkLst>
            <pc:docMk/>
            <pc:sldMk cId="95970736" sldId="288"/>
            <ac:spMk id="3" creationId="{00000000-0000-0000-0000-000000000000}"/>
          </ac:spMkLst>
        </pc:spChg>
      </pc:sldChg>
      <pc:sldChg chg="add">
        <pc:chgData name="Gabriela Šimková" userId="785e0d3864c79a9c" providerId="LiveId" clId="{EE1F9237-E44D-4C56-B375-83253B69474A}" dt="2023-11-02T06:41:28.694" v="428"/>
        <pc:sldMkLst>
          <pc:docMk/>
          <pc:sldMk cId="2997944061" sldId="290"/>
        </pc:sldMkLst>
      </pc:sldChg>
      <pc:sldChg chg="add">
        <pc:chgData name="Gabriela Šimková" userId="785e0d3864c79a9c" providerId="LiveId" clId="{EE1F9237-E44D-4C56-B375-83253B69474A}" dt="2023-11-02T06:41:28.694" v="428"/>
        <pc:sldMkLst>
          <pc:docMk/>
          <pc:sldMk cId="1887902611" sldId="291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3275310592" sldId="292"/>
        </pc:sldMkLst>
      </pc:sldChg>
      <pc:sldChg chg="delSp modSp add mod setBg delDesignElem">
        <pc:chgData name="Gabriela Šimková" userId="785e0d3864c79a9c" providerId="LiveId" clId="{EE1F9237-E44D-4C56-B375-83253B69474A}" dt="2023-11-03T11:09:22.902" v="548" actId="20577"/>
        <pc:sldMkLst>
          <pc:docMk/>
          <pc:sldMk cId="4030292898" sldId="297"/>
        </pc:sldMkLst>
        <pc:spChg chg="mod">
          <ac:chgData name="Gabriela Šimková" userId="785e0d3864c79a9c" providerId="LiveId" clId="{EE1F9237-E44D-4C56-B375-83253B69474A}" dt="2023-11-02T06:30:18.734" v="374" actId="20577"/>
          <ac:spMkLst>
            <pc:docMk/>
            <pc:sldMk cId="4030292898" sldId="297"/>
            <ac:spMk id="2" creationId="{4153E930-D922-CC61-1069-660815627CF2}"/>
          </ac:spMkLst>
        </pc:spChg>
        <pc:spChg chg="mod">
          <ac:chgData name="Gabriela Šimková" userId="785e0d3864c79a9c" providerId="LiveId" clId="{EE1F9237-E44D-4C56-B375-83253B69474A}" dt="2023-11-03T11:09:22.902" v="548" actId="20577"/>
          <ac:spMkLst>
            <pc:docMk/>
            <pc:sldMk cId="4030292898" sldId="297"/>
            <ac:spMk id="3" creationId="{F76E13C8-A0A7-18E7-B6E8-0F17156813E2}"/>
          </ac:spMkLst>
        </pc:spChg>
        <pc:grpChg chg="del">
          <ac:chgData name="Gabriela Šimková" userId="785e0d3864c79a9c" providerId="LiveId" clId="{EE1F9237-E44D-4C56-B375-83253B69474A}" dt="2023-11-02T06:13:34.887" v="75"/>
          <ac:grpSpMkLst>
            <pc:docMk/>
            <pc:sldMk cId="4030292898" sldId="297"/>
            <ac:grpSpMk id="32" creationId="{8CE57D37-C2D0-066B-1AE3-6F4244344F27}"/>
          </ac:grpSpMkLst>
        </pc:grpChg>
      </pc:sldChg>
      <pc:sldChg chg="addSp delSp modSp add mod">
        <pc:chgData name="Gabriela Šimková" userId="785e0d3864c79a9c" providerId="LiveId" clId="{EE1F9237-E44D-4C56-B375-83253B69474A}" dt="2023-11-02T06:19:09.491" v="297" actId="20577"/>
        <pc:sldMkLst>
          <pc:docMk/>
          <pc:sldMk cId="2008280172" sldId="298"/>
        </pc:sldMkLst>
        <pc:spChg chg="add del mod">
          <ac:chgData name="Gabriela Šimková" userId="785e0d3864c79a9c" providerId="LiveId" clId="{EE1F9237-E44D-4C56-B375-83253B69474A}" dt="2023-11-02T06:16:04.719" v="139"/>
          <ac:spMkLst>
            <pc:docMk/>
            <pc:sldMk cId="2008280172" sldId="298"/>
            <ac:spMk id="2" creationId="{39ECC153-A48A-BE36-0369-287AA1AEC1F2}"/>
          </ac:spMkLst>
        </pc:spChg>
        <pc:spChg chg="add del mod">
          <ac:chgData name="Gabriela Šimková" userId="785e0d3864c79a9c" providerId="LiveId" clId="{EE1F9237-E44D-4C56-B375-83253B69474A}" dt="2023-11-02T06:16:08.834" v="143"/>
          <ac:spMkLst>
            <pc:docMk/>
            <pc:sldMk cId="2008280172" sldId="298"/>
            <ac:spMk id="3" creationId="{FDA3E8B2-A616-D4AB-BC8E-5D25EDB677A1}"/>
          </ac:spMkLst>
        </pc:spChg>
        <pc:spChg chg="add mod">
          <ac:chgData name="Gabriela Šimková" userId="785e0d3864c79a9c" providerId="LiveId" clId="{EE1F9237-E44D-4C56-B375-83253B69474A}" dt="2023-11-02T06:19:09.491" v="297" actId="20577"/>
          <ac:spMkLst>
            <pc:docMk/>
            <pc:sldMk cId="2008280172" sldId="298"/>
            <ac:spMk id="4" creationId="{401D0C37-C6E1-BAB6-DC5F-B42414B1E45C}"/>
          </ac:spMkLst>
        </pc:spChg>
        <pc:spChg chg="mod">
          <ac:chgData name="Gabriela Šimková" userId="785e0d3864c79a9c" providerId="LiveId" clId="{EE1F9237-E44D-4C56-B375-83253B69474A}" dt="2023-11-02T06:18:25.405" v="282" actId="1076"/>
          <ac:spMkLst>
            <pc:docMk/>
            <pc:sldMk cId="2008280172" sldId="298"/>
            <ac:spMk id="219" creationId="{00000000-0000-0000-0000-000000000000}"/>
          </ac:spMkLst>
        </pc:spChg>
        <pc:spChg chg="mod">
          <ac:chgData name="Gabriela Šimková" userId="785e0d3864c79a9c" providerId="LiveId" clId="{EE1F9237-E44D-4C56-B375-83253B69474A}" dt="2023-11-02T06:15:56.902" v="135" actId="20577"/>
          <ac:spMkLst>
            <pc:docMk/>
            <pc:sldMk cId="2008280172" sldId="298"/>
            <ac:spMk id="231" creationId="{00000000-0000-0000-0000-000000000000}"/>
          </ac:spMkLst>
        </pc:spChg>
      </pc:sldChg>
      <pc:sldChg chg="addSp delSp modSp new mod setBg">
        <pc:chgData name="Gabriela Šimková" userId="785e0d3864c79a9c" providerId="LiveId" clId="{EE1F9237-E44D-4C56-B375-83253B69474A}" dt="2023-11-02T06:21:35.910" v="305" actId="1076"/>
        <pc:sldMkLst>
          <pc:docMk/>
          <pc:sldMk cId="3115882597" sldId="299"/>
        </pc:sldMkLst>
        <pc:spChg chg="del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2" creationId="{17B7AFC5-C4AA-9DEF-5795-AAB6618DBD50}"/>
          </ac:spMkLst>
        </pc:spChg>
        <pc:spChg chg="del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3" creationId="{18ABDEFA-8C4E-A865-62FC-2A735F1594BB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9" creationId="{F3060C83-F051-4F0E-ABAD-AA0DFC48B218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11" creationId="{83C98ABE-055B-441F-B07E-44F97F083C39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13" creationId="{29FDB030-9B49-4CED-8CCD-4D99382388AC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15" creationId="{3783CA14-24A1-485C-8B30-D6A5D87987AD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17" creationId="{9A97C86A-04D6-40F7-AE84-31AB43E6A846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19" creationId="{FF9F2414-84E8-453E-B1F3-389FDE8192D9}"/>
          </ac:spMkLst>
        </pc:spChg>
        <pc:spChg chg="add">
          <ac:chgData name="Gabriela Šimková" userId="785e0d3864c79a9c" providerId="LiveId" clId="{EE1F9237-E44D-4C56-B375-83253B69474A}" dt="2023-11-02T06:21:27.360" v="303" actId="26606"/>
          <ac:spMkLst>
            <pc:docMk/>
            <pc:sldMk cId="3115882597" sldId="299"/>
            <ac:spMk id="21" creationId="{3ECA69A1-7536-43AC-85EF-C7106179F5ED}"/>
          </ac:spMkLst>
        </pc:spChg>
        <pc:picChg chg="add mod">
          <ac:chgData name="Gabriela Šimková" userId="785e0d3864c79a9c" providerId="LiveId" clId="{EE1F9237-E44D-4C56-B375-83253B69474A}" dt="2023-11-02T06:21:35.910" v="305" actId="1076"/>
          <ac:picMkLst>
            <pc:docMk/>
            <pc:sldMk cId="3115882597" sldId="299"/>
            <ac:picMk id="4" creationId="{41242864-2340-EAE9-1764-E04EF40AD6FB}"/>
          </ac:picMkLst>
        </pc:picChg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3274827641" sldId="300"/>
        </pc:sldMkLst>
      </pc:sldChg>
      <pc:sldChg chg="modSp add mod setBg">
        <pc:chgData name="Gabriela Šimková" userId="785e0d3864c79a9c" providerId="LiveId" clId="{EE1F9237-E44D-4C56-B375-83253B69474A}" dt="2023-11-02T06:41:28.924" v="433" actId="27636"/>
        <pc:sldMkLst>
          <pc:docMk/>
          <pc:sldMk cId="3740491207" sldId="301"/>
        </pc:sldMkLst>
        <pc:spChg chg="mod">
          <ac:chgData name="Gabriela Šimková" userId="785e0d3864c79a9c" providerId="LiveId" clId="{EE1F9237-E44D-4C56-B375-83253B69474A}" dt="2023-11-02T06:41:28.924" v="433" actId="27636"/>
          <ac:spMkLst>
            <pc:docMk/>
            <pc:sldMk cId="3740491207" sldId="301"/>
            <ac:spMk id="3" creationId="{00000000-0000-0000-0000-000000000000}"/>
          </ac:spMkLst>
        </pc:spChg>
      </pc:sldChg>
      <pc:sldChg chg="modSp add mod setBg">
        <pc:chgData name="Gabriela Šimková" userId="785e0d3864c79a9c" providerId="LiveId" clId="{EE1F9237-E44D-4C56-B375-83253B69474A}" dt="2023-11-02T06:46:38.756" v="498" actId="1076"/>
        <pc:sldMkLst>
          <pc:docMk/>
          <pc:sldMk cId="2693984667" sldId="302"/>
        </pc:sldMkLst>
        <pc:picChg chg="mod">
          <ac:chgData name="Gabriela Šimková" userId="785e0d3864c79a9c" providerId="LiveId" clId="{EE1F9237-E44D-4C56-B375-83253B69474A}" dt="2023-11-02T06:46:38.756" v="498" actId="1076"/>
          <ac:picMkLst>
            <pc:docMk/>
            <pc:sldMk cId="2693984667" sldId="302"/>
            <ac:picMk id="3" creationId="{00000000-0000-0000-0000-000000000000}"/>
          </ac:picMkLst>
        </pc:picChg>
      </pc:sldChg>
      <pc:sldChg chg="modSp add mod setBg">
        <pc:chgData name="Gabriela Šimková" userId="785e0d3864c79a9c" providerId="LiveId" clId="{EE1F9237-E44D-4C56-B375-83253B69474A}" dt="2023-11-02T06:47:06.283" v="504" actId="1076"/>
        <pc:sldMkLst>
          <pc:docMk/>
          <pc:sldMk cId="3649915575" sldId="303"/>
        </pc:sldMkLst>
        <pc:picChg chg="mod">
          <ac:chgData name="Gabriela Šimková" userId="785e0d3864c79a9c" providerId="LiveId" clId="{EE1F9237-E44D-4C56-B375-83253B69474A}" dt="2023-11-02T06:47:06.283" v="504" actId="1076"/>
          <ac:picMkLst>
            <pc:docMk/>
            <pc:sldMk cId="3649915575" sldId="303"/>
            <ac:picMk id="3" creationId="{00000000-0000-0000-0000-000000000000}"/>
          </ac:picMkLst>
        </pc:picChg>
      </pc:sldChg>
      <pc:sldChg chg="modSp add mod setBg">
        <pc:chgData name="Gabriela Šimková" userId="785e0d3864c79a9c" providerId="LiveId" clId="{EE1F9237-E44D-4C56-B375-83253B69474A}" dt="2023-11-02T06:46:46.334" v="500" actId="1076"/>
        <pc:sldMkLst>
          <pc:docMk/>
          <pc:sldMk cId="508340739" sldId="304"/>
        </pc:sldMkLst>
        <pc:picChg chg="mod">
          <ac:chgData name="Gabriela Šimková" userId="785e0d3864c79a9c" providerId="LiveId" clId="{EE1F9237-E44D-4C56-B375-83253B69474A}" dt="2023-11-02T06:46:46.334" v="500" actId="1076"/>
          <ac:picMkLst>
            <pc:docMk/>
            <pc:sldMk cId="508340739" sldId="304"/>
            <ac:picMk id="3" creationId="{00000000-0000-0000-0000-000000000000}"/>
          </ac:picMkLst>
        </pc:picChg>
      </pc:sldChg>
      <pc:sldChg chg="modSp add mod setBg">
        <pc:chgData name="Gabriela Šimková" userId="785e0d3864c79a9c" providerId="LiveId" clId="{EE1F9237-E44D-4C56-B375-83253B69474A}" dt="2023-11-02T06:46:53.493" v="502" actId="1076"/>
        <pc:sldMkLst>
          <pc:docMk/>
          <pc:sldMk cId="1028925699" sldId="305"/>
        </pc:sldMkLst>
        <pc:picChg chg="mod">
          <ac:chgData name="Gabriela Šimková" userId="785e0d3864c79a9c" providerId="LiveId" clId="{EE1F9237-E44D-4C56-B375-83253B69474A}" dt="2023-11-02T06:46:53.493" v="502" actId="1076"/>
          <ac:picMkLst>
            <pc:docMk/>
            <pc:sldMk cId="1028925699" sldId="305"/>
            <ac:picMk id="3" creationId="{00000000-0000-0000-0000-000000000000}"/>
          </ac:picMkLst>
        </pc:picChg>
      </pc:sldChg>
      <pc:sldChg chg="modSp add mod setBg">
        <pc:chgData name="Gabriela Šimková" userId="785e0d3864c79a9c" providerId="LiveId" clId="{EE1F9237-E44D-4C56-B375-83253B69474A}" dt="2023-11-02T06:47:14.698" v="506" actId="1076"/>
        <pc:sldMkLst>
          <pc:docMk/>
          <pc:sldMk cId="2541767260" sldId="306"/>
        </pc:sldMkLst>
        <pc:picChg chg="mod">
          <ac:chgData name="Gabriela Šimková" userId="785e0d3864c79a9c" providerId="LiveId" clId="{EE1F9237-E44D-4C56-B375-83253B69474A}" dt="2023-11-02T06:47:14.698" v="506" actId="1076"/>
          <ac:picMkLst>
            <pc:docMk/>
            <pc:sldMk cId="2541767260" sldId="306"/>
            <ac:picMk id="4" creationId="{00000000-0000-0000-0000-000000000000}"/>
          </ac:picMkLst>
        </pc:picChg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554183356" sldId="307"/>
        </pc:sldMkLst>
      </pc:sldChg>
      <pc:sldChg chg="modSp add mod setBg">
        <pc:chgData name="Gabriela Šimková" userId="785e0d3864c79a9c" providerId="LiveId" clId="{EE1F9237-E44D-4C56-B375-83253B69474A}" dt="2023-11-02T06:47:53.356" v="514" actId="1076"/>
        <pc:sldMkLst>
          <pc:docMk/>
          <pc:sldMk cId="1109252239" sldId="308"/>
        </pc:sldMkLst>
        <pc:picChg chg="mod">
          <ac:chgData name="Gabriela Šimková" userId="785e0d3864c79a9c" providerId="LiveId" clId="{EE1F9237-E44D-4C56-B375-83253B69474A}" dt="2023-11-02T06:47:53.356" v="514" actId="1076"/>
          <ac:picMkLst>
            <pc:docMk/>
            <pc:sldMk cId="1109252239" sldId="308"/>
            <ac:picMk id="3" creationId="{00000000-0000-0000-0000-000000000000}"/>
          </ac:picMkLst>
        </pc:picChg>
      </pc:sldChg>
      <pc:sldChg chg="modSp add modAnim">
        <pc:chgData name="Gabriela Šimková" userId="785e0d3864c79a9c" providerId="LiveId" clId="{EE1F9237-E44D-4C56-B375-83253B69474A}" dt="2023-11-03T11:11:50.735" v="731" actId="6549"/>
        <pc:sldMkLst>
          <pc:docMk/>
          <pc:sldMk cId="1545053350" sldId="309"/>
        </pc:sldMkLst>
        <pc:spChg chg="mod">
          <ac:chgData name="Gabriela Šimková" userId="785e0d3864c79a9c" providerId="LiveId" clId="{EE1F9237-E44D-4C56-B375-83253B69474A}" dt="2023-11-03T11:11:50.735" v="731" actId="6549"/>
          <ac:spMkLst>
            <pc:docMk/>
            <pc:sldMk cId="1545053350" sldId="309"/>
            <ac:spMk id="3" creationId="{00000000-0000-0000-0000-000000000000}"/>
          </ac:spMkLst>
        </pc:spChg>
      </pc:sldChg>
      <pc:sldChg chg="addSp delSp modSp new mod setBg">
        <pc:chgData name="Gabriela Šimková" userId="785e0d3864c79a9c" providerId="LiveId" clId="{EE1F9237-E44D-4C56-B375-83253B69474A}" dt="2023-11-02T06:39:38.490" v="427" actId="1076"/>
        <pc:sldMkLst>
          <pc:docMk/>
          <pc:sldMk cId="2641093629" sldId="310"/>
        </pc:sldMkLst>
        <pc:spChg chg="mod">
          <ac:chgData name="Gabriela Šimková" userId="785e0d3864c79a9c" providerId="LiveId" clId="{EE1F9237-E44D-4C56-B375-83253B69474A}" dt="2023-11-02T06:39:13.890" v="423" actId="26606"/>
          <ac:spMkLst>
            <pc:docMk/>
            <pc:sldMk cId="2641093629" sldId="310"/>
            <ac:spMk id="2" creationId="{63943CEF-7EC4-CE3B-6A7D-DB2594F72BB7}"/>
          </ac:spMkLst>
        </pc:spChg>
        <pc:spChg chg="del mod">
          <ac:chgData name="Gabriela Šimková" userId="785e0d3864c79a9c" providerId="LiveId" clId="{EE1F9237-E44D-4C56-B375-83253B69474A}" dt="2023-11-02T06:38:59.654" v="420" actId="478"/>
          <ac:spMkLst>
            <pc:docMk/>
            <pc:sldMk cId="2641093629" sldId="310"/>
            <ac:spMk id="3" creationId="{34D701D6-7CF7-0B8B-4DA1-D0C66C115F23}"/>
          </ac:spMkLst>
        </pc:spChg>
        <pc:spChg chg="add del mod">
          <ac:chgData name="Gabriela Šimková" userId="785e0d3864c79a9c" providerId="LiveId" clId="{EE1F9237-E44D-4C56-B375-83253B69474A}" dt="2023-11-02T06:39:01.146" v="421" actId="478"/>
          <ac:spMkLst>
            <pc:docMk/>
            <pc:sldMk cId="2641093629" sldId="310"/>
            <ac:spMk id="5" creationId="{D709C76C-74EC-4A5B-1798-5D2E3208BEB5}"/>
          </ac:spMkLst>
        </pc:spChg>
        <pc:spChg chg="add">
          <ac:chgData name="Gabriela Šimková" userId="785e0d3864c79a9c" providerId="LiveId" clId="{EE1F9237-E44D-4C56-B375-83253B69474A}" dt="2023-11-02T06:39:13.890" v="423" actId="26606"/>
          <ac:spMkLst>
            <pc:docMk/>
            <pc:sldMk cId="2641093629" sldId="310"/>
            <ac:spMk id="11" creationId="{BCED4D40-4B67-4331-AC48-79B82B4A47D8}"/>
          </ac:spMkLst>
        </pc:spChg>
        <pc:spChg chg="add">
          <ac:chgData name="Gabriela Šimková" userId="785e0d3864c79a9c" providerId="LiveId" clId="{EE1F9237-E44D-4C56-B375-83253B69474A}" dt="2023-11-02T06:39:13.890" v="423" actId="26606"/>
          <ac:spMkLst>
            <pc:docMk/>
            <pc:sldMk cId="2641093629" sldId="310"/>
            <ac:spMk id="13" creationId="{670CEDEF-4F34-412E-84EE-329C1E936AF5}"/>
          </ac:spMkLst>
        </pc:spChg>
        <pc:graphicFrameChg chg="add mod modGraphic">
          <ac:chgData name="Gabriela Šimková" userId="785e0d3864c79a9c" providerId="LiveId" clId="{EE1F9237-E44D-4C56-B375-83253B69474A}" dt="2023-11-02T06:39:38.490" v="427" actId="1076"/>
          <ac:graphicFrameMkLst>
            <pc:docMk/>
            <pc:sldMk cId="2641093629" sldId="310"/>
            <ac:graphicFrameMk id="6" creationId="{17AD200C-933D-912D-4F26-0F3BA1C059D4}"/>
          </ac:graphicFrameMkLst>
        </pc:graphicFrameChg>
      </pc:sldChg>
      <pc:sldChg chg="modSp add del mod setBg">
        <pc:chgData name="Gabriela Šimková" userId="785e0d3864c79a9c" providerId="LiveId" clId="{EE1F9237-E44D-4C56-B375-83253B69474A}" dt="2023-11-02T06:42:30.616" v="439" actId="47"/>
        <pc:sldMkLst>
          <pc:docMk/>
          <pc:sldMk cId="3213879649" sldId="311"/>
        </pc:sldMkLst>
        <pc:spChg chg="mod">
          <ac:chgData name="Gabriela Šimková" userId="785e0d3864c79a9c" providerId="LiveId" clId="{EE1F9237-E44D-4C56-B375-83253B69474A}" dt="2023-11-02T06:42:27.930" v="438" actId="21"/>
          <ac:spMkLst>
            <pc:docMk/>
            <pc:sldMk cId="3213879649" sldId="311"/>
            <ac:spMk id="3" creationId="{00000000-0000-0000-0000-000000000000}"/>
          </ac:spMkLst>
        </pc:spChg>
      </pc:sldChg>
      <pc:sldChg chg="add del">
        <pc:chgData name="Gabriela Šimková" userId="785e0d3864c79a9c" providerId="LiveId" clId="{EE1F9237-E44D-4C56-B375-83253B69474A}" dt="2023-11-02T06:32:24.352" v="415"/>
        <pc:sldMkLst>
          <pc:docMk/>
          <pc:sldMk cId="3330368776" sldId="311"/>
        </pc:sldMkLst>
      </pc:sldChg>
      <pc:sldChg chg="modSp add mod setBg">
        <pc:chgData name="Gabriela Šimková" userId="785e0d3864c79a9c" providerId="LiveId" clId="{EE1F9237-E44D-4C56-B375-83253B69474A}" dt="2023-11-02T06:41:28.882" v="431" actId="27636"/>
        <pc:sldMkLst>
          <pc:docMk/>
          <pc:sldMk cId="2831296002" sldId="312"/>
        </pc:sldMkLst>
        <pc:spChg chg="mod">
          <ac:chgData name="Gabriela Šimková" userId="785e0d3864c79a9c" providerId="LiveId" clId="{EE1F9237-E44D-4C56-B375-83253B69474A}" dt="2023-11-02T06:41:28.882" v="431" actId="27636"/>
          <ac:spMkLst>
            <pc:docMk/>
            <pc:sldMk cId="2831296002" sldId="312"/>
            <ac:spMk id="4" creationId="{00000000-0000-0000-0000-000000000000}"/>
          </ac:spMkLst>
        </pc:spChg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500411324" sldId="313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1348687492" sldId="314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2759766052" sldId="315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4114195185" sldId="316"/>
        </pc:sldMkLst>
      </pc:sldChg>
      <pc:sldChg chg="add setBg">
        <pc:chgData name="Gabriela Šimková" userId="785e0d3864c79a9c" providerId="LiveId" clId="{EE1F9237-E44D-4C56-B375-83253B69474A}" dt="2023-11-02T06:41:28.694" v="428"/>
        <pc:sldMkLst>
          <pc:docMk/>
          <pc:sldMk cId="563577968" sldId="317"/>
        </pc:sldMkLst>
      </pc:sldChg>
      <pc:sldChg chg="modSp add mod setBg">
        <pc:chgData name="Gabriela Šimková" userId="785e0d3864c79a9c" providerId="LiveId" clId="{EE1F9237-E44D-4C56-B375-83253B69474A}" dt="2023-11-02T06:46:11.801" v="496" actId="20577"/>
        <pc:sldMkLst>
          <pc:docMk/>
          <pc:sldMk cId="3797924927" sldId="318"/>
        </pc:sldMkLst>
        <pc:spChg chg="mod">
          <ac:chgData name="Gabriela Šimková" userId="785e0d3864c79a9c" providerId="LiveId" clId="{EE1F9237-E44D-4C56-B375-83253B69474A}" dt="2023-11-02T06:46:11.801" v="496" actId="20577"/>
          <ac:spMkLst>
            <pc:docMk/>
            <pc:sldMk cId="3797924927" sldId="318"/>
            <ac:spMk id="2" creationId="{00000000-0000-0000-0000-000000000000}"/>
          </ac:spMkLst>
        </pc:spChg>
      </pc:sldChg>
      <pc:sldChg chg="modSp add setBg">
        <pc:chgData name="Gabriela Šimková" userId="785e0d3864c79a9c" providerId="LiveId" clId="{EE1F9237-E44D-4C56-B375-83253B69474A}" dt="2023-11-02T06:47:18.556" v="507" actId="14100"/>
        <pc:sldMkLst>
          <pc:docMk/>
          <pc:sldMk cId="2611340505" sldId="323"/>
        </pc:sldMkLst>
        <pc:picChg chg="mod">
          <ac:chgData name="Gabriela Šimková" userId="785e0d3864c79a9c" providerId="LiveId" clId="{EE1F9237-E44D-4C56-B375-83253B69474A}" dt="2023-11-02T06:47:18.556" v="507" actId="14100"/>
          <ac:picMkLst>
            <pc:docMk/>
            <pc:sldMk cId="2611340505" sldId="323"/>
            <ac:picMk id="1026" creationId="{00000000-0000-0000-0000-000000000000}"/>
          </ac:picMkLst>
        </pc:picChg>
      </pc:sldChg>
      <pc:sldChg chg="modSp add setBg">
        <pc:chgData name="Gabriela Šimková" userId="785e0d3864c79a9c" providerId="LiveId" clId="{EE1F9237-E44D-4C56-B375-83253B69474A}" dt="2023-11-02T06:47:26.942" v="509" actId="1076"/>
        <pc:sldMkLst>
          <pc:docMk/>
          <pc:sldMk cId="472995668" sldId="324"/>
        </pc:sldMkLst>
        <pc:picChg chg="mod">
          <ac:chgData name="Gabriela Šimková" userId="785e0d3864c79a9c" providerId="LiveId" clId="{EE1F9237-E44D-4C56-B375-83253B69474A}" dt="2023-11-02T06:47:26.942" v="509" actId="1076"/>
          <ac:picMkLst>
            <pc:docMk/>
            <pc:sldMk cId="472995668" sldId="324"/>
            <ac:picMk id="2050" creationId="{00000000-0000-0000-0000-000000000000}"/>
          </ac:picMkLst>
        </pc:picChg>
      </pc:sldChg>
      <pc:sldChg chg="modSp add setBg">
        <pc:chgData name="Gabriela Šimková" userId="785e0d3864c79a9c" providerId="LiveId" clId="{EE1F9237-E44D-4C56-B375-83253B69474A}" dt="2023-11-02T06:47:41.289" v="512" actId="14100"/>
        <pc:sldMkLst>
          <pc:docMk/>
          <pc:sldMk cId="2501516762" sldId="326"/>
        </pc:sldMkLst>
        <pc:picChg chg="mod">
          <ac:chgData name="Gabriela Šimková" userId="785e0d3864c79a9c" providerId="LiveId" clId="{EE1F9237-E44D-4C56-B375-83253B69474A}" dt="2023-11-02T06:47:41.289" v="512" actId="14100"/>
          <ac:picMkLst>
            <pc:docMk/>
            <pc:sldMk cId="2501516762" sldId="326"/>
            <ac:picMk id="1026" creationId="{00000000-0000-0000-0000-000000000000}"/>
          </ac:picMkLst>
        </pc:picChg>
      </pc:sldChg>
      <pc:sldChg chg="addSp delSp modSp add mod setBg">
        <pc:chgData name="Gabriela Šimková" userId="785e0d3864c79a9c" providerId="LiveId" clId="{EE1F9237-E44D-4C56-B375-83253B69474A}" dt="2023-11-02T06:48:06.602" v="516" actId="26606"/>
        <pc:sldMkLst>
          <pc:docMk/>
          <pc:sldMk cId="523975988" sldId="327"/>
        </pc:sldMkLst>
        <pc:spChg chg="mod">
          <ac:chgData name="Gabriela Šimková" userId="785e0d3864c79a9c" providerId="LiveId" clId="{EE1F9237-E44D-4C56-B375-83253B69474A}" dt="2023-11-02T06:48:06.602" v="516" actId="26606"/>
          <ac:spMkLst>
            <pc:docMk/>
            <pc:sldMk cId="523975988" sldId="327"/>
            <ac:spMk id="2" creationId="{00000000-0000-0000-0000-000000000000}"/>
          </ac:spMkLst>
        </pc:spChg>
        <pc:spChg chg="mod">
          <ac:chgData name="Gabriela Šimková" userId="785e0d3864c79a9c" providerId="LiveId" clId="{EE1F9237-E44D-4C56-B375-83253B69474A}" dt="2023-11-02T06:48:06.602" v="516" actId="26606"/>
          <ac:spMkLst>
            <pc:docMk/>
            <pc:sldMk cId="523975988" sldId="327"/>
            <ac:spMk id="3" creationId="{00000000-0000-0000-0000-000000000000}"/>
          </ac:spMkLst>
        </pc:spChg>
        <pc:picChg chg="add">
          <ac:chgData name="Gabriela Šimková" userId="785e0d3864c79a9c" providerId="LiveId" clId="{EE1F9237-E44D-4C56-B375-83253B69474A}" dt="2023-11-02T06:48:06.602" v="516" actId="26606"/>
          <ac:picMkLst>
            <pc:docMk/>
            <pc:sldMk cId="523975988" sldId="327"/>
            <ac:picMk id="5" creationId="{4E67585E-70AB-228A-E5AA-690AAF50D7B8}"/>
          </ac:picMkLst>
        </pc:picChg>
        <pc:picChg chg="del">
          <ac:chgData name="Gabriela Šimková" userId="785e0d3864c79a9c" providerId="LiveId" clId="{EE1F9237-E44D-4C56-B375-83253B69474A}" dt="2023-11-02T06:47:59.475" v="515" actId="478"/>
          <ac:picMkLst>
            <pc:docMk/>
            <pc:sldMk cId="523975988" sldId="327"/>
            <ac:picMk id="6" creationId="{00000000-0000-0000-0000-000000000000}"/>
          </ac:picMkLst>
        </pc:picChg>
        <pc:cxnChg chg="add">
          <ac:chgData name="Gabriela Šimková" userId="785e0d3864c79a9c" providerId="LiveId" clId="{EE1F9237-E44D-4C56-B375-83253B69474A}" dt="2023-11-02T06:48:06.602" v="516" actId="26606"/>
          <ac:cxnSpMkLst>
            <pc:docMk/>
            <pc:sldMk cId="523975988" sldId="327"/>
            <ac:cxnSpMk id="9" creationId="{1503BFE4-729B-D9D0-C17B-501E6AF1127A}"/>
          </ac:cxnSpMkLst>
        </pc:cxnChg>
      </pc:sldChg>
      <pc:sldChg chg="addSp delSp modSp add mod setBg">
        <pc:chgData name="Gabriela Šimková" userId="785e0d3864c79a9c" providerId="LiveId" clId="{EE1F9237-E44D-4C56-B375-83253B69474A}" dt="2023-11-02T06:48:29.011" v="523" actId="20577"/>
        <pc:sldMkLst>
          <pc:docMk/>
          <pc:sldMk cId="773568399" sldId="328"/>
        </pc:sldMkLst>
        <pc:spChg chg="mod">
          <ac:chgData name="Gabriela Šimková" userId="785e0d3864c79a9c" providerId="LiveId" clId="{EE1F9237-E44D-4C56-B375-83253B69474A}" dt="2023-11-02T06:48:29.011" v="523" actId="20577"/>
          <ac:spMkLst>
            <pc:docMk/>
            <pc:sldMk cId="773568399" sldId="328"/>
            <ac:spMk id="4" creationId="{00000000-0000-0000-0000-000000000000}"/>
          </ac:spMkLst>
        </pc:spChg>
        <pc:spChg chg="mod">
          <ac:chgData name="Gabriela Šimková" userId="785e0d3864c79a9c" providerId="LiveId" clId="{EE1F9237-E44D-4C56-B375-83253B69474A}" dt="2023-11-02T06:48:24.366" v="519" actId="26606"/>
          <ac:spMkLst>
            <pc:docMk/>
            <pc:sldMk cId="773568399" sldId="328"/>
            <ac:spMk id="5" creationId="{00000000-0000-0000-0000-000000000000}"/>
          </ac:spMkLst>
        </pc:spChg>
        <pc:spChg chg="add">
          <ac:chgData name="Gabriela Šimková" userId="785e0d3864c79a9c" providerId="LiveId" clId="{EE1F9237-E44D-4C56-B375-83253B69474A}" dt="2023-11-02T06:48:24.366" v="519" actId="26606"/>
          <ac:spMkLst>
            <pc:docMk/>
            <pc:sldMk cId="773568399" sldId="328"/>
            <ac:spMk id="11" creationId="{9F7D5CDA-D291-4307-BF55-1381FED29634}"/>
          </ac:spMkLst>
        </pc:spChg>
        <pc:picChg chg="del">
          <ac:chgData name="Gabriela Šimková" userId="785e0d3864c79a9c" providerId="LiveId" clId="{EE1F9237-E44D-4C56-B375-83253B69474A}" dt="2023-11-02T06:48:10.985" v="517" actId="478"/>
          <ac:picMkLst>
            <pc:docMk/>
            <pc:sldMk cId="773568399" sldId="328"/>
            <ac:picMk id="2" creationId="{00000000-0000-0000-0000-000000000000}"/>
          </ac:picMkLst>
        </pc:picChg>
        <pc:picChg chg="add">
          <ac:chgData name="Gabriela Šimková" userId="785e0d3864c79a9c" providerId="LiveId" clId="{EE1F9237-E44D-4C56-B375-83253B69474A}" dt="2023-11-02T06:48:24.366" v="519" actId="26606"/>
          <ac:picMkLst>
            <pc:docMk/>
            <pc:sldMk cId="773568399" sldId="328"/>
            <ac:picMk id="7" creationId="{AFCFA7B6-DEF7-69BF-CBB7-7F9B7D362ACA}"/>
          </ac:picMkLst>
        </pc:pic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32F67F-50B7-4EE5-92FE-1405E0E12C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89A5152-7080-4471-A882-3F360117770D}">
      <dgm:prSet/>
      <dgm:spPr/>
      <dgm:t>
        <a:bodyPr/>
        <a:lstStyle/>
        <a:p>
          <a:r>
            <a:rPr lang="cs-CZ" dirty="0"/>
            <a:t>Dotazník je způsob písemného kladení otázek a získávání písemných odpovědí.</a:t>
          </a:r>
          <a:endParaRPr lang="en-US" dirty="0"/>
        </a:p>
      </dgm:t>
    </dgm:pt>
    <dgm:pt modelId="{459D4AC4-9124-4A96-8C3E-D9A8CA6AF248}" type="parTrans" cxnId="{188E24A6-85A4-49DA-B221-5B2481FAD2F0}">
      <dgm:prSet/>
      <dgm:spPr/>
      <dgm:t>
        <a:bodyPr/>
        <a:lstStyle/>
        <a:p>
          <a:endParaRPr lang="en-US"/>
        </a:p>
      </dgm:t>
    </dgm:pt>
    <dgm:pt modelId="{DD79BA27-39F5-44E9-9EEE-B69E9824FAD1}" type="sibTrans" cxnId="{188E24A6-85A4-49DA-B221-5B2481FAD2F0}">
      <dgm:prSet/>
      <dgm:spPr/>
      <dgm:t>
        <a:bodyPr/>
        <a:lstStyle/>
        <a:p>
          <a:endParaRPr lang="en-US"/>
        </a:p>
      </dgm:t>
    </dgm:pt>
    <dgm:pt modelId="{5868DD63-3BF5-4954-A74B-E4254F19D687}">
      <dgm:prSet/>
      <dgm:spPr/>
      <dgm:t>
        <a:bodyPr/>
        <a:lstStyle/>
        <a:p>
          <a:r>
            <a:rPr lang="cs-CZ" b="0" i="0" dirty="0"/>
            <a:t>Typicky je využíván na zjišťování </a:t>
          </a:r>
          <a:r>
            <a:rPr lang="cs-CZ" b="0" i="1" dirty="0"/>
            <a:t>zkušeností, názorů a postojů </a:t>
          </a:r>
          <a:r>
            <a:rPr lang="cs-CZ" b="0" i="0" dirty="0"/>
            <a:t>u skupiny respondentů, kteří představují vzorek z cílové populace.</a:t>
          </a:r>
          <a:endParaRPr lang="en-US" dirty="0"/>
        </a:p>
      </dgm:t>
    </dgm:pt>
    <dgm:pt modelId="{37EB1D7B-FE04-4B1A-B2FC-BD11F7D0F817}" type="parTrans" cxnId="{DDF2C745-15FB-489F-B296-BBF9752A165E}">
      <dgm:prSet/>
      <dgm:spPr/>
      <dgm:t>
        <a:bodyPr/>
        <a:lstStyle/>
        <a:p>
          <a:endParaRPr lang="en-US"/>
        </a:p>
      </dgm:t>
    </dgm:pt>
    <dgm:pt modelId="{853AD60D-31CB-4D00-9D40-D4EAC374D2C7}" type="sibTrans" cxnId="{DDF2C745-15FB-489F-B296-BBF9752A165E}">
      <dgm:prSet/>
      <dgm:spPr/>
      <dgm:t>
        <a:bodyPr/>
        <a:lstStyle/>
        <a:p>
          <a:endParaRPr lang="en-US"/>
        </a:p>
      </dgm:t>
    </dgm:pt>
    <dgm:pt modelId="{F127D1C2-39ED-4E19-85D8-4C5B1C37D711}">
      <dgm:prSet/>
      <dgm:spPr/>
      <dgm:t>
        <a:bodyPr/>
        <a:lstStyle/>
        <a:p>
          <a:endParaRPr lang="cs-CZ" dirty="0"/>
        </a:p>
        <a:p>
          <a:r>
            <a:rPr lang="cs-CZ" dirty="0"/>
            <a:t>Můžeme jím získat velké množství informací při malé časové investici.</a:t>
          </a:r>
          <a:endParaRPr lang="en-US" dirty="0"/>
        </a:p>
      </dgm:t>
    </dgm:pt>
    <dgm:pt modelId="{A6646809-7B1D-4DA5-854C-C5C4989C5776}" type="parTrans" cxnId="{F886EC7B-55BC-4419-B85A-C732933FB58B}">
      <dgm:prSet/>
      <dgm:spPr/>
      <dgm:t>
        <a:bodyPr/>
        <a:lstStyle/>
        <a:p>
          <a:endParaRPr lang="en-US"/>
        </a:p>
      </dgm:t>
    </dgm:pt>
    <dgm:pt modelId="{ACBBB857-BECF-441F-B514-3045F9ADA333}" type="sibTrans" cxnId="{F886EC7B-55BC-4419-B85A-C732933FB58B}">
      <dgm:prSet/>
      <dgm:spPr/>
      <dgm:t>
        <a:bodyPr/>
        <a:lstStyle/>
        <a:p>
          <a:endParaRPr lang="en-US"/>
        </a:p>
      </dgm:t>
    </dgm:pt>
    <dgm:pt modelId="{E3C7157C-74CC-478C-9D64-02726A9B27AA}" type="pres">
      <dgm:prSet presAssocID="{9D32F67F-50B7-4EE5-92FE-1405E0E12C79}" presName="vert0" presStyleCnt="0">
        <dgm:presLayoutVars>
          <dgm:dir/>
          <dgm:animOne val="branch"/>
          <dgm:animLvl val="lvl"/>
        </dgm:presLayoutVars>
      </dgm:prSet>
      <dgm:spPr/>
    </dgm:pt>
    <dgm:pt modelId="{E8629DDD-6DF0-43D3-AE56-008A118FBEE6}" type="pres">
      <dgm:prSet presAssocID="{089A5152-7080-4471-A882-3F360117770D}" presName="thickLine" presStyleLbl="alignNode1" presStyleIdx="0" presStyleCnt="3"/>
      <dgm:spPr/>
    </dgm:pt>
    <dgm:pt modelId="{8D6EEF47-79FA-4AAC-885D-3E4F33A393DE}" type="pres">
      <dgm:prSet presAssocID="{089A5152-7080-4471-A882-3F360117770D}" presName="horz1" presStyleCnt="0"/>
      <dgm:spPr/>
    </dgm:pt>
    <dgm:pt modelId="{98F3A55A-00E6-40DF-AB5C-D84775364887}" type="pres">
      <dgm:prSet presAssocID="{089A5152-7080-4471-A882-3F360117770D}" presName="tx1" presStyleLbl="revTx" presStyleIdx="0" presStyleCnt="3"/>
      <dgm:spPr/>
    </dgm:pt>
    <dgm:pt modelId="{8C6D9122-3339-4F11-850A-B8DDABC2669C}" type="pres">
      <dgm:prSet presAssocID="{089A5152-7080-4471-A882-3F360117770D}" presName="vert1" presStyleCnt="0"/>
      <dgm:spPr/>
    </dgm:pt>
    <dgm:pt modelId="{089C94B4-571A-4402-A609-48336F643A1E}" type="pres">
      <dgm:prSet presAssocID="{5868DD63-3BF5-4954-A74B-E4254F19D687}" presName="thickLine" presStyleLbl="alignNode1" presStyleIdx="1" presStyleCnt="3"/>
      <dgm:spPr/>
    </dgm:pt>
    <dgm:pt modelId="{BFD66DBB-D27F-486E-9A54-91CDBBB90BD4}" type="pres">
      <dgm:prSet presAssocID="{5868DD63-3BF5-4954-A74B-E4254F19D687}" presName="horz1" presStyleCnt="0"/>
      <dgm:spPr/>
    </dgm:pt>
    <dgm:pt modelId="{FDC92C30-2ED0-4BE9-834C-60304F364D7F}" type="pres">
      <dgm:prSet presAssocID="{5868DD63-3BF5-4954-A74B-E4254F19D687}" presName="tx1" presStyleLbl="revTx" presStyleIdx="1" presStyleCnt="3"/>
      <dgm:spPr/>
    </dgm:pt>
    <dgm:pt modelId="{E16579D6-DD06-4A28-9FEE-8B0394EC4F65}" type="pres">
      <dgm:prSet presAssocID="{5868DD63-3BF5-4954-A74B-E4254F19D687}" presName="vert1" presStyleCnt="0"/>
      <dgm:spPr/>
    </dgm:pt>
    <dgm:pt modelId="{8D97EFE1-EB1F-4A80-8662-FFB8A3884761}" type="pres">
      <dgm:prSet presAssocID="{F127D1C2-39ED-4E19-85D8-4C5B1C37D711}" presName="thickLine" presStyleLbl="alignNode1" presStyleIdx="2" presStyleCnt="3"/>
      <dgm:spPr/>
    </dgm:pt>
    <dgm:pt modelId="{11B0468D-5515-4A1C-86F2-8345CD4C7FF3}" type="pres">
      <dgm:prSet presAssocID="{F127D1C2-39ED-4E19-85D8-4C5B1C37D711}" presName="horz1" presStyleCnt="0"/>
      <dgm:spPr/>
    </dgm:pt>
    <dgm:pt modelId="{BC1BAD91-FB39-4429-A8D0-B5A5A5480F1A}" type="pres">
      <dgm:prSet presAssocID="{F127D1C2-39ED-4E19-85D8-4C5B1C37D711}" presName="tx1" presStyleLbl="revTx" presStyleIdx="2" presStyleCnt="3"/>
      <dgm:spPr/>
    </dgm:pt>
    <dgm:pt modelId="{EB9149DD-7B81-4BA2-89E3-C21C3C0CC69A}" type="pres">
      <dgm:prSet presAssocID="{F127D1C2-39ED-4E19-85D8-4C5B1C37D711}" presName="vert1" presStyleCnt="0"/>
      <dgm:spPr/>
    </dgm:pt>
  </dgm:ptLst>
  <dgm:cxnLst>
    <dgm:cxn modelId="{2ACB0A02-7150-4DCE-AC50-94151A7197CE}" type="presOf" srcId="{5868DD63-3BF5-4954-A74B-E4254F19D687}" destId="{FDC92C30-2ED0-4BE9-834C-60304F364D7F}" srcOrd="0" destOrd="0" presId="urn:microsoft.com/office/officeart/2008/layout/LinedList"/>
    <dgm:cxn modelId="{DE027412-E1AE-4011-83D7-8091BC7AB923}" type="presOf" srcId="{F127D1C2-39ED-4E19-85D8-4C5B1C37D711}" destId="{BC1BAD91-FB39-4429-A8D0-B5A5A5480F1A}" srcOrd="0" destOrd="0" presId="urn:microsoft.com/office/officeart/2008/layout/LinedList"/>
    <dgm:cxn modelId="{0C678131-0199-437F-8F73-DDDAA8F2A097}" type="presOf" srcId="{089A5152-7080-4471-A882-3F360117770D}" destId="{98F3A55A-00E6-40DF-AB5C-D84775364887}" srcOrd="0" destOrd="0" presId="urn:microsoft.com/office/officeart/2008/layout/LinedList"/>
    <dgm:cxn modelId="{DDF2C745-15FB-489F-B296-BBF9752A165E}" srcId="{9D32F67F-50B7-4EE5-92FE-1405E0E12C79}" destId="{5868DD63-3BF5-4954-A74B-E4254F19D687}" srcOrd="1" destOrd="0" parTransId="{37EB1D7B-FE04-4B1A-B2FC-BD11F7D0F817}" sibTransId="{853AD60D-31CB-4D00-9D40-D4EAC374D2C7}"/>
    <dgm:cxn modelId="{5914C54F-7307-4F79-BF62-615A4F1AE2DE}" type="presOf" srcId="{9D32F67F-50B7-4EE5-92FE-1405E0E12C79}" destId="{E3C7157C-74CC-478C-9D64-02726A9B27AA}" srcOrd="0" destOrd="0" presId="urn:microsoft.com/office/officeart/2008/layout/LinedList"/>
    <dgm:cxn modelId="{F886EC7B-55BC-4419-B85A-C732933FB58B}" srcId="{9D32F67F-50B7-4EE5-92FE-1405E0E12C79}" destId="{F127D1C2-39ED-4E19-85D8-4C5B1C37D711}" srcOrd="2" destOrd="0" parTransId="{A6646809-7B1D-4DA5-854C-C5C4989C5776}" sibTransId="{ACBBB857-BECF-441F-B514-3045F9ADA333}"/>
    <dgm:cxn modelId="{188E24A6-85A4-49DA-B221-5B2481FAD2F0}" srcId="{9D32F67F-50B7-4EE5-92FE-1405E0E12C79}" destId="{089A5152-7080-4471-A882-3F360117770D}" srcOrd="0" destOrd="0" parTransId="{459D4AC4-9124-4A96-8C3E-D9A8CA6AF248}" sibTransId="{DD79BA27-39F5-44E9-9EEE-B69E9824FAD1}"/>
    <dgm:cxn modelId="{7909B9A4-0842-4398-B19B-5541CE38D5E4}" type="presParOf" srcId="{E3C7157C-74CC-478C-9D64-02726A9B27AA}" destId="{E8629DDD-6DF0-43D3-AE56-008A118FBEE6}" srcOrd="0" destOrd="0" presId="urn:microsoft.com/office/officeart/2008/layout/LinedList"/>
    <dgm:cxn modelId="{6A4B8F7C-50F9-4F85-9220-11F6931E3DE1}" type="presParOf" srcId="{E3C7157C-74CC-478C-9D64-02726A9B27AA}" destId="{8D6EEF47-79FA-4AAC-885D-3E4F33A393DE}" srcOrd="1" destOrd="0" presId="urn:microsoft.com/office/officeart/2008/layout/LinedList"/>
    <dgm:cxn modelId="{D5BC373D-E388-427D-AE20-E5930372E3CC}" type="presParOf" srcId="{8D6EEF47-79FA-4AAC-885D-3E4F33A393DE}" destId="{98F3A55A-00E6-40DF-AB5C-D84775364887}" srcOrd="0" destOrd="0" presId="urn:microsoft.com/office/officeart/2008/layout/LinedList"/>
    <dgm:cxn modelId="{C69DA926-51D8-40B6-9232-471DBF3A5B14}" type="presParOf" srcId="{8D6EEF47-79FA-4AAC-885D-3E4F33A393DE}" destId="{8C6D9122-3339-4F11-850A-B8DDABC2669C}" srcOrd="1" destOrd="0" presId="urn:microsoft.com/office/officeart/2008/layout/LinedList"/>
    <dgm:cxn modelId="{D05A9F91-7E00-4504-972A-69BD028E2744}" type="presParOf" srcId="{E3C7157C-74CC-478C-9D64-02726A9B27AA}" destId="{089C94B4-571A-4402-A609-48336F643A1E}" srcOrd="2" destOrd="0" presId="urn:microsoft.com/office/officeart/2008/layout/LinedList"/>
    <dgm:cxn modelId="{0CAC22B8-4FA9-4EC1-B676-66ABBD5938F4}" type="presParOf" srcId="{E3C7157C-74CC-478C-9D64-02726A9B27AA}" destId="{BFD66DBB-D27F-486E-9A54-91CDBBB90BD4}" srcOrd="3" destOrd="0" presId="urn:microsoft.com/office/officeart/2008/layout/LinedList"/>
    <dgm:cxn modelId="{37104FD1-1E93-4CAA-A8DA-F1C8614B41DD}" type="presParOf" srcId="{BFD66DBB-D27F-486E-9A54-91CDBBB90BD4}" destId="{FDC92C30-2ED0-4BE9-834C-60304F364D7F}" srcOrd="0" destOrd="0" presId="urn:microsoft.com/office/officeart/2008/layout/LinedList"/>
    <dgm:cxn modelId="{4E8BADE8-4AE4-48B6-A6E4-C12B49C5BA53}" type="presParOf" srcId="{BFD66DBB-D27F-486E-9A54-91CDBBB90BD4}" destId="{E16579D6-DD06-4A28-9FEE-8B0394EC4F65}" srcOrd="1" destOrd="0" presId="urn:microsoft.com/office/officeart/2008/layout/LinedList"/>
    <dgm:cxn modelId="{0CC2AB54-663A-4EBF-A968-DAD9C34DC615}" type="presParOf" srcId="{E3C7157C-74CC-478C-9D64-02726A9B27AA}" destId="{8D97EFE1-EB1F-4A80-8662-FFB8A3884761}" srcOrd="4" destOrd="0" presId="urn:microsoft.com/office/officeart/2008/layout/LinedList"/>
    <dgm:cxn modelId="{8B3467C2-A9EA-43D8-A546-2B72042F29E0}" type="presParOf" srcId="{E3C7157C-74CC-478C-9D64-02726A9B27AA}" destId="{11B0468D-5515-4A1C-86F2-8345CD4C7FF3}" srcOrd="5" destOrd="0" presId="urn:microsoft.com/office/officeart/2008/layout/LinedList"/>
    <dgm:cxn modelId="{F047860F-795A-4A15-BB41-D311BAFFB6DB}" type="presParOf" srcId="{11B0468D-5515-4A1C-86F2-8345CD4C7FF3}" destId="{BC1BAD91-FB39-4429-A8D0-B5A5A5480F1A}" srcOrd="0" destOrd="0" presId="urn:microsoft.com/office/officeart/2008/layout/LinedList"/>
    <dgm:cxn modelId="{CD08B371-BCF9-4984-B85A-5F1E5812D269}" type="presParOf" srcId="{11B0468D-5515-4A1C-86F2-8345CD4C7FF3}" destId="{EB9149DD-7B81-4BA2-89E3-C21C3C0CC69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FBB9FD-9421-4E99-BB42-0BC05F58AA37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A053045-2A46-4B1B-BAFD-80FDCCDAD211}">
      <dgm:prSet/>
      <dgm:spPr/>
      <dgm:t>
        <a:bodyPr/>
        <a:lstStyle/>
        <a:p>
          <a:r>
            <a:rPr lang="cs-CZ" b="0" i="0" dirty="0"/>
            <a:t>Pojem </a:t>
          </a:r>
          <a:r>
            <a:rPr lang="cs-CZ" b="1" i="0" dirty="0"/>
            <a:t>validita</a:t>
          </a:r>
          <a:r>
            <a:rPr lang="cs-CZ" b="0" i="0" dirty="0"/>
            <a:t> (tj. věrohodnost) se vztahuje zejména k platnosti odpovědí na jednotlivé položky. Mezi faktory ovlivňující úroveň validity odpovědi patří zejména typ položky. Např. položky zjišťující věk či pohlaví mají obvykle vyšší validitu, položky zaměřené na názory, postoje a zájmy spíše nižší; také položky vyžadující odhad, kdy respondent je nucen údaje v mysli rekonstruovat (např. Kolik času věnujete týdně studiu?) bývají méně přesné.</a:t>
          </a:r>
          <a:endParaRPr lang="en-US" dirty="0"/>
        </a:p>
      </dgm:t>
    </dgm:pt>
    <dgm:pt modelId="{0B03212B-7230-4687-A094-9266E394D120}" type="parTrans" cxnId="{435E42F1-365A-47ED-9EC4-D69365027068}">
      <dgm:prSet/>
      <dgm:spPr/>
      <dgm:t>
        <a:bodyPr/>
        <a:lstStyle/>
        <a:p>
          <a:endParaRPr lang="en-US"/>
        </a:p>
      </dgm:t>
    </dgm:pt>
    <dgm:pt modelId="{E9DD2723-339D-461B-B733-B975CC69DB52}" type="sibTrans" cxnId="{435E42F1-365A-47ED-9EC4-D69365027068}">
      <dgm:prSet/>
      <dgm:spPr/>
      <dgm:t>
        <a:bodyPr/>
        <a:lstStyle/>
        <a:p>
          <a:endParaRPr lang="en-US"/>
        </a:p>
      </dgm:t>
    </dgm:pt>
    <dgm:pt modelId="{8F898C3A-225C-4EB5-8292-571D690EB685}">
      <dgm:prSet/>
      <dgm:spPr/>
      <dgm:t>
        <a:bodyPr/>
        <a:lstStyle/>
        <a:p>
          <a:endParaRPr lang="cs-CZ" b="0" i="0" dirty="0"/>
        </a:p>
        <a:p>
          <a:r>
            <a:rPr lang="cs-CZ" b="0" i="0" dirty="0"/>
            <a:t>Pojmem </a:t>
          </a:r>
          <a:r>
            <a:rPr lang="cs-CZ" b="1" i="0" dirty="0"/>
            <a:t>reliabilita</a:t>
          </a:r>
          <a:r>
            <a:rPr lang="cs-CZ" b="0" i="0" dirty="0"/>
            <a:t> je odkazováno na přesnost a spolehlivost měření. Samostatná položka zjišťující nějaký komplexnější jev či konstrukt, je poměrně zranitelná. Abychom zvýšili reliabilitu měření, je vhodné ptát se celým souborem otázek na různé vlastnosti či projevy jevu.</a:t>
          </a:r>
          <a:endParaRPr lang="en-US" dirty="0"/>
        </a:p>
      </dgm:t>
    </dgm:pt>
    <dgm:pt modelId="{AC40637E-9733-4DF5-98E9-78B9A00804A3}" type="parTrans" cxnId="{E262A03A-D500-4273-A6A8-99CC84BC50EC}">
      <dgm:prSet/>
      <dgm:spPr/>
      <dgm:t>
        <a:bodyPr/>
        <a:lstStyle/>
        <a:p>
          <a:endParaRPr lang="en-US"/>
        </a:p>
      </dgm:t>
    </dgm:pt>
    <dgm:pt modelId="{1D627DBF-815F-4DAD-8CDA-5D1584F47079}" type="sibTrans" cxnId="{E262A03A-D500-4273-A6A8-99CC84BC50EC}">
      <dgm:prSet/>
      <dgm:spPr/>
      <dgm:t>
        <a:bodyPr/>
        <a:lstStyle/>
        <a:p>
          <a:endParaRPr lang="en-US"/>
        </a:p>
      </dgm:t>
    </dgm:pt>
    <dgm:pt modelId="{922E6794-7E13-4FF1-A339-1215F17E2303}" type="pres">
      <dgm:prSet presAssocID="{B2FBB9FD-9421-4E99-BB42-0BC05F58AA37}" presName="vert0" presStyleCnt="0">
        <dgm:presLayoutVars>
          <dgm:dir/>
          <dgm:animOne val="branch"/>
          <dgm:animLvl val="lvl"/>
        </dgm:presLayoutVars>
      </dgm:prSet>
      <dgm:spPr/>
    </dgm:pt>
    <dgm:pt modelId="{E3337A39-5BAF-48EE-BAD9-617864D6BD23}" type="pres">
      <dgm:prSet presAssocID="{2A053045-2A46-4B1B-BAFD-80FDCCDAD211}" presName="thickLine" presStyleLbl="alignNode1" presStyleIdx="0" presStyleCnt="2"/>
      <dgm:spPr/>
    </dgm:pt>
    <dgm:pt modelId="{6BDAC51E-E3EC-4941-9654-14F6FD5DEFCD}" type="pres">
      <dgm:prSet presAssocID="{2A053045-2A46-4B1B-BAFD-80FDCCDAD211}" presName="horz1" presStyleCnt="0"/>
      <dgm:spPr/>
    </dgm:pt>
    <dgm:pt modelId="{5857D608-2800-4F55-A46F-615697A25185}" type="pres">
      <dgm:prSet presAssocID="{2A053045-2A46-4B1B-BAFD-80FDCCDAD211}" presName="tx1" presStyleLbl="revTx" presStyleIdx="0" presStyleCnt="2"/>
      <dgm:spPr/>
    </dgm:pt>
    <dgm:pt modelId="{2382D8BD-8DA9-4FCB-B3E9-E6DF742F2CDE}" type="pres">
      <dgm:prSet presAssocID="{2A053045-2A46-4B1B-BAFD-80FDCCDAD211}" presName="vert1" presStyleCnt="0"/>
      <dgm:spPr/>
    </dgm:pt>
    <dgm:pt modelId="{4F3D5348-795F-4087-86EF-C3B02E39A7D6}" type="pres">
      <dgm:prSet presAssocID="{8F898C3A-225C-4EB5-8292-571D690EB685}" presName="thickLine" presStyleLbl="alignNode1" presStyleIdx="1" presStyleCnt="2"/>
      <dgm:spPr/>
    </dgm:pt>
    <dgm:pt modelId="{6DA68D35-18E8-4FDA-9EE6-9ADE3A24B9E6}" type="pres">
      <dgm:prSet presAssocID="{8F898C3A-225C-4EB5-8292-571D690EB685}" presName="horz1" presStyleCnt="0"/>
      <dgm:spPr/>
    </dgm:pt>
    <dgm:pt modelId="{854DB440-71F9-4418-B17B-6F5EAB980578}" type="pres">
      <dgm:prSet presAssocID="{8F898C3A-225C-4EB5-8292-571D690EB685}" presName="tx1" presStyleLbl="revTx" presStyleIdx="1" presStyleCnt="2"/>
      <dgm:spPr/>
    </dgm:pt>
    <dgm:pt modelId="{B3ABF075-9DF6-42C1-BD7E-A1DE1700EDB8}" type="pres">
      <dgm:prSet presAssocID="{8F898C3A-225C-4EB5-8292-571D690EB685}" presName="vert1" presStyleCnt="0"/>
      <dgm:spPr/>
    </dgm:pt>
  </dgm:ptLst>
  <dgm:cxnLst>
    <dgm:cxn modelId="{E262A03A-D500-4273-A6A8-99CC84BC50EC}" srcId="{B2FBB9FD-9421-4E99-BB42-0BC05F58AA37}" destId="{8F898C3A-225C-4EB5-8292-571D690EB685}" srcOrd="1" destOrd="0" parTransId="{AC40637E-9733-4DF5-98E9-78B9A00804A3}" sibTransId="{1D627DBF-815F-4DAD-8CDA-5D1584F47079}"/>
    <dgm:cxn modelId="{76921D5D-1460-4025-BFB1-3139A527A340}" type="presOf" srcId="{8F898C3A-225C-4EB5-8292-571D690EB685}" destId="{854DB440-71F9-4418-B17B-6F5EAB980578}" srcOrd="0" destOrd="0" presId="urn:microsoft.com/office/officeart/2008/layout/LinedList"/>
    <dgm:cxn modelId="{45823EE8-067C-433C-B345-333503F39323}" type="presOf" srcId="{B2FBB9FD-9421-4E99-BB42-0BC05F58AA37}" destId="{922E6794-7E13-4FF1-A339-1215F17E2303}" srcOrd="0" destOrd="0" presId="urn:microsoft.com/office/officeart/2008/layout/LinedList"/>
    <dgm:cxn modelId="{3A6693E8-B31D-4A41-8609-408ABA5AC7D4}" type="presOf" srcId="{2A053045-2A46-4B1B-BAFD-80FDCCDAD211}" destId="{5857D608-2800-4F55-A46F-615697A25185}" srcOrd="0" destOrd="0" presId="urn:microsoft.com/office/officeart/2008/layout/LinedList"/>
    <dgm:cxn modelId="{435E42F1-365A-47ED-9EC4-D69365027068}" srcId="{B2FBB9FD-9421-4E99-BB42-0BC05F58AA37}" destId="{2A053045-2A46-4B1B-BAFD-80FDCCDAD211}" srcOrd="0" destOrd="0" parTransId="{0B03212B-7230-4687-A094-9266E394D120}" sibTransId="{E9DD2723-339D-461B-B733-B975CC69DB52}"/>
    <dgm:cxn modelId="{5CBC6F57-B023-41A6-99D1-93A40092F249}" type="presParOf" srcId="{922E6794-7E13-4FF1-A339-1215F17E2303}" destId="{E3337A39-5BAF-48EE-BAD9-617864D6BD23}" srcOrd="0" destOrd="0" presId="urn:microsoft.com/office/officeart/2008/layout/LinedList"/>
    <dgm:cxn modelId="{5A6EEAB7-35D0-464B-853E-EC5AD060C126}" type="presParOf" srcId="{922E6794-7E13-4FF1-A339-1215F17E2303}" destId="{6BDAC51E-E3EC-4941-9654-14F6FD5DEFCD}" srcOrd="1" destOrd="0" presId="urn:microsoft.com/office/officeart/2008/layout/LinedList"/>
    <dgm:cxn modelId="{29B474AD-CAAC-487B-AB29-C67EDCB219FA}" type="presParOf" srcId="{6BDAC51E-E3EC-4941-9654-14F6FD5DEFCD}" destId="{5857D608-2800-4F55-A46F-615697A25185}" srcOrd="0" destOrd="0" presId="urn:microsoft.com/office/officeart/2008/layout/LinedList"/>
    <dgm:cxn modelId="{FB8B5DA6-EBEF-477E-9BB9-D490FCB6DD95}" type="presParOf" srcId="{6BDAC51E-E3EC-4941-9654-14F6FD5DEFCD}" destId="{2382D8BD-8DA9-4FCB-B3E9-E6DF742F2CDE}" srcOrd="1" destOrd="0" presId="urn:microsoft.com/office/officeart/2008/layout/LinedList"/>
    <dgm:cxn modelId="{D4BC1FA8-DA13-4E48-9DA0-D0986717284B}" type="presParOf" srcId="{922E6794-7E13-4FF1-A339-1215F17E2303}" destId="{4F3D5348-795F-4087-86EF-C3B02E39A7D6}" srcOrd="2" destOrd="0" presId="urn:microsoft.com/office/officeart/2008/layout/LinedList"/>
    <dgm:cxn modelId="{5E01EFBB-624C-42E5-8A6A-5801E36C9A79}" type="presParOf" srcId="{922E6794-7E13-4FF1-A339-1215F17E2303}" destId="{6DA68D35-18E8-4FDA-9EE6-9ADE3A24B9E6}" srcOrd="3" destOrd="0" presId="urn:microsoft.com/office/officeart/2008/layout/LinedList"/>
    <dgm:cxn modelId="{B05D381F-2876-419E-8484-F5A04BD29CA1}" type="presParOf" srcId="{6DA68D35-18E8-4FDA-9EE6-9ADE3A24B9E6}" destId="{854DB440-71F9-4418-B17B-6F5EAB980578}" srcOrd="0" destOrd="0" presId="urn:microsoft.com/office/officeart/2008/layout/LinedList"/>
    <dgm:cxn modelId="{A7A45A5D-F198-4C3A-AFEE-DE1726CA63BA}" type="presParOf" srcId="{6DA68D35-18E8-4FDA-9EE6-9ADE3A24B9E6}" destId="{B3ABF075-9DF6-42C1-BD7E-A1DE1700EDB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0E5E4F-2AF9-4279-8B05-145EA5B250E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DD2ED33-C777-476A-969E-E5AFE9821F5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Téma</a:t>
          </a:r>
          <a:r>
            <a:rPr lang="cs-CZ" dirty="0"/>
            <a:t>: Dialogické vyučování</a:t>
          </a:r>
          <a:endParaRPr lang="en-US" dirty="0"/>
        </a:p>
      </dgm:t>
    </dgm:pt>
    <dgm:pt modelId="{79102F98-3783-47C0-8855-CFC821D43515}" type="parTrans" cxnId="{0677DE7B-890D-4E77-BA28-C9935F5C7634}">
      <dgm:prSet/>
      <dgm:spPr/>
      <dgm:t>
        <a:bodyPr/>
        <a:lstStyle/>
        <a:p>
          <a:endParaRPr lang="en-US"/>
        </a:p>
      </dgm:t>
    </dgm:pt>
    <dgm:pt modelId="{200E0A2E-4284-4F06-83B9-3B7E2426EED6}" type="sibTrans" cxnId="{0677DE7B-890D-4E77-BA28-C9935F5C7634}">
      <dgm:prSet/>
      <dgm:spPr/>
      <dgm:t>
        <a:bodyPr/>
        <a:lstStyle/>
        <a:p>
          <a:endParaRPr lang="en-US"/>
        </a:p>
      </dgm:t>
    </dgm:pt>
    <dgm:pt modelId="{2ECD5382-8670-43AF-9B7E-0AC7DD0094C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Hypotéza</a:t>
          </a:r>
          <a:r>
            <a:rPr lang="cs-CZ" dirty="0"/>
            <a:t>: Čím více otázek žák během výuky zodpoví, tím se zlepšuje jeho studijní průměr. </a:t>
          </a:r>
          <a:endParaRPr lang="en-US" dirty="0"/>
        </a:p>
      </dgm:t>
    </dgm:pt>
    <dgm:pt modelId="{EF72981E-E798-4FD3-9621-A76BCD7DDED7}" type="parTrans" cxnId="{D205F84D-E3B6-4075-8C36-78B30E77A377}">
      <dgm:prSet/>
      <dgm:spPr/>
      <dgm:t>
        <a:bodyPr/>
        <a:lstStyle/>
        <a:p>
          <a:endParaRPr lang="en-US"/>
        </a:p>
      </dgm:t>
    </dgm:pt>
    <dgm:pt modelId="{626B0D24-F2BC-4C91-A62F-675564FB3714}" type="sibTrans" cxnId="{D205F84D-E3B6-4075-8C36-78B30E77A377}">
      <dgm:prSet/>
      <dgm:spPr/>
      <dgm:t>
        <a:bodyPr/>
        <a:lstStyle/>
        <a:p>
          <a:endParaRPr lang="en-US"/>
        </a:p>
      </dgm:t>
    </dgm:pt>
    <dgm:pt modelId="{F470419C-3031-4E4E-883B-E89E8D66380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Položka v dotazníku</a:t>
          </a:r>
          <a:r>
            <a:rPr lang="cs-CZ" dirty="0"/>
            <a:t>: Když si vzpomeneš na dnešní hodinu, dokážeš odhadnout, kolikrát jsi odpovídal na nějakou otázku učitelky?</a:t>
          </a:r>
          <a:endParaRPr lang="en-US" dirty="0"/>
        </a:p>
      </dgm:t>
    </dgm:pt>
    <dgm:pt modelId="{9023DAB2-9754-49A2-B6EA-F21659CB54E1}" type="parTrans" cxnId="{0E1F699C-83BE-4885-BC70-823CC422091B}">
      <dgm:prSet/>
      <dgm:spPr/>
      <dgm:t>
        <a:bodyPr/>
        <a:lstStyle/>
        <a:p>
          <a:endParaRPr lang="en-US"/>
        </a:p>
      </dgm:t>
    </dgm:pt>
    <dgm:pt modelId="{B035423B-0AD3-4492-9FBA-0EF03798B252}" type="sibTrans" cxnId="{0E1F699C-83BE-4885-BC70-823CC422091B}">
      <dgm:prSet/>
      <dgm:spPr/>
      <dgm:t>
        <a:bodyPr/>
        <a:lstStyle/>
        <a:p>
          <a:endParaRPr lang="en-US"/>
        </a:p>
      </dgm:t>
    </dgm:pt>
    <dgm:pt modelId="{4B1626D4-7B8C-417C-9C54-6B69BC02BC3C}" type="pres">
      <dgm:prSet presAssocID="{FF0E5E4F-2AF9-4279-8B05-145EA5B250E0}" presName="root" presStyleCnt="0">
        <dgm:presLayoutVars>
          <dgm:dir/>
          <dgm:resizeHandles val="exact"/>
        </dgm:presLayoutVars>
      </dgm:prSet>
      <dgm:spPr/>
    </dgm:pt>
    <dgm:pt modelId="{A71C5C4D-556C-463E-A884-922F79E5A362}" type="pres">
      <dgm:prSet presAssocID="{1DD2ED33-C777-476A-969E-E5AFE9821F51}" presName="compNode" presStyleCnt="0"/>
      <dgm:spPr/>
    </dgm:pt>
    <dgm:pt modelId="{75D4B80D-3DD0-44A5-A7B9-C777DE01F2A3}" type="pres">
      <dgm:prSet presAssocID="{1DD2ED33-C777-476A-969E-E5AFE9821F51}" presName="bgRect" presStyleLbl="bgShp" presStyleIdx="0" presStyleCnt="3"/>
      <dgm:spPr/>
    </dgm:pt>
    <dgm:pt modelId="{EE448CD8-BB5B-4D80-8AD2-7785BDBE9EFB}" type="pres">
      <dgm:prSet presAssocID="{1DD2ED33-C777-476A-969E-E5AFE9821F5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čitel"/>
        </a:ext>
      </dgm:extLst>
    </dgm:pt>
    <dgm:pt modelId="{EF21190C-0CB1-4EB6-A35D-4F67E5E01620}" type="pres">
      <dgm:prSet presAssocID="{1DD2ED33-C777-476A-969E-E5AFE9821F51}" presName="spaceRect" presStyleCnt="0"/>
      <dgm:spPr/>
    </dgm:pt>
    <dgm:pt modelId="{E76F9FE6-B54A-46A8-8E53-48FE4BCF4A2C}" type="pres">
      <dgm:prSet presAssocID="{1DD2ED33-C777-476A-969E-E5AFE9821F51}" presName="parTx" presStyleLbl="revTx" presStyleIdx="0" presStyleCnt="3">
        <dgm:presLayoutVars>
          <dgm:chMax val="0"/>
          <dgm:chPref val="0"/>
        </dgm:presLayoutVars>
      </dgm:prSet>
      <dgm:spPr/>
    </dgm:pt>
    <dgm:pt modelId="{DC471553-E258-4DB5-A2EF-34E4015F64E6}" type="pres">
      <dgm:prSet presAssocID="{200E0A2E-4284-4F06-83B9-3B7E2426EED6}" presName="sibTrans" presStyleCnt="0"/>
      <dgm:spPr/>
    </dgm:pt>
    <dgm:pt modelId="{B03FA8BE-BEAF-4C5A-B5B5-64115D418E16}" type="pres">
      <dgm:prSet presAssocID="{2ECD5382-8670-43AF-9B7E-0AC7DD0094C7}" presName="compNode" presStyleCnt="0"/>
      <dgm:spPr/>
    </dgm:pt>
    <dgm:pt modelId="{9C553CDB-DC98-4891-87D1-F8A0D03756E4}" type="pres">
      <dgm:prSet presAssocID="{2ECD5382-8670-43AF-9B7E-0AC7DD0094C7}" presName="bgRect" presStyleLbl="bgShp" presStyleIdx="1" presStyleCnt="3"/>
      <dgm:spPr/>
    </dgm:pt>
    <dgm:pt modelId="{628F5F0B-DE48-409A-9B20-97620863C424}" type="pres">
      <dgm:prSet presAssocID="{2ECD5382-8670-43AF-9B7E-0AC7DD0094C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F3E2BEF1-522D-45D3-855C-0949D15133FB}" type="pres">
      <dgm:prSet presAssocID="{2ECD5382-8670-43AF-9B7E-0AC7DD0094C7}" presName="spaceRect" presStyleCnt="0"/>
      <dgm:spPr/>
    </dgm:pt>
    <dgm:pt modelId="{7C4B96EF-5C61-46CA-B9BC-E35BA4744407}" type="pres">
      <dgm:prSet presAssocID="{2ECD5382-8670-43AF-9B7E-0AC7DD0094C7}" presName="parTx" presStyleLbl="revTx" presStyleIdx="1" presStyleCnt="3">
        <dgm:presLayoutVars>
          <dgm:chMax val="0"/>
          <dgm:chPref val="0"/>
        </dgm:presLayoutVars>
      </dgm:prSet>
      <dgm:spPr/>
    </dgm:pt>
    <dgm:pt modelId="{EA968340-F516-4CE8-8793-8EB7EE56E67B}" type="pres">
      <dgm:prSet presAssocID="{626B0D24-F2BC-4C91-A62F-675564FB3714}" presName="sibTrans" presStyleCnt="0"/>
      <dgm:spPr/>
    </dgm:pt>
    <dgm:pt modelId="{280F8C5F-5368-4EC2-9C11-791D1571D92B}" type="pres">
      <dgm:prSet presAssocID="{F470419C-3031-4E4E-883B-E89E8D66380B}" presName="compNode" presStyleCnt="0"/>
      <dgm:spPr/>
    </dgm:pt>
    <dgm:pt modelId="{C6F1DF32-751F-41AC-948C-C02BE6169663}" type="pres">
      <dgm:prSet presAssocID="{F470419C-3031-4E4E-883B-E89E8D66380B}" presName="bgRect" presStyleLbl="bgShp" presStyleIdx="2" presStyleCnt="3"/>
      <dgm:spPr/>
    </dgm:pt>
    <dgm:pt modelId="{75932C2A-42D0-4FA0-A7A7-9B14BA77BCD3}" type="pres">
      <dgm:prSet presAssocID="{F470419C-3031-4E4E-883B-E89E8D6638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6196530E-86B1-4CDD-96C7-DA6D319A2EA8}" type="pres">
      <dgm:prSet presAssocID="{F470419C-3031-4E4E-883B-E89E8D66380B}" presName="spaceRect" presStyleCnt="0"/>
      <dgm:spPr/>
    </dgm:pt>
    <dgm:pt modelId="{813F8328-533B-4F4D-BF40-014FA3A805BB}" type="pres">
      <dgm:prSet presAssocID="{F470419C-3031-4E4E-883B-E89E8D66380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9D9912A-A1CD-465F-A4D1-8A535798E735}" type="presOf" srcId="{2ECD5382-8670-43AF-9B7E-0AC7DD0094C7}" destId="{7C4B96EF-5C61-46CA-B9BC-E35BA4744407}" srcOrd="0" destOrd="0" presId="urn:microsoft.com/office/officeart/2018/2/layout/IconVerticalSolidList"/>
    <dgm:cxn modelId="{D205F84D-E3B6-4075-8C36-78B30E77A377}" srcId="{FF0E5E4F-2AF9-4279-8B05-145EA5B250E0}" destId="{2ECD5382-8670-43AF-9B7E-0AC7DD0094C7}" srcOrd="1" destOrd="0" parTransId="{EF72981E-E798-4FD3-9621-A76BCD7DDED7}" sibTransId="{626B0D24-F2BC-4C91-A62F-675564FB3714}"/>
    <dgm:cxn modelId="{0677DE7B-890D-4E77-BA28-C9935F5C7634}" srcId="{FF0E5E4F-2AF9-4279-8B05-145EA5B250E0}" destId="{1DD2ED33-C777-476A-969E-E5AFE9821F51}" srcOrd="0" destOrd="0" parTransId="{79102F98-3783-47C0-8855-CFC821D43515}" sibTransId="{200E0A2E-4284-4F06-83B9-3B7E2426EED6}"/>
    <dgm:cxn modelId="{13F5E581-3543-4CBB-B53A-FCCF6B598D4F}" type="presOf" srcId="{FF0E5E4F-2AF9-4279-8B05-145EA5B250E0}" destId="{4B1626D4-7B8C-417C-9C54-6B69BC02BC3C}" srcOrd="0" destOrd="0" presId="urn:microsoft.com/office/officeart/2018/2/layout/IconVerticalSolidList"/>
    <dgm:cxn modelId="{0E1F699C-83BE-4885-BC70-823CC422091B}" srcId="{FF0E5E4F-2AF9-4279-8B05-145EA5B250E0}" destId="{F470419C-3031-4E4E-883B-E89E8D66380B}" srcOrd="2" destOrd="0" parTransId="{9023DAB2-9754-49A2-B6EA-F21659CB54E1}" sibTransId="{B035423B-0AD3-4492-9FBA-0EF03798B252}"/>
    <dgm:cxn modelId="{F52B65CB-FE72-436D-91EE-3EF50E94EF38}" type="presOf" srcId="{F470419C-3031-4E4E-883B-E89E8D66380B}" destId="{813F8328-533B-4F4D-BF40-014FA3A805BB}" srcOrd="0" destOrd="0" presId="urn:microsoft.com/office/officeart/2018/2/layout/IconVerticalSolidList"/>
    <dgm:cxn modelId="{2675DCFE-E060-4C95-8795-E6653F2E1D6A}" type="presOf" srcId="{1DD2ED33-C777-476A-969E-E5AFE9821F51}" destId="{E76F9FE6-B54A-46A8-8E53-48FE4BCF4A2C}" srcOrd="0" destOrd="0" presId="urn:microsoft.com/office/officeart/2018/2/layout/IconVerticalSolidList"/>
    <dgm:cxn modelId="{1251E520-2068-41A8-AD84-B262F166BC58}" type="presParOf" srcId="{4B1626D4-7B8C-417C-9C54-6B69BC02BC3C}" destId="{A71C5C4D-556C-463E-A884-922F79E5A362}" srcOrd="0" destOrd="0" presId="urn:microsoft.com/office/officeart/2018/2/layout/IconVerticalSolidList"/>
    <dgm:cxn modelId="{598CA90B-60C5-45A5-80F5-7A7D46B907C6}" type="presParOf" srcId="{A71C5C4D-556C-463E-A884-922F79E5A362}" destId="{75D4B80D-3DD0-44A5-A7B9-C777DE01F2A3}" srcOrd="0" destOrd="0" presId="urn:microsoft.com/office/officeart/2018/2/layout/IconVerticalSolidList"/>
    <dgm:cxn modelId="{BA883837-DDC1-4928-B01B-EB3CF3EB7D32}" type="presParOf" srcId="{A71C5C4D-556C-463E-A884-922F79E5A362}" destId="{EE448CD8-BB5B-4D80-8AD2-7785BDBE9EFB}" srcOrd="1" destOrd="0" presId="urn:microsoft.com/office/officeart/2018/2/layout/IconVerticalSolidList"/>
    <dgm:cxn modelId="{EEEE87C6-7C65-43AB-B870-B442252C4565}" type="presParOf" srcId="{A71C5C4D-556C-463E-A884-922F79E5A362}" destId="{EF21190C-0CB1-4EB6-A35D-4F67E5E01620}" srcOrd="2" destOrd="0" presId="urn:microsoft.com/office/officeart/2018/2/layout/IconVerticalSolidList"/>
    <dgm:cxn modelId="{D38AC37C-EAA2-43EB-8D33-5FD789B9AA9B}" type="presParOf" srcId="{A71C5C4D-556C-463E-A884-922F79E5A362}" destId="{E76F9FE6-B54A-46A8-8E53-48FE4BCF4A2C}" srcOrd="3" destOrd="0" presId="urn:microsoft.com/office/officeart/2018/2/layout/IconVerticalSolidList"/>
    <dgm:cxn modelId="{D8691E68-A531-498E-8AAC-E52F38945A59}" type="presParOf" srcId="{4B1626D4-7B8C-417C-9C54-6B69BC02BC3C}" destId="{DC471553-E258-4DB5-A2EF-34E4015F64E6}" srcOrd="1" destOrd="0" presId="urn:microsoft.com/office/officeart/2018/2/layout/IconVerticalSolidList"/>
    <dgm:cxn modelId="{BC21CB08-B4C4-4A19-B16A-2FFA0D0735F9}" type="presParOf" srcId="{4B1626D4-7B8C-417C-9C54-6B69BC02BC3C}" destId="{B03FA8BE-BEAF-4C5A-B5B5-64115D418E16}" srcOrd="2" destOrd="0" presId="urn:microsoft.com/office/officeart/2018/2/layout/IconVerticalSolidList"/>
    <dgm:cxn modelId="{C32344A9-468C-4193-A9BF-0728777FADAE}" type="presParOf" srcId="{B03FA8BE-BEAF-4C5A-B5B5-64115D418E16}" destId="{9C553CDB-DC98-4891-87D1-F8A0D03756E4}" srcOrd="0" destOrd="0" presId="urn:microsoft.com/office/officeart/2018/2/layout/IconVerticalSolidList"/>
    <dgm:cxn modelId="{70530695-1C56-4539-AB21-D9D941D62461}" type="presParOf" srcId="{B03FA8BE-BEAF-4C5A-B5B5-64115D418E16}" destId="{628F5F0B-DE48-409A-9B20-97620863C424}" srcOrd="1" destOrd="0" presId="urn:microsoft.com/office/officeart/2018/2/layout/IconVerticalSolidList"/>
    <dgm:cxn modelId="{9BC81483-CC34-4082-A5E7-276FFAC182F7}" type="presParOf" srcId="{B03FA8BE-BEAF-4C5A-B5B5-64115D418E16}" destId="{F3E2BEF1-522D-45D3-855C-0949D15133FB}" srcOrd="2" destOrd="0" presId="urn:microsoft.com/office/officeart/2018/2/layout/IconVerticalSolidList"/>
    <dgm:cxn modelId="{1216F946-95FF-42B3-9A5E-970C4B364B9F}" type="presParOf" srcId="{B03FA8BE-BEAF-4C5A-B5B5-64115D418E16}" destId="{7C4B96EF-5C61-46CA-B9BC-E35BA4744407}" srcOrd="3" destOrd="0" presId="urn:microsoft.com/office/officeart/2018/2/layout/IconVerticalSolidList"/>
    <dgm:cxn modelId="{8159E522-DE5C-4AB3-AF8C-DC25D20A3EB7}" type="presParOf" srcId="{4B1626D4-7B8C-417C-9C54-6B69BC02BC3C}" destId="{EA968340-F516-4CE8-8793-8EB7EE56E67B}" srcOrd="3" destOrd="0" presId="urn:microsoft.com/office/officeart/2018/2/layout/IconVerticalSolidList"/>
    <dgm:cxn modelId="{C71F587D-583C-405E-9A19-F02F76A3224C}" type="presParOf" srcId="{4B1626D4-7B8C-417C-9C54-6B69BC02BC3C}" destId="{280F8C5F-5368-4EC2-9C11-791D1571D92B}" srcOrd="4" destOrd="0" presId="urn:microsoft.com/office/officeart/2018/2/layout/IconVerticalSolidList"/>
    <dgm:cxn modelId="{60B4C9E1-A7ED-48A1-AD8F-7712E8D2C110}" type="presParOf" srcId="{280F8C5F-5368-4EC2-9C11-791D1571D92B}" destId="{C6F1DF32-751F-41AC-948C-C02BE6169663}" srcOrd="0" destOrd="0" presId="urn:microsoft.com/office/officeart/2018/2/layout/IconVerticalSolidList"/>
    <dgm:cxn modelId="{CE74447A-686E-4A9C-83F9-7B6BD5E47C32}" type="presParOf" srcId="{280F8C5F-5368-4EC2-9C11-791D1571D92B}" destId="{75932C2A-42D0-4FA0-A7A7-9B14BA77BCD3}" srcOrd="1" destOrd="0" presId="urn:microsoft.com/office/officeart/2018/2/layout/IconVerticalSolidList"/>
    <dgm:cxn modelId="{404A2442-3840-41F1-A4A3-9CEF25BA7CB1}" type="presParOf" srcId="{280F8C5F-5368-4EC2-9C11-791D1571D92B}" destId="{6196530E-86B1-4CDD-96C7-DA6D319A2EA8}" srcOrd="2" destOrd="0" presId="urn:microsoft.com/office/officeart/2018/2/layout/IconVerticalSolidList"/>
    <dgm:cxn modelId="{28EE9EDA-19B1-4EF9-8A03-B227C7A238E1}" type="presParOf" srcId="{280F8C5F-5368-4EC2-9C11-791D1571D92B}" destId="{813F8328-533B-4F4D-BF40-014FA3A805B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629DDD-6DF0-43D3-AE56-008A118FBEE6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3A55A-00E6-40DF-AB5C-D84775364887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Dotazník je způsob písemného kladení otázek a získávání písemných odpovědí.</a:t>
          </a:r>
          <a:endParaRPr lang="en-US" sz="2800" kern="1200" dirty="0"/>
        </a:p>
      </dsp:txBody>
      <dsp:txXfrm>
        <a:off x="0" y="2124"/>
        <a:ext cx="10515600" cy="1449029"/>
      </dsp:txXfrm>
    </dsp:sp>
    <dsp:sp modelId="{089C94B4-571A-4402-A609-48336F643A1E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C92C30-2ED0-4BE9-834C-60304F364D7F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0" i="0" kern="1200" dirty="0"/>
            <a:t>Typicky je využíván na zjišťování </a:t>
          </a:r>
          <a:r>
            <a:rPr lang="cs-CZ" sz="2800" b="0" i="1" kern="1200" dirty="0"/>
            <a:t>zkušeností, názorů a postojů </a:t>
          </a:r>
          <a:r>
            <a:rPr lang="cs-CZ" sz="2800" b="0" i="0" kern="1200" dirty="0"/>
            <a:t>u skupiny respondentů, kteří představují vzorek z cílové populace.</a:t>
          </a:r>
          <a:endParaRPr lang="en-US" sz="2800" kern="1200" dirty="0"/>
        </a:p>
      </dsp:txBody>
      <dsp:txXfrm>
        <a:off x="0" y="1451154"/>
        <a:ext cx="10515600" cy="1449029"/>
      </dsp:txXfrm>
    </dsp:sp>
    <dsp:sp modelId="{8D97EFE1-EB1F-4A80-8662-FFB8A3884761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1BAD91-FB39-4429-A8D0-B5A5A5480F1A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80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Můžeme jím získat velké množství informací při malé časové investici.</a:t>
          </a:r>
          <a:endParaRPr lang="en-US" sz="2800" kern="1200" dirty="0"/>
        </a:p>
      </dsp:txBody>
      <dsp:txXfrm>
        <a:off x="0" y="2900183"/>
        <a:ext cx="10515600" cy="14490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37A39-5BAF-48EE-BAD9-617864D6BD23}">
      <dsp:nvSpPr>
        <dsp:cNvPr id="0" name=""/>
        <dsp:cNvSpPr/>
      </dsp:nvSpPr>
      <dsp:spPr>
        <a:xfrm>
          <a:off x="0" y="0"/>
          <a:ext cx="108684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57D608-2800-4F55-A46F-615697A25185}">
      <dsp:nvSpPr>
        <dsp:cNvPr id="0" name=""/>
        <dsp:cNvSpPr/>
      </dsp:nvSpPr>
      <dsp:spPr>
        <a:xfrm>
          <a:off x="0" y="0"/>
          <a:ext cx="10868403" cy="2539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i="0" kern="1200" dirty="0"/>
            <a:t>Pojem </a:t>
          </a:r>
          <a:r>
            <a:rPr lang="cs-CZ" sz="2700" b="1" i="0" kern="1200" dirty="0"/>
            <a:t>validita</a:t>
          </a:r>
          <a:r>
            <a:rPr lang="cs-CZ" sz="2700" b="0" i="0" kern="1200" dirty="0"/>
            <a:t> (tj. věrohodnost) se vztahuje zejména k platnosti odpovědí na jednotlivé položky. Mezi faktory ovlivňující úroveň validity odpovědi patří zejména typ položky. Např. položky zjišťující věk či pohlaví mají obvykle vyšší validitu, položky zaměřené na názory, postoje a zájmy spíše nižší; také položky vyžadující odhad, kdy respondent je nucen údaje v mysli rekonstruovat (např. Kolik času věnujete týdně studiu?) bývají méně přesné.</a:t>
          </a:r>
          <a:endParaRPr lang="en-US" sz="2700" kern="1200" dirty="0"/>
        </a:p>
      </dsp:txBody>
      <dsp:txXfrm>
        <a:off x="0" y="0"/>
        <a:ext cx="10868403" cy="2539351"/>
      </dsp:txXfrm>
    </dsp:sp>
    <dsp:sp modelId="{4F3D5348-795F-4087-86EF-C3B02E39A7D6}">
      <dsp:nvSpPr>
        <dsp:cNvPr id="0" name=""/>
        <dsp:cNvSpPr/>
      </dsp:nvSpPr>
      <dsp:spPr>
        <a:xfrm>
          <a:off x="0" y="2539351"/>
          <a:ext cx="1086840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DB440-71F9-4418-B17B-6F5EAB980578}">
      <dsp:nvSpPr>
        <dsp:cNvPr id="0" name=""/>
        <dsp:cNvSpPr/>
      </dsp:nvSpPr>
      <dsp:spPr>
        <a:xfrm>
          <a:off x="0" y="2539351"/>
          <a:ext cx="10868403" cy="2539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700" b="0" i="0" kern="1200" dirty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i="0" kern="1200" dirty="0"/>
            <a:t>Pojmem </a:t>
          </a:r>
          <a:r>
            <a:rPr lang="cs-CZ" sz="2700" b="1" i="0" kern="1200" dirty="0"/>
            <a:t>reliabilita</a:t>
          </a:r>
          <a:r>
            <a:rPr lang="cs-CZ" sz="2700" b="0" i="0" kern="1200" dirty="0"/>
            <a:t> je odkazováno na přesnost a spolehlivost měření. Samostatná položka zjišťující nějaký komplexnější jev či konstrukt, je poměrně zranitelná. Abychom zvýšili reliabilitu měření, je vhodné ptát se celým souborem otázek na různé vlastnosti či projevy jevu.</a:t>
          </a:r>
          <a:endParaRPr lang="en-US" sz="2700" kern="1200" dirty="0"/>
        </a:p>
      </dsp:txBody>
      <dsp:txXfrm>
        <a:off x="0" y="2539351"/>
        <a:ext cx="10868403" cy="25393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4B80D-3DD0-44A5-A7B9-C777DE01F2A3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48CD8-BB5B-4D80-8AD2-7785BDBE9EFB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F9FE6-B54A-46A8-8E53-48FE4BCF4A2C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Téma</a:t>
          </a:r>
          <a:r>
            <a:rPr lang="cs-CZ" sz="2000" kern="1200" dirty="0"/>
            <a:t>: Dialogické vyučování</a:t>
          </a:r>
          <a:endParaRPr lang="en-US" sz="2000" kern="1200" dirty="0"/>
        </a:p>
      </dsp:txBody>
      <dsp:txXfrm>
        <a:off x="1844034" y="682"/>
        <a:ext cx="4401230" cy="1596566"/>
      </dsp:txXfrm>
    </dsp:sp>
    <dsp:sp modelId="{9C553CDB-DC98-4891-87D1-F8A0D03756E4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8F5F0B-DE48-409A-9B20-97620863C424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B96EF-5C61-46CA-B9BC-E35BA4744407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Hypotéza</a:t>
          </a:r>
          <a:r>
            <a:rPr lang="cs-CZ" sz="2000" kern="1200" dirty="0"/>
            <a:t>: Čím více otázek žák během výuky zodpoví, tím se zlepšuje jeho studijní průměr. </a:t>
          </a:r>
          <a:endParaRPr lang="en-US" sz="2000" kern="1200" dirty="0"/>
        </a:p>
      </dsp:txBody>
      <dsp:txXfrm>
        <a:off x="1844034" y="1996390"/>
        <a:ext cx="4401230" cy="1596566"/>
      </dsp:txXfrm>
    </dsp:sp>
    <dsp:sp modelId="{C6F1DF32-751F-41AC-948C-C02BE6169663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32C2A-42D0-4FA0-A7A7-9B14BA77BCD3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F8328-533B-4F4D-BF40-014FA3A805BB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Položka v dotazníku</a:t>
          </a:r>
          <a:r>
            <a:rPr lang="cs-CZ" sz="2000" kern="1200" dirty="0"/>
            <a:t>: Když si vzpomeneš na dnešní hodinu, dokážeš odhadnout, kolikrát jsi odpovídal na nějakou otázku učitelky?</a:t>
          </a:r>
          <a:endParaRPr lang="en-US" sz="2000" kern="1200" dirty="0"/>
        </a:p>
      </dsp:txBody>
      <dsp:txXfrm>
        <a:off x="1844034" y="3992098"/>
        <a:ext cx="4401230" cy="1596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6D83E-6AD1-4DD2-AE72-7A9AEE86AC1A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A2765D-D766-4732-B3FF-281DF386E5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3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8144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97946A-4DBB-CCDA-448F-7AE5CAD4F2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28991EF-34BA-F3AF-03C1-5B99006567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6E2E85-300B-CFE0-CA88-BA81BC2FF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367636-64AC-9EC4-D0EC-9E84094A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68EE64-A41C-AFE9-BB3E-E66AAB539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885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F4A7D1-D4D1-E254-22F8-0C918D3C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BDA6422-A651-171C-4DE2-8FC43A6E0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DFD111-5FFB-E076-2AB3-48E9924D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8C5F49-F61B-E7A5-0679-8E098AB6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B85229-297E-D0DC-D48D-65EC60CEC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55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725FED6-5984-B606-8CED-2B8C75F29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9B1E3D-076B-9B88-292B-F6231D2232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00E147-79FE-AD42-A693-E487DA98E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346AED-8527-F5FA-2007-80761BF3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3F0E7F-375A-24EA-ECAE-CE787503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95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C4C4DB-6672-0109-E942-BFE6F5E0C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DFC163-6328-5789-53BF-1B42B13D1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164A55-1CAB-3EA5-F11B-7D4F0CF8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1CBD36-241C-2E8A-A1B6-EF7F7FC1D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A06361-0D18-566A-8694-92DC6AD1D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983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1B14D8-EC53-3E7F-C3D9-F9EAEF4D1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661DCC-F9CB-8963-E86A-36FF0D4B6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4D2B3B-B03C-B70C-478F-D776D3234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26FD94-A8CA-C842-F2E5-9C7023F9A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C425C8-8985-FCB1-1E4C-F29086EE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456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A1416-0728-2FB5-0D74-26AEEE817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F9267E-8AB6-9771-BEEE-FE4E0422A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0B6DAF-F508-EA42-BE15-0F39B98C8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9ECA70-1233-9830-4EA6-D3F1706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EC953D6-FA36-876B-1D12-208CCF57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A1C9287-6D77-87EB-1A6B-854F8E98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3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11B818-0108-2E1B-45CD-EC182B55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10EE76-325D-EB25-603C-9F497275F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767E22-2E46-63EB-D5ED-F23A0BB14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C2C2CCD-5F0A-9C82-B8D2-659711B9F7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70FCE9C-01B8-EACC-36B8-5F52ACEC45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E0DF149-EB0F-8CD8-2974-787C926C0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D37E70A-E679-D363-8C4B-82AA01420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D8C0992-1027-0948-148F-9D12A8A6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16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ED2338-5C9C-B6AE-A2E6-04DD4A7C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71626BD-BB6B-D62B-76F8-BC2BA584A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F11E49-1C04-7DB9-BEA8-48C3621B0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59FB409-B784-FFD3-4DA6-3DCD4C77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359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45E7855-9190-4D81-DDC3-74D21EA5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C1DB771-54B7-3BC7-6A45-4B47F671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5222DB-9203-8ACE-671C-C60FA07B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980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4DEAA4-6D84-69FB-13AC-9A6C744C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793D4F-01EE-B6E9-9963-C618E882A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B651F1-1232-37A3-228C-694E68163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2073C5-0917-9D0B-6A73-ACAAE752C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9A693A1-DBCF-A262-EC90-E2DA175F8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CB9426-2815-C4D2-4CA4-26CC93CF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21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3E639C-65CC-ED39-90F5-2FE651CCB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8DF8BB1-2B54-82BE-5B7F-EDC5193082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1084307-A4B7-FDF3-16D4-EF67FF940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D0F2AD-36AC-63FA-FEB8-F599453C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788BB6-EA9D-469B-57D7-939E2487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727CEB-5B64-B892-B6F5-BC6356D42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325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CC75567-8BD5-032C-0F11-12C51AC0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6245D3-0F5F-6354-40CA-4DEF2A2C9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DB281F-4A66-C75D-311B-C4B4E824B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C0610-46E5-4389-8B37-EB0829B7BD0C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C4E13D-48B2-28CC-1D40-243E7A3F2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C8D1D0-484A-0A28-55C1-22B62EA36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EA5A7-D311-4A8F-B43A-8C25B2DF6A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88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pic>
        <p:nvPicPr>
          <p:cNvPr id="85" name="Google Shape;85;p13" descr="Kalkulačka, pero, kompas, peníze a papír s grafy, které jsou vytištěny"/>
          <p:cNvPicPr preferRelativeResize="0"/>
          <p:nvPr/>
        </p:nvPicPr>
        <p:blipFill>
          <a:blip r:embed="rId4"/>
          <a:srcRect l="29256" r="29256"/>
          <a:stretch/>
        </p:blipFill>
        <p:spPr>
          <a:xfrm>
            <a:off x="7357961" y="369264"/>
            <a:ext cx="4451407" cy="64760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3"/>
          <p:cNvCxnSpPr/>
          <p:nvPr/>
        </p:nvCxnSpPr>
        <p:spPr>
          <a:xfrm rot="10800000">
            <a:off x="375613" y="-30032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" name="Google Shape;87;p13"/>
          <p:cNvCxnSpPr/>
          <p:nvPr/>
        </p:nvCxnSpPr>
        <p:spPr>
          <a:xfrm rot="10800000">
            <a:off x="11816387" y="369264"/>
            <a:ext cx="0" cy="649848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" name="Google Shape;88;p13"/>
          <p:cNvCxnSpPr/>
          <p:nvPr/>
        </p:nvCxnSpPr>
        <p:spPr>
          <a:xfrm rot="10800000">
            <a:off x="377794" y="375613"/>
            <a:ext cx="114315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9" name="Google Shape;89;p13"/>
          <p:cNvGrpSpPr/>
          <p:nvPr/>
        </p:nvGrpSpPr>
        <p:grpSpPr>
          <a:xfrm>
            <a:off x="865353" y="5986222"/>
            <a:ext cx="6009219" cy="2177948"/>
            <a:chOff x="0" y="-47625"/>
            <a:chExt cx="2374012" cy="860425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2374012" cy="145882"/>
            </a:xfrm>
            <a:custGeom>
              <a:avLst/>
              <a:gdLst/>
              <a:ahLst/>
              <a:cxnLst/>
              <a:rect l="l" t="t" r="r" b="b"/>
              <a:pathLst>
                <a:path w="2374012" h="145882" extrusionOk="0">
                  <a:moveTo>
                    <a:pt x="0" y="0"/>
                  </a:moveTo>
                  <a:lnTo>
                    <a:pt x="2374012" y="0"/>
                  </a:lnTo>
                  <a:lnTo>
                    <a:pt x="2374012" y="145882"/>
                  </a:lnTo>
                  <a:lnTo>
                    <a:pt x="0" y="1458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cs-CZ" sz="1200"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2" name="Google Shape;92;p13"/>
          <p:cNvCxnSpPr/>
          <p:nvPr/>
        </p:nvCxnSpPr>
        <p:spPr>
          <a:xfrm rot="10800000">
            <a:off x="7351611" y="-72764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3" name="Google Shape;93;p13"/>
          <p:cNvCxnSpPr/>
          <p:nvPr/>
        </p:nvCxnSpPr>
        <p:spPr>
          <a:xfrm rot="10800000">
            <a:off x="269457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" name="Google Shape;94;p13"/>
          <p:cNvCxnSpPr/>
          <p:nvPr/>
        </p:nvCxnSpPr>
        <p:spPr>
          <a:xfrm rot="10800000">
            <a:off x="501994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13"/>
          <p:cNvSpPr txBox="1"/>
          <p:nvPr/>
        </p:nvSpPr>
        <p:spPr>
          <a:xfrm>
            <a:off x="310554" y="906276"/>
            <a:ext cx="7094065" cy="4985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1000"/>
              </a:lnSpc>
            </a:pPr>
            <a:r>
              <a:rPr lang="cs-CZ" sz="80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Výzkum v pedagogické praxi</a:t>
            </a:r>
          </a:p>
          <a:p>
            <a:pPr algn="ctr">
              <a:lnSpc>
                <a:spcPct val="81000"/>
              </a:lnSpc>
            </a:pPr>
            <a:endParaRPr lang="cs-CZ" sz="8000" b="1" dirty="0">
              <a:latin typeface="DM Sans"/>
              <a:sym typeface="DM Sans"/>
            </a:endParaRPr>
          </a:p>
          <a:p>
            <a:pPr algn="ctr">
              <a:lnSpc>
                <a:spcPct val="81000"/>
              </a:lnSpc>
            </a:pPr>
            <a:r>
              <a:rPr lang="cs-CZ" sz="8000" b="1" dirty="0">
                <a:latin typeface="DM Sans"/>
                <a:sym typeface="DM Sans"/>
              </a:rPr>
              <a:t>Seminář 04</a:t>
            </a:r>
            <a:endParaRPr sz="1200" dirty="0"/>
          </a:p>
        </p:txBody>
      </p:sp>
      <p:sp>
        <p:nvSpPr>
          <p:cNvPr id="98" name="Google Shape;98;p13"/>
          <p:cNvSpPr txBox="1"/>
          <p:nvPr/>
        </p:nvSpPr>
        <p:spPr>
          <a:xfrm>
            <a:off x="999302" y="6153610"/>
            <a:ext cx="3805167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Gabriela Šimková          simkova@ped.muni.cz</a:t>
            </a:r>
          </a:p>
          <a:p>
            <a:pPr>
              <a:lnSpc>
                <a:spcPct val="140000"/>
              </a:lnSpc>
            </a:pPr>
            <a:endParaRPr sz="1200" dirty="0"/>
          </a:p>
        </p:txBody>
      </p:sp>
      <p:sp>
        <p:nvSpPr>
          <p:cNvPr id="99" name="Google Shape;99;p13"/>
          <p:cNvSpPr txBox="1"/>
          <p:nvPr/>
        </p:nvSpPr>
        <p:spPr>
          <a:xfrm>
            <a:off x="3869963" y="6153610"/>
            <a:ext cx="2870660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40000"/>
              </a:lnSpc>
            </a:pPr>
            <a:r>
              <a:rPr lang="cs-CZ" sz="1400" dirty="0">
                <a:latin typeface="DM Sans"/>
                <a:ea typeface="DM Sans"/>
                <a:cs typeface="DM Sans"/>
                <a:sym typeface="DM Sans"/>
              </a:rPr>
              <a:t>Podzim </a:t>
            </a:r>
            <a:r>
              <a:rPr lang="en-US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200" dirty="0"/>
          </a:p>
        </p:txBody>
      </p:sp>
      <p:sp>
        <p:nvSpPr>
          <p:cNvPr id="100" name="Google Shape;100;p13"/>
          <p:cNvSpPr txBox="1"/>
          <p:nvPr/>
        </p:nvSpPr>
        <p:spPr>
          <a:xfrm>
            <a:off x="51588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latin typeface="DM Sans"/>
                <a:sym typeface="DM Sans"/>
              </a:rPr>
              <a:t>Výzkum</a:t>
            </a:r>
            <a:endParaRPr sz="1200" dirty="0"/>
          </a:p>
        </p:txBody>
      </p:sp>
      <p:sp>
        <p:nvSpPr>
          <p:cNvPr id="101" name="Google Shape;101;p13"/>
          <p:cNvSpPr txBox="1"/>
          <p:nvPr/>
        </p:nvSpPr>
        <p:spPr>
          <a:xfrm>
            <a:off x="284062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Poznání</a:t>
            </a:r>
            <a:endParaRPr sz="1200" dirty="0"/>
          </a:p>
        </p:txBody>
      </p:sp>
      <p:sp>
        <p:nvSpPr>
          <p:cNvPr id="102" name="Google Shape;102;p13"/>
          <p:cNvSpPr txBox="1"/>
          <p:nvPr/>
        </p:nvSpPr>
        <p:spPr>
          <a:xfrm>
            <a:off x="515964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Objektivita</a:t>
            </a:r>
            <a:endParaRPr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cs-CZ" sz="8000"/>
              <a:t>Příklad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73EF7364-957A-0B74-9848-F3E77DFC96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8099456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2624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3B37991-4292-CD60-E88D-A24B26F6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cs-CZ" sz="4000" b="1" dirty="0"/>
              <a:t>Aktivita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EFD6A5-416E-D046-D59D-EFEE18842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cs-CZ" sz="2000"/>
              <a:t>Vzpomeňte si na téma, které jste si vybrali či vymysleli na prvním semináři. </a:t>
            </a:r>
            <a:r>
              <a:rPr lang="cs-CZ" sz="2000" b="1"/>
              <a:t>Formulujte</a:t>
            </a:r>
            <a:r>
              <a:rPr lang="cs-CZ" sz="2000"/>
              <a:t> ve vazbě na vaše téma, cíl a výzkumnou otázku </a:t>
            </a:r>
            <a:r>
              <a:rPr lang="cs-CZ" sz="2000" b="1" u="sng"/>
              <a:t>hypotézu </a:t>
            </a:r>
            <a:r>
              <a:rPr lang="en-US" sz="2000" b="1" u="sng"/>
              <a:t>+</a:t>
            </a:r>
            <a:r>
              <a:rPr lang="cs-CZ" sz="2000" b="1" u="sng"/>
              <a:t> 2 položky do dotazníku v návaznosti na hypotézu</a:t>
            </a:r>
            <a:r>
              <a:rPr lang="cs-CZ" sz="2000"/>
              <a:t>.</a:t>
            </a:r>
          </a:p>
          <a:p>
            <a:r>
              <a:rPr lang="cs-CZ" sz="2000"/>
              <a:t>Můžete si vzájemně pomáhat, ale každý musí mít svou vlastní hypotézu a položky.</a:t>
            </a:r>
          </a:p>
          <a:p>
            <a:r>
              <a:rPr lang="cs-CZ" sz="2000"/>
              <a:t>Výsledek práce si schovejte, využijete jej při zpracování závěrečného úkolu. </a:t>
            </a:r>
          </a:p>
        </p:txBody>
      </p:sp>
      <p:pic>
        <p:nvPicPr>
          <p:cNvPr id="5" name="Picture 4" descr="Osoba v tunelu">
            <a:extLst>
              <a:ext uri="{FF2B5EF4-FFF2-40B4-BE49-F238E27FC236}">
                <a16:creationId xmlns:a16="http://schemas.microsoft.com/office/drawing/2014/main" id="{FE04BD3F-E56B-EF7F-5A20-583346A97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0" r="20299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39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latin typeface="Segoe Print" pitchFamily="2" charset="0"/>
              </a:rPr>
            </a:br>
            <a:br>
              <a:rPr lang="cs-CZ" dirty="0">
                <a:latin typeface="Segoe Print" pitchFamily="2" charset="0"/>
              </a:rPr>
            </a:br>
            <a:br>
              <a:rPr lang="cs-CZ" dirty="0">
                <a:latin typeface="Segoe Print" pitchFamily="2" charset="0"/>
              </a:rPr>
            </a:br>
            <a:br>
              <a:rPr lang="cs-CZ" dirty="0">
                <a:latin typeface="Segoe Print" pitchFamily="2" charset="0"/>
              </a:rPr>
            </a:br>
            <a:endParaRPr lang="cs-CZ" dirty="0">
              <a:latin typeface="Segoe Print" pitchFamily="2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27748" y="2668823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7200" dirty="0">
              <a:latin typeface="Segoe Print" pitchFamily="2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3596" r="2941" b="3225"/>
          <a:stretch/>
        </p:blipFill>
        <p:spPr>
          <a:xfrm>
            <a:off x="8724292" y="4663598"/>
            <a:ext cx="2860766" cy="206035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111149" y="260648"/>
            <a:ext cx="727280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+mj-lt"/>
              </a:rPr>
              <a:t>Výzkumný problém</a:t>
            </a:r>
          </a:p>
          <a:p>
            <a:r>
              <a:rPr lang="cs-CZ" dirty="0">
                <a:latin typeface="+mj-lt"/>
              </a:rPr>
              <a:t>= problém, který potřebuje řešení. Udává směr výzkumu.</a:t>
            </a:r>
          </a:p>
          <a:p>
            <a:r>
              <a:rPr lang="cs-CZ" dirty="0"/>
              <a:t>	„Spokojenost žáků se školní knihovnou.“</a:t>
            </a:r>
          </a:p>
          <a:p>
            <a:endParaRPr lang="cs-CZ" dirty="0"/>
          </a:p>
          <a:p>
            <a:r>
              <a:rPr lang="cs-CZ" dirty="0">
                <a:latin typeface="+mj-lt"/>
              </a:rPr>
              <a:t>Výzkumný cíl</a:t>
            </a:r>
          </a:p>
          <a:p>
            <a:r>
              <a:rPr lang="cs-CZ" dirty="0">
                <a:latin typeface="+mj-lt"/>
              </a:rPr>
              <a:t>= prognostický či deskriptivní charakter. Stanovujeme, co budeme zkoumat.</a:t>
            </a:r>
          </a:p>
          <a:p>
            <a:r>
              <a:rPr lang="cs-CZ" dirty="0"/>
              <a:t>	„Zjistit, zda jsou žáci spokojeni se službami 	(fond/personál/otevírací doba), poskytovanými školní knihovnou.“</a:t>
            </a:r>
          </a:p>
          <a:p>
            <a:endParaRPr lang="cs-CZ" dirty="0"/>
          </a:p>
          <a:p>
            <a:r>
              <a:rPr lang="cs-CZ" dirty="0">
                <a:latin typeface="+mj-lt"/>
              </a:rPr>
              <a:t>Výzkumné otázky</a:t>
            </a:r>
          </a:p>
          <a:p>
            <a:r>
              <a:rPr lang="cs-CZ" dirty="0">
                <a:latin typeface="+mj-lt"/>
              </a:rPr>
              <a:t>= otázky týkající se procesu, fenoménu či aspektu, který budeme zkoumat. </a:t>
            </a:r>
          </a:p>
          <a:p>
            <a:pPr lvl="1"/>
            <a:r>
              <a:rPr lang="cs-CZ" dirty="0"/>
              <a:t>„Považují žáci knihovní fond za dostatečně obsáhlý?“</a:t>
            </a:r>
          </a:p>
          <a:p>
            <a:pPr lvl="1"/>
            <a:r>
              <a:rPr lang="cs-CZ" dirty="0"/>
              <a:t>„Jsou žáci spokojeni s erudovaností a přístupem personálu?“</a:t>
            </a:r>
          </a:p>
          <a:p>
            <a:pPr lvl="1"/>
            <a:r>
              <a:rPr lang="cs-CZ" dirty="0"/>
              <a:t>„Vyhovuje žákům otevírací doba školní knihovny?“</a:t>
            </a:r>
          </a:p>
          <a:p>
            <a:endParaRPr lang="cs-CZ" dirty="0"/>
          </a:p>
          <a:p>
            <a:r>
              <a:rPr lang="cs-CZ" dirty="0">
                <a:latin typeface="+mj-lt"/>
              </a:rPr>
              <a:t>Výzkumné hypotézy</a:t>
            </a:r>
          </a:p>
          <a:p>
            <a:r>
              <a:rPr lang="cs-CZ" dirty="0">
                <a:latin typeface="+mj-lt"/>
              </a:rPr>
              <a:t>= predikce nebo odhad vztahu, který existuje v reálném světě za určitých podmínek.</a:t>
            </a:r>
          </a:p>
          <a:p>
            <a:pPr lvl="1"/>
            <a:r>
              <a:rPr lang="cs-CZ" dirty="0"/>
              <a:t>„Školní knihovnu navštěvují častěji žáci 1. stupně než žáci 2. stupně.“</a:t>
            </a:r>
          </a:p>
          <a:p>
            <a:pPr lvl="1"/>
            <a:r>
              <a:rPr lang="cs-CZ"/>
              <a:t>„</a:t>
            </a:r>
            <a:r>
              <a:rPr lang="cs-CZ" dirty="0"/>
              <a:t>Žáci se raději obracejí na knihovníka, než by využili vyhledávání v katalogu.“</a:t>
            </a:r>
          </a:p>
          <a:p>
            <a:endParaRPr lang="cs-CZ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05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943CEF-7EC4-CE3B-6A7D-DB2594F72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Výhody a nevýhody dotazníku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17AD200C-933D-912D-4F26-0F3BA1C059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403851"/>
              </p:ext>
            </p:extLst>
          </p:nvPr>
        </p:nvGraphicFramePr>
        <p:xfrm>
          <a:off x="1273138" y="2261525"/>
          <a:ext cx="9641126" cy="40019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830232">
                  <a:extLst>
                    <a:ext uri="{9D8B030D-6E8A-4147-A177-3AD203B41FA5}">
                      <a16:colId xmlns:a16="http://schemas.microsoft.com/office/drawing/2014/main" val="3181329951"/>
                    </a:ext>
                  </a:extLst>
                </a:gridCol>
                <a:gridCol w="4810894">
                  <a:extLst>
                    <a:ext uri="{9D8B030D-6E8A-4147-A177-3AD203B41FA5}">
                      <a16:colId xmlns:a16="http://schemas.microsoft.com/office/drawing/2014/main" val="2079320322"/>
                    </a:ext>
                  </a:extLst>
                </a:gridCol>
              </a:tblGrid>
              <a:tr h="600431">
                <a:tc>
                  <a:txBody>
                    <a:bodyPr/>
                    <a:lstStyle/>
                    <a:p>
                      <a:pPr algn="ctr"/>
                      <a:r>
                        <a:rPr lang="cs-CZ" sz="4000">
                          <a:solidFill>
                            <a:schemeClr val="tx1"/>
                          </a:solidFill>
                        </a:rPr>
                        <a:t>+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4000">
                          <a:solidFill>
                            <a:schemeClr val="tx1"/>
                          </a:solidFill>
                        </a:rPr>
                        <a:t>-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1842918044"/>
                  </a:ext>
                </a:extLst>
              </a:tr>
              <a:tr h="600431">
                <a:tc>
                  <a:txBody>
                    <a:bodyPr/>
                    <a:lstStyle/>
                    <a:p>
                      <a:r>
                        <a:rPr lang="cs-CZ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relativně </a:t>
                      </a:r>
                      <a:r>
                        <a:rPr lang="cs-CZ" sz="20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malé náklady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rozpor</a:t>
                      </a:r>
                      <a:r>
                        <a:rPr lang="cs-CZ" sz="2000" baseline="0">
                          <a:solidFill>
                            <a:schemeClr val="tx1"/>
                          </a:solidFill>
                        </a:rPr>
                        <a:t> mezi tím, co respondent říká a co skutečně dělá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631129859"/>
                  </a:ext>
                </a:extLst>
              </a:tr>
              <a:tr h="357013">
                <a:tc>
                  <a:txBody>
                    <a:bodyPr/>
                    <a:lstStyle/>
                    <a:p>
                      <a:r>
                        <a:rPr lang="cs-CZ" sz="20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časová úspora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obtížná</a:t>
                      </a:r>
                      <a:r>
                        <a:rPr lang="cs-CZ" sz="2000" baseline="0">
                          <a:solidFill>
                            <a:schemeClr val="tx1"/>
                          </a:solidFill>
                        </a:rPr>
                        <a:t> motivace respondentů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2487861536"/>
                  </a:ext>
                </a:extLst>
              </a:tr>
              <a:tr h="357013">
                <a:tc>
                  <a:txBody>
                    <a:bodyPr/>
                    <a:lstStyle/>
                    <a:p>
                      <a:r>
                        <a:rPr lang="cs-CZ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malá náročnost na počet výzkumníků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riziko nepravdivých údajů</a:t>
                      </a: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3148670827"/>
                  </a:ext>
                </a:extLst>
              </a:tr>
              <a:tr h="357013">
                <a:tc>
                  <a:txBody>
                    <a:bodyPr/>
                    <a:lstStyle/>
                    <a:p>
                      <a:r>
                        <a:rPr lang="cs-CZ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kvalitní dotazník lze </a:t>
                      </a:r>
                      <a:r>
                        <a:rPr lang="cs-CZ" sz="20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opakovaně použít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nemožnost zachytit komunikační nuance</a:t>
                      </a: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3376524521"/>
                  </a:ext>
                </a:extLst>
              </a:tr>
              <a:tr h="357013">
                <a:tc>
                  <a:txBody>
                    <a:bodyPr/>
                    <a:lstStyle/>
                    <a:p>
                      <a:r>
                        <a:rPr lang="cs-CZ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přesvědčivá </a:t>
                      </a:r>
                      <a:r>
                        <a:rPr lang="cs-CZ" sz="20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anonymita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solidFill>
                            <a:schemeClr val="tx1"/>
                          </a:solidFill>
                        </a:rPr>
                        <a:t>nízká návratnost</a:t>
                      </a: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4090694914"/>
                  </a:ext>
                </a:extLst>
              </a:tr>
              <a:tr h="357013">
                <a:tc>
                  <a:txBody>
                    <a:bodyPr/>
                    <a:lstStyle/>
                    <a:p>
                      <a:r>
                        <a:rPr lang="cs-CZ" sz="20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reprezentativita</a:t>
                      </a:r>
                      <a:r>
                        <a:rPr lang="cs-CZ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výsledků</a:t>
                      </a:r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endParaRPr lang="cs-CZ" sz="200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2476178063"/>
                  </a:ext>
                </a:extLst>
              </a:tr>
              <a:tr h="600431"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vysoká </a:t>
                      </a:r>
                      <a:r>
                        <a:rPr lang="cs-CZ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standardizace</a:t>
                      </a:r>
                      <a:r>
                        <a:rPr lang="cs-CZ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umožňující statistickou analýzu dat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tc>
                  <a:txBody>
                    <a:bodyPr/>
                    <a:lstStyle/>
                    <a:p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 marL="81139" marR="81139" marT="40570" marB="40570" anchor="ctr"/>
                </a:tc>
                <a:extLst>
                  <a:ext uri="{0D108BD9-81ED-4DB2-BD59-A6C34878D82A}">
                    <a16:rowId xmlns:a16="http://schemas.microsoft.com/office/drawing/2014/main" val="3126491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1093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newslett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695" y="0"/>
            <a:ext cx="9300414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03512" y="5013176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Segoe Print" pitchFamily="2" charset="0"/>
              </a:rPr>
              <a:t>Pravidla správného dotazníku</a:t>
            </a:r>
          </a:p>
        </p:txBody>
      </p:sp>
    </p:spTree>
    <p:extLst>
      <p:ext uri="{BB962C8B-B14F-4D97-AF65-F5344CB8AC3E}">
        <p14:creationId xmlns:p14="http://schemas.microsoft.com/office/powerpoint/2010/main" val="2997944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sz="2200" b="1" dirty="0"/>
              <a:t>Jednoznačné položky/otázky </a:t>
            </a:r>
            <a:r>
              <a:rPr lang="cs-CZ" sz="2200" dirty="0"/>
              <a:t>(u cizích slov nutné dovysvětlení).</a:t>
            </a:r>
          </a:p>
          <a:p>
            <a:pPr lvl="0"/>
            <a:r>
              <a:rPr lang="cs-CZ" sz="2200" dirty="0"/>
              <a:t>Všechny otázky se musí vztahovat k řešenému problému.</a:t>
            </a:r>
          </a:p>
          <a:p>
            <a:pPr lvl="0"/>
            <a:r>
              <a:rPr lang="cs-CZ" sz="2200" dirty="0"/>
              <a:t>Choulostivé otázky uvést neutrálně, či je uvést na konec dotazníku.</a:t>
            </a:r>
          </a:p>
          <a:p>
            <a:pPr lvl="0"/>
            <a:r>
              <a:rPr lang="cs-CZ" sz="2200" dirty="0"/>
              <a:t>Nedávat příliš těžké otázky (riziko - nechuť respondenta dále odpovídat).</a:t>
            </a:r>
          </a:p>
          <a:p>
            <a:pPr lvl="0"/>
            <a:r>
              <a:rPr lang="cs-CZ" sz="2200" dirty="0"/>
              <a:t>Logická návaznost otázek.</a:t>
            </a:r>
          </a:p>
          <a:p>
            <a:r>
              <a:rPr lang="cs-CZ" sz="2200" dirty="0"/>
              <a:t>Vzhled dotazníku (dobrý vizuální dojem)</a:t>
            </a:r>
          </a:p>
          <a:p>
            <a:pPr lvl="0"/>
            <a:r>
              <a:rPr lang="cs-CZ" sz="2200" dirty="0"/>
              <a:t>Uživatelsky přívětivý</a:t>
            </a:r>
          </a:p>
          <a:p>
            <a:pPr lvl="0"/>
            <a:r>
              <a:rPr lang="cs-CZ" sz="2200" dirty="0"/>
              <a:t>Kvalitní formální stránka</a:t>
            </a:r>
          </a:p>
          <a:p>
            <a:pPr lvl="0"/>
            <a:r>
              <a:rPr lang="cs-CZ" sz="2200" dirty="0"/>
              <a:t>Délka (max. 30 min.)</a:t>
            </a:r>
          </a:p>
          <a:p>
            <a:pPr lvl="0"/>
            <a:r>
              <a:rPr lang="cs-CZ" sz="2200" dirty="0"/>
              <a:t>Rozsah (méně listů = větší ochota)</a:t>
            </a:r>
          </a:p>
          <a:p>
            <a:pPr lvl="0"/>
            <a:r>
              <a:rPr lang="cs-CZ" sz="2200" dirty="0"/>
              <a:t>Předvýzkum</a:t>
            </a:r>
          </a:p>
          <a:p>
            <a:pPr lvl="0"/>
            <a:r>
              <a:rPr lang="cs-CZ" sz="2200" dirty="0"/>
              <a:t>Návratnost 20 – 35 %</a:t>
            </a:r>
          </a:p>
          <a:p>
            <a:pPr lvl="0"/>
            <a:r>
              <a:rPr lang="cs-CZ" sz="2200" dirty="0"/>
              <a:t>Komunikace s respondentem</a:t>
            </a:r>
          </a:p>
          <a:p>
            <a:pPr marL="0" lvl="0" indent="0">
              <a:buNone/>
            </a:pPr>
            <a:endParaRPr lang="cs-CZ" sz="2200" dirty="0"/>
          </a:p>
          <a:p>
            <a:pPr lvl="0"/>
            <a:endParaRPr lang="cs-CZ" sz="2200" dirty="0"/>
          </a:p>
          <a:p>
            <a:pPr lvl="0"/>
            <a:endParaRPr lang="cs-CZ" sz="2200" dirty="0"/>
          </a:p>
        </p:txBody>
      </p:sp>
      <p:sp>
        <p:nvSpPr>
          <p:cNvPr id="5" name="Obláček 1">
            <a:extLst>
              <a:ext uri="{FF2B5EF4-FFF2-40B4-BE49-F238E27FC236}">
                <a16:creationId xmlns:a16="http://schemas.microsoft.com/office/drawing/2014/main" id="{498D5770-B418-A6D1-CA22-C4C1C45C55E6}"/>
              </a:ext>
            </a:extLst>
          </p:cNvPr>
          <p:cNvSpPr/>
          <p:nvPr/>
        </p:nvSpPr>
        <p:spPr>
          <a:xfrm rot="10800000">
            <a:off x="5286376" y="3287485"/>
            <a:ext cx="6110536" cy="3331029"/>
          </a:xfrm>
          <a:prstGeom prst="cloudCallout">
            <a:avLst>
              <a:gd name="adj1" fmla="val 70114"/>
              <a:gd name="adj2" fmla="val 245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A99B02C-76EB-08D6-BD60-7A43A4DAC860}"/>
              </a:ext>
            </a:extLst>
          </p:cNvPr>
          <p:cNvSpPr txBox="1"/>
          <p:nvPr/>
        </p:nvSpPr>
        <p:spPr>
          <a:xfrm>
            <a:off x="6443912" y="3829744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</a:t>
            </a:r>
            <a:r>
              <a:rPr lang="cs-CZ" dirty="0" err="1"/>
              <a:t>Deadline</a:t>
            </a:r>
            <a:r>
              <a:rPr lang="cs-CZ" dirty="0"/>
              <a:t> diplomky za 3 týdny... Už je na čase, abych i já rozeslala do světa svůj malý průzkum! Pokud Ti je mezi 15 a 30 lety a chtěl/a bys mi pomoct se dohrabat ke státnicím, prosím pěkně, vyplň mi tenhle krátký dotazník! Zatím ho vyplnil jeden člověk za 3 minuty, 36 sekund, tak Ti to ani snad moc dlouho nezabere. DĚKUJU!“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1461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newslett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695" y="-316"/>
            <a:ext cx="9300414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03512" y="5013177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Segoe Print" pitchFamily="2" charset="0"/>
              </a:rPr>
              <a:t>Nejčastější typy otázek</a:t>
            </a:r>
          </a:p>
        </p:txBody>
      </p:sp>
    </p:spTree>
    <p:extLst>
      <p:ext uri="{BB962C8B-B14F-4D97-AF65-F5344CB8AC3E}">
        <p14:creationId xmlns:p14="http://schemas.microsoft.com/office/powerpoint/2010/main" val="3368635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81200" y="692697"/>
            <a:ext cx="8229600" cy="543346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b="1" dirty="0"/>
              <a:t>Uzavřené</a:t>
            </a:r>
            <a:r>
              <a:rPr lang="cs-CZ" dirty="0"/>
              <a:t> (dichotomické, </a:t>
            </a:r>
            <a:r>
              <a:rPr lang="cs-CZ" dirty="0" err="1"/>
              <a:t>polytomické</a:t>
            </a:r>
            <a:r>
              <a:rPr lang="cs-CZ" dirty="0"/>
              <a:t>) otázky: </a:t>
            </a:r>
          </a:p>
          <a:p>
            <a:pPr lvl="1"/>
            <a:r>
              <a:rPr lang="cs-CZ" dirty="0"/>
              <a:t>výběr ze souboru předem připravených konečných odpovědí, </a:t>
            </a:r>
          </a:p>
          <a:p>
            <a:pPr lvl="1"/>
            <a:r>
              <a:rPr lang="cs-CZ" dirty="0"/>
              <a:t>snazší vyhodnocování.</a:t>
            </a:r>
          </a:p>
          <a:p>
            <a:pPr lvl="0"/>
            <a:r>
              <a:rPr lang="cs-CZ" b="1" dirty="0"/>
              <a:t>Otevřené</a:t>
            </a:r>
            <a:r>
              <a:rPr lang="cs-CZ" dirty="0"/>
              <a:t> (volné, nestandardizované) otázky: </a:t>
            </a:r>
          </a:p>
          <a:p>
            <a:pPr marL="0" indent="0">
              <a:buNone/>
            </a:pPr>
            <a:r>
              <a:rPr lang="cs-CZ" dirty="0"/>
              <a:t>= </a:t>
            </a:r>
            <a:r>
              <a:rPr lang="en-US" dirty="0"/>
              <a:t>Open text – Single line / Paragraph</a:t>
            </a:r>
            <a:endParaRPr lang="cs-CZ" dirty="0"/>
          </a:p>
          <a:p>
            <a:pPr lvl="1"/>
            <a:r>
              <a:rPr lang="cs-CZ" dirty="0"/>
              <a:t>určené k vlastnímu vyjádření odpovědí respondenta, </a:t>
            </a:r>
          </a:p>
          <a:p>
            <a:pPr lvl="1"/>
            <a:r>
              <a:rPr lang="cs-CZ" dirty="0"/>
              <a:t>žádná varianta odpovědi,</a:t>
            </a:r>
          </a:p>
          <a:p>
            <a:pPr lvl="1"/>
            <a:r>
              <a:rPr lang="cs-CZ" dirty="0"/>
              <a:t>náročnost na vyhodnocování, </a:t>
            </a:r>
          </a:p>
          <a:p>
            <a:pPr lvl="1"/>
            <a:r>
              <a:rPr lang="cs-CZ" dirty="0"/>
              <a:t>především v kvalitativním výzkumu.</a:t>
            </a:r>
          </a:p>
          <a:p>
            <a:pPr lvl="0"/>
            <a:r>
              <a:rPr lang="cs-CZ" b="1" dirty="0"/>
              <a:t>Polootevřené</a:t>
            </a:r>
            <a:r>
              <a:rPr lang="cs-CZ" dirty="0"/>
              <a:t> (</a:t>
            </a:r>
            <a:r>
              <a:rPr lang="cs-CZ" dirty="0" err="1"/>
              <a:t>polouzavřené</a:t>
            </a:r>
            <a:r>
              <a:rPr lang="cs-CZ" dirty="0"/>
              <a:t>, </a:t>
            </a:r>
            <a:r>
              <a:rPr lang="cs-CZ" dirty="0" err="1"/>
              <a:t>polostandardizované</a:t>
            </a:r>
            <a:r>
              <a:rPr lang="cs-CZ" dirty="0"/>
              <a:t>) otázky: </a:t>
            </a:r>
          </a:p>
          <a:p>
            <a:pPr lvl="1"/>
            <a:r>
              <a:rPr lang="cs-CZ" dirty="0"/>
              <a:t>kombinace otevřených a uzavřených otázek, </a:t>
            </a:r>
          </a:p>
          <a:p>
            <a:pPr lvl="1"/>
            <a:r>
              <a:rPr lang="cs-CZ" dirty="0"/>
              <a:t>výběr ze souboru odpovědí, možnost odpovědět vlastní variantou.</a:t>
            </a:r>
          </a:p>
        </p:txBody>
      </p:sp>
    </p:spTree>
    <p:extLst>
      <p:ext uri="{BB962C8B-B14F-4D97-AF65-F5344CB8AC3E}">
        <p14:creationId xmlns:p14="http://schemas.microsoft.com/office/powerpoint/2010/main" val="28312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063552" y="3789040"/>
            <a:ext cx="8229600" cy="2304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Dichotomické otázky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nabízí výběr ze dvou variant odpovědi.</a:t>
            </a:r>
          </a:p>
          <a:p>
            <a:pPr lvl="1"/>
            <a:r>
              <a:rPr lang="cs-CZ" dirty="0"/>
              <a:t>Příklad: pohlaví; otázka, na kterou lze odpovědět pouze buď ano, nebo ne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89"/>
          <a:stretch/>
        </p:blipFill>
        <p:spPr>
          <a:xfrm>
            <a:off x="2350767" y="692696"/>
            <a:ext cx="7490469" cy="24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64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9536" y="3356992"/>
            <a:ext cx="8229600" cy="3274342"/>
          </a:xfrm>
        </p:spPr>
        <p:txBody>
          <a:bodyPr/>
          <a:lstStyle/>
          <a:p>
            <a:pPr marL="0" indent="0">
              <a:buNone/>
            </a:pPr>
            <a:r>
              <a:rPr lang="cs-CZ" b="1" dirty="0" err="1"/>
              <a:t>Polytomické</a:t>
            </a:r>
            <a:r>
              <a:rPr lang="cs-CZ" b="1" dirty="0"/>
              <a:t> otázky</a:t>
            </a:r>
            <a:endParaRPr lang="cs-CZ" dirty="0"/>
          </a:p>
          <a:p>
            <a:pPr lvl="1"/>
            <a:r>
              <a:rPr lang="cs-CZ" dirty="0"/>
              <a:t>nabízí více variant odpovědí</a:t>
            </a:r>
          </a:p>
          <a:p>
            <a:pPr lvl="1"/>
            <a:r>
              <a:rPr lang="cs-CZ" dirty="0"/>
              <a:t>dělí se dále na:</a:t>
            </a:r>
          </a:p>
          <a:p>
            <a:pPr lvl="2"/>
            <a:r>
              <a:rPr lang="cs-CZ" b="1" dirty="0"/>
              <a:t>výběrové</a:t>
            </a:r>
            <a:r>
              <a:rPr lang="cs-CZ" dirty="0"/>
              <a:t> (disjunktivní) otázky, je možné vybrat pouze jednu odpověď – </a:t>
            </a:r>
            <a:r>
              <a:rPr lang="en-US" dirty="0"/>
              <a:t>Multiple choice (Only One Answer, Single Answer) </a:t>
            </a:r>
            <a:endParaRPr lang="cs-CZ" dirty="0"/>
          </a:p>
          <a:p>
            <a:pPr lvl="2"/>
            <a:r>
              <a:rPr lang="cs-CZ" b="1" dirty="0"/>
              <a:t>výčtové</a:t>
            </a:r>
            <a:r>
              <a:rPr lang="cs-CZ" dirty="0"/>
              <a:t> (konjunktivní) otázky je možné vybrat jednu nebo více odpovědí - </a:t>
            </a:r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answers</a:t>
            </a:r>
            <a:r>
              <a:rPr lang="cs-CZ" dirty="0"/>
              <a:t> (</a:t>
            </a:r>
            <a:r>
              <a:rPr lang="cs-CZ" dirty="0" err="1"/>
              <a:t>checkboxes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53" y="404672"/>
            <a:ext cx="6251559" cy="240749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412776"/>
            <a:ext cx="5468114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11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100" y="5120750"/>
            <a:ext cx="6247253" cy="175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2350" y="0"/>
            <a:ext cx="6118800" cy="692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"/>
          <p:cNvSpPr txBox="1"/>
          <p:nvPr/>
        </p:nvSpPr>
        <p:spPr>
          <a:xfrm>
            <a:off x="682746" y="39281"/>
            <a:ext cx="52848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5400" b="1" dirty="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Témata semináře</a:t>
            </a:r>
            <a:endParaRPr sz="1050" dirty="0"/>
          </a:p>
        </p:txBody>
      </p:sp>
      <p:cxnSp>
        <p:nvCxnSpPr>
          <p:cNvPr id="130" name="Google Shape;130;p15"/>
          <p:cNvCxnSpPr/>
          <p:nvPr/>
        </p:nvCxnSpPr>
        <p:spPr>
          <a:xfrm rot="10800000">
            <a:off x="-10100" y="1667510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1" name="Google Shape;131;p15"/>
          <p:cNvSpPr txBox="1"/>
          <p:nvPr/>
        </p:nvSpPr>
        <p:spPr>
          <a:xfrm>
            <a:off x="685800" y="181652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200"/>
          </a:p>
        </p:txBody>
      </p:sp>
      <p:sp>
        <p:nvSpPr>
          <p:cNvPr id="132" name="Google Shape;132;p15"/>
          <p:cNvSpPr txBox="1"/>
          <p:nvPr/>
        </p:nvSpPr>
        <p:spPr>
          <a:xfrm>
            <a:off x="685800" y="297603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200"/>
          </a:p>
        </p:txBody>
      </p:sp>
      <p:sp>
        <p:nvSpPr>
          <p:cNvPr id="133" name="Google Shape;133;p15"/>
          <p:cNvSpPr txBox="1"/>
          <p:nvPr/>
        </p:nvSpPr>
        <p:spPr>
          <a:xfrm>
            <a:off x="685800" y="4135546"/>
            <a:ext cx="6406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6400" b="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200"/>
          </a:p>
        </p:txBody>
      </p:sp>
      <p:sp>
        <p:nvSpPr>
          <p:cNvPr id="134" name="Google Shape;134;p15"/>
          <p:cNvSpPr txBox="1"/>
          <p:nvPr/>
        </p:nvSpPr>
        <p:spPr>
          <a:xfrm>
            <a:off x="1326477" y="2203880"/>
            <a:ext cx="2396871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sym typeface="DM Sans"/>
              </a:rPr>
              <a:t>HYPOTÉZA</a:t>
            </a:r>
            <a:endParaRPr sz="1200" dirty="0"/>
          </a:p>
        </p:txBody>
      </p:sp>
      <p:sp>
        <p:nvSpPr>
          <p:cNvPr id="135" name="Google Shape;135;p15"/>
          <p:cNvSpPr txBox="1"/>
          <p:nvPr/>
        </p:nvSpPr>
        <p:spPr>
          <a:xfrm>
            <a:off x="1326477" y="3363390"/>
            <a:ext cx="4910676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sym typeface="DM Sans"/>
              </a:rPr>
              <a:t>DOTAZNÍK</a:t>
            </a:r>
            <a:endParaRPr sz="1200" dirty="0"/>
          </a:p>
        </p:txBody>
      </p:sp>
      <p:cxnSp>
        <p:nvCxnSpPr>
          <p:cNvPr id="137" name="Google Shape;137;p15"/>
          <p:cNvCxnSpPr/>
          <p:nvPr/>
        </p:nvCxnSpPr>
        <p:spPr>
          <a:xfrm rot="10800000">
            <a:off x="-10100" y="282660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8" name="Google Shape;138;p15"/>
          <p:cNvCxnSpPr/>
          <p:nvPr/>
        </p:nvCxnSpPr>
        <p:spPr>
          <a:xfrm rot="10800000">
            <a:off x="-10100" y="397341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9" name="Google Shape;139;p15"/>
          <p:cNvCxnSpPr/>
          <p:nvPr/>
        </p:nvCxnSpPr>
        <p:spPr>
          <a:xfrm rot="10800000">
            <a:off x="-10100" y="5132923"/>
            <a:ext cx="61188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0" name="Google Shape;140;p15"/>
          <p:cNvCxnSpPr/>
          <p:nvPr/>
        </p:nvCxnSpPr>
        <p:spPr>
          <a:xfrm rot="10800000">
            <a:off x="6102350" y="-30032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35;p15">
            <a:extLst>
              <a:ext uri="{FF2B5EF4-FFF2-40B4-BE49-F238E27FC236}">
                <a16:creationId xmlns:a16="http://schemas.microsoft.com/office/drawing/2014/main" id="{7C0F2473-F58C-4D53-C386-2210E7F0CC9D}"/>
              </a:ext>
            </a:extLst>
          </p:cNvPr>
          <p:cNvSpPr txBox="1"/>
          <p:nvPr/>
        </p:nvSpPr>
        <p:spPr>
          <a:xfrm>
            <a:off x="1326400" y="4408271"/>
            <a:ext cx="4910676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cs-CZ" sz="2133" b="1" dirty="0">
                <a:solidFill>
                  <a:srgbClr val="000000"/>
                </a:solidFill>
                <a:latin typeface="DM Sans"/>
                <a:sym typeface="DM Sans"/>
              </a:rPr>
              <a:t>NÁCVIK</a:t>
            </a:r>
            <a:endParaRPr sz="1200" dirty="0"/>
          </a:p>
        </p:txBody>
      </p:sp>
    </p:spTree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19536" y="574148"/>
            <a:ext cx="8229600" cy="5112568"/>
          </a:xfrm>
        </p:spPr>
        <p:txBody>
          <a:bodyPr>
            <a:noAutofit/>
          </a:bodyPr>
          <a:lstStyle/>
          <a:p>
            <a:pPr lvl="0"/>
            <a:r>
              <a:rPr lang="cs-CZ" b="1" dirty="0"/>
              <a:t>Sociodemografické otázky</a:t>
            </a:r>
            <a:r>
              <a:rPr lang="cs-CZ" dirty="0"/>
              <a:t>: </a:t>
            </a:r>
          </a:p>
          <a:p>
            <a:pPr lvl="1"/>
            <a:r>
              <a:rPr lang="cs-CZ" sz="2000" dirty="0"/>
              <a:t>identifikující respondenta, </a:t>
            </a:r>
          </a:p>
          <a:p>
            <a:pPr lvl="1"/>
            <a:r>
              <a:rPr lang="cs-CZ" sz="2000" dirty="0"/>
              <a:t>bývají zařazeny na konec dotazníku (jako odlehčující).</a:t>
            </a:r>
          </a:p>
          <a:p>
            <a:pPr marL="457200" lvl="1" indent="0">
              <a:buNone/>
            </a:pPr>
            <a:endParaRPr lang="cs-CZ" sz="2000" b="1" dirty="0"/>
          </a:p>
          <a:p>
            <a:pPr marL="457200" lvl="1" indent="0">
              <a:buNone/>
            </a:pPr>
            <a:endParaRPr lang="cs-CZ" sz="2000" b="1" dirty="0"/>
          </a:p>
          <a:p>
            <a:pPr marL="457200" lvl="1" indent="0">
              <a:buNone/>
            </a:pPr>
            <a:endParaRPr lang="cs-CZ" sz="2000" b="1" dirty="0"/>
          </a:p>
          <a:p>
            <a:pPr marL="457200" lvl="1" indent="0">
              <a:buNone/>
            </a:pPr>
            <a:endParaRPr lang="cs-CZ" sz="2000" b="1" dirty="0"/>
          </a:p>
          <a:p>
            <a:pPr lvl="0"/>
            <a:endParaRPr lang="cs-CZ" b="1" dirty="0"/>
          </a:p>
          <a:p>
            <a:pPr lvl="0"/>
            <a:endParaRPr lang="cs-CZ" b="1" dirty="0"/>
          </a:p>
          <a:p>
            <a:pPr lvl="0"/>
            <a:r>
              <a:rPr lang="cs-CZ" b="1" dirty="0"/>
              <a:t>Filtrační otázky</a:t>
            </a:r>
            <a:r>
              <a:rPr lang="cs-CZ" dirty="0"/>
              <a:t>:</a:t>
            </a:r>
          </a:p>
          <a:p>
            <a:pPr lvl="1"/>
            <a:r>
              <a:rPr lang="cs-CZ" sz="2000" dirty="0"/>
              <a:t>rozdělují respondenty na podskupiny podle toho, zda a jak dalece se mohou ke zkoumanému problému vyjádřit, popř. mohou vyloučit respondenty, jichž se zkoumaný problém netýká. </a:t>
            </a:r>
            <a:endParaRPr lang="cs-CZ" sz="1400" dirty="0"/>
          </a:p>
          <a:p>
            <a:pPr marL="457200" lvl="1" indent="0">
              <a:buNone/>
            </a:pPr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916832"/>
            <a:ext cx="5944430" cy="23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8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991544" y="836712"/>
            <a:ext cx="8229600" cy="1944216"/>
          </a:xfrm>
        </p:spPr>
        <p:txBody>
          <a:bodyPr>
            <a:noAutofit/>
          </a:bodyPr>
          <a:lstStyle/>
          <a:p>
            <a:pPr lvl="0"/>
            <a:r>
              <a:rPr lang="cs-CZ" b="1" dirty="0"/>
              <a:t>Projektivní </a:t>
            </a:r>
            <a:r>
              <a:rPr lang="cs-CZ" dirty="0"/>
              <a:t>(projekční, nepřímé) otázky:</a:t>
            </a:r>
          </a:p>
          <a:p>
            <a:pPr lvl="1"/>
            <a:r>
              <a:rPr lang="cs-CZ" sz="2000" dirty="0"/>
              <a:t>ptají se nepřímo,</a:t>
            </a:r>
          </a:p>
          <a:p>
            <a:pPr lvl="1"/>
            <a:r>
              <a:rPr lang="cs-CZ" sz="2000" dirty="0"/>
              <a:t>jsou projektivně adresovány jiným (co si lidé myslí o…), zastírají přímý důvod položené otázky.</a:t>
            </a:r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394" y="2636905"/>
            <a:ext cx="7111215" cy="32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6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9536" y="476673"/>
            <a:ext cx="8229600" cy="3921299"/>
          </a:xfrm>
        </p:spPr>
        <p:txBody>
          <a:bodyPr>
            <a:noAutofit/>
          </a:bodyPr>
          <a:lstStyle/>
          <a:p>
            <a:r>
              <a:rPr lang="cs-CZ" b="1" dirty="0"/>
              <a:t>Nepřímé otázky</a:t>
            </a:r>
            <a:r>
              <a:rPr lang="cs-CZ" dirty="0"/>
              <a:t>:</a:t>
            </a:r>
          </a:p>
          <a:p>
            <a:pPr lvl="1"/>
            <a:r>
              <a:rPr lang="cs-CZ" sz="2000" dirty="0"/>
              <a:t> umožňují zjištění vědomých, ale s malou ochotou zjišťovaných informací. Konkrétním příkladem je otázka na výši platu. Neptáme se:</a:t>
            </a:r>
          </a:p>
          <a:p>
            <a:pPr lvl="3"/>
            <a:r>
              <a:rPr lang="cs-CZ" sz="1600" dirty="0"/>
              <a:t>Kolik si měsíčně vyděláváte?</a:t>
            </a:r>
          </a:p>
          <a:p>
            <a:pPr lvl="3"/>
            <a:r>
              <a:rPr lang="cs-CZ" sz="1600" dirty="0"/>
              <a:t> Ale: Jaký je váš průměrný čistý měsíční příjem? </a:t>
            </a:r>
          </a:p>
          <a:p>
            <a:pPr lvl="0"/>
            <a:r>
              <a:rPr lang="cs-CZ" b="1" dirty="0"/>
              <a:t>Kontrolní otázky</a:t>
            </a:r>
            <a:r>
              <a:rPr lang="cs-CZ" dirty="0"/>
              <a:t>: </a:t>
            </a:r>
          </a:p>
          <a:p>
            <a:pPr lvl="1"/>
            <a:r>
              <a:rPr lang="cs-CZ" sz="2000" dirty="0"/>
              <a:t>ptají se na totéž jinou formulací</a:t>
            </a:r>
          </a:p>
          <a:p>
            <a:pPr lvl="0"/>
            <a:r>
              <a:rPr lang="cs-CZ" b="1" dirty="0"/>
              <a:t>Grafické otázky</a:t>
            </a:r>
            <a:r>
              <a:rPr lang="cs-CZ" dirty="0"/>
              <a:t>: </a:t>
            </a:r>
          </a:p>
          <a:p>
            <a:pPr lvl="1"/>
            <a:r>
              <a:rPr lang="cs-CZ" sz="2000" dirty="0"/>
              <a:t>grafická podoba</a:t>
            </a:r>
          </a:p>
          <a:p>
            <a:pPr lvl="1"/>
            <a:r>
              <a:rPr lang="cs-CZ" sz="2000" dirty="0"/>
              <a:t>funkce zpestření / zpřesnění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4437112"/>
            <a:ext cx="3249812" cy="226288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02" y="3552194"/>
            <a:ext cx="4224042" cy="314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9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548681"/>
            <a:ext cx="8229600" cy="5577483"/>
          </a:xfrm>
        </p:spPr>
        <p:txBody>
          <a:bodyPr>
            <a:normAutofit/>
          </a:bodyPr>
          <a:lstStyle/>
          <a:p>
            <a:r>
              <a:rPr lang="cs-CZ" b="1" dirty="0"/>
              <a:t>Baterie otázek</a:t>
            </a:r>
          </a:p>
          <a:p>
            <a:pPr marL="0" indent="0">
              <a:buNone/>
            </a:pPr>
            <a:r>
              <a:rPr lang="cs-CZ" dirty="0"/>
              <a:t>= Matrix</a:t>
            </a:r>
          </a:p>
          <a:p>
            <a:pPr lvl="1"/>
            <a:r>
              <a:rPr lang="cs-CZ" dirty="0"/>
              <a:t>seskupení více otázek na jedno téma do jednoho bloku. Používá se většinou s hodnotícími otázkami, s hodnotící škálou. Mohou urychlit dotazování (konkrétní vyplnění dotazníku) respondenta. </a:t>
            </a:r>
          </a:p>
          <a:p>
            <a:pPr marL="0" indent="0">
              <a:buNone/>
            </a:pPr>
            <a:endParaRPr lang="cs-CZ" b="1" dirty="0"/>
          </a:p>
          <a:p>
            <a:r>
              <a:rPr lang="cs-CZ" b="1" dirty="0" err="1"/>
              <a:t>Likertova</a:t>
            </a:r>
            <a:r>
              <a:rPr lang="cs-CZ" b="1" dirty="0"/>
              <a:t> škála</a:t>
            </a:r>
          </a:p>
          <a:p>
            <a:pPr marL="0" indent="0">
              <a:buNone/>
            </a:pPr>
            <a:r>
              <a:rPr lang="cs-CZ" dirty="0"/>
              <a:t>= Rating </a:t>
            </a:r>
            <a:r>
              <a:rPr lang="cs-CZ" dirty="0" err="1"/>
              <a:t>scale</a:t>
            </a:r>
            <a:endParaRPr lang="cs-CZ" dirty="0"/>
          </a:p>
          <a:p>
            <a:pPr lvl="1"/>
            <a:r>
              <a:rPr lang="cs-CZ" i="1" dirty="0"/>
              <a:t>pětibodová škála</a:t>
            </a:r>
            <a:r>
              <a:rPr lang="cs-CZ" dirty="0"/>
              <a:t> od "Zcela nesouhlasím" ke "Zcela souhlasím" . </a:t>
            </a:r>
            <a:r>
              <a:rPr lang="cs-CZ" dirty="0" err="1"/>
              <a:t>Likertova</a:t>
            </a:r>
            <a:r>
              <a:rPr lang="cs-CZ" dirty="0"/>
              <a:t> škála umožňuje zjistit nejen obsah postoje, ale i jeho přibližnou sílu.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970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73" y="1834515"/>
            <a:ext cx="3199257" cy="318897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625" y="915116"/>
            <a:ext cx="8306753" cy="50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77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47528" y="1259177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cs-CZ" sz="3200" b="1" dirty="0" err="1"/>
              <a:t>Osgoodův</a:t>
            </a:r>
            <a:r>
              <a:rPr lang="cs-CZ" sz="3200" b="1" dirty="0"/>
              <a:t> sémantický diferenciál:</a:t>
            </a:r>
            <a:endParaRPr lang="cs-CZ" sz="3200" dirty="0"/>
          </a:p>
          <a:p>
            <a:pPr lvl="1"/>
            <a:r>
              <a:rPr lang="cs-CZ" sz="3200" dirty="0"/>
              <a:t>7 stupňová škála, výstupem je tzv. </a:t>
            </a:r>
            <a:r>
              <a:rPr lang="cs-CZ" sz="3200" dirty="0" err="1"/>
              <a:t>polaritní</a:t>
            </a:r>
            <a:r>
              <a:rPr lang="cs-CZ" sz="3200" dirty="0"/>
              <a:t> profil. </a:t>
            </a:r>
          </a:p>
        </p:txBody>
      </p:sp>
    </p:spTree>
    <p:extLst>
      <p:ext uri="{BB962C8B-B14F-4D97-AF65-F5344CB8AC3E}">
        <p14:creationId xmlns:p14="http://schemas.microsoft.com/office/powerpoint/2010/main" val="3797924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587" y="197169"/>
            <a:ext cx="6630829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830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50" y="1466850"/>
            <a:ext cx="64389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27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newsletter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2695" y="-316"/>
            <a:ext cx="9300414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703512" y="5013176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Segoe Print" pitchFamily="2" charset="0"/>
              </a:rPr>
              <a:t>Jak vypadá správná otázka?</a:t>
            </a:r>
          </a:p>
        </p:txBody>
      </p:sp>
    </p:spTree>
    <p:extLst>
      <p:ext uri="{BB962C8B-B14F-4D97-AF65-F5344CB8AC3E}">
        <p14:creationId xmlns:p14="http://schemas.microsoft.com/office/powerpoint/2010/main" val="1887902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969" y="2341427"/>
            <a:ext cx="6722065" cy="217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1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377794" y="6426365"/>
            <a:ext cx="699291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/>
          <p:cNvPicPr preferRelativeResize="0"/>
          <p:nvPr/>
        </p:nvPicPr>
        <p:blipFill rotWithShape="1">
          <a:blip r:embed="rId4">
            <a:alphaModFix/>
          </a:blip>
          <a:srcRect t="1536" b="1535"/>
          <a:stretch/>
        </p:blipFill>
        <p:spPr>
          <a:xfrm>
            <a:off x="7357961" y="369264"/>
            <a:ext cx="4451407" cy="64760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375613" y="-30032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1816387" y="369264"/>
            <a:ext cx="0" cy="649848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377794" y="375613"/>
            <a:ext cx="114315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7351611" y="-72764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269457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501994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938253" y="414621"/>
            <a:ext cx="5863413" cy="5889695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0"/>
          <p:cNvSpPr txBox="1"/>
          <p:nvPr/>
        </p:nvSpPr>
        <p:spPr>
          <a:xfrm>
            <a:off x="1842583" y="2684281"/>
            <a:ext cx="4060021" cy="10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spcBef>
                <a:spcPts val="773"/>
              </a:spcBef>
              <a:buSzPts val="2240"/>
            </a:pPr>
            <a:r>
              <a:rPr lang="cs-CZ" sz="2933" dirty="0"/>
              <a:t>Jak se vám dařilo s úkolem?</a:t>
            </a:r>
            <a:endParaRPr lang="cs-CZ" sz="2133" dirty="0"/>
          </a:p>
        </p:txBody>
      </p:sp>
      <p:sp>
        <p:nvSpPr>
          <p:cNvPr id="233" name="Google Shape;233;p20"/>
          <p:cNvSpPr txBox="1"/>
          <p:nvPr/>
        </p:nvSpPr>
        <p:spPr>
          <a:xfrm>
            <a:off x="526774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latin typeface="DM Sans"/>
                <a:sym typeface="DM Sans"/>
              </a:rPr>
              <a:t>Výzkum</a:t>
            </a:r>
            <a:endParaRPr sz="1200" dirty="0"/>
          </a:p>
        </p:txBody>
      </p:sp>
      <p:sp>
        <p:nvSpPr>
          <p:cNvPr id="234" name="Google Shape;234;p20"/>
          <p:cNvSpPr txBox="1"/>
          <p:nvPr/>
        </p:nvSpPr>
        <p:spPr>
          <a:xfrm>
            <a:off x="284062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latin typeface="DM Sans"/>
                <a:sym typeface="DM Sans"/>
              </a:rPr>
              <a:t>Poznání</a:t>
            </a:r>
            <a:endParaRPr sz="1200" dirty="0"/>
          </a:p>
        </p:txBody>
      </p:sp>
      <p:sp>
        <p:nvSpPr>
          <p:cNvPr id="235" name="Google Shape;235;p20"/>
          <p:cNvSpPr txBox="1"/>
          <p:nvPr/>
        </p:nvSpPr>
        <p:spPr>
          <a:xfrm>
            <a:off x="515964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latin typeface="DM Sans"/>
                <a:sym typeface="DM Sans"/>
              </a:rPr>
              <a:t>Objektivita</a:t>
            </a:r>
            <a:endParaRPr sz="1200" dirty="0"/>
          </a:p>
        </p:txBody>
      </p:sp>
    </p:spTree>
  </p:cSld>
  <p:clrMapOvr>
    <a:masterClrMapping/>
  </p:clrMapOvr>
  <p:transition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00" y="1273629"/>
            <a:ext cx="9969038" cy="458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846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" r="28788"/>
          <a:stretch/>
        </p:blipFill>
        <p:spPr>
          <a:xfrm>
            <a:off x="1814931" y="1852623"/>
            <a:ext cx="10152827" cy="31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407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969"/>
            <a:ext cx="12561219" cy="555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25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52" y="1317172"/>
            <a:ext cx="12683954" cy="369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15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6" y="979714"/>
            <a:ext cx="12203676" cy="44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672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359229"/>
            <a:ext cx="9550362" cy="530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340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2" y="1383846"/>
            <a:ext cx="13352778" cy="409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99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263800\Desktop\vtipná otáz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5" y="2024744"/>
            <a:ext cx="12246962" cy="205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516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blený obdélníkový popisek 3"/>
          <p:cNvSpPr/>
          <p:nvPr/>
        </p:nvSpPr>
        <p:spPr>
          <a:xfrm>
            <a:off x="3431704" y="1052736"/>
            <a:ext cx="5904656" cy="3528392"/>
          </a:xfrm>
          <a:prstGeom prst="wedgeRoundRectCallout">
            <a:avLst>
              <a:gd name="adj1" fmla="val -78111"/>
              <a:gd name="adj2" fmla="val 1090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/>
              <a:t>- Myslíte si, že při současném stavu školství se je rozumné dávat své dítě na gymnázium?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4183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8903" y="728664"/>
            <a:ext cx="7994194" cy="559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9252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cxnSp>
        <p:nvCxnSpPr>
          <p:cNvPr id="220" name="Google Shape;220;p20"/>
          <p:cNvCxnSpPr/>
          <p:nvPr/>
        </p:nvCxnSpPr>
        <p:spPr>
          <a:xfrm rot="10800000">
            <a:off x="377794" y="6426365"/>
            <a:ext cx="699291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1" name="Google Shape;221;p20"/>
          <p:cNvPicPr preferRelativeResize="0"/>
          <p:nvPr/>
        </p:nvPicPr>
        <p:blipFill rotWithShape="1">
          <a:blip r:embed="rId4">
            <a:alphaModFix/>
          </a:blip>
          <a:srcRect t="1536" b="1535"/>
          <a:stretch/>
        </p:blipFill>
        <p:spPr>
          <a:xfrm>
            <a:off x="7357961" y="369264"/>
            <a:ext cx="4451407" cy="64760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rot="10800000">
            <a:off x="375613" y="-30032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3" name="Google Shape;223;p20"/>
          <p:cNvCxnSpPr/>
          <p:nvPr/>
        </p:nvCxnSpPr>
        <p:spPr>
          <a:xfrm rot="10800000">
            <a:off x="11816387" y="369264"/>
            <a:ext cx="0" cy="649848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20"/>
          <p:cNvCxnSpPr/>
          <p:nvPr/>
        </p:nvCxnSpPr>
        <p:spPr>
          <a:xfrm rot="10800000">
            <a:off x="377794" y="375613"/>
            <a:ext cx="11431574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p20"/>
          <p:cNvCxnSpPr/>
          <p:nvPr/>
        </p:nvCxnSpPr>
        <p:spPr>
          <a:xfrm rot="10800000">
            <a:off x="7351611" y="-72764"/>
            <a:ext cx="0" cy="691806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p20"/>
          <p:cNvCxnSpPr/>
          <p:nvPr/>
        </p:nvCxnSpPr>
        <p:spPr>
          <a:xfrm rot="10800000">
            <a:off x="269457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" name="Google Shape;227;p20"/>
          <p:cNvCxnSpPr/>
          <p:nvPr/>
        </p:nvCxnSpPr>
        <p:spPr>
          <a:xfrm rot="10800000">
            <a:off x="5019947" y="-56021"/>
            <a:ext cx="0" cy="437985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28" name="Google Shape;228;p20"/>
          <p:cNvGrpSpPr/>
          <p:nvPr/>
        </p:nvGrpSpPr>
        <p:grpSpPr>
          <a:xfrm>
            <a:off x="938253" y="414621"/>
            <a:ext cx="5863413" cy="5889695"/>
            <a:chOff x="1813" y="0"/>
            <a:chExt cx="809173" cy="812800"/>
          </a:xfrm>
        </p:grpSpPr>
        <p:sp>
          <p:nvSpPr>
            <p:cNvPr id="229" name="Google Shape;229;p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30" name="Google Shape;230;p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86611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1" name="Google Shape;231;p20"/>
          <p:cNvSpPr txBox="1"/>
          <p:nvPr/>
        </p:nvSpPr>
        <p:spPr>
          <a:xfrm>
            <a:off x="1349829" y="1534887"/>
            <a:ext cx="4552775" cy="153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spcBef>
                <a:spcPts val="773"/>
              </a:spcBef>
              <a:buSzPts val="2240"/>
            </a:pPr>
            <a:r>
              <a:rPr lang="cs-CZ" sz="2933" dirty="0"/>
              <a:t>Opakující se chyby:</a:t>
            </a:r>
          </a:p>
          <a:p>
            <a:pPr algn="ctr">
              <a:spcBef>
                <a:spcPts val="773"/>
              </a:spcBef>
              <a:buSzPts val="2240"/>
            </a:pPr>
            <a:endParaRPr lang="cs-CZ" sz="2933" dirty="0"/>
          </a:p>
          <a:p>
            <a:pPr algn="ctr">
              <a:spcBef>
                <a:spcPts val="773"/>
              </a:spcBef>
              <a:buSzPts val="2240"/>
            </a:pPr>
            <a:endParaRPr lang="cs-CZ" sz="2133" dirty="0"/>
          </a:p>
        </p:txBody>
      </p:sp>
      <p:sp>
        <p:nvSpPr>
          <p:cNvPr id="233" name="Google Shape;233;p20"/>
          <p:cNvSpPr txBox="1"/>
          <p:nvPr/>
        </p:nvSpPr>
        <p:spPr>
          <a:xfrm>
            <a:off x="526774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latin typeface="DM Sans"/>
                <a:sym typeface="DM Sans"/>
              </a:rPr>
              <a:t>Výzkum</a:t>
            </a:r>
            <a:endParaRPr sz="1200" dirty="0"/>
          </a:p>
        </p:txBody>
      </p:sp>
      <p:sp>
        <p:nvSpPr>
          <p:cNvPr id="234" name="Google Shape;234;p20"/>
          <p:cNvSpPr txBox="1"/>
          <p:nvPr/>
        </p:nvSpPr>
        <p:spPr>
          <a:xfrm>
            <a:off x="284062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latin typeface="DM Sans"/>
                <a:sym typeface="DM Sans"/>
              </a:rPr>
              <a:t>Poznání</a:t>
            </a:r>
            <a:endParaRPr sz="1200" dirty="0"/>
          </a:p>
        </p:txBody>
      </p:sp>
      <p:sp>
        <p:nvSpPr>
          <p:cNvPr id="235" name="Google Shape;235;p20"/>
          <p:cNvSpPr txBox="1"/>
          <p:nvPr/>
        </p:nvSpPr>
        <p:spPr>
          <a:xfrm>
            <a:off x="5159648" y="49224"/>
            <a:ext cx="2033917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1400" dirty="0">
                <a:latin typeface="DM Sans"/>
                <a:sym typeface="DM Sans"/>
              </a:rPr>
              <a:t>Objektivita</a:t>
            </a:r>
            <a:endParaRPr sz="1200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401D0C37-C6E1-BAB6-DC5F-B42414B1E45C}"/>
              </a:ext>
            </a:extLst>
          </p:cNvPr>
          <p:cNvSpPr txBox="1">
            <a:spLocks/>
          </p:cNvSpPr>
          <p:nvPr/>
        </p:nvSpPr>
        <p:spPr>
          <a:xfrm>
            <a:off x="1242055" y="2373052"/>
            <a:ext cx="6128657" cy="249090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a typeface="Bookman Old Style" panose="02050604050505020204" pitchFamily="18" charset="0"/>
                <a:cs typeface="Bookman Old Style" panose="02050604050505020204" pitchFamily="18" charset="0"/>
              </a:rPr>
              <a:t>Chybějící odborné zdroje nebo špatné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dirty="0">
                <a:ea typeface="Bookman Old Style" panose="02050604050505020204" pitchFamily="18" charset="0"/>
                <a:cs typeface="Bookman Old Style" panose="02050604050505020204" pitchFamily="18" charset="0"/>
              </a:rPr>
              <a:t>	zacházení s nimi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dirty="0"/>
              <a:t>Nedokonalé citování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a typeface="Times New Roman" panose="02020603050405020304" pitchFamily="18" charset="0"/>
              </a:rPr>
              <a:t>Subjektivní názory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400" dirty="0"/>
              <a:t>Generalizace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008280172"/>
      </p:ext>
    </p:extLst>
  </p:cSld>
  <p:clrMapOvr>
    <a:masterClrMapping/>
  </p:clrMapOvr>
  <p:transition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908721"/>
            <a:ext cx="8229600" cy="521744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cs-CZ" dirty="0"/>
              <a:t>soubor odpovědí by měl obsahovat všechny možné alternativy</a:t>
            </a:r>
          </a:p>
          <a:p>
            <a:pPr lvl="0"/>
            <a:r>
              <a:rPr lang="cs-CZ" dirty="0"/>
              <a:t>jednotlivé odpovědi se musí vzájemně vylučovat</a:t>
            </a:r>
          </a:p>
          <a:p>
            <a:pPr lvl="0"/>
            <a:r>
              <a:rPr lang="cs-CZ" dirty="0"/>
              <a:t>je třeba se vyvarovat tzv. </a:t>
            </a:r>
            <a:r>
              <a:rPr lang="cs-CZ" b="1" dirty="0"/>
              <a:t>dvouhlavňových otázek</a:t>
            </a:r>
            <a:endParaRPr lang="cs-CZ" dirty="0"/>
          </a:p>
          <a:p>
            <a:pPr lvl="0"/>
            <a:r>
              <a:rPr lang="cs-CZ" dirty="0"/>
              <a:t>pozor na </a:t>
            </a:r>
            <a:r>
              <a:rPr lang="cs-CZ" b="1" dirty="0"/>
              <a:t>sugestivní otázky </a:t>
            </a:r>
            <a:r>
              <a:rPr lang="cs-CZ" dirty="0"/>
              <a:t>(otázky obsahující náznak odpovědi)</a:t>
            </a:r>
          </a:p>
          <a:p>
            <a:r>
              <a:rPr lang="cs-CZ" dirty="0"/>
              <a:t>jednoznačné otázky</a:t>
            </a:r>
          </a:p>
          <a:p>
            <a:r>
              <a:rPr lang="cs-CZ" dirty="0"/>
              <a:t>nepoužívejte dvojitý zápor </a:t>
            </a:r>
            <a:r>
              <a:rPr lang="cs-CZ" i="1" dirty="0"/>
              <a:t>(„Nesouhlasím s tím, že se v knihovně nepůjčují knihy.“</a:t>
            </a:r>
            <a:r>
              <a:rPr lang="cs-CZ" dirty="0"/>
              <a:t>)</a:t>
            </a:r>
          </a:p>
          <a:p>
            <a:r>
              <a:rPr lang="cs-CZ" dirty="0"/>
              <a:t>každý by otázkám měl rozumět stejně </a:t>
            </a:r>
          </a:p>
          <a:p>
            <a:r>
              <a:rPr lang="cs-CZ" dirty="0"/>
              <a:t>otázky přiměřeně dlouhé</a:t>
            </a:r>
          </a:p>
          <a:p>
            <a:pPr lvl="0"/>
            <a:r>
              <a:rPr lang="cs-CZ" dirty="0"/>
              <a:t>otázky se týkají přímé zkušenosti respondenta</a:t>
            </a:r>
          </a:p>
          <a:p>
            <a:pPr lvl="0"/>
            <a:r>
              <a:rPr lang="cs-CZ" dirty="0"/>
              <a:t>upřesnit počet odpovědí</a:t>
            </a:r>
          </a:p>
          <a:p>
            <a:pPr lvl="0"/>
            <a:r>
              <a:rPr lang="cs-CZ" dirty="0"/>
              <a:t>odpověď typu "Nevím, nedokážu odpovědět", případně "Jiné".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491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anchor="t">
            <a:normAutofit/>
          </a:bodyPr>
          <a:lstStyle/>
          <a:p>
            <a:r>
              <a:rPr lang="cs-CZ" sz="3200" b="1"/>
              <a:t>Pořadí otázek </a:t>
            </a:r>
            <a:br>
              <a:rPr lang="cs-CZ" sz="3200" b="1"/>
            </a:br>
            <a:endParaRPr lang="cs-CZ" sz="32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2551176"/>
            <a:ext cx="4085665" cy="3591207"/>
          </a:xfrm>
        </p:spPr>
        <p:txBody>
          <a:bodyPr>
            <a:normAutofit/>
          </a:bodyPr>
          <a:lstStyle/>
          <a:p>
            <a:pPr lvl="0"/>
            <a:r>
              <a:rPr lang="cs-CZ" sz="2000"/>
              <a:t>Je vhodné postupovat od jednoduchých otázek ke složitějším.</a:t>
            </a:r>
          </a:p>
          <a:p>
            <a:pPr lvl="0"/>
            <a:r>
              <a:rPr lang="cs-CZ" sz="2000"/>
              <a:t>Po úvodních otázkách nastávají otázky pro respondenta bezproblémové či zajímavé.</a:t>
            </a:r>
          </a:p>
          <a:p>
            <a:pPr lvl="0"/>
            <a:r>
              <a:rPr lang="cs-CZ" sz="2000"/>
              <a:t>Dále otázky náročné a nejtěžší.</a:t>
            </a:r>
          </a:p>
          <a:p>
            <a:pPr lvl="0"/>
            <a:r>
              <a:rPr lang="cs-CZ" sz="2000"/>
              <a:t>V závěru sociodemografické  otázky.</a:t>
            </a:r>
          </a:p>
        </p:txBody>
      </p:sp>
      <p:pic>
        <p:nvPicPr>
          <p:cNvPr id="5" name="Picture 4" descr="Zvětšovací sklo a otazník">
            <a:extLst>
              <a:ext uri="{FF2B5EF4-FFF2-40B4-BE49-F238E27FC236}">
                <a16:creationId xmlns:a16="http://schemas.microsoft.com/office/drawing/2014/main" id="{4E67585E-70AB-228A-E5AA-690AAF50D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99" r="21351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7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cs-CZ" sz="4000" dirty="0"/>
              <a:t>Tipy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lvl="0"/>
            <a:r>
              <a:rPr lang="cs-CZ" sz="2000"/>
              <a:t>Neustále kontrolujte.</a:t>
            </a:r>
          </a:p>
          <a:p>
            <a:pPr lvl="0"/>
            <a:r>
              <a:rPr lang="cs-CZ" sz="2000"/>
              <a:t>Rozdělte si téma do jednotlivých tematických úseků.</a:t>
            </a:r>
          </a:p>
          <a:p>
            <a:pPr lvl="0"/>
            <a:r>
              <a:rPr lang="cs-CZ" sz="2000"/>
              <a:t>Vyzkoušejte si sami vyplnit dotazník.</a:t>
            </a:r>
          </a:p>
          <a:p>
            <a:pPr lvl="0"/>
            <a:r>
              <a:rPr lang="cs-CZ" sz="2000"/>
              <a:t>Dejte jej před samotným sběrem k vyplnění někomu nezaujatému. </a:t>
            </a:r>
          </a:p>
          <a:p>
            <a:endParaRPr lang="cs-CZ" sz="2000"/>
          </a:p>
        </p:txBody>
      </p:sp>
      <p:pic>
        <p:nvPicPr>
          <p:cNvPr id="7" name="Picture 6" descr="Otazník na zeleném pastelovém pozadí">
            <a:extLst>
              <a:ext uri="{FF2B5EF4-FFF2-40B4-BE49-F238E27FC236}">
                <a16:creationId xmlns:a16="http://schemas.microsoft.com/office/drawing/2014/main" id="{AFCFA7B6-DEF7-69BF-CBB7-7F9B7D362A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75" r="881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3568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3E930-D922-CC61-1069-660815627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1"/>
            <a:ext cx="5479719" cy="1616203"/>
          </a:xfrm>
        </p:spPr>
        <p:txBody>
          <a:bodyPr anchor="b">
            <a:normAutofit/>
          </a:bodyPr>
          <a:lstStyle/>
          <a:p>
            <a:r>
              <a:rPr lang="cs-CZ" sz="3200" dirty="0"/>
              <a:t>Příprava na seminář 05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6E13C8-A0A7-18E7-B6E8-0F1715681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479719" cy="3447832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sz="2000" dirty="0"/>
              <a:t>Ve vazbě na vaše téma/cíl/výzkumnou otázku/hypotézu vytvořte dotazník přes Google </a:t>
            </a:r>
            <a:r>
              <a:rPr lang="cs-CZ" sz="2000" dirty="0" err="1"/>
              <a:t>forms</a:t>
            </a:r>
            <a:r>
              <a:rPr lang="cs-CZ" sz="2000" dirty="0"/>
              <a:t> (10 – 20 otázek) a nechte jej vyplnit alespoň 30ti respondentům (rodině, kamarádům…).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Na příští seminář přijďte s vyexportovanou tabulkou odpovědí z Google </a:t>
            </a:r>
            <a:r>
              <a:rPr lang="cs-CZ" sz="2000" dirty="0" err="1"/>
              <a:t>forms</a:t>
            </a:r>
            <a:r>
              <a:rPr lang="cs-CZ" sz="2000" dirty="0"/>
              <a:t> ve formátu Excel. 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Na příští seminář si s sebou přineste notebook s nainstalovaným softwarem JASP!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stáhněte si free verzi</a:t>
            </a:r>
          </a:p>
        </p:txBody>
      </p:sp>
      <p:pic>
        <p:nvPicPr>
          <p:cNvPr id="19" name="Picture 4" descr="Pozadí s pracovním prostorem">
            <a:extLst>
              <a:ext uri="{FF2B5EF4-FFF2-40B4-BE49-F238E27FC236}">
                <a16:creationId xmlns:a16="http://schemas.microsoft.com/office/drawing/2014/main" id="{F1BBE2C0-8896-2751-4AED-F32D553C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01"/>
          <a:stretch/>
        </p:blipFill>
        <p:spPr>
          <a:xfrm>
            <a:off x="7270812" y="7"/>
            <a:ext cx="4921187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2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0652" r="-1236" b="-11174"/>
            </a:stretch>
          </a:blipFill>
          <a:ln>
            <a:noFill/>
          </a:ln>
        </p:spPr>
        <p:txBody>
          <a:bodyPr/>
          <a:lstStyle/>
          <a:p>
            <a:endParaRPr lang="cs-CZ" sz="1200"/>
          </a:p>
        </p:txBody>
      </p:sp>
      <p:pic>
        <p:nvPicPr>
          <p:cNvPr id="498" name="Google Shape;49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7632" y="682900"/>
            <a:ext cx="5222082" cy="54844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Google Shape;499;p35"/>
          <p:cNvCxnSpPr>
            <a:cxnSpLocks/>
          </p:cNvCxnSpPr>
          <p:nvPr/>
        </p:nvCxnSpPr>
        <p:spPr>
          <a:xfrm rot="10800000">
            <a:off x="6102350" y="-65298"/>
            <a:ext cx="0" cy="6955829"/>
          </a:xfrm>
          <a:prstGeom prst="straightConnector1">
            <a:avLst/>
          </a:prstGeom>
          <a:noFill/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0" name="Google Shape;500;p35"/>
          <p:cNvSpPr/>
          <p:nvPr/>
        </p:nvSpPr>
        <p:spPr>
          <a:xfrm>
            <a:off x="6527800" y="685800"/>
            <a:ext cx="5222048" cy="5486400"/>
          </a:xfrm>
          <a:custGeom>
            <a:avLst/>
            <a:gdLst/>
            <a:ahLst/>
            <a:cxnLst/>
            <a:rect l="l" t="t" r="r" b="b"/>
            <a:pathLst>
              <a:path w="2063031" h="2167467" extrusionOk="0">
                <a:moveTo>
                  <a:pt x="0" y="0"/>
                </a:moveTo>
                <a:lnTo>
                  <a:pt x="2063031" y="0"/>
                </a:lnTo>
                <a:lnTo>
                  <a:pt x="2063031" y="2167467"/>
                </a:lnTo>
                <a:lnTo>
                  <a:pt x="0" y="2167467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19050" cap="flat" cmpd="sng">
            <a:solidFill>
              <a:srgbClr val="FFFAF1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cs-CZ" sz="1200"/>
          </a:p>
        </p:txBody>
      </p:sp>
      <p:sp>
        <p:nvSpPr>
          <p:cNvPr id="501" name="Google Shape;501;p35"/>
          <p:cNvSpPr txBox="1"/>
          <p:nvPr/>
        </p:nvSpPr>
        <p:spPr>
          <a:xfrm>
            <a:off x="401995" y="1085574"/>
            <a:ext cx="5258068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cs-CZ" sz="6400" b="1" dirty="0">
                <a:solidFill>
                  <a:srgbClr val="FFFAF1"/>
                </a:solidFill>
                <a:latin typeface="DM Sans"/>
                <a:ea typeface="DM Sans"/>
                <a:cs typeface="DM Sans"/>
                <a:sym typeface="DM Sans"/>
              </a:rPr>
              <a:t>Děkuji za pozornost</a:t>
            </a:r>
            <a:endParaRPr sz="1200" dirty="0"/>
          </a:p>
        </p:txBody>
      </p:sp>
      <p:sp>
        <p:nvSpPr>
          <p:cNvPr id="502" name="Google Shape;502;p35"/>
          <p:cNvSpPr txBox="1"/>
          <p:nvPr/>
        </p:nvSpPr>
        <p:spPr>
          <a:xfrm>
            <a:off x="418991" y="3780123"/>
            <a:ext cx="5258068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cs-CZ" sz="3600" dirty="0">
                <a:solidFill>
                  <a:srgbClr val="FFFAF1"/>
                </a:solidFill>
                <a:latin typeface="DM Sans"/>
                <a:sym typeface="DM Sans"/>
              </a:rPr>
              <a:t>Docházka</a:t>
            </a:r>
            <a:endParaRPr sz="2667" dirty="0"/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cs-CZ" sz="5200"/>
              <a:t>Co je dotazník a k čemu slouží</a:t>
            </a:r>
          </a:p>
        </p:txBody>
      </p:sp>
      <p:graphicFrame>
        <p:nvGraphicFramePr>
          <p:cNvPr id="16" name="Zástupný symbol pro obsah 2">
            <a:extLst>
              <a:ext uri="{FF2B5EF4-FFF2-40B4-BE49-F238E27FC236}">
                <a16:creationId xmlns:a16="http://schemas.microsoft.com/office/drawing/2014/main" id="{A966E164-17BB-5CDA-092E-8751930DFD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872363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4907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1242864-2340-EAE9-1764-E04EF40AD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34" y="238611"/>
            <a:ext cx="7062931" cy="6214532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8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BFF02F9-BC2A-10F6-F600-6F756742CA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6979404"/>
              </p:ext>
            </p:extLst>
          </p:nvPr>
        </p:nvGraphicFramePr>
        <p:xfrm>
          <a:off x="619760" y="894081"/>
          <a:ext cx="10868403" cy="5078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8372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/>
              <a:t>Hypotéza</a:t>
            </a:r>
            <a:r>
              <a:rPr lang="cs-CZ" sz="4000" dirty="0"/>
              <a:t>: tvrzení o vztahu mezi dvěma proměnnými.</a:t>
            </a:r>
          </a:p>
          <a:p>
            <a:pPr marL="0" indent="0" algn="ctr">
              <a:buNone/>
            </a:pPr>
            <a:endParaRPr lang="cs-CZ" sz="4000" dirty="0"/>
          </a:p>
          <a:p>
            <a:pPr marL="0" indent="0" algn="ctr">
              <a:buNone/>
            </a:pPr>
            <a:r>
              <a:rPr lang="cs-CZ" sz="4000" dirty="0"/>
              <a:t>Na základě hypotéz tvoříme položky do dotazníku.</a:t>
            </a:r>
          </a:p>
        </p:txBody>
      </p:sp>
    </p:spTree>
    <p:extLst>
      <p:ext uri="{BB962C8B-B14F-4D97-AF65-F5344CB8AC3E}">
        <p14:creationId xmlns:p14="http://schemas.microsoft.com/office/powerpoint/2010/main" val="114914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1F86E8-DFB6-D171-CABB-C51BCDAB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405744"/>
            <a:ext cx="7760645" cy="3950606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cs-CZ" sz="3600" dirty="0"/>
              <a:t>„Kvantitativní výzkum není nic jiného než </a:t>
            </a:r>
            <a:r>
              <a:rPr lang="cs-CZ" sz="3600" b="1" dirty="0"/>
              <a:t>testování hypotéz</a:t>
            </a:r>
            <a:r>
              <a:rPr lang="cs-CZ" sz="3600" dirty="0"/>
              <a:t>. (…) Deduktivní metoda vychází z teorie nebo z obecně formulovaného problému. Teoretický nebo praktický </a:t>
            </a:r>
            <a:r>
              <a:rPr lang="cs-CZ" sz="3600" b="1" dirty="0"/>
              <a:t>problém je přeložen do jazyka hypotéz</a:t>
            </a:r>
            <a:r>
              <a:rPr lang="cs-CZ" sz="3600" dirty="0"/>
              <a:t>. </a:t>
            </a:r>
            <a:r>
              <a:rPr lang="cs-CZ" sz="3600" b="1" dirty="0"/>
              <a:t>Hypotézy navrhují, jaké spojení mezi proměnnými bychom měli najít, je-li naše hypotéza pravdivá. </a:t>
            </a:r>
            <a:r>
              <a:rPr lang="cs-CZ" sz="3600" dirty="0"/>
              <a:t>Pak následuje sběr dat. Odpovídají-li závislosti mezi nalezenými daty vzorci předpovězenému v hypotézách, přijmeme hypotézy jako platné. Jinak musíme hypotézy odmítnout.“ 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r>
              <a:rPr lang="cs-CZ" sz="1700" dirty="0"/>
              <a:t>(</a:t>
            </a:r>
            <a:r>
              <a:rPr lang="cs-CZ" sz="1700" dirty="0" err="1"/>
              <a:t>Disman</a:t>
            </a:r>
            <a:r>
              <a:rPr lang="cs-CZ" sz="1700" dirty="0"/>
              <a:t>, 2002, s. 76)   </a:t>
            </a:r>
          </a:p>
          <a:p>
            <a:endParaRPr lang="cs-CZ" sz="1700" dirty="0"/>
          </a:p>
        </p:txBody>
      </p:sp>
      <p:pic>
        <p:nvPicPr>
          <p:cNvPr id="15" name="Picture 4" descr="Graf v dokumentu a pero">
            <a:extLst>
              <a:ext uri="{FF2B5EF4-FFF2-40B4-BE49-F238E27FC236}">
                <a16:creationId xmlns:a16="http://schemas.microsoft.com/office/drawing/2014/main" id="{D898CD79-A56E-8C3E-AE39-6463989AD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1" r="13438" b="-2"/>
          <a:stretch/>
        </p:blipFill>
        <p:spPr>
          <a:xfrm>
            <a:off x="9165771" y="1"/>
            <a:ext cx="30330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178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1422</Words>
  <Application>Microsoft Office PowerPoint</Application>
  <PresentationFormat>Širokoúhlá obrazovka</PresentationFormat>
  <Paragraphs>183</Paragraphs>
  <Slides>44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DM Sans</vt:lpstr>
      <vt:lpstr>Segoe Print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Co je dotazník a k čemu slouží</vt:lpstr>
      <vt:lpstr>Prezentace aplikace PowerPoint</vt:lpstr>
      <vt:lpstr>Prezentace aplikace PowerPoint</vt:lpstr>
      <vt:lpstr>Prezentace aplikace PowerPoint</vt:lpstr>
      <vt:lpstr>Prezentace aplikace PowerPoint</vt:lpstr>
      <vt:lpstr>Příklad</vt:lpstr>
      <vt:lpstr>Aktivita</vt:lpstr>
      <vt:lpstr>    </vt:lpstr>
      <vt:lpstr>Výhody a nevýhody dotazníku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Pořadí otázek  </vt:lpstr>
      <vt:lpstr>Tipy</vt:lpstr>
      <vt:lpstr>Příprava na seminář 05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Gabriela Šimková</dc:creator>
  <cp:lastModifiedBy>Gabriela Šimková</cp:lastModifiedBy>
  <cp:revision>1</cp:revision>
  <dcterms:created xsi:type="dcterms:W3CDTF">2023-11-02T06:10:25Z</dcterms:created>
  <dcterms:modified xsi:type="dcterms:W3CDTF">2023-11-03T11:11:53Z</dcterms:modified>
</cp:coreProperties>
</file>