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6" r:id="rId9"/>
    <p:sldId id="264" r:id="rId10"/>
    <p:sldId id="265" r:id="rId11"/>
    <p:sldId id="26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6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Navrátilová" userId="2b4d474a76c1cf27" providerId="LiveId" clId="{66581AA7-804E-4F68-AD8F-660E186A85F5}"/>
    <pc:docChg chg="undo custSel modSld">
      <pc:chgData name="Jana Navrátilová" userId="2b4d474a76c1cf27" providerId="LiveId" clId="{66581AA7-804E-4F68-AD8F-660E186A85F5}" dt="2023-12-10T19:23:45.963" v="491" actId="20577"/>
      <pc:docMkLst>
        <pc:docMk/>
      </pc:docMkLst>
      <pc:sldChg chg="addSp delSp modSp mod">
        <pc:chgData name="Jana Navrátilová" userId="2b4d474a76c1cf27" providerId="LiveId" clId="{66581AA7-804E-4F68-AD8F-660E186A85F5}" dt="2023-12-10T19:23:45.963" v="491" actId="20577"/>
        <pc:sldMkLst>
          <pc:docMk/>
          <pc:sldMk cId="1874825169" sldId="262"/>
        </pc:sldMkLst>
        <pc:spChg chg="add del">
          <ac:chgData name="Jana Navrátilová" userId="2b4d474a76c1cf27" providerId="LiveId" clId="{66581AA7-804E-4F68-AD8F-660E186A85F5}" dt="2023-12-10T19:23:21.787" v="440" actId="26606"/>
          <ac:spMkLst>
            <pc:docMk/>
            <pc:sldMk cId="1874825169" sldId="262"/>
            <ac:spMk id="9" creationId="{736F0DFD-0954-464F-BF12-DD2E6F6E0380}"/>
          </ac:spMkLst>
        </pc:spChg>
        <pc:graphicFrameChg chg="add modGraphic">
          <ac:chgData name="Jana Navrátilová" userId="2b4d474a76c1cf27" providerId="LiveId" clId="{66581AA7-804E-4F68-AD8F-660E186A85F5}" dt="2023-12-10T19:23:45.963" v="491" actId="20577"/>
          <ac:graphicFrameMkLst>
            <pc:docMk/>
            <pc:sldMk cId="1874825169" sldId="262"/>
            <ac:graphicFrameMk id="4" creationId="{22408620-D108-59F1-D790-B474294294EB}"/>
          </ac:graphicFrameMkLst>
        </pc:graphicFrameChg>
        <pc:graphicFrameChg chg="add del">
          <ac:chgData name="Jana Navrátilová" userId="2b4d474a76c1cf27" providerId="LiveId" clId="{66581AA7-804E-4F68-AD8F-660E186A85F5}" dt="2023-12-10T19:23:21.787" v="440" actId="26606"/>
          <ac:graphicFrameMkLst>
            <pc:docMk/>
            <pc:sldMk cId="1874825169" sldId="262"/>
            <ac:graphicFrameMk id="4" creationId="{D14114F8-EB61-426A-8600-070149F597DD}"/>
          </ac:graphicFrameMkLst>
        </pc:graphicFrameChg>
        <pc:graphicFrameChg chg="add del mod replId modGraphic">
          <ac:chgData name="Jana Navrátilová" userId="2b4d474a76c1cf27" providerId="LiveId" clId="{66581AA7-804E-4F68-AD8F-660E186A85F5}" dt="2023-12-10T19:23:21.799" v="442" actId="26606"/>
          <ac:graphicFrameMkLst>
            <pc:docMk/>
            <pc:sldMk cId="1874825169" sldId="262"/>
            <ac:graphicFrameMk id="11" creationId="{350A776F-A7B0-4638-86EA-482B8B217C3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97A49B-443F-465F-9649-C07C0ACC0D6E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A41DBD-6776-4E29-8C7A-EDED32C7BEAF}">
      <dgm:prSet/>
      <dgm:spPr/>
      <dgm:t>
        <a:bodyPr/>
        <a:lstStyle/>
        <a:p>
          <a:r>
            <a:rPr lang="cs-CZ" dirty="0"/>
            <a:t>Z čeho všeho budete vybírat (formativní, </a:t>
          </a:r>
          <a:r>
            <a:rPr lang="cs-CZ" dirty="0" err="1"/>
            <a:t>sumativní</a:t>
          </a:r>
          <a:r>
            <a:rPr lang="cs-CZ" dirty="0"/>
            <a:t>, kriteriální…)?</a:t>
          </a:r>
          <a:endParaRPr lang="en-US" dirty="0"/>
        </a:p>
      </dgm:t>
    </dgm:pt>
    <dgm:pt modelId="{78249D22-C86C-47E5-B6AD-140423685A40}" type="parTrans" cxnId="{148E26F6-FCC4-4928-8294-5F65D126C0FF}">
      <dgm:prSet/>
      <dgm:spPr/>
      <dgm:t>
        <a:bodyPr/>
        <a:lstStyle/>
        <a:p>
          <a:endParaRPr lang="en-US"/>
        </a:p>
      </dgm:t>
    </dgm:pt>
    <dgm:pt modelId="{C8D98CFB-A554-4BFA-B215-2C6DAE80FD3A}" type="sibTrans" cxnId="{148E26F6-FCC4-4928-8294-5F65D126C0F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B220CC4-C9B3-4E28-B506-69D82B4AC61C}">
      <dgm:prSet/>
      <dgm:spPr/>
      <dgm:t>
        <a:bodyPr/>
        <a:lstStyle/>
        <a:p>
          <a:r>
            <a:rPr lang="cs-CZ" dirty="0"/>
            <a:t>Podle čeho budete volit konkrétní typ hodnocení?</a:t>
          </a:r>
          <a:endParaRPr lang="en-US" dirty="0"/>
        </a:p>
      </dgm:t>
    </dgm:pt>
    <dgm:pt modelId="{BD4B979A-6CCE-460E-84E0-8899268B51B0}" type="parTrans" cxnId="{53354E0C-E063-41F5-A53A-B857C395EE96}">
      <dgm:prSet/>
      <dgm:spPr/>
      <dgm:t>
        <a:bodyPr/>
        <a:lstStyle/>
        <a:p>
          <a:endParaRPr lang="en-US"/>
        </a:p>
      </dgm:t>
    </dgm:pt>
    <dgm:pt modelId="{9907E2FB-8C14-4259-945A-6A813DE46A53}" type="sibTrans" cxnId="{53354E0C-E063-41F5-A53A-B857C395EE9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70D8F40-5D84-4A9F-9332-2A35E1F83FB8}">
      <dgm:prSet/>
      <dgm:spPr/>
      <dgm:t>
        <a:bodyPr/>
        <a:lstStyle/>
        <a:p>
          <a:r>
            <a:rPr lang="cs-CZ" dirty="0"/>
            <a:t>Na co je potřeba si dávat pozor?</a:t>
          </a:r>
          <a:endParaRPr lang="en-US" dirty="0"/>
        </a:p>
      </dgm:t>
    </dgm:pt>
    <dgm:pt modelId="{96D36C45-9313-4A31-8934-CE0174BC7212}" type="parTrans" cxnId="{84FE89CD-8D6E-4D84-8A1E-147BD6327235}">
      <dgm:prSet/>
      <dgm:spPr/>
      <dgm:t>
        <a:bodyPr/>
        <a:lstStyle/>
        <a:p>
          <a:endParaRPr lang="en-US"/>
        </a:p>
      </dgm:t>
    </dgm:pt>
    <dgm:pt modelId="{BECC920E-3CB8-4E24-97EE-3D1FE0494579}" type="sibTrans" cxnId="{84FE89CD-8D6E-4D84-8A1E-147BD6327235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ACB4807-17A3-46D8-BA43-71F06954CCE6}" type="pres">
      <dgm:prSet presAssocID="{3997A49B-443F-465F-9649-C07C0ACC0D6E}" presName="Name0" presStyleCnt="0">
        <dgm:presLayoutVars>
          <dgm:animLvl val="lvl"/>
          <dgm:resizeHandles val="exact"/>
        </dgm:presLayoutVars>
      </dgm:prSet>
      <dgm:spPr/>
    </dgm:pt>
    <dgm:pt modelId="{79548884-D2D7-473E-A31E-21C976CDBE0A}" type="pres">
      <dgm:prSet presAssocID="{07A41DBD-6776-4E29-8C7A-EDED32C7BEAF}" presName="compositeNode" presStyleCnt="0">
        <dgm:presLayoutVars>
          <dgm:bulletEnabled val="1"/>
        </dgm:presLayoutVars>
      </dgm:prSet>
      <dgm:spPr/>
    </dgm:pt>
    <dgm:pt modelId="{7D49B0E2-297B-4C08-A0D4-D16E930DD7AF}" type="pres">
      <dgm:prSet presAssocID="{07A41DBD-6776-4E29-8C7A-EDED32C7BEAF}" presName="bgRect" presStyleLbl="bgAccFollowNode1" presStyleIdx="0" presStyleCnt="3"/>
      <dgm:spPr/>
    </dgm:pt>
    <dgm:pt modelId="{F7EEDD87-5594-42C6-A3C8-F89D2DFF7225}" type="pres">
      <dgm:prSet presAssocID="{C8D98CFB-A554-4BFA-B215-2C6DAE80FD3A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85939DF7-63E3-4700-90A9-6E227B8C11E0}" type="pres">
      <dgm:prSet presAssocID="{07A41DBD-6776-4E29-8C7A-EDED32C7BEAF}" presName="bottomLine" presStyleLbl="alignNode1" presStyleIdx="1" presStyleCnt="6">
        <dgm:presLayoutVars/>
      </dgm:prSet>
      <dgm:spPr/>
    </dgm:pt>
    <dgm:pt modelId="{BF35B7AD-2B3D-43DE-918B-871A5DD3AEFE}" type="pres">
      <dgm:prSet presAssocID="{07A41DBD-6776-4E29-8C7A-EDED32C7BEAF}" presName="nodeText" presStyleLbl="bgAccFollowNode1" presStyleIdx="0" presStyleCnt="3">
        <dgm:presLayoutVars>
          <dgm:bulletEnabled val="1"/>
        </dgm:presLayoutVars>
      </dgm:prSet>
      <dgm:spPr/>
    </dgm:pt>
    <dgm:pt modelId="{2A210E8B-6328-42FB-93D5-0BC00F911A43}" type="pres">
      <dgm:prSet presAssocID="{C8D98CFB-A554-4BFA-B215-2C6DAE80FD3A}" presName="sibTrans" presStyleCnt="0"/>
      <dgm:spPr/>
    </dgm:pt>
    <dgm:pt modelId="{596DCF7B-3CF2-4210-8B85-1EECE4110359}" type="pres">
      <dgm:prSet presAssocID="{BB220CC4-C9B3-4E28-B506-69D82B4AC61C}" presName="compositeNode" presStyleCnt="0">
        <dgm:presLayoutVars>
          <dgm:bulletEnabled val="1"/>
        </dgm:presLayoutVars>
      </dgm:prSet>
      <dgm:spPr/>
    </dgm:pt>
    <dgm:pt modelId="{AEE23CBE-7C3E-4154-B0E5-05ADC5263DFD}" type="pres">
      <dgm:prSet presAssocID="{BB220CC4-C9B3-4E28-B506-69D82B4AC61C}" presName="bgRect" presStyleLbl="bgAccFollowNode1" presStyleIdx="1" presStyleCnt="3"/>
      <dgm:spPr/>
    </dgm:pt>
    <dgm:pt modelId="{55298238-D718-4EA7-9561-62A3A9CB2740}" type="pres">
      <dgm:prSet presAssocID="{9907E2FB-8C14-4259-945A-6A813DE46A53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B21B7E54-4D7A-42D2-A9FE-DCCCC5780F1D}" type="pres">
      <dgm:prSet presAssocID="{BB220CC4-C9B3-4E28-B506-69D82B4AC61C}" presName="bottomLine" presStyleLbl="alignNode1" presStyleIdx="3" presStyleCnt="6">
        <dgm:presLayoutVars/>
      </dgm:prSet>
      <dgm:spPr/>
    </dgm:pt>
    <dgm:pt modelId="{C9E351E0-6D36-44C0-BA62-0B594D062695}" type="pres">
      <dgm:prSet presAssocID="{BB220CC4-C9B3-4E28-B506-69D82B4AC61C}" presName="nodeText" presStyleLbl="bgAccFollowNode1" presStyleIdx="1" presStyleCnt="3">
        <dgm:presLayoutVars>
          <dgm:bulletEnabled val="1"/>
        </dgm:presLayoutVars>
      </dgm:prSet>
      <dgm:spPr/>
    </dgm:pt>
    <dgm:pt modelId="{D40B38DB-4E09-4F90-BF64-41C59530D8E8}" type="pres">
      <dgm:prSet presAssocID="{9907E2FB-8C14-4259-945A-6A813DE46A53}" presName="sibTrans" presStyleCnt="0"/>
      <dgm:spPr/>
    </dgm:pt>
    <dgm:pt modelId="{7308E766-E950-4959-A8C5-11B901BCDED9}" type="pres">
      <dgm:prSet presAssocID="{970D8F40-5D84-4A9F-9332-2A35E1F83FB8}" presName="compositeNode" presStyleCnt="0">
        <dgm:presLayoutVars>
          <dgm:bulletEnabled val="1"/>
        </dgm:presLayoutVars>
      </dgm:prSet>
      <dgm:spPr/>
    </dgm:pt>
    <dgm:pt modelId="{A9937BDB-4E60-4C1E-A167-583BF588BA07}" type="pres">
      <dgm:prSet presAssocID="{970D8F40-5D84-4A9F-9332-2A35E1F83FB8}" presName="bgRect" presStyleLbl="bgAccFollowNode1" presStyleIdx="2" presStyleCnt="3"/>
      <dgm:spPr/>
    </dgm:pt>
    <dgm:pt modelId="{FE1866BB-CF6E-4C2A-A82C-944AC0A6FF78}" type="pres">
      <dgm:prSet presAssocID="{BECC920E-3CB8-4E24-97EE-3D1FE0494579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30E20283-4489-492F-B1BC-63D809886AC0}" type="pres">
      <dgm:prSet presAssocID="{970D8F40-5D84-4A9F-9332-2A35E1F83FB8}" presName="bottomLine" presStyleLbl="alignNode1" presStyleIdx="5" presStyleCnt="6">
        <dgm:presLayoutVars/>
      </dgm:prSet>
      <dgm:spPr/>
    </dgm:pt>
    <dgm:pt modelId="{2EFCF7D3-252D-417C-B880-DBEA6181461D}" type="pres">
      <dgm:prSet presAssocID="{970D8F40-5D84-4A9F-9332-2A35E1F83FB8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53354E0C-E063-41F5-A53A-B857C395EE96}" srcId="{3997A49B-443F-465F-9649-C07C0ACC0D6E}" destId="{BB220CC4-C9B3-4E28-B506-69D82B4AC61C}" srcOrd="1" destOrd="0" parTransId="{BD4B979A-6CCE-460E-84E0-8899268B51B0}" sibTransId="{9907E2FB-8C14-4259-945A-6A813DE46A53}"/>
    <dgm:cxn modelId="{10A58314-C61C-4342-97B5-BB90A3CE26C3}" type="presOf" srcId="{07A41DBD-6776-4E29-8C7A-EDED32C7BEAF}" destId="{7D49B0E2-297B-4C08-A0D4-D16E930DD7AF}" srcOrd="0" destOrd="0" presId="urn:microsoft.com/office/officeart/2016/7/layout/BasicLinearProcessNumbered"/>
    <dgm:cxn modelId="{6F52666A-CE8D-4AED-B0CC-78C98B49A3C5}" type="presOf" srcId="{9907E2FB-8C14-4259-945A-6A813DE46A53}" destId="{55298238-D718-4EA7-9561-62A3A9CB2740}" srcOrd="0" destOrd="0" presId="urn:microsoft.com/office/officeart/2016/7/layout/BasicLinearProcessNumbered"/>
    <dgm:cxn modelId="{E7E98259-76F7-45EB-887F-09E86994E7C0}" type="presOf" srcId="{BB220CC4-C9B3-4E28-B506-69D82B4AC61C}" destId="{AEE23CBE-7C3E-4154-B0E5-05ADC5263DFD}" srcOrd="0" destOrd="0" presId="urn:microsoft.com/office/officeart/2016/7/layout/BasicLinearProcessNumbered"/>
    <dgm:cxn modelId="{BE453B5A-6BEE-48D5-8D1F-445692402F69}" type="presOf" srcId="{BECC920E-3CB8-4E24-97EE-3D1FE0494579}" destId="{FE1866BB-CF6E-4C2A-A82C-944AC0A6FF78}" srcOrd="0" destOrd="0" presId="urn:microsoft.com/office/officeart/2016/7/layout/BasicLinearProcessNumbered"/>
    <dgm:cxn modelId="{A8A53A94-3CF1-442A-A09A-82B7578D1928}" type="presOf" srcId="{970D8F40-5D84-4A9F-9332-2A35E1F83FB8}" destId="{2EFCF7D3-252D-417C-B880-DBEA6181461D}" srcOrd="1" destOrd="0" presId="urn:microsoft.com/office/officeart/2016/7/layout/BasicLinearProcessNumbered"/>
    <dgm:cxn modelId="{B5A7CF9F-BED2-464E-AA4D-2C297358374D}" type="presOf" srcId="{3997A49B-443F-465F-9649-C07C0ACC0D6E}" destId="{EACB4807-17A3-46D8-BA43-71F06954CCE6}" srcOrd="0" destOrd="0" presId="urn:microsoft.com/office/officeart/2016/7/layout/BasicLinearProcessNumbered"/>
    <dgm:cxn modelId="{C10298A0-ABD4-4A0B-8230-8EBC42BB72C7}" type="presOf" srcId="{C8D98CFB-A554-4BFA-B215-2C6DAE80FD3A}" destId="{F7EEDD87-5594-42C6-A3C8-F89D2DFF7225}" srcOrd="0" destOrd="0" presId="urn:microsoft.com/office/officeart/2016/7/layout/BasicLinearProcessNumbered"/>
    <dgm:cxn modelId="{6F0F71AA-8068-4FAE-A10D-8AD271A6A96B}" type="presOf" srcId="{07A41DBD-6776-4E29-8C7A-EDED32C7BEAF}" destId="{BF35B7AD-2B3D-43DE-918B-871A5DD3AEFE}" srcOrd="1" destOrd="0" presId="urn:microsoft.com/office/officeart/2016/7/layout/BasicLinearProcessNumbered"/>
    <dgm:cxn modelId="{59D388B7-9520-40FE-A227-13C3FA1A5A7D}" type="presOf" srcId="{BB220CC4-C9B3-4E28-B506-69D82B4AC61C}" destId="{C9E351E0-6D36-44C0-BA62-0B594D062695}" srcOrd="1" destOrd="0" presId="urn:microsoft.com/office/officeart/2016/7/layout/BasicLinearProcessNumbered"/>
    <dgm:cxn modelId="{D2CDDABE-8A6E-46FD-8BC0-DE063761A59D}" type="presOf" srcId="{970D8F40-5D84-4A9F-9332-2A35E1F83FB8}" destId="{A9937BDB-4E60-4C1E-A167-583BF588BA07}" srcOrd="0" destOrd="0" presId="urn:microsoft.com/office/officeart/2016/7/layout/BasicLinearProcessNumbered"/>
    <dgm:cxn modelId="{84FE89CD-8D6E-4D84-8A1E-147BD6327235}" srcId="{3997A49B-443F-465F-9649-C07C0ACC0D6E}" destId="{970D8F40-5D84-4A9F-9332-2A35E1F83FB8}" srcOrd="2" destOrd="0" parTransId="{96D36C45-9313-4A31-8934-CE0174BC7212}" sibTransId="{BECC920E-3CB8-4E24-97EE-3D1FE0494579}"/>
    <dgm:cxn modelId="{148E26F6-FCC4-4928-8294-5F65D126C0FF}" srcId="{3997A49B-443F-465F-9649-C07C0ACC0D6E}" destId="{07A41DBD-6776-4E29-8C7A-EDED32C7BEAF}" srcOrd="0" destOrd="0" parTransId="{78249D22-C86C-47E5-B6AD-140423685A40}" sibTransId="{C8D98CFB-A554-4BFA-B215-2C6DAE80FD3A}"/>
    <dgm:cxn modelId="{3CA084D3-FF5C-4975-8387-12B1F87A1CBC}" type="presParOf" srcId="{EACB4807-17A3-46D8-BA43-71F06954CCE6}" destId="{79548884-D2D7-473E-A31E-21C976CDBE0A}" srcOrd="0" destOrd="0" presId="urn:microsoft.com/office/officeart/2016/7/layout/BasicLinearProcessNumbered"/>
    <dgm:cxn modelId="{ACAB9A8D-B66B-4339-8C3D-FFBBF69FBECE}" type="presParOf" srcId="{79548884-D2D7-473E-A31E-21C976CDBE0A}" destId="{7D49B0E2-297B-4C08-A0D4-D16E930DD7AF}" srcOrd="0" destOrd="0" presId="urn:microsoft.com/office/officeart/2016/7/layout/BasicLinearProcessNumbered"/>
    <dgm:cxn modelId="{0B66CFAE-0758-4D10-A2BC-B8A36D15CEA6}" type="presParOf" srcId="{79548884-D2D7-473E-A31E-21C976CDBE0A}" destId="{F7EEDD87-5594-42C6-A3C8-F89D2DFF7225}" srcOrd="1" destOrd="0" presId="urn:microsoft.com/office/officeart/2016/7/layout/BasicLinearProcessNumbered"/>
    <dgm:cxn modelId="{668EA4A9-E7ED-4DDB-8FC5-6BC72FF02740}" type="presParOf" srcId="{79548884-D2D7-473E-A31E-21C976CDBE0A}" destId="{85939DF7-63E3-4700-90A9-6E227B8C11E0}" srcOrd="2" destOrd="0" presId="urn:microsoft.com/office/officeart/2016/7/layout/BasicLinearProcessNumbered"/>
    <dgm:cxn modelId="{BD052A27-9809-48DE-AE2F-C2CFE6472A9D}" type="presParOf" srcId="{79548884-D2D7-473E-A31E-21C976CDBE0A}" destId="{BF35B7AD-2B3D-43DE-918B-871A5DD3AEFE}" srcOrd="3" destOrd="0" presId="urn:microsoft.com/office/officeart/2016/7/layout/BasicLinearProcessNumbered"/>
    <dgm:cxn modelId="{6E502F6C-11F8-4D08-BC4C-A289566093D1}" type="presParOf" srcId="{EACB4807-17A3-46D8-BA43-71F06954CCE6}" destId="{2A210E8B-6328-42FB-93D5-0BC00F911A43}" srcOrd="1" destOrd="0" presId="urn:microsoft.com/office/officeart/2016/7/layout/BasicLinearProcessNumbered"/>
    <dgm:cxn modelId="{EB0AF88E-FD32-4EB7-8C6D-A933DF07C17E}" type="presParOf" srcId="{EACB4807-17A3-46D8-BA43-71F06954CCE6}" destId="{596DCF7B-3CF2-4210-8B85-1EECE4110359}" srcOrd="2" destOrd="0" presId="urn:microsoft.com/office/officeart/2016/7/layout/BasicLinearProcessNumbered"/>
    <dgm:cxn modelId="{0FEB84CE-4F3B-42EA-BD80-0A9B04F770B7}" type="presParOf" srcId="{596DCF7B-3CF2-4210-8B85-1EECE4110359}" destId="{AEE23CBE-7C3E-4154-B0E5-05ADC5263DFD}" srcOrd="0" destOrd="0" presId="urn:microsoft.com/office/officeart/2016/7/layout/BasicLinearProcessNumbered"/>
    <dgm:cxn modelId="{C8A4952E-05F1-4497-BD45-727571A5F33C}" type="presParOf" srcId="{596DCF7B-3CF2-4210-8B85-1EECE4110359}" destId="{55298238-D718-4EA7-9561-62A3A9CB2740}" srcOrd="1" destOrd="0" presId="urn:microsoft.com/office/officeart/2016/7/layout/BasicLinearProcessNumbered"/>
    <dgm:cxn modelId="{0A159C73-9B69-477F-87EC-47B3993396DC}" type="presParOf" srcId="{596DCF7B-3CF2-4210-8B85-1EECE4110359}" destId="{B21B7E54-4D7A-42D2-A9FE-DCCCC5780F1D}" srcOrd="2" destOrd="0" presId="urn:microsoft.com/office/officeart/2016/7/layout/BasicLinearProcessNumbered"/>
    <dgm:cxn modelId="{9903EC80-BEA9-443B-BE02-E2A4FD474A74}" type="presParOf" srcId="{596DCF7B-3CF2-4210-8B85-1EECE4110359}" destId="{C9E351E0-6D36-44C0-BA62-0B594D062695}" srcOrd="3" destOrd="0" presId="urn:microsoft.com/office/officeart/2016/7/layout/BasicLinearProcessNumbered"/>
    <dgm:cxn modelId="{94110471-2676-43F1-8F57-7132DABB0F68}" type="presParOf" srcId="{EACB4807-17A3-46D8-BA43-71F06954CCE6}" destId="{D40B38DB-4E09-4F90-BF64-41C59530D8E8}" srcOrd="3" destOrd="0" presId="urn:microsoft.com/office/officeart/2016/7/layout/BasicLinearProcessNumbered"/>
    <dgm:cxn modelId="{F720E38D-27FB-4CE9-B732-70FFC084D615}" type="presParOf" srcId="{EACB4807-17A3-46D8-BA43-71F06954CCE6}" destId="{7308E766-E950-4959-A8C5-11B901BCDED9}" srcOrd="4" destOrd="0" presId="urn:microsoft.com/office/officeart/2016/7/layout/BasicLinearProcessNumbered"/>
    <dgm:cxn modelId="{AA44F3A0-82F5-427B-89C9-06685DFA23AB}" type="presParOf" srcId="{7308E766-E950-4959-A8C5-11B901BCDED9}" destId="{A9937BDB-4E60-4C1E-A167-583BF588BA07}" srcOrd="0" destOrd="0" presId="urn:microsoft.com/office/officeart/2016/7/layout/BasicLinearProcessNumbered"/>
    <dgm:cxn modelId="{0F2A59FD-554A-4142-A037-AEF8DF7393BF}" type="presParOf" srcId="{7308E766-E950-4959-A8C5-11B901BCDED9}" destId="{FE1866BB-CF6E-4C2A-A82C-944AC0A6FF78}" srcOrd="1" destOrd="0" presId="urn:microsoft.com/office/officeart/2016/7/layout/BasicLinearProcessNumbered"/>
    <dgm:cxn modelId="{F2A9CAF0-0AA1-463F-B352-5993D466EB52}" type="presParOf" srcId="{7308E766-E950-4959-A8C5-11B901BCDED9}" destId="{30E20283-4489-492F-B1BC-63D809886AC0}" srcOrd="2" destOrd="0" presId="urn:microsoft.com/office/officeart/2016/7/layout/BasicLinearProcessNumbered"/>
    <dgm:cxn modelId="{63124CC6-8FFE-4FF3-9103-D8138C732C9D}" type="presParOf" srcId="{7308E766-E950-4959-A8C5-11B901BCDED9}" destId="{2EFCF7D3-252D-417C-B880-DBEA6181461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9B0E2-297B-4C08-A0D4-D16E930DD7AF}">
      <dsp:nvSpPr>
        <dsp:cNvPr id="0" name=""/>
        <dsp:cNvSpPr/>
      </dsp:nvSpPr>
      <dsp:spPr>
        <a:xfrm>
          <a:off x="0" y="0"/>
          <a:ext cx="3286125" cy="41608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 čeho všeho budete vybírat (formativní, </a:t>
          </a:r>
          <a:r>
            <a:rPr lang="cs-CZ" sz="2600" kern="1200" dirty="0" err="1"/>
            <a:t>sumativní</a:t>
          </a:r>
          <a:r>
            <a:rPr lang="cs-CZ" sz="2600" kern="1200" dirty="0"/>
            <a:t>, kriteriální…)?</a:t>
          </a:r>
          <a:endParaRPr lang="en-US" sz="2600" kern="1200" dirty="0"/>
        </a:p>
      </dsp:txBody>
      <dsp:txXfrm>
        <a:off x="0" y="1581118"/>
        <a:ext cx="3286125" cy="2496502"/>
      </dsp:txXfrm>
    </dsp:sp>
    <dsp:sp modelId="{F7EEDD87-5594-42C6-A3C8-F89D2DFF7225}">
      <dsp:nvSpPr>
        <dsp:cNvPr id="0" name=""/>
        <dsp:cNvSpPr/>
      </dsp:nvSpPr>
      <dsp:spPr>
        <a:xfrm>
          <a:off x="1018936" y="416083"/>
          <a:ext cx="1248251" cy="12482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319" tIns="12700" rIns="9731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01738" y="598885"/>
        <a:ext cx="882647" cy="882647"/>
      </dsp:txXfrm>
    </dsp:sp>
    <dsp:sp modelId="{85939DF7-63E3-4700-90A9-6E227B8C11E0}">
      <dsp:nvSpPr>
        <dsp:cNvPr id="0" name=""/>
        <dsp:cNvSpPr/>
      </dsp:nvSpPr>
      <dsp:spPr>
        <a:xfrm>
          <a:off x="0" y="4160765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23CBE-7C3E-4154-B0E5-05ADC5263DFD}">
      <dsp:nvSpPr>
        <dsp:cNvPr id="0" name=""/>
        <dsp:cNvSpPr/>
      </dsp:nvSpPr>
      <dsp:spPr>
        <a:xfrm>
          <a:off x="3614737" y="0"/>
          <a:ext cx="3286125" cy="41608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Podle čeho budete volit konkrétní typ hodnocení?</a:t>
          </a:r>
          <a:endParaRPr lang="en-US" sz="2600" kern="1200" dirty="0"/>
        </a:p>
      </dsp:txBody>
      <dsp:txXfrm>
        <a:off x="3614737" y="1581118"/>
        <a:ext cx="3286125" cy="2496502"/>
      </dsp:txXfrm>
    </dsp:sp>
    <dsp:sp modelId="{55298238-D718-4EA7-9561-62A3A9CB2740}">
      <dsp:nvSpPr>
        <dsp:cNvPr id="0" name=""/>
        <dsp:cNvSpPr/>
      </dsp:nvSpPr>
      <dsp:spPr>
        <a:xfrm>
          <a:off x="4633674" y="416083"/>
          <a:ext cx="1248251" cy="12482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319" tIns="12700" rIns="9731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16476" y="598885"/>
        <a:ext cx="882647" cy="882647"/>
      </dsp:txXfrm>
    </dsp:sp>
    <dsp:sp modelId="{B21B7E54-4D7A-42D2-A9FE-DCCCC5780F1D}">
      <dsp:nvSpPr>
        <dsp:cNvPr id="0" name=""/>
        <dsp:cNvSpPr/>
      </dsp:nvSpPr>
      <dsp:spPr>
        <a:xfrm>
          <a:off x="3614737" y="4160765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37BDB-4E60-4C1E-A167-583BF588BA07}">
      <dsp:nvSpPr>
        <dsp:cNvPr id="0" name=""/>
        <dsp:cNvSpPr/>
      </dsp:nvSpPr>
      <dsp:spPr>
        <a:xfrm>
          <a:off x="7229475" y="0"/>
          <a:ext cx="3286125" cy="41608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Na co je potřeba si dávat pozor?</a:t>
          </a:r>
          <a:endParaRPr lang="en-US" sz="2600" kern="1200" dirty="0"/>
        </a:p>
      </dsp:txBody>
      <dsp:txXfrm>
        <a:off x="7229475" y="1581118"/>
        <a:ext cx="3286125" cy="2496502"/>
      </dsp:txXfrm>
    </dsp:sp>
    <dsp:sp modelId="{FE1866BB-CF6E-4C2A-A82C-944AC0A6FF78}">
      <dsp:nvSpPr>
        <dsp:cNvPr id="0" name=""/>
        <dsp:cNvSpPr/>
      </dsp:nvSpPr>
      <dsp:spPr>
        <a:xfrm>
          <a:off x="8248411" y="416083"/>
          <a:ext cx="1248251" cy="12482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319" tIns="12700" rIns="9731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31213" y="598885"/>
        <a:ext cx="882647" cy="882647"/>
      </dsp:txXfrm>
    </dsp:sp>
    <dsp:sp modelId="{30E20283-4489-492F-B1BC-63D809886AC0}">
      <dsp:nvSpPr>
        <dsp:cNvPr id="0" name=""/>
        <dsp:cNvSpPr/>
      </dsp:nvSpPr>
      <dsp:spPr>
        <a:xfrm>
          <a:off x="7229475" y="4160765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9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07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29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9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4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2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2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0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3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3" descr="Obsah obrázku vektorová grafika, umění&#10;&#10;Popis byl vytvořen automaticky se střední mírou spolehlivosti">
            <a:extLst>
              <a:ext uri="{FF2B5EF4-FFF2-40B4-BE49-F238E27FC236}">
                <a16:creationId xmlns:a16="http://schemas.microsoft.com/office/drawing/2014/main" id="{B401B06A-7DC5-9561-26DA-5475451594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7" r="9974"/>
          <a:stretch/>
        </p:blipFill>
        <p:spPr>
          <a:xfrm>
            <a:off x="20" y="-109718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E7234B-2E58-4DDB-80AF-C416F6BBA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1341624"/>
          </a:xfrm>
        </p:spPr>
        <p:txBody>
          <a:bodyPr anchor="b">
            <a:normAutofit/>
          </a:bodyPr>
          <a:lstStyle/>
          <a:p>
            <a:r>
              <a:rPr lang="cs-CZ" sz="4000" dirty="0"/>
              <a:t>Hodnocení výsledků žáka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60FDD6-B205-4C67-BE85-53E879A80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040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66A6D-C0E8-4BD3-8F78-F05CFC13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Akční zóna učitele</a:t>
            </a:r>
            <a:endParaRPr lang="cs-CZ" dirty="0"/>
          </a:p>
        </p:txBody>
      </p:sp>
      <p:pic>
        <p:nvPicPr>
          <p:cNvPr id="4" name="Zástupný symbol pro obsah 4" descr="Obsah obrázku elektronika&#10;&#10;Popis vygenerován s vysokou mírou spolehlivosti">
            <a:extLst>
              <a:ext uri="{FF2B5EF4-FFF2-40B4-BE49-F238E27FC236}">
                <a16:creationId xmlns:a16="http://schemas.microsoft.com/office/drawing/2014/main" id="{F056E3C7-E6AD-447A-AD43-491C0A6943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2" r="6060" b="19868"/>
          <a:stretch/>
        </p:blipFill>
        <p:spPr>
          <a:xfrm>
            <a:off x="833360" y="1767840"/>
            <a:ext cx="10291839" cy="454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927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A6BB6-82CA-4F39-81E9-A648C9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7957D4-DA62-434E-A228-40AA1AD3F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Dokážu shrnout, co je pro mě stěžejní v RVP a ŠVP. </a:t>
            </a:r>
          </a:p>
          <a:p>
            <a:r>
              <a:rPr lang="cs-CZ" dirty="0"/>
              <a:t>Dokážu vysvětlit, co jsou očekávané výstupy.</a:t>
            </a:r>
          </a:p>
          <a:p>
            <a:r>
              <a:rPr lang="cs-CZ" dirty="0"/>
              <a:t>Dokážu naformulovat jasný, konkrétní a ověřitelný výukový cíl.</a:t>
            </a:r>
          </a:p>
          <a:p>
            <a:r>
              <a:rPr lang="cs-CZ" dirty="0"/>
              <a:t>Ke zvolenému cíli dokážu vybrat vhodnou výukovou strategii.</a:t>
            </a:r>
          </a:p>
          <a:p>
            <a:r>
              <a:rPr lang="cs-CZ" dirty="0"/>
              <a:t>Ke zvolenému cíli dokážu vybrat vhodnou výukovou metodu a formu. </a:t>
            </a:r>
          </a:p>
          <a:p>
            <a:r>
              <a:rPr lang="cs-CZ" dirty="0"/>
              <a:t>Dokážu popsat podstatu diferenciace ve výuce a uvést příklady. </a:t>
            </a:r>
          </a:p>
          <a:p>
            <a:r>
              <a:rPr lang="cs-CZ" dirty="0"/>
              <a:t>Dokážu rozlišit jednotlivé typy hodnocení. </a:t>
            </a:r>
          </a:p>
        </p:txBody>
      </p:sp>
    </p:spTree>
    <p:extLst>
      <p:ext uri="{BB962C8B-B14F-4D97-AF65-F5344CB8AC3E}">
        <p14:creationId xmlns:p14="http://schemas.microsoft.com/office/powerpoint/2010/main" val="425003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95B28-9815-4D11-A4D8-8FC7656F5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dnes čeká?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C2FD27-EA66-4DDE-8991-79081F650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Reflexe vybraných zásad z DESATERA</a:t>
            </a:r>
          </a:p>
          <a:p>
            <a:r>
              <a:rPr lang="cs-CZ" dirty="0"/>
              <a:t>Téma hodnocení žákovských výsledků</a:t>
            </a:r>
          </a:p>
          <a:p>
            <a:r>
              <a:rPr lang="cs-CZ" dirty="0"/>
              <a:t>Kritické body portfoliového úkolu</a:t>
            </a:r>
          </a:p>
          <a:p>
            <a:r>
              <a:rPr lang="cs-CZ" dirty="0"/>
              <a:t>Úvahy o zasedacím pořádku</a:t>
            </a:r>
          </a:p>
          <a:p>
            <a:r>
              <a:rPr lang="cs-CZ" dirty="0"/>
              <a:t>Rekapitulace semináře a společné rozloučení</a:t>
            </a:r>
          </a:p>
        </p:txBody>
      </p:sp>
    </p:spTree>
    <p:extLst>
      <p:ext uri="{BB962C8B-B14F-4D97-AF65-F5344CB8AC3E}">
        <p14:creationId xmlns:p14="http://schemas.microsoft.com/office/powerpoint/2010/main" val="3103851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1F4B7-4D41-4544-A170-266F26E96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834E95-8058-40C6-B192-3DC9C9EC6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r>
              <a:rPr lang="cs-CZ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Nastudujte si typy 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hodnocení a na</a:t>
            </a:r>
            <a:r>
              <a:rPr lang="cs-CZ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vrhněte způsoby hodnocení, kterými budete ověřovat naplnění výukových cílů (konkrétní příklad, postup, příp. ukázku).</a:t>
            </a:r>
          </a:p>
          <a:p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Úkol již neodevzdáváte, odevzdáte až </a:t>
            </a:r>
            <a:r>
              <a:rPr lang="cs-CZ" dirty="0">
                <a:solidFill>
                  <a:srgbClr val="FF0000"/>
                </a:solidFill>
                <a:latin typeface="Open Sans" panose="020B0606030504020204" pitchFamily="34" charset="0"/>
              </a:rPr>
              <a:t>finální verzi 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portfoliového úkolu do </a:t>
            </a:r>
            <a:r>
              <a:rPr lang="cs-CZ" dirty="0">
                <a:solidFill>
                  <a:srgbClr val="FF0000"/>
                </a:solidFill>
                <a:latin typeface="Open Sans" panose="020B0606030504020204" pitchFamily="34" charset="0"/>
              </a:rPr>
              <a:t>15. 12. 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do odevzdávárny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04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rgbClr val="E72989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F15E6C-13FC-47FC-83CD-1D78056A4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Brainstorming k hodnocení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FCC4414-DC58-84F7-E852-0E9B4517CD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990832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202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6ECE9-17A6-4B1C-99C8-47092610D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Portfoliový úkol: Na co si dát pozor?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2EB308-174B-4403-A186-23848C9ED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Princip kongruence:</a:t>
            </a:r>
            <a:endParaRPr lang="cs-CZ" i="1" dirty="0"/>
          </a:p>
          <a:p>
            <a:pPr lvl="1"/>
            <a:r>
              <a:rPr lang="cs-CZ" dirty="0"/>
              <a:t>zda je v souladu stanovení cílů, úloh, hodnocení s očekávánými výstupy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996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3C22E-C04F-4DE3-805F-80770189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Portfoliový úkol: Co je potřeba doplnit?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BB26B-E55D-4186-95DC-9A88F4AF2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Přípravu </a:t>
            </a:r>
            <a:r>
              <a:rPr lang="cs-CZ" b="1" dirty="0"/>
              <a:t>na jednu </a:t>
            </a:r>
            <a:r>
              <a:rPr lang="cs-CZ" dirty="0"/>
              <a:t>vyučovací hodinu zpracujete jako základ </a:t>
            </a:r>
            <a:r>
              <a:rPr lang="cs-CZ" b="1" dirty="0"/>
              <a:t>přípravy na výuku</a:t>
            </a:r>
          </a:p>
          <a:p>
            <a:endParaRPr lang="cs-CZ" b="1" dirty="0"/>
          </a:p>
          <a:p>
            <a:r>
              <a:rPr lang="cs-CZ" dirty="0"/>
              <a:t>Můžete se inspirovat tabulkou (viz studijní materiály)</a:t>
            </a:r>
          </a:p>
          <a:p>
            <a:endParaRPr lang="cs-CZ" dirty="0"/>
          </a:p>
          <a:p>
            <a:r>
              <a:rPr lang="cs-CZ" dirty="0"/>
              <a:t>Pokud zvolíte jiný způsob prezentace přípravy na výuku, dodržte, prosím </a:t>
            </a:r>
            <a:r>
              <a:rPr lang="cs-CZ" b="1" dirty="0"/>
              <a:t>všechny body v tabulce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1192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2408620-D108-59F1-D790-B47429429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69726"/>
              </p:ext>
            </p:extLst>
          </p:nvPr>
        </p:nvGraphicFramePr>
        <p:xfrm>
          <a:off x="772480" y="643467"/>
          <a:ext cx="10647040" cy="557107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246440">
                  <a:extLst>
                    <a:ext uri="{9D8B030D-6E8A-4147-A177-3AD203B41FA5}">
                      <a16:colId xmlns:a16="http://schemas.microsoft.com/office/drawing/2014/main" val="2165701245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4219987062"/>
                    </a:ext>
                  </a:extLst>
                </a:gridCol>
              </a:tblGrid>
              <a:tr h="4319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Předmět, třída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 anchor="b"/>
                </a:tc>
                <a:extLst>
                  <a:ext uri="{0D108BD9-81ED-4DB2-BD59-A6C34878D82A}">
                    <a16:rowId xmlns:a16="http://schemas.microsoft.com/office/drawing/2014/main" val="3360794082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Téma vyučovací hodiny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2261454606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Výukové cíle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2111648006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DAU pojmová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Pojmovou mapu lze vložit samostatně mimo tabulku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938915088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Vyučovací strategie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Deduktivní, induktivní, sociální přístup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2744824812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Použité prostředky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Pomůcky, </a:t>
                      </a:r>
                      <a:r>
                        <a:rPr lang="cs-CZ" sz="1200" cap="none" spc="0" err="1">
                          <a:solidFill>
                            <a:schemeClr val="tx1"/>
                          </a:solidFill>
                          <a:effectLst/>
                        </a:rPr>
                        <a:t>prac</a:t>
                      </a: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. listy, učebnice, technologie…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1514816940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Metody a formy výuky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Např. Dialogické (front. rozhovor), skupinová práce…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2875102756"/>
                  </a:ext>
                </a:extLst>
              </a:tr>
              <a:tr h="21211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Struktura vyučovací hodiny: fáze, časové hledisko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Členění fází hodiny (např.)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Motivace (</a:t>
                      </a:r>
                      <a:r>
                        <a:rPr lang="cs-CZ" sz="1200" cap="none" spc="0" err="1">
                          <a:solidFill>
                            <a:schemeClr val="tx1"/>
                          </a:solidFill>
                          <a:effectLst/>
                        </a:rPr>
                        <a:t>warming</a:t>
                      </a: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Expozice (zprostředkování učiva)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Fixace (upevňování učebními úlohami)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Diagnóza (zjišťování porozumění a hodnocení)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Aplikace (propojení teorie s praxí, např, formou DÚ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Časové rozvržení</a:t>
                      </a: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3002387340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Vybrané zásady z DESATERA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4 zásady, vypsat je a uvést jejich naplnění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1807484878"/>
                  </a:ext>
                </a:extLst>
              </a:tr>
              <a:tr h="3772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cap="none" spc="0">
                          <a:solidFill>
                            <a:schemeClr val="tx1"/>
                          </a:solidFill>
                          <a:effectLst/>
                        </a:rPr>
                        <a:t>Způsob hodnocení výsledků žáka</a:t>
                      </a:r>
                      <a:endParaRPr lang="cs-CZ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cap="none" spc="0" dirty="0">
                          <a:solidFill>
                            <a:schemeClr val="tx1"/>
                          </a:solidFill>
                          <a:effectLst/>
                        </a:rPr>
                        <a:t>Konkrétní příklad – můžete včlenit do fáze hodiny</a:t>
                      </a:r>
                      <a:r>
                        <a:rPr lang="cs-CZ" sz="1200" cap="none" spc="0">
                          <a:solidFill>
                            <a:schemeClr val="tx1"/>
                          </a:solidFill>
                          <a:effectLst/>
                        </a:rPr>
                        <a:t>: diagnóza</a:t>
                      </a:r>
                      <a:endParaRPr lang="cs-CZ" sz="12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83" marR="67696" marT="18053" marB="135392"/>
                </a:tc>
                <a:extLst>
                  <a:ext uri="{0D108BD9-81ED-4DB2-BD59-A6C34878D82A}">
                    <a16:rowId xmlns:a16="http://schemas.microsoft.com/office/drawing/2014/main" val="248380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825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obsah 4" descr="Obsah obrázku patro, interiér, stůl, okno">
            <a:extLst>
              <a:ext uri="{FF2B5EF4-FFF2-40B4-BE49-F238E27FC236}">
                <a16:creationId xmlns:a16="http://schemas.microsoft.com/office/drawing/2014/main" id="{8AF6FA13-4793-48DF-A9EA-8C5ED12CE0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0" b="260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FCD6E6-4E9C-4C11-806E-0D8D26787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2"/>
            <a:ext cx="4023360" cy="28022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i="1"/>
              <a:t>Jak na tvorbu zasedacího pořádku?</a:t>
            </a:r>
          </a:p>
        </p:txBody>
      </p:sp>
    </p:spTree>
    <p:extLst>
      <p:ext uri="{BB962C8B-B14F-4D97-AF65-F5344CB8AC3E}">
        <p14:creationId xmlns:p14="http://schemas.microsoft.com/office/powerpoint/2010/main" val="403059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9E45F-4486-4D5B-A035-FB552494D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B212F1-7940-4DF9-9C64-EC1EC11C1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sálové              tvar U 		modulové</a:t>
            </a:r>
          </a:p>
          <a:p>
            <a:endParaRPr lang="cs-CZ" dirty="0"/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5F81B484-2F87-4627-B751-F4D3A39A0F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89"/>
          <a:stretch/>
        </p:blipFill>
        <p:spPr>
          <a:xfrm>
            <a:off x="2058405" y="2512463"/>
            <a:ext cx="7894320" cy="352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40952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8E5"/>
      </a:lt2>
      <a:accent1>
        <a:srgbClr val="E72989"/>
      </a:accent1>
      <a:accent2>
        <a:srgbClr val="D51728"/>
      </a:accent2>
      <a:accent3>
        <a:srgbClr val="E76729"/>
      </a:accent3>
      <a:accent4>
        <a:srgbClr val="CC9E16"/>
      </a:accent4>
      <a:accent5>
        <a:srgbClr val="96AD1F"/>
      </a:accent5>
      <a:accent6>
        <a:srgbClr val="59B914"/>
      </a:accent6>
      <a:hlink>
        <a:srgbClr val="309261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394</Words>
  <Application>Microsoft Office PowerPoint</Application>
  <PresentationFormat>Širokoúhlá obrazovka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Open Sans</vt:lpstr>
      <vt:lpstr>BrushVTI</vt:lpstr>
      <vt:lpstr>Hodnocení výsledků žáka</vt:lpstr>
      <vt:lpstr>Co nás dnes čeká?</vt:lpstr>
      <vt:lpstr>Úkol na příště</vt:lpstr>
      <vt:lpstr>Brainstorming k hodnocení</vt:lpstr>
      <vt:lpstr>Portfoliový úkol: Na co si dát pozor?</vt:lpstr>
      <vt:lpstr>Portfoliový úkol: Co je potřeba doplnit?</vt:lpstr>
      <vt:lpstr>Prezentace aplikace PowerPoint</vt:lpstr>
      <vt:lpstr>Jak na tvorbu zasedacího pořádku?</vt:lpstr>
      <vt:lpstr>Uspořádání třídy</vt:lpstr>
      <vt:lpstr>Akční zóna učitele</vt:lpstr>
      <vt:lpstr>Rekapitulace semináře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výsledků žáka</dc:title>
  <dc:creator>Jana Navrátilová</dc:creator>
  <cp:lastModifiedBy>Jana Navrátilová</cp:lastModifiedBy>
  <cp:revision>5</cp:revision>
  <dcterms:created xsi:type="dcterms:W3CDTF">2023-12-04T10:52:24Z</dcterms:created>
  <dcterms:modified xsi:type="dcterms:W3CDTF">2023-12-10T19:23:49Z</dcterms:modified>
</cp:coreProperties>
</file>