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49"/>
  </p:notesMasterIdLst>
  <p:handoutMasterIdLst>
    <p:handoutMasterId r:id="rId50"/>
  </p:handoutMasterIdLst>
  <p:sldIdLst>
    <p:sldId id="256" r:id="rId2"/>
    <p:sldId id="282" r:id="rId3"/>
    <p:sldId id="283" r:id="rId4"/>
    <p:sldId id="284" r:id="rId5"/>
    <p:sldId id="308" r:id="rId6"/>
    <p:sldId id="309" r:id="rId7"/>
    <p:sldId id="310" r:id="rId8"/>
    <p:sldId id="289" r:id="rId9"/>
    <p:sldId id="285" r:id="rId10"/>
    <p:sldId id="286" r:id="rId11"/>
    <p:sldId id="287" r:id="rId12"/>
    <p:sldId id="288" r:id="rId13"/>
    <p:sldId id="291" r:id="rId14"/>
    <p:sldId id="281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311" r:id="rId29"/>
    <p:sldId id="265" r:id="rId30"/>
    <p:sldId id="312" r:id="rId31"/>
    <p:sldId id="266" r:id="rId32"/>
    <p:sldId id="448" r:id="rId33"/>
    <p:sldId id="268" r:id="rId34"/>
    <p:sldId id="269" r:id="rId35"/>
    <p:sldId id="449" r:id="rId36"/>
    <p:sldId id="450" r:id="rId37"/>
    <p:sldId id="271" r:id="rId38"/>
    <p:sldId id="272" r:id="rId39"/>
    <p:sldId id="434" r:id="rId40"/>
    <p:sldId id="451" r:id="rId41"/>
    <p:sldId id="278" r:id="rId42"/>
    <p:sldId id="454" r:id="rId43"/>
    <p:sldId id="452" r:id="rId44"/>
    <p:sldId id="453" r:id="rId45"/>
    <p:sldId id="275" r:id="rId46"/>
    <p:sldId id="307" r:id="rId47"/>
    <p:sldId id="280" r:id="rId4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300"/>
    <a:srgbClr val="D77300"/>
    <a:srgbClr val="B9006E"/>
    <a:srgbClr val="4BC8FF"/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754" autoAdjust="0"/>
  </p:normalViewPr>
  <p:slideViewPr>
    <p:cSldViewPr snapToGrid="0">
      <p:cViewPr varScale="1">
        <p:scale>
          <a:sx n="83" d="100"/>
          <a:sy n="83" d="100"/>
        </p:scale>
        <p:origin x="643" y="77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7D2E-6ECC-4E12-8E87-8F363711E2AF}" type="doc">
      <dgm:prSet loTypeId="urn:microsoft.com/office/officeart/2008/layout/LinedList" loCatId="Inbox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94DF74A-AD39-4F04-B597-97575C9B6FA0}">
      <dgm:prSet/>
      <dgm:spPr/>
      <dgm:t>
        <a:bodyPr/>
        <a:lstStyle/>
        <a:p>
          <a:r>
            <a:rPr lang="cs-CZ"/>
            <a:t>informační</a:t>
          </a:r>
          <a:endParaRPr lang="en-US" dirty="0"/>
        </a:p>
      </dgm:t>
    </dgm:pt>
    <dgm:pt modelId="{924D8C60-7FFA-4C79-886D-904D0489569D}" type="parTrans" cxnId="{88566BF5-3DEC-4FBB-9451-5E5333047D66}">
      <dgm:prSet/>
      <dgm:spPr/>
      <dgm:t>
        <a:bodyPr/>
        <a:lstStyle/>
        <a:p>
          <a:endParaRPr lang="en-US"/>
        </a:p>
      </dgm:t>
    </dgm:pt>
    <dgm:pt modelId="{E77A6D08-4B70-4CB5-BB85-065FD16446C2}" type="sibTrans" cxnId="{88566BF5-3DEC-4FBB-9451-5E5333047D66}">
      <dgm:prSet/>
      <dgm:spPr/>
      <dgm:t>
        <a:bodyPr/>
        <a:lstStyle/>
        <a:p>
          <a:endParaRPr lang="en-US"/>
        </a:p>
      </dgm:t>
    </dgm:pt>
    <dgm:pt modelId="{4DF97F25-B70A-4F94-8C83-C94A1FB6F4C4}">
      <dgm:prSet/>
      <dgm:spPr/>
      <dgm:t>
        <a:bodyPr/>
        <a:lstStyle/>
        <a:p>
          <a:r>
            <a:rPr lang="cs-CZ"/>
            <a:t>motivační</a:t>
          </a:r>
          <a:endParaRPr lang="en-US"/>
        </a:p>
      </dgm:t>
    </dgm:pt>
    <dgm:pt modelId="{AB94CC37-42CD-4F84-9DAE-F66A363F0625}" type="parTrans" cxnId="{BD638DFD-ED48-4C8E-BEBE-435D4F036C90}">
      <dgm:prSet/>
      <dgm:spPr/>
      <dgm:t>
        <a:bodyPr/>
        <a:lstStyle/>
        <a:p>
          <a:endParaRPr lang="en-US"/>
        </a:p>
      </dgm:t>
    </dgm:pt>
    <dgm:pt modelId="{B41D3C94-8828-411F-B54D-A3D485F995A4}" type="sibTrans" cxnId="{BD638DFD-ED48-4C8E-BEBE-435D4F036C90}">
      <dgm:prSet/>
      <dgm:spPr/>
      <dgm:t>
        <a:bodyPr/>
        <a:lstStyle/>
        <a:p>
          <a:endParaRPr lang="en-US"/>
        </a:p>
      </dgm:t>
    </dgm:pt>
    <dgm:pt modelId="{1116562C-529E-4C17-9B11-20BECC6111D4}">
      <dgm:prSet/>
      <dgm:spPr/>
      <dgm:t>
        <a:bodyPr/>
        <a:lstStyle/>
        <a:p>
          <a:r>
            <a:rPr lang="cs-CZ"/>
            <a:t>komunikační</a:t>
          </a:r>
          <a:endParaRPr lang="en-US"/>
        </a:p>
      </dgm:t>
    </dgm:pt>
    <dgm:pt modelId="{9B62E402-4ACA-458E-ACB6-F6516A9E34A3}" type="parTrans" cxnId="{DDC35055-91BC-44D3-BC79-1872D49B34E3}">
      <dgm:prSet/>
      <dgm:spPr/>
      <dgm:t>
        <a:bodyPr/>
        <a:lstStyle/>
        <a:p>
          <a:endParaRPr lang="en-US"/>
        </a:p>
      </dgm:t>
    </dgm:pt>
    <dgm:pt modelId="{D46EAAB2-7310-4E85-A4D7-83BE11E5B099}" type="sibTrans" cxnId="{DDC35055-91BC-44D3-BC79-1872D49B34E3}">
      <dgm:prSet/>
      <dgm:spPr/>
      <dgm:t>
        <a:bodyPr/>
        <a:lstStyle/>
        <a:p>
          <a:endParaRPr lang="en-US"/>
        </a:p>
      </dgm:t>
    </dgm:pt>
    <dgm:pt modelId="{4A0DAD0F-DDF1-4B29-9E98-525CED0050A2}">
      <dgm:prSet/>
      <dgm:spPr/>
      <dgm:t>
        <a:bodyPr/>
        <a:lstStyle/>
        <a:p>
          <a:r>
            <a:rPr lang="cs-CZ"/>
            <a:t>autoregulační (rozvojová)</a:t>
          </a:r>
          <a:endParaRPr lang="en-US"/>
        </a:p>
      </dgm:t>
    </dgm:pt>
    <dgm:pt modelId="{69BB36EC-0EFE-47E8-A3DC-E0E9549D4BD4}" type="parTrans" cxnId="{482558DE-CCB4-4040-A3A2-5447FE803C3A}">
      <dgm:prSet/>
      <dgm:spPr/>
      <dgm:t>
        <a:bodyPr/>
        <a:lstStyle/>
        <a:p>
          <a:endParaRPr lang="en-US"/>
        </a:p>
      </dgm:t>
    </dgm:pt>
    <dgm:pt modelId="{78C542DB-88CA-4632-B166-BB56B34A305E}" type="sibTrans" cxnId="{482558DE-CCB4-4040-A3A2-5447FE803C3A}">
      <dgm:prSet/>
      <dgm:spPr/>
      <dgm:t>
        <a:bodyPr/>
        <a:lstStyle/>
        <a:p>
          <a:endParaRPr lang="en-US"/>
        </a:p>
      </dgm:t>
    </dgm:pt>
    <dgm:pt modelId="{C9A26C44-A5A9-432F-9E4E-A4DC536168AD}">
      <dgm:prSet/>
      <dgm:spPr/>
      <dgm:t>
        <a:bodyPr/>
        <a:lstStyle/>
        <a:p>
          <a:r>
            <a:rPr lang="cs-CZ"/>
            <a:t>diagnostická</a:t>
          </a:r>
          <a:endParaRPr lang="en-US"/>
        </a:p>
      </dgm:t>
    </dgm:pt>
    <dgm:pt modelId="{65175F00-3D11-4827-B6D7-C9BC2F3AFD0F}" type="parTrans" cxnId="{F5DA22B9-E8BE-41E5-AA06-89626244BABA}">
      <dgm:prSet/>
      <dgm:spPr/>
      <dgm:t>
        <a:bodyPr/>
        <a:lstStyle/>
        <a:p>
          <a:endParaRPr lang="en-US"/>
        </a:p>
      </dgm:t>
    </dgm:pt>
    <dgm:pt modelId="{91FF9B38-6F74-4237-A925-275CCF59F705}" type="sibTrans" cxnId="{F5DA22B9-E8BE-41E5-AA06-89626244BABA}">
      <dgm:prSet/>
      <dgm:spPr/>
      <dgm:t>
        <a:bodyPr/>
        <a:lstStyle/>
        <a:p>
          <a:endParaRPr lang="en-US"/>
        </a:p>
      </dgm:t>
    </dgm:pt>
    <dgm:pt modelId="{B70B2921-D034-4726-9466-3B0C9BC52B09}" type="pres">
      <dgm:prSet presAssocID="{F44F7D2E-6ECC-4E12-8E87-8F363711E2AF}" presName="vert0" presStyleCnt="0">
        <dgm:presLayoutVars>
          <dgm:dir/>
          <dgm:animOne val="branch"/>
          <dgm:animLvl val="lvl"/>
        </dgm:presLayoutVars>
      </dgm:prSet>
      <dgm:spPr/>
    </dgm:pt>
    <dgm:pt modelId="{ED97D262-5557-4042-97FF-BE068E4359B2}" type="pres">
      <dgm:prSet presAssocID="{F94DF74A-AD39-4F04-B597-97575C9B6FA0}" presName="thickLine" presStyleLbl="alignNode1" presStyleIdx="0" presStyleCnt="5"/>
      <dgm:spPr/>
    </dgm:pt>
    <dgm:pt modelId="{C56A7E09-1914-42BC-A1DF-592B8346DE4A}" type="pres">
      <dgm:prSet presAssocID="{F94DF74A-AD39-4F04-B597-97575C9B6FA0}" presName="horz1" presStyleCnt="0"/>
      <dgm:spPr/>
    </dgm:pt>
    <dgm:pt modelId="{4469A408-69CF-4818-B65A-7E6FA7916FC0}" type="pres">
      <dgm:prSet presAssocID="{F94DF74A-AD39-4F04-B597-97575C9B6FA0}" presName="tx1" presStyleLbl="revTx" presStyleIdx="0" presStyleCnt="5"/>
      <dgm:spPr/>
    </dgm:pt>
    <dgm:pt modelId="{8CEF3E1D-8C0E-4DCC-A6F3-92723486DDD5}" type="pres">
      <dgm:prSet presAssocID="{F94DF74A-AD39-4F04-B597-97575C9B6FA0}" presName="vert1" presStyleCnt="0"/>
      <dgm:spPr/>
    </dgm:pt>
    <dgm:pt modelId="{C463F5D0-D591-45EA-AA6D-2BED84B36C26}" type="pres">
      <dgm:prSet presAssocID="{4DF97F25-B70A-4F94-8C83-C94A1FB6F4C4}" presName="thickLine" presStyleLbl="alignNode1" presStyleIdx="1" presStyleCnt="5"/>
      <dgm:spPr/>
    </dgm:pt>
    <dgm:pt modelId="{3CE76F84-1C20-4132-B4C1-0F889CE32CD8}" type="pres">
      <dgm:prSet presAssocID="{4DF97F25-B70A-4F94-8C83-C94A1FB6F4C4}" presName="horz1" presStyleCnt="0"/>
      <dgm:spPr/>
    </dgm:pt>
    <dgm:pt modelId="{33A82D25-8ADA-4EC2-915D-2A15FE2A3737}" type="pres">
      <dgm:prSet presAssocID="{4DF97F25-B70A-4F94-8C83-C94A1FB6F4C4}" presName="tx1" presStyleLbl="revTx" presStyleIdx="1" presStyleCnt="5"/>
      <dgm:spPr/>
    </dgm:pt>
    <dgm:pt modelId="{4A9F6786-3E7A-4031-8CF2-94E4B5976C72}" type="pres">
      <dgm:prSet presAssocID="{4DF97F25-B70A-4F94-8C83-C94A1FB6F4C4}" presName="vert1" presStyleCnt="0"/>
      <dgm:spPr/>
    </dgm:pt>
    <dgm:pt modelId="{D428D88D-295E-406D-8330-FF1A8E3146DD}" type="pres">
      <dgm:prSet presAssocID="{1116562C-529E-4C17-9B11-20BECC6111D4}" presName="thickLine" presStyleLbl="alignNode1" presStyleIdx="2" presStyleCnt="5"/>
      <dgm:spPr/>
    </dgm:pt>
    <dgm:pt modelId="{92EEB91B-6E0C-46F7-BB2E-8F12562BC96C}" type="pres">
      <dgm:prSet presAssocID="{1116562C-529E-4C17-9B11-20BECC6111D4}" presName="horz1" presStyleCnt="0"/>
      <dgm:spPr/>
    </dgm:pt>
    <dgm:pt modelId="{504ACB8A-ACF1-4230-A83D-E9909126A3B7}" type="pres">
      <dgm:prSet presAssocID="{1116562C-529E-4C17-9B11-20BECC6111D4}" presName="tx1" presStyleLbl="revTx" presStyleIdx="2" presStyleCnt="5"/>
      <dgm:spPr/>
    </dgm:pt>
    <dgm:pt modelId="{45F6A908-A564-4643-8BCC-3091650D9192}" type="pres">
      <dgm:prSet presAssocID="{1116562C-529E-4C17-9B11-20BECC6111D4}" presName="vert1" presStyleCnt="0"/>
      <dgm:spPr/>
    </dgm:pt>
    <dgm:pt modelId="{1B024FBD-84E8-4069-A444-D8C0BBD1844A}" type="pres">
      <dgm:prSet presAssocID="{4A0DAD0F-DDF1-4B29-9E98-525CED0050A2}" presName="thickLine" presStyleLbl="alignNode1" presStyleIdx="3" presStyleCnt="5"/>
      <dgm:spPr/>
    </dgm:pt>
    <dgm:pt modelId="{A698D90D-9C93-4E1A-8A6A-180F99EC5C02}" type="pres">
      <dgm:prSet presAssocID="{4A0DAD0F-DDF1-4B29-9E98-525CED0050A2}" presName="horz1" presStyleCnt="0"/>
      <dgm:spPr/>
    </dgm:pt>
    <dgm:pt modelId="{81495009-156A-49CA-9350-2A53C8F6BDE5}" type="pres">
      <dgm:prSet presAssocID="{4A0DAD0F-DDF1-4B29-9E98-525CED0050A2}" presName="tx1" presStyleLbl="revTx" presStyleIdx="3" presStyleCnt="5"/>
      <dgm:spPr/>
    </dgm:pt>
    <dgm:pt modelId="{BCC121CE-A3ED-4A7F-B77A-BBD176BB8C0E}" type="pres">
      <dgm:prSet presAssocID="{4A0DAD0F-DDF1-4B29-9E98-525CED0050A2}" presName="vert1" presStyleCnt="0"/>
      <dgm:spPr/>
    </dgm:pt>
    <dgm:pt modelId="{3DACD697-BFBC-4C0B-9638-3FFDD992B67F}" type="pres">
      <dgm:prSet presAssocID="{C9A26C44-A5A9-432F-9E4E-A4DC536168AD}" presName="thickLine" presStyleLbl="alignNode1" presStyleIdx="4" presStyleCnt="5"/>
      <dgm:spPr/>
    </dgm:pt>
    <dgm:pt modelId="{0D32A4CA-1638-4810-875D-6F005534C49F}" type="pres">
      <dgm:prSet presAssocID="{C9A26C44-A5A9-432F-9E4E-A4DC536168AD}" presName="horz1" presStyleCnt="0"/>
      <dgm:spPr/>
    </dgm:pt>
    <dgm:pt modelId="{EA7ABBB8-2814-4BD4-B66A-7DF5F211A31B}" type="pres">
      <dgm:prSet presAssocID="{C9A26C44-A5A9-432F-9E4E-A4DC536168AD}" presName="tx1" presStyleLbl="revTx" presStyleIdx="4" presStyleCnt="5"/>
      <dgm:spPr/>
    </dgm:pt>
    <dgm:pt modelId="{B484B326-B09E-449D-89CB-AD313A5550D4}" type="pres">
      <dgm:prSet presAssocID="{C9A26C44-A5A9-432F-9E4E-A4DC536168AD}" presName="vert1" presStyleCnt="0"/>
      <dgm:spPr/>
    </dgm:pt>
  </dgm:ptLst>
  <dgm:cxnLst>
    <dgm:cxn modelId="{CD84BE0C-83FF-46FD-9E53-7A423BF4A77A}" type="presOf" srcId="{4A0DAD0F-DDF1-4B29-9E98-525CED0050A2}" destId="{81495009-156A-49CA-9350-2A53C8F6BDE5}" srcOrd="0" destOrd="0" presId="urn:microsoft.com/office/officeart/2008/layout/LinedList"/>
    <dgm:cxn modelId="{64E2B022-3C8C-48CF-AA21-1068A9EAE78C}" type="presOf" srcId="{C9A26C44-A5A9-432F-9E4E-A4DC536168AD}" destId="{EA7ABBB8-2814-4BD4-B66A-7DF5F211A31B}" srcOrd="0" destOrd="0" presId="urn:microsoft.com/office/officeart/2008/layout/LinedList"/>
    <dgm:cxn modelId="{4348BE25-8355-44F6-A8A5-6BD55283D25D}" type="presOf" srcId="{1116562C-529E-4C17-9B11-20BECC6111D4}" destId="{504ACB8A-ACF1-4230-A83D-E9909126A3B7}" srcOrd="0" destOrd="0" presId="urn:microsoft.com/office/officeart/2008/layout/LinedList"/>
    <dgm:cxn modelId="{5EF59142-F379-4D64-A69D-DDCF487B52CE}" type="presOf" srcId="{4DF97F25-B70A-4F94-8C83-C94A1FB6F4C4}" destId="{33A82D25-8ADA-4EC2-915D-2A15FE2A3737}" srcOrd="0" destOrd="0" presId="urn:microsoft.com/office/officeart/2008/layout/LinedList"/>
    <dgm:cxn modelId="{7265984B-45D3-4192-8196-875212DF6428}" type="presOf" srcId="{F94DF74A-AD39-4F04-B597-97575C9B6FA0}" destId="{4469A408-69CF-4818-B65A-7E6FA7916FC0}" srcOrd="0" destOrd="0" presId="urn:microsoft.com/office/officeart/2008/layout/LinedList"/>
    <dgm:cxn modelId="{D2887974-A829-4776-A958-44EE9520C41E}" type="presOf" srcId="{F44F7D2E-6ECC-4E12-8E87-8F363711E2AF}" destId="{B70B2921-D034-4726-9466-3B0C9BC52B09}" srcOrd="0" destOrd="0" presId="urn:microsoft.com/office/officeart/2008/layout/LinedList"/>
    <dgm:cxn modelId="{DDC35055-91BC-44D3-BC79-1872D49B34E3}" srcId="{F44F7D2E-6ECC-4E12-8E87-8F363711E2AF}" destId="{1116562C-529E-4C17-9B11-20BECC6111D4}" srcOrd="2" destOrd="0" parTransId="{9B62E402-4ACA-458E-ACB6-F6516A9E34A3}" sibTransId="{D46EAAB2-7310-4E85-A4D7-83BE11E5B099}"/>
    <dgm:cxn modelId="{F5DA22B9-E8BE-41E5-AA06-89626244BABA}" srcId="{F44F7D2E-6ECC-4E12-8E87-8F363711E2AF}" destId="{C9A26C44-A5A9-432F-9E4E-A4DC536168AD}" srcOrd="4" destOrd="0" parTransId="{65175F00-3D11-4827-B6D7-C9BC2F3AFD0F}" sibTransId="{91FF9B38-6F74-4237-A925-275CCF59F705}"/>
    <dgm:cxn modelId="{482558DE-CCB4-4040-A3A2-5447FE803C3A}" srcId="{F44F7D2E-6ECC-4E12-8E87-8F363711E2AF}" destId="{4A0DAD0F-DDF1-4B29-9E98-525CED0050A2}" srcOrd="3" destOrd="0" parTransId="{69BB36EC-0EFE-47E8-A3DC-E0E9549D4BD4}" sibTransId="{78C542DB-88CA-4632-B166-BB56B34A305E}"/>
    <dgm:cxn modelId="{88566BF5-3DEC-4FBB-9451-5E5333047D66}" srcId="{F44F7D2E-6ECC-4E12-8E87-8F363711E2AF}" destId="{F94DF74A-AD39-4F04-B597-97575C9B6FA0}" srcOrd="0" destOrd="0" parTransId="{924D8C60-7FFA-4C79-886D-904D0489569D}" sibTransId="{E77A6D08-4B70-4CB5-BB85-065FD16446C2}"/>
    <dgm:cxn modelId="{BD638DFD-ED48-4C8E-BEBE-435D4F036C90}" srcId="{F44F7D2E-6ECC-4E12-8E87-8F363711E2AF}" destId="{4DF97F25-B70A-4F94-8C83-C94A1FB6F4C4}" srcOrd="1" destOrd="0" parTransId="{AB94CC37-42CD-4F84-9DAE-F66A363F0625}" sibTransId="{B41D3C94-8828-411F-B54D-A3D485F995A4}"/>
    <dgm:cxn modelId="{07B8D9EB-A929-4B94-BFED-2D94C45D374B}" type="presParOf" srcId="{B70B2921-D034-4726-9466-3B0C9BC52B09}" destId="{ED97D262-5557-4042-97FF-BE068E4359B2}" srcOrd="0" destOrd="0" presId="urn:microsoft.com/office/officeart/2008/layout/LinedList"/>
    <dgm:cxn modelId="{98A4982B-10D6-4DCE-8B3C-CCFE128F1BDD}" type="presParOf" srcId="{B70B2921-D034-4726-9466-3B0C9BC52B09}" destId="{C56A7E09-1914-42BC-A1DF-592B8346DE4A}" srcOrd="1" destOrd="0" presId="urn:microsoft.com/office/officeart/2008/layout/LinedList"/>
    <dgm:cxn modelId="{44DA3266-C9C8-46F7-ADCC-2887A2F62839}" type="presParOf" srcId="{C56A7E09-1914-42BC-A1DF-592B8346DE4A}" destId="{4469A408-69CF-4818-B65A-7E6FA7916FC0}" srcOrd="0" destOrd="0" presId="urn:microsoft.com/office/officeart/2008/layout/LinedList"/>
    <dgm:cxn modelId="{72BA53CA-541F-447C-A6B1-0913CB4A9411}" type="presParOf" srcId="{C56A7E09-1914-42BC-A1DF-592B8346DE4A}" destId="{8CEF3E1D-8C0E-4DCC-A6F3-92723486DDD5}" srcOrd="1" destOrd="0" presId="urn:microsoft.com/office/officeart/2008/layout/LinedList"/>
    <dgm:cxn modelId="{DB7FC5C7-FEFC-4A03-B7B3-8D65030B77C6}" type="presParOf" srcId="{B70B2921-D034-4726-9466-3B0C9BC52B09}" destId="{C463F5D0-D591-45EA-AA6D-2BED84B36C26}" srcOrd="2" destOrd="0" presId="urn:microsoft.com/office/officeart/2008/layout/LinedList"/>
    <dgm:cxn modelId="{FFDEF5DB-DAE3-4A2C-8016-F289D0FEEDC2}" type="presParOf" srcId="{B70B2921-D034-4726-9466-3B0C9BC52B09}" destId="{3CE76F84-1C20-4132-B4C1-0F889CE32CD8}" srcOrd="3" destOrd="0" presId="urn:microsoft.com/office/officeart/2008/layout/LinedList"/>
    <dgm:cxn modelId="{456DB7DD-751F-4341-9C4C-008A7600922F}" type="presParOf" srcId="{3CE76F84-1C20-4132-B4C1-0F889CE32CD8}" destId="{33A82D25-8ADA-4EC2-915D-2A15FE2A3737}" srcOrd="0" destOrd="0" presId="urn:microsoft.com/office/officeart/2008/layout/LinedList"/>
    <dgm:cxn modelId="{58134048-D238-41E2-9849-2C14C451D109}" type="presParOf" srcId="{3CE76F84-1C20-4132-B4C1-0F889CE32CD8}" destId="{4A9F6786-3E7A-4031-8CF2-94E4B5976C72}" srcOrd="1" destOrd="0" presId="urn:microsoft.com/office/officeart/2008/layout/LinedList"/>
    <dgm:cxn modelId="{355A22F9-1E0B-4036-872A-D4D0B77EF847}" type="presParOf" srcId="{B70B2921-D034-4726-9466-3B0C9BC52B09}" destId="{D428D88D-295E-406D-8330-FF1A8E3146DD}" srcOrd="4" destOrd="0" presId="urn:microsoft.com/office/officeart/2008/layout/LinedList"/>
    <dgm:cxn modelId="{DDD9CF85-614D-4A04-9A3A-952B74BA7A39}" type="presParOf" srcId="{B70B2921-D034-4726-9466-3B0C9BC52B09}" destId="{92EEB91B-6E0C-46F7-BB2E-8F12562BC96C}" srcOrd="5" destOrd="0" presId="urn:microsoft.com/office/officeart/2008/layout/LinedList"/>
    <dgm:cxn modelId="{DDC5218D-894D-4FBC-B006-D0AA05E90349}" type="presParOf" srcId="{92EEB91B-6E0C-46F7-BB2E-8F12562BC96C}" destId="{504ACB8A-ACF1-4230-A83D-E9909126A3B7}" srcOrd="0" destOrd="0" presId="urn:microsoft.com/office/officeart/2008/layout/LinedList"/>
    <dgm:cxn modelId="{39BC399A-2326-46AB-A6E5-F345AC268348}" type="presParOf" srcId="{92EEB91B-6E0C-46F7-BB2E-8F12562BC96C}" destId="{45F6A908-A564-4643-8BCC-3091650D9192}" srcOrd="1" destOrd="0" presId="urn:microsoft.com/office/officeart/2008/layout/LinedList"/>
    <dgm:cxn modelId="{35116254-16B7-4487-BDE9-2F5903243857}" type="presParOf" srcId="{B70B2921-D034-4726-9466-3B0C9BC52B09}" destId="{1B024FBD-84E8-4069-A444-D8C0BBD1844A}" srcOrd="6" destOrd="0" presId="urn:microsoft.com/office/officeart/2008/layout/LinedList"/>
    <dgm:cxn modelId="{2F327B66-D733-49C0-86C6-A1B894353C62}" type="presParOf" srcId="{B70B2921-D034-4726-9466-3B0C9BC52B09}" destId="{A698D90D-9C93-4E1A-8A6A-180F99EC5C02}" srcOrd="7" destOrd="0" presId="urn:microsoft.com/office/officeart/2008/layout/LinedList"/>
    <dgm:cxn modelId="{73428761-8918-4E91-B74B-7763BFF70D4F}" type="presParOf" srcId="{A698D90D-9C93-4E1A-8A6A-180F99EC5C02}" destId="{81495009-156A-49CA-9350-2A53C8F6BDE5}" srcOrd="0" destOrd="0" presId="urn:microsoft.com/office/officeart/2008/layout/LinedList"/>
    <dgm:cxn modelId="{09295385-C142-4AA9-B7F9-C144B3FF6C5A}" type="presParOf" srcId="{A698D90D-9C93-4E1A-8A6A-180F99EC5C02}" destId="{BCC121CE-A3ED-4A7F-B77A-BBD176BB8C0E}" srcOrd="1" destOrd="0" presId="urn:microsoft.com/office/officeart/2008/layout/LinedList"/>
    <dgm:cxn modelId="{8D1466A7-20F1-47CD-9E9F-05F1AF77AAFA}" type="presParOf" srcId="{B70B2921-D034-4726-9466-3B0C9BC52B09}" destId="{3DACD697-BFBC-4C0B-9638-3FFDD992B67F}" srcOrd="8" destOrd="0" presId="urn:microsoft.com/office/officeart/2008/layout/LinedList"/>
    <dgm:cxn modelId="{3B9B5AFD-8946-4506-9C53-40B848D553EF}" type="presParOf" srcId="{B70B2921-D034-4726-9466-3B0C9BC52B09}" destId="{0D32A4CA-1638-4810-875D-6F005534C49F}" srcOrd="9" destOrd="0" presId="urn:microsoft.com/office/officeart/2008/layout/LinedList"/>
    <dgm:cxn modelId="{8104547E-6C74-40AB-BD24-784C3F5ECC5D}" type="presParOf" srcId="{0D32A4CA-1638-4810-875D-6F005534C49F}" destId="{EA7ABBB8-2814-4BD4-B66A-7DF5F211A31B}" srcOrd="0" destOrd="0" presId="urn:microsoft.com/office/officeart/2008/layout/LinedList"/>
    <dgm:cxn modelId="{E7C2D973-3C67-48AB-A733-9431714F42B5}" type="presParOf" srcId="{0D32A4CA-1638-4810-875D-6F005534C49F}" destId="{B484B326-B09E-449D-89CB-AD313A5550D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3398F9-0FBE-46A7-9C5A-97418C5E7233}" type="doc">
      <dgm:prSet loTypeId="urn:microsoft.com/office/officeart/2008/layout/LinedList" loCatId="Inbox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83F0ADD-E083-4EAA-813E-AAD07332E69A}">
      <dgm:prSet custT="1"/>
      <dgm:spPr/>
      <dgm:t>
        <a:bodyPr/>
        <a:lstStyle/>
        <a:p>
          <a:r>
            <a:rPr lang="cs-CZ" sz="4000" dirty="0"/>
            <a:t>papírová</a:t>
          </a:r>
          <a:endParaRPr lang="en-US" sz="4000" dirty="0"/>
        </a:p>
      </dgm:t>
    </dgm:pt>
    <dgm:pt modelId="{51F63B3B-BC92-41E9-8B93-CCC3FA5875F1}" type="parTrans" cxnId="{450F0B23-FAC2-44BB-9D31-267259BDE5E1}">
      <dgm:prSet/>
      <dgm:spPr/>
      <dgm:t>
        <a:bodyPr/>
        <a:lstStyle/>
        <a:p>
          <a:endParaRPr lang="en-US"/>
        </a:p>
      </dgm:t>
    </dgm:pt>
    <dgm:pt modelId="{317A778C-4824-4B3A-9067-6362C8913B47}" type="sibTrans" cxnId="{450F0B23-FAC2-44BB-9D31-267259BDE5E1}">
      <dgm:prSet/>
      <dgm:spPr/>
      <dgm:t>
        <a:bodyPr/>
        <a:lstStyle/>
        <a:p>
          <a:endParaRPr lang="en-US"/>
        </a:p>
      </dgm:t>
    </dgm:pt>
    <dgm:pt modelId="{B0A4A8E4-6066-4493-AB24-3B223F3E1167}">
      <dgm:prSet custT="1"/>
      <dgm:spPr/>
      <dgm:t>
        <a:bodyPr/>
        <a:lstStyle/>
        <a:p>
          <a:r>
            <a:rPr lang="cs-CZ" sz="4000" dirty="0"/>
            <a:t>elektronická</a:t>
          </a:r>
          <a:endParaRPr lang="en-US" sz="4000" dirty="0"/>
        </a:p>
      </dgm:t>
    </dgm:pt>
    <dgm:pt modelId="{2CE0AE5C-0A08-4FE2-A421-0A5353350647}" type="parTrans" cxnId="{C1BDE652-DD11-4567-A787-9EAA7B2843D0}">
      <dgm:prSet/>
      <dgm:spPr/>
      <dgm:t>
        <a:bodyPr/>
        <a:lstStyle/>
        <a:p>
          <a:endParaRPr lang="en-US"/>
        </a:p>
      </dgm:t>
    </dgm:pt>
    <dgm:pt modelId="{7469941E-09E2-44D7-8617-12F1FDABCAB5}" type="sibTrans" cxnId="{C1BDE652-DD11-4567-A787-9EAA7B2843D0}">
      <dgm:prSet/>
      <dgm:spPr/>
      <dgm:t>
        <a:bodyPr/>
        <a:lstStyle/>
        <a:p>
          <a:endParaRPr lang="en-US"/>
        </a:p>
      </dgm:t>
    </dgm:pt>
    <dgm:pt modelId="{6CF4F751-541A-4342-AB5E-B618062463EA}">
      <dgm:prSet custT="1"/>
      <dgm:spPr/>
      <dgm:t>
        <a:bodyPr/>
        <a:lstStyle/>
        <a:p>
          <a:r>
            <a:rPr lang="cs-CZ" sz="4000" dirty="0"/>
            <a:t>kombinace obou</a:t>
          </a:r>
          <a:endParaRPr lang="en-US" sz="4000" dirty="0"/>
        </a:p>
      </dgm:t>
    </dgm:pt>
    <dgm:pt modelId="{A11A3E06-2158-4DAF-9451-E14DFCA330DD}" type="parTrans" cxnId="{B69AC148-F891-4609-ACB6-BA52964D36EF}">
      <dgm:prSet/>
      <dgm:spPr/>
      <dgm:t>
        <a:bodyPr/>
        <a:lstStyle/>
        <a:p>
          <a:endParaRPr lang="en-US"/>
        </a:p>
      </dgm:t>
    </dgm:pt>
    <dgm:pt modelId="{E166C13B-C48B-4793-B0FA-0EA6162F9A02}" type="sibTrans" cxnId="{B69AC148-F891-4609-ACB6-BA52964D36EF}">
      <dgm:prSet/>
      <dgm:spPr/>
      <dgm:t>
        <a:bodyPr/>
        <a:lstStyle/>
        <a:p>
          <a:endParaRPr lang="en-US"/>
        </a:p>
      </dgm:t>
    </dgm:pt>
    <dgm:pt modelId="{F32C2C98-DF3C-4972-AC6F-07FABC0270FA}" type="pres">
      <dgm:prSet presAssocID="{B83398F9-0FBE-46A7-9C5A-97418C5E7233}" presName="vert0" presStyleCnt="0">
        <dgm:presLayoutVars>
          <dgm:dir/>
          <dgm:animOne val="branch"/>
          <dgm:animLvl val="lvl"/>
        </dgm:presLayoutVars>
      </dgm:prSet>
      <dgm:spPr/>
    </dgm:pt>
    <dgm:pt modelId="{68A801AC-6522-4123-B42E-307BD0151A21}" type="pres">
      <dgm:prSet presAssocID="{483F0ADD-E083-4EAA-813E-AAD07332E69A}" presName="thickLine" presStyleLbl="alignNode1" presStyleIdx="0" presStyleCnt="3"/>
      <dgm:spPr/>
    </dgm:pt>
    <dgm:pt modelId="{9E936A11-61E9-41FA-AE88-0F84A5009B23}" type="pres">
      <dgm:prSet presAssocID="{483F0ADD-E083-4EAA-813E-AAD07332E69A}" presName="horz1" presStyleCnt="0"/>
      <dgm:spPr/>
    </dgm:pt>
    <dgm:pt modelId="{5EF48379-BC67-436B-845B-4FE76EC9F11C}" type="pres">
      <dgm:prSet presAssocID="{483F0ADD-E083-4EAA-813E-AAD07332E69A}" presName="tx1" presStyleLbl="revTx" presStyleIdx="0" presStyleCnt="3"/>
      <dgm:spPr/>
    </dgm:pt>
    <dgm:pt modelId="{6078DE09-1DCA-4038-B921-589B9EF86FCA}" type="pres">
      <dgm:prSet presAssocID="{483F0ADD-E083-4EAA-813E-AAD07332E69A}" presName="vert1" presStyleCnt="0"/>
      <dgm:spPr/>
    </dgm:pt>
    <dgm:pt modelId="{4F5CF715-8710-4856-833B-B0F3A9B2BBC5}" type="pres">
      <dgm:prSet presAssocID="{B0A4A8E4-6066-4493-AB24-3B223F3E1167}" presName="thickLine" presStyleLbl="alignNode1" presStyleIdx="1" presStyleCnt="3"/>
      <dgm:spPr/>
    </dgm:pt>
    <dgm:pt modelId="{82F89FC3-D86E-4823-8B0A-0C24F0719D75}" type="pres">
      <dgm:prSet presAssocID="{B0A4A8E4-6066-4493-AB24-3B223F3E1167}" presName="horz1" presStyleCnt="0"/>
      <dgm:spPr/>
    </dgm:pt>
    <dgm:pt modelId="{479760CF-E1F3-4C05-B2ED-A19B4DAE5BA2}" type="pres">
      <dgm:prSet presAssocID="{B0A4A8E4-6066-4493-AB24-3B223F3E1167}" presName="tx1" presStyleLbl="revTx" presStyleIdx="1" presStyleCnt="3"/>
      <dgm:spPr/>
    </dgm:pt>
    <dgm:pt modelId="{2DFDF0E6-DF98-4483-B939-4DD296FD7D6C}" type="pres">
      <dgm:prSet presAssocID="{B0A4A8E4-6066-4493-AB24-3B223F3E1167}" presName="vert1" presStyleCnt="0"/>
      <dgm:spPr/>
    </dgm:pt>
    <dgm:pt modelId="{CCAC4292-3C73-433B-812F-4BA57F5BBE68}" type="pres">
      <dgm:prSet presAssocID="{6CF4F751-541A-4342-AB5E-B618062463EA}" presName="thickLine" presStyleLbl="alignNode1" presStyleIdx="2" presStyleCnt="3"/>
      <dgm:spPr/>
    </dgm:pt>
    <dgm:pt modelId="{7BA7E192-FCB1-49E1-9754-FD2237DCADF8}" type="pres">
      <dgm:prSet presAssocID="{6CF4F751-541A-4342-AB5E-B618062463EA}" presName="horz1" presStyleCnt="0"/>
      <dgm:spPr/>
    </dgm:pt>
    <dgm:pt modelId="{7551D283-B4A7-44A1-A5B3-E356D5A46C1F}" type="pres">
      <dgm:prSet presAssocID="{6CF4F751-541A-4342-AB5E-B618062463EA}" presName="tx1" presStyleLbl="revTx" presStyleIdx="2" presStyleCnt="3"/>
      <dgm:spPr/>
    </dgm:pt>
    <dgm:pt modelId="{EFE090A6-6037-4DE7-8F07-64B4F60D7913}" type="pres">
      <dgm:prSet presAssocID="{6CF4F751-541A-4342-AB5E-B618062463EA}" presName="vert1" presStyleCnt="0"/>
      <dgm:spPr/>
    </dgm:pt>
  </dgm:ptLst>
  <dgm:cxnLst>
    <dgm:cxn modelId="{450F0B23-FAC2-44BB-9D31-267259BDE5E1}" srcId="{B83398F9-0FBE-46A7-9C5A-97418C5E7233}" destId="{483F0ADD-E083-4EAA-813E-AAD07332E69A}" srcOrd="0" destOrd="0" parTransId="{51F63B3B-BC92-41E9-8B93-CCC3FA5875F1}" sibTransId="{317A778C-4824-4B3A-9067-6362C8913B47}"/>
    <dgm:cxn modelId="{99BA092F-C081-4FA8-B458-8584C5E1E62B}" type="presOf" srcId="{B0A4A8E4-6066-4493-AB24-3B223F3E1167}" destId="{479760CF-E1F3-4C05-B2ED-A19B4DAE5BA2}" srcOrd="0" destOrd="0" presId="urn:microsoft.com/office/officeart/2008/layout/LinedList"/>
    <dgm:cxn modelId="{B69AC148-F891-4609-ACB6-BA52964D36EF}" srcId="{B83398F9-0FBE-46A7-9C5A-97418C5E7233}" destId="{6CF4F751-541A-4342-AB5E-B618062463EA}" srcOrd="2" destOrd="0" parTransId="{A11A3E06-2158-4DAF-9451-E14DFCA330DD}" sibTransId="{E166C13B-C48B-4793-B0FA-0EA6162F9A02}"/>
    <dgm:cxn modelId="{749E884F-05B8-4542-8DE6-1590363F968F}" type="presOf" srcId="{B83398F9-0FBE-46A7-9C5A-97418C5E7233}" destId="{F32C2C98-DF3C-4972-AC6F-07FABC0270FA}" srcOrd="0" destOrd="0" presId="urn:microsoft.com/office/officeart/2008/layout/LinedList"/>
    <dgm:cxn modelId="{C1BDE652-DD11-4567-A787-9EAA7B2843D0}" srcId="{B83398F9-0FBE-46A7-9C5A-97418C5E7233}" destId="{B0A4A8E4-6066-4493-AB24-3B223F3E1167}" srcOrd="1" destOrd="0" parTransId="{2CE0AE5C-0A08-4FE2-A421-0A5353350647}" sibTransId="{7469941E-09E2-44D7-8617-12F1FDABCAB5}"/>
    <dgm:cxn modelId="{42C78F59-A1A8-49EB-96DC-70EB114B4D73}" type="presOf" srcId="{483F0ADD-E083-4EAA-813E-AAD07332E69A}" destId="{5EF48379-BC67-436B-845B-4FE76EC9F11C}" srcOrd="0" destOrd="0" presId="urn:microsoft.com/office/officeart/2008/layout/LinedList"/>
    <dgm:cxn modelId="{51F8E085-EB03-479A-A6C8-205EB527B913}" type="presOf" srcId="{6CF4F751-541A-4342-AB5E-B618062463EA}" destId="{7551D283-B4A7-44A1-A5B3-E356D5A46C1F}" srcOrd="0" destOrd="0" presId="urn:microsoft.com/office/officeart/2008/layout/LinedList"/>
    <dgm:cxn modelId="{54D56CF1-C446-47E4-A7A8-673C9494D26F}" type="presParOf" srcId="{F32C2C98-DF3C-4972-AC6F-07FABC0270FA}" destId="{68A801AC-6522-4123-B42E-307BD0151A21}" srcOrd="0" destOrd="0" presId="urn:microsoft.com/office/officeart/2008/layout/LinedList"/>
    <dgm:cxn modelId="{DEFD62A2-7B85-4C80-81A7-A1FF17366EB3}" type="presParOf" srcId="{F32C2C98-DF3C-4972-AC6F-07FABC0270FA}" destId="{9E936A11-61E9-41FA-AE88-0F84A5009B23}" srcOrd="1" destOrd="0" presId="urn:microsoft.com/office/officeart/2008/layout/LinedList"/>
    <dgm:cxn modelId="{592F2F0D-58A7-43B6-89A4-88709A382EDA}" type="presParOf" srcId="{9E936A11-61E9-41FA-AE88-0F84A5009B23}" destId="{5EF48379-BC67-436B-845B-4FE76EC9F11C}" srcOrd="0" destOrd="0" presId="urn:microsoft.com/office/officeart/2008/layout/LinedList"/>
    <dgm:cxn modelId="{DDB1C975-8AA2-480B-A62C-EC2F63EBDD15}" type="presParOf" srcId="{9E936A11-61E9-41FA-AE88-0F84A5009B23}" destId="{6078DE09-1DCA-4038-B921-589B9EF86FCA}" srcOrd="1" destOrd="0" presId="urn:microsoft.com/office/officeart/2008/layout/LinedList"/>
    <dgm:cxn modelId="{CC8B9F4E-6F71-41C1-9642-F5992CE2DCB8}" type="presParOf" srcId="{F32C2C98-DF3C-4972-AC6F-07FABC0270FA}" destId="{4F5CF715-8710-4856-833B-B0F3A9B2BBC5}" srcOrd="2" destOrd="0" presId="urn:microsoft.com/office/officeart/2008/layout/LinedList"/>
    <dgm:cxn modelId="{9BD35AA9-AC55-4473-B68A-E3A312FADC9C}" type="presParOf" srcId="{F32C2C98-DF3C-4972-AC6F-07FABC0270FA}" destId="{82F89FC3-D86E-4823-8B0A-0C24F0719D75}" srcOrd="3" destOrd="0" presId="urn:microsoft.com/office/officeart/2008/layout/LinedList"/>
    <dgm:cxn modelId="{F403D74A-C348-477B-ABC0-FFB94D6B7F5B}" type="presParOf" srcId="{82F89FC3-D86E-4823-8B0A-0C24F0719D75}" destId="{479760CF-E1F3-4C05-B2ED-A19B4DAE5BA2}" srcOrd="0" destOrd="0" presId="urn:microsoft.com/office/officeart/2008/layout/LinedList"/>
    <dgm:cxn modelId="{A295A541-CDDF-44BA-A49A-53B49472677A}" type="presParOf" srcId="{82F89FC3-D86E-4823-8B0A-0C24F0719D75}" destId="{2DFDF0E6-DF98-4483-B939-4DD296FD7D6C}" srcOrd="1" destOrd="0" presId="urn:microsoft.com/office/officeart/2008/layout/LinedList"/>
    <dgm:cxn modelId="{58BC4440-CE88-4B69-966E-EA9B3BE36C94}" type="presParOf" srcId="{F32C2C98-DF3C-4972-AC6F-07FABC0270FA}" destId="{CCAC4292-3C73-433B-812F-4BA57F5BBE68}" srcOrd="4" destOrd="0" presId="urn:microsoft.com/office/officeart/2008/layout/LinedList"/>
    <dgm:cxn modelId="{1827FD73-5B7B-4F0B-AE4B-C35F2CA676CF}" type="presParOf" srcId="{F32C2C98-DF3C-4972-AC6F-07FABC0270FA}" destId="{7BA7E192-FCB1-49E1-9754-FD2237DCADF8}" srcOrd="5" destOrd="0" presId="urn:microsoft.com/office/officeart/2008/layout/LinedList"/>
    <dgm:cxn modelId="{427D904B-B11B-429F-B09D-E3783F6ACB82}" type="presParOf" srcId="{7BA7E192-FCB1-49E1-9754-FD2237DCADF8}" destId="{7551D283-B4A7-44A1-A5B3-E356D5A46C1F}" srcOrd="0" destOrd="0" presId="urn:microsoft.com/office/officeart/2008/layout/LinedList"/>
    <dgm:cxn modelId="{0509BF11-D125-48F8-85DD-4C38BBC2081C}" type="presParOf" srcId="{7BA7E192-FCB1-49E1-9754-FD2237DCADF8}" destId="{EFE090A6-6037-4DE7-8F07-64B4F60D791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4F7D2E-6ECC-4E12-8E87-8F363711E2AF}" type="doc">
      <dgm:prSet loTypeId="urn:microsoft.com/office/officeart/2008/layout/LinedList" loCatId="Inbox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94DF74A-AD39-4F04-B597-97575C9B6FA0}">
      <dgm:prSet/>
      <dgm:spPr/>
      <dgm:t>
        <a:bodyPr/>
        <a:lstStyle/>
        <a:p>
          <a:r>
            <a:rPr lang="cs-CZ" dirty="0"/>
            <a:t>Krabice, košík, papírové boxy</a:t>
          </a:r>
          <a:endParaRPr lang="en-US" dirty="0"/>
        </a:p>
      </dgm:t>
    </dgm:pt>
    <dgm:pt modelId="{924D8C60-7FFA-4C79-886D-904D0489569D}" type="parTrans" cxnId="{88566BF5-3DEC-4FBB-9451-5E5333047D66}">
      <dgm:prSet/>
      <dgm:spPr/>
      <dgm:t>
        <a:bodyPr/>
        <a:lstStyle/>
        <a:p>
          <a:endParaRPr lang="en-US"/>
        </a:p>
      </dgm:t>
    </dgm:pt>
    <dgm:pt modelId="{E77A6D08-4B70-4CB5-BB85-065FD16446C2}" type="sibTrans" cxnId="{88566BF5-3DEC-4FBB-9451-5E5333047D66}">
      <dgm:prSet/>
      <dgm:spPr/>
      <dgm:t>
        <a:bodyPr/>
        <a:lstStyle/>
        <a:p>
          <a:endParaRPr lang="en-US"/>
        </a:p>
      </dgm:t>
    </dgm:pt>
    <dgm:pt modelId="{4DF97F25-B70A-4F94-8C83-C94A1FB6F4C4}">
      <dgm:prSet/>
      <dgm:spPr/>
      <dgm:t>
        <a:bodyPr/>
        <a:lstStyle/>
        <a:p>
          <a:r>
            <a:rPr lang="cs-CZ" dirty="0"/>
            <a:t>Šanon, pořadač</a:t>
          </a:r>
          <a:endParaRPr lang="en-US" dirty="0"/>
        </a:p>
      </dgm:t>
    </dgm:pt>
    <dgm:pt modelId="{AB94CC37-42CD-4F84-9DAE-F66A363F0625}" type="parTrans" cxnId="{BD638DFD-ED48-4C8E-BEBE-435D4F036C90}">
      <dgm:prSet/>
      <dgm:spPr/>
      <dgm:t>
        <a:bodyPr/>
        <a:lstStyle/>
        <a:p>
          <a:endParaRPr lang="en-US"/>
        </a:p>
      </dgm:t>
    </dgm:pt>
    <dgm:pt modelId="{B41D3C94-8828-411F-B54D-A3D485F995A4}" type="sibTrans" cxnId="{BD638DFD-ED48-4C8E-BEBE-435D4F036C90}">
      <dgm:prSet/>
      <dgm:spPr/>
      <dgm:t>
        <a:bodyPr/>
        <a:lstStyle/>
        <a:p>
          <a:endParaRPr lang="en-US"/>
        </a:p>
      </dgm:t>
    </dgm:pt>
    <dgm:pt modelId="{1116562C-529E-4C17-9B11-20BECC6111D4}">
      <dgm:prSet/>
      <dgm:spPr/>
      <dgm:t>
        <a:bodyPr/>
        <a:lstStyle/>
        <a:p>
          <a:r>
            <a:rPr lang="cs-CZ" dirty="0"/>
            <a:t>Složky</a:t>
          </a:r>
          <a:endParaRPr lang="en-US" dirty="0"/>
        </a:p>
      </dgm:t>
    </dgm:pt>
    <dgm:pt modelId="{9B62E402-4ACA-458E-ACB6-F6516A9E34A3}" type="parTrans" cxnId="{DDC35055-91BC-44D3-BC79-1872D49B34E3}">
      <dgm:prSet/>
      <dgm:spPr/>
      <dgm:t>
        <a:bodyPr/>
        <a:lstStyle/>
        <a:p>
          <a:endParaRPr lang="en-US"/>
        </a:p>
      </dgm:t>
    </dgm:pt>
    <dgm:pt modelId="{D46EAAB2-7310-4E85-A4D7-83BE11E5B099}" type="sibTrans" cxnId="{DDC35055-91BC-44D3-BC79-1872D49B34E3}">
      <dgm:prSet/>
      <dgm:spPr/>
      <dgm:t>
        <a:bodyPr/>
        <a:lstStyle/>
        <a:p>
          <a:endParaRPr lang="en-US"/>
        </a:p>
      </dgm:t>
    </dgm:pt>
    <dgm:pt modelId="{4A0DAD0F-DDF1-4B29-9E98-525CED0050A2}">
      <dgm:prSet/>
      <dgm:spPr/>
      <dgm:t>
        <a:bodyPr/>
        <a:lstStyle/>
        <a:p>
          <a:r>
            <a:rPr lang="cs-CZ" dirty="0"/>
            <a:t>Počítač</a:t>
          </a:r>
          <a:endParaRPr lang="en-US" dirty="0"/>
        </a:p>
      </dgm:t>
    </dgm:pt>
    <dgm:pt modelId="{69BB36EC-0EFE-47E8-A3DC-E0E9549D4BD4}" type="parTrans" cxnId="{482558DE-CCB4-4040-A3A2-5447FE803C3A}">
      <dgm:prSet/>
      <dgm:spPr/>
      <dgm:t>
        <a:bodyPr/>
        <a:lstStyle/>
        <a:p>
          <a:endParaRPr lang="en-US"/>
        </a:p>
      </dgm:t>
    </dgm:pt>
    <dgm:pt modelId="{78C542DB-88CA-4632-B166-BB56B34A305E}" type="sibTrans" cxnId="{482558DE-CCB4-4040-A3A2-5447FE803C3A}">
      <dgm:prSet/>
      <dgm:spPr/>
      <dgm:t>
        <a:bodyPr/>
        <a:lstStyle/>
        <a:p>
          <a:endParaRPr lang="en-US"/>
        </a:p>
      </dgm:t>
    </dgm:pt>
    <dgm:pt modelId="{C9A26C44-A5A9-432F-9E4E-A4DC536168AD}">
      <dgm:prSet/>
      <dgm:spPr/>
      <dgm:t>
        <a:bodyPr/>
        <a:lstStyle/>
        <a:p>
          <a:endParaRPr lang="en-US" dirty="0"/>
        </a:p>
      </dgm:t>
    </dgm:pt>
    <dgm:pt modelId="{65175F00-3D11-4827-B6D7-C9BC2F3AFD0F}" type="parTrans" cxnId="{F5DA22B9-E8BE-41E5-AA06-89626244BABA}">
      <dgm:prSet/>
      <dgm:spPr/>
      <dgm:t>
        <a:bodyPr/>
        <a:lstStyle/>
        <a:p>
          <a:endParaRPr lang="en-US"/>
        </a:p>
      </dgm:t>
    </dgm:pt>
    <dgm:pt modelId="{91FF9B38-6F74-4237-A925-275CCF59F705}" type="sibTrans" cxnId="{F5DA22B9-E8BE-41E5-AA06-89626244BABA}">
      <dgm:prSet/>
      <dgm:spPr/>
      <dgm:t>
        <a:bodyPr/>
        <a:lstStyle/>
        <a:p>
          <a:endParaRPr lang="en-US"/>
        </a:p>
      </dgm:t>
    </dgm:pt>
    <dgm:pt modelId="{B70B2921-D034-4726-9466-3B0C9BC52B09}" type="pres">
      <dgm:prSet presAssocID="{F44F7D2E-6ECC-4E12-8E87-8F363711E2AF}" presName="vert0" presStyleCnt="0">
        <dgm:presLayoutVars>
          <dgm:dir/>
          <dgm:animOne val="branch"/>
          <dgm:animLvl val="lvl"/>
        </dgm:presLayoutVars>
      </dgm:prSet>
      <dgm:spPr/>
    </dgm:pt>
    <dgm:pt modelId="{ED97D262-5557-4042-97FF-BE068E4359B2}" type="pres">
      <dgm:prSet presAssocID="{F94DF74A-AD39-4F04-B597-97575C9B6FA0}" presName="thickLine" presStyleLbl="alignNode1" presStyleIdx="0" presStyleCnt="5"/>
      <dgm:spPr/>
    </dgm:pt>
    <dgm:pt modelId="{C56A7E09-1914-42BC-A1DF-592B8346DE4A}" type="pres">
      <dgm:prSet presAssocID="{F94DF74A-AD39-4F04-B597-97575C9B6FA0}" presName="horz1" presStyleCnt="0"/>
      <dgm:spPr/>
    </dgm:pt>
    <dgm:pt modelId="{4469A408-69CF-4818-B65A-7E6FA7916FC0}" type="pres">
      <dgm:prSet presAssocID="{F94DF74A-AD39-4F04-B597-97575C9B6FA0}" presName="tx1" presStyleLbl="revTx" presStyleIdx="0" presStyleCnt="5"/>
      <dgm:spPr/>
    </dgm:pt>
    <dgm:pt modelId="{8CEF3E1D-8C0E-4DCC-A6F3-92723486DDD5}" type="pres">
      <dgm:prSet presAssocID="{F94DF74A-AD39-4F04-B597-97575C9B6FA0}" presName="vert1" presStyleCnt="0"/>
      <dgm:spPr/>
    </dgm:pt>
    <dgm:pt modelId="{C463F5D0-D591-45EA-AA6D-2BED84B36C26}" type="pres">
      <dgm:prSet presAssocID="{4DF97F25-B70A-4F94-8C83-C94A1FB6F4C4}" presName="thickLine" presStyleLbl="alignNode1" presStyleIdx="1" presStyleCnt="5"/>
      <dgm:spPr/>
    </dgm:pt>
    <dgm:pt modelId="{3CE76F84-1C20-4132-B4C1-0F889CE32CD8}" type="pres">
      <dgm:prSet presAssocID="{4DF97F25-B70A-4F94-8C83-C94A1FB6F4C4}" presName="horz1" presStyleCnt="0"/>
      <dgm:spPr/>
    </dgm:pt>
    <dgm:pt modelId="{33A82D25-8ADA-4EC2-915D-2A15FE2A3737}" type="pres">
      <dgm:prSet presAssocID="{4DF97F25-B70A-4F94-8C83-C94A1FB6F4C4}" presName="tx1" presStyleLbl="revTx" presStyleIdx="1" presStyleCnt="5"/>
      <dgm:spPr/>
    </dgm:pt>
    <dgm:pt modelId="{4A9F6786-3E7A-4031-8CF2-94E4B5976C72}" type="pres">
      <dgm:prSet presAssocID="{4DF97F25-B70A-4F94-8C83-C94A1FB6F4C4}" presName="vert1" presStyleCnt="0"/>
      <dgm:spPr/>
    </dgm:pt>
    <dgm:pt modelId="{D428D88D-295E-406D-8330-FF1A8E3146DD}" type="pres">
      <dgm:prSet presAssocID="{1116562C-529E-4C17-9B11-20BECC6111D4}" presName="thickLine" presStyleLbl="alignNode1" presStyleIdx="2" presStyleCnt="5"/>
      <dgm:spPr/>
    </dgm:pt>
    <dgm:pt modelId="{92EEB91B-6E0C-46F7-BB2E-8F12562BC96C}" type="pres">
      <dgm:prSet presAssocID="{1116562C-529E-4C17-9B11-20BECC6111D4}" presName="horz1" presStyleCnt="0"/>
      <dgm:spPr/>
    </dgm:pt>
    <dgm:pt modelId="{504ACB8A-ACF1-4230-A83D-E9909126A3B7}" type="pres">
      <dgm:prSet presAssocID="{1116562C-529E-4C17-9B11-20BECC6111D4}" presName="tx1" presStyleLbl="revTx" presStyleIdx="2" presStyleCnt="5"/>
      <dgm:spPr/>
    </dgm:pt>
    <dgm:pt modelId="{45F6A908-A564-4643-8BCC-3091650D9192}" type="pres">
      <dgm:prSet presAssocID="{1116562C-529E-4C17-9B11-20BECC6111D4}" presName="vert1" presStyleCnt="0"/>
      <dgm:spPr/>
    </dgm:pt>
    <dgm:pt modelId="{1B024FBD-84E8-4069-A444-D8C0BBD1844A}" type="pres">
      <dgm:prSet presAssocID="{4A0DAD0F-DDF1-4B29-9E98-525CED0050A2}" presName="thickLine" presStyleLbl="alignNode1" presStyleIdx="3" presStyleCnt="5"/>
      <dgm:spPr/>
    </dgm:pt>
    <dgm:pt modelId="{A698D90D-9C93-4E1A-8A6A-180F99EC5C02}" type="pres">
      <dgm:prSet presAssocID="{4A0DAD0F-DDF1-4B29-9E98-525CED0050A2}" presName="horz1" presStyleCnt="0"/>
      <dgm:spPr/>
    </dgm:pt>
    <dgm:pt modelId="{81495009-156A-49CA-9350-2A53C8F6BDE5}" type="pres">
      <dgm:prSet presAssocID="{4A0DAD0F-DDF1-4B29-9E98-525CED0050A2}" presName="tx1" presStyleLbl="revTx" presStyleIdx="3" presStyleCnt="5"/>
      <dgm:spPr/>
    </dgm:pt>
    <dgm:pt modelId="{BCC121CE-A3ED-4A7F-B77A-BBD176BB8C0E}" type="pres">
      <dgm:prSet presAssocID="{4A0DAD0F-DDF1-4B29-9E98-525CED0050A2}" presName="vert1" presStyleCnt="0"/>
      <dgm:spPr/>
    </dgm:pt>
    <dgm:pt modelId="{3DACD697-BFBC-4C0B-9638-3FFDD992B67F}" type="pres">
      <dgm:prSet presAssocID="{C9A26C44-A5A9-432F-9E4E-A4DC536168AD}" presName="thickLine" presStyleLbl="alignNode1" presStyleIdx="4" presStyleCnt="5" custLinFactNeighborX="2402" custLinFactNeighborY="2590"/>
      <dgm:spPr/>
    </dgm:pt>
    <dgm:pt modelId="{0D32A4CA-1638-4810-875D-6F005534C49F}" type="pres">
      <dgm:prSet presAssocID="{C9A26C44-A5A9-432F-9E4E-A4DC536168AD}" presName="horz1" presStyleCnt="0"/>
      <dgm:spPr/>
    </dgm:pt>
    <dgm:pt modelId="{EA7ABBB8-2814-4BD4-B66A-7DF5F211A31B}" type="pres">
      <dgm:prSet presAssocID="{C9A26C44-A5A9-432F-9E4E-A4DC536168AD}" presName="tx1" presStyleLbl="revTx" presStyleIdx="4" presStyleCnt="5"/>
      <dgm:spPr/>
    </dgm:pt>
    <dgm:pt modelId="{B484B326-B09E-449D-89CB-AD313A5550D4}" type="pres">
      <dgm:prSet presAssocID="{C9A26C44-A5A9-432F-9E4E-A4DC536168AD}" presName="vert1" presStyleCnt="0"/>
      <dgm:spPr/>
    </dgm:pt>
  </dgm:ptLst>
  <dgm:cxnLst>
    <dgm:cxn modelId="{110D5E30-811F-40A6-B844-9F1317B248A0}" type="presOf" srcId="{4A0DAD0F-DDF1-4B29-9E98-525CED0050A2}" destId="{81495009-156A-49CA-9350-2A53C8F6BDE5}" srcOrd="0" destOrd="0" presId="urn:microsoft.com/office/officeart/2008/layout/LinedList"/>
    <dgm:cxn modelId="{3FD9FB42-7164-438B-BCD0-3725340A70BF}" type="presOf" srcId="{1116562C-529E-4C17-9B11-20BECC6111D4}" destId="{504ACB8A-ACF1-4230-A83D-E9909126A3B7}" srcOrd="0" destOrd="0" presId="urn:microsoft.com/office/officeart/2008/layout/LinedList"/>
    <dgm:cxn modelId="{C41E066B-F3C3-4893-9D79-77A8A66D48C7}" type="presOf" srcId="{4DF97F25-B70A-4F94-8C83-C94A1FB6F4C4}" destId="{33A82D25-8ADA-4EC2-915D-2A15FE2A3737}" srcOrd="0" destOrd="0" presId="urn:microsoft.com/office/officeart/2008/layout/LinedList"/>
    <dgm:cxn modelId="{DDC35055-91BC-44D3-BC79-1872D49B34E3}" srcId="{F44F7D2E-6ECC-4E12-8E87-8F363711E2AF}" destId="{1116562C-529E-4C17-9B11-20BECC6111D4}" srcOrd="2" destOrd="0" parTransId="{9B62E402-4ACA-458E-ACB6-F6516A9E34A3}" sibTransId="{D46EAAB2-7310-4E85-A4D7-83BE11E5B099}"/>
    <dgm:cxn modelId="{E5B68183-AB6B-4A3E-A5D3-2C81447C49A3}" type="presOf" srcId="{F44F7D2E-6ECC-4E12-8E87-8F363711E2AF}" destId="{B70B2921-D034-4726-9466-3B0C9BC52B09}" srcOrd="0" destOrd="0" presId="urn:microsoft.com/office/officeart/2008/layout/LinedList"/>
    <dgm:cxn modelId="{2D4BA88B-1162-4E47-BB86-FCB603C650EA}" type="presOf" srcId="{C9A26C44-A5A9-432F-9E4E-A4DC536168AD}" destId="{EA7ABBB8-2814-4BD4-B66A-7DF5F211A31B}" srcOrd="0" destOrd="0" presId="urn:microsoft.com/office/officeart/2008/layout/LinedList"/>
    <dgm:cxn modelId="{F5DA22B9-E8BE-41E5-AA06-89626244BABA}" srcId="{F44F7D2E-6ECC-4E12-8E87-8F363711E2AF}" destId="{C9A26C44-A5A9-432F-9E4E-A4DC536168AD}" srcOrd="4" destOrd="0" parTransId="{65175F00-3D11-4827-B6D7-C9BC2F3AFD0F}" sibTransId="{91FF9B38-6F74-4237-A925-275CCF59F705}"/>
    <dgm:cxn modelId="{765AE0DA-0137-4136-9359-4EFD266FAED0}" type="presOf" srcId="{F94DF74A-AD39-4F04-B597-97575C9B6FA0}" destId="{4469A408-69CF-4818-B65A-7E6FA7916FC0}" srcOrd="0" destOrd="0" presId="urn:microsoft.com/office/officeart/2008/layout/LinedList"/>
    <dgm:cxn modelId="{482558DE-CCB4-4040-A3A2-5447FE803C3A}" srcId="{F44F7D2E-6ECC-4E12-8E87-8F363711E2AF}" destId="{4A0DAD0F-DDF1-4B29-9E98-525CED0050A2}" srcOrd="3" destOrd="0" parTransId="{69BB36EC-0EFE-47E8-A3DC-E0E9549D4BD4}" sibTransId="{78C542DB-88CA-4632-B166-BB56B34A305E}"/>
    <dgm:cxn modelId="{88566BF5-3DEC-4FBB-9451-5E5333047D66}" srcId="{F44F7D2E-6ECC-4E12-8E87-8F363711E2AF}" destId="{F94DF74A-AD39-4F04-B597-97575C9B6FA0}" srcOrd="0" destOrd="0" parTransId="{924D8C60-7FFA-4C79-886D-904D0489569D}" sibTransId="{E77A6D08-4B70-4CB5-BB85-065FD16446C2}"/>
    <dgm:cxn modelId="{BD638DFD-ED48-4C8E-BEBE-435D4F036C90}" srcId="{F44F7D2E-6ECC-4E12-8E87-8F363711E2AF}" destId="{4DF97F25-B70A-4F94-8C83-C94A1FB6F4C4}" srcOrd="1" destOrd="0" parTransId="{AB94CC37-42CD-4F84-9DAE-F66A363F0625}" sibTransId="{B41D3C94-8828-411F-B54D-A3D485F995A4}"/>
    <dgm:cxn modelId="{36251DD5-F4BA-4671-8F44-905EEE9DDD5E}" type="presParOf" srcId="{B70B2921-D034-4726-9466-3B0C9BC52B09}" destId="{ED97D262-5557-4042-97FF-BE068E4359B2}" srcOrd="0" destOrd="0" presId="urn:microsoft.com/office/officeart/2008/layout/LinedList"/>
    <dgm:cxn modelId="{CAD3A019-2123-4549-8732-77AD72A6EC13}" type="presParOf" srcId="{B70B2921-D034-4726-9466-3B0C9BC52B09}" destId="{C56A7E09-1914-42BC-A1DF-592B8346DE4A}" srcOrd="1" destOrd="0" presId="urn:microsoft.com/office/officeart/2008/layout/LinedList"/>
    <dgm:cxn modelId="{1DFFC770-2596-4B83-88F1-BDCD581C3CA2}" type="presParOf" srcId="{C56A7E09-1914-42BC-A1DF-592B8346DE4A}" destId="{4469A408-69CF-4818-B65A-7E6FA7916FC0}" srcOrd="0" destOrd="0" presId="urn:microsoft.com/office/officeart/2008/layout/LinedList"/>
    <dgm:cxn modelId="{A23061F1-8725-4F97-831F-EC79A7AF0286}" type="presParOf" srcId="{C56A7E09-1914-42BC-A1DF-592B8346DE4A}" destId="{8CEF3E1D-8C0E-4DCC-A6F3-92723486DDD5}" srcOrd="1" destOrd="0" presId="urn:microsoft.com/office/officeart/2008/layout/LinedList"/>
    <dgm:cxn modelId="{14215AB4-C255-4632-B50A-FC2480841B69}" type="presParOf" srcId="{B70B2921-D034-4726-9466-3B0C9BC52B09}" destId="{C463F5D0-D591-45EA-AA6D-2BED84B36C26}" srcOrd="2" destOrd="0" presId="urn:microsoft.com/office/officeart/2008/layout/LinedList"/>
    <dgm:cxn modelId="{AD2B6421-9C2C-4055-8485-B54C91935AC6}" type="presParOf" srcId="{B70B2921-D034-4726-9466-3B0C9BC52B09}" destId="{3CE76F84-1C20-4132-B4C1-0F889CE32CD8}" srcOrd="3" destOrd="0" presId="urn:microsoft.com/office/officeart/2008/layout/LinedList"/>
    <dgm:cxn modelId="{9B01E072-E76D-4DF3-AF16-97415204D9A3}" type="presParOf" srcId="{3CE76F84-1C20-4132-B4C1-0F889CE32CD8}" destId="{33A82D25-8ADA-4EC2-915D-2A15FE2A3737}" srcOrd="0" destOrd="0" presId="urn:microsoft.com/office/officeart/2008/layout/LinedList"/>
    <dgm:cxn modelId="{F75DA5BB-77FD-45BE-80DA-CBE1E9F2E247}" type="presParOf" srcId="{3CE76F84-1C20-4132-B4C1-0F889CE32CD8}" destId="{4A9F6786-3E7A-4031-8CF2-94E4B5976C72}" srcOrd="1" destOrd="0" presId="urn:microsoft.com/office/officeart/2008/layout/LinedList"/>
    <dgm:cxn modelId="{485BA70D-19E2-434A-B262-CDF85312ADE1}" type="presParOf" srcId="{B70B2921-D034-4726-9466-3B0C9BC52B09}" destId="{D428D88D-295E-406D-8330-FF1A8E3146DD}" srcOrd="4" destOrd="0" presId="urn:microsoft.com/office/officeart/2008/layout/LinedList"/>
    <dgm:cxn modelId="{4AC97B78-2499-4BFA-8994-48E18607D510}" type="presParOf" srcId="{B70B2921-D034-4726-9466-3B0C9BC52B09}" destId="{92EEB91B-6E0C-46F7-BB2E-8F12562BC96C}" srcOrd="5" destOrd="0" presId="urn:microsoft.com/office/officeart/2008/layout/LinedList"/>
    <dgm:cxn modelId="{E17E26A3-6582-4E59-8E68-81D006138C22}" type="presParOf" srcId="{92EEB91B-6E0C-46F7-BB2E-8F12562BC96C}" destId="{504ACB8A-ACF1-4230-A83D-E9909126A3B7}" srcOrd="0" destOrd="0" presId="urn:microsoft.com/office/officeart/2008/layout/LinedList"/>
    <dgm:cxn modelId="{F71D7C34-DA04-463F-9D89-CDCDC67E4C06}" type="presParOf" srcId="{92EEB91B-6E0C-46F7-BB2E-8F12562BC96C}" destId="{45F6A908-A564-4643-8BCC-3091650D9192}" srcOrd="1" destOrd="0" presId="urn:microsoft.com/office/officeart/2008/layout/LinedList"/>
    <dgm:cxn modelId="{BFF6C119-0453-4A77-9DA3-06CD81F19DA8}" type="presParOf" srcId="{B70B2921-D034-4726-9466-3B0C9BC52B09}" destId="{1B024FBD-84E8-4069-A444-D8C0BBD1844A}" srcOrd="6" destOrd="0" presId="urn:microsoft.com/office/officeart/2008/layout/LinedList"/>
    <dgm:cxn modelId="{1D40B865-38EF-4EAE-A3AC-2353937F4729}" type="presParOf" srcId="{B70B2921-D034-4726-9466-3B0C9BC52B09}" destId="{A698D90D-9C93-4E1A-8A6A-180F99EC5C02}" srcOrd="7" destOrd="0" presId="urn:microsoft.com/office/officeart/2008/layout/LinedList"/>
    <dgm:cxn modelId="{72D6A1CC-3F74-47E4-A751-CD3D074FC5DE}" type="presParOf" srcId="{A698D90D-9C93-4E1A-8A6A-180F99EC5C02}" destId="{81495009-156A-49CA-9350-2A53C8F6BDE5}" srcOrd="0" destOrd="0" presId="urn:microsoft.com/office/officeart/2008/layout/LinedList"/>
    <dgm:cxn modelId="{98443781-0C94-4737-B145-610D208DB86A}" type="presParOf" srcId="{A698D90D-9C93-4E1A-8A6A-180F99EC5C02}" destId="{BCC121CE-A3ED-4A7F-B77A-BBD176BB8C0E}" srcOrd="1" destOrd="0" presId="urn:microsoft.com/office/officeart/2008/layout/LinedList"/>
    <dgm:cxn modelId="{BDC6A0C0-5015-4FCF-A7BC-C3076F2B83FD}" type="presParOf" srcId="{B70B2921-D034-4726-9466-3B0C9BC52B09}" destId="{3DACD697-BFBC-4C0B-9638-3FFDD992B67F}" srcOrd="8" destOrd="0" presId="urn:microsoft.com/office/officeart/2008/layout/LinedList"/>
    <dgm:cxn modelId="{13E6B947-1F16-4DCA-8F6A-8AE855EB1334}" type="presParOf" srcId="{B70B2921-D034-4726-9466-3B0C9BC52B09}" destId="{0D32A4CA-1638-4810-875D-6F005534C49F}" srcOrd="9" destOrd="0" presId="urn:microsoft.com/office/officeart/2008/layout/LinedList"/>
    <dgm:cxn modelId="{F917C58D-373D-49FF-A042-B9AA96D694FE}" type="presParOf" srcId="{0D32A4CA-1638-4810-875D-6F005534C49F}" destId="{EA7ABBB8-2814-4BD4-B66A-7DF5F211A31B}" srcOrd="0" destOrd="0" presId="urn:microsoft.com/office/officeart/2008/layout/LinedList"/>
    <dgm:cxn modelId="{8B0737CF-6089-44EF-A7F4-C153F2D8F200}" type="presParOf" srcId="{0D32A4CA-1638-4810-875D-6F005534C49F}" destId="{B484B326-B09E-449D-89CB-AD313A5550D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7D262-5557-4042-97FF-BE068E4359B2}">
      <dsp:nvSpPr>
        <dsp:cNvPr id="0" name=""/>
        <dsp:cNvSpPr/>
      </dsp:nvSpPr>
      <dsp:spPr>
        <a:xfrm>
          <a:off x="0" y="505"/>
          <a:ext cx="1075213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69A408-69CF-4818-B65A-7E6FA7916FC0}">
      <dsp:nvSpPr>
        <dsp:cNvPr id="0" name=""/>
        <dsp:cNvSpPr/>
      </dsp:nvSpPr>
      <dsp:spPr>
        <a:xfrm>
          <a:off x="0" y="505"/>
          <a:ext cx="10752138" cy="827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900" kern="1200"/>
            <a:t>informační</a:t>
          </a:r>
          <a:endParaRPr lang="en-US" sz="3900" kern="1200" dirty="0"/>
        </a:p>
      </dsp:txBody>
      <dsp:txXfrm>
        <a:off x="0" y="505"/>
        <a:ext cx="10752138" cy="827837"/>
      </dsp:txXfrm>
    </dsp:sp>
    <dsp:sp modelId="{C463F5D0-D591-45EA-AA6D-2BED84B36C26}">
      <dsp:nvSpPr>
        <dsp:cNvPr id="0" name=""/>
        <dsp:cNvSpPr/>
      </dsp:nvSpPr>
      <dsp:spPr>
        <a:xfrm>
          <a:off x="0" y="828343"/>
          <a:ext cx="10752138" cy="0"/>
        </a:xfrm>
        <a:prstGeom prst="line">
          <a:avLst/>
        </a:prstGeom>
        <a:solidFill>
          <a:schemeClr val="accent2">
            <a:hueOff val="-3213186"/>
            <a:satOff val="3061"/>
            <a:lumOff val="-4411"/>
            <a:alphaOff val="0"/>
          </a:schemeClr>
        </a:solidFill>
        <a:ln w="25400" cap="flat" cmpd="sng" algn="ctr">
          <a:solidFill>
            <a:schemeClr val="accent2">
              <a:hueOff val="-3213186"/>
              <a:satOff val="3061"/>
              <a:lumOff val="-44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A82D25-8ADA-4EC2-915D-2A15FE2A3737}">
      <dsp:nvSpPr>
        <dsp:cNvPr id="0" name=""/>
        <dsp:cNvSpPr/>
      </dsp:nvSpPr>
      <dsp:spPr>
        <a:xfrm>
          <a:off x="0" y="828343"/>
          <a:ext cx="10752138" cy="827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900" kern="1200"/>
            <a:t>motivační</a:t>
          </a:r>
          <a:endParaRPr lang="en-US" sz="3900" kern="1200"/>
        </a:p>
      </dsp:txBody>
      <dsp:txXfrm>
        <a:off x="0" y="828343"/>
        <a:ext cx="10752138" cy="827837"/>
      </dsp:txXfrm>
    </dsp:sp>
    <dsp:sp modelId="{D428D88D-295E-406D-8330-FF1A8E3146DD}">
      <dsp:nvSpPr>
        <dsp:cNvPr id="0" name=""/>
        <dsp:cNvSpPr/>
      </dsp:nvSpPr>
      <dsp:spPr>
        <a:xfrm>
          <a:off x="0" y="1656181"/>
          <a:ext cx="10752138" cy="0"/>
        </a:xfrm>
        <a:prstGeom prst="line">
          <a:avLst/>
        </a:prstGeom>
        <a:solidFill>
          <a:schemeClr val="accent2">
            <a:hueOff val="-6426371"/>
            <a:satOff val="6122"/>
            <a:lumOff val="-8823"/>
            <a:alphaOff val="0"/>
          </a:schemeClr>
        </a:solidFill>
        <a:ln w="25400" cap="flat" cmpd="sng" algn="ctr">
          <a:solidFill>
            <a:schemeClr val="accent2">
              <a:hueOff val="-6426371"/>
              <a:satOff val="6122"/>
              <a:lumOff val="-88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ACB8A-ACF1-4230-A83D-E9909126A3B7}">
      <dsp:nvSpPr>
        <dsp:cNvPr id="0" name=""/>
        <dsp:cNvSpPr/>
      </dsp:nvSpPr>
      <dsp:spPr>
        <a:xfrm>
          <a:off x="0" y="1656181"/>
          <a:ext cx="10752138" cy="827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900" kern="1200"/>
            <a:t>komunikační</a:t>
          </a:r>
          <a:endParaRPr lang="en-US" sz="3900" kern="1200"/>
        </a:p>
      </dsp:txBody>
      <dsp:txXfrm>
        <a:off x="0" y="1656181"/>
        <a:ext cx="10752138" cy="827837"/>
      </dsp:txXfrm>
    </dsp:sp>
    <dsp:sp modelId="{1B024FBD-84E8-4069-A444-D8C0BBD1844A}">
      <dsp:nvSpPr>
        <dsp:cNvPr id="0" name=""/>
        <dsp:cNvSpPr/>
      </dsp:nvSpPr>
      <dsp:spPr>
        <a:xfrm>
          <a:off x="0" y="2484018"/>
          <a:ext cx="10752138" cy="0"/>
        </a:xfrm>
        <a:prstGeom prst="line">
          <a:avLst/>
        </a:prstGeom>
        <a:solidFill>
          <a:schemeClr val="accent2">
            <a:hueOff val="-9639556"/>
            <a:satOff val="9184"/>
            <a:lumOff val="-13234"/>
            <a:alphaOff val="0"/>
          </a:schemeClr>
        </a:solidFill>
        <a:ln w="25400" cap="flat" cmpd="sng" algn="ctr">
          <a:solidFill>
            <a:schemeClr val="accent2">
              <a:hueOff val="-9639556"/>
              <a:satOff val="9184"/>
              <a:lumOff val="-132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95009-156A-49CA-9350-2A53C8F6BDE5}">
      <dsp:nvSpPr>
        <dsp:cNvPr id="0" name=""/>
        <dsp:cNvSpPr/>
      </dsp:nvSpPr>
      <dsp:spPr>
        <a:xfrm>
          <a:off x="0" y="2484018"/>
          <a:ext cx="10752138" cy="827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900" kern="1200"/>
            <a:t>autoregulační (rozvojová)</a:t>
          </a:r>
          <a:endParaRPr lang="en-US" sz="3900" kern="1200"/>
        </a:p>
      </dsp:txBody>
      <dsp:txXfrm>
        <a:off x="0" y="2484018"/>
        <a:ext cx="10752138" cy="827837"/>
      </dsp:txXfrm>
    </dsp:sp>
    <dsp:sp modelId="{3DACD697-BFBC-4C0B-9638-3FFDD992B67F}">
      <dsp:nvSpPr>
        <dsp:cNvPr id="0" name=""/>
        <dsp:cNvSpPr/>
      </dsp:nvSpPr>
      <dsp:spPr>
        <a:xfrm>
          <a:off x="0" y="3311856"/>
          <a:ext cx="10752138" cy="0"/>
        </a:xfrm>
        <a:prstGeom prst="line">
          <a:avLst/>
        </a:prstGeom>
        <a:solidFill>
          <a:schemeClr val="accent2">
            <a:hueOff val="-12852742"/>
            <a:satOff val="12245"/>
            <a:lumOff val="-17646"/>
            <a:alphaOff val="0"/>
          </a:schemeClr>
        </a:solidFill>
        <a:ln w="25400" cap="flat" cmpd="sng" algn="ctr">
          <a:solidFill>
            <a:schemeClr val="accent2">
              <a:hueOff val="-12852742"/>
              <a:satOff val="12245"/>
              <a:lumOff val="-176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7ABBB8-2814-4BD4-B66A-7DF5F211A31B}">
      <dsp:nvSpPr>
        <dsp:cNvPr id="0" name=""/>
        <dsp:cNvSpPr/>
      </dsp:nvSpPr>
      <dsp:spPr>
        <a:xfrm>
          <a:off x="0" y="3311856"/>
          <a:ext cx="10752138" cy="827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900" kern="1200"/>
            <a:t>diagnostická</a:t>
          </a:r>
          <a:endParaRPr lang="en-US" sz="3900" kern="1200"/>
        </a:p>
      </dsp:txBody>
      <dsp:txXfrm>
        <a:off x="0" y="3311856"/>
        <a:ext cx="10752138" cy="8278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A801AC-6522-4123-B42E-307BD0151A21}">
      <dsp:nvSpPr>
        <dsp:cNvPr id="0" name=""/>
        <dsp:cNvSpPr/>
      </dsp:nvSpPr>
      <dsp:spPr>
        <a:xfrm>
          <a:off x="0" y="2032"/>
          <a:ext cx="454104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F48379-BC67-436B-845B-4FE76EC9F11C}">
      <dsp:nvSpPr>
        <dsp:cNvPr id="0" name=""/>
        <dsp:cNvSpPr/>
      </dsp:nvSpPr>
      <dsp:spPr>
        <a:xfrm>
          <a:off x="0" y="2032"/>
          <a:ext cx="4541044" cy="1385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kern="1200" dirty="0"/>
            <a:t>papírová</a:t>
          </a:r>
          <a:endParaRPr lang="en-US" sz="4000" kern="1200" dirty="0"/>
        </a:p>
      </dsp:txBody>
      <dsp:txXfrm>
        <a:off x="0" y="2032"/>
        <a:ext cx="4541044" cy="1385983"/>
      </dsp:txXfrm>
    </dsp:sp>
    <dsp:sp modelId="{4F5CF715-8710-4856-833B-B0F3A9B2BBC5}">
      <dsp:nvSpPr>
        <dsp:cNvPr id="0" name=""/>
        <dsp:cNvSpPr/>
      </dsp:nvSpPr>
      <dsp:spPr>
        <a:xfrm>
          <a:off x="0" y="1388016"/>
          <a:ext cx="4541044" cy="0"/>
        </a:xfrm>
        <a:prstGeom prst="line">
          <a:avLst/>
        </a:prstGeom>
        <a:solidFill>
          <a:schemeClr val="accent2">
            <a:hueOff val="-6426371"/>
            <a:satOff val="6122"/>
            <a:lumOff val="-8823"/>
            <a:alphaOff val="0"/>
          </a:schemeClr>
        </a:solidFill>
        <a:ln w="25400" cap="flat" cmpd="sng" algn="ctr">
          <a:solidFill>
            <a:schemeClr val="accent2">
              <a:hueOff val="-6426371"/>
              <a:satOff val="6122"/>
              <a:lumOff val="-88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760CF-E1F3-4C05-B2ED-A19B4DAE5BA2}">
      <dsp:nvSpPr>
        <dsp:cNvPr id="0" name=""/>
        <dsp:cNvSpPr/>
      </dsp:nvSpPr>
      <dsp:spPr>
        <a:xfrm>
          <a:off x="0" y="1388016"/>
          <a:ext cx="4541044" cy="1385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kern="1200" dirty="0"/>
            <a:t>elektronická</a:t>
          </a:r>
          <a:endParaRPr lang="en-US" sz="4000" kern="1200" dirty="0"/>
        </a:p>
      </dsp:txBody>
      <dsp:txXfrm>
        <a:off x="0" y="1388016"/>
        <a:ext cx="4541044" cy="1385983"/>
      </dsp:txXfrm>
    </dsp:sp>
    <dsp:sp modelId="{CCAC4292-3C73-433B-812F-4BA57F5BBE68}">
      <dsp:nvSpPr>
        <dsp:cNvPr id="0" name=""/>
        <dsp:cNvSpPr/>
      </dsp:nvSpPr>
      <dsp:spPr>
        <a:xfrm>
          <a:off x="0" y="2773999"/>
          <a:ext cx="4541044" cy="0"/>
        </a:xfrm>
        <a:prstGeom prst="line">
          <a:avLst/>
        </a:prstGeom>
        <a:solidFill>
          <a:schemeClr val="accent2">
            <a:hueOff val="-12852742"/>
            <a:satOff val="12245"/>
            <a:lumOff val="-17646"/>
            <a:alphaOff val="0"/>
          </a:schemeClr>
        </a:solidFill>
        <a:ln w="25400" cap="flat" cmpd="sng" algn="ctr">
          <a:solidFill>
            <a:schemeClr val="accent2">
              <a:hueOff val="-12852742"/>
              <a:satOff val="12245"/>
              <a:lumOff val="-176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51D283-B4A7-44A1-A5B3-E356D5A46C1F}">
      <dsp:nvSpPr>
        <dsp:cNvPr id="0" name=""/>
        <dsp:cNvSpPr/>
      </dsp:nvSpPr>
      <dsp:spPr>
        <a:xfrm>
          <a:off x="0" y="2773999"/>
          <a:ext cx="4541044" cy="1385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kern="1200" dirty="0"/>
            <a:t>kombinace obou</a:t>
          </a:r>
          <a:endParaRPr lang="en-US" sz="4000" kern="1200" dirty="0"/>
        </a:p>
      </dsp:txBody>
      <dsp:txXfrm>
        <a:off x="0" y="2773999"/>
        <a:ext cx="4541044" cy="13859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7D262-5557-4042-97FF-BE068E4359B2}">
      <dsp:nvSpPr>
        <dsp:cNvPr id="0" name=""/>
        <dsp:cNvSpPr/>
      </dsp:nvSpPr>
      <dsp:spPr>
        <a:xfrm>
          <a:off x="0" y="509"/>
          <a:ext cx="454104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69A408-69CF-4818-B65A-7E6FA7916FC0}">
      <dsp:nvSpPr>
        <dsp:cNvPr id="0" name=""/>
        <dsp:cNvSpPr/>
      </dsp:nvSpPr>
      <dsp:spPr>
        <a:xfrm>
          <a:off x="0" y="509"/>
          <a:ext cx="4541044" cy="835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Krabice, košík, papírové boxy</a:t>
          </a:r>
          <a:endParaRPr lang="en-US" sz="2600" kern="1200" dirty="0"/>
        </a:p>
      </dsp:txBody>
      <dsp:txXfrm>
        <a:off x="0" y="509"/>
        <a:ext cx="4541044" cy="835088"/>
      </dsp:txXfrm>
    </dsp:sp>
    <dsp:sp modelId="{C463F5D0-D591-45EA-AA6D-2BED84B36C26}">
      <dsp:nvSpPr>
        <dsp:cNvPr id="0" name=""/>
        <dsp:cNvSpPr/>
      </dsp:nvSpPr>
      <dsp:spPr>
        <a:xfrm>
          <a:off x="0" y="835598"/>
          <a:ext cx="4541044" cy="0"/>
        </a:xfrm>
        <a:prstGeom prst="line">
          <a:avLst/>
        </a:prstGeom>
        <a:solidFill>
          <a:schemeClr val="accent2">
            <a:hueOff val="-3213186"/>
            <a:satOff val="3061"/>
            <a:lumOff val="-4411"/>
            <a:alphaOff val="0"/>
          </a:schemeClr>
        </a:solidFill>
        <a:ln w="25400" cap="flat" cmpd="sng" algn="ctr">
          <a:solidFill>
            <a:schemeClr val="accent2">
              <a:hueOff val="-3213186"/>
              <a:satOff val="3061"/>
              <a:lumOff val="-44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A82D25-8ADA-4EC2-915D-2A15FE2A3737}">
      <dsp:nvSpPr>
        <dsp:cNvPr id="0" name=""/>
        <dsp:cNvSpPr/>
      </dsp:nvSpPr>
      <dsp:spPr>
        <a:xfrm>
          <a:off x="0" y="835598"/>
          <a:ext cx="4541044" cy="835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Šanon, pořadač</a:t>
          </a:r>
          <a:endParaRPr lang="en-US" sz="2600" kern="1200" dirty="0"/>
        </a:p>
      </dsp:txBody>
      <dsp:txXfrm>
        <a:off x="0" y="835598"/>
        <a:ext cx="4541044" cy="835088"/>
      </dsp:txXfrm>
    </dsp:sp>
    <dsp:sp modelId="{D428D88D-295E-406D-8330-FF1A8E3146DD}">
      <dsp:nvSpPr>
        <dsp:cNvPr id="0" name=""/>
        <dsp:cNvSpPr/>
      </dsp:nvSpPr>
      <dsp:spPr>
        <a:xfrm>
          <a:off x="0" y="1670687"/>
          <a:ext cx="4541044" cy="0"/>
        </a:xfrm>
        <a:prstGeom prst="line">
          <a:avLst/>
        </a:prstGeom>
        <a:solidFill>
          <a:schemeClr val="accent2">
            <a:hueOff val="-6426371"/>
            <a:satOff val="6122"/>
            <a:lumOff val="-8823"/>
            <a:alphaOff val="0"/>
          </a:schemeClr>
        </a:solidFill>
        <a:ln w="25400" cap="flat" cmpd="sng" algn="ctr">
          <a:solidFill>
            <a:schemeClr val="accent2">
              <a:hueOff val="-6426371"/>
              <a:satOff val="6122"/>
              <a:lumOff val="-88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ACB8A-ACF1-4230-A83D-E9909126A3B7}">
      <dsp:nvSpPr>
        <dsp:cNvPr id="0" name=""/>
        <dsp:cNvSpPr/>
      </dsp:nvSpPr>
      <dsp:spPr>
        <a:xfrm>
          <a:off x="0" y="1670687"/>
          <a:ext cx="4541044" cy="835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Složky</a:t>
          </a:r>
          <a:endParaRPr lang="en-US" sz="2600" kern="1200" dirty="0"/>
        </a:p>
      </dsp:txBody>
      <dsp:txXfrm>
        <a:off x="0" y="1670687"/>
        <a:ext cx="4541044" cy="835088"/>
      </dsp:txXfrm>
    </dsp:sp>
    <dsp:sp modelId="{1B024FBD-84E8-4069-A444-D8C0BBD1844A}">
      <dsp:nvSpPr>
        <dsp:cNvPr id="0" name=""/>
        <dsp:cNvSpPr/>
      </dsp:nvSpPr>
      <dsp:spPr>
        <a:xfrm>
          <a:off x="0" y="2505776"/>
          <a:ext cx="4541044" cy="0"/>
        </a:xfrm>
        <a:prstGeom prst="line">
          <a:avLst/>
        </a:prstGeom>
        <a:solidFill>
          <a:schemeClr val="accent2">
            <a:hueOff val="-9639556"/>
            <a:satOff val="9184"/>
            <a:lumOff val="-13234"/>
            <a:alphaOff val="0"/>
          </a:schemeClr>
        </a:solidFill>
        <a:ln w="25400" cap="flat" cmpd="sng" algn="ctr">
          <a:solidFill>
            <a:schemeClr val="accent2">
              <a:hueOff val="-9639556"/>
              <a:satOff val="9184"/>
              <a:lumOff val="-132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95009-156A-49CA-9350-2A53C8F6BDE5}">
      <dsp:nvSpPr>
        <dsp:cNvPr id="0" name=""/>
        <dsp:cNvSpPr/>
      </dsp:nvSpPr>
      <dsp:spPr>
        <a:xfrm>
          <a:off x="0" y="2505776"/>
          <a:ext cx="4541044" cy="835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Počítač</a:t>
          </a:r>
          <a:endParaRPr lang="en-US" sz="2600" kern="1200" dirty="0"/>
        </a:p>
      </dsp:txBody>
      <dsp:txXfrm>
        <a:off x="0" y="2505776"/>
        <a:ext cx="4541044" cy="835088"/>
      </dsp:txXfrm>
    </dsp:sp>
    <dsp:sp modelId="{3DACD697-BFBC-4C0B-9638-3FFDD992B67F}">
      <dsp:nvSpPr>
        <dsp:cNvPr id="0" name=""/>
        <dsp:cNvSpPr/>
      </dsp:nvSpPr>
      <dsp:spPr>
        <a:xfrm>
          <a:off x="0" y="3362494"/>
          <a:ext cx="4541044" cy="0"/>
        </a:xfrm>
        <a:prstGeom prst="line">
          <a:avLst/>
        </a:prstGeom>
        <a:solidFill>
          <a:schemeClr val="accent2">
            <a:hueOff val="-12852742"/>
            <a:satOff val="12245"/>
            <a:lumOff val="-17646"/>
            <a:alphaOff val="0"/>
          </a:schemeClr>
        </a:solidFill>
        <a:ln w="25400" cap="flat" cmpd="sng" algn="ctr">
          <a:solidFill>
            <a:schemeClr val="accent2">
              <a:hueOff val="-12852742"/>
              <a:satOff val="12245"/>
              <a:lumOff val="-176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7ABBB8-2814-4BD4-B66A-7DF5F211A31B}">
      <dsp:nvSpPr>
        <dsp:cNvPr id="0" name=""/>
        <dsp:cNvSpPr/>
      </dsp:nvSpPr>
      <dsp:spPr>
        <a:xfrm>
          <a:off x="0" y="3340865"/>
          <a:ext cx="4541044" cy="835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/>
        </a:p>
      </dsp:txBody>
      <dsp:txXfrm>
        <a:off x="0" y="3340865"/>
        <a:ext cx="4541044" cy="835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B8E63709-E5CA-4021-9484-3E97E4211D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AE480F-6AC2-478F-91C6-CEFE9503FA08}" type="slidenum">
              <a:rPr lang="cs-CZ" altLang="cs-CZ"/>
              <a:pPr>
                <a:spcBef>
                  <a:spcPct val="0"/>
                </a:spcBef>
              </a:pPr>
              <a:t>41</a:t>
            </a:fld>
            <a:endParaRPr lang="cs-CZ" altLang="cs-CZ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15A0D2CC-5142-46AB-BD18-F0A748C84F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89A460BF-9DF1-4469-B24C-B80E55F29D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007D1CFF-D210-44E4-988F-BA3D42D87F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467ECDB-3F48-4E5A-9023-9E42328542D8}" type="slidenum">
              <a:rPr lang="cs-CZ" altLang="cs-CZ"/>
              <a:pPr>
                <a:spcBef>
                  <a:spcPct val="0"/>
                </a:spcBef>
              </a:pPr>
              <a:t>42</a:t>
            </a:fld>
            <a:endParaRPr lang="cs-CZ" altLang="cs-CZ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A5D7F492-8CF9-4651-BCE6-AC3705CD09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A5AA1BDF-4B32-46C2-AE2C-66DCD4E771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44D9FDF0-E8A1-4ECB-AA8F-27DEE0BF29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73150AF-B6D8-461F-B6C2-5300409A0B52}" type="slidenum">
              <a:rPr lang="cs-CZ" altLang="cs-CZ"/>
              <a:pPr>
                <a:spcBef>
                  <a:spcPct val="0"/>
                </a:spcBef>
              </a:pPr>
              <a:t>43</a:t>
            </a:fld>
            <a:endParaRPr lang="cs-CZ" altLang="cs-CZ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51478CC5-A8E7-4DE0-A662-6CCB4B99F3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048CB96F-7BFB-4845-A35D-FC0C96D5F7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80391466-4484-465C-8C43-030BB71FB6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5D7E8AE-CD08-4092-8524-88F48144440E}" type="slidenum">
              <a:rPr lang="cs-CZ" altLang="cs-CZ"/>
              <a:pPr>
                <a:spcBef>
                  <a:spcPct val="0"/>
                </a:spcBef>
              </a:pPr>
              <a:t>44</a:t>
            </a:fld>
            <a:endParaRPr lang="cs-CZ" altLang="cs-CZ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F874FCC1-321D-444B-B1D5-F3932A56CE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2A4F0B14-67F9-42A6-8E73-D165163DE1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4EC8D636-F92D-44CD-ACBF-CC7C353FD7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DEF77F3-887A-478B-92B1-68A25EBBF867}" type="slidenum">
              <a:rPr lang="cs-CZ" altLang="cs-CZ"/>
              <a:pPr>
                <a:spcBef>
                  <a:spcPct val="0"/>
                </a:spcBef>
              </a:pPr>
              <a:t>45</a:t>
            </a:fld>
            <a:endParaRPr lang="cs-CZ" altLang="cs-CZ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41B6C47F-B90E-42A4-A77C-C9911D902F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5249C7F5-4B27-40E1-98C8-64E7DA85B7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primární pedagogiky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86CC774-E8F2-443B-8104-C23B78C588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1624" cy="105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Katedra primární pedagogiky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9A9B9871-9EBA-4393-84B7-3D9DDE1A65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797" y="6060455"/>
            <a:ext cx="840542" cy="5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Katedra primární pedagogiky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D3B27E1-04C4-44E6-8DD2-879D33954A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797" y="6060455"/>
            <a:ext cx="840542" cy="5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Katedra primární pedagogiky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B067BC3-E77A-4F93-8E39-6559029C6D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872" y="6053204"/>
            <a:ext cx="855744" cy="59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PED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A0BEB84-E013-4810-A1F4-DBB607A8B7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712" y="2019299"/>
            <a:ext cx="4114367" cy="2838914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FF7300"/>
                </a:solidFill>
              </a:defRPr>
            </a:lvl1pPr>
          </a:lstStyle>
          <a:p>
            <a:r>
              <a:rPr lang="cs-CZ"/>
              <a:t>Katedra primární pedagogiky</a:t>
            </a:r>
            <a:endParaRPr lang="cs-CZ" dirty="0"/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FF7300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325E9DFA-90AD-4BAC-8ACE-80E1EDF9A6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/>
              <a:t>Katedra primární pedagogiky</a:t>
            </a:r>
            <a:endParaRPr lang="cs-CZ" dirty="0"/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938657D1-8B54-4E06-BB80-F452B998A0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E4BE-6ED7-4504-937D-B4077E4434B9}" type="datetimeFigureOut">
              <a:rPr lang="cs-CZ" smtClean="0"/>
              <a:pPr/>
              <a:t>24.09.2023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83A52-CA41-4EC3-9403-00A38F519DA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914400" y="4916993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62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Katedra primární pedagogiky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91DB9A3-3792-41D4-AB78-F1910E62BE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797" y="6060455"/>
            <a:ext cx="840542" cy="5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Katedra primární pedagogiky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3E27AE8-8344-46DF-95A1-57C7ED3DEA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20782" cy="104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Katedra primární pedagogiky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1103F4D-0D61-472A-BAFF-19EFE6D636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797" y="6060455"/>
            <a:ext cx="840542" cy="5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Katedra primární pedagogiky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3AB41CB1-F6A4-458D-85DF-FC3E822971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797" y="6060455"/>
            <a:ext cx="840542" cy="5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Katedra primární pedagogiky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3D9C202-1E0C-49A0-BD44-0FABFFADA1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797" y="6060455"/>
            <a:ext cx="840542" cy="5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Katedra primární pedagogiky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C8521D5E-C1D4-49AD-9477-8C693D7590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797" y="6060455"/>
            <a:ext cx="840542" cy="5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Katedra primární pedagogiky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C946900-B034-4346-94F7-4849AECA0E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797" y="6060455"/>
            <a:ext cx="840542" cy="5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Katedra primární pedagogiky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1ECF861-1DA0-4682-8B9C-824D212364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797" y="6060455"/>
            <a:ext cx="840542" cy="5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Katedra primární pedagogiky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7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2YwwxxRiIa0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5.xml"/><Relationship Id="rId1" Type="http://schemas.openxmlformats.org/officeDocument/2006/relationships/video" Target="file:///E:\Zorka\ADATA%20UFD\Sandra%20konzultace.MOV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DC1DB43-AB0C-4E70-96F9-263685BFC8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Ped MUNI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7CAE247-E5A5-438B-95D9-F90FF83A3C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CB745FE-85B6-49D1-AD35-6601BBFEB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3554427"/>
            <a:ext cx="11361600" cy="1009650"/>
          </a:xfrm>
        </p:spPr>
        <p:txBody>
          <a:bodyPr/>
          <a:lstStyle/>
          <a:p>
            <a:r>
              <a:rPr lang="cs-CZ" altLang="cs-CZ" b="1">
                <a:latin typeface="Arial Narrow" panose="020B0606020202030204" pitchFamily="34" charset="0"/>
              </a:rPr>
              <a:t>Portfolio dítěte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D741C666-E1D2-4CCA-B936-231263E8A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564077"/>
            <a:ext cx="11361600" cy="698497"/>
          </a:xfrm>
        </p:spPr>
        <p:txBody>
          <a:bodyPr/>
          <a:lstStyle/>
          <a:p>
            <a:r>
              <a:rPr lang="cs-CZ"/>
              <a:t>Zora Syslová</a:t>
            </a:r>
            <a:endParaRPr lang="cs-CZ" dirty="0"/>
          </a:p>
        </p:txBody>
      </p:sp>
      <p:pic>
        <p:nvPicPr>
          <p:cNvPr id="6" name="Obrázek 5" descr="Obsah obrázku stůl, interiér&#10;&#10;Popis vygenerován s velmi vysokou mírou spolehlivosti">
            <a:extLst>
              <a:ext uri="{FF2B5EF4-FFF2-40B4-BE49-F238E27FC236}">
                <a16:creationId xmlns:a16="http://schemas.microsoft.com/office/drawing/2014/main" id="{D19550CA-3D08-5827-1E11-6DD5F30C5E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277" y="1188074"/>
            <a:ext cx="6147880" cy="447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981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CCD104F-FED5-4188-B630-A39AC7A0CC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primární pedagogiky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B5EB013-5FAC-4A56-9C7A-0C46864726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0F4B79D-FA01-403D-973D-6735049A7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Typy portfolií</a:t>
            </a: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D8EC9A1-8B62-77F2-81E7-B0D395602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</a:t>
            </a:r>
            <a:r>
              <a:rPr lang="cs-CZ" sz="2800" b="1" dirty="0"/>
              <a:t>sběrné</a:t>
            </a:r>
            <a:r>
              <a:rPr lang="cs-CZ" sz="2800" dirty="0"/>
              <a:t> </a:t>
            </a:r>
          </a:p>
          <a:p>
            <a:pPr marL="34290" indent="0">
              <a:buNone/>
            </a:pPr>
            <a:r>
              <a:rPr lang="cs-CZ" sz="2800" dirty="0"/>
              <a:t>(pracovní, dokumentační)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b="1" dirty="0"/>
              <a:t>výběrové</a:t>
            </a:r>
            <a:r>
              <a:rPr lang="cs-CZ" sz="2800" dirty="0"/>
              <a:t> </a:t>
            </a:r>
          </a:p>
          <a:p>
            <a:pPr marL="34290" indent="0">
              <a:buNone/>
            </a:pPr>
            <a:r>
              <a:rPr lang="cs-CZ" sz="2800" dirty="0"/>
              <a:t>(ukázkové, reprezentační)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b="1" dirty="0"/>
              <a:t>diagnostické</a:t>
            </a:r>
            <a:r>
              <a:rPr lang="cs-CZ" sz="2800" dirty="0"/>
              <a:t> </a:t>
            </a:r>
          </a:p>
          <a:p>
            <a:pPr marL="34290" indent="0">
              <a:buNone/>
            </a:pPr>
            <a:r>
              <a:rPr lang="cs-CZ" sz="2800" dirty="0"/>
              <a:t>(hodnotící)</a:t>
            </a:r>
            <a:endParaRPr lang="cs-CZ" sz="1800" dirty="0"/>
          </a:p>
          <a:p>
            <a:pPr marL="72000" indent="0">
              <a:buNone/>
            </a:pPr>
            <a:endParaRPr lang="en-US" dirty="0"/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8CF244B6-8DE3-04F4-FA8A-F254556457C3}"/>
              </a:ext>
            </a:extLst>
          </p:cNvPr>
          <p:cNvPicPr>
            <a:picLocks noGrp="1" noChangeAspect="1"/>
          </p:cNvPicPr>
          <p:nvPr>
            <p:ph idx="28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2" r="24411" b="-1"/>
          <a:stretch/>
        </p:blipFill>
        <p:spPr>
          <a:xfrm>
            <a:off x="6361890" y="1498060"/>
            <a:ext cx="4135172" cy="433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78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30DEC29-07DF-41FD-9E56-01E2AB4D1A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primární pedagogiky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C5FB862-4EBC-418E-ACB8-00C8FB2533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4D48937-F094-4650-9998-3517274E0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Výzkum v ČR (Kratochvílová, 2014)</a:t>
            </a:r>
          </a:p>
        </p:txBody>
      </p:sp>
      <p:pic>
        <p:nvPicPr>
          <p:cNvPr id="6" name="Zástupný obsah 3">
            <a:extLst>
              <a:ext uri="{FF2B5EF4-FFF2-40B4-BE49-F238E27FC236}">
                <a16:creationId xmlns:a16="http://schemas.microsoft.com/office/drawing/2014/main" id="{92B21FB6-273C-D845-5AD6-23B3D0607D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1872" y="1692275"/>
            <a:ext cx="4929844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280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802DDE1-DCA3-4FAE-963E-BF05AEEF32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primární pedagogiky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39F8050-3980-4207-B308-4AE6B88E25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6952281B-7BED-0E6C-1862-318598069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2809" y="515566"/>
            <a:ext cx="6916365" cy="5573949"/>
          </a:xfrm>
        </p:spPr>
      </p:pic>
    </p:spTree>
    <p:extLst>
      <p:ext uri="{BB962C8B-B14F-4D97-AF65-F5344CB8AC3E}">
        <p14:creationId xmlns:p14="http://schemas.microsoft.com/office/powerpoint/2010/main" val="2850098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802DDE1-DCA3-4FAE-963E-BF05AEEF32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primární pedagogiky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39F8050-3980-4207-B308-4AE6B88E25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6BC6C98-E5AD-429F-B6FF-0B9588E02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Funkce portfolia</a:t>
            </a:r>
            <a:endParaRPr lang="cs-CZ" b="0" dirty="0"/>
          </a:p>
        </p:txBody>
      </p:sp>
      <p:graphicFrame>
        <p:nvGraphicFramePr>
          <p:cNvPr id="6" name="Zástupný symbol pro obsah 2">
            <a:extLst>
              <a:ext uri="{FF2B5EF4-FFF2-40B4-BE49-F238E27FC236}">
                <a16:creationId xmlns:a16="http://schemas.microsoft.com/office/drawing/2014/main" id="{4945001F-CED5-7C59-028D-2233036797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1210504"/>
              </p:ext>
            </p:extLst>
          </p:nvPr>
        </p:nvGraphicFramePr>
        <p:xfrm>
          <a:off x="720725" y="1692275"/>
          <a:ext cx="10752138" cy="414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312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3BEB62F-1FD8-4C1A-A315-BA4E6089CB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primární pedagogiky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D0D95B1-8224-4A7D-AA68-05C5D67559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AE0B0E0-82EA-4FE4-83DE-1A817F9E6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Formy portfolií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62D7D45-C35C-473C-A342-545BA3B1A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19564"/>
            <a:ext cx="10753200" cy="4012436"/>
          </a:xfrm>
        </p:spPr>
        <p:txBody>
          <a:bodyPr/>
          <a:lstStyle/>
          <a:p>
            <a:pPr marL="0" indent="0">
              <a:buFontTx/>
              <a:buNone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graphicFrame>
        <p:nvGraphicFramePr>
          <p:cNvPr id="6" name="Zástupný symbol pro obsah 2">
            <a:extLst>
              <a:ext uri="{FF2B5EF4-FFF2-40B4-BE49-F238E27FC236}">
                <a16:creationId xmlns:a16="http://schemas.microsoft.com/office/drawing/2014/main" id="{F1095056-0EB6-963A-78EB-4D5E384AE5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6781123"/>
              </p:ext>
            </p:extLst>
          </p:nvPr>
        </p:nvGraphicFramePr>
        <p:xfrm>
          <a:off x="718800" y="1567576"/>
          <a:ext cx="4541044" cy="4162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35727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3BEB62F-1FD8-4C1A-A315-BA4E6089CB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primární pedagogiky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D0D95B1-8224-4A7D-AA68-05C5D67559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AE0B0E0-82EA-4FE4-83DE-1A817F9E6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0" dirty="0"/>
              <a:t>Způsob ukládání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62D7D45-C35C-473C-A342-545BA3B1A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19564"/>
            <a:ext cx="10753200" cy="4012436"/>
          </a:xfrm>
        </p:spPr>
        <p:txBody>
          <a:bodyPr/>
          <a:lstStyle/>
          <a:p>
            <a:pPr marL="0" indent="0">
              <a:buFontTx/>
              <a:buNone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graphicFrame>
        <p:nvGraphicFramePr>
          <p:cNvPr id="6" name="Zástupný symbol pro obsah 2">
            <a:extLst>
              <a:ext uri="{FF2B5EF4-FFF2-40B4-BE49-F238E27FC236}">
                <a16:creationId xmlns:a16="http://schemas.microsoft.com/office/drawing/2014/main" id="{F96622CB-F6DE-14E6-8E1B-7FBDB7BCC6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8577347"/>
              </p:ext>
            </p:extLst>
          </p:nvPr>
        </p:nvGraphicFramePr>
        <p:xfrm>
          <a:off x="670519" y="1961536"/>
          <a:ext cx="4541044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2245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3BEB62F-1FD8-4C1A-A315-BA4E6089CB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primární pedagogiky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D0D95B1-8224-4A7D-AA68-05C5D67559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AE0B0E0-82EA-4FE4-83DE-1A817F9E6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portfolia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62D7D45-C35C-473C-A342-545BA3B1A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31636"/>
            <a:ext cx="10753200" cy="4400364"/>
          </a:xfrm>
        </p:spPr>
        <p:txBody>
          <a:bodyPr/>
          <a:lstStyle/>
          <a:p>
            <a:r>
              <a:rPr lang="cs-CZ" altLang="cs-CZ" sz="2400" dirty="0"/>
              <a:t>Vstupní záznam</a:t>
            </a:r>
          </a:p>
          <a:p>
            <a:r>
              <a:rPr lang="cs-CZ" altLang="cs-CZ" sz="2400" dirty="0"/>
              <a:t>Záznamy z pozorování</a:t>
            </a:r>
          </a:p>
          <a:p>
            <a:r>
              <a:rPr lang="cs-CZ" altLang="cs-CZ" sz="2400" dirty="0"/>
              <a:t>Kresba (zrání – kognitivní oblast)</a:t>
            </a:r>
          </a:p>
          <a:p>
            <a:r>
              <a:rPr lang="cs-CZ" altLang="cs-CZ" sz="2400" dirty="0"/>
              <a:t>Fotografie aktivit, videonahrávky (učení - socio-emoční i kognitivní)</a:t>
            </a:r>
          </a:p>
          <a:p>
            <a:r>
              <a:rPr lang="cs-CZ" altLang="cs-CZ" sz="2400" dirty="0"/>
              <a:t>Testy, popřípadě PL zaměřené na sledování školní zralosti</a:t>
            </a:r>
          </a:p>
          <a:p>
            <a:r>
              <a:rPr lang="cs-CZ" altLang="cs-CZ" sz="2400" dirty="0"/>
              <a:t>Další dokumenty (PPP, záznamy rozhovorů s rodiči …)</a:t>
            </a:r>
          </a:p>
          <a:p>
            <a:r>
              <a:rPr lang="cs-CZ" altLang="cs-CZ" sz="2400" dirty="0">
                <a:solidFill>
                  <a:srgbClr val="FFC000"/>
                </a:solidFill>
              </a:rPr>
              <a:t>Diagnostické nástroje</a:t>
            </a:r>
          </a:p>
          <a:p>
            <a:pPr marL="0" indent="0">
              <a:buFontTx/>
              <a:buNone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5679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3BEB62F-1FD8-4C1A-A315-BA4E6089CB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primární pedagogiky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D0D95B1-8224-4A7D-AA68-05C5D67559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AE0B0E0-82EA-4FE4-83DE-1A817F9E6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Záznamy z pozorování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62D7D45-C35C-473C-A342-545BA3B1A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19564"/>
            <a:ext cx="10753200" cy="4012436"/>
          </a:xfrm>
        </p:spPr>
        <p:txBody>
          <a:bodyPr/>
          <a:lstStyle/>
          <a:p>
            <a:pPr marL="72000" indent="0" eaLnBrk="1" hangingPunct="1">
              <a:lnSpc>
                <a:spcPct val="60000"/>
              </a:lnSpc>
              <a:buNone/>
              <a:defRPr/>
            </a:pPr>
            <a:endParaRPr lang="cs-CZ" altLang="cs-CZ" sz="2400" dirty="0"/>
          </a:p>
          <a:p>
            <a:pPr marL="0" indent="0">
              <a:buFontTx/>
              <a:buNone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041160A1-6BD3-FAC2-D909-CDBEDD9D7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524000"/>
            <a:ext cx="10058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52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3BEB62F-1FD8-4C1A-A315-BA4E6089CB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primární pedagogiky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D0D95B1-8224-4A7D-AA68-05C5D67559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AE0B0E0-82EA-4FE4-83DE-1A817F9E6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Kresba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62D7D45-C35C-473C-A342-545BA3B1A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19564"/>
            <a:ext cx="10753200" cy="4012436"/>
          </a:xfrm>
        </p:spPr>
        <p:txBody>
          <a:bodyPr/>
          <a:lstStyle/>
          <a:p>
            <a:pPr marL="72000" indent="0" eaLnBrk="1" hangingPunct="1">
              <a:lnSpc>
                <a:spcPct val="60000"/>
              </a:lnSpc>
              <a:buNone/>
              <a:defRPr/>
            </a:pPr>
            <a:endParaRPr lang="cs-CZ" altLang="cs-CZ" sz="2400" dirty="0"/>
          </a:p>
          <a:p>
            <a:pPr marL="0" indent="0">
              <a:buFontTx/>
              <a:buNone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88E79058-A35E-EF47-EC8F-070F2414D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524000"/>
            <a:ext cx="8229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5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3BEB62F-1FD8-4C1A-A315-BA4E6089CB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primární pedagogiky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D0D95B1-8224-4A7D-AA68-05C5D67559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AE0B0E0-82EA-4FE4-83DE-1A817F9E6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Fotografie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62D7D45-C35C-473C-A342-545BA3B1A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19564"/>
            <a:ext cx="10753200" cy="4012436"/>
          </a:xfrm>
        </p:spPr>
        <p:txBody>
          <a:bodyPr/>
          <a:lstStyle/>
          <a:p>
            <a:pPr marL="72000" indent="0" eaLnBrk="1" hangingPunct="1">
              <a:lnSpc>
                <a:spcPct val="60000"/>
              </a:lnSpc>
              <a:buNone/>
              <a:defRPr/>
            </a:pPr>
            <a:endParaRPr lang="cs-CZ" altLang="cs-CZ" sz="2400" dirty="0"/>
          </a:p>
          <a:p>
            <a:pPr marL="0" indent="0">
              <a:buFontTx/>
              <a:buNone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6" name="Picture 2" descr="7b[1]">
            <a:extLst>
              <a:ext uri="{FF2B5EF4-FFF2-40B4-BE49-F238E27FC236}">
                <a16:creationId xmlns:a16="http://schemas.microsoft.com/office/drawing/2014/main" id="{E10D9BEC-F34E-4E32-E0AE-B7F2190BD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371600"/>
            <a:ext cx="8002588" cy="51537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3116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69B7BD5-D06D-4BD4-90D1-B6EE81604C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primární pedagogiky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AADBD23-AA39-4343-BE1E-441DFD4110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1F44B23-78E7-4639-B891-396F4909F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/>
              <a:t>Obsah</a:t>
            </a: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1AE48CBD-D72D-A5DD-151A-F6BF0A502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dirty="0"/>
              <a:t>Úloha diagnostiky při sledování  </a:t>
            </a:r>
          </a:p>
          <a:p>
            <a:pPr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cs-CZ" altLang="cs-CZ" dirty="0"/>
              <a:t>    vzdělávacích pokroků dítěte v MŠ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dirty="0"/>
              <a:t>Požadavky RVP PV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dirty="0"/>
              <a:t>Příklady některých nástrojů pro diagnostickou činnost</a:t>
            </a:r>
          </a:p>
          <a:p>
            <a:pPr marL="720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39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3BEB62F-1FD8-4C1A-A315-BA4E6089CB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primární pedagogiky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D0D95B1-8224-4A7D-AA68-05C5D67559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AE0B0E0-82EA-4FE4-83DE-1A817F9E6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62D7D45-C35C-473C-A342-545BA3B1A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308124"/>
            <a:ext cx="10753200" cy="4455782"/>
          </a:xfrm>
        </p:spPr>
        <p:txBody>
          <a:bodyPr/>
          <a:lstStyle/>
          <a:p>
            <a:pPr marL="72000" indent="0" eaLnBrk="1" hangingPunct="1">
              <a:lnSpc>
                <a:spcPct val="60000"/>
              </a:lnSpc>
              <a:buNone/>
              <a:defRPr/>
            </a:pPr>
            <a:endParaRPr lang="cs-CZ" altLang="cs-CZ" sz="2400" dirty="0"/>
          </a:p>
          <a:p>
            <a:pPr marL="0" indent="0">
              <a:buFontTx/>
              <a:buNone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AE17689-7512-E608-0EB3-F15926302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537" y="271462"/>
            <a:ext cx="5114925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2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3BEB62F-1FD8-4C1A-A315-BA4E6089CB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primární pedagogiky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D0D95B1-8224-4A7D-AA68-05C5D67559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AE0B0E0-82EA-4FE4-83DE-1A817F9E6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Diagnostické nástroje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62D7D45-C35C-473C-A342-545BA3B1A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76218"/>
            <a:ext cx="10753200" cy="4455782"/>
          </a:xfrm>
        </p:spPr>
        <p:txBody>
          <a:bodyPr/>
          <a:lstStyle/>
          <a:p>
            <a:pPr marL="72000" indent="0" eaLnBrk="1" hangingPunct="1">
              <a:lnSpc>
                <a:spcPct val="60000"/>
              </a:lnSpc>
              <a:buNone/>
              <a:defRPr/>
            </a:pPr>
            <a:endParaRPr lang="cs-CZ" altLang="cs-CZ" sz="2400" dirty="0"/>
          </a:p>
          <a:p>
            <a:pPr marL="0" indent="0">
              <a:buFontTx/>
              <a:buNone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F9A1E0-EB6D-7259-F316-EECFFE978954}"/>
              </a:ext>
            </a:extLst>
          </p:cNvPr>
          <p:cNvSpPr txBox="1"/>
          <p:nvPr/>
        </p:nvSpPr>
        <p:spPr>
          <a:xfrm>
            <a:off x="812800" y="1905506"/>
            <a:ext cx="832876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altLang="cs-CZ" sz="3200" dirty="0">
                <a:solidFill>
                  <a:srgbClr val="FFC000"/>
                </a:solidFill>
                <a:latin typeface="+mn-lt"/>
              </a:rPr>
              <a:t>V portfoliu zpravidla plní tzv. </a:t>
            </a:r>
            <a:r>
              <a:rPr lang="cs-CZ" altLang="cs-CZ" sz="3200" dirty="0" err="1">
                <a:solidFill>
                  <a:srgbClr val="FFC000"/>
                </a:solidFill>
                <a:latin typeface="+mn-lt"/>
              </a:rPr>
              <a:t>sumativní</a:t>
            </a:r>
            <a:r>
              <a:rPr lang="cs-CZ" altLang="cs-CZ" sz="3200" dirty="0">
                <a:solidFill>
                  <a:srgbClr val="FFC000"/>
                </a:solidFill>
                <a:latin typeface="+mn-lt"/>
              </a:rPr>
              <a:t> funkci</a:t>
            </a:r>
          </a:p>
          <a:p>
            <a:endParaRPr lang="cs-CZ" altLang="cs-CZ" sz="3200" dirty="0">
              <a:latin typeface="+mn-lt"/>
            </a:endParaRPr>
          </a:p>
          <a:p>
            <a:r>
              <a:rPr lang="cs-CZ" altLang="cs-CZ" sz="3200" dirty="0">
                <a:latin typeface="+mn-lt"/>
              </a:rPr>
              <a:t>Pedagogické hodnocení v pojetí RVP PV </a:t>
            </a:r>
          </a:p>
          <a:p>
            <a:r>
              <a:rPr lang="cs-CZ" altLang="cs-CZ" sz="3200" dirty="0">
                <a:latin typeface="+mn-lt"/>
              </a:rPr>
              <a:t>Oregonská metoda</a:t>
            </a:r>
          </a:p>
          <a:p>
            <a:r>
              <a:rPr lang="cs-CZ" altLang="cs-CZ" sz="3200" dirty="0" err="1">
                <a:latin typeface="+mn-lt"/>
              </a:rPr>
              <a:t>SuKy</a:t>
            </a:r>
            <a:endParaRPr lang="cs-CZ" altLang="cs-CZ" sz="3200" dirty="0">
              <a:latin typeface="+mn-lt"/>
            </a:endParaRPr>
          </a:p>
          <a:p>
            <a:r>
              <a:rPr lang="cs-CZ" altLang="cs-CZ" sz="3200" dirty="0" err="1">
                <a:latin typeface="+mn-lt"/>
              </a:rPr>
              <a:t>RoK</a:t>
            </a:r>
            <a:endParaRPr lang="cs-CZ" altLang="cs-CZ" sz="3200" dirty="0">
              <a:latin typeface="+mn-lt"/>
            </a:endParaRPr>
          </a:p>
          <a:p>
            <a:r>
              <a:rPr lang="cs-CZ" altLang="cs-CZ" sz="3200" dirty="0">
                <a:latin typeface="+mn-lt"/>
              </a:rPr>
              <a:t>PREDICT</a:t>
            </a:r>
          </a:p>
        </p:txBody>
      </p:sp>
    </p:spTree>
    <p:extLst>
      <p:ext uri="{BB962C8B-B14F-4D97-AF65-F5344CB8AC3E}">
        <p14:creationId xmlns:p14="http://schemas.microsoft.com/office/powerpoint/2010/main" val="1843126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3BEB62F-1FD8-4C1A-A315-BA4E6089CB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primární pedagogiky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D0D95B1-8224-4A7D-AA68-05C5D67559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AE0B0E0-82EA-4FE4-83DE-1A817F9E6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62D7D45-C35C-473C-A342-545BA3B1A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76218"/>
            <a:ext cx="10753200" cy="4455782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Vzhledem k GDPR je dobré mít portfolio rozdělené na:</a:t>
            </a:r>
          </a:p>
          <a:p>
            <a:pPr marL="0" indent="0">
              <a:buFontTx/>
              <a:buNone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6" name="Výbuch: čtrnácticípý 5">
            <a:extLst>
              <a:ext uri="{FF2B5EF4-FFF2-40B4-BE49-F238E27FC236}">
                <a16:creationId xmlns:a16="http://schemas.microsoft.com/office/drawing/2014/main" id="{2D39ED76-B5FE-C180-DA0B-9DE4C8BB9FB3}"/>
              </a:ext>
            </a:extLst>
          </p:cNvPr>
          <p:cNvSpPr/>
          <p:nvPr/>
        </p:nvSpPr>
        <p:spPr>
          <a:xfrm>
            <a:off x="1311284" y="3546872"/>
            <a:ext cx="3528392" cy="1944216"/>
          </a:xfrm>
          <a:prstGeom prst="irregularSeal2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výběrové</a:t>
            </a:r>
            <a:endParaRPr lang="en-US" dirty="0"/>
          </a:p>
        </p:txBody>
      </p:sp>
      <p:sp>
        <p:nvSpPr>
          <p:cNvPr id="7" name="Výbuch: čtrnácticípý 6">
            <a:extLst>
              <a:ext uri="{FF2B5EF4-FFF2-40B4-BE49-F238E27FC236}">
                <a16:creationId xmlns:a16="http://schemas.microsoft.com/office/drawing/2014/main" id="{612A4EDC-3C27-4FF7-0339-19D6C649298C}"/>
              </a:ext>
            </a:extLst>
          </p:cNvPr>
          <p:cNvSpPr/>
          <p:nvPr/>
        </p:nvSpPr>
        <p:spPr>
          <a:xfrm>
            <a:off x="6096000" y="2156799"/>
            <a:ext cx="3384376" cy="1944216"/>
          </a:xfrm>
          <a:prstGeom prst="irregularSeal2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diagnostické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888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3BEB62F-1FD8-4C1A-A315-BA4E6089CB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primární pedagogiky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D0D95B1-8224-4A7D-AA68-05C5D67559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AE0B0E0-82EA-4FE4-83DE-1A817F9E6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Umístění portfolií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62D7D45-C35C-473C-A342-545BA3B1A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76218"/>
            <a:ext cx="10753200" cy="4455782"/>
          </a:xfrm>
        </p:spPr>
        <p:txBody>
          <a:bodyPr/>
          <a:lstStyle/>
          <a:p>
            <a:pPr marL="0" indent="0">
              <a:buFontTx/>
              <a:buNone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7" name="Obrázek 6" descr="Obsah obrázku věc&#10;&#10;Popis vygenerován s vysokou mírou spolehlivosti">
            <a:extLst>
              <a:ext uri="{FF2B5EF4-FFF2-40B4-BE49-F238E27FC236}">
                <a16:creationId xmlns:a16="http://schemas.microsoft.com/office/drawing/2014/main" id="{5280D47E-3D71-E3AF-5815-5785000037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6" t="5201" r="27163" b="3801"/>
          <a:stretch/>
        </p:blipFill>
        <p:spPr>
          <a:xfrm>
            <a:off x="930381" y="2229694"/>
            <a:ext cx="3749619" cy="3024336"/>
          </a:xfrm>
          <a:prstGeom prst="rect">
            <a:avLst/>
          </a:prstGeom>
        </p:spPr>
      </p:pic>
      <p:pic>
        <p:nvPicPr>
          <p:cNvPr id="8" name="Zástupný symbol pro obsah 4" descr="Obsah obrázku interiér, patro, osoba, dítě&#10;&#10;Popis vygenerován s velmi vysokou mírou spolehlivosti">
            <a:extLst>
              <a:ext uri="{FF2B5EF4-FFF2-40B4-BE49-F238E27FC236}">
                <a16:creationId xmlns:a16="http://schemas.microsoft.com/office/drawing/2014/main" id="{C4BD611C-33F2-2B91-15D9-E0AE8F19EA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7" t="24906" r="25753"/>
          <a:stretch/>
        </p:blipFill>
        <p:spPr>
          <a:xfrm>
            <a:off x="6096001" y="2221277"/>
            <a:ext cx="4002026" cy="303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885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3BEB62F-1FD8-4C1A-A315-BA4E6089CB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primární pedagogiky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D0D95B1-8224-4A7D-AA68-05C5D67559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AE0B0E0-82EA-4FE4-83DE-1A817F9E6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00" y="720000"/>
            <a:ext cx="10754400" cy="451576"/>
          </a:xfrm>
        </p:spPr>
        <p:txBody>
          <a:bodyPr/>
          <a:lstStyle/>
          <a:p>
            <a:r>
              <a:rPr lang="cs-CZ" dirty="0"/>
              <a:t>Rozhovory s rodiči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62D7D45-C35C-473C-A342-545BA3B1A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76218"/>
            <a:ext cx="10753200" cy="4455782"/>
          </a:xfrm>
        </p:spPr>
        <p:txBody>
          <a:bodyPr/>
          <a:lstStyle/>
          <a:p>
            <a:pPr marL="0" indent="0">
              <a:buFontTx/>
              <a:buNone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6C8D66D-792F-188F-DDB4-56464017333D}"/>
              </a:ext>
            </a:extLst>
          </p:cNvPr>
          <p:cNvSpPr txBox="1"/>
          <p:nvPr/>
        </p:nvSpPr>
        <p:spPr>
          <a:xfrm>
            <a:off x="718799" y="1760083"/>
            <a:ext cx="9856837" cy="3637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3200" b="1" dirty="0">
                <a:latin typeface="+mn-lt"/>
              </a:rPr>
              <a:t>Podmínka RVP: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3200" dirty="0">
                <a:latin typeface="+mn-lt"/>
              </a:rPr>
              <a:t>Učitelé  pravidelně informují rodiče o prospívání jejich dítěte i o jeho individuálních pokrocích v rozvoji i učení. </a:t>
            </a:r>
            <a:r>
              <a:rPr lang="cs-CZ" altLang="cs-CZ" sz="3200" dirty="0">
                <a:solidFill>
                  <a:schemeClr val="tx2"/>
                </a:solidFill>
                <a:latin typeface="+mn-lt"/>
              </a:rPr>
              <a:t>Domlouvají se s rodiči o společném postupu při jeho výchově a vzdělávání.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3200" b="1" dirty="0">
                <a:latin typeface="+mn-lt"/>
              </a:rPr>
              <a:t>Povinnost učitele: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3200" dirty="0">
                <a:latin typeface="+mn-lt"/>
              </a:rPr>
              <a:t>vést s rodiči dítěte průběžný dialog o dítěti, jeho prospívání, </a:t>
            </a:r>
            <a:r>
              <a:rPr lang="cs-CZ" altLang="cs-CZ" sz="3200" dirty="0">
                <a:solidFill>
                  <a:schemeClr val="tx2"/>
                </a:solidFill>
                <a:latin typeface="+mn-lt"/>
              </a:rPr>
              <a:t>rozvoji a učení (konzultační hodiny nad portfoliem dítěte).</a:t>
            </a:r>
          </a:p>
        </p:txBody>
      </p:sp>
    </p:spTree>
    <p:extLst>
      <p:ext uri="{BB962C8B-B14F-4D97-AF65-F5344CB8AC3E}">
        <p14:creationId xmlns:p14="http://schemas.microsoft.com/office/powerpoint/2010/main" val="25812502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3BEB62F-1FD8-4C1A-A315-BA4E6089CB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primární pedagogiky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D0D95B1-8224-4A7D-AA68-05C5D67559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AE0B0E0-82EA-4FE4-83DE-1A817F9E6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Výukové video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62D7D45-C35C-473C-A342-545BA3B1A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76218"/>
            <a:ext cx="10753200" cy="4455782"/>
          </a:xfrm>
        </p:spPr>
        <p:txBody>
          <a:bodyPr/>
          <a:lstStyle/>
          <a:p>
            <a:pPr marL="0" indent="0">
              <a:buFontTx/>
              <a:buNone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1E3591B-27B0-4F3E-B704-75073DBB4EED}"/>
              </a:ext>
            </a:extLst>
          </p:cNvPr>
          <p:cNvSpPr txBox="1"/>
          <p:nvPr/>
        </p:nvSpPr>
        <p:spPr>
          <a:xfrm>
            <a:off x="718799" y="2461813"/>
            <a:ext cx="98753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US" b="0" i="0" u="none" strike="noStrike" dirty="0">
                <a:effectLst/>
                <a:latin typeface="Roboto" panose="02000000000000000000" pitchFamily="2" charset="0"/>
                <a:hlinkClick r:id="rId2"/>
              </a:rPr>
              <a:t>https://youtu.be/2YwwxxRiIa0</a:t>
            </a:r>
            <a:endParaRPr lang="cs-CZ" altLang="cs-CZ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487481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3BEB62F-1FD8-4C1A-A315-BA4E6089CB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primární pedagogiky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D0D95B1-8224-4A7D-AA68-05C5D67559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AE0B0E0-82EA-4FE4-83DE-1A817F9E6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Význam portfolia pro rodiče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62D7D45-C35C-473C-A342-545BA3B1A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76218"/>
            <a:ext cx="10753200" cy="4455782"/>
          </a:xfrm>
        </p:spPr>
        <p:txBody>
          <a:bodyPr/>
          <a:lstStyle/>
          <a:p>
            <a:pPr marL="0" indent="0">
              <a:buFontTx/>
              <a:buNone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75316EB-4B29-D432-24A9-130D0F537ECA}"/>
              </a:ext>
            </a:extLst>
          </p:cNvPr>
          <p:cNvSpPr txBox="1"/>
          <p:nvPr/>
        </p:nvSpPr>
        <p:spPr>
          <a:xfrm>
            <a:off x="831273" y="1353817"/>
            <a:ext cx="831272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</a:rPr>
              <a:t>Sledovat rozvoj dítěte, jeho pokrok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latin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</a:rPr>
              <a:t>Pochopit organizaci v MŠ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latin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</a:rPr>
              <a:t>Udělat si představu o aktivitách v MŠ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latin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</a:rPr>
              <a:t>Porozumět vyučovacímu stylu učitele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latin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</a:rPr>
              <a:t>Příležitost pro komunikaci mezi R-D-U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latin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</a:rPr>
              <a:t>Reflektuje práci dítěte i učitele</a:t>
            </a:r>
          </a:p>
        </p:txBody>
      </p:sp>
    </p:spTree>
    <p:extLst>
      <p:ext uri="{BB962C8B-B14F-4D97-AF65-F5344CB8AC3E}">
        <p14:creationId xmlns:p14="http://schemas.microsoft.com/office/powerpoint/2010/main" val="996851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3BEB62F-1FD8-4C1A-A315-BA4E6089CB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primární pedagogiky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D0D95B1-8224-4A7D-AA68-05C5D67559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AE0B0E0-82EA-4FE4-83DE-1A817F9E6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Struktura portfolia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62D7D45-C35C-473C-A342-545BA3B1A5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7B78EC9A-EA26-A575-3328-369446BE3718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718078" y="1690271"/>
            <a:ext cx="10753200" cy="4140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Chronologicky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Podle typů inteligence (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Gardnerova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teorie mnohočetné inteligence)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Podle oblastí v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PREDICTu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8946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F935AF1-00A7-9CEC-7883-8607569DFD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Katedra primární pedagogiky</a:t>
            </a:r>
            <a:endParaRPr lang="cs-CZ" alt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745EADE-B019-1425-18C3-7388CD8422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BC02AB34-1408-7275-2D9B-81E8B65A4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Struktura podle </a:t>
            </a:r>
            <a:r>
              <a:rPr lang="cs-CZ" dirty="0" err="1"/>
              <a:t>Gardnera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5058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72F0A358-F1E3-4223-ACEA-C79C77AF94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81251" y="439739"/>
            <a:ext cx="7407275" cy="1355725"/>
          </a:xfrm>
        </p:spPr>
        <p:txBody>
          <a:bodyPr/>
          <a:lstStyle/>
          <a:p>
            <a:r>
              <a:rPr lang="cs-CZ" altLang="cs-CZ" sz="2800"/>
              <a:t>1. Intrapersonální inteligence</a:t>
            </a:r>
          </a:p>
        </p:txBody>
      </p:sp>
      <p:pic>
        <p:nvPicPr>
          <p:cNvPr id="31747" name="Zástupný symbol pro obsah 4">
            <a:extLst>
              <a:ext uri="{FF2B5EF4-FFF2-40B4-BE49-F238E27FC236}">
                <a16:creationId xmlns:a16="http://schemas.microsoft.com/office/drawing/2014/main" id="{E238B2DE-E62F-4EE3-AA69-2456C14039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1" t="19698" r="9332" b="10765"/>
          <a:stretch>
            <a:fillRect/>
          </a:stretch>
        </p:blipFill>
        <p:spPr>
          <a:xfrm>
            <a:off x="8178800" y="355601"/>
            <a:ext cx="2108200" cy="2417763"/>
          </a:xfrm>
        </p:spPr>
      </p:pic>
      <p:pic>
        <p:nvPicPr>
          <p:cNvPr id="31748" name="Obrázek 5" descr="Obsah obrázku věc, papírnictví&#10;&#10;Popis vygenerován s vysokou mírou spolehlivosti">
            <a:extLst>
              <a:ext uri="{FF2B5EF4-FFF2-40B4-BE49-F238E27FC236}">
                <a16:creationId xmlns:a16="http://schemas.microsoft.com/office/drawing/2014/main" id="{9A947AC9-EE8D-45B5-9D2A-5773EFBD4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69" t="15781" r="12988" b="12241"/>
          <a:stretch>
            <a:fillRect/>
          </a:stretch>
        </p:blipFill>
        <p:spPr bwMode="auto">
          <a:xfrm>
            <a:off x="1770063" y="1879601"/>
            <a:ext cx="2081212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Obrázek 7" descr="Obsah obrázku věc, papírnictví&#10;&#10;Popis vygenerován s vysokou mírou spolehlivosti">
            <a:extLst>
              <a:ext uri="{FF2B5EF4-FFF2-40B4-BE49-F238E27FC236}">
                <a16:creationId xmlns:a16="http://schemas.microsoft.com/office/drawing/2014/main" id="{983F0FBE-F6B3-48BF-89CB-34DCD8679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3" t="10551" r="9624" b="11060"/>
          <a:stretch>
            <a:fillRect/>
          </a:stretch>
        </p:blipFill>
        <p:spPr bwMode="auto">
          <a:xfrm>
            <a:off x="8286751" y="4076700"/>
            <a:ext cx="2043113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Obrázek 9" descr="Obsah obrázku papírnictví, věc&#10;&#10;Popis vygenerován s vysokou mírou spolehlivosti">
            <a:extLst>
              <a:ext uri="{FF2B5EF4-FFF2-40B4-BE49-F238E27FC236}">
                <a16:creationId xmlns:a16="http://schemas.microsoft.com/office/drawing/2014/main" id="{0A49DC4E-83B9-4072-80CD-738D53D09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0" t="14600" r="16138" b="10303"/>
          <a:stretch>
            <a:fillRect/>
          </a:stretch>
        </p:blipFill>
        <p:spPr bwMode="auto">
          <a:xfrm>
            <a:off x="6118226" y="3357563"/>
            <a:ext cx="208597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Obrázek 11" descr="Obsah obrázku papírnictví, věc&#10;&#10;Popis vygenerován s vysokou mírou spolehlivosti">
            <a:extLst>
              <a:ext uri="{FF2B5EF4-FFF2-40B4-BE49-F238E27FC236}">
                <a16:creationId xmlns:a16="http://schemas.microsoft.com/office/drawing/2014/main" id="{69BD7841-FAE2-4AF5-82C1-F0F456224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7" t="18140" r="15350" b="7520"/>
          <a:stretch>
            <a:fillRect/>
          </a:stretch>
        </p:blipFill>
        <p:spPr bwMode="auto">
          <a:xfrm>
            <a:off x="3933826" y="2565400"/>
            <a:ext cx="2106613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84E4DE6-45AE-4377-90A1-865781D731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primární pedagogiky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1F73E05-4CA6-44AA-8E02-50BA493412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71AC21A-3B32-41CE-8147-CCD138F5C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1A005A9-C73E-4892-A294-E71EA85FC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754910"/>
            <a:ext cx="10753200" cy="411018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dirty="0"/>
              <a:t>Portfolio je uspořádaný </a:t>
            </a:r>
            <a:r>
              <a:rPr lang="cs-CZ" altLang="cs-CZ" b="1" dirty="0"/>
              <a:t>soubor prací dítěte </a:t>
            </a:r>
            <a:r>
              <a:rPr lang="cs-CZ" altLang="cs-CZ" dirty="0"/>
              <a:t>shromážděný za určité období, které poskytuje informaci o </a:t>
            </a:r>
            <a:r>
              <a:rPr lang="cs-CZ" altLang="cs-CZ" b="1" dirty="0"/>
              <a:t>výsledcích</a:t>
            </a:r>
            <a:r>
              <a:rPr lang="cs-CZ" altLang="cs-CZ" dirty="0"/>
              <a:t> dítěte, </a:t>
            </a:r>
            <a:r>
              <a:rPr lang="cs-CZ" altLang="cs-CZ" b="1" dirty="0"/>
              <a:t>průběhu učení </a:t>
            </a:r>
            <a:r>
              <a:rPr lang="cs-CZ" altLang="cs-CZ" dirty="0"/>
              <a:t>a jeho </a:t>
            </a:r>
            <a:r>
              <a:rPr lang="cs-CZ" altLang="cs-CZ" b="1" dirty="0"/>
              <a:t>rozvoji.</a:t>
            </a:r>
            <a:r>
              <a:rPr lang="cs-CZ" alt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604898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>
            <a:extLst>
              <a:ext uri="{FF2B5EF4-FFF2-40B4-BE49-F238E27FC236}">
                <a16:creationId xmlns:a16="http://schemas.microsoft.com/office/drawing/2014/main" id="{5BA4C10E-D7ED-41C6-A129-3C18BEE673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2771" name="Zástupný symbol pro obsah 4">
            <a:extLst>
              <a:ext uri="{FF2B5EF4-FFF2-40B4-BE49-F238E27FC236}">
                <a16:creationId xmlns:a16="http://schemas.microsoft.com/office/drawing/2014/main" id="{66B68288-8EDC-44BC-9499-D44E3AF31C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4" y="609601"/>
            <a:ext cx="3557587" cy="5197475"/>
          </a:xfrm>
        </p:spPr>
      </p:pic>
      <p:pic>
        <p:nvPicPr>
          <p:cNvPr id="32772" name="Obrázek 6">
            <a:extLst>
              <a:ext uri="{FF2B5EF4-FFF2-40B4-BE49-F238E27FC236}">
                <a16:creationId xmlns:a16="http://schemas.microsoft.com/office/drawing/2014/main" id="{270D2D3F-0FDF-4544-80C4-6820C12E1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39" y="609600"/>
            <a:ext cx="3775075" cy="520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C86FB40E-F982-49D4-B041-BDC23A7BBB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/>
              <a:t>2. Jazykově-verbální inteligence</a:t>
            </a:r>
          </a:p>
        </p:txBody>
      </p:sp>
      <p:pic>
        <p:nvPicPr>
          <p:cNvPr id="33795" name="Zástupný symbol pro obsah 8">
            <a:extLst>
              <a:ext uri="{FF2B5EF4-FFF2-40B4-BE49-F238E27FC236}">
                <a16:creationId xmlns:a16="http://schemas.microsoft.com/office/drawing/2014/main" id="{D1C4DB79-FBEE-45C7-85DC-A286B4B0CA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1" t="16132" r="14091" b="7199"/>
          <a:stretch>
            <a:fillRect/>
          </a:stretch>
        </p:blipFill>
        <p:spPr>
          <a:xfrm>
            <a:off x="1947864" y="1965326"/>
            <a:ext cx="2592387" cy="3097213"/>
          </a:xfrm>
        </p:spPr>
      </p:pic>
      <p:pic>
        <p:nvPicPr>
          <p:cNvPr id="33796" name="Zástupný symbol pro obsah 4" descr="Obsah obrázku věc, papírnictví&#10;&#10;Popis vygenerován s vysokou mírou spolehlivosti">
            <a:extLst>
              <a:ext uri="{FF2B5EF4-FFF2-40B4-BE49-F238E27FC236}">
                <a16:creationId xmlns:a16="http://schemas.microsoft.com/office/drawing/2014/main" id="{67B4D30B-57F9-4272-8BD4-52B9F8E11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1" t="16132" r="12903" b="12547"/>
          <a:stretch>
            <a:fillRect/>
          </a:stretch>
        </p:blipFill>
        <p:spPr bwMode="auto">
          <a:xfrm>
            <a:off x="8040689" y="609601"/>
            <a:ext cx="2078037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Obrázek 10" descr="Obsah obrázku zeď, text, fotka&#10;&#10;Popis vygenerován s vysokou mírou spolehlivosti">
            <a:extLst>
              <a:ext uri="{FF2B5EF4-FFF2-40B4-BE49-F238E27FC236}">
                <a16:creationId xmlns:a16="http://schemas.microsoft.com/office/drawing/2014/main" id="{2E9A5989-62AC-46BB-BA67-82611D877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19321" r="9625"/>
          <a:stretch>
            <a:fillRect/>
          </a:stretch>
        </p:blipFill>
        <p:spPr bwMode="auto">
          <a:xfrm>
            <a:off x="4870451" y="3141663"/>
            <a:ext cx="5256213" cy="328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>
            <a:extLst>
              <a:ext uri="{FF2B5EF4-FFF2-40B4-BE49-F238E27FC236}">
                <a16:creationId xmlns:a16="http://schemas.microsoft.com/office/drawing/2014/main" id="{16D39CE8-4FBA-4F3F-9354-3951B40395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/>
              <a:t>3. Logicko-matematická inteligence</a:t>
            </a:r>
          </a:p>
        </p:txBody>
      </p:sp>
      <p:pic>
        <p:nvPicPr>
          <p:cNvPr id="34819" name="Zástupný symbol pro obsah 4">
            <a:extLst>
              <a:ext uri="{FF2B5EF4-FFF2-40B4-BE49-F238E27FC236}">
                <a16:creationId xmlns:a16="http://schemas.microsoft.com/office/drawing/2014/main" id="{1158EBE9-7E93-4450-BD79-44D5D5C33A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1" t="14349" r="15283" b="7199"/>
          <a:stretch>
            <a:fillRect/>
          </a:stretch>
        </p:blipFill>
        <p:spPr>
          <a:xfrm>
            <a:off x="2063751" y="2024064"/>
            <a:ext cx="2462213" cy="2928937"/>
          </a:xfrm>
        </p:spPr>
      </p:pic>
      <p:pic>
        <p:nvPicPr>
          <p:cNvPr id="34820" name="Obrázek 6" descr="Obsah obrázku interiér, věc, papírnictví, zeď&#10;&#10;Popis vygenerován s vysokou mírou spolehlivosti">
            <a:extLst>
              <a:ext uri="{FF2B5EF4-FFF2-40B4-BE49-F238E27FC236}">
                <a16:creationId xmlns:a16="http://schemas.microsoft.com/office/drawing/2014/main" id="{2159CDA2-716F-48D7-8CEF-FD3A10043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9" t="12241" r="10625" b="8701"/>
          <a:stretch>
            <a:fillRect/>
          </a:stretch>
        </p:blipFill>
        <p:spPr bwMode="auto">
          <a:xfrm>
            <a:off x="8229601" y="598488"/>
            <a:ext cx="2043113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Obrázek 8" descr="Obsah obrázku věc, papírnictví&#10;&#10;Popis vygenerován s velmi vysokou mírou spolehlivosti">
            <a:extLst>
              <a:ext uri="{FF2B5EF4-FFF2-40B4-BE49-F238E27FC236}">
                <a16:creationId xmlns:a16="http://schemas.microsoft.com/office/drawing/2014/main" id="{C44A99EA-2610-4744-B456-3C8368302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9321" r="9625" b="7521"/>
          <a:stretch>
            <a:fillRect/>
          </a:stretch>
        </p:blipFill>
        <p:spPr bwMode="auto">
          <a:xfrm>
            <a:off x="7824789" y="3487739"/>
            <a:ext cx="2420937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Obrázek 11" descr="Obsah obrázku věc&#10;&#10;Popis vygenerován s vysokou mírou spolehlivosti">
            <a:extLst>
              <a:ext uri="{FF2B5EF4-FFF2-40B4-BE49-F238E27FC236}">
                <a16:creationId xmlns:a16="http://schemas.microsoft.com/office/drawing/2014/main" id="{AA72EEFF-1FD7-4288-A51C-0623E16B8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7" t="22485" r="17712" b="5161"/>
          <a:stretch>
            <a:fillRect/>
          </a:stretch>
        </p:blipFill>
        <p:spPr bwMode="auto">
          <a:xfrm>
            <a:off x="4999038" y="2900364"/>
            <a:ext cx="2292350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>
            <a:extLst>
              <a:ext uri="{FF2B5EF4-FFF2-40B4-BE49-F238E27FC236}">
                <a16:creationId xmlns:a16="http://schemas.microsoft.com/office/drawing/2014/main" id="{6DB4F07B-B4AD-473D-8969-ACB564EFA9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/>
              <a:t>4. Vizuálně-prostorová inteligence</a:t>
            </a:r>
          </a:p>
        </p:txBody>
      </p:sp>
      <p:pic>
        <p:nvPicPr>
          <p:cNvPr id="35843" name="Zástupný symbol pro obsah 4" descr="Obsah obrázku věc, zeď, interiér&#10;&#10;Popis vygenerován s vysokou mírou spolehlivosti">
            <a:extLst>
              <a:ext uri="{FF2B5EF4-FFF2-40B4-BE49-F238E27FC236}">
                <a16:creationId xmlns:a16="http://schemas.microsoft.com/office/drawing/2014/main" id="{08701E2E-974B-4638-8971-C38E47946B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61" t="19698" r="16470" b="7199"/>
          <a:stretch>
            <a:fillRect/>
          </a:stretch>
        </p:blipFill>
        <p:spPr>
          <a:xfrm>
            <a:off x="8175625" y="528639"/>
            <a:ext cx="2159000" cy="2682875"/>
          </a:xfrm>
        </p:spPr>
      </p:pic>
      <p:pic>
        <p:nvPicPr>
          <p:cNvPr id="35844" name="Obrázek 6" descr="Obsah obrázku věc, interiér&#10;&#10;Popis vygenerován s vysokou mírou spolehlivosti">
            <a:extLst>
              <a:ext uri="{FF2B5EF4-FFF2-40B4-BE49-F238E27FC236}">
                <a16:creationId xmlns:a16="http://schemas.microsoft.com/office/drawing/2014/main" id="{823013B9-1A80-418D-8992-4D40E9A42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9321" r="9625" b="9882"/>
          <a:stretch>
            <a:fillRect/>
          </a:stretch>
        </p:blipFill>
        <p:spPr bwMode="auto">
          <a:xfrm>
            <a:off x="7853363" y="3573464"/>
            <a:ext cx="2481262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Obrázek 8" descr="Obsah obrázku text, papírnictví&#10;&#10;Popis vygenerován s vysokou mírou spolehlivosti">
            <a:extLst>
              <a:ext uri="{FF2B5EF4-FFF2-40B4-BE49-F238E27FC236}">
                <a16:creationId xmlns:a16="http://schemas.microsoft.com/office/drawing/2014/main" id="{F2C07BE8-7639-4C74-A765-B2E5E9128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5" t="16960" r="11414" b="9882"/>
          <a:stretch>
            <a:fillRect/>
          </a:stretch>
        </p:blipFill>
        <p:spPr bwMode="auto">
          <a:xfrm>
            <a:off x="4970463" y="2492375"/>
            <a:ext cx="2387600" cy="290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Obrázek 10" descr="Obsah obrázku věc&#10;&#10;Popis vygenerován s vysokou mírou spolehlivosti">
            <a:extLst>
              <a:ext uri="{FF2B5EF4-FFF2-40B4-BE49-F238E27FC236}">
                <a16:creationId xmlns:a16="http://schemas.microsoft.com/office/drawing/2014/main" id="{C75DD11F-ECCD-4BED-B6EB-C4A60F4AB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8" t="22861" r="13776" b="5161"/>
          <a:stretch>
            <a:fillRect/>
          </a:stretch>
        </p:blipFill>
        <p:spPr bwMode="auto">
          <a:xfrm>
            <a:off x="2046288" y="1965325"/>
            <a:ext cx="24765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>
            <a:extLst>
              <a:ext uri="{FF2B5EF4-FFF2-40B4-BE49-F238E27FC236}">
                <a16:creationId xmlns:a16="http://schemas.microsoft.com/office/drawing/2014/main" id="{0B318895-3497-4C0E-930F-CA3E097D5E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/>
              <a:t>5. Zvukově-hudební inteligence</a:t>
            </a:r>
          </a:p>
        </p:txBody>
      </p:sp>
      <p:pic>
        <p:nvPicPr>
          <p:cNvPr id="36867" name="Zástupný symbol pro obsah 4" descr="Obsah obrázku pouzdro, věc, papírnictví&#10;&#10;Popis vygenerován s vysokou mírou spolehlivosti">
            <a:extLst>
              <a:ext uri="{FF2B5EF4-FFF2-40B4-BE49-F238E27FC236}">
                <a16:creationId xmlns:a16="http://schemas.microsoft.com/office/drawing/2014/main" id="{1612DC9D-B90A-415C-BEFA-A44F27C62B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0" t="16132" r="11713" b="11981"/>
          <a:stretch>
            <a:fillRect/>
          </a:stretch>
        </p:blipFill>
        <p:spPr>
          <a:xfrm>
            <a:off x="7767638" y="454025"/>
            <a:ext cx="2360612" cy="2643188"/>
          </a:xfrm>
        </p:spPr>
      </p:pic>
      <p:pic>
        <p:nvPicPr>
          <p:cNvPr id="36868" name="Obrázek 6">
            <a:extLst>
              <a:ext uri="{FF2B5EF4-FFF2-40B4-BE49-F238E27FC236}">
                <a16:creationId xmlns:a16="http://schemas.microsoft.com/office/drawing/2014/main" id="{CC5D930D-BCD6-4163-B0CD-EC1E90741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5" t="19321" r="8263" b="8701"/>
          <a:stretch>
            <a:fillRect/>
          </a:stretch>
        </p:blipFill>
        <p:spPr bwMode="auto">
          <a:xfrm>
            <a:off x="1943101" y="1965325"/>
            <a:ext cx="2447925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Obrázek 8" descr="Obsah obrázku zeď, interiér&#10;&#10;Popis vygenerován s velmi vysokou mírou spolehlivosti">
            <a:extLst>
              <a:ext uri="{FF2B5EF4-FFF2-40B4-BE49-F238E27FC236}">
                <a16:creationId xmlns:a16="http://schemas.microsoft.com/office/drawing/2014/main" id="{0F430AB4-ACC6-4C3B-98CC-B2B02B4B1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7" t="16960" r="9625" b="9882"/>
          <a:stretch>
            <a:fillRect/>
          </a:stretch>
        </p:blipFill>
        <p:spPr bwMode="auto">
          <a:xfrm>
            <a:off x="4872038" y="2708275"/>
            <a:ext cx="2373312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Obrázek 10">
            <a:extLst>
              <a:ext uri="{FF2B5EF4-FFF2-40B4-BE49-F238E27FC236}">
                <a16:creationId xmlns:a16="http://schemas.microsoft.com/office/drawing/2014/main" id="{3B02A7E3-0F9C-4069-8E89-3C32E7724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5" t="13422" r="10626" b="9880"/>
          <a:stretch>
            <a:fillRect/>
          </a:stretch>
        </p:blipFill>
        <p:spPr bwMode="auto">
          <a:xfrm>
            <a:off x="7767638" y="3513138"/>
            <a:ext cx="2360612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>
            <a:extLst>
              <a:ext uri="{FF2B5EF4-FFF2-40B4-BE49-F238E27FC236}">
                <a16:creationId xmlns:a16="http://schemas.microsoft.com/office/drawing/2014/main" id="{8DFD9C0B-0A40-466B-8B14-A8E7DE62B9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/>
              <a:t>5. Zvukově-hudební inteligence</a:t>
            </a:r>
          </a:p>
        </p:txBody>
      </p:sp>
      <p:pic>
        <p:nvPicPr>
          <p:cNvPr id="37891" name="Zástupný symbol pro obsah 4" descr="Obsah obrázku pouzdro, věc, papírnictví&#10;&#10;Popis vygenerován s vysokou mírou spolehlivosti">
            <a:extLst>
              <a:ext uri="{FF2B5EF4-FFF2-40B4-BE49-F238E27FC236}">
                <a16:creationId xmlns:a16="http://schemas.microsoft.com/office/drawing/2014/main" id="{8E56567B-1E27-4523-B08C-9F994E93DA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0" t="16132" r="11713" b="11981"/>
          <a:stretch>
            <a:fillRect/>
          </a:stretch>
        </p:blipFill>
        <p:spPr>
          <a:xfrm>
            <a:off x="7767638" y="454025"/>
            <a:ext cx="2360612" cy="2643188"/>
          </a:xfrm>
        </p:spPr>
      </p:pic>
      <p:pic>
        <p:nvPicPr>
          <p:cNvPr id="37892" name="Obrázek 6">
            <a:extLst>
              <a:ext uri="{FF2B5EF4-FFF2-40B4-BE49-F238E27FC236}">
                <a16:creationId xmlns:a16="http://schemas.microsoft.com/office/drawing/2014/main" id="{066B8479-D08D-432E-B5F9-5491F1490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5" t="19321" r="8263" b="8701"/>
          <a:stretch>
            <a:fillRect/>
          </a:stretch>
        </p:blipFill>
        <p:spPr bwMode="auto">
          <a:xfrm>
            <a:off x="1943101" y="1965325"/>
            <a:ext cx="2447925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Obrázek 8" descr="Obsah obrázku zeď, interiér&#10;&#10;Popis vygenerován s velmi vysokou mírou spolehlivosti">
            <a:extLst>
              <a:ext uri="{FF2B5EF4-FFF2-40B4-BE49-F238E27FC236}">
                <a16:creationId xmlns:a16="http://schemas.microsoft.com/office/drawing/2014/main" id="{3B62047C-489A-4CFC-BED3-EEFD087A8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7" t="16960" r="9625" b="9882"/>
          <a:stretch>
            <a:fillRect/>
          </a:stretch>
        </p:blipFill>
        <p:spPr bwMode="auto">
          <a:xfrm>
            <a:off x="4872038" y="2708275"/>
            <a:ext cx="2373312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Obrázek 10">
            <a:extLst>
              <a:ext uri="{FF2B5EF4-FFF2-40B4-BE49-F238E27FC236}">
                <a16:creationId xmlns:a16="http://schemas.microsoft.com/office/drawing/2014/main" id="{AB4FE695-1076-4832-A7E9-7F438F2EB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5" t="13422" r="10626" b="9880"/>
          <a:stretch>
            <a:fillRect/>
          </a:stretch>
        </p:blipFill>
        <p:spPr bwMode="auto">
          <a:xfrm>
            <a:off x="7767638" y="3513138"/>
            <a:ext cx="2360612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>
            <a:extLst>
              <a:ext uri="{FF2B5EF4-FFF2-40B4-BE49-F238E27FC236}">
                <a16:creationId xmlns:a16="http://schemas.microsoft.com/office/drawing/2014/main" id="{2CF98A2C-EFC9-478A-A14E-7C15AFFFCB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/>
              <a:t>6. Tělesně-pohybová inteligence</a:t>
            </a:r>
          </a:p>
        </p:txBody>
      </p:sp>
      <p:pic>
        <p:nvPicPr>
          <p:cNvPr id="38915" name="Zástupný symbol pro obsah 4" descr="Obsah obrázku věc&#10;&#10;Popis vygenerován s vysokou mírou spolehlivosti">
            <a:extLst>
              <a:ext uri="{FF2B5EF4-FFF2-40B4-BE49-F238E27FC236}">
                <a16:creationId xmlns:a16="http://schemas.microsoft.com/office/drawing/2014/main" id="{5AAC8A7A-B5D1-4C89-BFE0-AC396E38BD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0" t="14349" r="11713" b="12547"/>
          <a:stretch>
            <a:fillRect/>
          </a:stretch>
        </p:blipFill>
        <p:spPr>
          <a:xfrm>
            <a:off x="8008938" y="609600"/>
            <a:ext cx="1979612" cy="2387600"/>
          </a:xfrm>
        </p:spPr>
      </p:pic>
      <p:pic>
        <p:nvPicPr>
          <p:cNvPr id="38916" name="Obrázek 6" descr="Obsah obrázku zeď, interiér&#10;&#10;Popis vygenerován s vysokou mírou spolehlivosti">
            <a:extLst>
              <a:ext uri="{FF2B5EF4-FFF2-40B4-BE49-F238E27FC236}">
                <a16:creationId xmlns:a16="http://schemas.microsoft.com/office/drawing/2014/main" id="{96EABE39-CD4F-491B-9CEC-6B53B7DAE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4" t="10284" r="11282" b="8260"/>
          <a:stretch>
            <a:fillRect/>
          </a:stretch>
        </p:blipFill>
        <p:spPr bwMode="auto">
          <a:xfrm>
            <a:off x="2381250" y="2085975"/>
            <a:ext cx="345598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Obrázek 8" descr="Obsah obrázku papírnictví&#10;&#10;Popis vygenerován s vysokou mírou spolehlivosti">
            <a:extLst>
              <a:ext uri="{FF2B5EF4-FFF2-40B4-BE49-F238E27FC236}">
                <a16:creationId xmlns:a16="http://schemas.microsoft.com/office/drawing/2014/main" id="{8F49A3AD-973E-4501-A2F3-EA4B73529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1" t="18140" r="17712" b="44189"/>
          <a:stretch>
            <a:fillRect/>
          </a:stretch>
        </p:blipFill>
        <p:spPr bwMode="auto">
          <a:xfrm>
            <a:off x="6759575" y="3603625"/>
            <a:ext cx="32400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>
            <a:extLst>
              <a:ext uri="{FF2B5EF4-FFF2-40B4-BE49-F238E27FC236}">
                <a16:creationId xmlns:a16="http://schemas.microsoft.com/office/drawing/2014/main" id="{6493B33D-43C4-4AF1-8C9D-1367876EAE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/>
              <a:t>7. Interpersonální inteligence</a:t>
            </a:r>
          </a:p>
        </p:txBody>
      </p:sp>
      <p:pic>
        <p:nvPicPr>
          <p:cNvPr id="39939" name="Zástupný symbol pro obsah 4" descr="Obsah obrázku pořadač, papírnictví, věc, pouzdro&#10;&#10;Popis vygenerován s vysokou mírou spolehlivosti">
            <a:extLst>
              <a:ext uri="{FF2B5EF4-FFF2-40B4-BE49-F238E27FC236}">
                <a16:creationId xmlns:a16="http://schemas.microsoft.com/office/drawing/2014/main" id="{6B6867BA-1A86-47FA-8CAD-8D38525273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0" t="21481" r="12903" b="3633"/>
          <a:stretch>
            <a:fillRect/>
          </a:stretch>
        </p:blipFill>
        <p:spPr>
          <a:xfrm>
            <a:off x="7967664" y="454026"/>
            <a:ext cx="2232025" cy="2678113"/>
          </a:xfrm>
        </p:spPr>
      </p:pic>
      <p:pic>
        <p:nvPicPr>
          <p:cNvPr id="39940" name="Obrázek 6" descr="Obsah obrázku zeď, interiér&#10;&#10;Popis vygenerován s velmi vysokou mírou spolehlivosti">
            <a:extLst>
              <a:ext uri="{FF2B5EF4-FFF2-40B4-BE49-F238E27FC236}">
                <a16:creationId xmlns:a16="http://schemas.microsoft.com/office/drawing/2014/main" id="{177D578E-355A-4785-B634-EFAB6FFE1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6" t="12241" r="9625" b="12241"/>
          <a:stretch>
            <a:fillRect/>
          </a:stretch>
        </p:blipFill>
        <p:spPr bwMode="auto">
          <a:xfrm>
            <a:off x="1978025" y="2139950"/>
            <a:ext cx="2509838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Obrázek 8" descr="Obsah obrázku věc&#10;&#10;Popis vygenerován s vysokou mírou spolehlivosti">
            <a:extLst>
              <a:ext uri="{FF2B5EF4-FFF2-40B4-BE49-F238E27FC236}">
                <a16:creationId xmlns:a16="http://schemas.microsoft.com/office/drawing/2014/main" id="{3199B55B-9C2E-4E07-A9E8-A6A906BDE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1" t="20500" r="14563" b="7520"/>
          <a:stretch>
            <a:fillRect/>
          </a:stretch>
        </p:blipFill>
        <p:spPr bwMode="auto">
          <a:xfrm>
            <a:off x="7824788" y="3500438"/>
            <a:ext cx="237490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Obrázek 10">
            <a:extLst>
              <a:ext uri="{FF2B5EF4-FFF2-40B4-BE49-F238E27FC236}">
                <a16:creationId xmlns:a16="http://schemas.microsoft.com/office/drawing/2014/main" id="{54B9BD6E-44A1-4AB1-81BE-E88BDD4DF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5" t="15781" r="13776" b="15781"/>
          <a:stretch>
            <a:fillRect/>
          </a:stretch>
        </p:blipFill>
        <p:spPr bwMode="auto">
          <a:xfrm>
            <a:off x="4918076" y="2852738"/>
            <a:ext cx="2443163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>
            <a:extLst>
              <a:ext uri="{FF2B5EF4-FFF2-40B4-BE49-F238E27FC236}">
                <a16:creationId xmlns:a16="http://schemas.microsoft.com/office/drawing/2014/main" id="{5F68B0D5-DE8B-43FD-B68D-9A333C06A1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/>
              <a:t>8. Přírodní inteligence</a:t>
            </a:r>
          </a:p>
        </p:txBody>
      </p:sp>
      <p:pic>
        <p:nvPicPr>
          <p:cNvPr id="40963" name="Zástupný symbol pro obsah 4" descr="Obsah obrázku věc, papírnictví&#10;&#10;Popis vygenerován s velmi vysokou mírou spolehlivosti">
            <a:extLst>
              <a:ext uri="{FF2B5EF4-FFF2-40B4-BE49-F238E27FC236}">
                <a16:creationId xmlns:a16="http://schemas.microsoft.com/office/drawing/2014/main" id="{29213E26-F45E-4467-8861-78B974ACE3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40" t="16132" r="11713" b="8983"/>
          <a:stretch>
            <a:fillRect/>
          </a:stretch>
        </p:blipFill>
        <p:spPr>
          <a:xfrm>
            <a:off x="7985125" y="404814"/>
            <a:ext cx="2160588" cy="2592387"/>
          </a:xfrm>
        </p:spPr>
      </p:pic>
      <p:pic>
        <p:nvPicPr>
          <p:cNvPr id="40964" name="Obrázek 6">
            <a:extLst>
              <a:ext uri="{FF2B5EF4-FFF2-40B4-BE49-F238E27FC236}">
                <a16:creationId xmlns:a16="http://schemas.microsoft.com/office/drawing/2014/main" id="{7A5E97B4-69BA-4D05-9E4E-F312113EC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4" t="13422" r="9625" b="6340"/>
          <a:stretch>
            <a:fillRect/>
          </a:stretch>
        </p:blipFill>
        <p:spPr bwMode="auto">
          <a:xfrm>
            <a:off x="2024063" y="1965325"/>
            <a:ext cx="2292350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Obrázek 8">
            <a:extLst>
              <a:ext uri="{FF2B5EF4-FFF2-40B4-BE49-F238E27FC236}">
                <a16:creationId xmlns:a16="http://schemas.microsoft.com/office/drawing/2014/main" id="{DAAC0277-203B-4F70-BE81-5687729E8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3" t="9882" r="9624" b="7520"/>
          <a:stretch>
            <a:fillRect/>
          </a:stretch>
        </p:blipFill>
        <p:spPr bwMode="auto">
          <a:xfrm>
            <a:off x="4902201" y="2946400"/>
            <a:ext cx="2365375" cy="294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Obrázek 10" descr="Obsah obrázku věc&#10;&#10;Popis vygenerován s vysokou mírou spolehlivosti">
            <a:extLst>
              <a:ext uri="{FF2B5EF4-FFF2-40B4-BE49-F238E27FC236}">
                <a16:creationId xmlns:a16="http://schemas.microsoft.com/office/drawing/2014/main" id="{03DDA7D5-CDAA-427D-9E08-8A42DB4C9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960" r="20885" b="31120"/>
          <a:stretch>
            <a:fillRect/>
          </a:stretch>
        </p:blipFill>
        <p:spPr bwMode="auto">
          <a:xfrm>
            <a:off x="7662863" y="3467100"/>
            <a:ext cx="2482850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58143F-9E9D-430C-86C4-4048D8EAC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6988" y="4652964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cs-CZ" dirty="0"/>
              <a:t>Struktura podle PREDICT</a:t>
            </a:r>
          </a:p>
        </p:txBody>
      </p:sp>
      <p:sp>
        <p:nvSpPr>
          <p:cNvPr id="41987" name="Zástupný text 2">
            <a:extLst>
              <a:ext uri="{FF2B5EF4-FFF2-40B4-BE49-F238E27FC236}">
                <a16:creationId xmlns:a16="http://schemas.microsoft.com/office/drawing/2014/main" id="{14C5FEA7-0324-4D13-A461-C3B53D73CE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95550" y="4076700"/>
            <a:ext cx="7772400" cy="1500188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41988" name="Obrázek 4" descr="Obsah obrázku kniha, místnost, police&#10;&#10;Popis byl vytvořen automaticky">
            <a:extLst>
              <a:ext uri="{FF2B5EF4-FFF2-40B4-BE49-F238E27FC236}">
                <a16:creationId xmlns:a16="http://schemas.microsoft.com/office/drawing/2014/main" id="{6EBFA966-8E37-47C6-98FB-78CD833C2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22226"/>
            <a:ext cx="5143500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D7D555D-A9B4-4BA1-A28E-66CE5256C7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primární pedagogiky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2B8298A-29AC-42F5-9176-1CE973370D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052E6C1-81E4-45B4-87AF-AD1D3477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/>
              <a:t>Práce s portfoliem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EEC854C-C435-4FB6-A40C-9AA3AFB50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28800"/>
            <a:ext cx="10753200" cy="430919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učitelka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rodič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dítě</a:t>
            </a:r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15308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D79CAF-EEBC-4863-9C62-B593481E8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7467600" cy="706437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cs-CZ" dirty="0"/>
              <a:t>10 oblastí</a:t>
            </a:r>
          </a:p>
        </p:txBody>
      </p:sp>
      <p:graphicFrame>
        <p:nvGraphicFramePr>
          <p:cNvPr id="8" name="Zástupný symbol pro obsah 7">
            <a:extLst>
              <a:ext uri="{FF2B5EF4-FFF2-40B4-BE49-F238E27FC236}">
                <a16:creationId xmlns:a16="http://schemas.microsoft.com/office/drawing/2014/main" id="{A77B542D-9106-49AC-8BB1-1EE458F6402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63751" y="981075"/>
          <a:ext cx="7993063" cy="5110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68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155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786">
                <a:tc>
                  <a:txBody>
                    <a:bodyPr/>
                    <a:lstStyle/>
                    <a:p>
                      <a:endParaRPr lang="cs-CZ" sz="1800" dirty="0"/>
                    </a:p>
                  </a:txBody>
                  <a:tcPr marL="91444" marR="91444" marT="45713" marB="45713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Oblasti</a:t>
                      </a:r>
                    </a:p>
                  </a:txBody>
                  <a:tcPr marL="91444" marR="91444" marT="45713" marB="45713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Popis</a:t>
                      </a:r>
                    </a:p>
                  </a:txBody>
                  <a:tcPr marL="91444" marR="91444" marT="45713" marB="4571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46">
                <a:tc>
                  <a:txBody>
                    <a:bodyPr/>
                    <a:lstStyle/>
                    <a:p>
                      <a:r>
                        <a:rPr lang="cs-CZ" sz="1400" dirty="0"/>
                        <a:t>1.</a:t>
                      </a:r>
                    </a:p>
                  </a:txBody>
                  <a:tcPr marL="91444" marR="91444" marT="45713" marB="45713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Gramotnost</a:t>
                      </a:r>
                    </a:p>
                  </a:txBody>
                  <a:tcPr marL="91444" marR="91444" marT="45713" marB="4571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400" dirty="0"/>
                        <a:t>Rozvíjí </a:t>
                      </a:r>
                      <a:r>
                        <a:rPr lang="cs-CZ" altLang="cs-CZ" sz="1400" dirty="0" err="1"/>
                        <a:t>předčtenářskou</a:t>
                      </a:r>
                      <a:r>
                        <a:rPr lang="cs-CZ" altLang="cs-CZ" sz="1400" dirty="0"/>
                        <a:t>, </a:t>
                      </a:r>
                      <a:r>
                        <a:rPr lang="cs-CZ" altLang="cs-CZ" sz="1400" dirty="0" err="1"/>
                        <a:t>předmatematickou</a:t>
                      </a:r>
                      <a:r>
                        <a:rPr lang="cs-CZ" altLang="cs-CZ" sz="1400" dirty="0"/>
                        <a:t> a technickou gramotnost, má povědomí o cizích jazycích.</a:t>
                      </a:r>
                    </a:p>
                  </a:txBody>
                  <a:tcPr marL="91444" marR="91444" marT="45713" marB="4571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46">
                <a:tc>
                  <a:txBody>
                    <a:bodyPr/>
                    <a:lstStyle/>
                    <a:p>
                      <a:r>
                        <a:rPr lang="cs-CZ" sz="1400" dirty="0"/>
                        <a:t>2.</a:t>
                      </a:r>
                    </a:p>
                  </a:txBody>
                  <a:tcPr marL="91444" marR="91444" marT="45713" marB="45713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Zdraví</a:t>
                      </a:r>
                    </a:p>
                  </a:txBody>
                  <a:tcPr marL="91444" marR="91444" marT="45713" marB="4571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400" dirty="0"/>
                        <a:t>Chová se zodpovědně ke zdraví svému i druhých, dbá o své tělo.</a:t>
                      </a:r>
                    </a:p>
                  </a:txBody>
                  <a:tcPr marL="91444" marR="91444" marT="45713" marB="4571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46">
                <a:tc>
                  <a:txBody>
                    <a:bodyPr/>
                    <a:lstStyle/>
                    <a:p>
                      <a:r>
                        <a:rPr lang="cs-CZ" sz="1400" dirty="0"/>
                        <a:t>3.</a:t>
                      </a:r>
                    </a:p>
                  </a:txBody>
                  <a:tcPr marL="91444" marR="91444" marT="45713" marB="45713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Komunikace</a:t>
                      </a:r>
                    </a:p>
                  </a:txBody>
                  <a:tcPr marL="91444" marR="91444" marT="45713" marB="45713"/>
                </a:tc>
                <a:tc>
                  <a:txBody>
                    <a:bodyPr/>
                    <a:lstStyle/>
                    <a:p>
                      <a:r>
                        <a:rPr lang="cs-CZ" altLang="cs-CZ" sz="1400" dirty="0"/>
                        <a:t>Aktivně používá verbální i neverbální komunikaci k vyjádření svých myšlenek, k dorozumění se s druhými.</a:t>
                      </a:r>
                      <a:endParaRPr lang="cs-CZ" sz="1400" dirty="0"/>
                    </a:p>
                  </a:txBody>
                  <a:tcPr marL="91444" marR="91444" marT="45713" marB="4571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786">
                <a:tc>
                  <a:txBody>
                    <a:bodyPr/>
                    <a:lstStyle/>
                    <a:p>
                      <a:r>
                        <a:rPr lang="cs-CZ" sz="1400" dirty="0"/>
                        <a:t>4.</a:t>
                      </a:r>
                    </a:p>
                  </a:txBody>
                  <a:tcPr marL="91444" marR="91444" marT="45713" marB="45713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Sebepojetí</a:t>
                      </a:r>
                    </a:p>
                  </a:txBody>
                  <a:tcPr marL="91444" marR="91444" marT="45713" marB="4571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400" dirty="0"/>
                        <a:t>Poznává sebe sama.</a:t>
                      </a:r>
                    </a:p>
                  </a:txBody>
                  <a:tcPr marL="91444" marR="91444" marT="45713" marB="4571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786">
                <a:tc>
                  <a:txBody>
                    <a:bodyPr/>
                    <a:lstStyle/>
                    <a:p>
                      <a:r>
                        <a:rPr lang="cs-CZ" sz="1400" dirty="0"/>
                        <a:t>5.</a:t>
                      </a:r>
                    </a:p>
                  </a:txBody>
                  <a:tcPr marL="91444" marR="91444" marT="45713" marB="45713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Respekt</a:t>
                      </a:r>
                    </a:p>
                  </a:txBody>
                  <a:tcPr marL="91444" marR="91444" marT="45713" marB="4571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400" dirty="0"/>
                        <a:t>Chová se ohleduplně, tolerantně a s respektem k druhým.</a:t>
                      </a:r>
                    </a:p>
                  </a:txBody>
                  <a:tcPr marL="91444" marR="91444" marT="45713" marB="4571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146">
                <a:tc>
                  <a:txBody>
                    <a:bodyPr/>
                    <a:lstStyle/>
                    <a:p>
                      <a:r>
                        <a:rPr lang="cs-CZ" sz="1400" dirty="0"/>
                        <a:t>6.</a:t>
                      </a:r>
                    </a:p>
                  </a:txBody>
                  <a:tcPr marL="91444" marR="91444" marT="45713" marB="45713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Aktivita</a:t>
                      </a:r>
                    </a:p>
                  </a:txBody>
                  <a:tcPr marL="91444" marR="91444" marT="45713" marB="45713"/>
                </a:tc>
                <a:tc>
                  <a:txBody>
                    <a:bodyPr/>
                    <a:lstStyle/>
                    <a:p>
                      <a:r>
                        <a:rPr lang="cs-CZ" altLang="cs-CZ" sz="1400" dirty="0"/>
                        <a:t>Projevuje aktivní zájem o okolí a uvědomuje si, že je jeho součástí.</a:t>
                      </a:r>
                      <a:endParaRPr lang="cs-CZ" sz="1400" dirty="0"/>
                    </a:p>
                  </a:txBody>
                  <a:tcPr marL="91444" marR="91444" marT="45713" marB="45713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146">
                <a:tc>
                  <a:txBody>
                    <a:bodyPr/>
                    <a:lstStyle/>
                    <a:p>
                      <a:r>
                        <a:rPr lang="cs-CZ" sz="1400" dirty="0"/>
                        <a:t>7.</a:t>
                      </a:r>
                    </a:p>
                  </a:txBody>
                  <a:tcPr marL="91444" marR="91444" marT="45713" marB="45713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Samostatnost</a:t>
                      </a:r>
                    </a:p>
                  </a:txBody>
                  <a:tcPr marL="91444" marR="91444" marT="45713" marB="4571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400" dirty="0"/>
                        <a:t>Umí se samostatně rozhodovat, za svá rozhodnutí zodpovídá.</a:t>
                      </a:r>
                    </a:p>
                  </a:txBody>
                  <a:tcPr marL="91444" marR="91444" marT="45713" marB="45713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786">
                <a:tc>
                  <a:txBody>
                    <a:bodyPr/>
                    <a:lstStyle/>
                    <a:p>
                      <a:r>
                        <a:rPr lang="cs-CZ" sz="1400" dirty="0"/>
                        <a:t>8.</a:t>
                      </a:r>
                    </a:p>
                  </a:txBody>
                  <a:tcPr marL="91444" marR="91444" marT="45713" marB="45713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Přístup k učení</a:t>
                      </a:r>
                    </a:p>
                  </a:txBody>
                  <a:tcPr marL="91444" marR="91444" marT="45713" marB="4571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400" dirty="0"/>
                        <a:t>Aktivně a zodpovědně přistupuje k učení.</a:t>
                      </a:r>
                    </a:p>
                  </a:txBody>
                  <a:tcPr marL="91444" marR="91444" marT="45713" marB="45713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8146">
                <a:tc>
                  <a:txBody>
                    <a:bodyPr/>
                    <a:lstStyle/>
                    <a:p>
                      <a:r>
                        <a:rPr lang="cs-CZ" sz="1400" dirty="0"/>
                        <a:t>9.</a:t>
                      </a:r>
                    </a:p>
                  </a:txBody>
                  <a:tcPr marL="91444" marR="91444" marT="45713" marB="45713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Pravidla</a:t>
                      </a:r>
                    </a:p>
                  </a:txBody>
                  <a:tcPr marL="91444" marR="91444" marT="45713" marB="4571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400" dirty="0"/>
                        <a:t>Dodržuje pravidla soužití, chápe práva a povinnosti svoje i druhých.</a:t>
                      </a:r>
                    </a:p>
                  </a:txBody>
                  <a:tcPr marL="91444" marR="91444" marT="45713" marB="45713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8146">
                <a:tc>
                  <a:txBody>
                    <a:bodyPr/>
                    <a:lstStyle/>
                    <a:p>
                      <a:r>
                        <a:rPr lang="cs-CZ" sz="1400" dirty="0"/>
                        <a:t>10.</a:t>
                      </a:r>
                    </a:p>
                  </a:txBody>
                  <a:tcPr marL="91444" marR="91444" marT="45713" marB="45713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Řešení problémů</a:t>
                      </a:r>
                    </a:p>
                  </a:txBody>
                  <a:tcPr marL="91444" marR="91444" marT="45713" marB="4571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400" dirty="0"/>
                        <a:t>Navrhuje různá řešení problémů, zdůvodňuje je a přizpůsobuje se jim.</a:t>
                      </a:r>
                    </a:p>
                  </a:txBody>
                  <a:tcPr marL="91444" marR="91444" marT="45713" marB="45713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 advClick="0" advTm="20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CAE254A9-9EF2-4224-BF97-023E6A036A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-457200"/>
            <a:ext cx="6870700" cy="1600200"/>
          </a:xfrm>
        </p:spPr>
        <p:txBody>
          <a:bodyPr/>
          <a:lstStyle/>
          <a:p>
            <a:pPr eaLnBrk="1" hangingPunct="1"/>
            <a:r>
              <a:rPr lang="cs-CZ" altLang="cs-CZ" sz="3600"/>
              <a:t>1. Gramotnost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9B7F3F61-3CCB-42CE-9FF7-4CDDE6B0B2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70000"/>
              </a:lnSpc>
              <a:spcBef>
                <a:spcPct val="40000"/>
              </a:spcBef>
            </a:pPr>
            <a:endParaRPr lang="cs-CZ" altLang="cs-CZ"/>
          </a:p>
        </p:txBody>
      </p:sp>
      <p:pic>
        <p:nvPicPr>
          <p:cNvPr id="44036" name="Obrázek 2" descr="Obsah obrázku taška&#10;&#10;Popis byl vytvořen automaticky">
            <a:extLst>
              <a:ext uri="{FF2B5EF4-FFF2-40B4-BE49-F238E27FC236}">
                <a16:creationId xmlns:a16="http://schemas.microsoft.com/office/drawing/2014/main" id="{12C8ADCE-22DF-42CE-9827-28BC58ED2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89" y="1371601"/>
            <a:ext cx="6397625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B859FF41-D109-4D85-9A11-51B02A8810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-457200"/>
            <a:ext cx="6870700" cy="1600200"/>
          </a:xfrm>
        </p:spPr>
        <p:txBody>
          <a:bodyPr/>
          <a:lstStyle/>
          <a:p>
            <a:pPr eaLnBrk="1" hangingPunct="1"/>
            <a:r>
              <a:rPr lang="cs-CZ" altLang="cs-CZ" sz="3600"/>
              <a:t>3. Komunikace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06C04570-55F9-45B0-8E7F-267FED04EF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70000"/>
              </a:lnSpc>
              <a:spcBef>
                <a:spcPct val="40000"/>
              </a:spcBef>
            </a:pPr>
            <a:endParaRPr lang="cs-CZ" altLang="cs-CZ"/>
          </a:p>
        </p:txBody>
      </p:sp>
      <p:pic>
        <p:nvPicPr>
          <p:cNvPr id="46084" name="Obrázek 3" descr="Obsah obrázku interiér, kniha, vsedě, malé&#10;&#10;Popis byl vytvořen automaticky">
            <a:extLst>
              <a:ext uri="{FF2B5EF4-FFF2-40B4-BE49-F238E27FC236}">
                <a16:creationId xmlns:a16="http://schemas.microsoft.com/office/drawing/2014/main" id="{3A11CA52-22AE-4F60-A794-3949911EF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46175"/>
            <a:ext cx="51435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05A3FEEA-8851-4093-93DD-31F60B3FC6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-457200"/>
            <a:ext cx="6870700" cy="1600200"/>
          </a:xfrm>
        </p:spPr>
        <p:txBody>
          <a:bodyPr/>
          <a:lstStyle/>
          <a:p>
            <a:pPr eaLnBrk="1" hangingPunct="1"/>
            <a:r>
              <a:rPr lang="cs-CZ" altLang="cs-CZ" sz="3600"/>
              <a:t>4. Sebepojetí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7DC1E63D-669B-4F9A-B2F5-1CC2DF0D98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70000"/>
              </a:lnSpc>
              <a:spcBef>
                <a:spcPct val="40000"/>
              </a:spcBef>
            </a:pPr>
            <a:endParaRPr lang="cs-CZ" altLang="cs-CZ"/>
          </a:p>
        </p:txBody>
      </p:sp>
      <p:pic>
        <p:nvPicPr>
          <p:cNvPr id="48132" name="Obrázek 3" descr="Obsah obrázku box, stůl&#10;&#10;Popis byl vytvořen automaticky">
            <a:extLst>
              <a:ext uri="{FF2B5EF4-FFF2-40B4-BE49-F238E27FC236}">
                <a16:creationId xmlns:a16="http://schemas.microsoft.com/office/drawing/2014/main" id="{C591BC3A-C66F-4672-A2DE-DDD1DC666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1371601"/>
            <a:ext cx="51435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6716F17F-6978-4897-88D1-BCDAE0803F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-457200"/>
            <a:ext cx="6870700" cy="1600200"/>
          </a:xfrm>
        </p:spPr>
        <p:txBody>
          <a:bodyPr/>
          <a:lstStyle/>
          <a:p>
            <a:pPr eaLnBrk="1" hangingPunct="1"/>
            <a:r>
              <a:rPr lang="cs-CZ" altLang="cs-CZ" sz="3600"/>
              <a:t>5. Respekt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40153168-C6F8-4E3A-8892-8EFF67725E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70000"/>
              </a:lnSpc>
              <a:spcBef>
                <a:spcPct val="40000"/>
              </a:spcBef>
            </a:pPr>
            <a:endParaRPr lang="cs-CZ" altLang="cs-CZ"/>
          </a:p>
        </p:txBody>
      </p:sp>
      <p:pic>
        <p:nvPicPr>
          <p:cNvPr id="50180" name="Obrázek 2" descr="Obsah obrázku interiér, kniha, osoba, police&#10;&#10;Popis byl vytvořen automaticky">
            <a:extLst>
              <a:ext uri="{FF2B5EF4-FFF2-40B4-BE49-F238E27FC236}">
                <a16:creationId xmlns:a16="http://schemas.microsoft.com/office/drawing/2014/main" id="{B421D36D-4D09-42F3-A048-09C6E135A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1143000"/>
            <a:ext cx="51435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BA80DEB6-3100-4BBA-AF2E-E6DDC27587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Závěrem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424C90DF-88C6-4989-A82A-11092932EB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268413"/>
            <a:ext cx="8229600" cy="4525962"/>
          </a:xfrm>
        </p:spPr>
        <p:txBody>
          <a:bodyPr/>
          <a:lstStyle/>
          <a:p>
            <a:pPr eaLnBrk="1" hangingPunct="1">
              <a:lnSpc>
                <a:spcPct val="70000"/>
              </a:lnSpc>
              <a:spcBef>
                <a:spcPct val="40000"/>
              </a:spcBef>
            </a:pPr>
            <a:endParaRPr lang="cs-CZ" altLang="cs-CZ"/>
          </a:p>
          <a:p>
            <a:pPr eaLnBrk="1" hangingPunct="1">
              <a:lnSpc>
                <a:spcPct val="70000"/>
              </a:lnSpc>
              <a:spcBef>
                <a:spcPct val="40000"/>
              </a:spcBef>
            </a:pPr>
            <a:r>
              <a:rPr lang="cs-CZ" altLang="cs-CZ"/>
              <a:t>nejde o vedení záznamů, ale o </a:t>
            </a:r>
            <a:r>
              <a:rPr lang="cs-CZ" altLang="cs-CZ" b="1"/>
              <a:t>způsob práce</a:t>
            </a:r>
          </a:p>
          <a:p>
            <a:pPr eaLnBrk="1" hangingPunct="1">
              <a:lnSpc>
                <a:spcPct val="70000"/>
              </a:lnSpc>
              <a:spcBef>
                <a:spcPct val="40000"/>
              </a:spcBef>
            </a:pPr>
            <a:endParaRPr lang="cs-CZ" altLang="cs-CZ"/>
          </a:p>
          <a:p>
            <a:pPr eaLnBrk="1" hangingPunct="1">
              <a:lnSpc>
                <a:spcPct val="70000"/>
              </a:lnSpc>
              <a:spcBef>
                <a:spcPct val="40000"/>
              </a:spcBef>
            </a:pPr>
            <a:r>
              <a:rPr lang="cs-CZ" altLang="cs-CZ"/>
              <a:t>smyslem je využít všech dispozic dítěte, odstranit zbytečné překážky  a </a:t>
            </a:r>
            <a:r>
              <a:rPr lang="cs-CZ" altLang="cs-CZ" b="1"/>
              <a:t>pomoci dítěti dosáhnout na maximum toho, „na co má“</a:t>
            </a:r>
          </a:p>
          <a:p>
            <a:pPr eaLnBrk="1" hangingPunct="1">
              <a:lnSpc>
                <a:spcPct val="70000"/>
              </a:lnSpc>
              <a:spcBef>
                <a:spcPct val="40000"/>
              </a:spcBef>
            </a:pPr>
            <a:endParaRPr lang="cs-CZ" altLang="cs-CZ" b="1"/>
          </a:p>
          <a:p>
            <a:pPr eaLnBrk="1" hangingPunct="1">
              <a:lnSpc>
                <a:spcPct val="70000"/>
              </a:lnSpc>
              <a:spcBef>
                <a:spcPct val="40000"/>
              </a:spcBef>
            </a:pPr>
            <a:r>
              <a:rPr lang="cs-CZ" altLang="cs-CZ" b="1"/>
              <a:t>žádná diagnostika nemá smysl, pokud není dále využita, a to ve prospěch těch, které sleduje</a:t>
            </a:r>
          </a:p>
          <a:p>
            <a:pPr eaLnBrk="1" hangingPunct="1">
              <a:lnSpc>
                <a:spcPct val="70000"/>
              </a:lnSpc>
              <a:spcBef>
                <a:spcPct val="40000"/>
              </a:spcBef>
              <a:buFontTx/>
              <a:buNone/>
            </a:pPr>
            <a:endParaRPr lang="cs-CZ" altLang="cs-CZ" b="1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3BEB62F-1FD8-4C1A-A315-BA4E6089CB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primární pedagogiky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D0D95B1-8224-4A7D-AA68-05C5D67559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AE0B0E0-82EA-4FE4-83DE-1A817F9E6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Komunikace zjištění s rodinou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62D7D45-C35C-473C-A342-545BA3B1A5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12" name="Sandra konzultace.MOV">
            <a:hlinkClick r:id="" action="ppaction://media"/>
            <a:extLst>
              <a:ext uri="{FF2B5EF4-FFF2-40B4-BE49-F238E27FC236}">
                <a16:creationId xmlns:a16="http://schemas.microsoft.com/office/drawing/2014/main" id="{C512F49B-8466-C3D9-D08D-80A89939B2D7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000" y="1567063"/>
            <a:ext cx="7431779" cy="41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9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11ABB12-8697-4336-A906-35A167B888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primární pedagogiky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D72776A-E318-41A6-84B8-7F56859CE4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228017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DFBB695-310A-5061-57BF-A4AA60AAA1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primární pedagogiky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DD5B049-ADF8-8F5F-095F-7D9B96AEFE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299D064-6B8D-0E1A-EEDB-21211468C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Práce s portfoliem - učitel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298887F-8315-7B49-4BE6-29DE66A7CE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273050" eaLnBrk="1" hangingPunct="1"/>
            <a:r>
              <a:rPr lang="cs-CZ" altLang="cs-CZ" dirty="0"/>
              <a:t>Hodnocení výsledků, pokroku, průběhu učení</a:t>
            </a:r>
          </a:p>
          <a:p>
            <a:pPr indent="-273050" eaLnBrk="1" hangingPunct="1"/>
            <a:r>
              <a:rPr lang="cs-CZ" altLang="cs-CZ" dirty="0"/>
              <a:t>Plánování (individualizace)</a:t>
            </a:r>
          </a:p>
          <a:p>
            <a:pPr indent="-273050" eaLnBrk="1" hangingPunct="1"/>
            <a:r>
              <a:rPr lang="cs-CZ" altLang="cs-CZ" dirty="0"/>
              <a:t>Čas pro „soukromý“ rozhovor s dítětem – spojení se sebehodnocením</a:t>
            </a:r>
          </a:p>
          <a:p>
            <a:pPr indent="-273050" eaLnBrk="1" hangingPunct="1"/>
            <a:r>
              <a:rPr lang="cs-CZ" altLang="cs-CZ" dirty="0"/>
              <a:t>Rozhovor s rodiči</a:t>
            </a:r>
          </a:p>
          <a:p>
            <a:pPr marL="720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810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DFBB695-310A-5061-57BF-A4AA60AAA1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primární pedagogiky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DD5B049-ADF8-8F5F-095F-7D9B96AEFE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299D064-6B8D-0E1A-EEDB-21211468C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Práce s portfoliem - dítě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298887F-8315-7B49-4BE6-29DE66A7CE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800" dirty="0">
                <a:latin typeface="Arial" panose="020B0604020202020204" pitchFamily="34" charset="0"/>
              </a:rPr>
              <a:t>1) Pravidelná plánovaná reflexe</a:t>
            </a:r>
          </a:p>
          <a:p>
            <a:pPr marL="0" indent="0">
              <a:buNone/>
            </a:pPr>
            <a:r>
              <a:rPr lang="cs-CZ" sz="2800" dirty="0">
                <a:latin typeface="Arial" panose="020B0604020202020204" pitchFamily="34" charset="0"/>
              </a:rPr>
              <a:t>           - Při výběru prací do portfolia a rozhovorech</a:t>
            </a:r>
          </a:p>
          <a:p>
            <a:pPr marL="0" indent="0">
              <a:buNone/>
            </a:pPr>
            <a:r>
              <a:rPr lang="cs-CZ" sz="2800" dirty="0">
                <a:latin typeface="Arial" panose="020B0604020202020204" pitchFamily="34" charset="0"/>
              </a:rPr>
              <a:t>           - Při sebehodnocení</a:t>
            </a:r>
          </a:p>
          <a:p>
            <a:pPr marL="0" indent="0">
              <a:buNone/>
            </a:pPr>
            <a:r>
              <a:rPr lang="cs-CZ" sz="2800" dirty="0">
                <a:latin typeface="Arial" panose="020B0604020202020204" pitchFamily="34" charset="0"/>
              </a:rPr>
              <a:t>           - Pro prožitek a </a:t>
            </a:r>
            <a:r>
              <a:rPr lang="cs-CZ" sz="2800" dirty="0" err="1">
                <a:latin typeface="Arial" panose="020B0604020202020204" pitchFamily="34" charset="0"/>
              </a:rPr>
              <a:t>znovuvybavení</a:t>
            </a:r>
            <a:r>
              <a:rPr lang="cs-CZ" sz="2800" dirty="0">
                <a:latin typeface="Arial" panose="020B0604020202020204" pitchFamily="34" charset="0"/>
              </a:rPr>
              <a:t> si života v MŠ</a:t>
            </a:r>
          </a:p>
          <a:p>
            <a:pPr marL="0" indent="0">
              <a:buNone/>
            </a:pPr>
            <a:r>
              <a:rPr lang="cs-CZ" sz="2800" dirty="0">
                <a:latin typeface="Arial" panose="020B0604020202020204" pitchFamily="34" charset="0"/>
              </a:rPr>
              <a:t>2) Bezděčná reflexe</a:t>
            </a:r>
          </a:p>
          <a:p>
            <a:pPr marL="0" indent="0">
              <a:buNone/>
            </a:pPr>
            <a:r>
              <a:rPr lang="cs-CZ" sz="2800" dirty="0">
                <a:latin typeface="Arial" panose="020B0604020202020204" pitchFamily="34" charset="0"/>
              </a:rPr>
              <a:t>           - V okamžiku zájmu</a:t>
            </a:r>
          </a:p>
          <a:p>
            <a:pPr marL="720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289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DFBB695-310A-5061-57BF-A4AA60AAA1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primární pedagogiky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DD5B049-ADF8-8F5F-095F-7D9B96AEFE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299D064-6B8D-0E1A-EEDB-21211468C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Práce s portfoliem - rodič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298887F-8315-7B49-4BE6-29DE66A7CE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800" dirty="0">
                <a:latin typeface="Arial" panose="020B0604020202020204" pitchFamily="34" charset="0"/>
              </a:rPr>
              <a:t>- Hodnocení práce dítěte – ústně, písemně</a:t>
            </a:r>
          </a:p>
          <a:p>
            <a:pPr marL="0" indent="0">
              <a:buNone/>
            </a:pPr>
            <a:r>
              <a:rPr lang="cs-CZ" sz="2800" dirty="0">
                <a:latin typeface="Arial" panose="020B0604020202020204" pitchFamily="34" charset="0"/>
              </a:rPr>
              <a:t>- Spolupodílení se na výběru záznamů do portfolia, doplnění portfolia</a:t>
            </a:r>
          </a:p>
          <a:p>
            <a:pPr marL="0" indent="0">
              <a:buNone/>
            </a:pPr>
            <a:r>
              <a:rPr lang="cs-CZ" sz="2800" dirty="0">
                <a:latin typeface="Arial" panose="020B0604020202020204" pitchFamily="34" charset="0"/>
              </a:rPr>
              <a:t>- Komunikace s učitelem nad výsledky dítěte</a:t>
            </a:r>
          </a:p>
          <a:p>
            <a:pPr marL="0" indent="0">
              <a:buNone/>
            </a:pPr>
            <a:r>
              <a:rPr lang="cs-CZ" sz="2800" dirty="0">
                <a:latin typeface="Arial" panose="020B0604020202020204" pitchFamily="34" charset="0"/>
              </a:rPr>
              <a:t>- Komunikace s dítětem nad jeho výsledky: neoficiální, oficiální – konzultační dny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402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6D63D29-C0E3-4DC8-96A3-45054B1DA4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primární pedagogiky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8D75957-D5DF-4CDA-8F78-D86A22DD01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2EB4A2B-228E-49E2-B922-3497067A6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Jeden z nástrojů pro sebe/hodnocení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3C69A1B-7534-43B3-A0FD-208EB06AB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b="1" dirty="0"/>
              <a:t>Výhody: </a:t>
            </a:r>
          </a:p>
          <a:p>
            <a:pPr eaLnBrk="1" hangingPunct="1"/>
            <a:r>
              <a:rPr lang="cs-CZ" altLang="cs-CZ" sz="2400" dirty="0"/>
              <a:t>Pokládá základy sebehodnocení, sebereflexe</a:t>
            </a:r>
          </a:p>
          <a:p>
            <a:pPr eaLnBrk="1" hangingPunct="1"/>
            <a:r>
              <a:rPr lang="cs-CZ" altLang="cs-CZ" sz="2400" dirty="0"/>
              <a:t>Podporuje zapojení dětí do plánování</a:t>
            </a:r>
          </a:p>
          <a:p>
            <a:pPr eaLnBrk="1" hangingPunct="1"/>
            <a:r>
              <a:rPr lang="cs-CZ" altLang="cs-CZ" sz="2400" dirty="0"/>
              <a:t>Umožňuje posuzovat výsledky dětí komplexně, dlouhodobě a sledovat jejich pokrok</a:t>
            </a:r>
          </a:p>
          <a:p>
            <a:pPr eaLnBrk="1" hangingPunct="1"/>
            <a:r>
              <a:rPr lang="cs-CZ" altLang="cs-CZ" sz="2400" dirty="0"/>
              <a:t>Pomáhá učitelům, dítěti i rodičům „skládat obraz“ o osobní zdatnosti dítěte</a:t>
            </a:r>
          </a:p>
          <a:p>
            <a:pPr eaLnBrk="1" hangingPunct="1"/>
            <a:r>
              <a:rPr lang="cs-CZ" altLang="cs-CZ" sz="2400" dirty="0"/>
              <a:t>Zvyšuje zapojení všech účastníků vzdělávacího procesu</a:t>
            </a:r>
          </a:p>
        </p:txBody>
      </p:sp>
    </p:spTree>
    <p:extLst>
      <p:ext uri="{BB962C8B-B14F-4D97-AF65-F5344CB8AC3E}">
        <p14:creationId xmlns:p14="http://schemas.microsoft.com/office/powerpoint/2010/main" val="3942766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9258A00-9B2C-4ADF-8A30-9FCCD771BB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primární pedagogiky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E5FC373-6B86-4906-AC5C-B70DAAB880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BD91773-BA3D-409F-A634-DF2FE1F68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720000"/>
            <a:ext cx="10807200" cy="451576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DFE852D-6C05-4A06-BF60-4D43C8D17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60946"/>
            <a:ext cx="10753200" cy="4291306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800" b="1" dirty="0"/>
              <a:t>Nevýhody</a:t>
            </a:r>
            <a:r>
              <a:rPr lang="cs-CZ" altLang="cs-CZ" sz="2800" b="1" dirty="0">
                <a:latin typeface="Arial" panose="020B0604020202020204" pitchFamily="34" charset="0"/>
              </a:rPr>
              <a:t>:</a:t>
            </a:r>
          </a:p>
          <a:p>
            <a:pPr eaLnBrk="1" hangingPunct="1"/>
            <a:r>
              <a:rPr lang="cs-CZ" altLang="cs-CZ" sz="2400" dirty="0"/>
              <a:t>Časová náročnost – na vytvoření zamýšleného obsahu, výběr prací, průběžnou i souhrnnou reflexi</a:t>
            </a:r>
          </a:p>
          <a:p>
            <a:pPr eaLnBrk="1" hangingPunct="1"/>
            <a:r>
              <a:rPr lang="cs-CZ" altLang="cs-CZ" sz="2400" dirty="0"/>
              <a:t>Přílišný rozsah nebo nedostatečně zastoupený materiál (nepokrytí stěžejních kompetencí, cílů a výstupů, nesystematičnost, nepromyšlenost, co budeme hodnotit)</a:t>
            </a:r>
          </a:p>
          <a:p>
            <a:pPr eaLnBrk="1" hangingPunct="1"/>
            <a:r>
              <a:rPr lang="cs-CZ" altLang="cs-CZ" sz="2400" dirty="0"/>
              <a:t>Občas nezájem rodičů</a:t>
            </a:r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7917418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EDU-CZ.potx" id="{8FD1629D-3839-4F88-8028-8A89168F1D21}" vid="{6F6C369B-0563-478E-9F77-48BCECFDEE8C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ČAPV</Template>
  <TotalTime>1165</TotalTime>
  <Words>917</Words>
  <Application>Microsoft Office PowerPoint</Application>
  <PresentationFormat>Širokoúhlá obrazovka</PresentationFormat>
  <Paragraphs>238</Paragraphs>
  <Slides>47</Slides>
  <Notes>5</Notes>
  <HiddenSlides>0</HiddenSlides>
  <MMClips>1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54" baseType="lpstr">
      <vt:lpstr>Arial</vt:lpstr>
      <vt:lpstr>Arial Narrow</vt:lpstr>
      <vt:lpstr>Roboto</vt:lpstr>
      <vt:lpstr>Tahoma</vt:lpstr>
      <vt:lpstr>Times New Roman</vt:lpstr>
      <vt:lpstr>Wingdings</vt:lpstr>
      <vt:lpstr>Prezentace_MU_CZ</vt:lpstr>
      <vt:lpstr>Portfolio dítěte</vt:lpstr>
      <vt:lpstr>Obsah</vt:lpstr>
      <vt:lpstr>Prezentace aplikace PowerPoint</vt:lpstr>
      <vt:lpstr>Práce s portfoliem</vt:lpstr>
      <vt:lpstr>Práce s portfoliem - učitel</vt:lpstr>
      <vt:lpstr>Práce s portfoliem - dítě</vt:lpstr>
      <vt:lpstr>Práce s portfoliem - rodič</vt:lpstr>
      <vt:lpstr>Jeden z nástrojů pro sebe/hodnocení</vt:lpstr>
      <vt:lpstr>Prezentace aplikace PowerPoint</vt:lpstr>
      <vt:lpstr>Typy portfolií</vt:lpstr>
      <vt:lpstr>Výzkum v ČR (Kratochvílová, 2014)</vt:lpstr>
      <vt:lpstr>Prezentace aplikace PowerPoint</vt:lpstr>
      <vt:lpstr>Funkce portfolia</vt:lpstr>
      <vt:lpstr>Formy portfolií</vt:lpstr>
      <vt:lpstr>Způsob ukládání</vt:lpstr>
      <vt:lpstr>Obsah portfolia</vt:lpstr>
      <vt:lpstr>Záznamy z pozorování</vt:lpstr>
      <vt:lpstr>Kresba</vt:lpstr>
      <vt:lpstr>Fotografie</vt:lpstr>
      <vt:lpstr>Testy</vt:lpstr>
      <vt:lpstr>Diagnostické nástroje</vt:lpstr>
      <vt:lpstr>Prezentace aplikace PowerPoint</vt:lpstr>
      <vt:lpstr>Umístění portfolií</vt:lpstr>
      <vt:lpstr>Rozhovory s rodiči</vt:lpstr>
      <vt:lpstr>Výukové video</vt:lpstr>
      <vt:lpstr>Význam portfolia pro rodiče</vt:lpstr>
      <vt:lpstr>Struktura portfolia</vt:lpstr>
      <vt:lpstr>Struktura podle Gardnera</vt:lpstr>
      <vt:lpstr>1. Intrapersonální inteligence</vt:lpstr>
      <vt:lpstr>Prezentace aplikace PowerPoint</vt:lpstr>
      <vt:lpstr>2. Jazykově-verbální inteligence</vt:lpstr>
      <vt:lpstr>3. Logicko-matematická inteligence</vt:lpstr>
      <vt:lpstr>4. Vizuálně-prostorová inteligence</vt:lpstr>
      <vt:lpstr>5. Zvukově-hudební inteligence</vt:lpstr>
      <vt:lpstr>5. Zvukově-hudební inteligence</vt:lpstr>
      <vt:lpstr>6. Tělesně-pohybová inteligence</vt:lpstr>
      <vt:lpstr>7. Interpersonální inteligence</vt:lpstr>
      <vt:lpstr>8. Přírodní inteligence</vt:lpstr>
      <vt:lpstr>Struktura podle PREDICT</vt:lpstr>
      <vt:lpstr>10 oblastí</vt:lpstr>
      <vt:lpstr>1. Gramotnost</vt:lpstr>
      <vt:lpstr>3. Komunikace</vt:lpstr>
      <vt:lpstr>4. Sebepojetí</vt:lpstr>
      <vt:lpstr>5. Respekt</vt:lpstr>
      <vt:lpstr>Závěrem</vt:lpstr>
      <vt:lpstr>Komunikace zjištění s rodinou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 a o čem přemýšlejí?</dc:title>
  <dc:creator>Petra Vystrčilová</dc:creator>
  <cp:lastModifiedBy>Syslová Zora</cp:lastModifiedBy>
  <cp:revision>109</cp:revision>
  <cp:lastPrinted>1601-01-01T00:00:00Z</cp:lastPrinted>
  <dcterms:created xsi:type="dcterms:W3CDTF">2019-09-05T09:33:27Z</dcterms:created>
  <dcterms:modified xsi:type="dcterms:W3CDTF">2023-09-24T15:49:35Z</dcterms:modified>
</cp:coreProperties>
</file>