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2" r:id="rId6"/>
    <p:sldId id="31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263" r:id="rId35"/>
    <p:sldId id="280" r:id="rId36"/>
    <p:sldId id="264" r:id="rId37"/>
    <p:sldId id="265" r:id="rId38"/>
    <p:sldId id="281" r:id="rId39"/>
    <p:sldId id="282" r:id="rId40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17" autoAdjust="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24.svg"/><Relationship Id="rId2" Type="http://schemas.openxmlformats.org/officeDocument/2006/relationships/image" Target="../media/image41.svg"/><Relationship Id="rId1" Type="http://schemas.openxmlformats.org/officeDocument/2006/relationships/image" Target="../media/image7.png"/><Relationship Id="rId6" Type="http://schemas.openxmlformats.org/officeDocument/2006/relationships/image" Target="../media/image45.svg"/><Relationship Id="rId11" Type="http://schemas.openxmlformats.org/officeDocument/2006/relationships/image" Target="../media/image23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49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59.svg"/><Relationship Id="rId4" Type="http://schemas.openxmlformats.org/officeDocument/2006/relationships/image" Target="../media/image57.svg"/><Relationship Id="rId9" Type="http://schemas.openxmlformats.org/officeDocument/2006/relationships/image" Target="../media/image58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4" Type="http://schemas.openxmlformats.org/officeDocument/2006/relationships/image" Target="../media/image67.sv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89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24.svg"/><Relationship Id="rId2" Type="http://schemas.openxmlformats.org/officeDocument/2006/relationships/image" Target="../media/image41.svg"/><Relationship Id="rId1" Type="http://schemas.openxmlformats.org/officeDocument/2006/relationships/image" Target="../media/image7.png"/><Relationship Id="rId6" Type="http://schemas.openxmlformats.org/officeDocument/2006/relationships/image" Target="../media/image45.svg"/><Relationship Id="rId11" Type="http://schemas.openxmlformats.org/officeDocument/2006/relationships/image" Target="../media/image23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49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59.svg"/><Relationship Id="rId4" Type="http://schemas.openxmlformats.org/officeDocument/2006/relationships/image" Target="../media/image57.svg"/><Relationship Id="rId9" Type="http://schemas.openxmlformats.org/officeDocument/2006/relationships/image" Target="../media/image58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4" Type="http://schemas.openxmlformats.org/officeDocument/2006/relationships/image" Target="../media/image67.sv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rawing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89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7C09E-EC1F-457A-8765-0AF1D98288D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B6D0C0-D9C8-4305-B168-9FBCB27C79C4}">
      <dgm:prSet/>
      <dgm:spPr/>
      <dgm:t>
        <a:bodyPr/>
        <a:lstStyle/>
        <a:p>
          <a:r>
            <a:rPr lang="cs-CZ"/>
            <a:t>Možnost realizace nápad, vizi, myšlenku…</a:t>
          </a:r>
          <a:endParaRPr lang="en-US"/>
        </a:p>
      </dgm:t>
    </dgm:pt>
    <dgm:pt modelId="{4C28DB2C-9DCD-4EAC-9EAF-DB30AAE1108E}" type="parTrans" cxnId="{5A7128DD-FF19-4202-8826-45BC0B9C0CFA}">
      <dgm:prSet/>
      <dgm:spPr/>
      <dgm:t>
        <a:bodyPr/>
        <a:lstStyle/>
        <a:p>
          <a:endParaRPr lang="en-US"/>
        </a:p>
      </dgm:t>
    </dgm:pt>
    <dgm:pt modelId="{0493A3C1-1C27-4435-9F96-10F77C03B0E8}" type="sibTrans" cxnId="{5A7128DD-FF19-4202-8826-45BC0B9C0CFA}">
      <dgm:prSet/>
      <dgm:spPr/>
      <dgm:t>
        <a:bodyPr/>
        <a:lstStyle/>
        <a:p>
          <a:endParaRPr lang="en-US"/>
        </a:p>
      </dgm:t>
    </dgm:pt>
    <dgm:pt modelId="{775B3663-FC44-436D-A27C-AF8A8A7F66EE}">
      <dgm:prSet/>
      <dgm:spPr/>
      <dgm:t>
        <a:bodyPr/>
        <a:lstStyle/>
        <a:p>
          <a:r>
            <a:rPr lang="cs-CZ" b="1"/>
            <a:t>Projektování jako součást každé činnosti v pedagogické práci</a:t>
          </a:r>
          <a:endParaRPr lang="en-US"/>
        </a:p>
      </dgm:t>
    </dgm:pt>
    <dgm:pt modelId="{10FEDFF7-31B4-41F9-8819-08B0F6104B85}" type="parTrans" cxnId="{48A971A6-86C1-41A5-AEF0-7CA0AB37BC73}">
      <dgm:prSet/>
      <dgm:spPr/>
      <dgm:t>
        <a:bodyPr/>
        <a:lstStyle/>
        <a:p>
          <a:endParaRPr lang="en-US"/>
        </a:p>
      </dgm:t>
    </dgm:pt>
    <dgm:pt modelId="{ED1F2B9F-254E-42A4-A757-2061CADD361F}" type="sibTrans" cxnId="{48A971A6-86C1-41A5-AEF0-7CA0AB37BC73}">
      <dgm:prSet/>
      <dgm:spPr/>
      <dgm:t>
        <a:bodyPr/>
        <a:lstStyle/>
        <a:p>
          <a:endParaRPr lang="en-US"/>
        </a:p>
      </dgm:t>
    </dgm:pt>
    <dgm:pt modelId="{4135D519-787E-431C-ACB1-11CAB545B5F7}">
      <dgm:prSet/>
      <dgm:spPr/>
      <dgm:t>
        <a:bodyPr/>
        <a:lstStyle/>
        <a:p>
          <a:r>
            <a:rPr lang="cs-CZ" b="1"/>
            <a:t>Vrcholně tvořivá práce</a:t>
          </a:r>
          <a:endParaRPr lang="en-US"/>
        </a:p>
      </dgm:t>
    </dgm:pt>
    <dgm:pt modelId="{B7D4AED6-1117-45A5-8E24-DDDE6C7C7102}" type="parTrans" cxnId="{CC08A5E1-B0D8-49BB-9566-7AA6ECA3E74A}">
      <dgm:prSet/>
      <dgm:spPr/>
      <dgm:t>
        <a:bodyPr/>
        <a:lstStyle/>
        <a:p>
          <a:endParaRPr lang="en-US"/>
        </a:p>
      </dgm:t>
    </dgm:pt>
    <dgm:pt modelId="{A786E9B5-CB51-491F-9D46-22E34FA04721}" type="sibTrans" cxnId="{CC08A5E1-B0D8-49BB-9566-7AA6ECA3E74A}">
      <dgm:prSet/>
      <dgm:spPr/>
      <dgm:t>
        <a:bodyPr/>
        <a:lstStyle/>
        <a:p>
          <a:endParaRPr lang="en-US"/>
        </a:p>
      </dgm:t>
    </dgm:pt>
    <dgm:pt modelId="{D7F994F4-A1FD-4E11-98F7-BD8792D4A07F}">
      <dgm:prSet/>
      <dgm:spPr/>
      <dgm:t>
        <a:bodyPr/>
        <a:lstStyle/>
        <a:p>
          <a:r>
            <a:rPr lang="cs-CZ"/>
            <a:t>Získání prostředků pro naplnění cíle (cílů) projektu/další důležitý faktor</a:t>
          </a:r>
          <a:endParaRPr lang="en-US"/>
        </a:p>
      </dgm:t>
    </dgm:pt>
    <dgm:pt modelId="{6DED235D-A456-4585-9C9E-AABFF692ABA6}" type="parTrans" cxnId="{D9FE3FE7-F80B-41E3-864C-8880930495A2}">
      <dgm:prSet/>
      <dgm:spPr/>
      <dgm:t>
        <a:bodyPr/>
        <a:lstStyle/>
        <a:p>
          <a:endParaRPr lang="en-US"/>
        </a:p>
      </dgm:t>
    </dgm:pt>
    <dgm:pt modelId="{64E9A46B-D416-4712-B671-7D810F338CC7}" type="sibTrans" cxnId="{D9FE3FE7-F80B-41E3-864C-8880930495A2}">
      <dgm:prSet/>
      <dgm:spPr/>
      <dgm:t>
        <a:bodyPr/>
        <a:lstStyle/>
        <a:p>
          <a:endParaRPr lang="en-US"/>
        </a:p>
      </dgm:t>
    </dgm:pt>
    <dgm:pt modelId="{E59DB52D-7CEF-4D65-B6E3-EA8A02BB26F8}" type="pres">
      <dgm:prSet presAssocID="{4237C09E-EC1F-457A-8765-0AF1D98288DD}" presName="diagram" presStyleCnt="0">
        <dgm:presLayoutVars>
          <dgm:dir/>
          <dgm:resizeHandles val="exact"/>
        </dgm:presLayoutVars>
      </dgm:prSet>
      <dgm:spPr/>
    </dgm:pt>
    <dgm:pt modelId="{171AC358-3BFF-4C6D-BBED-74857E58A876}" type="pres">
      <dgm:prSet presAssocID="{60B6D0C0-D9C8-4305-B168-9FBCB27C79C4}" presName="node" presStyleLbl="node1" presStyleIdx="0" presStyleCnt="4">
        <dgm:presLayoutVars>
          <dgm:bulletEnabled val="1"/>
        </dgm:presLayoutVars>
      </dgm:prSet>
      <dgm:spPr/>
    </dgm:pt>
    <dgm:pt modelId="{C0496E42-800E-4B4D-ABD8-41DBD016C633}" type="pres">
      <dgm:prSet presAssocID="{0493A3C1-1C27-4435-9F96-10F77C03B0E8}" presName="sibTrans" presStyleCnt="0"/>
      <dgm:spPr/>
    </dgm:pt>
    <dgm:pt modelId="{977B5DD3-4F5D-462C-A38E-C3F3F1E3D40E}" type="pres">
      <dgm:prSet presAssocID="{775B3663-FC44-436D-A27C-AF8A8A7F66EE}" presName="node" presStyleLbl="node1" presStyleIdx="1" presStyleCnt="4">
        <dgm:presLayoutVars>
          <dgm:bulletEnabled val="1"/>
        </dgm:presLayoutVars>
      </dgm:prSet>
      <dgm:spPr/>
    </dgm:pt>
    <dgm:pt modelId="{9081C5E2-C555-45D1-9EFE-11CA3BE9F944}" type="pres">
      <dgm:prSet presAssocID="{ED1F2B9F-254E-42A4-A757-2061CADD361F}" presName="sibTrans" presStyleCnt="0"/>
      <dgm:spPr/>
    </dgm:pt>
    <dgm:pt modelId="{DFE921DD-F231-4430-B4B7-FEAF5BFA9763}" type="pres">
      <dgm:prSet presAssocID="{4135D519-787E-431C-ACB1-11CAB545B5F7}" presName="node" presStyleLbl="node1" presStyleIdx="2" presStyleCnt="4">
        <dgm:presLayoutVars>
          <dgm:bulletEnabled val="1"/>
        </dgm:presLayoutVars>
      </dgm:prSet>
      <dgm:spPr/>
    </dgm:pt>
    <dgm:pt modelId="{813C0B5F-F3EE-46E8-8946-3104E2949C95}" type="pres">
      <dgm:prSet presAssocID="{A786E9B5-CB51-491F-9D46-22E34FA04721}" presName="sibTrans" presStyleCnt="0"/>
      <dgm:spPr/>
    </dgm:pt>
    <dgm:pt modelId="{73931858-44E7-4513-A28C-C766C7CDEB62}" type="pres">
      <dgm:prSet presAssocID="{D7F994F4-A1FD-4E11-98F7-BD8792D4A07F}" presName="node" presStyleLbl="node1" presStyleIdx="3" presStyleCnt="4">
        <dgm:presLayoutVars>
          <dgm:bulletEnabled val="1"/>
        </dgm:presLayoutVars>
      </dgm:prSet>
      <dgm:spPr/>
    </dgm:pt>
  </dgm:ptLst>
  <dgm:cxnLst>
    <dgm:cxn modelId="{83D0D015-B6C0-4804-BBD0-01894E4AD433}" type="presOf" srcId="{4135D519-787E-431C-ACB1-11CAB545B5F7}" destId="{DFE921DD-F231-4430-B4B7-FEAF5BFA9763}" srcOrd="0" destOrd="0" presId="urn:microsoft.com/office/officeart/2005/8/layout/default"/>
    <dgm:cxn modelId="{AA2D682D-523A-4EFC-9552-542B0723314C}" type="presOf" srcId="{60B6D0C0-D9C8-4305-B168-9FBCB27C79C4}" destId="{171AC358-3BFF-4C6D-BBED-74857E58A876}" srcOrd="0" destOrd="0" presId="urn:microsoft.com/office/officeart/2005/8/layout/default"/>
    <dgm:cxn modelId="{167DC83A-5AB4-4B9A-82D4-EB7E45EC31BC}" type="presOf" srcId="{4237C09E-EC1F-457A-8765-0AF1D98288DD}" destId="{E59DB52D-7CEF-4D65-B6E3-EA8A02BB26F8}" srcOrd="0" destOrd="0" presId="urn:microsoft.com/office/officeart/2005/8/layout/default"/>
    <dgm:cxn modelId="{CBFB9C4F-6257-42D1-AA6B-D6F51D7B1575}" type="presOf" srcId="{775B3663-FC44-436D-A27C-AF8A8A7F66EE}" destId="{977B5DD3-4F5D-462C-A38E-C3F3F1E3D40E}" srcOrd="0" destOrd="0" presId="urn:microsoft.com/office/officeart/2005/8/layout/default"/>
    <dgm:cxn modelId="{FC99C37E-3BAA-405B-BB6C-7B93111E4298}" type="presOf" srcId="{D7F994F4-A1FD-4E11-98F7-BD8792D4A07F}" destId="{73931858-44E7-4513-A28C-C766C7CDEB62}" srcOrd="0" destOrd="0" presId="urn:microsoft.com/office/officeart/2005/8/layout/default"/>
    <dgm:cxn modelId="{48A971A6-86C1-41A5-AEF0-7CA0AB37BC73}" srcId="{4237C09E-EC1F-457A-8765-0AF1D98288DD}" destId="{775B3663-FC44-436D-A27C-AF8A8A7F66EE}" srcOrd="1" destOrd="0" parTransId="{10FEDFF7-31B4-41F9-8819-08B0F6104B85}" sibTransId="{ED1F2B9F-254E-42A4-A757-2061CADD361F}"/>
    <dgm:cxn modelId="{5A7128DD-FF19-4202-8826-45BC0B9C0CFA}" srcId="{4237C09E-EC1F-457A-8765-0AF1D98288DD}" destId="{60B6D0C0-D9C8-4305-B168-9FBCB27C79C4}" srcOrd="0" destOrd="0" parTransId="{4C28DB2C-9DCD-4EAC-9EAF-DB30AAE1108E}" sibTransId="{0493A3C1-1C27-4435-9F96-10F77C03B0E8}"/>
    <dgm:cxn modelId="{CC08A5E1-B0D8-49BB-9566-7AA6ECA3E74A}" srcId="{4237C09E-EC1F-457A-8765-0AF1D98288DD}" destId="{4135D519-787E-431C-ACB1-11CAB545B5F7}" srcOrd="2" destOrd="0" parTransId="{B7D4AED6-1117-45A5-8E24-DDDE6C7C7102}" sibTransId="{A786E9B5-CB51-491F-9D46-22E34FA04721}"/>
    <dgm:cxn modelId="{D9FE3FE7-F80B-41E3-864C-8880930495A2}" srcId="{4237C09E-EC1F-457A-8765-0AF1D98288DD}" destId="{D7F994F4-A1FD-4E11-98F7-BD8792D4A07F}" srcOrd="3" destOrd="0" parTransId="{6DED235D-A456-4585-9C9E-AABFF692ABA6}" sibTransId="{64E9A46B-D416-4712-B671-7D810F338CC7}"/>
    <dgm:cxn modelId="{758168E4-B9DF-4014-9027-175923B202AC}" type="presParOf" srcId="{E59DB52D-7CEF-4D65-B6E3-EA8A02BB26F8}" destId="{171AC358-3BFF-4C6D-BBED-74857E58A876}" srcOrd="0" destOrd="0" presId="urn:microsoft.com/office/officeart/2005/8/layout/default"/>
    <dgm:cxn modelId="{2E537A09-5A25-430E-8AA6-17EC1F7FFF84}" type="presParOf" srcId="{E59DB52D-7CEF-4D65-B6E3-EA8A02BB26F8}" destId="{C0496E42-800E-4B4D-ABD8-41DBD016C633}" srcOrd="1" destOrd="0" presId="urn:microsoft.com/office/officeart/2005/8/layout/default"/>
    <dgm:cxn modelId="{F814C634-D82B-414C-AFEC-1B8635DA4125}" type="presParOf" srcId="{E59DB52D-7CEF-4D65-B6E3-EA8A02BB26F8}" destId="{977B5DD3-4F5D-462C-A38E-C3F3F1E3D40E}" srcOrd="2" destOrd="0" presId="urn:microsoft.com/office/officeart/2005/8/layout/default"/>
    <dgm:cxn modelId="{7D1C841B-5BFE-4A32-8406-57F56F5AF969}" type="presParOf" srcId="{E59DB52D-7CEF-4D65-B6E3-EA8A02BB26F8}" destId="{9081C5E2-C555-45D1-9EFE-11CA3BE9F944}" srcOrd="3" destOrd="0" presId="urn:microsoft.com/office/officeart/2005/8/layout/default"/>
    <dgm:cxn modelId="{C1DE00DF-C3CC-48FC-BC1A-D534B30B99FF}" type="presParOf" srcId="{E59DB52D-7CEF-4D65-B6E3-EA8A02BB26F8}" destId="{DFE921DD-F231-4430-B4B7-FEAF5BFA9763}" srcOrd="4" destOrd="0" presId="urn:microsoft.com/office/officeart/2005/8/layout/default"/>
    <dgm:cxn modelId="{FDE9B96D-EE82-4D37-AB4A-9939D57FFFD3}" type="presParOf" srcId="{E59DB52D-7CEF-4D65-B6E3-EA8A02BB26F8}" destId="{813C0B5F-F3EE-46E8-8946-3104E2949C95}" srcOrd="5" destOrd="0" presId="urn:microsoft.com/office/officeart/2005/8/layout/default"/>
    <dgm:cxn modelId="{346D02C7-DE84-4C7C-8E26-8387B838920C}" type="presParOf" srcId="{E59DB52D-7CEF-4D65-B6E3-EA8A02BB26F8}" destId="{73931858-44E7-4513-A28C-C766C7CDEB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7CDC4-E37F-492D-8181-94D609DAB734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66CCDF5-2290-4D26-AA76-DDE613562881}">
      <dgm:prSet/>
      <dgm:spPr/>
      <dgm:t>
        <a:bodyPr/>
        <a:lstStyle/>
        <a:p>
          <a:r>
            <a:rPr lang="cs-CZ" b="1"/>
            <a:t>(</a:t>
          </a:r>
          <a:r>
            <a:rPr lang="cs-CZ"/>
            <a:t>neomezovaná diskuse, nápady plné fantazie, kreativní myšlení)</a:t>
          </a:r>
          <a:endParaRPr lang="en-US"/>
        </a:p>
      </dgm:t>
    </dgm:pt>
    <dgm:pt modelId="{80F63D83-9697-4C7A-B384-77157CBCCACB}" type="parTrans" cxnId="{859F7433-ACAF-4B59-9175-E7E018AB9DBB}">
      <dgm:prSet/>
      <dgm:spPr/>
      <dgm:t>
        <a:bodyPr/>
        <a:lstStyle/>
        <a:p>
          <a:endParaRPr lang="en-US"/>
        </a:p>
      </dgm:t>
    </dgm:pt>
    <dgm:pt modelId="{00AC455F-3F19-407F-98B9-3F0907DC0416}" type="sibTrans" cxnId="{859F7433-ACAF-4B59-9175-E7E018AB9DBB}">
      <dgm:prSet/>
      <dgm:spPr/>
      <dgm:t>
        <a:bodyPr/>
        <a:lstStyle/>
        <a:p>
          <a:endParaRPr lang="en-US"/>
        </a:p>
      </dgm:t>
    </dgm:pt>
    <dgm:pt modelId="{71C57457-CCE0-4607-9150-AD3A69E9CA01}">
      <dgm:prSet/>
      <dgm:spPr/>
      <dgm:t>
        <a:bodyPr/>
        <a:lstStyle/>
        <a:p>
          <a:r>
            <a:rPr lang="cs-CZ" b="1"/>
            <a:t>nápady spontánně a volně – neobvyklé až absurdní</a:t>
          </a:r>
          <a:endParaRPr lang="en-US"/>
        </a:p>
      </dgm:t>
    </dgm:pt>
    <dgm:pt modelId="{A5BFA89D-7147-432B-8D3E-BF912B4B08C8}" type="parTrans" cxnId="{54E8B842-DED2-437A-A442-883308E1703D}">
      <dgm:prSet/>
      <dgm:spPr/>
      <dgm:t>
        <a:bodyPr/>
        <a:lstStyle/>
        <a:p>
          <a:endParaRPr lang="en-US"/>
        </a:p>
      </dgm:t>
    </dgm:pt>
    <dgm:pt modelId="{6ADE4E18-EFEC-433C-A929-B18BC47F019A}" type="sibTrans" cxnId="{54E8B842-DED2-437A-A442-883308E1703D}">
      <dgm:prSet/>
      <dgm:spPr/>
      <dgm:t>
        <a:bodyPr/>
        <a:lstStyle/>
        <a:p>
          <a:endParaRPr lang="en-US"/>
        </a:p>
      </dgm:t>
    </dgm:pt>
    <dgm:pt modelId="{F07B3342-98AD-4380-B6F2-87E51A11B9A6}">
      <dgm:prSet/>
      <dgm:spPr/>
      <dgm:t>
        <a:bodyPr/>
        <a:lstStyle/>
        <a:p>
          <a:r>
            <a:rPr lang="cs-CZ" b="1"/>
            <a:t>kvantita je důležitější než kvalita</a:t>
          </a:r>
          <a:endParaRPr lang="en-US"/>
        </a:p>
      </dgm:t>
    </dgm:pt>
    <dgm:pt modelId="{D03AA403-0151-46F6-8BB9-62F2FC8C915D}" type="parTrans" cxnId="{9475F230-BB6F-4651-AEDA-2FFF2D44B3D8}">
      <dgm:prSet/>
      <dgm:spPr/>
      <dgm:t>
        <a:bodyPr/>
        <a:lstStyle/>
        <a:p>
          <a:endParaRPr lang="en-US"/>
        </a:p>
      </dgm:t>
    </dgm:pt>
    <dgm:pt modelId="{5373CAF9-41FE-4075-9E6D-C5586F3F67D0}" type="sibTrans" cxnId="{9475F230-BB6F-4651-AEDA-2FFF2D44B3D8}">
      <dgm:prSet/>
      <dgm:spPr/>
      <dgm:t>
        <a:bodyPr/>
        <a:lstStyle/>
        <a:p>
          <a:endParaRPr lang="en-US"/>
        </a:p>
      </dgm:t>
    </dgm:pt>
    <dgm:pt modelId="{26BCFCED-7EE0-4BD2-A043-C2E96E673E60}">
      <dgm:prSet/>
      <dgm:spPr/>
      <dgm:t>
        <a:bodyPr/>
        <a:lstStyle/>
        <a:p>
          <a:r>
            <a:rPr lang="cs-CZ" b="1"/>
            <a:t>neuplatňuje se autorské právo, žádoucí rozvíjet myšlenky předchozího řečníka</a:t>
          </a:r>
          <a:endParaRPr lang="en-US"/>
        </a:p>
      </dgm:t>
    </dgm:pt>
    <dgm:pt modelId="{A3C66B58-774F-4BA3-83C0-596012DA0B5D}" type="parTrans" cxnId="{6A6BE0FB-AC59-453B-9A66-C2FA1BDAE9A8}">
      <dgm:prSet/>
      <dgm:spPr/>
      <dgm:t>
        <a:bodyPr/>
        <a:lstStyle/>
        <a:p>
          <a:endParaRPr lang="en-US"/>
        </a:p>
      </dgm:t>
    </dgm:pt>
    <dgm:pt modelId="{07B2D8D3-8D04-4700-9698-EF21FA85F48B}" type="sibTrans" cxnId="{6A6BE0FB-AC59-453B-9A66-C2FA1BDAE9A8}">
      <dgm:prSet/>
      <dgm:spPr/>
      <dgm:t>
        <a:bodyPr/>
        <a:lstStyle/>
        <a:p>
          <a:endParaRPr lang="en-US"/>
        </a:p>
      </dgm:t>
    </dgm:pt>
    <dgm:pt modelId="{DD1597F9-6EDE-4474-A9A4-6C34EE8A54E5}">
      <dgm:prSet/>
      <dgm:spPr/>
      <dgm:t>
        <a:bodyPr/>
        <a:lstStyle/>
        <a:p>
          <a:r>
            <a:rPr lang="cs-CZ" b="1"/>
            <a:t>návrhy nesmí být kritizovány a hodnoceny</a:t>
          </a:r>
          <a:endParaRPr lang="en-US"/>
        </a:p>
      </dgm:t>
    </dgm:pt>
    <dgm:pt modelId="{D34321F8-A929-45A8-BFA7-0295DEA61729}" type="parTrans" cxnId="{89607611-09DC-462E-B1DB-657A715389BE}">
      <dgm:prSet/>
      <dgm:spPr/>
      <dgm:t>
        <a:bodyPr/>
        <a:lstStyle/>
        <a:p>
          <a:endParaRPr lang="en-US"/>
        </a:p>
      </dgm:t>
    </dgm:pt>
    <dgm:pt modelId="{AB3858EA-0287-40F0-A34F-38E49E9C002D}" type="sibTrans" cxnId="{89607611-09DC-462E-B1DB-657A715389BE}">
      <dgm:prSet/>
      <dgm:spPr/>
      <dgm:t>
        <a:bodyPr/>
        <a:lstStyle/>
        <a:p>
          <a:endParaRPr lang="en-US"/>
        </a:p>
      </dgm:t>
    </dgm:pt>
    <dgm:pt modelId="{3700E32F-E67E-42C1-9A1B-DD3A09AB575F}">
      <dgm:prSet/>
      <dgm:spPr/>
      <dgm:t>
        <a:bodyPr/>
        <a:lstStyle/>
        <a:p>
          <a:r>
            <a:rPr lang="cs-CZ" b="1"/>
            <a:t>délka až 45 minut</a:t>
          </a:r>
          <a:endParaRPr lang="en-US"/>
        </a:p>
      </dgm:t>
    </dgm:pt>
    <dgm:pt modelId="{5BB0BCA9-482F-4E95-8037-2C55BAB9960D}" type="parTrans" cxnId="{666C20D5-E501-4495-9E72-67021A528140}">
      <dgm:prSet/>
      <dgm:spPr/>
      <dgm:t>
        <a:bodyPr/>
        <a:lstStyle/>
        <a:p>
          <a:endParaRPr lang="en-US"/>
        </a:p>
      </dgm:t>
    </dgm:pt>
    <dgm:pt modelId="{E2D8477D-5CD7-47AA-AAA7-0562AB62440D}" type="sibTrans" cxnId="{666C20D5-E501-4495-9E72-67021A528140}">
      <dgm:prSet/>
      <dgm:spPr/>
      <dgm:t>
        <a:bodyPr/>
        <a:lstStyle/>
        <a:p>
          <a:endParaRPr lang="en-US"/>
        </a:p>
      </dgm:t>
    </dgm:pt>
    <dgm:pt modelId="{A7478336-B687-4553-8212-60BFFEE8D186}">
      <dgm:prSet/>
      <dgm:spPr/>
      <dgm:t>
        <a:bodyPr/>
        <a:lstStyle/>
        <a:p>
          <a:r>
            <a:rPr lang="cs-CZ" b="1"/>
            <a:t>vyhodnocení v druhé části s přizváním odborníků</a:t>
          </a:r>
          <a:endParaRPr lang="en-US"/>
        </a:p>
      </dgm:t>
    </dgm:pt>
    <dgm:pt modelId="{85A58DA2-04C3-4046-AB51-4F7313F939A6}" type="parTrans" cxnId="{0FEB100A-35F3-47B0-85ED-D91EDC20FA7B}">
      <dgm:prSet/>
      <dgm:spPr/>
      <dgm:t>
        <a:bodyPr/>
        <a:lstStyle/>
        <a:p>
          <a:endParaRPr lang="en-US"/>
        </a:p>
      </dgm:t>
    </dgm:pt>
    <dgm:pt modelId="{FEFD02B0-3565-49AC-9651-3413BAEAFA10}" type="sibTrans" cxnId="{0FEB100A-35F3-47B0-85ED-D91EDC20FA7B}">
      <dgm:prSet/>
      <dgm:spPr/>
      <dgm:t>
        <a:bodyPr/>
        <a:lstStyle/>
        <a:p>
          <a:endParaRPr lang="en-US"/>
        </a:p>
      </dgm:t>
    </dgm:pt>
    <dgm:pt modelId="{D38E27C1-F97C-4CE7-BDE9-E4B6F06BD95F}">
      <dgm:prSet/>
      <dgm:spPr/>
      <dgm:t>
        <a:bodyPr/>
        <a:lstStyle/>
        <a:p>
          <a:r>
            <a:rPr lang="cs-CZ"/>
            <a:t>Kreativní techniky</a:t>
          </a:r>
          <a:endParaRPr lang="en-US"/>
        </a:p>
      </dgm:t>
    </dgm:pt>
    <dgm:pt modelId="{BC88F98A-1DB2-4DD4-9FBB-5C191E89B3FB}" type="parTrans" cxnId="{87C9FEC7-06C4-4752-8072-3CC2487F8994}">
      <dgm:prSet/>
      <dgm:spPr/>
      <dgm:t>
        <a:bodyPr/>
        <a:lstStyle/>
        <a:p>
          <a:endParaRPr lang="en-US"/>
        </a:p>
      </dgm:t>
    </dgm:pt>
    <dgm:pt modelId="{CCD4C0C4-506C-401A-BC2B-A8FB275AA1F3}" type="sibTrans" cxnId="{87C9FEC7-06C4-4752-8072-3CC2487F8994}">
      <dgm:prSet/>
      <dgm:spPr/>
      <dgm:t>
        <a:bodyPr/>
        <a:lstStyle/>
        <a:p>
          <a:endParaRPr lang="en-US"/>
        </a:p>
      </dgm:t>
    </dgm:pt>
    <dgm:pt modelId="{C8F797B7-5097-42A4-B0B3-58026A4CC827}" type="pres">
      <dgm:prSet presAssocID="{8547CDC4-E37F-492D-8181-94D609DAB734}" presName="diagram" presStyleCnt="0">
        <dgm:presLayoutVars>
          <dgm:dir/>
          <dgm:resizeHandles val="exact"/>
        </dgm:presLayoutVars>
      </dgm:prSet>
      <dgm:spPr/>
    </dgm:pt>
    <dgm:pt modelId="{4BD2AE89-264A-4322-9D40-64E133370DA3}" type="pres">
      <dgm:prSet presAssocID="{B66CCDF5-2290-4D26-AA76-DDE613562881}" presName="node" presStyleLbl="node1" presStyleIdx="0" presStyleCnt="1">
        <dgm:presLayoutVars>
          <dgm:bulletEnabled val="1"/>
        </dgm:presLayoutVars>
      </dgm:prSet>
      <dgm:spPr/>
    </dgm:pt>
  </dgm:ptLst>
  <dgm:cxnLst>
    <dgm:cxn modelId="{0FEB100A-35F3-47B0-85ED-D91EDC20FA7B}" srcId="{B66CCDF5-2290-4D26-AA76-DDE613562881}" destId="{A7478336-B687-4553-8212-60BFFEE8D186}" srcOrd="5" destOrd="0" parTransId="{85A58DA2-04C3-4046-AB51-4F7313F939A6}" sibTransId="{FEFD02B0-3565-49AC-9651-3413BAEAFA10}"/>
    <dgm:cxn modelId="{89607611-09DC-462E-B1DB-657A715389BE}" srcId="{B66CCDF5-2290-4D26-AA76-DDE613562881}" destId="{DD1597F9-6EDE-4474-A9A4-6C34EE8A54E5}" srcOrd="3" destOrd="0" parTransId="{D34321F8-A929-45A8-BFA7-0295DEA61729}" sibTransId="{AB3858EA-0287-40F0-A34F-38E49E9C002D}"/>
    <dgm:cxn modelId="{9475F230-BB6F-4651-AEDA-2FFF2D44B3D8}" srcId="{B66CCDF5-2290-4D26-AA76-DDE613562881}" destId="{F07B3342-98AD-4380-B6F2-87E51A11B9A6}" srcOrd="1" destOrd="0" parTransId="{D03AA403-0151-46F6-8BB9-62F2FC8C915D}" sibTransId="{5373CAF9-41FE-4075-9E6D-C5586F3F67D0}"/>
    <dgm:cxn modelId="{859F7433-ACAF-4B59-9175-E7E018AB9DBB}" srcId="{8547CDC4-E37F-492D-8181-94D609DAB734}" destId="{B66CCDF5-2290-4D26-AA76-DDE613562881}" srcOrd="0" destOrd="0" parTransId="{80F63D83-9697-4C7A-B384-77157CBCCACB}" sibTransId="{00AC455F-3F19-407F-98B9-3F0907DC0416}"/>
    <dgm:cxn modelId="{7F8B9837-D119-4D30-B25C-29CBB665B4AA}" type="presOf" srcId="{8547CDC4-E37F-492D-8181-94D609DAB734}" destId="{C8F797B7-5097-42A4-B0B3-58026A4CC827}" srcOrd="0" destOrd="0" presId="urn:microsoft.com/office/officeart/2005/8/layout/default"/>
    <dgm:cxn modelId="{B7EF363A-1389-461A-BC1B-AE10F0394E66}" type="presOf" srcId="{D38E27C1-F97C-4CE7-BDE9-E4B6F06BD95F}" destId="{4BD2AE89-264A-4322-9D40-64E133370DA3}" srcOrd="0" destOrd="7" presId="urn:microsoft.com/office/officeart/2005/8/layout/default"/>
    <dgm:cxn modelId="{54E8B842-DED2-437A-A442-883308E1703D}" srcId="{B66CCDF5-2290-4D26-AA76-DDE613562881}" destId="{71C57457-CCE0-4607-9150-AD3A69E9CA01}" srcOrd="0" destOrd="0" parTransId="{A5BFA89D-7147-432B-8D3E-BF912B4B08C8}" sibTransId="{6ADE4E18-EFEC-433C-A929-B18BC47F019A}"/>
    <dgm:cxn modelId="{C9635146-3AB2-48C5-BC23-C28D5F9F9BEB}" type="presOf" srcId="{71C57457-CCE0-4607-9150-AD3A69E9CA01}" destId="{4BD2AE89-264A-4322-9D40-64E133370DA3}" srcOrd="0" destOrd="1" presId="urn:microsoft.com/office/officeart/2005/8/layout/default"/>
    <dgm:cxn modelId="{725CA648-3075-41B7-BC9F-CABFF724B817}" type="presOf" srcId="{B66CCDF5-2290-4D26-AA76-DDE613562881}" destId="{4BD2AE89-264A-4322-9D40-64E133370DA3}" srcOrd="0" destOrd="0" presId="urn:microsoft.com/office/officeart/2005/8/layout/default"/>
    <dgm:cxn modelId="{E0C13074-5BE9-4BB0-A460-F701DC70FE12}" type="presOf" srcId="{A7478336-B687-4553-8212-60BFFEE8D186}" destId="{4BD2AE89-264A-4322-9D40-64E133370DA3}" srcOrd="0" destOrd="6" presId="urn:microsoft.com/office/officeart/2005/8/layout/default"/>
    <dgm:cxn modelId="{09363094-1575-4DC8-B6BF-F573B9ED2BF0}" type="presOf" srcId="{DD1597F9-6EDE-4474-A9A4-6C34EE8A54E5}" destId="{4BD2AE89-264A-4322-9D40-64E133370DA3}" srcOrd="0" destOrd="4" presId="urn:microsoft.com/office/officeart/2005/8/layout/default"/>
    <dgm:cxn modelId="{83AC13C6-8B97-4049-9CB1-4101D27538C5}" type="presOf" srcId="{26BCFCED-7EE0-4BD2-A043-C2E96E673E60}" destId="{4BD2AE89-264A-4322-9D40-64E133370DA3}" srcOrd="0" destOrd="3" presId="urn:microsoft.com/office/officeart/2005/8/layout/default"/>
    <dgm:cxn modelId="{87C9FEC7-06C4-4752-8072-3CC2487F8994}" srcId="{B66CCDF5-2290-4D26-AA76-DDE613562881}" destId="{D38E27C1-F97C-4CE7-BDE9-E4B6F06BD95F}" srcOrd="6" destOrd="0" parTransId="{BC88F98A-1DB2-4DD4-9FBB-5C191E89B3FB}" sibTransId="{CCD4C0C4-506C-401A-BC2B-A8FB275AA1F3}"/>
    <dgm:cxn modelId="{666C20D5-E501-4495-9E72-67021A528140}" srcId="{B66CCDF5-2290-4D26-AA76-DDE613562881}" destId="{3700E32F-E67E-42C1-9A1B-DD3A09AB575F}" srcOrd="4" destOrd="0" parTransId="{5BB0BCA9-482F-4E95-8037-2C55BAB9960D}" sibTransId="{E2D8477D-5CD7-47AA-AAA7-0562AB62440D}"/>
    <dgm:cxn modelId="{FFEB08E4-FEEB-42BC-920C-35BF456D3DAE}" type="presOf" srcId="{3700E32F-E67E-42C1-9A1B-DD3A09AB575F}" destId="{4BD2AE89-264A-4322-9D40-64E133370DA3}" srcOrd="0" destOrd="5" presId="urn:microsoft.com/office/officeart/2005/8/layout/default"/>
    <dgm:cxn modelId="{BC5541E9-2CC6-4103-ACC0-8A85A764208D}" type="presOf" srcId="{F07B3342-98AD-4380-B6F2-87E51A11B9A6}" destId="{4BD2AE89-264A-4322-9D40-64E133370DA3}" srcOrd="0" destOrd="2" presId="urn:microsoft.com/office/officeart/2005/8/layout/default"/>
    <dgm:cxn modelId="{6A6BE0FB-AC59-453B-9A66-C2FA1BDAE9A8}" srcId="{B66CCDF5-2290-4D26-AA76-DDE613562881}" destId="{26BCFCED-7EE0-4BD2-A043-C2E96E673E60}" srcOrd="2" destOrd="0" parTransId="{A3C66B58-774F-4BA3-83C0-596012DA0B5D}" sibTransId="{07B2D8D3-8D04-4700-9698-EF21FA85F48B}"/>
    <dgm:cxn modelId="{EC423B8C-47C6-4DEA-8ECC-52181CACF814}" type="presParOf" srcId="{C8F797B7-5097-42A4-B0B3-58026A4CC827}" destId="{4BD2AE89-264A-4322-9D40-64E133370D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660F56-7D8B-4D04-8BD5-C47FFC1B0BF8}" type="doc">
      <dgm:prSet loTypeId="urn:microsoft.com/office/officeart/2018/2/layout/IconVerticalSolidList#9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E3B573-750F-43A2-8873-7200696650BE}">
      <dgm:prSet/>
      <dgm:spPr/>
      <dgm:t>
        <a:bodyPr/>
        <a:lstStyle/>
        <a:p>
          <a:r>
            <a:rPr lang="cs-CZ" b="1"/>
            <a:t>každý z šesti účastníků napíše tři možná řešení zadaného problému během pěti minut </a:t>
          </a:r>
          <a:endParaRPr lang="en-US"/>
        </a:p>
      </dgm:t>
    </dgm:pt>
    <dgm:pt modelId="{5C1403D7-F1CE-4361-B157-79BA7BFF6B65}" type="parTrans" cxnId="{65EA6739-04CD-4B58-932E-DE04F725C2F5}">
      <dgm:prSet/>
      <dgm:spPr/>
      <dgm:t>
        <a:bodyPr/>
        <a:lstStyle/>
        <a:p>
          <a:endParaRPr lang="en-US"/>
        </a:p>
      </dgm:t>
    </dgm:pt>
    <dgm:pt modelId="{1B1FC1B2-0C40-45DF-93CC-26B12B1778E5}" type="sibTrans" cxnId="{65EA6739-04CD-4B58-932E-DE04F725C2F5}">
      <dgm:prSet/>
      <dgm:spPr/>
      <dgm:t>
        <a:bodyPr/>
        <a:lstStyle/>
        <a:p>
          <a:endParaRPr lang="en-US"/>
        </a:p>
      </dgm:t>
    </dgm:pt>
    <dgm:pt modelId="{C5718C20-F2EA-40BB-B9D9-FCEF3172692F}">
      <dgm:prSet/>
      <dgm:spPr/>
      <dgm:t>
        <a:bodyPr/>
        <a:lstStyle/>
        <a:p>
          <a:r>
            <a:rPr lang="cs-CZ" b="1"/>
            <a:t>(metoda 6-3-5)</a:t>
          </a:r>
          <a:endParaRPr lang="en-US"/>
        </a:p>
      </dgm:t>
    </dgm:pt>
    <dgm:pt modelId="{2DAD4B18-9DCC-416C-9967-A36A001A018A}" type="parTrans" cxnId="{59371687-818A-40F3-AAF7-31337E7F0347}">
      <dgm:prSet/>
      <dgm:spPr/>
      <dgm:t>
        <a:bodyPr/>
        <a:lstStyle/>
        <a:p>
          <a:endParaRPr lang="en-US"/>
        </a:p>
      </dgm:t>
    </dgm:pt>
    <dgm:pt modelId="{545FF203-DC8F-4A18-A930-E31F0999BBCB}" type="sibTrans" cxnId="{59371687-818A-40F3-AAF7-31337E7F0347}">
      <dgm:prSet/>
      <dgm:spPr/>
      <dgm:t>
        <a:bodyPr/>
        <a:lstStyle/>
        <a:p>
          <a:endParaRPr lang="en-US"/>
        </a:p>
      </dgm:t>
    </dgm:pt>
    <dgm:pt modelId="{D43D3445-D1ED-4CCB-AD83-9B7BF0E79ABD}">
      <dgm:prSet/>
      <dgm:spPr/>
      <dgm:t>
        <a:bodyPr/>
        <a:lstStyle/>
        <a:p>
          <a:r>
            <a:rPr lang="cs-CZ" b="1"/>
            <a:t>ideální po 30 min 108 nápadů</a:t>
          </a:r>
          <a:endParaRPr lang="en-US"/>
        </a:p>
      </dgm:t>
    </dgm:pt>
    <dgm:pt modelId="{B234949F-4263-44F0-8B8D-C96C2E5E4F68}" type="parTrans" cxnId="{BD6D4ECA-35BC-41AF-8BF4-F8C85F37D0B9}">
      <dgm:prSet/>
      <dgm:spPr/>
      <dgm:t>
        <a:bodyPr/>
        <a:lstStyle/>
        <a:p>
          <a:endParaRPr lang="en-US"/>
        </a:p>
      </dgm:t>
    </dgm:pt>
    <dgm:pt modelId="{DB99956B-A1FA-407C-B6AC-E6D2C0EDD067}" type="sibTrans" cxnId="{BD6D4ECA-35BC-41AF-8BF4-F8C85F37D0B9}">
      <dgm:prSet/>
      <dgm:spPr/>
      <dgm:t>
        <a:bodyPr/>
        <a:lstStyle/>
        <a:p>
          <a:endParaRPr lang="en-US"/>
        </a:p>
      </dgm:t>
    </dgm:pt>
    <dgm:pt modelId="{2CEB4AB9-BED5-4C43-AEA6-3E47F328BB30}">
      <dgm:prSet/>
      <dgm:spPr/>
      <dgm:t>
        <a:bodyPr/>
        <a:lstStyle/>
        <a:p>
          <a:r>
            <a:rPr lang="cs-CZ" b="1"/>
            <a:t>první hrubé zhodnocení – vybrat tři nejlepší</a:t>
          </a:r>
          <a:endParaRPr lang="en-US"/>
        </a:p>
      </dgm:t>
    </dgm:pt>
    <dgm:pt modelId="{6A2A726A-D76D-4EFD-AE3C-7882F4587561}" type="parTrans" cxnId="{6B36D3E2-5564-4237-89C4-FB3F6964538E}">
      <dgm:prSet/>
      <dgm:spPr/>
      <dgm:t>
        <a:bodyPr/>
        <a:lstStyle/>
        <a:p>
          <a:endParaRPr lang="en-US"/>
        </a:p>
      </dgm:t>
    </dgm:pt>
    <dgm:pt modelId="{77802CFC-C60D-4D22-8BE8-188FB1B95CCD}" type="sibTrans" cxnId="{6B36D3E2-5564-4237-89C4-FB3F6964538E}">
      <dgm:prSet/>
      <dgm:spPr/>
      <dgm:t>
        <a:bodyPr/>
        <a:lstStyle/>
        <a:p>
          <a:endParaRPr lang="en-US"/>
        </a:p>
      </dgm:t>
    </dgm:pt>
    <dgm:pt modelId="{17CAF6F4-3B1D-4508-A643-D5838DBF6039}">
      <dgm:prSet/>
      <dgm:spPr/>
      <dgm:t>
        <a:bodyPr/>
        <a:lstStyle/>
        <a:p>
          <a:r>
            <a:rPr lang="cs-CZ"/>
            <a:t>(výhody – efektivnost materiálním a časovým omezním, ruší se nekonečné diskuse, usnadňuje se koncentrace, neprojevuje se napětí a konflikty, proces hledání není ovlivněn dominantními lidmi, nesmělí lidé – anonymita)</a:t>
          </a:r>
          <a:endParaRPr lang="en-US"/>
        </a:p>
      </dgm:t>
    </dgm:pt>
    <dgm:pt modelId="{CF5973A2-6CCF-4DD4-A9D1-E5365D41A7CF}" type="parTrans" cxnId="{5BAC032B-0595-4F58-A0DA-AD35A6B5AB25}">
      <dgm:prSet/>
      <dgm:spPr/>
      <dgm:t>
        <a:bodyPr/>
        <a:lstStyle/>
        <a:p>
          <a:endParaRPr lang="en-US"/>
        </a:p>
      </dgm:t>
    </dgm:pt>
    <dgm:pt modelId="{9E86D621-5247-4551-8B73-976EFF192EC8}" type="sibTrans" cxnId="{5BAC032B-0595-4F58-A0DA-AD35A6B5AB25}">
      <dgm:prSet/>
      <dgm:spPr/>
      <dgm:t>
        <a:bodyPr/>
        <a:lstStyle/>
        <a:p>
          <a:endParaRPr lang="en-US"/>
        </a:p>
      </dgm:t>
    </dgm:pt>
    <dgm:pt modelId="{3F9E875E-8293-4AB1-A71E-E70E1D737516}" type="pres">
      <dgm:prSet presAssocID="{AB660F56-7D8B-4D04-8BD5-C47FFC1B0BF8}" presName="root" presStyleCnt="0">
        <dgm:presLayoutVars>
          <dgm:dir/>
          <dgm:resizeHandles val="exact"/>
        </dgm:presLayoutVars>
      </dgm:prSet>
      <dgm:spPr/>
    </dgm:pt>
    <dgm:pt modelId="{444FF5F3-EB57-40E6-82C0-41EEF4A82D4C}" type="pres">
      <dgm:prSet presAssocID="{6CE3B573-750F-43A2-8873-7200696650BE}" presName="compNode" presStyleCnt="0"/>
      <dgm:spPr/>
    </dgm:pt>
    <dgm:pt modelId="{2378330F-FBF2-4781-9750-34B59FEA1CE6}" type="pres">
      <dgm:prSet presAssocID="{6CE3B573-750F-43A2-8873-7200696650BE}" presName="bgRect" presStyleLbl="bgShp" presStyleIdx="0" presStyleCnt="5"/>
      <dgm:spPr/>
    </dgm:pt>
    <dgm:pt modelId="{45225832-C726-4212-A2F3-BF271B865E6A}" type="pres">
      <dgm:prSet presAssocID="{6CE3B573-750F-43A2-8873-7200696650B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AC348A9D-93B2-400D-844B-D235475AC80D}" type="pres">
      <dgm:prSet presAssocID="{6CE3B573-750F-43A2-8873-7200696650BE}" presName="spaceRect" presStyleCnt="0"/>
      <dgm:spPr/>
    </dgm:pt>
    <dgm:pt modelId="{C6E01A9C-8FB8-46D6-B0A5-B8407D39E564}" type="pres">
      <dgm:prSet presAssocID="{6CE3B573-750F-43A2-8873-7200696650BE}" presName="parTx" presStyleLbl="revTx" presStyleIdx="0" presStyleCnt="5">
        <dgm:presLayoutVars>
          <dgm:chMax val="0"/>
          <dgm:chPref val="0"/>
        </dgm:presLayoutVars>
      </dgm:prSet>
      <dgm:spPr/>
    </dgm:pt>
    <dgm:pt modelId="{DF92CBCA-4AD9-4FA7-B0B8-151E42CCD6B9}" type="pres">
      <dgm:prSet presAssocID="{1B1FC1B2-0C40-45DF-93CC-26B12B1778E5}" presName="sibTrans" presStyleCnt="0"/>
      <dgm:spPr/>
    </dgm:pt>
    <dgm:pt modelId="{F0139CE3-0BBA-4182-B196-609450663601}" type="pres">
      <dgm:prSet presAssocID="{C5718C20-F2EA-40BB-B9D9-FCEF3172692F}" presName="compNode" presStyleCnt="0"/>
      <dgm:spPr/>
    </dgm:pt>
    <dgm:pt modelId="{0DCD4A14-FC08-42EE-86DF-CEC83F12D6BC}" type="pres">
      <dgm:prSet presAssocID="{C5718C20-F2EA-40BB-B9D9-FCEF3172692F}" presName="bgRect" presStyleLbl="bgShp" presStyleIdx="1" presStyleCnt="5"/>
      <dgm:spPr/>
    </dgm:pt>
    <dgm:pt modelId="{FBDA6B7F-1820-4B22-BD92-1807FABE4BA2}" type="pres">
      <dgm:prSet presAssocID="{C5718C20-F2EA-40BB-B9D9-FCEF3172692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73D1E67A-ED23-4B6A-9747-08E605ABE689}" type="pres">
      <dgm:prSet presAssocID="{C5718C20-F2EA-40BB-B9D9-FCEF3172692F}" presName="spaceRect" presStyleCnt="0"/>
      <dgm:spPr/>
    </dgm:pt>
    <dgm:pt modelId="{39266129-FE9F-469B-9A47-D4EF542D7392}" type="pres">
      <dgm:prSet presAssocID="{C5718C20-F2EA-40BB-B9D9-FCEF3172692F}" presName="parTx" presStyleLbl="revTx" presStyleIdx="1" presStyleCnt="5">
        <dgm:presLayoutVars>
          <dgm:chMax val="0"/>
          <dgm:chPref val="0"/>
        </dgm:presLayoutVars>
      </dgm:prSet>
      <dgm:spPr/>
    </dgm:pt>
    <dgm:pt modelId="{683F81D0-2E81-4D4A-A40A-4A1FCDABEF3D}" type="pres">
      <dgm:prSet presAssocID="{545FF203-DC8F-4A18-A930-E31F0999BBCB}" presName="sibTrans" presStyleCnt="0"/>
      <dgm:spPr/>
    </dgm:pt>
    <dgm:pt modelId="{A00EC293-EB40-4C98-81BD-9B289E90A77C}" type="pres">
      <dgm:prSet presAssocID="{D43D3445-D1ED-4CCB-AD83-9B7BF0E79ABD}" presName="compNode" presStyleCnt="0"/>
      <dgm:spPr/>
    </dgm:pt>
    <dgm:pt modelId="{2A3BDA19-7E12-4A57-B24F-BC652979FCCF}" type="pres">
      <dgm:prSet presAssocID="{D43D3445-D1ED-4CCB-AD83-9B7BF0E79ABD}" presName="bgRect" presStyleLbl="bgShp" presStyleIdx="2" presStyleCnt="5"/>
      <dgm:spPr/>
    </dgm:pt>
    <dgm:pt modelId="{9C461BA1-78C7-48EB-B575-070FAF9B932D}" type="pres">
      <dgm:prSet presAssocID="{D43D3445-D1ED-4CCB-AD83-9B7BF0E79A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DD1886FF-3D2B-4945-80A6-AFE2DA4C1CDA}" type="pres">
      <dgm:prSet presAssocID="{D43D3445-D1ED-4CCB-AD83-9B7BF0E79ABD}" presName="spaceRect" presStyleCnt="0"/>
      <dgm:spPr/>
    </dgm:pt>
    <dgm:pt modelId="{B007C3B3-FE63-4243-9F6A-B7658B0E6062}" type="pres">
      <dgm:prSet presAssocID="{D43D3445-D1ED-4CCB-AD83-9B7BF0E79ABD}" presName="parTx" presStyleLbl="revTx" presStyleIdx="2" presStyleCnt="5">
        <dgm:presLayoutVars>
          <dgm:chMax val="0"/>
          <dgm:chPref val="0"/>
        </dgm:presLayoutVars>
      </dgm:prSet>
      <dgm:spPr/>
    </dgm:pt>
    <dgm:pt modelId="{E3CF5A4A-20E0-4898-9A1F-98156717B301}" type="pres">
      <dgm:prSet presAssocID="{DB99956B-A1FA-407C-B6AC-E6D2C0EDD067}" presName="sibTrans" presStyleCnt="0"/>
      <dgm:spPr/>
    </dgm:pt>
    <dgm:pt modelId="{2DEDCE88-1634-4872-91DA-DF5A8F48AA51}" type="pres">
      <dgm:prSet presAssocID="{2CEB4AB9-BED5-4C43-AEA6-3E47F328BB30}" presName="compNode" presStyleCnt="0"/>
      <dgm:spPr/>
    </dgm:pt>
    <dgm:pt modelId="{2FF56032-AD49-4B5E-AE36-1AF4503CFA0E}" type="pres">
      <dgm:prSet presAssocID="{2CEB4AB9-BED5-4C43-AEA6-3E47F328BB30}" presName="bgRect" presStyleLbl="bgShp" presStyleIdx="3" presStyleCnt="5"/>
      <dgm:spPr/>
    </dgm:pt>
    <dgm:pt modelId="{1216CF37-127D-4F30-BD18-986EA44440D0}" type="pres">
      <dgm:prSet presAssocID="{2CEB4AB9-BED5-4C43-AEA6-3E47F328BB3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F1285C4-D11B-4A75-BA56-28DBC5C4ADE6}" type="pres">
      <dgm:prSet presAssocID="{2CEB4AB9-BED5-4C43-AEA6-3E47F328BB30}" presName="spaceRect" presStyleCnt="0"/>
      <dgm:spPr/>
    </dgm:pt>
    <dgm:pt modelId="{F088CBF7-F07A-45EB-9B1F-F57008F8A8A3}" type="pres">
      <dgm:prSet presAssocID="{2CEB4AB9-BED5-4C43-AEA6-3E47F328BB30}" presName="parTx" presStyleLbl="revTx" presStyleIdx="3" presStyleCnt="5">
        <dgm:presLayoutVars>
          <dgm:chMax val="0"/>
          <dgm:chPref val="0"/>
        </dgm:presLayoutVars>
      </dgm:prSet>
      <dgm:spPr/>
    </dgm:pt>
    <dgm:pt modelId="{F3D47ACE-73A8-4E96-8C7B-B8F1BFDD7F65}" type="pres">
      <dgm:prSet presAssocID="{77802CFC-C60D-4D22-8BE8-188FB1B95CCD}" presName="sibTrans" presStyleCnt="0"/>
      <dgm:spPr/>
    </dgm:pt>
    <dgm:pt modelId="{5C200FE9-9903-4294-82E1-312565FB55D6}" type="pres">
      <dgm:prSet presAssocID="{17CAF6F4-3B1D-4508-A643-D5838DBF6039}" presName="compNode" presStyleCnt="0"/>
      <dgm:spPr/>
    </dgm:pt>
    <dgm:pt modelId="{85ED1BD6-A119-40FD-9768-CCB551B6161D}" type="pres">
      <dgm:prSet presAssocID="{17CAF6F4-3B1D-4508-A643-D5838DBF6039}" presName="bgRect" presStyleLbl="bgShp" presStyleIdx="4" presStyleCnt="5"/>
      <dgm:spPr/>
    </dgm:pt>
    <dgm:pt modelId="{EA053158-A6CE-4D4C-962A-45AB52CA1D91}" type="pres">
      <dgm:prSet presAssocID="{17CAF6F4-3B1D-4508-A643-D5838DBF603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F974F887-267D-457E-B062-B6D0652B1B1B}" type="pres">
      <dgm:prSet presAssocID="{17CAF6F4-3B1D-4508-A643-D5838DBF6039}" presName="spaceRect" presStyleCnt="0"/>
      <dgm:spPr/>
    </dgm:pt>
    <dgm:pt modelId="{CE8D4DD0-B0AA-49BE-8DED-FA519F11F436}" type="pres">
      <dgm:prSet presAssocID="{17CAF6F4-3B1D-4508-A643-D5838DBF603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6C75812-5E32-4323-8321-011EFC2C4E89}" type="presOf" srcId="{2CEB4AB9-BED5-4C43-AEA6-3E47F328BB30}" destId="{F088CBF7-F07A-45EB-9B1F-F57008F8A8A3}" srcOrd="0" destOrd="0" presId="urn:microsoft.com/office/officeart/2018/2/layout/IconVerticalSolidList#9"/>
    <dgm:cxn modelId="{5BAC032B-0595-4F58-A0DA-AD35A6B5AB25}" srcId="{AB660F56-7D8B-4D04-8BD5-C47FFC1B0BF8}" destId="{17CAF6F4-3B1D-4508-A643-D5838DBF6039}" srcOrd="4" destOrd="0" parTransId="{CF5973A2-6CCF-4DD4-A9D1-E5365D41A7CF}" sibTransId="{9E86D621-5247-4551-8B73-976EFF192EC8}"/>
    <dgm:cxn modelId="{8EBDB731-CD08-4581-9EF5-146DA7569C8F}" type="presOf" srcId="{C5718C20-F2EA-40BB-B9D9-FCEF3172692F}" destId="{39266129-FE9F-469B-9A47-D4EF542D7392}" srcOrd="0" destOrd="0" presId="urn:microsoft.com/office/officeart/2018/2/layout/IconVerticalSolidList#9"/>
    <dgm:cxn modelId="{99EA2235-3BD2-483F-BC33-5D96B9173EA1}" type="presOf" srcId="{D43D3445-D1ED-4CCB-AD83-9B7BF0E79ABD}" destId="{B007C3B3-FE63-4243-9F6A-B7658B0E6062}" srcOrd="0" destOrd="0" presId="urn:microsoft.com/office/officeart/2018/2/layout/IconVerticalSolidList#9"/>
    <dgm:cxn modelId="{65EA6739-04CD-4B58-932E-DE04F725C2F5}" srcId="{AB660F56-7D8B-4D04-8BD5-C47FFC1B0BF8}" destId="{6CE3B573-750F-43A2-8873-7200696650BE}" srcOrd="0" destOrd="0" parTransId="{5C1403D7-F1CE-4361-B157-79BA7BFF6B65}" sibTransId="{1B1FC1B2-0C40-45DF-93CC-26B12B1778E5}"/>
    <dgm:cxn modelId="{59371687-818A-40F3-AAF7-31337E7F0347}" srcId="{AB660F56-7D8B-4D04-8BD5-C47FFC1B0BF8}" destId="{C5718C20-F2EA-40BB-B9D9-FCEF3172692F}" srcOrd="1" destOrd="0" parTransId="{2DAD4B18-9DCC-416C-9967-A36A001A018A}" sibTransId="{545FF203-DC8F-4A18-A930-E31F0999BBCB}"/>
    <dgm:cxn modelId="{8641519D-8A12-46C2-A049-801F9234F2B0}" type="presOf" srcId="{AB660F56-7D8B-4D04-8BD5-C47FFC1B0BF8}" destId="{3F9E875E-8293-4AB1-A71E-E70E1D737516}" srcOrd="0" destOrd="0" presId="urn:microsoft.com/office/officeart/2018/2/layout/IconVerticalSolidList#9"/>
    <dgm:cxn modelId="{CB90ACA3-03FE-4900-A4DF-A1E63D08BA0A}" type="presOf" srcId="{17CAF6F4-3B1D-4508-A643-D5838DBF6039}" destId="{CE8D4DD0-B0AA-49BE-8DED-FA519F11F436}" srcOrd="0" destOrd="0" presId="urn:microsoft.com/office/officeart/2018/2/layout/IconVerticalSolidList#9"/>
    <dgm:cxn modelId="{BD6D4ECA-35BC-41AF-8BF4-F8C85F37D0B9}" srcId="{AB660F56-7D8B-4D04-8BD5-C47FFC1B0BF8}" destId="{D43D3445-D1ED-4CCB-AD83-9B7BF0E79ABD}" srcOrd="2" destOrd="0" parTransId="{B234949F-4263-44F0-8B8D-C96C2E5E4F68}" sibTransId="{DB99956B-A1FA-407C-B6AC-E6D2C0EDD067}"/>
    <dgm:cxn modelId="{6B36D3E2-5564-4237-89C4-FB3F6964538E}" srcId="{AB660F56-7D8B-4D04-8BD5-C47FFC1B0BF8}" destId="{2CEB4AB9-BED5-4C43-AEA6-3E47F328BB30}" srcOrd="3" destOrd="0" parTransId="{6A2A726A-D76D-4EFD-AE3C-7882F4587561}" sibTransId="{77802CFC-C60D-4D22-8BE8-188FB1B95CCD}"/>
    <dgm:cxn modelId="{849869E4-B9D7-4795-BE27-976D47A0D90E}" type="presOf" srcId="{6CE3B573-750F-43A2-8873-7200696650BE}" destId="{C6E01A9C-8FB8-46D6-B0A5-B8407D39E564}" srcOrd="0" destOrd="0" presId="urn:microsoft.com/office/officeart/2018/2/layout/IconVerticalSolidList#9"/>
    <dgm:cxn modelId="{DC2A1EBF-E8D8-4239-8EDA-62060BD83C7F}" type="presParOf" srcId="{3F9E875E-8293-4AB1-A71E-E70E1D737516}" destId="{444FF5F3-EB57-40E6-82C0-41EEF4A82D4C}" srcOrd="0" destOrd="0" presId="urn:microsoft.com/office/officeart/2018/2/layout/IconVerticalSolidList#9"/>
    <dgm:cxn modelId="{A5F241B1-CD48-4655-BDF3-EAF95C9828A8}" type="presParOf" srcId="{444FF5F3-EB57-40E6-82C0-41EEF4A82D4C}" destId="{2378330F-FBF2-4781-9750-34B59FEA1CE6}" srcOrd="0" destOrd="0" presId="urn:microsoft.com/office/officeart/2018/2/layout/IconVerticalSolidList#9"/>
    <dgm:cxn modelId="{A2B99F37-D2A7-47D4-8AF4-B7CEFCA380E9}" type="presParOf" srcId="{444FF5F3-EB57-40E6-82C0-41EEF4A82D4C}" destId="{45225832-C726-4212-A2F3-BF271B865E6A}" srcOrd="1" destOrd="0" presId="urn:microsoft.com/office/officeart/2018/2/layout/IconVerticalSolidList#9"/>
    <dgm:cxn modelId="{5D21F15F-89D5-42F2-82F0-D0E8734BB082}" type="presParOf" srcId="{444FF5F3-EB57-40E6-82C0-41EEF4A82D4C}" destId="{AC348A9D-93B2-400D-844B-D235475AC80D}" srcOrd="2" destOrd="0" presId="urn:microsoft.com/office/officeart/2018/2/layout/IconVerticalSolidList#9"/>
    <dgm:cxn modelId="{8D2C9981-B1B1-44E1-8C17-098D90B91C11}" type="presParOf" srcId="{444FF5F3-EB57-40E6-82C0-41EEF4A82D4C}" destId="{C6E01A9C-8FB8-46D6-B0A5-B8407D39E564}" srcOrd="3" destOrd="0" presId="urn:microsoft.com/office/officeart/2018/2/layout/IconVerticalSolidList#9"/>
    <dgm:cxn modelId="{CBC9EE3B-59DC-4ADD-88CB-F684D4DC8787}" type="presParOf" srcId="{3F9E875E-8293-4AB1-A71E-E70E1D737516}" destId="{DF92CBCA-4AD9-4FA7-B0B8-151E42CCD6B9}" srcOrd="1" destOrd="0" presId="urn:microsoft.com/office/officeart/2018/2/layout/IconVerticalSolidList#9"/>
    <dgm:cxn modelId="{F5E207D2-6217-4F09-BB32-83C10106B11F}" type="presParOf" srcId="{3F9E875E-8293-4AB1-A71E-E70E1D737516}" destId="{F0139CE3-0BBA-4182-B196-609450663601}" srcOrd="2" destOrd="0" presId="urn:microsoft.com/office/officeart/2018/2/layout/IconVerticalSolidList#9"/>
    <dgm:cxn modelId="{2E9EECFF-E972-4AA7-9449-8B0ECD4288CF}" type="presParOf" srcId="{F0139CE3-0BBA-4182-B196-609450663601}" destId="{0DCD4A14-FC08-42EE-86DF-CEC83F12D6BC}" srcOrd="0" destOrd="0" presId="urn:microsoft.com/office/officeart/2018/2/layout/IconVerticalSolidList#9"/>
    <dgm:cxn modelId="{C1102445-C1C5-4161-960E-37D3E7F4E7BB}" type="presParOf" srcId="{F0139CE3-0BBA-4182-B196-609450663601}" destId="{FBDA6B7F-1820-4B22-BD92-1807FABE4BA2}" srcOrd="1" destOrd="0" presId="urn:microsoft.com/office/officeart/2018/2/layout/IconVerticalSolidList#9"/>
    <dgm:cxn modelId="{B96A259C-63FA-46BB-B9CE-194BF4D1F3BC}" type="presParOf" srcId="{F0139CE3-0BBA-4182-B196-609450663601}" destId="{73D1E67A-ED23-4B6A-9747-08E605ABE689}" srcOrd="2" destOrd="0" presId="urn:microsoft.com/office/officeart/2018/2/layout/IconVerticalSolidList#9"/>
    <dgm:cxn modelId="{33D8261C-51E2-44A4-A6B4-C60A6155CB9A}" type="presParOf" srcId="{F0139CE3-0BBA-4182-B196-609450663601}" destId="{39266129-FE9F-469B-9A47-D4EF542D7392}" srcOrd="3" destOrd="0" presId="urn:microsoft.com/office/officeart/2018/2/layout/IconVerticalSolidList#9"/>
    <dgm:cxn modelId="{9875171F-2905-45B2-82AF-4692E41143D6}" type="presParOf" srcId="{3F9E875E-8293-4AB1-A71E-E70E1D737516}" destId="{683F81D0-2E81-4D4A-A40A-4A1FCDABEF3D}" srcOrd="3" destOrd="0" presId="urn:microsoft.com/office/officeart/2018/2/layout/IconVerticalSolidList#9"/>
    <dgm:cxn modelId="{DD3EA7F0-CF82-456D-A1C7-15578D543BBA}" type="presParOf" srcId="{3F9E875E-8293-4AB1-A71E-E70E1D737516}" destId="{A00EC293-EB40-4C98-81BD-9B289E90A77C}" srcOrd="4" destOrd="0" presId="urn:microsoft.com/office/officeart/2018/2/layout/IconVerticalSolidList#9"/>
    <dgm:cxn modelId="{1B79F358-9D79-4857-95A0-349B7C2D9C14}" type="presParOf" srcId="{A00EC293-EB40-4C98-81BD-9B289E90A77C}" destId="{2A3BDA19-7E12-4A57-B24F-BC652979FCCF}" srcOrd="0" destOrd="0" presId="urn:microsoft.com/office/officeart/2018/2/layout/IconVerticalSolidList#9"/>
    <dgm:cxn modelId="{3AB4A505-8C56-4E6E-B2BF-A07E0AC6D95D}" type="presParOf" srcId="{A00EC293-EB40-4C98-81BD-9B289E90A77C}" destId="{9C461BA1-78C7-48EB-B575-070FAF9B932D}" srcOrd="1" destOrd="0" presId="urn:microsoft.com/office/officeart/2018/2/layout/IconVerticalSolidList#9"/>
    <dgm:cxn modelId="{1CAA643D-2C70-4541-9532-EFE045F77C3D}" type="presParOf" srcId="{A00EC293-EB40-4C98-81BD-9B289E90A77C}" destId="{DD1886FF-3D2B-4945-80A6-AFE2DA4C1CDA}" srcOrd="2" destOrd="0" presId="urn:microsoft.com/office/officeart/2018/2/layout/IconVerticalSolidList#9"/>
    <dgm:cxn modelId="{F028A32E-FC10-4337-A9D3-9E0937DF1E01}" type="presParOf" srcId="{A00EC293-EB40-4C98-81BD-9B289E90A77C}" destId="{B007C3B3-FE63-4243-9F6A-B7658B0E6062}" srcOrd="3" destOrd="0" presId="urn:microsoft.com/office/officeart/2018/2/layout/IconVerticalSolidList#9"/>
    <dgm:cxn modelId="{5B1C85E0-FDC8-400E-82E3-2ADAB89E868A}" type="presParOf" srcId="{3F9E875E-8293-4AB1-A71E-E70E1D737516}" destId="{E3CF5A4A-20E0-4898-9A1F-98156717B301}" srcOrd="5" destOrd="0" presId="urn:microsoft.com/office/officeart/2018/2/layout/IconVerticalSolidList#9"/>
    <dgm:cxn modelId="{7B851414-6804-40E2-B720-7EE63FCD51C7}" type="presParOf" srcId="{3F9E875E-8293-4AB1-A71E-E70E1D737516}" destId="{2DEDCE88-1634-4872-91DA-DF5A8F48AA51}" srcOrd="6" destOrd="0" presId="urn:microsoft.com/office/officeart/2018/2/layout/IconVerticalSolidList#9"/>
    <dgm:cxn modelId="{4F43789E-9216-4C97-8681-7890D6C1B94E}" type="presParOf" srcId="{2DEDCE88-1634-4872-91DA-DF5A8F48AA51}" destId="{2FF56032-AD49-4B5E-AE36-1AF4503CFA0E}" srcOrd="0" destOrd="0" presId="urn:microsoft.com/office/officeart/2018/2/layout/IconVerticalSolidList#9"/>
    <dgm:cxn modelId="{7FEFFBB7-2A6F-4494-A128-26B1D4B5674C}" type="presParOf" srcId="{2DEDCE88-1634-4872-91DA-DF5A8F48AA51}" destId="{1216CF37-127D-4F30-BD18-986EA44440D0}" srcOrd="1" destOrd="0" presId="urn:microsoft.com/office/officeart/2018/2/layout/IconVerticalSolidList#9"/>
    <dgm:cxn modelId="{17DB8A3A-86B5-4058-8093-63D76B1B954A}" type="presParOf" srcId="{2DEDCE88-1634-4872-91DA-DF5A8F48AA51}" destId="{BF1285C4-D11B-4A75-BA56-28DBC5C4ADE6}" srcOrd="2" destOrd="0" presId="urn:microsoft.com/office/officeart/2018/2/layout/IconVerticalSolidList#9"/>
    <dgm:cxn modelId="{D1B5C72A-CBFE-46AC-B906-1FEC3BE74E52}" type="presParOf" srcId="{2DEDCE88-1634-4872-91DA-DF5A8F48AA51}" destId="{F088CBF7-F07A-45EB-9B1F-F57008F8A8A3}" srcOrd="3" destOrd="0" presId="urn:microsoft.com/office/officeart/2018/2/layout/IconVerticalSolidList#9"/>
    <dgm:cxn modelId="{AE10947C-08B1-45C5-AE52-2EF73C3DF6A6}" type="presParOf" srcId="{3F9E875E-8293-4AB1-A71E-E70E1D737516}" destId="{F3D47ACE-73A8-4E96-8C7B-B8F1BFDD7F65}" srcOrd="7" destOrd="0" presId="urn:microsoft.com/office/officeart/2018/2/layout/IconVerticalSolidList#9"/>
    <dgm:cxn modelId="{94816076-5D97-44AB-BD63-3D8A1DAFC312}" type="presParOf" srcId="{3F9E875E-8293-4AB1-A71E-E70E1D737516}" destId="{5C200FE9-9903-4294-82E1-312565FB55D6}" srcOrd="8" destOrd="0" presId="urn:microsoft.com/office/officeart/2018/2/layout/IconVerticalSolidList#9"/>
    <dgm:cxn modelId="{1EF1A1D6-4DE9-465B-AA48-B1E8B73E365E}" type="presParOf" srcId="{5C200FE9-9903-4294-82E1-312565FB55D6}" destId="{85ED1BD6-A119-40FD-9768-CCB551B6161D}" srcOrd="0" destOrd="0" presId="urn:microsoft.com/office/officeart/2018/2/layout/IconVerticalSolidList#9"/>
    <dgm:cxn modelId="{698344D6-0083-49D0-8567-BFA71B21383A}" type="presParOf" srcId="{5C200FE9-9903-4294-82E1-312565FB55D6}" destId="{EA053158-A6CE-4D4C-962A-45AB52CA1D91}" srcOrd="1" destOrd="0" presId="urn:microsoft.com/office/officeart/2018/2/layout/IconVerticalSolidList#9"/>
    <dgm:cxn modelId="{B93BE99B-3C74-472B-B79D-3C433C85735A}" type="presParOf" srcId="{5C200FE9-9903-4294-82E1-312565FB55D6}" destId="{F974F887-267D-457E-B062-B6D0652B1B1B}" srcOrd="2" destOrd="0" presId="urn:microsoft.com/office/officeart/2018/2/layout/IconVerticalSolidList#9"/>
    <dgm:cxn modelId="{3081AF80-1617-4547-B860-07B11A237E41}" type="presParOf" srcId="{5C200FE9-9903-4294-82E1-312565FB55D6}" destId="{CE8D4DD0-B0AA-49BE-8DED-FA519F11F436}" srcOrd="3" destOrd="0" presId="urn:microsoft.com/office/officeart/2018/2/layout/IconVerticalSolidLis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4AA6C3-850C-4AD2-8FB1-C3E034C38D4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09ED60-3B7D-42EB-8EAC-0E6AFE569D71}">
      <dgm:prSet/>
      <dgm:spPr/>
      <dgm:t>
        <a:bodyPr/>
        <a:lstStyle/>
        <a:p>
          <a:r>
            <a:rPr lang="cs-CZ"/>
            <a:t>Každý účastník vede pro sebe po dobu 4 týdnů zápisník k danému problému</a:t>
          </a:r>
          <a:endParaRPr lang="en-US"/>
        </a:p>
      </dgm:t>
    </dgm:pt>
    <dgm:pt modelId="{C855EC34-9D8B-4086-9C30-4F41B8D14157}" type="parTrans" cxnId="{9607D67B-F2E0-429D-BE6E-BB48A56F4FC4}">
      <dgm:prSet/>
      <dgm:spPr/>
      <dgm:t>
        <a:bodyPr/>
        <a:lstStyle/>
        <a:p>
          <a:endParaRPr lang="en-US"/>
        </a:p>
      </dgm:t>
    </dgm:pt>
    <dgm:pt modelId="{261C1841-6055-4C35-B0CC-84D93E628A12}" type="sibTrans" cxnId="{9607D67B-F2E0-429D-BE6E-BB48A56F4FC4}">
      <dgm:prSet/>
      <dgm:spPr/>
      <dgm:t>
        <a:bodyPr/>
        <a:lstStyle/>
        <a:p>
          <a:endParaRPr lang="en-US"/>
        </a:p>
      </dgm:t>
    </dgm:pt>
    <dgm:pt modelId="{28AC42B0-388E-4CA8-BF0A-4B11F0716018}">
      <dgm:prSet/>
      <dgm:spPr/>
      <dgm:t>
        <a:bodyPr/>
        <a:lstStyle/>
        <a:p>
          <a:r>
            <a:rPr lang="cs-CZ"/>
            <a:t>(</a:t>
          </a:r>
          <a:r>
            <a:rPr lang="cs-CZ" i="1"/>
            <a:t>spontánně, poznámky, nové definice, náměty z různých zdrojů)</a:t>
          </a:r>
          <a:endParaRPr lang="en-US"/>
        </a:p>
      </dgm:t>
    </dgm:pt>
    <dgm:pt modelId="{B92ECBC5-C59F-4AF9-95F9-2A4E39799908}" type="parTrans" cxnId="{9C6F517B-CF99-4D77-B09B-8AFB8D23124F}">
      <dgm:prSet/>
      <dgm:spPr/>
      <dgm:t>
        <a:bodyPr/>
        <a:lstStyle/>
        <a:p>
          <a:endParaRPr lang="en-US"/>
        </a:p>
      </dgm:t>
    </dgm:pt>
    <dgm:pt modelId="{2BB5D9B8-7B74-4441-BA03-D0778E8E341B}" type="sibTrans" cxnId="{9C6F517B-CF99-4D77-B09B-8AFB8D23124F}">
      <dgm:prSet/>
      <dgm:spPr/>
      <dgm:t>
        <a:bodyPr/>
        <a:lstStyle/>
        <a:p>
          <a:endParaRPr lang="en-US"/>
        </a:p>
      </dgm:t>
    </dgm:pt>
    <dgm:pt modelId="{3AEB671E-CCAE-4F06-B5EE-B0E6F3BD52CF}">
      <dgm:prSet/>
      <dgm:spPr/>
      <dgm:t>
        <a:bodyPr/>
        <a:lstStyle/>
        <a:p>
          <a:r>
            <a:rPr lang="cs-CZ"/>
            <a:t>Po uplynutí lhůty uzavřít soubor myšlenek</a:t>
          </a:r>
          <a:endParaRPr lang="en-US"/>
        </a:p>
      </dgm:t>
    </dgm:pt>
    <dgm:pt modelId="{A8F94309-CA17-49D0-A35B-DCBB42819A72}" type="parTrans" cxnId="{214C790C-BB48-4E0C-A1C3-5C6EBAC3D4CB}">
      <dgm:prSet/>
      <dgm:spPr/>
      <dgm:t>
        <a:bodyPr/>
        <a:lstStyle/>
        <a:p>
          <a:endParaRPr lang="en-US"/>
        </a:p>
      </dgm:t>
    </dgm:pt>
    <dgm:pt modelId="{7C59668D-12E9-4F25-9BD2-C0B897AB9876}" type="sibTrans" cxnId="{214C790C-BB48-4E0C-A1C3-5C6EBAC3D4CB}">
      <dgm:prSet/>
      <dgm:spPr/>
      <dgm:t>
        <a:bodyPr/>
        <a:lstStyle/>
        <a:p>
          <a:endParaRPr lang="en-US"/>
        </a:p>
      </dgm:t>
    </dgm:pt>
    <dgm:pt modelId="{861F8357-F885-4079-847F-29242DA439DB}">
      <dgm:prSet/>
      <dgm:spPr/>
      <dgm:t>
        <a:bodyPr/>
        <a:lstStyle/>
        <a:p>
          <a:r>
            <a:rPr lang="cs-CZ"/>
            <a:t>(</a:t>
          </a:r>
          <a:r>
            <a:rPr lang="cs-CZ" i="1"/>
            <a:t>uspořádá nejlepší, uvede návrhy)</a:t>
          </a:r>
          <a:endParaRPr lang="en-US"/>
        </a:p>
      </dgm:t>
    </dgm:pt>
    <dgm:pt modelId="{1635FE69-2E99-43F0-80E9-48950BB0D094}" type="parTrans" cxnId="{0FC9AEC1-E307-485B-9C54-713BCC687938}">
      <dgm:prSet/>
      <dgm:spPr/>
      <dgm:t>
        <a:bodyPr/>
        <a:lstStyle/>
        <a:p>
          <a:endParaRPr lang="en-US"/>
        </a:p>
      </dgm:t>
    </dgm:pt>
    <dgm:pt modelId="{FA1FAC4E-3014-4BD8-9C1B-1300855A35D5}" type="sibTrans" cxnId="{0FC9AEC1-E307-485B-9C54-713BCC687938}">
      <dgm:prSet/>
      <dgm:spPr/>
      <dgm:t>
        <a:bodyPr/>
        <a:lstStyle/>
        <a:p>
          <a:endParaRPr lang="en-US"/>
        </a:p>
      </dgm:t>
    </dgm:pt>
    <dgm:pt modelId="{68FA4E9F-025A-4958-A3FD-CC0E5EA2872F}">
      <dgm:prSet/>
      <dgm:spPr/>
      <dgm:t>
        <a:bodyPr/>
        <a:lstStyle/>
        <a:p>
          <a:r>
            <a:rPr lang="cs-CZ" b="1"/>
            <a:t>Lektor shromáždí, vyhodnotí a prodiskutuje na semináři za účasti všech</a:t>
          </a:r>
          <a:endParaRPr lang="en-US"/>
        </a:p>
      </dgm:t>
    </dgm:pt>
    <dgm:pt modelId="{0837A28F-0F5E-4B14-835B-CDB50EF98D9A}" type="parTrans" cxnId="{DC3F5D86-8554-45F8-943D-3D5D7335545C}">
      <dgm:prSet/>
      <dgm:spPr/>
      <dgm:t>
        <a:bodyPr/>
        <a:lstStyle/>
        <a:p>
          <a:endParaRPr lang="en-US"/>
        </a:p>
      </dgm:t>
    </dgm:pt>
    <dgm:pt modelId="{EAE9DD3C-797E-4D49-967E-114EBC188281}" type="sibTrans" cxnId="{DC3F5D86-8554-45F8-943D-3D5D7335545C}">
      <dgm:prSet/>
      <dgm:spPr/>
      <dgm:t>
        <a:bodyPr/>
        <a:lstStyle/>
        <a:p>
          <a:endParaRPr lang="en-US"/>
        </a:p>
      </dgm:t>
    </dgm:pt>
    <dgm:pt modelId="{7D20F525-56A5-49B4-BA74-B47CAB7415D7}" type="pres">
      <dgm:prSet presAssocID="{394AA6C3-850C-4AD2-8FB1-C3E034C38D4F}" presName="diagram" presStyleCnt="0">
        <dgm:presLayoutVars>
          <dgm:dir/>
          <dgm:resizeHandles val="exact"/>
        </dgm:presLayoutVars>
      </dgm:prSet>
      <dgm:spPr/>
    </dgm:pt>
    <dgm:pt modelId="{2659A966-8BD4-45F0-99F1-02A3AE5CD490}" type="pres">
      <dgm:prSet presAssocID="{4309ED60-3B7D-42EB-8EAC-0E6AFE569D71}" presName="node" presStyleLbl="node1" presStyleIdx="0" presStyleCnt="5">
        <dgm:presLayoutVars>
          <dgm:bulletEnabled val="1"/>
        </dgm:presLayoutVars>
      </dgm:prSet>
      <dgm:spPr/>
    </dgm:pt>
    <dgm:pt modelId="{FD04B0B6-D276-4C83-8A71-CFEF28D0D80A}" type="pres">
      <dgm:prSet presAssocID="{261C1841-6055-4C35-B0CC-84D93E628A12}" presName="sibTrans" presStyleCnt="0"/>
      <dgm:spPr/>
    </dgm:pt>
    <dgm:pt modelId="{0CFF1D3C-E55A-404C-A8CD-03A7E8FD81A2}" type="pres">
      <dgm:prSet presAssocID="{28AC42B0-388E-4CA8-BF0A-4B11F0716018}" presName="node" presStyleLbl="node1" presStyleIdx="1" presStyleCnt="5">
        <dgm:presLayoutVars>
          <dgm:bulletEnabled val="1"/>
        </dgm:presLayoutVars>
      </dgm:prSet>
      <dgm:spPr/>
    </dgm:pt>
    <dgm:pt modelId="{C3D07DA2-5B5C-4B8C-AEB6-C9D6E0A1D906}" type="pres">
      <dgm:prSet presAssocID="{2BB5D9B8-7B74-4441-BA03-D0778E8E341B}" presName="sibTrans" presStyleCnt="0"/>
      <dgm:spPr/>
    </dgm:pt>
    <dgm:pt modelId="{0700547E-73D5-4CCF-A4AC-29B46D4A9CFA}" type="pres">
      <dgm:prSet presAssocID="{3AEB671E-CCAE-4F06-B5EE-B0E6F3BD52CF}" presName="node" presStyleLbl="node1" presStyleIdx="2" presStyleCnt="5">
        <dgm:presLayoutVars>
          <dgm:bulletEnabled val="1"/>
        </dgm:presLayoutVars>
      </dgm:prSet>
      <dgm:spPr/>
    </dgm:pt>
    <dgm:pt modelId="{2329CB9F-8798-4DF5-8DDF-94C52D1787EE}" type="pres">
      <dgm:prSet presAssocID="{7C59668D-12E9-4F25-9BD2-C0B897AB9876}" presName="sibTrans" presStyleCnt="0"/>
      <dgm:spPr/>
    </dgm:pt>
    <dgm:pt modelId="{6CF51CA3-60C7-48A0-B0E7-AE50EFF61B5F}" type="pres">
      <dgm:prSet presAssocID="{861F8357-F885-4079-847F-29242DA439DB}" presName="node" presStyleLbl="node1" presStyleIdx="3" presStyleCnt="5">
        <dgm:presLayoutVars>
          <dgm:bulletEnabled val="1"/>
        </dgm:presLayoutVars>
      </dgm:prSet>
      <dgm:spPr/>
    </dgm:pt>
    <dgm:pt modelId="{1A115A33-9BAE-4FB7-AE97-914E00E71108}" type="pres">
      <dgm:prSet presAssocID="{FA1FAC4E-3014-4BD8-9C1B-1300855A35D5}" presName="sibTrans" presStyleCnt="0"/>
      <dgm:spPr/>
    </dgm:pt>
    <dgm:pt modelId="{A30D7905-9820-4ABF-ADA5-88050D7FF0A0}" type="pres">
      <dgm:prSet presAssocID="{68FA4E9F-025A-4958-A3FD-CC0E5EA2872F}" presName="node" presStyleLbl="node1" presStyleIdx="4" presStyleCnt="5">
        <dgm:presLayoutVars>
          <dgm:bulletEnabled val="1"/>
        </dgm:presLayoutVars>
      </dgm:prSet>
      <dgm:spPr/>
    </dgm:pt>
  </dgm:ptLst>
  <dgm:cxnLst>
    <dgm:cxn modelId="{EAE71803-6F6C-4F05-9A5A-5E0D47B2012F}" type="presOf" srcId="{68FA4E9F-025A-4958-A3FD-CC0E5EA2872F}" destId="{A30D7905-9820-4ABF-ADA5-88050D7FF0A0}" srcOrd="0" destOrd="0" presId="urn:microsoft.com/office/officeart/2005/8/layout/default"/>
    <dgm:cxn modelId="{214C790C-BB48-4E0C-A1C3-5C6EBAC3D4CB}" srcId="{394AA6C3-850C-4AD2-8FB1-C3E034C38D4F}" destId="{3AEB671E-CCAE-4F06-B5EE-B0E6F3BD52CF}" srcOrd="2" destOrd="0" parTransId="{A8F94309-CA17-49D0-A35B-DCBB42819A72}" sibTransId="{7C59668D-12E9-4F25-9BD2-C0B897AB9876}"/>
    <dgm:cxn modelId="{97D8FD3D-A03B-4C9D-AED7-94F3A0CA8295}" type="presOf" srcId="{394AA6C3-850C-4AD2-8FB1-C3E034C38D4F}" destId="{7D20F525-56A5-49B4-BA74-B47CAB7415D7}" srcOrd="0" destOrd="0" presId="urn:microsoft.com/office/officeart/2005/8/layout/default"/>
    <dgm:cxn modelId="{9C6F517B-CF99-4D77-B09B-8AFB8D23124F}" srcId="{394AA6C3-850C-4AD2-8FB1-C3E034C38D4F}" destId="{28AC42B0-388E-4CA8-BF0A-4B11F0716018}" srcOrd="1" destOrd="0" parTransId="{B92ECBC5-C59F-4AF9-95F9-2A4E39799908}" sibTransId="{2BB5D9B8-7B74-4441-BA03-D0778E8E341B}"/>
    <dgm:cxn modelId="{9607D67B-F2E0-429D-BE6E-BB48A56F4FC4}" srcId="{394AA6C3-850C-4AD2-8FB1-C3E034C38D4F}" destId="{4309ED60-3B7D-42EB-8EAC-0E6AFE569D71}" srcOrd="0" destOrd="0" parTransId="{C855EC34-9D8B-4086-9C30-4F41B8D14157}" sibTransId="{261C1841-6055-4C35-B0CC-84D93E628A12}"/>
    <dgm:cxn modelId="{DC3F5D86-8554-45F8-943D-3D5D7335545C}" srcId="{394AA6C3-850C-4AD2-8FB1-C3E034C38D4F}" destId="{68FA4E9F-025A-4958-A3FD-CC0E5EA2872F}" srcOrd="4" destOrd="0" parTransId="{0837A28F-0F5E-4B14-835B-CDB50EF98D9A}" sibTransId="{EAE9DD3C-797E-4D49-967E-114EBC188281}"/>
    <dgm:cxn modelId="{F70A93A6-7B1C-431F-8053-8459DFA0FC4F}" type="presOf" srcId="{861F8357-F885-4079-847F-29242DA439DB}" destId="{6CF51CA3-60C7-48A0-B0E7-AE50EFF61B5F}" srcOrd="0" destOrd="0" presId="urn:microsoft.com/office/officeart/2005/8/layout/default"/>
    <dgm:cxn modelId="{0FC9AEC1-E307-485B-9C54-713BCC687938}" srcId="{394AA6C3-850C-4AD2-8FB1-C3E034C38D4F}" destId="{861F8357-F885-4079-847F-29242DA439DB}" srcOrd="3" destOrd="0" parTransId="{1635FE69-2E99-43F0-80E9-48950BB0D094}" sibTransId="{FA1FAC4E-3014-4BD8-9C1B-1300855A35D5}"/>
    <dgm:cxn modelId="{5EB5A0C6-5A94-420A-A730-45DBED1829EF}" type="presOf" srcId="{3AEB671E-CCAE-4F06-B5EE-B0E6F3BD52CF}" destId="{0700547E-73D5-4CCF-A4AC-29B46D4A9CFA}" srcOrd="0" destOrd="0" presId="urn:microsoft.com/office/officeart/2005/8/layout/default"/>
    <dgm:cxn modelId="{817ECDEA-4DAE-4524-BC6B-3C36295B0F1E}" type="presOf" srcId="{4309ED60-3B7D-42EB-8EAC-0E6AFE569D71}" destId="{2659A966-8BD4-45F0-99F1-02A3AE5CD490}" srcOrd="0" destOrd="0" presId="urn:microsoft.com/office/officeart/2005/8/layout/default"/>
    <dgm:cxn modelId="{F4BDDAF3-AD8A-45BD-AE53-32AFC58BF0A0}" type="presOf" srcId="{28AC42B0-388E-4CA8-BF0A-4B11F0716018}" destId="{0CFF1D3C-E55A-404C-A8CD-03A7E8FD81A2}" srcOrd="0" destOrd="0" presId="urn:microsoft.com/office/officeart/2005/8/layout/default"/>
    <dgm:cxn modelId="{15F08220-33DF-41B9-B778-D5149A8E70D0}" type="presParOf" srcId="{7D20F525-56A5-49B4-BA74-B47CAB7415D7}" destId="{2659A966-8BD4-45F0-99F1-02A3AE5CD490}" srcOrd="0" destOrd="0" presId="urn:microsoft.com/office/officeart/2005/8/layout/default"/>
    <dgm:cxn modelId="{22769047-8D8D-41D6-B8D5-10BD8C7E5A7F}" type="presParOf" srcId="{7D20F525-56A5-49B4-BA74-B47CAB7415D7}" destId="{FD04B0B6-D276-4C83-8A71-CFEF28D0D80A}" srcOrd="1" destOrd="0" presId="urn:microsoft.com/office/officeart/2005/8/layout/default"/>
    <dgm:cxn modelId="{7F92CC92-3729-4177-98BF-243C5FE7403C}" type="presParOf" srcId="{7D20F525-56A5-49B4-BA74-B47CAB7415D7}" destId="{0CFF1D3C-E55A-404C-A8CD-03A7E8FD81A2}" srcOrd="2" destOrd="0" presId="urn:microsoft.com/office/officeart/2005/8/layout/default"/>
    <dgm:cxn modelId="{9F0E7032-7D1D-42BA-8684-6ECBCE681777}" type="presParOf" srcId="{7D20F525-56A5-49B4-BA74-B47CAB7415D7}" destId="{C3D07DA2-5B5C-4B8C-AEB6-C9D6E0A1D906}" srcOrd="3" destOrd="0" presId="urn:microsoft.com/office/officeart/2005/8/layout/default"/>
    <dgm:cxn modelId="{3973290F-7D7C-496F-973E-C496728031AE}" type="presParOf" srcId="{7D20F525-56A5-49B4-BA74-B47CAB7415D7}" destId="{0700547E-73D5-4CCF-A4AC-29B46D4A9CFA}" srcOrd="4" destOrd="0" presId="urn:microsoft.com/office/officeart/2005/8/layout/default"/>
    <dgm:cxn modelId="{5743F50E-105B-4ACD-A3E6-8EE33E3F48E5}" type="presParOf" srcId="{7D20F525-56A5-49B4-BA74-B47CAB7415D7}" destId="{2329CB9F-8798-4DF5-8DDF-94C52D1787EE}" srcOrd="5" destOrd="0" presId="urn:microsoft.com/office/officeart/2005/8/layout/default"/>
    <dgm:cxn modelId="{71CD1812-D916-425E-B108-F701C3B40CFA}" type="presParOf" srcId="{7D20F525-56A5-49B4-BA74-B47CAB7415D7}" destId="{6CF51CA3-60C7-48A0-B0E7-AE50EFF61B5F}" srcOrd="6" destOrd="0" presId="urn:microsoft.com/office/officeart/2005/8/layout/default"/>
    <dgm:cxn modelId="{3A516AEE-0071-4081-99B1-139E2C561C33}" type="presParOf" srcId="{7D20F525-56A5-49B4-BA74-B47CAB7415D7}" destId="{1A115A33-9BAE-4FB7-AE97-914E00E71108}" srcOrd="7" destOrd="0" presId="urn:microsoft.com/office/officeart/2005/8/layout/default"/>
    <dgm:cxn modelId="{0D648243-37E2-465B-8E90-A53AC56367E3}" type="presParOf" srcId="{7D20F525-56A5-49B4-BA74-B47CAB7415D7}" destId="{A30D7905-9820-4ABF-ADA5-88050D7FF0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C0F60C-54FE-48CA-85E5-8A43931F2E6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AA0CFF-44A1-416F-802B-F55CD90B18D5}">
      <dgm:prSet/>
      <dgm:spPr/>
      <dgm:t>
        <a:bodyPr/>
        <a:lstStyle/>
        <a:p>
          <a:r>
            <a:rPr lang="cs-CZ"/>
            <a:t>Z názorů pro a proti se nachází řešení problému</a:t>
          </a:r>
          <a:endParaRPr lang="en-US"/>
        </a:p>
      </dgm:t>
    </dgm:pt>
    <dgm:pt modelId="{3670638A-AEA2-42B0-9F11-7B42F4604FFF}" type="parTrans" cxnId="{AF362301-2C0A-4E20-BD36-48D3BC2FE49F}">
      <dgm:prSet/>
      <dgm:spPr/>
      <dgm:t>
        <a:bodyPr/>
        <a:lstStyle/>
        <a:p>
          <a:endParaRPr lang="en-US"/>
        </a:p>
      </dgm:t>
    </dgm:pt>
    <dgm:pt modelId="{2C63E357-3FBB-4591-B746-44E6575CB442}" type="sibTrans" cxnId="{AF362301-2C0A-4E20-BD36-48D3BC2FE49F}">
      <dgm:prSet/>
      <dgm:spPr/>
      <dgm:t>
        <a:bodyPr/>
        <a:lstStyle/>
        <a:p>
          <a:endParaRPr lang="en-US"/>
        </a:p>
      </dgm:t>
    </dgm:pt>
    <dgm:pt modelId="{9AFF0DA0-7932-47E6-A49B-EEB0F70A55B6}">
      <dgm:prSet/>
      <dgm:spPr/>
      <dgm:t>
        <a:bodyPr/>
        <a:lstStyle/>
        <a:p>
          <a:r>
            <a:rPr lang="cs-CZ"/>
            <a:t>Konstruktivní kritika, </a:t>
          </a:r>
          <a:endParaRPr lang="en-US"/>
        </a:p>
      </dgm:t>
    </dgm:pt>
    <dgm:pt modelId="{13CF8066-D2A2-42D1-BA02-377F1D414567}" type="parTrans" cxnId="{CD368B32-B07C-40FD-917C-A1E9ACD5B12B}">
      <dgm:prSet/>
      <dgm:spPr/>
      <dgm:t>
        <a:bodyPr/>
        <a:lstStyle/>
        <a:p>
          <a:endParaRPr lang="en-US"/>
        </a:p>
      </dgm:t>
    </dgm:pt>
    <dgm:pt modelId="{1C34C1BD-5A16-4EA9-85AA-3C9A12D29ABB}" type="sibTrans" cxnId="{CD368B32-B07C-40FD-917C-A1E9ACD5B12B}">
      <dgm:prSet/>
      <dgm:spPr/>
      <dgm:t>
        <a:bodyPr/>
        <a:lstStyle/>
        <a:p>
          <a:endParaRPr lang="en-US"/>
        </a:p>
      </dgm:t>
    </dgm:pt>
    <dgm:pt modelId="{FBEF8A4A-B28B-4954-A014-FC153B648D6F}">
      <dgm:prSet/>
      <dgm:spPr/>
      <dgm:t>
        <a:bodyPr/>
        <a:lstStyle/>
        <a:p>
          <a:r>
            <a:rPr lang="cs-CZ"/>
            <a:t>ne negující kritika</a:t>
          </a:r>
          <a:endParaRPr lang="en-US"/>
        </a:p>
      </dgm:t>
    </dgm:pt>
    <dgm:pt modelId="{74BE5D49-1A26-4235-9849-519C444E9AF3}" type="parTrans" cxnId="{6F3B25E1-01D7-43E5-AB28-8FF29728EC27}">
      <dgm:prSet/>
      <dgm:spPr/>
      <dgm:t>
        <a:bodyPr/>
        <a:lstStyle/>
        <a:p>
          <a:endParaRPr lang="en-US"/>
        </a:p>
      </dgm:t>
    </dgm:pt>
    <dgm:pt modelId="{AA5F3814-AB08-4D7F-B03F-06D34ACB02A4}" type="sibTrans" cxnId="{6F3B25E1-01D7-43E5-AB28-8FF29728EC27}">
      <dgm:prSet/>
      <dgm:spPr/>
      <dgm:t>
        <a:bodyPr/>
        <a:lstStyle/>
        <a:p>
          <a:endParaRPr lang="en-US"/>
        </a:p>
      </dgm:t>
    </dgm:pt>
    <dgm:pt modelId="{07DBC193-8A50-485A-9F72-A439C2657C55}" type="pres">
      <dgm:prSet presAssocID="{E2C0F60C-54FE-48CA-85E5-8A43931F2E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D7C0B5-A820-4CC2-8F7D-F3EF5AF8E1EA}" type="pres">
      <dgm:prSet presAssocID="{21AA0CFF-44A1-416F-802B-F55CD90B18D5}" presName="hierRoot1" presStyleCnt="0"/>
      <dgm:spPr/>
    </dgm:pt>
    <dgm:pt modelId="{007E4B43-0C82-4759-962F-6393CECCDEA6}" type="pres">
      <dgm:prSet presAssocID="{21AA0CFF-44A1-416F-802B-F55CD90B18D5}" presName="composite" presStyleCnt="0"/>
      <dgm:spPr/>
    </dgm:pt>
    <dgm:pt modelId="{D8D4C6D4-B638-4ED0-9D15-B75967C7F0E9}" type="pres">
      <dgm:prSet presAssocID="{21AA0CFF-44A1-416F-802B-F55CD90B18D5}" presName="background" presStyleLbl="node0" presStyleIdx="0" presStyleCnt="3"/>
      <dgm:spPr/>
    </dgm:pt>
    <dgm:pt modelId="{2BBFC794-A0A8-4EDB-921C-0170BA910AD8}" type="pres">
      <dgm:prSet presAssocID="{21AA0CFF-44A1-416F-802B-F55CD90B18D5}" presName="text" presStyleLbl="fgAcc0" presStyleIdx="0" presStyleCnt="3">
        <dgm:presLayoutVars>
          <dgm:chPref val="3"/>
        </dgm:presLayoutVars>
      </dgm:prSet>
      <dgm:spPr/>
    </dgm:pt>
    <dgm:pt modelId="{BC7FFE12-36A3-4900-80A0-0BB4C5C97531}" type="pres">
      <dgm:prSet presAssocID="{21AA0CFF-44A1-416F-802B-F55CD90B18D5}" presName="hierChild2" presStyleCnt="0"/>
      <dgm:spPr/>
    </dgm:pt>
    <dgm:pt modelId="{8EB4BBB6-9FF4-4665-840D-0D501AEE1118}" type="pres">
      <dgm:prSet presAssocID="{9AFF0DA0-7932-47E6-A49B-EEB0F70A55B6}" presName="hierRoot1" presStyleCnt="0"/>
      <dgm:spPr/>
    </dgm:pt>
    <dgm:pt modelId="{10287EBD-3645-4D9F-9ACF-A6C596F27C1C}" type="pres">
      <dgm:prSet presAssocID="{9AFF0DA0-7932-47E6-A49B-EEB0F70A55B6}" presName="composite" presStyleCnt="0"/>
      <dgm:spPr/>
    </dgm:pt>
    <dgm:pt modelId="{CE1C309D-4DB5-4DF1-B20D-96083C6952D6}" type="pres">
      <dgm:prSet presAssocID="{9AFF0DA0-7932-47E6-A49B-EEB0F70A55B6}" presName="background" presStyleLbl="node0" presStyleIdx="1" presStyleCnt="3"/>
      <dgm:spPr/>
    </dgm:pt>
    <dgm:pt modelId="{2594FA34-04A1-4863-8E06-DD9F297BE798}" type="pres">
      <dgm:prSet presAssocID="{9AFF0DA0-7932-47E6-A49B-EEB0F70A55B6}" presName="text" presStyleLbl="fgAcc0" presStyleIdx="1" presStyleCnt="3">
        <dgm:presLayoutVars>
          <dgm:chPref val="3"/>
        </dgm:presLayoutVars>
      </dgm:prSet>
      <dgm:spPr/>
    </dgm:pt>
    <dgm:pt modelId="{D2A888BF-567A-42D4-9C0C-EB9909DBFE61}" type="pres">
      <dgm:prSet presAssocID="{9AFF0DA0-7932-47E6-A49B-EEB0F70A55B6}" presName="hierChild2" presStyleCnt="0"/>
      <dgm:spPr/>
    </dgm:pt>
    <dgm:pt modelId="{9F2CEE77-E8D5-4F4B-A725-B6880EB87728}" type="pres">
      <dgm:prSet presAssocID="{FBEF8A4A-B28B-4954-A014-FC153B648D6F}" presName="hierRoot1" presStyleCnt="0"/>
      <dgm:spPr/>
    </dgm:pt>
    <dgm:pt modelId="{B5470D4F-B4A4-43FE-859E-FC0DE3FF97FE}" type="pres">
      <dgm:prSet presAssocID="{FBEF8A4A-B28B-4954-A014-FC153B648D6F}" presName="composite" presStyleCnt="0"/>
      <dgm:spPr/>
    </dgm:pt>
    <dgm:pt modelId="{663A40D8-8FC2-4771-872B-8D749D43460C}" type="pres">
      <dgm:prSet presAssocID="{FBEF8A4A-B28B-4954-A014-FC153B648D6F}" presName="background" presStyleLbl="node0" presStyleIdx="2" presStyleCnt="3"/>
      <dgm:spPr/>
    </dgm:pt>
    <dgm:pt modelId="{9BB1E155-C184-43A2-9BE2-0376E52F557A}" type="pres">
      <dgm:prSet presAssocID="{FBEF8A4A-B28B-4954-A014-FC153B648D6F}" presName="text" presStyleLbl="fgAcc0" presStyleIdx="2" presStyleCnt="3">
        <dgm:presLayoutVars>
          <dgm:chPref val="3"/>
        </dgm:presLayoutVars>
      </dgm:prSet>
      <dgm:spPr/>
    </dgm:pt>
    <dgm:pt modelId="{CC06D490-56F6-46C8-8FEB-BFD54098D8D2}" type="pres">
      <dgm:prSet presAssocID="{FBEF8A4A-B28B-4954-A014-FC153B648D6F}" presName="hierChild2" presStyleCnt="0"/>
      <dgm:spPr/>
    </dgm:pt>
  </dgm:ptLst>
  <dgm:cxnLst>
    <dgm:cxn modelId="{AF362301-2C0A-4E20-BD36-48D3BC2FE49F}" srcId="{E2C0F60C-54FE-48CA-85E5-8A43931F2E65}" destId="{21AA0CFF-44A1-416F-802B-F55CD90B18D5}" srcOrd="0" destOrd="0" parTransId="{3670638A-AEA2-42B0-9F11-7B42F4604FFF}" sibTransId="{2C63E357-3FBB-4591-B746-44E6575CB442}"/>
    <dgm:cxn modelId="{CD368B32-B07C-40FD-917C-A1E9ACD5B12B}" srcId="{E2C0F60C-54FE-48CA-85E5-8A43931F2E65}" destId="{9AFF0DA0-7932-47E6-A49B-EEB0F70A55B6}" srcOrd="1" destOrd="0" parTransId="{13CF8066-D2A2-42D1-BA02-377F1D414567}" sibTransId="{1C34C1BD-5A16-4EA9-85AA-3C9A12D29ABB}"/>
    <dgm:cxn modelId="{5A055349-0B11-4D05-B59E-C76D07FC2786}" type="presOf" srcId="{E2C0F60C-54FE-48CA-85E5-8A43931F2E65}" destId="{07DBC193-8A50-485A-9F72-A439C2657C55}" srcOrd="0" destOrd="0" presId="urn:microsoft.com/office/officeart/2005/8/layout/hierarchy1"/>
    <dgm:cxn modelId="{5038AC59-A40A-4697-B8E1-13C8A8E12300}" type="presOf" srcId="{9AFF0DA0-7932-47E6-A49B-EEB0F70A55B6}" destId="{2594FA34-04A1-4863-8E06-DD9F297BE798}" srcOrd="0" destOrd="0" presId="urn:microsoft.com/office/officeart/2005/8/layout/hierarchy1"/>
    <dgm:cxn modelId="{6F3B25E1-01D7-43E5-AB28-8FF29728EC27}" srcId="{E2C0F60C-54FE-48CA-85E5-8A43931F2E65}" destId="{FBEF8A4A-B28B-4954-A014-FC153B648D6F}" srcOrd="2" destOrd="0" parTransId="{74BE5D49-1A26-4235-9849-519C444E9AF3}" sibTransId="{AA5F3814-AB08-4D7F-B03F-06D34ACB02A4}"/>
    <dgm:cxn modelId="{A25E14E4-7D23-4377-8A6C-F35D53891F51}" type="presOf" srcId="{FBEF8A4A-B28B-4954-A014-FC153B648D6F}" destId="{9BB1E155-C184-43A2-9BE2-0376E52F557A}" srcOrd="0" destOrd="0" presId="urn:microsoft.com/office/officeart/2005/8/layout/hierarchy1"/>
    <dgm:cxn modelId="{D047E8F4-89B6-4742-989F-A239869AB139}" type="presOf" srcId="{21AA0CFF-44A1-416F-802B-F55CD90B18D5}" destId="{2BBFC794-A0A8-4EDB-921C-0170BA910AD8}" srcOrd="0" destOrd="0" presId="urn:microsoft.com/office/officeart/2005/8/layout/hierarchy1"/>
    <dgm:cxn modelId="{611F3FE5-3B5D-40A6-B2F3-413A6DDDEEF1}" type="presParOf" srcId="{07DBC193-8A50-485A-9F72-A439C2657C55}" destId="{99D7C0B5-A820-4CC2-8F7D-F3EF5AF8E1EA}" srcOrd="0" destOrd="0" presId="urn:microsoft.com/office/officeart/2005/8/layout/hierarchy1"/>
    <dgm:cxn modelId="{58E06303-9606-497B-A5A4-3D40153CE333}" type="presParOf" srcId="{99D7C0B5-A820-4CC2-8F7D-F3EF5AF8E1EA}" destId="{007E4B43-0C82-4759-962F-6393CECCDEA6}" srcOrd="0" destOrd="0" presId="urn:microsoft.com/office/officeart/2005/8/layout/hierarchy1"/>
    <dgm:cxn modelId="{D28B0731-E51B-40E1-81BD-DFC9CE79993B}" type="presParOf" srcId="{007E4B43-0C82-4759-962F-6393CECCDEA6}" destId="{D8D4C6D4-B638-4ED0-9D15-B75967C7F0E9}" srcOrd="0" destOrd="0" presId="urn:microsoft.com/office/officeart/2005/8/layout/hierarchy1"/>
    <dgm:cxn modelId="{C18C9FAC-40D7-47FC-A123-3C2321A74898}" type="presParOf" srcId="{007E4B43-0C82-4759-962F-6393CECCDEA6}" destId="{2BBFC794-A0A8-4EDB-921C-0170BA910AD8}" srcOrd="1" destOrd="0" presId="urn:microsoft.com/office/officeart/2005/8/layout/hierarchy1"/>
    <dgm:cxn modelId="{710CD8BE-21A7-4251-AB40-7872031B2289}" type="presParOf" srcId="{99D7C0B5-A820-4CC2-8F7D-F3EF5AF8E1EA}" destId="{BC7FFE12-36A3-4900-80A0-0BB4C5C97531}" srcOrd="1" destOrd="0" presId="urn:microsoft.com/office/officeart/2005/8/layout/hierarchy1"/>
    <dgm:cxn modelId="{7F46C222-30ED-426A-8813-EE0522B72056}" type="presParOf" srcId="{07DBC193-8A50-485A-9F72-A439C2657C55}" destId="{8EB4BBB6-9FF4-4665-840D-0D501AEE1118}" srcOrd="1" destOrd="0" presId="urn:microsoft.com/office/officeart/2005/8/layout/hierarchy1"/>
    <dgm:cxn modelId="{3F8F0AB9-0D2F-4339-B558-CC5A9A9C8F37}" type="presParOf" srcId="{8EB4BBB6-9FF4-4665-840D-0D501AEE1118}" destId="{10287EBD-3645-4D9F-9ACF-A6C596F27C1C}" srcOrd="0" destOrd="0" presId="urn:microsoft.com/office/officeart/2005/8/layout/hierarchy1"/>
    <dgm:cxn modelId="{360B1A51-27AF-478E-B381-A4C62990D483}" type="presParOf" srcId="{10287EBD-3645-4D9F-9ACF-A6C596F27C1C}" destId="{CE1C309D-4DB5-4DF1-B20D-96083C6952D6}" srcOrd="0" destOrd="0" presId="urn:microsoft.com/office/officeart/2005/8/layout/hierarchy1"/>
    <dgm:cxn modelId="{75DD55DD-A794-49C9-89DC-D534F2C2AFE6}" type="presParOf" srcId="{10287EBD-3645-4D9F-9ACF-A6C596F27C1C}" destId="{2594FA34-04A1-4863-8E06-DD9F297BE798}" srcOrd="1" destOrd="0" presId="urn:microsoft.com/office/officeart/2005/8/layout/hierarchy1"/>
    <dgm:cxn modelId="{C6A395D7-D446-4132-81A5-3933855F3C66}" type="presParOf" srcId="{8EB4BBB6-9FF4-4665-840D-0D501AEE1118}" destId="{D2A888BF-567A-42D4-9C0C-EB9909DBFE61}" srcOrd="1" destOrd="0" presId="urn:microsoft.com/office/officeart/2005/8/layout/hierarchy1"/>
    <dgm:cxn modelId="{8E4A7DFE-620C-4600-833D-47D9439510CE}" type="presParOf" srcId="{07DBC193-8A50-485A-9F72-A439C2657C55}" destId="{9F2CEE77-E8D5-4F4B-A725-B6880EB87728}" srcOrd="2" destOrd="0" presId="urn:microsoft.com/office/officeart/2005/8/layout/hierarchy1"/>
    <dgm:cxn modelId="{F934FEF8-DBA8-443F-AE9A-FDD6600FAC60}" type="presParOf" srcId="{9F2CEE77-E8D5-4F4B-A725-B6880EB87728}" destId="{B5470D4F-B4A4-43FE-859E-FC0DE3FF97FE}" srcOrd="0" destOrd="0" presId="urn:microsoft.com/office/officeart/2005/8/layout/hierarchy1"/>
    <dgm:cxn modelId="{AA731106-3E79-4A39-AD2E-8125BE3FBBB8}" type="presParOf" srcId="{B5470D4F-B4A4-43FE-859E-FC0DE3FF97FE}" destId="{663A40D8-8FC2-4771-872B-8D749D43460C}" srcOrd="0" destOrd="0" presId="urn:microsoft.com/office/officeart/2005/8/layout/hierarchy1"/>
    <dgm:cxn modelId="{EFF8658F-B6BB-4D2B-9500-55D3F6D06B97}" type="presParOf" srcId="{B5470D4F-B4A4-43FE-859E-FC0DE3FF97FE}" destId="{9BB1E155-C184-43A2-9BE2-0376E52F557A}" srcOrd="1" destOrd="0" presId="urn:microsoft.com/office/officeart/2005/8/layout/hierarchy1"/>
    <dgm:cxn modelId="{EB210C99-7899-4CD8-86DC-F362BB1D548B}" type="presParOf" srcId="{9F2CEE77-E8D5-4F4B-A725-B6880EB87728}" destId="{CC06D490-56F6-46C8-8FEB-BFD54098D8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7D3B14-0A7A-4FAE-B7D9-86E004EB5F39}" type="doc">
      <dgm:prSet loTypeId="urn:microsoft.com/office/officeart/2018/2/layout/IconVerticalSolidList#1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88DA7-0833-419B-BECD-0993A4D40579}">
      <dgm:prSet/>
      <dgm:spPr/>
      <dgm:t>
        <a:bodyPr/>
        <a:lstStyle/>
        <a:p>
          <a:r>
            <a:rPr lang="cs-CZ"/>
            <a:t>Mozek pracuje multidimenzionálně</a:t>
          </a:r>
          <a:endParaRPr lang="en-US"/>
        </a:p>
      </dgm:t>
    </dgm:pt>
    <dgm:pt modelId="{137D330D-2CDD-4AD7-A242-F573B60F3E74}" type="parTrans" cxnId="{DF4303F1-FD66-4530-9703-E03F6286FA90}">
      <dgm:prSet/>
      <dgm:spPr/>
      <dgm:t>
        <a:bodyPr/>
        <a:lstStyle/>
        <a:p>
          <a:endParaRPr lang="en-US"/>
        </a:p>
      </dgm:t>
    </dgm:pt>
    <dgm:pt modelId="{53F5F687-8972-4216-BE12-B6E0D88D22B4}" type="sibTrans" cxnId="{DF4303F1-FD66-4530-9703-E03F6286FA90}">
      <dgm:prSet/>
      <dgm:spPr/>
      <dgm:t>
        <a:bodyPr/>
        <a:lstStyle/>
        <a:p>
          <a:endParaRPr lang="en-US"/>
        </a:p>
      </dgm:t>
    </dgm:pt>
    <dgm:pt modelId="{86C8F72F-D056-4B15-A9F8-8B206816407F}">
      <dgm:prSet/>
      <dgm:spPr/>
      <dgm:t>
        <a:bodyPr/>
        <a:lstStyle/>
        <a:p>
          <a:r>
            <a:rPr lang="cs-CZ"/>
            <a:t>Tištěné slovo a knihy zdůrazňují lineární princip</a:t>
          </a:r>
          <a:endParaRPr lang="en-US"/>
        </a:p>
      </dgm:t>
    </dgm:pt>
    <dgm:pt modelId="{ACC86C08-708D-4EEB-BF23-1797D629CDD7}" type="parTrans" cxnId="{80506DA2-B85E-4D65-9EB3-3B541DC39F3C}">
      <dgm:prSet/>
      <dgm:spPr/>
      <dgm:t>
        <a:bodyPr/>
        <a:lstStyle/>
        <a:p>
          <a:endParaRPr lang="en-US"/>
        </a:p>
      </dgm:t>
    </dgm:pt>
    <dgm:pt modelId="{A99F089D-6991-4DF1-9A2B-9F5D389A4BCF}" type="sibTrans" cxnId="{80506DA2-B85E-4D65-9EB3-3B541DC39F3C}">
      <dgm:prSet/>
      <dgm:spPr/>
      <dgm:t>
        <a:bodyPr/>
        <a:lstStyle/>
        <a:p>
          <a:endParaRPr lang="en-US"/>
        </a:p>
      </dgm:t>
    </dgm:pt>
    <dgm:pt modelId="{00611B94-7FB1-4BE1-828C-B5D09685ADF0}">
      <dgm:prSet/>
      <dgm:spPr/>
      <dgm:t>
        <a:bodyPr/>
        <a:lstStyle/>
        <a:p>
          <a:r>
            <a:rPr lang="cs-CZ"/>
            <a:t>Při rozhovoru zjišťujeme, že neustále probíhá komplexní síť slov a myšlenek</a:t>
          </a:r>
          <a:endParaRPr lang="en-US"/>
        </a:p>
      </dgm:t>
    </dgm:pt>
    <dgm:pt modelId="{7DDA985E-C27B-4809-A8B1-EF3241326871}" type="parTrans" cxnId="{7E063D27-C5DB-41D4-A706-E8CBFF807F37}">
      <dgm:prSet/>
      <dgm:spPr/>
      <dgm:t>
        <a:bodyPr/>
        <a:lstStyle/>
        <a:p>
          <a:endParaRPr lang="en-US"/>
        </a:p>
      </dgm:t>
    </dgm:pt>
    <dgm:pt modelId="{C6B9349C-E757-424F-9561-A3A4C28A1B13}" type="sibTrans" cxnId="{7E063D27-C5DB-41D4-A706-E8CBFF807F37}">
      <dgm:prSet/>
      <dgm:spPr/>
      <dgm:t>
        <a:bodyPr/>
        <a:lstStyle/>
        <a:p>
          <a:endParaRPr lang="en-US"/>
        </a:p>
      </dgm:t>
    </dgm:pt>
    <dgm:pt modelId="{21B3438F-8C2F-4A19-B879-70FE79371085}">
      <dgm:prSet/>
      <dgm:spPr/>
      <dgm:t>
        <a:bodyPr/>
        <a:lstStyle/>
        <a:p>
          <a:r>
            <a:rPr lang="cs-CZ"/>
            <a:t>Aby mohl efektivně reagovat na informace, musí být informace strukturována</a:t>
          </a:r>
          <a:endParaRPr lang="en-US"/>
        </a:p>
      </dgm:t>
    </dgm:pt>
    <dgm:pt modelId="{77A97BEC-D618-4E32-9D64-F987BF0B44E0}" type="parTrans" cxnId="{003D9C2A-5CED-4DEA-AFAB-86CAE769FBE2}">
      <dgm:prSet/>
      <dgm:spPr/>
      <dgm:t>
        <a:bodyPr/>
        <a:lstStyle/>
        <a:p>
          <a:endParaRPr lang="en-US"/>
        </a:p>
      </dgm:t>
    </dgm:pt>
    <dgm:pt modelId="{4CF56273-1BD7-4375-AF41-3165E78A212B}" type="sibTrans" cxnId="{003D9C2A-5CED-4DEA-AFAB-86CAE769FBE2}">
      <dgm:prSet/>
      <dgm:spPr/>
      <dgm:t>
        <a:bodyPr/>
        <a:lstStyle/>
        <a:p>
          <a:endParaRPr lang="en-US"/>
        </a:p>
      </dgm:t>
    </dgm:pt>
    <dgm:pt modelId="{D89EE361-DA75-463C-AEC5-4D11FF5D46BB}">
      <dgm:prSet/>
      <dgm:spPr/>
      <dgm:t>
        <a:bodyPr/>
        <a:lstStyle/>
        <a:p>
          <a:r>
            <a:rPr lang="cs-CZ"/>
            <a:t>Začínáme ústřední myšlenkou a rozvíjíme další</a:t>
          </a:r>
          <a:endParaRPr lang="en-US"/>
        </a:p>
      </dgm:t>
    </dgm:pt>
    <dgm:pt modelId="{10ECD1E1-B675-4878-B2BC-61C11A589BB1}" type="parTrans" cxnId="{4376CA12-7998-4CE4-B37A-FCAA5101B240}">
      <dgm:prSet/>
      <dgm:spPr/>
      <dgm:t>
        <a:bodyPr/>
        <a:lstStyle/>
        <a:p>
          <a:endParaRPr lang="en-US"/>
        </a:p>
      </dgm:t>
    </dgm:pt>
    <dgm:pt modelId="{D0563C73-FD09-4190-9A61-910947C450F9}" type="sibTrans" cxnId="{4376CA12-7998-4CE4-B37A-FCAA5101B240}">
      <dgm:prSet/>
      <dgm:spPr/>
      <dgm:t>
        <a:bodyPr/>
        <a:lstStyle/>
        <a:p>
          <a:endParaRPr lang="en-US"/>
        </a:p>
      </dgm:t>
    </dgm:pt>
    <dgm:pt modelId="{B2E801CD-E168-43AE-8F22-A3B4A345F0E7}">
      <dgm:prSet/>
      <dgm:spPr/>
      <dgm:t>
        <a:bodyPr/>
        <a:lstStyle/>
        <a:p>
          <a:r>
            <a:rPr lang="cs-CZ"/>
            <a:t>Ústřední myšlenka jde od středu</a:t>
          </a:r>
          <a:endParaRPr lang="en-US"/>
        </a:p>
      </dgm:t>
    </dgm:pt>
    <dgm:pt modelId="{4A93A69F-C37D-47FA-8FEA-BE0F904C8369}" type="parTrans" cxnId="{DA0DF549-81FF-447D-B0F6-D8DDDEF77BDB}">
      <dgm:prSet/>
      <dgm:spPr/>
      <dgm:t>
        <a:bodyPr/>
        <a:lstStyle/>
        <a:p>
          <a:endParaRPr lang="en-US"/>
        </a:p>
      </dgm:t>
    </dgm:pt>
    <dgm:pt modelId="{81DFCA1E-46BF-4FAF-A7BE-4A1D34D3FC85}" type="sibTrans" cxnId="{DA0DF549-81FF-447D-B0F6-D8DDDEF77BDB}">
      <dgm:prSet/>
      <dgm:spPr/>
      <dgm:t>
        <a:bodyPr/>
        <a:lstStyle/>
        <a:p>
          <a:endParaRPr lang="en-US"/>
        </a:p>
      </dgm:t>
    </dgm:pt>
    <dgm:pt modelId="{076CAE7D-C6E7-4E88-93C3-BF0BA6D92A30}" type="pres">
      <dgm:prSet presAssocID="{567D3B14-0A7A-4FAE-B7D9-86E004EB5F39}" presName="root" presStyleCnt="0">
        <dgm:presLayoutVars>
          <dgm:dir/>
          <dgm:resizeHandles val="exact"/>
        </dgm:presLayoutVars>
      </dgm:prSet>
      <dgm:spPr/>
    </dgm:pt>
    <dgm:pt modelId="{7A1588C5-F7EB-4467-840C-BDDED588E506}" type="pres">
      <dgm:prSet presAssocID="{24888DA7-0833-419B-BECD-0993A4D40579}" presName="compNode" presStyleCnt="0"/>
      <dgm:spPr/>
    </dgm:pt>
    <dgm:pt modelId="{56489539-8631-4000-BE68-2D2DC9095817}" type="pres">
      <dgm:prSet presAssocID="{24888DA7-0833-419B-BECD-0993A4D40579}" presName="bgRect" presStyleLbl="bgShp" presStyleIdx="0" presStyleCnt="6"/>
      <dgm:spPr/>
    </dgm:pt>
    <dgm:pt modelId="{4B4AF639-6175-4AC3-AE4B-FC8575711AE0}" type="pres">
      <dgm:prSet presAssocID="{24888DA7-0833-419B-BECD-0993A4D4057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E1B3591-82C8-43A9-BC38-44368164EC22}" type="pres">
      <dgm:prSet presAssocID="{24888DA7-0833-419B-BECD-0993A4D40579}" presName="spaceRect" presStyleCnt="0"/>
      <dgm:spPr/>
    </dgm:pt>
    <dgm:pt modelId="{52D29A7D-7CAB-473D-B718-FA7B52ECC700}" type="pres">
      <dgm:prSet presAssocID="{24888DA7-0833-419B-BECD-0993A4D40579}" presName="parTx" presStyleLbl="revTx" presStyleIdx="0" presStyleCnt="6">
        <dgm:presLayoutVars>
          <dgm:chMax val="0"/>
          <dgm:chPref val="0"/>
        </dgm:presLayoutVars>
      </dgm:prSet>
      <dgm:spPr/>
    </dgm:pt>
    <dgm:pt modelId="{DD9C1B11-0447-43BE-BB29-D29A8406A051}" type="pres">
      <dgm:prSet presAssocID="{53F5F687-8972-4216-BE12-B6E0D88D22B4}" presName="sibTrans" presStyleCnt="0"/>
      <dgm:spPr/>
    </dgm:pt>
    <dgm:pt modelId="{5AF6B4E1-71D6-4AEA-A466-9ED534D4191F}" type="pres">
      <dgm:prSet presAssocID="{86C8F72F-D056-4B15-A9F8-8B206816407F}" presName="compNode" presStyleCnt="0"/>
      <dgm:spPr/>
    </dgm:pt>
    <dgm:pt modelId="{BF5CC074-EC55-4E82-964A-DCE0C2DE8EA3}" type="pres">
      <dgm:prSet presAssocID="{86C8F72F-D056-4B15-A9F8-8B206816407F}" presName="bgRect" presStyleLbl="bgShp" presStyleIdx="1" presStyleCnt="6"/>
      <dgm:spPr/>
    </dgm:pt>
    <dgm:pt modelId="{90843198-CD43-47CF-91DD-E0F6323F1570}" type="pres">
      <dgm:prSet presAssocID="{86C8F72F-D056-4B15-A9F8-8B206816407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74C0356C-CF77-4FAF-965F-1071297C0C75}" type="pres">
      <dgm:prSet presAssocID="{86C8F72F-D056-4B15-A9F8-8B206816407F}" presName="spaceRect" presStyleCnt="0"/>
      <dgm:spPr/>
    </dgm:pt>
    <dgm:pt modelId="{42730DC2-5A29-49B2-886F-436FE5DCEC89}" type="pres">
      <dgm:prSet presAssocID="{86C8F72F-D056-4B15-A9F8-8B206816407F}" presName="parTx" presStyleLbl="revTx" presStyleIdx="1" presStyleCnt="6">
        <dgm:presLayoutVars>
          <dgm:chMax val="0"/>
          <dgm:chPref val="0"/>
        </dgm:presLayoutVars>
      </dgm:prSet>
      <dgm:spPr/>
    </dgm:pt>
    <dgm:pt modelId="{0C32ED1A-B556-4B5E-A2BD-BE3F1208A4B9}" type="pres">
      <dgm:prSet presAssocID="{A99F089D-6991-4DF1-9A2B-9F5D389A4BCF}" presName="sibTrans" presStyleCnt="0"/>
      <dgm:spPr/>
    </dgm:pt>
    <dgm:pt modelId="{061191EC-53A4-4844-9EAA-EF3B73AD9F46}" type="pres">
      <dgm:prSet presAssocID="{00611B94-7FB1-4BE1-828C-B5D09685ADF0}" presName="compNode" presStyleCnt="0"/>
      <dgm:spPr/>
    </dgm:pt>
    <dgm:pt modelId="{356E34F9-B8DD-49C7-B9DA-9E6712DE93CB}" type="pres">
      <dgm:prSet presAssocID="{00611B94-7FB1-4BE1-828C-B5D09685ADF0}" presName="bgRect" presStyleLbl="bgShp" presStyleIdx="2" presStyleCnt="6"/>
      <dgm:spPr/>
    </dgm:pt>
    <dgm:pt modelId="{793D08D8-2E10-4CF8-856F-9F6465066A14}" type="pres">
      <dgm:prSet presAssocID="{00611B94-7FB1-4BE1-828C-B5D09685ADF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3819728-372B-4C75-AE17-C926F5F84CD1}" type="pres">
      <dgm:prSet presAssocID="{00611B94-7FB1-4BE1-828C-B5D09685ADF0}" presName="spaceRect" presStyleCnt="0"/>
      <dgm:spPr/>
    </dgm:pt>
    <dgm:pt modelId="{AD928785-DE9E-4361-9767-187098E30065}" type="pres">
      <dgm:prSet presAssocID="{00611B94-7FB1-4BE1-828C-B5D09685ADF0}" presName="parTx" presStyleLbl="revTx" presStyleIdx="2" presStyleCnt="6">
        <dgm:presLayoutVars>
          <dgm:chMax val="0"/>
          <dgm:chPref val="0"/>
        </dgm:presLayoutVars>
      </dgm:prSet>
      <dgm:spPr/>
    </dgm:pt>
    <dgm:pt modelId="{3BD8C7A4-74E9-47D9-A522-FDEDEEF7FB60}" type="pres">
      <dgm:prSet presAssocID="{C6B9349C-E757-424F-9561-A3A4C28A1B13}" presName="sibTrans" presStyleCnt="0"/>
      <dgm:spPr/>
    </dgm:pt>
    <dgm:pt modelId="{107A54C8-64A5-43CD-80FE-F565DC24ADA6}" type="pres">
      <dgm:prSet presAssocID="{21B3438F-8C2F-4A19-B879-70FE79371085}" presName="compNode" presStyleCnt="0"/>
      <dgm:spPr/>
    </dgm:pt>
    <dgm:pt modelId="{FF92D813-4181-4EC3-87BD-C3A054DE3894}" type="pres">
      <dgm:prSet presAssocID="{21B3438F-8C2F-4A19-B879-70FE79371085}" presName="bgRect" presStyleLbl="bgShp" presStyleIdx="3" presStyleCnt="6"/>
      <dgm:spPr/>
    </dgm:pt>
    <dgm:pt modelId="{0C7CD810-ED13-42A4-A138-076119AC50B8}" type="pres">
      <dgm:prSet presAssocID="{21B3438F-8C2F-4A19-B879-70FE7937108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  <dgm:pt modelId="{92EA2191-2F8C-4130-A39F-C0537A801C00}" type="pres">
      <dgm:prSet presAssocID="{21B3438F-8C2F-4A19-B879-70FE79371085}" presName="spaceRect" presStyleCnt="0"/>
      <dgm:spPr/>
    </dgm:pt>
    <dgm:pt modelId="{FA3455CD-C5D1-45E5-AE35-C5BB094A43CC}" type="pres">
      <dgm:prSet presAssocID="{21B3438F-8C2F-4A19-B879-70FE79371085}" presName="parTx" presStyleLbl="revTx" presStyleIdx="3" presStyleCnt="6">
        <dgm:presLayoutVars>
          <dgm:chMax val="0"/>
          <dgm:chPref val="0"/>
        </dgm:presLayoutVars>
      </dgm:prSet>
      <dgm:spPr/>
    </dgm:pt>
    <dgm:pt modelId="{8E16E9D0-80BE-4896-8836-63B93D5B17E4}" type="pres">
      <dgm:prSet presAssocID="{4CF56273-1BD7-4375-AF41-3165E78A212B}" presName="sibTrans" presStyleCnt="0"/>
      <dgm:spPr/>
    </dgm:pt>
    <dgm:pt modelId="{2FA1A93D-20B3-4314-853A-E0AFD3D2C73D}" type="pres">
      <dgm:prSet presAssocID="{D89EE361-DA75-463C-AEC5-4D11FF5D46BB}" presName="compNode" presStyleCnt="0"/>
      <dgm:spPr/>
    </dgm:pt>
    <dgm:pt modelId="{2611346E-CF96-40C7-931E-89E1EACF349B}" type="pres">
      <dgm:prSet presAssocID="{D89EE361-DA75-463C-AEC5-4D11FF5D46BB}" presName="bgRect" presStyleLbl="bgShp" presStyleIdx="4" presStyleCnt="6"/>
      <dgm:spPr/>
    </dgm:pt>
    <dgm:pt modelId="{C1052B81-7FD2-40F1-BF4C-AE969F628516}" type="pres">
      <dgm:prSet presAssocID="{D89EE361-DA75-463C-AEC5-4D11FF5D46B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ACF4A84-9FB3-4F12-9406-FB973D40ABE0}" type="pres">
      <dgm:prSet presAssocID="{D89EE361-DA75-463C-AEC5-4D11FF5D46BB}" presName="spaceRect" presStyleCnt="0"/>
      <dgm:spPr/>
    </dgm:pt>
    <dgm:pt modelId="{ED5E6143-7549-4C24-89CC-AF7A0883F906}" type="pres">
      <dgm:prSet presAssocID="{D89EE361-DA75-463C-AEC5-4D11FF5D46BB}" presName="parTx" presStyleLbl="revTx" presStyleIdx="4" presStyleCnt="6">
        <dgm:presLayoutVars>
          <dgm:chMax val="0"/>
          <dgm:chPref val="0"/>
        </dgm:presLayoutVars>
      </dgm:prSet>
      <dgm:spPr/>
    </dgm:pt>
    <dgm:pt modelId="{AE0C901C-65A5-44EA-846B-F7A9B53A9B3C}" type="pres">
      <dgm:prSet presAssocID="{D0563C73-FD09-4190-9A61-910947C450F9}" presName="sibTrans" presStyleCnt="0"/>
      <dgm:spPr/>
    </dgm:pt>
    <dgm:pt modelId="{81955368-3E36-43F8-A1DD-ED3DFB47F492}" type="pres">
      <dgm:prSet presAssocID="{B2E801CD-E168-43AE-8F22-A3B4A345F0E7}" presName="compNode" presStyleCnt="0"/>
      <dgm:spPr/>
    </dgm:pt>
    <dgm:pt modelId="{3C4D7D16-1DD5-4F71-B09D-1454D5A6575D}" type="pres">
      <dgm:prSet presAssocID="{B2E801CD-E168-43AE-8F22-A3B4A345F0E7}" presName="bgRect" presStyleLbl="bgShp" presStyleIdx="5" presStyleCnt="6"/>
      <dgm:spPr/>
    </dgm:pt>
    <dgm:pt modelId="{845DD6E2-E08C-486E-8DCC-951A5058DB24}" type="pres">
      <dgm:prSet presAssocID="{B2E801CD-E168-43AE-8F22-A3B4A345F0E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1D681E3D-F788-4C5E-A287-5BB8BA4D7749}" type="pres">
      <dgm:prSet presAssocID="{B2E801CD-E168-43AE-8F22-A3B4A345F0E7}" presName="spaceRect" presStyleCnt="0"/>
      <dgm:spPr/>
    </dgm:pt>
    <dgm:pt modelId="{5CD16BDE-8CE8-423F-8CE8-EA92270ABD1A}" type="pres">
      <dgm:prSet presAssocID="{B2E801CD-E168-43AE-8F22-A3B4A345F0E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665310B-6B1F-4BF4-83EA-6860F4391745}" type="presOf" srcId="{24888DA7-0833-419B-BECD-0993A4D40579}" destId="{52D29A7D-7CAB-473D-B718-FA7B52ECC700}" srcOrd="0" destOrd="0" presId="urn:microsoft.com/office/officeart/2018/2/layout/IconVerticalSolidList#11"/>
    <dgm:cxn modelId="{4376CA12-7998-4CE4-B37A-FCAA5101B240}" srcId="{567D3B14-0A7A-4FAE-B7D9-86E004EB5F39}" destId="{D89EE361-DA75-463C-AEC5-4D11FF5D46BB}" srcOrd="4" destOrd="0" parTransId="{10ECD1E1-B675-4878-B2BC-61C11A589BB1}" sibTransId="{D0563C73-FD09-4190-9A61-910947C450F9}"/>
    <dgm:cxn modelId="{1D6F8B1F-C836-4B4B-839C-00E05A8E0A26}" type="presOf" srcId="{86C8F72F-D056-4B15-A9F8-8B206816407F}" destId="{42730DC2-5A29-49B2-886F-436FE5DCEC89}" srcOrd="0" destOrd="0" presId="urn:microsoft.com/office/officeart/2018/2/layout/IconVerticalSolidList#11"/>
    <dgm:cxn modelId="{7E063D27-C5DB-41D4-A706-E8CBFF807F37}" srcId="{567D3B14-0A7A-4FAE-B7D9-86E004EB5F39}" destId="{00611B94-7FB1-4BE1-828C-B5D09685ADF0}" srcOrd="2" destOrd="0" parTransId="{7DDA985E-C27B-4809-A8B1-EF3241326871}" sibTransId="{C6B9349C-E757-424F-9561-A3A4C28A1B13}"/>
    <dgm:cxn modelId="{003D9C2A-5CED-4DEA-AFAB-86CAE769FBE2}" srcId="{567D3B14-0A7A-4FAE-B7D9-86E004EB5F39}" destId="{21B3438F-8C2F-4A19-B879-70FE79371085}" srcOrd="3" destOrd="0" parTransId="{77A97BEC-D618-4E32-9D64-F987BF0B44E0}" sibTransId="{4CF56273-1BD7-4375-AF41-3165E78A212B}"/>
    <dgm:cxn modelId="{DA0DF549-81FF-447D-B0F6-D8DDDEF77BDB}" srcId="{567D3B14-0A7A-4FAE-B7D9-86E004EB5F39}" destId="{B2E801CD-E168-43AE-8F22-A3B4A345F0E7}" srcOrd="5" destOrd="0" parTransId="{4A93A69F-C37D-47FA-8FEA-BE0F904C8369}" sibTransId="{81DFCA1E-46BF-4FAF-A7BE-4A1D34D3FC85}"/>
    <dgm:cxn modelId="{E5C2B17C-6F9F-4D57-A399-0B1B31A6DE29}" type="presOf" srcId="{00611B94-7FB1-4BE1-828C-B5D09685ADF0}" destId="{AD928785-DE9E-4361-9767-187098E30065}" srcOrd="0" destOrd="0" presId="urn:microsoft.com/office/officeart/2018/2/layout/IconVerticalSolidList#11"/>
    <dgm:cxn modelId="{80506DA2-B85E-4D65-9EB3-3B541DC39F3C}" srcId="{567D3B14-0A7A-4FAE-B7D9-86E004EB5F39}" destId="{86C8F72F-D056-4B15-A9F8-8B206816407F}" srcOrd="1" destOrd="0" parTransId="{ACC86C08-708D-4EEB-BF23-1797D629CDD7}" sibTransId="{A99F089D-6991-4DF1-9A2B-9F5D389A4BCF}"/>
    <dgm:cxn modelId="{FEF373E0-9B18-477D-89B1-11AF495728DF}" type="presOf" srcId="{567D3B14-0A7A-4FAE-B7D9-86E004EB5F39}" destId="{076CAE7D-C6E7-4E88-93C3-BF0BA6D92A30}" srcOrd="0" destOrd="0" presId="urn:microsoft.com/office/officeart/2018/2/layout/IconVerticalSolidList#11"/>
    <dgm:cxn modelId="{0048E8E4-ED23-4F7E-A807-0241476D2379}" type="presOf" srcId="{D89EE361-DA75-463C-AEC5-4D11FF5D46BB}" destId="{ED5E6143-7549-4C24-89CC-AF7A0883F906}" srcOrd="0" destOrd="0" presId="urn:microsoft.com/office/officeart/2018/2/layout/IconVerticalSolidList#11"/>
    <dgm:cxn modelId="{461DC4E5-4A7A-49C4-B2F2-3F3C96A1F32F}" type="presOf" srcId="{B2E801CD-E168-43AE-8F22-A3B4A345F0E7}" destId="{5CD16BDE-8CE8-423F-8CE8-EA92270ABD1A}" srcOrd="0" destOrd="0" presId="urn:microsoft.com/office/officeart/2018/2/layout/IconVerticalSolidList#11"/>
    <dgm:cxn modelId="{DF4303F1-FD66-4530-9703-E03F6286FA90}" srcId="{567D3B14-0A7A-4FAE-B7D9-86E004EB5F39}" destId="{24888DA7-0833-419B-BECD-0993A4D40579}" srcOrd="0" destOrd="0" parTransId="{137D330D-2CDD-4AD7-A242-F573B60F3E74}" sibTransId="{53F5F687-8972-4216-BE12-B6E0D88D22B4}"/>
    <dgm:cxn modelId="{E20049FA-A3F9-4FED-8818-D05E4404F7F9}" type="presOf" srcId="{21B3438F-8C2F-4A19-B879-70FE79371085}" destId="{FA3455CD-C5D1-45E5-AE35-C5BB094A43CC}" srcOrd="0" destOrd="0" presId="urn:microsoft.com/office/officeart/2018/2/layout/IconVerticalSolidList#11"/>
    <dgm:cxn modelId="{D509A842-9E59-4FF8-BAD1-F2B471965DB7}" type="presParOf" srcId="{076CAE7D-C6E7-4E88-93C3-BF0BA6D92A30}" destId="{7A1588C5-F7EB-4467-840C-BDDED588E506}" srcOrd="0" destOrd="0" presId="urn:microsoft.com/office/officeart/2018/2/layout/IconVerticalSolidList#11"/>
    <dgm:cxn modelId="{4847F9F4-8790-4945-AEE2-72B07D45275C}" type="presParOf" srcId="{7A1588C5-F7EB-4467-840C-BDDED588E506}" destId="{56489539-8631-4000-BE68-2D2DC9095817}" srcOrd="0" destOrd="0" presId="urn:microsoft.com/office/officeart/2018/2/layout/IconVerticalSolidList#11"/>
    <dgm:cxn modelId="{10EF9B4C-746C-4A02-8307-7AC7A78C8371}" type="presParOf" srcId="{7A1588C5-F7EB-4467-840C-BDDED588E506}" destId="{4B4AF639-6175-4AC3-AE4B-FC8575711AE0}" srcOrd="1" destOrd="0" presId="urn:microsoft.com/office/officeart/2018/2/layout/IconVerticalSolidList#11"/>
    <dgm:cxn modelId="{5C9000F5-898B-451F-8DDB-E97986C13265}" type="presParOf" srcId="{7A1588C5-F7EB-4467-840C-BDDED588E506}" destId="{BE1B3591-82C8-43A9-BC38-44368164EC22}" srcOrd="2" destOrd="0" presId="urn:microsoft.com/office/officeart/2018/2/layout/IconVerticalSolidList#11"/>
    <dgm:cxn modelId="{7014CE3A-C4B7-4C36-BB3E-7471FF95F07A}" type="presParOf" srcId="{7A1588C5-F7EB-4467-840C-BDDED588E506}" destId="{52D29A7D-7CAB-473D-B718-FA7B52ECC700}" srcOrd="3" destOrd="0" presId="urn:microsoft.com/office/officeart/2018/2/layout/IconVerticalSolidList#11"/>
    <dgm:cxn modelId="{35DB7159-0994-4B84-93FD-110BBC7DBC96}" type="presParOf" srcId="{076CAE7D-C6E7-4E88-93C3-BF0BA6D92A30}" destId="{DD9C1B11-0447-43BE-BB29-D29A8406A051}" srcOrd="1" destOrd="0" presId="urn:microsoft.com/office/officeart/2018/2/layout/IconVerticalSolidList#11"/>
    <dgm:cxn modelId="{1CCF95E5-7967-41F1-A232-456B5DF9FD58}" type="presParOf" srcId="{076CAE7D-C6E7-4E88-93C3-BF0BA6D92A30}" destId="{5AF6B4E1-71D6-4AEA-A466-9ED534D4191F}" srcOrd="2" destOrd="0" presId="urn:microsoft.com/office/officeart/2018/2/layout/IconVerticalSolidList#11"/>
    <dgm:cxn modelId="{42F1FC70-90A6-4BA0-A6D2-BAB1F5C90C6F}" type="presParOf" srcId="{5AF6B4E1-71D6-4AEA-A466-9ED534D4191F}" destId="{BF5CC074-EC55-4E82-964A-DCE0C2DE8EA3}" srcOrd="0" destOrd="0" presId="urn:microsoft.com/office/officeart/2018/2/layout/IconVerticalSolidList#11"/>
    <dgm:cxn modelId="{60453650-732B-4054-9953-1C1B84991B35}" type="presParOf" srcId="{5AF6B4E1-71D6-4AEA-A466-9ED534D4191F}" destId="{90843198-CD43-47CF-91DD-E0F6323F1570}" srcOrd="1" destOrd="0" presId="urn:microsoft.com/office/officeart/2018/2/layout/IconVerticalSolidList#11"/>
    <dgm:cxn modelId="{B78E5B81-EC73-4AAB-A4D1-964BDA7A1706}" type="presParOf" srcId="{5AF6B4E1-71D6-4AEA-A466-9ED534D4191F}" destId="{74C0356C-CF77-4FAF-965F-1071297C0C75}" srcOrd="2" destOrd="0" presId="urn:microsoft.com/office/officeart/2018/2/layout/IconVerticalSolidList#11"/>
    <dgm:cxn modelId="{4BB36151-3B1A-4A3C-993B-099C7C6B49F8}" type="presParOf" srcId="{5AF6B4E1-71D6-4AEA-A466-9ED534D4191F}" destId="{42730DC2-5A29-49B2-886F-436FE5DCEC89}" srcOrd="3" destOrd="0" presId="urn:microsoft.com/office/officeart/2018/2/layout/IconVerticalSolidList#11"/>
    <dgm:cxn modelId="{A8520527-FBDD-4C02-8158-4A50EFEC560D}" type="presParOf" srcId="{076CAE7D-C6E7-4E88-93C3-BF0BA6D92A30}" destId="{0C32ED1A-B556-4B5E-A2BD-BE3F1208A4B9}" srcOrd="3" destOrd="0" presId="urn:microsoft.com/office/officeart/2018/2/layout/IconVerticalSolidList#11"/>
    <dgm:cxn modelId="{FABD2AA7-E977-4B5A-BD16-66DBB4DDB758}" type="presParOf" srcId="{076CAE7D-C6E7-4E88-93C3-BF0BA6D92A30}" destId="{061191EC-53A4-4844-9EAA-EF3B73AD9F46}" srcOrd="4" destOrd="0" presId="urn:microsoft.com/office/officeart/2018/2/layout/IconVerticalSolidList#11"/>
    <dgm:cxn modelId="{B0C43D8E-6DBE-4109-BEEC-FB718C365018}" type="presParOf" srcId="{061191EC-53A4-4844-9EAA-EF3B73AD9F46}" destId="{356E34F9-B8DD-49C7-B9DA-9E6712DE93CB}" srcOrd="0" destOrd="0" presId="urn:microsoft.com/office/officeart/2018/2/layout/IconVerticalSolidList#11"/>
    <dgm:cxn modelId="{AF466E91-DA95-4A10-B7BB-932131096338}" type="presParOf" srcId="{061191EC-53A4-4844-9EAA-EF3B73AD9F46}" destId="{793D08D8-2E10-4CF8-856F-9F6465066A14}" srcOrd="1" destOrd="0" presId="urn:microsoft.com/office/officeart/2018/2/layout/IconVerticalSolidList#11"/>
    <dgm:cxn modelId="{1E60B85E-D21B-4812-8C42-80C90C9D30AB}" type="presParOf" srcId="{061191EC-53A4-4844-9EAA-EF3B73AD9F46}" destId="{23819728-372B-4C75-AE17-C926F5F84CD1}" srcOrd="2" destOrd="0" presId="urn:microsoft.com/office/officeart/2018/2/layout/IconVerticalSolidList#11"/>
    <dgm:cxn modelId="{590DEF0F-0859-47B7-9298-79A6BA62DC35}" type="presParOf" srcId="{061191EC-53A4-4844-9EAA-EF3B73AD9F46}" destId="{AD928785-DE9E-4361-9767-187098E30065}" srcOrd="3" destOrd="0" presId="urn:microsoft.com/office/officeart/2018/2/layout/IconVerticalSolidList#11"/>
    <dgm:cxn modelId="{A64976A2-75C8-4256-AFF2-398AEF54348C}" type="presParOf" srcId="{076CAE7D-C6E7-4E88-93C3-BF0BA6D92A30}" destId="{3BD8C7A4-74E9-47D9-A522-FDEDEEF7FB60}" srcOrd="5" destOrd="0" presId="urn:microsoft.com/office/officeart/2018/2/layout/IconVerticalSolidList#11"/>
    <dgm:cxn modelId="{8DF571AC-0D58-4D57-AA27-7A9157E8A1E8}" type="presParOf" srcId="{076CAE7D-C6E7-4E88-93C3-BF0BA6D92A30}" destId="{107A54C8-64A5-43CD-80FE-F565DC24ADA6}" srcOrd="6" destOrd="0" presId="urn:microsoft.com/office/officeart/2018/2/layout/IconVerticalSolidList#11"/>
    <dgm:cxn modelId="{956AF0E2-79AE-4556-B41D-6232F0AE5E20}" type="presParOf" srcId="{107A54C8-64A5-43CD-80FE-F565DC24ADA6}" destId="{FF92D813-4181-4EC3-87BD-C3A054DE3894}" srcOrd="0" destOrd="0" presId="urn:microsoft.com/office/officeart/2018/2/layout/IconVerticalSolidList#11"/>
    <dgm:cxn modelId="{6C821AD4-2151-4383-B58A-67016E805868}" type="presParOf" srcId="{107A54C8-64A5-43CD-80FE-F565DC24ADA6}" destId="{0C7CD810-ED13-42A4-A138-076119AC50B8}" srcOrd="1" destOrd="0" presId="urn:microsoft.com/office/officeart/2018/2/layout/IconVerticalSolidList#11"/>
    <dgm:cxn modelId="{D90A0A0A-FFB2-4FFE-B1AD-AE7DB572DCAA}" type="presParOf" srcId="{107A54C8-64A5-43CD-80FE-F565DC24ADA6}" destId="{92EA2191-2F8C-4130-A39F-C0537A801C00}" srcOrd="2" destOrd="0" presId="urn:microsoft.com/office/officeart/2018/2/layout/IconVerticalSolidList#11"/>
    <dgm:cxn modelId="{26AD0318-6967-4E84-981A-FDAFC9337DD2}" type="presParOf" srcId="{107A54C8-64A5-43CD-80FE-F565DC24ADA6}" destId="{FA3455CD-C5D1-45E5-AE35-C5BB094A43CC}" srcOrd="3" destOrd="0" presId="urn:microsoft.com/office/officeart/2018/2/layout/IconVerticalSolidList#11"/>
    <dgm:cxn modelId="{D19DED3B-9748-480D-A82B-5D5F3228469A}" type="presParOf" srcId="{076CAE7D-C6E7-4E88-93C3-BF0BA6D92A30}" destId="{8E16E9D0-80BE-4896-8836-63B93D5B17E4}" srcOrd="7" destOrd="0" presId="urn:microsoft.com/office/officeart/2018/2/layout/IconVerticalSolidList#11"/>
    <dgm:cxn modelId="{2D677706-C751-46BC-AA36-2E48F4D020C6}" type="presParOf" srcId="{076CAE7D-C6E7-4E88-93C3-BF0BA6D92A30}" destId="{2FA1A93D-20B3-4314-853A-E0AFD3D2C73D}" srcOrd="8" destOrd="0" presId="urn:microsoft.com/office/officeart/2018/2/layout/IconVerticalSolidList#11"/>
    <dgm:cxn modelId="{A2112080-539B-45E5-A62E-8C618A5A910C}" type="presParOf" srcId="{2FA1A93D-20B3-4314-853A-E0AFD3D2C73D}" destId="{2611346E-CF96-40C7-931E-89E1EACF349B}" srcOrd="0" destOrd="0" presId="urn:microsoft.com/office/officeart/2018/2/layout/IconVerticalSolidList#11"/>
    <dgm:cxn modelId="{1043E6BF-9A5B-4B74-8217-B952C741CAF4}" type="presParOf" srcId="{2FA1A93D-20B3-4314-853A-E0AFD3D2C73D}" destId="{C1052B81-7FD2-40F1-BF4C-AE969F628516}" srcOrd="1" destOrd="0" presId="urn:microsoft.com/office/officeart/2018/2/layout/IconVerticalSolidList#11"/>
    <dgm:cxn modelId="{F6A9EA97-BED1-4D9D-A606-11243334D5A2}" type="presParOf" srcId="{2FA1A93D-20B3-4314-853A-E0AFD3D2C73D}" destId="{FACF4A84-9FB3-4F12-9406-FB973D40ABE0}" srcOrd="2" destOrd="0" presId="urn:microsoft.com/office/officeart/2018/2/layout/IconVerticalSolidList#11"/>
    <dgm:cxn modelId="{74ED47D5-4476-4C55-BB7F-8FF5ADD22F72}" type="presParOf" srcId="{2FA1A93D-20B3-4314-853A-E0AFD3D2C73D}" destId="{ED5E6143-7549-4C24-89CC-AF7A0883F906}" srcOrd="3" destOrd="0" presId="urn:microsoft.com/office/officeart/2018/2/layout/IconVerticalSolidList#11"/>
    <dgm:cxn modelId="{C5A1ABE8-9BA5-4591-B306-676D406921D0}" type="presParOf" srcId="{076CAE7D-C6E7-4E88-93C3-BF0BA6D92A30}" destId="{AE0C901C-65A5-44EA-846B-F7A9B53A9B3C}" srcOrd="9" destOrd="0" presId="urn:microsoft.com/office/officeart/2018/2/layout/IconVerticalSolidList#11"/>
    <dgm:cxn modelId="{A8C66C11-0F01-4B26-A9D9-F37745B08029}" type="presParOf" srcId="{076CAE7D-C6E7-4E88-93C3-BF0BA6D92A30}" destId="{81955368-3E36-43F8-A1DD-ED3DFB47F492}" srcOrd="10" destOrd="0" presId="urn:microsoft.com/office/officeart/2018/2/layout/IconVerticalSolidList#11"/>
    <dgm:cxn modelId="{DFE13837-5F18-4D76-90C3-BD46D43B66B9}" type="presParOf" srcId="{81955368-3E36-43F8-A1DD-ED3DFB47F492}" destId="{3C4D7D16-1DD5-4F71-B09D-1454D5A6575D}" srcOrd="0" destOrd="0" presId="urn:microsoft.com/office/officeart/2018/2/layout/IconVerticalSolidList#11"/>
    <dgm:cxn modelId="{69FE5E03-CECF-4849-9439-4C4B288974CB}" type="presParOf" srcId="{81955368-3E36-43F8-A1DD-ED3DFB47F492}" destId="{845DD6E2-E08C-486E-8DCC-951A5058DB24}" srcOrd="1" destOrd="0" presId="urn:microsoft.com/office/officeart/2018/2/layout/IconVerticalSolidList#11"/>
    <dgm:cxn modelId="{77BE01DA-132E-4F90-A5E0-5DBA12CF494A}" type="presParOf" srcId="{81955368-3E36-43F8-A1DD-ED3DFB47F492}" destId="{1D681E3D-F788-4C5E-A287-5BB8BA4D7749}" srcOrd="2" destOrd="0" presId="urn:microsoft.com/office/officeart/2018/2/layout/IconVerticalSolidList#11"/>
    <dgm:cxn modelId="{2CB14174-56A8-4389-93E3-93565F5D1BC3}" type="presParOf" srcId="{81955368-3E36-43F8-A1DD-ED3DFB47F492}" destId="{5CD16BDE-8CE8-423F-8CE8-EA92270ABD1A}" srcOrd="3" destOrd="0" presId="urn:microsoft.com/office/officeart/2018/2/layout/IconVerticalSolidList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46007DC-D8C6-4846-BF08-2E8C6F0569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FA3402-36FA-4169-9363-718E4604FD84}">
      <dgm:prSet/>
      <dgm:spPr/>
      <dgm:t>
        <a:bodyPr/>
        <a:lstStyle/>
        <a:p>
          <a:r>
            <a:rPr lang="cs-CZ"/>
            <a:t>brainstorming“ ve fázi evokace</a:t>
          </a:r>
          <a:endParaRPr lang="en-US"/>
        </a:p>
      </dgm:t>
    </dgm:pt>
    <dgm:pt modelId="{EAB2346C-75A0-4A6A-B022-808ECB5806DB}" type="parTrans" cxnId="{EC45ACC9-1399-44A3-A09E-BA6A11D8A42B}">
      <dgm:prSet/>
      <dgm:spPr/>
      <dgm:t>
        <a:bodyPr/>
        <a:lstStyle/>
        <a:p>
          <a:endParaRPr lang="en-US"/>
        </a:p>
      </dgm:t>
    </dgm:pt>
    <dgm:pt modelId="{4A7C5091-7CD4-4F98-9480-4542B790342A}" type="sibTrans" cxnId="{EC45ACC9-1399-44A3-A09E-BA6A11D8A42B}">
      <dgm:prSet/>
      <dgm:spPr/>
      <dgm:t>
        <a:bodyPr/>
        <a:lstStyle/>
        <a:p>
          <a:endParaRPr lang="en-US"/>
        </a:p>
      </dgm:t>
    </dgm:pt>
    <dgm:pt modelId="{75EB3B4D-1AAA-45F0-A33C-155B27B9291A}">
      <dgm:prSet/>
      <dgm:spPr/>
      <dgm:t>
        <a:bodyPr/>
        <a:lstStyle/>
        <a:p>
          <a:r>
            <a:rPr lang="cs-CZ"/>
            <a:t>I.N.S.E.R.T – aktivní práce s psaným, čteným textem, ve fázi uvědomění si významu a reflexe</a:t>
          </a:r>
          <a:endParaRPr lang="en-US"/>
        </a:p>
      </dgm:t>
    </dgm:pt>
    <dgm:pt modelId="{2DB16E71-16F9-477F-BB5A-0DD12A222028}" type="parTrans" cxnId="{15373CA4-AF55-4B0E-B246-CEE8FED963D9}">
      <dgm:prSet/>
      <dgm:spPr/>
      <dgm:t>
        <a:bodyPr/>
        <a:lstStyle/>
        <a:p>
          <a:endParaRPr lang="en-US"/>
        </a:p>
      </dgm:t>
    </dgm:pt>
    <dgm:pt modelId="{1DE68096-994F-4296-AD38-34FDF3F315F9}" type="sibTrans" cxnId="{15373CA4-AF55-4B0E-B246-CEE8FED963D9}">
      <dgm:prSet/>
      <dgm:spPr/>
      <dgm:t>
        <a:bodyPr/>
        <a:lstStyle/>
        <a:p>
          <a:endParaRPr lang="en-US"/>
        </a:p>
      </dgm:t>
    </dgm:pt>
    <dgm:pt modelId="{B923D4A7-E616-4268-BE6C-2E628CE5422C}">
      <dgm:prSet/>
      <dgm:spPr/>
      <dgm:t>
        <a:bodyPr/>
        <a:lstStyle/>
        <a:p>
          <a:r>
            <a:rPr lang="cs-CZ"/>
            <a:t>„fajfku“ u informace, kterou jste si potvrdili, co již víte</a:t>
          </a:r>
          <a:endParaRPr lang="en-US"/>
        </a:p>
      </dgm:t>
    </dgm:pt>
    <dgm:pt modelId="{4A834D85-4EEB-46A0-BB5A-9DEA9B5B612E}" type="parTrans" cxnId="{626BBCF3-705F-47A1-B1AB-E115E56F6EDB}">
      <dgm:prSet/>
      <dgm:spPr/>
      <dgm:t>
        <a:bodyPr/>
        <a:lstStyle/>
        <a:p>
          <a:endParaRPr lang="en-US"/>
        </a:p>
      </dgm:t>
    </dgm:pt>
    <dgm:pt modelId="{2E7C9DF0-4670-4D50-ABEA-415453588D03}" type="sibTrans" cxnId="{626BBCF3-705F-47A1-B1AB-E115E56F6EDB}">
      <dgm:prSet/>
      <dgm:spPr/>
      <dgm:t>
        <a:bodyPr/>
        <a:lstStyle/>
        <a:p>
          <a:endParaRPr lang="en-US"/>
        </a:p>
      </dgm:t>
    </dgm:pt>
    <dgm:pt modelId="{6FB56876-DA74-47BA-B9A7-9DEDECB4DBDE}">
      <dgm:prSet/>
      <dgm:spPr/>
      <dgm:t>
        <a:bodyPr/>
        <a:lstStyle/>
        <a:p>
          <a:r>
            <a:rPr lang="cs-CZ"/>
            <a:t>„mínus“ tam, kde jste se setkali s informací, která je v rozporu s tím, co jste si mysleli</a:t>
          </a:r>
          <a:endParaRPr lang="en-US"/>
        </a:p>
      </dgm:t>
    </dgm:pt>
    <dgm:pt modelId="{F7EDDE08-6260-4492-AE09-5094E62F5026}" type="parTrans" cxnId="{09A04F74-FB42-49BE-A663-F3408469A835}">
      <dgm:prSet/>
      <dgm:spPr/>
      <dgm:t>
        <a:bodyPr/>
        <a:lstStyle/>
        <a:p>
          <a:endParaRPr lang="en-US"/>
        </a:p>
      </dgm:t>
    </dgm:pt>
    <dgm:pt modelId="{ABB4E6E3-119C-449C-921D-CE901D51B2F6}" type="sibTrans" cxnId="{09A04F74-FB42-49BE-A663-F3408469A835}">
      <dgm:prSet/>
      <dgm:spPr/>
      <dgm:t>
        <a:bodyPr/>
        <a:lstStyle/>
        <a:p>
          <a:endParaRPr lang="en-US"/>
        </a:p>
      </dgm:t>
    </dgm:pt>
    <dgm:pt modelId="{284F71CB-73B9-47D4-B3D6-1D844FE181F2}">
      <dgm:prSet/>
      <dgm:spPr/>
      <dgm:t>
        <a:bodyPr/>
        <a:lstStyle/>
        <a:p>
          <a:r>
            <a:rPr lang="cs-CZ"/>
            <a:t>+“plus“ u nové informace</a:t>
          </a:r>
          <a:endParaRPr lang="en-US"/>
        </a:p>
      </dgm:t>
    </dgm:pt>
    <dgm:pt modelId="{0F425B0D-396F-49E7-B243-269AE0A8F331}" type="parTrans" cxnId="{1081F21B-1EBB-4231-8269-43C51693FE1E}">
      <dgm:prSet/>
      <dgm:spPr/>
      <dgm:t>
        <a:bodyPr/>
        <a:lstStyle/>
        <a:p>
          <a:endParaRPr lang="en-US"/>
        </a:p>
      </dgm:t>
    </dgm:pt>
    <dgm:pt modelId="{B367571A-3AF5-4CC1-A5C7-8AFF2911ED6D}" type="sibTrans" cxnId="{1081F21B-1EBB-4231-8269-43C51693FE1E}">
      <dgm:prSet/>
      <dgm:spPr/>
      <dgm:t>
        <a:bodyPr/>
        <a:lstStyle/>
        <a:p>
          <a:endParaRPr lang="en-US"/>
        </a:p>
      </dgm:t>
    </dgm:pt>
    <dgm:pt modelId="{21289F59-0C6E-4658-94BB-7E8DD7FC59E6}">
      <dgm:prSet/>
      <dgm:spPr/>
      <dgm:t>
        <a:bodyPr/>
        <a:lstStyle/>
        <a:p>
          <a:r>
            <a:rPr lang="cs-CZ"/>
            <a:t>? „otazník“ čemu nerozumím</a:t>
          </a:r>
          <a:endParaRPr lang="en-US"/>
        </a:p>
      </dgm:t>
    </dgm:pt>
    <dgm:pt modelId="{CEC7AB84-496D-4740-A80A-9745D89B00D9}" type="parTrans" cxnId="{ADE79049-33EE-4696-9B94-876FF589DF37}">
      <dgm:prSet/>
      <dgm:spPr/>
      <dgm:t>
        <a:bodyPr/>
        <a:lstStyle/>
        <a:p>
          <a:endParaRPr lang="en-US"/>
        </a:p>
      </dgm:t>
    </dgm:pt>
    <dgm:pt modelId="{323BE3B7-E98E-4921-B638-D3864CD232EA}" type="sibTrans" cxnId="{ADE79049-33EE-4696-9B94-876FF589DF37}">
      <dgm:prSet/>
      <dgm:spPr/>
      <dgm:t>
        <a:bodyPr/>
        <a:lstStyle/>
        <a:p>
          <a:endParaRPr lang="en-US"/>
        </a:p>
      </dgm:t>
    </dgm:pt>
    <dgm:pt modelId="{C69B92AE-02C0-47B4-90FB-5C431C39E077}" type="pres">
      <dgm:prSet presAssocID="{C46007DC-D8C6-4846-BF08-2E8C6F056912}" presName="linear" presStyleCnt="0">
        <dgm:presLayoutVars>
          <dgm:animLvl val="lvl"/>
          <dgm:resizeHandles val="exact"/>
        </dgm:presLayoutVars>
      </dgm:prSet>
      <dgm:spPr/>
    </dgm:pt>
    <dgm:pt modelId="{DECF96DD-68C2-4427-8587-7660044360C7}" type="pres">
      <dgm:prSet presAssocID="{66FA3402-36FA-4169-9363-718E4604FD8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3B89F36-D0B9-4FEC-AF92-68941D0BA61E}" type="pres">
      <dgm:prSet presAssocID="{4A7C5091-7CD4-4F98-9480-4542B790342A}" presName="spacer" presStyleCnt="0"/>
      <dgm:spPr/>
    </dgm:pt>
    <dgm:pt modelId="{BD7A03A2-75D8-443C-8F93-6FD85CE81510}" type="pres">
      <dgm:prSet presAssocID="{75EB3B4D-1AAA-45F0-A33C-155B27B929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AE78B4E-1D31-4315-AFC9-27BD023E049F}" type="pres">
      <dgm:prSet presAssocID="{1DE68096-994F-4296-AD38-34FDF3F315F9}" presName="spacer" presStyleCnt="0"/>
      <dgm:spPr/>
    </dgm:pt>
    <dgm:pt modelId="{23677122-0D0C-42CA-A978-4B3D9717D635}" type="pres">
      <dgm:prSet presAssocID="{B923D4A7-E616-4268-BE6C-2E628CE5422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C6EEBA5-53E2-4110-8C85-C15C8EEC443F}" type="pres">
      <dgm:prSet presAssocID="{2E7C9DF0-4670-4D50-ABEA-415453588D03}" presName="spacer" presStyleCnt="0"/>
      <dgm:spPr/>
    </dgm:pt>
    <dgm:pt modelId="{8C2E0EEE-FF68-48E3-ABC4-7D1C341D4840}" type="pres">
      <dgm:prSet presAssocID="{6FB56876-DA74-47BA-B9A7-9DEDECB4DBD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5D129A-36AE-4F68-87B5-22306E5BC918}" type="pres">
      <dgm:prSet presAssocID="{ABB4E6E3-119C-449C-921D-CE901D51B2F6}" presName="spacer" presStyleCnt="0"/>
      <dgm:spPr/>
    </dgm:pt>
    <dgm:pt modelId="{0AD967C2-E84E-45FC-942D-0073980B013C}" type="pres">
      <dgm:prSet presAssocID="{284F71CB-73B9-47D4-B3D6-1D844FE181F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3EDAA42-AE78-4F7B-8D0A-D02FD9CB9A10}" type="pres">
      <dgm:prSet presAssocID="{B367571A-3AF5-4CC1-A5C7-8AFF2911ED6D}" presName="spacer" presStyleCnt="0"/>
      <dgm:spPr/>
    </dgm:pt>
    <dgm:pt modelId="{9CA49161-4B94-45C8-8D12-BF88C1304738}" type="pres">
      <dgm:prSet presAssocID="{21289F59-0C6E-4658-94BB-7E8DD7FC59E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81F21B-1EBB-4231-8269-43C51693FE1E}" srcId="{C46007DC-D8C6-4846-BF08-2E8C6F056912}" destId="{284F71CB-73B9-47D4-B3D6-1D844FE181F2}" srcOrd="4" destOrd="0" parTransId="{0F425B0D-396F-49E7-B243-269AE0A8F331}" sibTransId="{B367571A-3AF5-4CC1-A5C7-8AFF2911ED6D}"/>
    <dgm:cxn modelId="{8778D62D-CC0E-4FFE-B9E2-AC8C11E0F408}" type="presOf" srcId="{75EB3B4D-1AAA-45F0-A33C-155B27B9291A}" destId="{BD7A03A2-75D8-443C-8F93-6FD85CE81510}" srcOrd="0" destOrd="0" presId="urn:microsoft.com/office/officeart/2005/8/layout/vList2"/>
    <dgm:cxn modelId="{5EC69633-3041-4B6C-AEF7-E435247F87FE}" type="presOf" srcId="{66FA3402-36FA-4169-9363-718E4604FD84}" destId="{DECF96DD-68C2-4427-8587-7660044360C7}" srcOrd="0" destOrd="0" presId="urn:microsoft.com/office/officeart/2005/8/layout/vList2"/>
    <dgm:cxn modelId="{84B3B865-7280-4246-A4E3-9FFF72D512A8}" type="presOf" srcId="{284F71CB-73B9-47D4-B3D6-1D844FE181F2}" destId="{0AD967C2-E84E-45FC-942D-0073980B013C}" srcOrd="0" destOrd="0" presId="urn:microsoft.com/office/officeart/2005/8/layout/vList2"/>
    <dgm:cxn modelId="{ADE79049-33EE-4696-9B94-876FF589DF37}" srcId="{C46007DC-D8C6-4846-BF08-2E8C6F056912}" destId="{21289F59-0C6E-4658-94BB-7E8DD7FC59E6}" srcOrd="5" destOrd="0" parTransId="{CEC7AB84-496D-4740-A80A-9745D89B00D9}" sibTransId="{323BE3B7-E98E-4921-B638-D3864CD232EA}"/>
    <dgm:cxn modelId="{40793F54-29B4-4FBA-A04B-58FAEDB378B7}" type="presOf" srcId="{B923D4A7-E616-4268-BE6C-2E628CE5422C}" destId="{23677122-0D0C-42CA-A978-4B3D9717D635}" srcOrd="0" destOrd="0" presId="urn:microsoft.com/office/officeart/2005/8/layout/vList2"/>
    <dgm:cxn modelId="{C2434C54-84B5-465F-9EAB-6A95F8A58DF6}" type="presOf" srcId="{21289F59-0C6E-4658-94BB-7E8DD7FC59E6}" destId="{9CA49161-4B94-45C8-8D12-BF88C1304738}" srcOrd="0" destOrd="0" presId="urn:microsoft.com/office/officeart/2005/8/layout/vList2"/>
    <dgm:cxn modelId="{09A04F74-FB42-49BE-A663-F3408469A835}" srcId="{C46007DC-D8C6-4846-BF08-2E8C6F056912}" destId="{6FB56876-DA74-47BA-B9A7-9DEDECB4DBDE}" srcOrd="3" destOrd="0" parTransId="{F7EDDE08-6260-4492-AE09-5094E62F5026}" sibTransId="{ABB4E6E3-119C-449C-921D-CE901D51B2F6}"/>
    <dgm:cxn modelId="{72088B93-9AE1-4101-9B5F-3D16D4428257}" type="presOf" srcId="{6FB56876-DA74-47BA-B9A7-9DEDECB4DBDE}" destId="{8C2E0EEE-FF68-48E3-ABC4-7D1C341D4840}" srcOrd="0" destOrd="0" presId="urn:microsoft.com/office/officeart/2005/8/layout/vList2"/>
    <dgm:cxn modelId="{15373CA4-AF55-4B0E-B246-CEE8FED963D9}" srcId="{C46007DC-D8C6-4846-BF08-2E8C6F056912}" destId="{75EB3B4D-1AAA-45F0-A33C-155B27B9291A}" srcOrd="1" destOrd="0" parTransId="{2DB16E71-16F9-477F-BB5A-0DD12A222028}" sibTransId="{1DE68096-994F-4296-AD38-34FDF3F315F9}"/>
    <dgm:cxn modelId="{EC45ACC9-1399-44A3-A09E-BA6A11D8A42B}" srcId="{C46007DC-D8C6-4846-BF08-2E8C6F056912}" destId="{66FA3402-36FA-4169-9363-718E4604FD84}" srcOrd="0" destOrd="0" parTransId="{EAB2346C-75A0-4A6A-B022-808ECB5806DB}" sibTransId="{4A7C5091-7CD4-4F98-9480-4542B790342A}"/>
    <dgm:cxn modelId="{4AAB38F2-2970-4C65-8005-E442F22BC3D9}" type="presOf" srcId="{C46007DC-D8C6-4846-BF08-2E8C6F056912}" destId="{C69B92AE-02C0-47B4-90FB-5C431C39E077}" srcOrd="0" destOrd="0" presId="urn:microsoft.com/office/officeart/2005/8/layout/vList2"/>
    <dgm:cxn modelId="{626BBCF3-705F-47A1-B1AB-E115E56F6EDB}" srcId="{C46007DC-D8C6-4846-BF08-2E8C6F056912}" destId="{B923D4A7-E616-4268-BE6C-2E628CE5422C}" srcOrd="2" destOrd="0" parTransId="{4A834D85-4EEB-46A0-BB5A-9DEA9B5B612E}" sibTransId="{2E7C9DF0-4670-4D50-ABEA-415453588D03}"/>
    <dgm:cxn modelId="{336AF20B-8A2D-4E4E-8D77-D5C4E761EA91}" type="presParOf" srcId="{C69B92AE-02C0-47B4-90FB-5C431C39E077}" destId="{DECF96DD-68C2-4427-8587-7660044360C7}" srcOrd="0" destOrd="0" presId="urn:microsoft.com/office/officeart/2005/8/layout/vList2"/>
    <dgm:cxn modelId="{F1ED7359-2A94-4AD0-AD1B-4B883D97AB70}" type="presParOf" srcId="{C69B92AE-02C0-47B4-90FB-5C431C39E077}" destId="{23B89F36-D0B9-4FEC-AF92-68941D0BA61E}" srcOrd="1" destOrd="0" presId="urn:microsoft.com/office/officeart/2005/8/layout/vList2"/>
    <dgm:cxn modelId="{BD4B6117-5DA5-4835-BCDD-700DCF653485}" type="presParOf" srcId="{C69B92AE-02C0-47B4-90FB-5C431C39E077}" destId="{BD7A03A2-75D8-443C-8F93-6FD85CE81510}" srcOrd="2" destOrd="0" presId="urn:microsoft.com/office/officeart/2005/8/layout/vList2"/>
    <dgm:cxn modelId="{10C04B82-E3C6-4142-88E3-53C00320686D}" type="presParOf" srcId="{C69B92AE-02C0-47B4-90FB-5C431C39E077}" destId="{0AE78B4E-1D31-4315-AFC9-27BD023E049F}" srcOrd="3" destOrd="0" presId="urn:microsoft.com/office/officeart/2005/8/layout/vList2"/>
    <dgm:cxn modelId="{60F927C5-7279-49FB-8972-20733FB16D32}" type="presParOf" srcId="{C69B92AE-02C0-47B4-90FB-5C431C39E077}" destId="{23677122-0D0C-42CA-A978-4B3D9717D635}" srcOrd="4" destOrd="0" presId="urn:microsoft.com/office/officeart/2005/8/layout/vList2"/>
    <dgm:cxn modelId="{60B431B5-7141-4318-9FC0-3BCAF75DE4DE}" type="presParOf" srcId="{C69B92AE-02C0-47B4-90FB-5C431C39E077}" destId="{FC6EEBA5-53E2-4110-8C85-C15C8EEC443F}" srcOrd="5" destOrd="0" presId="urn:microsoft.com/office/officeart/2005/8/layout/vList2"/>
    <dgm:cxn modelId="{06EED45C-F335-4B85-A752-F701FBE61698}" type="presParOf" srcId="{C69B92AE-02C0-47B4-90FB-5C431C39E077}" destId="{8C2E0EEE-FF68-48E3-ABC4-7D1C341D4840}" srcOrd="6" destOrd="0" presId="urn:microsoft.com/office/officeart/2005/8/layout/vList2"/>
    <dgm:cxn modelId="{044264BC-1CCD-43D8-813B-BDFBA254F4F5}" type="presParOf" srcId="{C69B92AE-02C0-47B4-90FB-5C431C39E077}" destId="{525D129A-36AE-4F68-87B5-22306E5BC918}" srcOrd="7" destOrd="0" presId="urn:microsoft.com/office/officeart/2005/8/layout/vList2"/>
    <dgm:cxn modelId="{7DEB1653-6C17-4E4D-9433-0810416A8B00}" type="presParOf" srcId="{C69B92AE-02C0-47B4-90FB-5C431C39E077}" destId="{0AD967C2-E84E-45FC-942D-0073980B013C}" srcOrd="8" destOrd="0" presId="urn:microsoft.com/office/officeart/2005/8/layout/vList2"/>
    <dgm:cxn modelId="{F6B0AE1C-17FE-446B-AB46-7B879D88BDF9}" type="presParOf" srcId="{C69B92AE-02C0-47B4-90FB-5C431C39E077}" destId="{F3EDAA42-AE78-4F7B-8D0A-D02FD9CB9A10}" srcOrd="9" destOrd="0" presId="urn:microsoft.com/office/officeart/2005/8/layout/vList2"/>
    <dgm:cxn modelId="{4E99EE71-0136-427B-BD1E-28579EE8720E}" type="presParOf" srcId="{C69B92AE-02C0-47B4-90FB-5C431C39E077}" destId="{9CA49161-4B94-45C8-8D12-BF88C130473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141DB0-E156-4519-A012-2BCD4AE9C7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C2A99F-146C-44DF-902F-1B8D31F9C688}">
      <dgm:prSet/>
      <dgm:spPr/>
      <dgm:t>
        <a:bodyPr/>
        <a:lstStyle/>
        <a:p>
          <a:r>
            <a:rPr lang="cs-CZ"/>
            <a:t>Co si vybavujete, co jste si zapamatovali, jak byste charakterizovali,....</a:t>
          </a:r>
          <a:endParaRPr lang="en-US"/>
        </a:p>
      </dgm:t>
    </dgm:pt>
    <dgm:pt modelId="{28E01D98-08E9-4053-BCBB-51CEC6DA280F}" type="parTrans" cxnId="{9535EC70-9D63-439D-9AB6-174BF4ACC3E3}">
      <dgm:prSet/>
      <dgm:spPr/>
      <dgm:t>
        <a:bodyPr/>
        <a:lstStyle/>
        <a:p>
          <a:endParaRPr lang="en-US"/>
        </a:p>
      </dgm:t>
    </dgm:pt>
    <dgm:pt modelId="{E8297018-CEC8-4759-8CE5-C79933F2C63B}" type="sibTrans" cxnId="{9535EC70-9D63-439D-9AB6-174BF4ACC3E3}">
      <dgm:prSet/>
      <dgm:spPr/>
      <dgm:t>
        <a:bodyPr/>
        <a:lstStyle/>
        <a:p>
          <a:endParaRPr lang="en-US"/>
        </a:p>
      </dgm:t>
    </dgm:pt>
    <dgm:pt modelId="{10786620-0203-4F12-B763-CF5F999353DE}">
      <dgm:prSet/>
      <dgm:spPr/>
      <dgm:t>
        <a:bodyPr/>
        <a:lstStyle/>
        <a:p>
          <a:r>
            <a:rPr lang="cs-CZ" b="1" i="1"/>
            <a:t>Odpovědi jsou předvídatelné</a:t>
          </a:r>
          <a:endParaRPr lang="en-US"/>
        </a:p>
      </dgm:t>
    </dgm:pt>
    <dgm:pt modelId="{14B012CE-2609-4FE4-9C34-B7C66A7185D2}" type="parTrans" cxnId="{4D1C01B7-22BD-46D1-8856-8F0F41473139}">
      <dgm:prSet/>
      <dgm:spPr/>
      <dgm:t>
        <a:bodyPr/>
        <a:lstStyle/>
        <a:p>
          <a:endParaRPr lang="en-US"/>
        </a:p>
      </dgm:t>
    </dgm:pt>
    <dgm:pt modelId="{C89E493B-43B4-4C57-AB54-17D517DB68D0}" type="sibTrans" cxnId="{4D1C01B7-22BD-46D1-8856-8F0F41473139}">
      <dgm:prSet/>
      <dgm:spPr/>
      <dgm:t>
        <a:bodyPr/>
        <a:lstStyle/>
        <a:p>
          <a:endParaRPr lang="en-US"/>
        </a:p>
      </dgm:t>
    </dgm:pt>
    <dgm:pt modelId="{4B0A0030-389C-4231-87FC-01ADB56B9709}">
      <dgm:prSet/>
      <dgm:spPr/>
      <dgm:t>
        <a:bodyPr/>
        <a:lstStyle/>
        <a:p>
          <a:r>
            <a:rPr lang="cs-CZ" b="1" i="1"/>
            <a:t>Požadavek reprodukce</a:t>
          </a:r>
          <a:endParaRPr lang="en-US"/>
        </a:p>
      </dgm:t>
    </dgm:pt>
    <dgm:pt modelId="{02F23962-9E1D-4056-9D3F-288AC81F86DC}" type="parTrans" cxnId="{7FC95597-E7DB-45B4-8332-3FC3C1AB7E68}">
      <dgm:prSet/>
      <dgm:spPr/>
      <dgm:t>
        <a:bodyPr/>
        <a:lstStyle/>
        <a:p>
          <a:endParaRPr lang="en-US"/>
        </a:p>
      </dgm:t>
    </dgm:pt>
    <dgm:pt modelId="{34BDADCE-5578-4C07-ADD4-0143B696504D}" type="sibTrans" cxnId="{7FC95597-E7DB-45B4-8332-3FC3C1AB7E68}">
      <dgm:prSet/>
      <dgm:spPr/>
      <dgm:t>
        <a:bodyPr/>
        <a:lstStyle/>
        <a:p>
          <a:endParaRPr lang="en-US"/>
        </a:p>
      </dgm:t>
    </dgm:pt>
    <dgm:pt modelId="{606780F8-D4DA-4D8A-9E69-F6B3028B0C54}" type="pres">
      <dgm:prSet presAssocID="{EB141DB0-E156-4519-A012-2BCD4AE9C78D}" presName="linear" presStyleCnt="0">
        <dgm:presLayoutVars>
          <dgm:animLvl val="lvl"/>
          <dgm:resizeHandles val="exact"/>
        </dgm:presLayoutVars>
      </dgm:prSet>
      <dgm:spPr/>
    </dgm:pt>
    <dgm:pt modelId="{20B24027-F6FB-4D90-BD3A-2B81BDEF9B68}" type="pres">
      <dgm:prSet presAssocID="{98C2A99F-146C-44DF-902F-1B8D31F9C6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87D07C-BFA3-4055-B5E5-A3794D1F3F17}" type="pres">
      <dgm:prSet presAssocID="{E8297018-CEC8-4759-8CE5-C79933F2C63B}" presName="spacer" presStyleCnt="0"/>
      <dgm:spPr/>
    </dgm:pt>
    <dgm:pt modelId="{AE6A0CD6-9ADA-43C6-8CF8-E2C95F368CAC}" type="pres">
      <dgm:prSet presAssocID="{10786620-0203-4F12-B763-CF5F999353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440E35-DF6A-4492-A80F-E10FE9136CA8}" type="pres">
      <dgm:prSet presAssocID="{C89E493B-43B4-4C57-AB54-17D517DB68D0}" presName="spacer" presStyleCnt="0"/>
      <dgm:spPr/>
    </dgm:pt>
    <dgm:pt modelId="{47F51ACA-0F38-4C38-89C5-E7C4DF9E5D00}" type="pres">
      <dgm:prSet presAssocID="{4B0A0030-389C-4231-87FC-01ADB56B97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BB13D48-424A-4501-A179-7A637E5422D9}" type="presOf" srcId="{10786620-0203-4F12-B763-CF5F999353DE}" destId="{AE6A0CD6-9ADA-43C6-8CF8-E2C95F368CAC}" srcOrd="0" destOrd="0" presId="urn:microsoft.com/office/officeart/2005/8/layout/vList2"/>
    <dgm:cxn modelId="{9535EC70-9D63-439D-9AB6-174BF4ACC3E3}" srcId="{EB141DB0-E156-4519-A012-2BCD4AE9C78D}" destId="{98C2A99F-146C-44DF-902F-1B8D31F9C688}" srcOrd="0" destOrd="0" parTransId="{28E01D98-08E9-4053-BCBB-51CEC6DA280F}" sibTransId="{E8297018-CEC8-4759-8CE5-C79933F2C63B}"/>
    <dgm:cxn modelId="{E75C8592-5BFC-4CA5-ADC4-7D2907D43DD0}" type="presOf" srcId="{4B0A0030-389C-4231-87FC-01ADB56B9709}" destId="{47F51ACA-0F38-4C38-89C5-E7C4DF9E5D00}" srcOrd="0" destOrd="0" presId="urn:microsoft.com/office/officeart/2005/8/layout/vList2"/>
    <dgm:cxn modelId="{7FC95597-E7DB-45B4-8332-3FC3C1AB7E68}" srcId="{EB141DB0-E156-4519-A012-2BCD4AE9C78D}" destId="{4B0A0030-389C-4231-87FC-01ADB56B9709}" srcOrd="2" destOrd="0" parTransId="{02F23962-9E1D-4056-9D3F-288AC81F86DC}" sibTransId="{34BDADCE-5578-4C07-ADD4-0143B696504D}"/>
    <dgm:cxn modelId="{86BF6EB5-D838-454B-ABAF-EBA02918D39E}" type="presOf" srcId="{EB141DB0-E156-4519-A012-2BCD4AE9C78D}" destId="{606780F8-D4DA-4D8A-9E69-F6B3028B0C54}" srcOrd="0" destOrd="0" presId="urn:microsoft.com/office/officeart/2005/8/layout/vList2"/>
    <dgm:cxn modelId="{4D1C01B7-22BD-46D1-8856-8F0F41473139}" srcId="{EB141DB0-E156-4519-A012-2BCD4AE9C78D}" destId="{10786620-0203-4F12-B763-CF5F999353DE}" srcOrd="1" destOrd="0" parTransId="{14B012CE-2609-4FE4-9C34-B7C66A7185D2}" sibTransId="{C89E493B-43B4-4C57-AB54-17D517DB68D0}"/>
    <dgm:cxn modelId="{8A0591ED-9CCA-47A5-A400-B543B897B7BE}" type="presOf" srcId="{98C2A99F-146C-44DF-902F-1B8D31F9C688}" destId="{20B24027-F6FB-4D90-BD3A-2B81BDEF9B68}" srcOrd="0" destOrd="0" presId="urn:microsoft.com/office/officeart/2005/8/layout/vList2"/>
    <dgm:cxn modelId="{F822F2FF-31CD-4FAF-B48C-ED532AD7136D}" type="presParOf" srcId="{606780F8-D4DA-4D8A-9E69-F6B3028B0C54}" destId="{20B24027-F6FB-4D90-BD3A-2B81BDEF9B68}" srcOrd="0" destOrd="0" presId="urn:microsoft.com/office/officeart/2005/8/layout/vList2"/>
    <dgm:cxn modelId="{EB4BC94E-30CD-4263-89C7-0E3AE94859C1}" type="presParOf" srcId="{606780F8-D4DA-4D8A-9E69-F6B3028B0C54}" destId="{4187D07C-BFA3-4055-B5E5-A3794D1F3F17}" srcOrd="1" destOrd="0" presId="urn:microsoft.com/office/officeart/2005/8/layout/vList2"/>
    <dgm:cxn modelId="{5467ECB6-A4C0-4956-B274-96CF82E1A8E5}" type="presParOf" srcId="{606780F8-D4DA-4D8A-9E69-F6B3028B0C54}" destId="{AE6A0CD6-9ADA-43C6-8CF8-E2C95F368CAC}" srcOrd="2" destOrd="0" presId="urn:microsoft.com/office/officeart/2005/8/layout/vList2"/>
    <dgm:cxn modelId="{3EBF8AD9-A7ED-4358-84B3-A08C0D534AC3}" type="presParOf" srcId="{606780F8-D4DA-4D8A-9E69-F6B3028B0C54}" destId="{8B440E35-DF6A-4492-A80F-E10FE9136CA8}" srcOrd="3" destOrd="0" presId="urn:microsoft.com/office/officeart/2005/8/layout/vList2"/>
    <dgm:cxn modelId="{C671AD9F-8968-4302-A33B-58A0E889DC4A}" type="presParOf" srcId="{606780F8-D4DA-4D8A-9E69-F6B3028B0C54}" destId="{47F51ACA-0F38-4C38-89C5-E7C4DF9E5D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5263A67-D886-4B31-931F-FD3D67E94E47}" type="doc">
      <dgm:prSet loTypeId="urn:microsoft.com/office/officeart/2018/2/layout/IconVerticalSolidList#12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A2B97-75CF-4122-986E-E6E976A8C0F5}">
      <dgm:prSet/>
      <dgm:spPr/>
      <dgm:t>
        <a:bodyPr/>
        <a:lstStyle/>
        <a:p>
          <a:r>
            <a:rPr lang="cs-CZ"/>
            <a:t>Čemu se text podobá, od čeho se lisí a jak, popište vztah mezi,....</a:t>
          </a:r>
          <a:endParaRPr lang="en-US"/>
        </a:p>
      </dgm:t>
    </dgm:pt>
    <dgm:pt modelId="{ED5200E9-BA04-4DC8-B17F-64B01C504A2F}" type="parTrans" cxnId="{0B7D0C47-072B-4D85-A804-D0B8877496CC}">
      <dgm:prSet/>
      <dgm:spPr/>
      <dgm:t>
        <a:bodyPr/>
        <a:lstStyle/>
        <a:p>
          <a:endParaRPr lang="en-US"/>
        </a:p>
      </dgm:t>
    </dgm:pt>
    <dgm:pt modelId="{EC1D4DB0-91D8-4A3C-8FDC-21853A1F209B}" type="sibTrans" cxnId="{0B7D0C47-072B-4D85-A804-D0B8877496CC}">
      <dgm:prSet/>
      <dgm:spPr/>
      <dgm:t>
        <a:bodyPr/>
        <a:lstStyle/>
        <a:p>
          <a:endParaRPr lang="en-US"/>
        </a:p>
      </dgm:t>
    </dgm:pt>
    <dgm:pt modelId="{DBA344B4-2380-44DE-9522-530583DDB6D4}">
      <dgm:prSet/>
      <dgm:spPr/>
      <dgm:t>
        <a:bodyPr/>
        <a:lstStyle/>
        <a:p>
          <a:r>
            <a:rPr lang="cs-CZ" b="1" i="1"/>
            <a:t>Studenti si vybaví primární informace a dále s nimi pracují</a:t>
          </a:r>
          <a:endParaRPr lang="en-US"/>
        </a:p>
      </dgm:t>
    </dgm:pt>
    <dgm:pt modelId="{D6D187F1-4376-4D35-981B-8425FF94CF1C}" type="parTrans" cxnId="{8198DEC1-18CD-4074-AADA-80D969E40DBC}">
      <dgm:prSet/>
      <dgm:spPr/>
      <dgm:t>
        <a:bodyPr/>
        <a:lstStyle/>
        <a:p>
          <a:endParaRPr lang="en-US"/>
        </a:p>
      </dgm:t>
    </dgm:pt>
    <dgm:pt modelId="{D6B57BE9-B9DD-4E52-9F60-9CB2E2601EE5}" type="sibTrans" cxnId="{8198DEC1-18CD-4074-AADA-80D969E40DBC}">
      <dgm:prSet/>
      <dgm:spPr/>
      <dgm:t>
        <a:bodyPr/>
        <a:lstStyle/>
        <a:p>
          <a:endParaRPr lang="en-US"/>
        </a:p>
      </dgm:t>
    </dgm:pt>
    <dgm:pt modelId="{9916B65E-AFE9-406E-89C5-796693C26738}">
      <dgm:prSet/>
      <dgm:spPr/>
      <dgm:t>
        <a:bodyPr/>
        <a:lstStyle/>
        <a:p>
          <a:r>
            <a:rPr lang="cs-CZ" b="1" i="1"/>
            <a:t>Prokazuje se porozumění</a:t>
          </a:r>
          <a:endParaRPr lang="en-US"/>
        </a:p>
      </dgm:t>
    </dgm:pt>
    <dgm:pt modelId="{614A0989-73EB-410B-8D8A-C0F3D1401F31}" type="parTrans" cxnId="{8323DB73-091E-4837-B3E5-365CBA115949}">
      <dgm:prSet/>
      <dgm:spPr/>
      <dgm:t>
        <a:bodyPr/>
        <a:lstStyle/>
        <a:p>
          <a:endParaRPr lang="en-US"/>
        </a:p>
      </dgm:t>
    </dgm:pt>
    <dgm:pt modelId="{46891FE1-0DC9-4707-8F73-FBC71524F727}" type="sibTrans" cxnId="{8323DB73-091E-4837-B3E5-365CBA115949}">
      <dgm:prSet/>
      <dgm:spPr/>
      <dgm:t>
        <a:bodyPr/>
        <a:lstStyle/>
        <a:p>
          <a:endParaRPr lang="en-US"/>
        </a:p>
      </dgm:t>
    </dgm:pt>
    <dgm:pt modelId="{5BD11E71-318F-4808-B7BD-E04905CE21C4}" type="pres">
      <dgm:prSet presAssocID="{65263A67-D886-4B31-931F-FD3D67E94E47}" presName="root" presStyleCnt="0">
        <dgm:presLayoutVars>
          <dgm:dir/>
          <dgm:resizeHandles val="exact"/>
        </dgm:presLayoutVars>
      </dgm:prSet>
      <dgm:spPr/>
    </dgm:pt>
    <dgm:pt modelId="{FACF8544-AED2-489E-A8B8-9C981D609E97}" type="pres">
      <dgm:prSet presAssocID="{061A2B97-75CF-4122-986E-E6E976A8C0F5}" presName="compNode" presStyleCnt="0"/>
      <dgm:spPr/>
    </dgm:pt>
    <dgm:pt modelId="{703D2623-0956-4F31-91BF-C9B1E06815FE}" type="pres">
      <dgm:prSet presAssocID="{061A2B97-75CF-4122-986E-E6E976A8C0F5}" presName="bgRect" presStyleLbl="bgShp" presStyleIdx="0" presStyleCnt="3"/>
      <dgm:spPr/>
    </dgm:pt>
    <dgm:pt modelId="{3C2776E6-7475-493F-9DEA-1400D12C4528}" type="pres">
      <dgm:prSet presAssocID="{061A2B97-75CF-4122-986E-E6E976A8C0F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es"/>
        </a:ext>
      </dgm:extLst>
    </dgm:pt>
    <dgm:pt modelId="{EFB201DC-AED1-4894-8A5F-BB7ED666AB01}" type="pres">
      <dgm:prSet presAssocID="{061A2B97-75CF-4122-986E-E6E976A8C0F5}" presName="spaceRect" presStyleCnt="0"/>
      <dgm:spPr/>
    </dgm:pt>
    <dgm:pt modelId="{A9471AE6-3A11-4F3F-BA06-346296C6215C}" type="pres">
      <dgm:prSet presAssocID="{061A2B97-75CF-4122-986E-E6E976A8C0F5}" presName="parTx" presStyleLbl="revTx" presStyleIdx="0" presStyleCnt="3">
        <dgm:presLayoutVars>
          <dgm:chMax val="0"/>
          <dgm:chPref val="0"/>
        </dgm:presLayoutVars>
      </dgm:prSet>
      <dgm:spPr/>
    </dgm:pt>
    <dgm:pt modelId="{944D9328-4E27-4748-B0E6-A996B0E583CC}" type="pres">
      <dgm:prSet presAssocID="{EC1D4DB0-91D8-4A3C-8FDC-21853A1F209B}" presName="sibTrans" presStyleCnt="0"/>
      <dgm:spPr/>
    </dgm:pt>
    <dgm:pt modelId="{52DE9FDE-942B-4451-9A78-04B0D1656686}" type="pres">
      <dgm:prSet presAssocID="{DBA344B4-2380-44DE-9522-530583DDB6D4}" presName="compNode" presStyleCnt="0"/>
      <dgm:spPr/>
    </dgm:pt>
    <dgm:pt modelId="{28E962B9-4CF6-4FCE-93BD-DA2A88A80ABA}" type="pres">
      <dgm:prSet presAssocID="{DBA344B4-2380-44DE-9522-530583DDB6D4}" presName="bgRect" presStyleLbl="bgShp" presStyleIdx="1" presStyleCnt="3"/>
      <dgm:spPr/>
    </dgm:pt>
    <dgm:pt modelId="{777AE9FC-F8D0-4DBD-8F13-10AE1B91826D}" type="pres">
      <dgm:prSet presAssocID="{DBA344B4-2380-44DE-9522-530583DDB6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7C1786ED-431B-4F8A-9640-2415BBBD71F0}" type="pres">
      <dgm:prSet presAssocID="{DBA344B4-2380-44DE-9522-530583DDB6D4}" presName="spaceRect" presStyleCnt="0"/>
      <dgm:spPr/>
    </dgm:pt>
    <dgm:pt modelId="{A998E71B-6FAE-4F11-BCD2-AB299CCA96D2}" type="pres">
      <dgm:prSet presAssocID="{DBA344B4-2380-44DE-9522-530583DDB6D4}" presName="parTx" presStyleLbl="revTx" presStyleIdx="1" presStyleCnt="3">
        <dgm:presLayoutVars>
          <dgm:chMax val="0"/>
          <dgm:chPref val="0"/>
        </dgm:presLayoutVars>
      </dgm:prSet>
      <dgm:spPr/>
    </dgm:pt>
    <dgm:pt modelId="{23CB9708-B03C-4FAE-8BE5-4D8FC1434C78}" type="pres">
      <dgm:prSet presAssocID="{D6B57BE9-B9DD-4E52-9F60-9CB2E2601EE5}" presName="sibTrans" presStyleCnt="0"/>
      <dgm:spPr/>
    </dgm:pt>
    <dgm:pt modelId="{4B6866FE-932D-432E-AEFF-94FDA1E40C08}" type="pres">
      <dgm:prSet presAssocID="{9916B65E-AFE9-406E-89C5-796693C26738}" presName="compNode" presStyleCnt="0"/>
      <dgm:spPr/>
    </dgm:pt>
    <dgm:pt modelId="{15D9E23F-E2AF-45FF-B2B8-0AFBD3976241}" type="pres">
      <dgm:prSet presAssocID="{9916B65E-AFE9-406E-89C5-796693C26738}" presName="bgRect" presStyleLbl="bgShp" presStyleIdx="2" presStyleCnt="3"/>
      <dgm:spPr/>
    </dgm:pt>
    <dgm:pt modelId="{75D70402-5733-4E23-9529-6F60B0079BD8}" type="pres">
      <dgm:prSet presAssocID="{9916B65E-AFE9-406E-89C5-796693C267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C824937-5C01-4A21-98D6-03BFF76DB78F}" type="pres">
      <dgm:prSet presAssocID="{9916B65E-AFE9-406E-89C5-796693C26738}" presName="spaceRect" presStyleCnt="0"/>
      <dgm:spPr/>
    </dgm:pt>
    <dgm:pt modelId="{B32414EA-CBCD-4576-809D-9DC437473898}" type="pres">
      <dgm:prSet presAssocID="{9916B65E-AFE9-406E-89C5-796693C2673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B7D0C47-072B-4D85-A804-D0B8877496CC}" srcId="{65263A67-D886-4B31-931F-FD3D67E94E47}" destId="{061A2B97-75CF-4122-986E-E6E976A8C0F5}" srcOrd="0" destOrd="0" parTransId="{ED5200E9-BA04-4DC8-B17F-64B01C504A2F}" sibTransId="{EC1D4DB0-91D8-4A3C-8FDC-21853A1F209B}"/>
    <dgm:cxn modelId="{27BBF172-9E59-422D-BBA2-9B4D18A5343A}" type="presOf" srcId="{9916B65E-AFE9-406E-89C5-796693C26738}" destId="{B32414EA-CBCD-4576-809D-9DC437473898}" srcOrd="0" destOrd="0" presId="urn:microsoft.com/office/officeart/2018/2/layout/IconVerticalSolidList#12"/>
    <dgm:cxn modelId="{8323DB73-091E-4837-B3E5-365CBA115949}" srcId="{65263A67-D886-4B31-931F-FD3D67E94E47}" destId="{9916B65E-AFE9-406E-89C5-796693C26738}" srcOrd="2" destOrd="0" parTransId="{614A0989-73EB-410B-8D8A-C0F3D1401F31}" sibTransId="{46891FE1-0DC9-4707-8F73-FBC71524F727}"/>
    <dgm:cxn modelId="{2652A159-60B6-463C-92AE-C7363E6CCF67}" type="presOf" srcId="{65263A67-D886-4B31-931F-FD3D67E94E47}" destId="{5BD11E71-318F-4808-B7BD-E04905CE21C4}" srcOrd="0" destOrd="0" presId="urn:microsoft.com/office/officeart/2018/2/layout/IconVerticalSolidList#12"/>
    <dgm:cxn modelId="{94C49FBC-3B0D-4FF7-86AA-5F0858281FBF}" type="presOf" srcId="{DBA344B4-2380-44DE-9522-530583DDB6D4}" destId="{A998E71B-6FAE-4F11-BCD2-AB299CCA96D2}" srcOrd="0" destOrd="0" presId="urn:microsoft.com/office/officeart/2018/2/layout/IconVerticalSolidList#12"/>
    <dgm:cxn modelId="{8198DEC1-18CD-4074-AADA-80D969E40DBC}" srcId="{65263A67-D886-4B31-931F-FD3D67E94E47}" destId="{DBA344B4-2380-44DE-9522-530583DDB6D4}" srcOrd="1" destOrd="0" parTransId="{D6D187F1-4376-4D35-981B-8425FF94CF1C}" sibTransId="{D6B57BE9-B9DD-4E52-9F60-9CB2E2601EE5}"/>
    <dgm:cxn modelId="{BB4EDDEA-D0A5-414E-B731-4F417EAF36AF}" type="presOf" srcId="{061A2B97-75CF-4122-986E-E6E976A8C0F5}" destId="{A9471AE6-3A11-4F3F-BA06-346296C6215C}" srcOrd="0" destOrd="0" presId="urn:microsoft.com/office/officeart/2018/2/layout/IconVerticalSolidList#12"/>
    <dgm:cxn modelId="{C2BC8F40-DC95-461F-BF06-A41CA231A232}" type="presParOf" srcId="{5BD11E71-318F-4808-B7BD-E04905CE21C4}" destId="{FACF8544-AED2-489E-A8B8-9C981D609E97}" srcOrd="0" destOrd="0" presId="urn:microsoft.com/office/officeart/2018/2/layout/IconVerticalSolidList#12"/>
    <dgm:cxn modelId="{8ED50A14-F6A2-4538-969E-599853F4BB27}" type="presParOf" srcId="{FACF8544-AED2-489E-A8B8-9C981D609E97}" destId="{703D2623-0956-4F31-91BF-C9B1E06815FE}" srcOrd="0" destOrd="0" presId="urn:microsoft.com/office/officeart/2018/2/layout/IconVerticalSolidList#12"/>
    <dgm:cxn modelId="{67FF0233-E286-4E1D-A754-05E8A13C0689}" type="presParOf" srcId="{FACF8544-AED2-489E-A8B8-9C981D609E97}" destId="{3C2776E6-7475-493F-9DEA-1400D12C4528}" srcOrd="1" destOrd="0" presId="urn:microsoft.com/office/officeart/2018/2/layout/IconVerticalSolidList#12"/>
    <dgm:cxn modelId="{1E748B51-5DEA-4E1D-A3DC-33F9C3ED2F9F}" type="presParOf" srcId="{FACF8544-AED2-489E-A8B8-9C981D609E97}" destId="{EFB201DC-AED1-4894-8A5F-BB7ED666AB01}" srcOrd="2" destOrd="0" presId="urn:microsoft.com/office/officeart/2018/2/layout/IconVerticalSolidList#12"/>
    <dgm:cxn modelId="{EB3B0EA4-B15D-49F3-AC44-75BC63C4A4B4}" type="presParOf" srcId="{FACF8544-AED2-489E-A8B8-9C981D609E97}" destId="{A9471AE6-3A11-4F3F-BA06-346296C6215C}" srcOrd="3" destOrd="0" presId="urn:microsoft.com/office/officeart/2018/2/layout/IconVerticalSolidList#12"/>
    <dgm:cxn modelId="{0A50EC49-81BB-437E-A03D-AAEFD09211C0}" type="presParOf" srcId="{5BD11E71-318F-4808-B7BD-E04905CE21C4}" destId="{944D9328-4E27-4748-B0E6-A996B0E583CC}" srcOrd="1" destOrd="0" presId="urn:microsoft.com/office/officeart/2018/2/layout/IconVerticalSolidList#12"/>
    <dgm:cxn modelId="{BD6B9103-5A86-439A-8269-41439241BCFD}" type="presParOf" srcId="{5BD11E71-318F-4808-B7BD-E04905CE21C4}" destId="{52DE9FDE-942B-4451-9A78-04B0D1656686}" srcOrd="2" destOrd="0" presId="urn:microsoft.com/office/officeart/2018/2/layout/IconVerticalSolidList#12"/>
    <dgm:cxn modelId="{5BB26F8C-4DE4-46A6-A546-9342F81C21A9}" type="presParOf" srcId="{52DE9FDE-942B-4451-9A78-04B0D1656686}" destId="{28E962B9-4CF6-4FCE-93BD-DA2A88A80ABA}" srcOrd="0" destOrd="0" presId="urn:microsoft.com/office/officeart/2018/2/layout/IconVerticalSolidList#12"/>
    <dgm:cxn modelId="{4A5A659C-8DF3-493A-9992-4125F2D29016}" type="presParOf" srcId="{52DE9FDE-942B-4451-9A78-04B0D1656686}" destId="{777AE9FC-F8D0-4DBD-8F13-10AE1B91826D}" srcOrd="1" destOrd="0" presId="urn:microsoft.com/office/officeart/2018/2/layout/IconVerticalSolidList#12"/>
    <dgm:cxn modelId="{EC747A4F-ABBF-4D0E-8D94-04508BC3EA5E}" type="presParOf" srcId="{52DE9FDE-942B-4451-9A78-04B0D1656686}" destId="{7C1786ED-431B-4F8A-9640-2415BBBD71F0}" srcOrd="2" destOrd="0" presId="urn:microsoft.com/office/officeart/2018/2/layout/IconVerticalSolidList#12"/>
    <dgm:cxn modelId="{F50CBEC2-CF67-4A49-8D6B-706DE805C65B}" type="presParOf" srcId="{52DE9FDE-942B-4451-9A78-04B0D1656686}" destId="{A998E71B-6FAE-4F11-BCD2-AB299CCA96D2}" srcOrd="3" destOrd="0" presId="urn:microsoft.com/office/officeart/2018/2/layout/IconVerticalSolidList#12"/>
    <dgm:cxn modelId="{8A226888-C645-44A5-A025-9CDA9644926F}" type="presParOf" srcId="{5BD11E71-318F-4808-B7BD-E04905CE21C4}" destId="{23CB9708-B03C-4FAE-8BE5-4D8FC1434C78}" srcOrd="3" destOrd="0" presId="urn:microsoft.com/office/officeart/2018/2/layout/IconVerticalSolidList#12"/>
    <dgm:cxn modelId="{1A55DCCA-1AA6-4D42-A042-BDC5553B3A21}" type="presParOf" srcId="{5BD11E71-318F-4808-B7BD-E04905CE21C4}" destId="{4B6866FE-932D-432E-AEFF-94FDA1E40C08}" srcOrd="4" destOrd="0" presId="urn:microsoft.com/office/officeart/2018/2/layout/IconVerticalSolidList#12"/>
    <dgm:cxn modelId="{6FB1EEDD-BBEC-40DA-8FCE-ECFD9095E4DE}" type="presParOf" srcId="{4B6866FE-932D-432E-AEFF-94FDA1E40C08}" destId="{15D9E23F-E2AF-45FF-B2B8-0AFBD3976241}" srcOrd="0" destOrd="0" presId="urn:microsoft.com/office/officeart/2018/2/layout/IconVerticalSolidList#12"/>
    <dgm:cxn modelId="{5CBC619B-FF04-493C-9C98-B8D7A4FCC6B0}" type="presParOf" srcId="{4B6866FE-932D-432E-AEFF-94FDA1E40C08}" destId="{75D70402-5733-4E23-9529-6F60B0079BD8}" srcOrd="1" destOrd="0" presId="urn:microsoft.com/office/officeart/2018/2/layout/IconVerticalSolidList#12"/>
    <dgm:cxn modelId="{853A8DB3-9B7C-45EA-AE3B-10C1A2D31B6A}" type="presParOf" srcId="{4B6866FE-932D-432E-AEFF-94FDA1E40C08}" destId="{BC824937-5C01-4A21-98D6-03BFF76DB78F}" srcOrd="2" destOrd="0" presId="urn:microsoft.com/office/officeart/2018/2/layout/IconVerticalSolidList#12"/>
    <dgm:cxn modelId="{BCC9F9E5-F692-4A33-AFBA-33CC18409588}" type="presParOf" srcId="{4B6866FE-932D-432E-AEFF-94FDA1E40C08}" destId="{B32414EA-CBCD-4576-809D-9DC437473898}" srcOrd="3" destOrd="0" presId="urn:microsoft.com/office/officeart/2018/2/layout/IconVerticalSolidList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E910EA-2F34-4292-9351-663922CE37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E58881-CD75-4DF5-AE9A-59901BAA9606}">
      <dgm:prSet/>
      <dgm:spPr/>
      <dgm:t>
        <a:bodyPr/>
        <a:lstStyle/>
        <a:p>
          <a:r>
            <a:rPr lang="cs-CZ"/>
            <a:t>Na co si při studiu vzpomenete?</a:t>
          </a:r>
          <a:endParaRPr lang="en-US"/>
        </a:p>
      </dgm:t>
    </dgm:pt>
    <dgm:pt modelId="{60DDCC4E-6A05-4DBF-A327-A629A8B20F58}" type="parTrans" cxnId="{E9BBCF6F-2EE3-432B-A2DE-CF49A38257A9}">
      <dgm:prSet/>
      <dgm:spPr/>
      <dgm:t>
        <a:bodyPr/>
        <a:lstStyle/>
        <a:p>
          <a:endParaRPr lang="en-US"/>
        </a:p>
      </dgm:t>
    </dgm:pt>
    <dgm:pt modelId="{E8AD53F7-0C1B-41E4-8E81-B918AC0BC60F}" type="sibTrans" cxnId="{E9BBCF6F-2EE3-432B-A2DE-CF49A38257A9}">
      <dgm:prSet/>
      <dgm:spPr/>
      <dgm:t>
        <a:bodyPr/>
        <a:lstStyle/>
        <a:p>
          <a:endParaRPr lang="en-US"/>
        </a:p>
      </dgm:t>
    </dgm:pt>
    <dgm:pt modelId="{21BAF8C8-5BAF-4D2D-BBA3-035B30E532F6}">
      <dgm:prSet/>
      <dgm:spPr/>
      <dgm:t>
        <a:bodyPr/>
        <a:lstStyle/>
        <a:p>
          <a:r>
            <a:rPr lang="cs-CZ"/>
            <a:t>Mohou to být dojmy, události, věci, lidé,...</a:t>
          </a:r>
          <a:endParaRPr lang="en-US"/>
        </a:p>
      </dgm:t>
    </dgm:pt>
    <dgm:pt modelId="{5EAFFA72-CADE-4D70-A579-FFEAC49EA231}" type="parTrans" cxnId="{F5D00378-0CD1-4387-9C16-B68B63106FB3}">
      <dgm:prSet/>
      <dgm:spPr/>
      <dgm:t>
        <a:bodyPr/>
        <a:lstStyle/>
        <a:p>
          <a:endParaRPr lang="en-US"/>
        </a:p>
      </dgm:t>
    </dgm:pt>
    <dgm:pt modelId="{368733AD-3A3C-4425-BEB7-E3BF74BD45E8}" type="sibTrans" cxnId="{F5D00378-0CD1-4387-9C16-B68B63106FB3}">
      <dgm:prSet/>
      <dgm:spPr/>
      <dgm:t>
        <a:bodyPr/>
        <a:lstStyle/>
        <a:p>
          <a:endParaRPr lang="en-US"/>
        </a:p>
      </dgm:t>
    </dgm:pt>
    <dgm:pt modelId="{F73D83A8-DD32-47AE-8FE3-09FDBF6B1CAF}">
      <dgm:prSet/>
      <dgm:spPr/>
      <dgm:t>
        <a:bodyPr/>
        <a:lstStyle/>
        <a:p>
          <a:r>
            <a:rPr lang="cs-CZ" b="1" i="1"/>
            <a:t>Důležité je nechat myšlenky volně plynout a také...umět se vyjádřit</a:t>
          </a:r>
          <a:endParaRPr lang="en-US"/>
        </a:p>
      </dgm:t>
    </dgm:pt>
    <dgm:pt modelId="{DD7661F8-A025-4993-90D7-748CF4CB65DE}" type="parTrans" cxnId="{CA318791-20A5-47EB-9654-CAEA3637B703}">
      <dgm:prSet/>
      <dgm:spPr/>
      <dgm:t>
        <a:bodyPr/>
        <a:lstStyle/>
        <a:p>
          <a:endParaRPr lang="en-US"/>
        </a:p>
      </dgm:t>
    </dgm:pt>
    <dgm:pt modelId="{45E9475C-1A6A-4B76-AF2B-5BE0D657C13E}" type="sibTrans" cxnId="{CA318791-20A5-47EB-9654-CAEA3637B703}">
      <dgm:prSet/>
      <dgm:spPr/>
      <dgm:t>
        <a:bodyPr/>
        <a:lstStyle/>
        <a:p>
          <a:endParaRPr lang="en-US"/>
        </a:p>
      </dgm:t>
    </dgm:pt>
    <dgm:pt modelId="{4C2550B0-308B-46E1-80BC-344C360DD419}" type="pres">
      <dgm:prSet presAssocID="{02E910EA-2F34-4292-9351-663922CE3719}" presName="linear" presStyleCnt="0">
        <dgm:presLayoutVars>
          <dgm:animLvl val="lvl"/>
          <dgm:resizeHandles val="exact"/>
        </dgm:presLayoutVars>
      </dgm:prSet>
      <dgm:spPr/>
    </dgm:pt>
    <dgm:pt modelId="{05A98BAB-74A0-4BD8-8948-9596D9CFCD18}" type="pres">
      <dgm:prSet presAssocID="{8CE58881-CD75-4DF5-AE9A-59901BAA96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68832F-60D5-42EA-8C9A-EE47991E81E2}" type="pres">
      <dgm:prSet presAssocID="{E8AD53F7-0C1B-41E4-8E81-B918AC0BC60F}" presName="spacer" presStyleCnt="0"/>
      <dgm:spPr/>
    </dgm:pt>
    <dgm:pt modelId="{C9172149-6F12-448C-81C3-F54F60A4B675}" type="pres">
      <dgm:prSet presAssocID="{21BAF8C8-5BAF-4D2D-BBA3-035B30E532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544CD1-750F-4E95-976F-E21F553B5593}" type="pres">
      <dgm:prSet presAssocID="{368733AD-3A3C-4425-BEB7-E3BF74BD45E8}" presName="spacer" presStyleCnt="0"/>
      <dgm:spPr/>
    </dgm:pt>
    <dgm:pt modelId="{47AB6B76-2CA8-4BE9-B335-2B1918281377}" type="pres">
      <dgm:prSet presAssocID="{F73D83A8-DD32-47AE-8FE3-09FDBF6B1C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A99F2A-B3CE-48D9-AD86-468A823AED82}" type="presOf" srcId="{02E910EA-2F34-4292-9351-663922CE3719}" destId="{4C2550B0-308B-46E1-80BC-344C360DD419}" srcOrd="0" destOrd="0" presId="urn:microsoft.com/office/officeart/2005/8/layout/vList2"/>
    <dgm:cxn modelId="{B0B59F2D-DBA8-496D-9D0D-AFD72673B4A4}" type="presOf" srcId="{F73D83A8-DD32-47AE-8FE3-09FDBF6B1CAF}" destId="{47AB6B76-2CA8-4BE9-B335-2B1918281377}" srcOrd="0" destOrd="0" presId="urn:microsoft.com/office/officeart/2005/8/layout/vList2"/>
    <dgm:cxn modelId="{23395A6E-74DD-4727-B7D8-72E10B18ABC1}" type="presOf" srcId="{21BAF8C8-5BAF-4D2D-BBA3-035B30E532F6}" destId="{C9172149-6F12-448C-81C3-F54F60A4B675}" srcOrd="0" destOrd="0" presId="urn:microsoft.com/office/officeart/2005/8/layout/vList2"/>
    <dgm:cxn modelId="{E9BBCF6F-2EE3-432B-A2DE-CF49A38257A9}" srcId="{02E910EA-2F34-4292-9351-663922CE3719}" destId="{8CE58881-CD75-4DF5-AE9A-59901BAA9606}" srcOrd="0" destOrd="0" parTransId="{60DDCC4E-6A05-4DBF-A327-A629A8B20F58}" sibTransId="{E8AD53F7-0C1B-41E4-8E81-B918AC0BC60F}"/>
    <dgm:cxn modelId="{F5D00378-0CD1-4387-9C16-B68B63106FB3}" srcId="{02E910EA-2F34-4292-9351-663922CE3719}" destId="{21BAF8C8-5BAF-4D2D-BBA3-035B30E532F6}" srcOrd="1" destOrd="0" parTransId="{5EAFFA72-CADE-4D70-A579-FFEAC49EA231}" sibTransId="{368733AD-3A3C-4425-BEB7-E3BF74BD45E8}"/>
    <dgm:cxn modelId="{CA318791-20A5-47EB-9654-CAEA3637B703}" srcId="{02E910EA-2F34-4292-9351-663922CE3719}" destId="{F73D83A8-DD32-47AE-8FE3-09FDBF6B1CAF}" srcOrd="2" destOrd="0" parTransId="{DD7661F8-A025-4993-90D7-748CF4CB65DE}" sibTransId="{45E9475C-1A6A-4B76-AF2B-5BE0D657C13E}"/>
    <dgm:cxn modelId="{1C607DBC-D982-4F17-A9F6-6197B4AE4BE3}" type="presOf" srcId="{8CE58881-CD75-4DF5-AE9A-59901BAA9606}" destId="{05A98BAB-74A0-4BD8-8948-9596D9CFCD18}" srcOrd="0" destOrd="0" presId="urn:microsoft.com/office/officeart/2005/8/layout/vList2"/>
    <dgm:cxn modelId="{3DE85AB5-B8DC-47FF-AB81-17058D568362}" type="presParOf" srcId="{4C2550B0-308B-46E1-80BC-344C360DD419}" destId="{05A98BAB-74A0-4BD8-8948-9596D9CFCD18}" srcOrd="0" destOrd="0" presId="urn:microsoft.com/office/officeart/2005/8/layout/vList2"/>
    <dgm:cxn modelId="{650C4EA8-8729-4CD8-AEAE-BBEB1AAF28DE}" type="presParOf" srcId="{4C2550B0-308B-46E1-80BC-344C360DD419}" destId="{4F68832F-60D5-42EA-8C9A-EE47991E81E2}" srcOrd="1" destOrd="0" presId="urn:microsoft.com/office/officeart/2005/8/layout/vList2"/>
    <dgm:cxn modelId="{C3EBC5BC-C8A6-41B0-91F3-B348282E433C}" type="presParOf" srcId="{4C2550B0-308B-46E1-80BC-344C360DD419}" destId="{C9172149-6F12-448C-81C3-F54F60A4B675}" srcOrd="2" destOrd="0" presId="urn:microsoft.com/office/officeart/2005/8/layout/vList2"/>
    <dgm:cxn modelId="{06DB68FD-3864-474C-8DA0-C6B58D27E479}" type="presParOf" srcId="{4C2550B0-308B-46E1-80BC-344C360DD419}" destId="{E2544CD1-750F-4E95-976F-E21F553B5593}" srcOrd="3" destOrd="0" presId="urn:microsoft.com/office/officeart/2005/8/layout/vList2"/>
    <dgm:cxn modelId="{E766A481-E338-4965-BE5F-7B2F621469A6}" type="presParOf" srcId="{4C2550B0-308B-46E1-80BC-344C360DD419}" destId="{47AB6B76-2CA8-4BE9-B335-2B19182813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C3C830-07E5-4EB7-8450-14875F5E33D1}" type="doc">
      <dgm:prSet loTypeId="urn:microsoft.com/office/officeart/2018/2/layout/IconVerticalSolidList#13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B7BC70-BBFB-4D6E-BFE7-394B693F825C}">
      <dgm:prSet/>
      <dgm:spPr/>
      <dgm:t>
        <a:bodyPr/>
        <a:lstStyle/>
        <a:p>
          <a:r>
            <a:rPr lang="cs-CZ" b="1" i="1"/>
            <a:t>Rozbor podnětu</a:t>
          </a:r>
          <a:endParaRPr lang="en-US"/>
        </a:p>
      </dgm:t>
    </dgm:pt>
    <dgm:pt modelId="{10B6F9B8-68FC-4B7D-AAFB-F5E93BD61B2C}" type="parTrans" cxnId="{9E7F3AF3-B9F2-4BEF-8061-721659E18BAD}">
      <dgm:prSet/>
      <dgm:spPr/>
      <dgm:t>
        <a:bodyPr/>
        <a:lstStyle/>
        <a:p>
          <a:endParaRPr lang="en-US"/>
        </a:p>
      </dgm:t>
    </dgm:pt>
    <dgm:pt modelId="{DFCC9418-439E-47E9-8BBE-C24E97A4B5B0}" type="sibTrans" cxnId="{9E7F3AF3-B9F2-4BEF-8061-721659E18BAD}">
      <dgm:prSet/>
      <dgm:spPr/>
      <dgm:t>
        <a:bodyPr/>
        <a:lstStyle/>
        <a:p>
          <a:endParaRPr lang="en-US"/>
        </a:p>
      </dgm:t>
    </dgm:pt>
    <dgm:pt modelId="{223D471F-EC1F-4F31-A81B-38C05633B6EB}">
      <dgm:prSet/>
      <dgm:spPr/>
      <dgm:t>
        <a:bodyPr/>
        <a:lstStyle/>
        <a:p>
          <a:r>
            <a:rPr lang="cs-CZ" b="1" i="1"/>
            <a:t>Zkoumání vstupních údajů, či podkladů použitých při výkladu</a:t>
          </a:r>
          <a:endParaRPr lang="en-US"/>
        </a:p>
      </dgm:t>
    </dgm:pt>
    <dgm:pt modelId="{9141DFC0-6480-4062-9648-C797ED7073E7}" type="parTrans" cxnId="{DDC4B242-3597-4084-A2B5-B248039AF196}">
      <dgm:prSet/>
      <dgm:spPr/>
      <dgm:t>
        <a:bodyPr/>
        <a:lstStyle/>
        <a:p>
          <a:endParaRPr lang="en-US"/>
        </a:p>
      </dgm:t>
    </dgm:pt>
    <dgm:pt modelId="{7115FCFB-C399-4320-AA3E-A49F32F60F4B}" type="sibTrans" cxnId="{DDC4B242-3597-4084-A2B5-B248039AF196}">
      <dgm:prSet/>
      <dgm:spPr/>
      <dgm:t>
        <a:bodyPr/>
        <a:lstStyle/>
        <a:p>
          <a:endParaRPr lang="en-US"/>
        </a:p>
      </dgm:t>
    </dgm:pt>
    <dgm:pt modelId="{4E386FAC-64F5-4438-B274-02C5E8552050}">
      <dgm:prSet/>
      <dgm:spPr/>
      <dgm:t>
        <a:bodyPr/>
        <a:lstStyle/>
        <a:p>
          <a:r>
            <a:rPr lang="cs-CZ" b="1"/>
            <a:t>Vytváření hypotéz, dedukcí,...</a:t>
          </a:r>
          <a:endParaRPr lang="en-US"/>
        </a:p>
      </dgm:t>
    </dgm:pt>
    <dgm:pt modelId="{319D421D-6961-4018-944E-834BEDCCE95D}" type="parTrans" cxnId="{FC743B35-B2B7-4D15-A33A-2B583A9E4F00}">
      <dgm:prSet/>
      <dgm:spPr/>
      <dgm:t>
        <a:bodyPr/>
        <a:lstStyle/>
        <a:p>
          <a:endParaRPr lang="en-US"/>
        </a:p>
      </dgm:t>
    </dgm:pt>
    <dgm:pt modelId="{42832369-26D4-4238-9893-45772C3FDB0D}" type="sibTrans" cxnId="{FC743B35-B2B7-4D15-A33A-2B583A9E4F00}">
      <dgm:prSet/>
      <dgm:spPr/>
      <dgm:t>
        <a:bodyPr/>
        <a:lstStyle/>
        <a:p>
          <a:endParaRPr lang="en-US"/>
        </a:p>
      </dgm:t>
    </dgm:pt>
    <dgm:pt modelId="{A95F72C7-0346-4A9D-9E14-61F13901516C}">
      <dgm:prSet/>
      <dgm:spPr/>
      <dgm:t>
        <a:bodyPr/>
        <a:lstStyle/>
        <a:p>
          <a:r>
            <a:rPr lang="cs-CZ" b="1" i="1"/>
            <a:t>Studenti dokáží rozčlenit složité věci na komponenty</a:t>
          </a:r>
          <a:endParaRPr lang="en-US"/>
        </a:p>
      </dgm:t>
    </dgm:pt>
    <dgm:pt modelId="{CAA5BA05-40D6-4A4A-82A1-04006C473907}" type="parTrans" cxnId="{B36DDE45-04AF-413D-946B-D0D38C659C1D}">
      <dgm:prSet/>
      <dgm:spPr/>
      <dgm:t>
        <a:bodyPr/>
        <a:lstStyle/>
        <a:p>
          <a:endParaRPr lang="en-US"/>
        </a:p>
      </dgm:t>
    </dgm:pt>
    <dgm:pt modelId="{26A50D67-886C-4CF9-9BEB-0DFB932B9003}" type="sibTrans" cxnId="{B36DDE45-04AF-413D-946B-D0D38C659C1D}">
      <dgm:prSet/>
      <dgm:spPr/>
      <dgm:t>
        <a:bodyPr/>
        <a:lstStyle/>
        <a:p>
          <a:endParaRPr lang="en-US"/>
        </a:p>
      </dgm:t>
    </dgm:pt>
    <dgm:pt modelId="{1B96FE39-8465-41FC-9227-64914BF55177}">
      <dgm:prSet/>
      <dgm:spPr/>
      <dgm:t>
        <a:bodyPr/>
        <a:lstStyle/>
        <a:p>
          <a:r>
            <a:rPr lang="cs-CZ" b="1" i="1"/>
            <a:t>Vysvětlit, proč právě takto...</a:t>
          </a:r>
          <a:r>
            <a:rPr lang="cs-CZ" i="1"/>
            <a:t> </a:t>
          </a:r>
          <a:endParaRPr lang="en-US"/>
        </a:p>
      </dgm:t>
    </dgm:pt>
    <dgm:pt modelId="{C6FEF8CD-2125-4A74-8D83-9B7E0B93FA38}" type="parTrans" cxnId="{BB3ED0EE-0E76-431C-8402-BCC7600F6940}">
      <dgm:prSet/>
      <dgm:spPr/>
      <dgm:t>
        <a:bodyPr/>
        <a:lstStyle/>
        <a:p>
          <a:endParaRPr lang="en-US"/>
        </a:p>
      </dgm:t>
    </dgm:pt>
    <dgm:pt modelId="{187919CB-6206-4994-80FA-9295BAC75170}" type="sibTrans" cxnId="{BB3ED0EE-0E76-431C-8402-BCC7600F6940}">
      <dgm:prSet/>
      <dgm:spPr/>
      <dgm:t>
        <a:bodyPr/>
        <a:lstStyle/>
        <a:p>
          <a:endParaRPr lang="en-US"/>
        </a:p>
      </dgm:t>
    </dgm:pt>
    <dgm:pt modelId="{30A408E1-88B7-4A16-BC4D-2487426BBA36}" type="pres">
      <dgm:prSet presAssocID="{E5C3C830-07E5-4EB7-8450-14875F5E33D1}" presName="root" presStyleCnt="0">
        <dgm:presLayoutVars>
          <dgm:dir/>
          <dgm:resizeHandles val="exact"/>
        </dgm:presLayoutVars>
      </dgm:prSet>
      <dgm:spPr/>
    </dgm:pt>
    <dgm:pt modelId="{D31010C8-C774-4990-94E2-10B8764217BF}" type="pres">
      <dgm:prSet presAssocID="{4AB7BC70-BBFB-4D6E-BFE7-394B693F825C}" presName="compNode" presStyleCnt="0"/>
      <dgm:spPr/>
    </dgm:pt>
    <dgm:pt modelId="{21643F57-160D-4745-885A-53819A4C3F48}" type="pres">
      <dgm:prSet presAssocID="{4AB7BC70-BBFB-4D6E-BFE7-394B693F825C}" presName="bgRect" presStyleLbl="bgShp" presStyleIdx="0" presStyleCnt="5"/>
      <dgm:spPr/>
    </dgm:pt>
    <dgm:pt modelId="{F28FFA90-77BD-4387-849A-D9D3DEF72C82}" type="pres">
      <dgm:prSet presAssocID="{4AB7BC70-BBFB-4D6E-BFE7-394B693F82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DDAA190-0AAA-4A7F-8CAF-E9742AF417F7}" type="pres">
      <dgm:prSet presAssocID="{4AB7BC70-BBFB-4D6E-BFE7-394B693F825C}" presName="spaceRect" presStyleCnt="0"/>
      <dgm:spPr/>
    </dgm:pt>
    <dgm:pt modelId="{F54D8FCB-7177-44B3-9AD8-D0BAF996AFA9}" type="pres">
      <dgm:prSet presAssocID="{4AB7BC70-BBFB-4D6E-BFE7-394B693F825C}" presName="parTx" presStyleLbl="revTx" presStyleIdx="0" presStyleCnt="5">
        <dgm:presLayoutVars>
          <dgm:chMax val="0"/>
          <dgm:chPref val="0"/>
        </dgm:presLayoutVars>
      </dgm:prSet>
      <dgm:spPr/>
    </dgm:pt>
    <dgm:pt modelId="{7B748FDF-B0D2-46A6-BC3A-4C88BF8E871D}" type="pres">
      <dgm:prSet presAssocID="{DFCC9418-439E-47E9-8BBE-C24E97A4B5B0}" presName="sibTrans" presStyleCnt="0"/>
      <dgm:spPr/>
    </dgm:pt>
    <dgm:pt modelId="{C4383965-575C-4EBC-88E6-CE8C44EB3343}" type="pres">
      <dgm:prSet presAssocID="{223D471F-EC1F-4F31-A81B-38C05633B6EB}" presName="compNode" presStyleCnt="0"/>
      <dgm:spPr/>
    </dgm:pt>
    <dgm:pt modelId="{47D0ED82-9059-4A66-806F-DEFEE29B9771}" type="pres">
      <dgm:prSet presAssocID="{223D471F-EC1F-4F31-A81B-38C05633B6EB}" presName="bgRect" presStyleLbl="bgShp" presStyleIdx="1" presStyleCnt="5"/>
      <dgm:spPr/>
    </dgm:pt>
    <dgm:pt modelId="{31BC65F8-8531-4367-98B7-1F7E9E718B66}" type="pres">
      <dgm:prSet presAssocID="{223D471F-EC1F-4F31-A81B-38C05633B6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FE14964-5ACA-41AB-A66B-361293CFE0F1}" type="pres">
      <dgm:prSet presAssocID="{223D471F-EC1F-4F31-A81B-38C05633B6EB}" presName="spaceRect" presStyleCnt="0"/>
      <dgm:spPr/>
    </dgm:pt>
    <dgm:pt modelId="{9C4C06FB-2915-4D3E-A21D-D5BA04B41A25}" type="pres">
      <dgm:prSet presAssocID="{223D471F-EC1F-4F31-A81B-38C05633B6EB}" presName="parTx" presStyleLbl="revTx" presStyleIdx="1" presStyleCnt="5">
        <dgm:presLayoutVars>
          <dgm:chMax val="0"/>
          <dgm:chPref val="0"/>
        </dgm:presLayoutVars>
      </dgm:prSet>
      <dgm:spPr/>
    </dgm:pt>
    <dgm:pt modelId="{5FBC9DF1-D5D7-437C-9B64-BD78CEA4985F}" type="pres">
      <dgm:prSet presAssocID="{7115FCFB-C399-4320-AA3E-A49F32F60F4B}" presName="sibTrans" presStyleCnt="0"/>
      <dgm:spPr/>
    </dgm:pt>
    <dgm:pt modelId="{26F727F3-2A4E-403D-A7E1-95CFCA5C765D}" type="pres">
      <dgm:prSet presAssocID="{4E386FAC-64F5-4438-B274-02C5E8552050}" presName="compNode" presStyleCnt="0"/>
      <dgm:spPr/>
    </dgm:pt>
    <dgm:pt modelId="{E18F83F3-B7B5-44CE-AD13-B5CFBDDC927C}" type="pres">
      <dgm:prSet presAssocID="{4E386FAC-64F5-4438-B274-02C5E8552050}" presName="bgRect" presStyleLbl="bgShp" presStyleIdx="2" presStyleCnt="5"/>
      <dgm:spPr/>
    </dgm:pt>
    <dgm:pt modelId="{884C533B-2710-4BA4-AA15-8B261152C879}" type="pres">
      <dgm:prSet presAssocID="{4E386FAC-64F5-4438-B274-02C5E855205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35178C39-F71B-47A0-B494-1B5220CE7622}" type="pres">
      <dgm:prSet presAssocID="{4E386FAC-64F5-4438-B274-02C5E8552050}" presName="spaceRect" presStyleCnt="0"/>
      <dgm:spPr/>
    </dgm:pt>
    <dgm:pt modelId="{DD88A372-5ECA-4112-8989-F8202C306E7C}" type="pres">
      <dgm:prSet presAssocID="{4E386FAC-64F5-4438-B274-02C5E8552050}" presName="parTx" presStyleLbl="revTx" presStyleIdx="2" presStyleCnt="5">
        <dgm:presLayoutVars>
          <dgm:chMax val="0"/>
          <dgm:chPref val="0"/>
        </dgm:presLayoutVars>
      </dgm:prSet>
      <dgm:spPr/>
    </dgm:pt>
    <dgm:pt modelId="{2F659628-8F96-4F63-8E42-01471530D46F}" type="pres">
      <dgm:prSet presAssocID="{42832369-26D4-4238-9893-45772C3FDB0D}" presName="sibTrans" presStyleCnt="0"/>
      <dgm:spPr/>
    </dgm:pt>
    <dgm:pt modelId="{F51227FA-809A-4B4A-BA77-CCBC0B00DED8}" type="pres">
      <dgm:prSet presAssocID="{A95F72C7-0346-4A9D-9E14-61F13901516C}" presName="compNode" presStyleCnt="0"/>
      <dgm:spPr/>
    </dgm:pt>
    <dgm:pt modelId="{EE35D262-6B4D-4732-86CB-CE5816F966B8}" type="pres">
      <dgm:prSet presAssocID="{A95F72C7-0346-4A9D-9E14-61F13901516C}" presName="bgRect" presStyleLbl="bgShp" presStyleIdx="3" presStyleCnt="5"/>
      <dgm:spPr/>
    </dgm:pt>
    <dgm:pt modelId="{D7430EF1-6DDB-4ACC-A373-F116EA9D3746}" type="pres">
      <dgm:prSet presAssocID="{A95F72C7-0346-4A9D-9E14-61F13901516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5B13FE5-64B2-4426-81BB-440C67B2F5D9}" type="pres">
      <dgm:prSet presAssocID="{A95F72C7-0346-4A9D-9E14-61F13901516C}" presName="spaceRect" presStyleCnt="0"/>
      <dgm:spPr/>
    </dgm:pt>
    <dgm:pt modelId="{CCF20BD5-563D-4496-AF0A-492D653E7A59}" type="pres">
      <dgm:prSet presAssocID="{A95F72C7-0346-4A9D-9E14-61F13901516C}" presName="parTx" presStyleLbl="revTx" presStyleIdx="3" presStyleCnt="5">
        <dgm:presLayoutVars>
          <dgm:chMax val="0"/>
          <dgm:chPref val="0"/>
        </dgm:presLayoutVars>
      </dgm:prSet>
      <dgm:spPr/>
    </dgm:pt>
    <dgm:pt modelId="{D320F77D-2C93-4D36-A606-FA7363D73C6B}" type="pres">
      <dgm:prSet presAssocID="{26A50D67-886C-4CF9-9BEB-0DFB932B9003}" presName="sibTrans" presStyleCnt="0"/>
      <dgm:spPr/>
    </dgm:pt>
    <dgm:pt modelId="{F1DC0853-4FDD-49BE-9020-5A47EB0E3091}" type="pres">
      <dgm:prSet presAssocID="{1B96FE39-8465-41FC-9227-64914BF55177}" presName="compNode" presStyleCnt="0"/>
      <dgm:spPr/>
    </dgm:pt>
    <dgm:pt modelId="{0B15DEBE-ABCA-448D-B7DF-A1B9D5044D24}" type="pres">
      <dgm:prSet presAssocID="{1B96FE39-8465-41FC-9227-64914BF55177}" presName="bgRect" presStyleLbl="bgShp" presStyleIdx="4" presStyleCnt="5"/>
      <dgm:spPr/>
    </dgm:pt>
    <dgm:pt modelId="{EF8B0ED6-9651-4C9C-B41F-DB1A7C7993E5}" type="pres">
      <dgm:prSet presAssocID="{1B96FE39-8465-41FC-9227-64914BF551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310572EF-EB4D-450C-8181-F12BE2E71F16}" type="pres">
      <dgm:prSet presAssocID="{1B96FE39-8465-41FC-9227-64914BF55177}" presName="spaceRect" presStyleCnt="0"/>
      <dgm:spPr/>
    </dgm:pt>
    <dgm:pt modelId="{CD93D296-4ADC-475E-ACAA-6581C9DEAE2A}" type="pres">
      <dgm:prSet presAssocID="{1B96FE39-8465-41FC-9227-64914BF551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0D50500-D303-40F6-9165-017CC0D522C1}" type="presOf" srcId="{E5C3C830-07E5-4EB7-8450-14875F5E33D1}" destId="{30A408E1-88B7-4A16-BC4D-2487426BBA36}" srcOrd="0" destOrd="0" presId="urn:microsoft.com/office/officeart/2018/2/layout/IconVerticalSolidList#13"/>
    <dgm:cxn modelId="{FC743B35-B2B7-4D15-A33A-2B583A9E4F00}" srcId="{E5C3C830-07E5-4EB7-8450-14875F5E33D1}" destId="{4E386FAC-64F5-4438-B274-02C5E8552050}" srcOrd="2" destOrd="0" parTransId="{319D421D-6961-4018-944E-834BEDCCE95D}" sibTransId="{42832369-26D4-4238-9893-45772C3FDB0D}"/>
    <dgm:cxn modelId="{DDC4B242-3597-4084-A2B5-B248039AF196}" srcId="{E5C3C830-07E5-4EB7-8450-14875F5E33D1}" destId="{223D471F-EC1F-4F31-A81B-38C05633B6EB}" srcOrd="1" destOrd="0" parTransId="{9141DFC0-6480-4062-9648-C797ED7073E7}" sibTransId="{7115FCFB-C399-4320-AA3E-A49F32F60F4B}"/>
    <dgm:cxn modelId="{B36DDE45-04AF-413D-946B-D0D38C659C1D}" srcId="{E5C3C830-07E5-4EB7-8450-14875F5E33D1}" destId="{A95F72C7-0346-4A9D-9E14-61F13901516C}" srcOrd="3" destOrd="0" parTransId="{CAA5BA05-40D6-4A4A-82A1-04006C473907}" sibTransId="{26A50D67-886C-4CF9-9BEB-0DFB932B9003}"/>
    <dgm:cxn modelId="{6B86B575-6C13-46E8-96E8-26FF8A79C1B9}" type="presOf" srcId="{A95F72C7-0346-4A9D-9E14-61F13901516C}" destId="{CCF20BD5-563D-4496-AF0A-492D653E7A59}" srcOrd="0" destOrd="0" presId="urn:microsoft.com/office/officeart/2018/2/layout/IconVerticalSolidList#13"/>
    <dgm:cxn modelId="{1082EC90-AE47-4177-89EC-2E9A32F28817}" type="presOf" srcId="{4E386FAC-64F5-4438-B274-02C5E8552050}" destId="{DD88A372-5ECA-4112-8989-F8202C306E7C}" srcOrd="0" destOrd="0" presId="urn:microsoft.com/office/officeart/2018/2/layout/IconVerticalSolidList#13"/>
    <dgm:cxn modelId="{551394B0-44CF-4AB7-9AB4-4C264A3C11E9}" type="presOf" srcId="{1B96FE39-8465-41FC-9227-64914BF55177}" destId="{CD93D296-4ADC-475E-ACAA-6581C9DEAE2A}" srcOrd="0" destOrd="0" presId="urn:microsoft.com/office/officeart/2018/2/layout/IconVerticalSolidList#13"/>
    <dgm:cxn modelId="{423206B2-0688-40FE-A70A-C92E5B5693E8}" type="presOf" srcId="{223D471F-EC1F-4F31-A81B-38C05633B6EB}" destId="{9C4C06FB-2915-4D3E-A21D-D5BA04B41A25}" srcOrd="0" destOrd="0" presId="urn:microsoft.com/office/officeart/2018/2/layout/IconVerticalSolidList#13"/>
    <dgm:cxn modelId="{5C2F54CE-13C4-441D-8AC0-D1349AF4CEC8}" type="presOf" srcId="{4AB7BC70-BBFB-4D6E-BFE7-394B693F825C}" destId="{F54D8FCB-7177-44B3-9AD8-D0BAF996AFA9}" srcOrd="0" destOrd="0" presId="urn:microsoft.com/office/officeart/2018/2/layout/IconVerticalSolidList#13"/>
    <dgm:cxn modelId="{BB3ED0EE-0E76-431C-8402-BCC7600F6940}" srcId="{E5C3C830-07E5-4EB7-8450-14875F5E33D1}" destId="{1B96FE39-8465-41FC-9227-64914BF55177}" srcOrd="4" destOrd="0" parTransId="{C6FEF8CD-2125-4A74-8D83-9B7E0B93FA38}" sibTransId="{187919CB-6206-4994-80FA-9295BAC75170}"/>
    <dgm:cxn modelId="{9E7F3AF3-B9F2-4BEF-8061-721659E18BAD}" srcId="{E5C3C830-07E5-4EB7-8450-14875F5E33D1}" destId="{4AB7BC70-BBFB-4D6E-BFE7-394B693F825C}" srcOrd="0" destOrd="0" parTransId="{10B6F9B8-68FC-4B7D-AAFB-F5E93BD61B2C}" sibTransId="{DFCC9418-439E-47E9-8BBE-C24E97A4B5B0}"/>
    <dgm:cxn modelId="{AD78A485-8351-471E-97CA-023E9759B7A4}" type="presParOf" srcId="{30A408E1-88B7-4A16-BC4D-2487426BBA36}" destId="{D31010C8-C774-4990-94E2-10B8764217BF}" srcOrd="0" destOrd="0" presId="urn:microsoft.com/office/officeart/2018/2/layout/IconVerticalSolidList#13"/>
    <dgm:cxn modelId="{4E1ADA19-3D37-416C-944D-91A592B64767}" type="presParOf" srcId="{D31010C8-C774-4990-94E2-10B8764217BF}" destId="{21643F57-160D-4745-885A-53819A4C3F48}" srcOrd="0" destOrd="0" presId="urn:microsoft.com/office/officeart/2018/2/layout/IconVerticalSolidList#13"/>
    <dgm:cxn modelId="{D978898F-3396-4E80-B099-2ACBFFDACC29}" type="presParOf" srcId="{D31010C8-C774-4990-94E2-10B8764217BF}" destId="{F28FFA90-77BD-4387-849A-D9D3DEF72C82}" srcOrd="1" destOrd="0" presId="urn:microsoft.com/office/officeart/2018/2/layout/IconVerticalSolidList#13"/>
    <dgm:cxn modelId="{45C1FE6A-E034-4D4E-A118-3030CC354F35}" type="presParOf" srcId="{D31010C8-C774-4990-94E2-10B8764217BF}" destId="{2DDAA190-0AAA-4A7F-8CAF-E9742AF417F7}" srcOrd="2" destOrd="0" presId="urn:microsoft.com/office/officeart/2018/2/layout/IconVerticalSolidList#13"/>
    <dgm:cxn modelId="{9F748D55-09C7-4000-97AF-C7F6C69B7D0D}" type="presParOf" srcId="{D31010C8-C774-4990-94E2-10B8764217BF}" destId="{F54D8FCB-7177-44B3-9AD8-D0BAF996AFA9}" srcOrd="3" destOrd="0" presId="urn:microsoft.com/office/officeart/2018/2/layout/IconVerticalSolidList#13"/>
    <dgm:cxn modelId="{4246C761-8B9C-4D8A-8B09-B9CC3D53FA33}" type="presParOf" srcId="{30A408E1-88B7-4A16-BC4D-2487426BBA36}" destId="{7B748FDF-B0D2-46A6-BC3A-4C88BF8E871D}" srcOrd="1" destOrd="0" presId="urn:microsoft.com/office/officeart/2018/2/layout/IconVerticalSolidList#13"/>
    <dgm:cxn modelId="{78251232-4F7A-43F1-8B49-4B851803F191}" type="presParOf" srcId="{30A408E1-88B7-4A16-BC4D-2487426BBA36}" destId="{C4383965-575C-4EBC-88E6-CE8C44EB3343}" srcOrd="2" destOrd="0" presId="urn:microsoft.com/office/officeart/2018/2/layout/IconVerticalSolidList#13"/>
    <dgm:cxn modelId="{6DD5E54A-6F56-4485-A06D-97D09E6D2A57}" type="presParOf" srcId="{C4383965-575C-4EBC-88E6-CE8C44EB3343}" destId="{47D0ED82-9059-4A66-806F-DEFEE29B9771}" srcOrd="0" destOrd="0" presId="urn:microsoft.com/office/officeart/2018/2/layout/IconVerticalSolidList#13"/>
    <dgm:cxn modelId="{11D9EE5A-00A4-4920-A68D-968053A7E9C4}" type="presParOf" srcId="{C4383965-575C-4EBC-88E6-CE8C44EB3343}" destId="{31BC65F8-8531-4367-98B7-1F7E9E718B66}" srcOrd="1" destOrd="0" presId="urn:microsoft.com/office/officeart/2018/2/layout/IconVerticalSolidList#13"/>
    <dgm:cxn modelId="{CE33C58C-8945-4C09-8772-983311B4B9EA}" type="presParOf" srcId="{C4383965-575C-4EBC-88E6-CE8C44EB3343}" destId="{5FE14964-5ACA-41AB-A66B-361293CFE0F1}" srcOrd="2" destOrd="0" presId="urn:microsoft.com/office/officeart/2018/2/layout/IconVerticalSolidList#13"/>
    <dgm:cxn modelId="{A1251029-7E66-4976-8828-B3458BFDB70E}" type="presParOf" srcId="{C4383965-575C-4EBC-88E6-CE8C44EB3343}" destId="{9C4C06FB-2915-4D3E-A21D-D5BA04B41A25}" srcOrd="3" destOrd="0" presId="urn:microsoft.com/office/officeart/2018/2/layout/IconVerticalSolidList#13"/>
    <dgm:cxn modelId="{84852962-A89C-4CBD-A25F-6B3890A54D5A}" type="presParOf" srcId="{30A408E1-88B7-4A16-BC4D-2487426BBA36}" destId="{5FBC9DF1-D5D7-437C-9B64-BD78CEA4985F}" srcOrd="3" destOrd="0" presId="urn:microsoft.com/office/officeart/2018/2/layout/IconVerticalSolidList#13"/>
    <dgm:cxn modelId="{03F81CCD-9B1F-46DA-9CBF-3897EB6A0727}" type="presParOf" srcId="{30A408E1-88B7-4A16-BC4D-2487426BBA36}" destId="{26F727F3-2A4E-403D-A7E1-95CFCA5C765D}" srcOrd="4" destOrd="0" presId="urn:microsoft.com/office/officeart/2018/2/layout/IconVerticalSolidList#13"/>
    <dgm:cxn modelId="{9964EC6E-DB99-499E-AD72-FBAEBD0D7413}" type="presParOf" srcId="{26F727F3-2A4E-403D-A7E1-95CFCA5C765D}" destId="{E18F83F3-B7B5-44CE-AD13-B5CFBDDC927C}" srcOrd="0" destOrd="0" presId="urn:microsoft.com/office/officeart/2018/2/layout/IconVerticalSolidList#13"/>
    <dgm:cxn modelId="{E7E04E08-BB28-4423-9D47-220060B358CB}" type="presParOf" srcId="{26F727F3-2A4E-403D-A7E1-95CFCA5C765D}" destId="{884C533B-2710-4BA4-AA15-8B261152C879}" srcOrd="1" destOrd="0" presId="urn:microsoft.com/office/officeart/2018/2/layout/IconVerticalSolidList#13"/>
    <dgm:cxn modelId="{1BCA1CBF-9C78-459A-BF84-6FEA3A9CB834}" type="presParOf" srcId="{26F727F3-2A4E-403D-A7E1-95CFCA5C765D}" destId="{35178C39-F71B-47A0-B494-1B5220CE7622}" srcOrd="2" destOrd="0" presId="urn:microsoft.com/office/officeart/2018/2/layout/IconVerticalSolidList#13"/>
    <dgm:cxn modelId="{D59725FF-3FB9-4F5E-8617-FD3893585203}" type="presParOf" srcId="{26F727F3-2A4E-403D-A7E1-95CFCA5C765D}" destId="{DD88A372-5ECA-4112-8989-F8202C306E7C}" srcOrd="3" destOrd="0" presId="urn:microsoft.com/office/officeart/2018/2/layout/IconVerticalSolidList#13"/>
    <dgm:cxn modelId="{C351094F-6762-41FD-B4F6-4966ED1512DB}" type="presParOf" srcId="{30A408E1-88B7-4A16-BC4D-2487426BBA36}" destId="{2F659628-8F96-4F63-8E42-01471530D46F}" srcOrd="5" destOrd="0" presId="urn:microsoft.com/office/officeart/2018/2/layout/IconVerticalSolidList#13"/>
    <dgm:cxn modelId="{772C0294-45E0-4D43-AFFA-888066D37CAB}" type="presParOf" srcId="{30A408E1-88B7-4A16-BC4D-2487426BBA36}" destId="{F51227FA-809A-4B4A-BA77-CCBC0B00DED8}" srcOrd="6" destOrd="0" presId="urn:microsoft.com/office/officeart/2018/2/layout/IconVerticalSolidList#13"/>
    <dgm:cxn modelId="{AC90074F-C629-415E-BF0F-70D493E19D17}" type="presParOf" srcId="{F51227FA-809A-4B4A-BA77-CCBC0B00DED8}" destId="{EE35D262-6B4D-4732-86CB-CE5816F966B8}" srcOrd="0" destOrd="0" presId="urn:microsoft.com/office/officeart/2018/2/layout/IconVerticalSolidList#13"/>
    <dgm:cxn modelId="{DE3FA7A7-BBBA-4660-9C69-48B23F0EF62E}" type="presParOf" srcId="{F51227FA-809A-4B4A-BA77-CCBC0B00DED8}" destId="{D7430EF1-6DDB-4ACC-A373-F116EA9D3746}" srcOrd="1" destOrd="0" presId="urn:microsoft.com/office/officeart/2018/2/layout/IconVerticalSolidList#13"/>
    <dgm:cxn modelId="{FBDB89F2-C755-4411-91F2-AB9ADE233198}" type="presParOf" srcId="{F51227FA-809A-4B4A-BA77-CCBC0B00DED8}" destId="{85B13FE5-64B2-4426-81BB-440C67B2F5D9}" srcOrd="2" destOrd="0" presId="urn:microsoft.com/office/officeart/2018/2/layout/IconVerticalSolidList#13"/>
    <dgm:cxn modelId="{D0C9586B-0668-4847-87E7-B7FB0D859612}" type="presParOf" srcId="{F51227FA-809A-4B4A-BA77-CCBC0B00DED8}" destId="{CCF20BD5-563D-4496-AF0A-492D653E7A59}" srcOrd="3" destOrd="0" presId="urn:microsoft.com/office/officeart/2018/2/layout/IconVerticalSolidList#13"/>
    <dgm:cxn modelId="{48E68B3B-0C12-4721-85E1-26A349E8D105}" type="presParOf" srcId="{30A408E1-88B7-4A16-BC4D-2487426BBA36}" destId="{D320F77D-2C93-4D36-A606-FA7363D73C6B}" srcOrd="7" destOrd="0" presId="urn:microsoft.com/office/officeart/2018/2/layout/IconVerticalSolidList#13"/>
    <dgm:cxn modelId="{400D753B-F455-4DF9-9488-1162F7AF2668}" type="presParOf" srcId="{30A408E1-88B7-4A16-BC4D-2487426BBA36}" destId="{F1DC0853-4FDD-49BE-9020-5A47EB0E3091}" srcOrd="8" destOrd="0" presId="urn:microsoft.com/office/officeart/2018/2/layout/IconVerticalSolidList#13"/>
    <dgm:cxn modelId="{D9D026A6-5BB9-48BB-BDA6-54918F2A5367}" type="presParOf" srcId="{F1DC0853-4FDD-49BE-9020-5A47EB0E3091}" destId="{0B15DEBE-ABCA-448D-B7DF-A1B9D5044D24}" srcOrd="0" destOrd="0" presId="urn:microsoft.com/office/officeart/2018/2/layout/IconVerticalSolidList#13"/>
    <dgm:cxn modelId="{1709694A-6D98-4B4B-86A2-2AC78CCA2B51}" type="presParOf" srcId="{F1DC0853-4FDD-49BE-9020-5A47EB0E3091}" destId="{EF8B0ED6-9651-4C9C-B41F-DB1A7C7993E5}" srcOrd="1" destOrd="0" presId="urn:microsoft.com/office/officeart/2018/2/layout/IconVerticalSolidList#13"/>
    <dgm:cxn modelId="{7B1F7E3C-1FFE-4A14-A33E-242379166F01}" type="presParOf" srcId="{F1DC0853-4FDD-49BE-9020-5A47EB0E3091}" destId="{310572EF-EB4D-450C-8181-F12BE2E71F16}" srcOrd="2" destOrd="0" presId="urn:microsoft.com/office/officeart/2018/2/layout/IconVerticalSolidList#13"/>
    <dgm:cxn modelId="{238561E7-8940-48AD-806E-D960964B9F92}" type="presParOf" srcId="{F1DC0853-4FDD-49BE-9020-5A47EB0E3091}" destId="{CD93D296-4ADC-475E-ACAA-6581C9DEAE2A}" srcOrd="3" destOrd="0" presId="urn:microsoft.com/office/officeart/2018/2/layout/IconVerticalSolidLis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75355-70FE-4215-A201-D4DBD77A135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A88FBC-AF0F-43DA-A1DD-1AC3F92BCC65}">
      <dgm:prSet/>
      <dgm:spPr/>
      <dgm:t>
        <a:bodyPr/>
        <a:lstStyle/>
        <a:p>
          <a:r>
            <a:rPr lang="cs-CZ" b="1"/>
            <a:t>Vysoká kreativita se vyznačuje</a:t>
          </a:r>
          <a:endParaRPr lang="en-US"/>
        </a:p>
      </dgm:t>
    </dgm:pt>
    <dgm:pt modelId="{78F7F635-509C-4354-96F1-3824E859D016}" type="parTrans" cxnId="{9BBD0D1E-D0B6-4D61-B33A-9E64BA99B907}">
      <dgm:prSet/>
      <dgm:spPr/>
      <dgm:t>
        <a:bodyPr/>
        <a:lstStyle/>
        <a:p>
          <a:endParaRPr lang="en-US"/>
        </a:p>
      </dgm:t>
    </dgm:pt>
    <dgm:pt modelId="{91079705-4379-47C6-BA89-9C10FBEBE8A6}" type="sibTrans" cxnId="{9BBD0D1E-D0B6-4D61-B33A-9E64BA99B907}">
      <dgm:prSet/>
      <dgm:spPr/>
      <dgm:t>
        <a:bodyPr/>
        <a:lstStyle/>
        <a:p>
          <a:endParaRPr lang="en-US"/>
        </a:p>
      </dgm:t>
    </dgm:pt>
    <dgm:pt modelId="{C423451F-2D62-406B-9F58-8854A1D235D1}">
      <dgm:prSet/>
      <dgm:spPr/>
      <dgm:t>
        <a:bodyPr/>
        <a:lstStyle/>
        <a:p>
          <a:r>
            <a:rPr lang="cs-CZ"/>
            <a:t>bystrý a duševně čilý, není omezen předsudky</a:t>
          </a:r>
          <a:endParaRPr lang="en-US"/>
        </a:p>
      </dgm:t>
    </dgm:pt>
    <dgm:pt modelId="{B8FBC4E8-6091-46B1-8F7F-96A60D76F5B9}" type="parTrans" cxnId="{50A4CF9D-7437-4528-93F0-022E7547BE0D}">
      <dgm:prSet/>
      <dgm:spPr/>
      <dgm:t>
        <a:bodyPr/>
        <a:lstStyle/>
        <a:p>
          <a:endParaRPr lang="en-US"/>
        </a:p>
      </dgm:t>
    </dgm:pt>
    <dgm:pt modelId="{82666096-9E55-4337-92E2-989089E7796B}" type="sibTrans" cxnId="{50A4CF9D-7437-4528-93F0-022E7547BE0D}">
      <dgm:prSet/>
      <dgm:spPr/>
      <dgm:t>
        <a:bodyPr/>
        <a:lstStyle/>
        <a:p>
          <a:endParaRPr lang="en-US"/>
        </a:p>
      </dgm:t>
    </dgm:pt>
    <dgm:pt modelId="{D7C46EBE-BADC-4336-ADA8-6C9607BCDE2A}">
      <dgm:prSet/>
      <dgm:spPr/>
      <dgm:t>
        <a:bodyPr/>
        <a:lstStyle/>
        <a:p>
          <a:r>
            <a:rPr lang="cs-CZ"/>
            <a:t>zvídavý a otevřený, plný touhy po objevování</a:t>
          </a:r>
          <a:endParaRPr lang="en-US"/>
        </a:p>
      </dgm:t>
    </dgm:pt>
    <dgm:pt modelId="{22AE76F9-CC44-41F9-B0DB-00AACF071F7B}" type="parTrans" cxnId="{A99DD66D-3B8D-4A5F-8D75-D61D51533C77}">
      <dgm:prSet/>
      <dgm:spPr/>
      <dgm:t>
        <a:bodyPr/>
        <a:lstStyle/>
        <a:p>
          <a:endParaRPr lang="en-US"/>
        </a:p>
      </dgm:t>
    </dgm:pt>
    <dgm:pt modelId="{F5E630B7-3F61-4F02-B0A6-6763EA32569A}" type="sibTrans" cxnId="{A99DD66D-3B8D-4A5F-8D75-D61D51533C77}">
      <dgm:prSet/>
      <dgm:spPr/>
      <dgm:t>
        <a:bodyPr/>
        <a:lstStyle/>
        <a:p>
          <a:endParaRPr lang="en-US"/>
        </a:p>
      </dgm:t>
    </dgm:pt>
    <dgm:pt modelId="{64CDABE7-FADB-40A0-AFC2-79F957057190}">
      <dgm:prSet/>
      <dgm:spPr/>
      <dgm:t>
        <a:bodyPr/>
        <a:lstStyle/>
        <a:p>
          <a:r>
            <a:rPr lang="cs-CZ"/>
            <a:t>snadno rozezná problémy a dovede je posoudit</a:t>
          </a:r>
          <a:endParaRPr lang="en-US"/>
        </a:p>
      </dgm:t>
    </dgm:pt>
    <dgm:pt modelId="{D0EF31D1-9C59-4097-839E-45253EB901C3}" type="parTrans" cxnId="{E0F973F0-F333-4CCD-B9BF-A1C69C2FF7F1}">
      <dgm:prSet/>
      <dgm:spPr/>
      <dgm:t>
        <a:bodyPr/>
        <a:lstStyle/>
        <a:p>
          <a:endParaRPr lang="en-US"/>
        </a:p>
      </dgm:t>
    </dgm:pt>
    <dgm:pt modelId="{61D7E196-DD70-4412-9D3B-89C047D2E1A8}" type="sibTrans" cxnId="{E0F973F0-F333-4CCD-B9BF-A1C69C2FF7F1}">
      <dgm:prSet/>
      <dgm:spPr/>
      <dgm:t>
        <a:bodyPr/>
        <a:lstStyle/>
        <a:p>
          <a:endParaRPr lang="en-US"/>
        </a:p>
      </dgm:t>
    </dgm:pt>
    <dgm:pt modelId="{571E40CC-93F1-4210-81BC-6A40B4338324}">
      <dgm:prSet/>
      <dgm:spPr/>
      <dgm:t>
        <a:bodyPr/>
        <a:lstStyle/>
        <a:p>
          <a:r>
            <a:rPr lang="cs-CZ" b="1"/>
            <a:t>chopí-li se problému, nepustí ho – vytrvalost, pevný postoj, pevná vůle a schopnost prosazovat své myšlenky</a:t>
          </a:r>
          <a:endParaRPr lang="en-US"/>
        </a:p>
      </dgm:t>
    </dgm:pt>
    <dgm:pt modelId="{42C379D7-EADF-4CF8-8A1E-F56578C94C52}" type="parTrans" cxnId="{4F968D3D-F17D-4565-B558-7ACB4AEF7EEB}">
      <dgm:prSet/>
      <dgm:spPr/>
      <dgm:t>
        <a:bodyPr/>
        <a:lstStyle/>
        <a:p>
          <a:endParaRPr lang="en-US"/>
        </a:p>
      </dgm:t>
    </dgm:pt>
    <dgm:pt modelId="{9FC65EAC-997D-48E6-9CBB-2D57117E00DB}" type="sibTrans" cxnId="{4F968D3D-F17D-4565-B558-7ACB4AEF7EEB}">
      <dgm:prSet/>
      <dgm:spPr/>
      <dgm:t>
        <a:bodyPr/>
        <a:lstStyle/>
        <a:p>
          <a:endParaRPr lang="en-US"/>
        </a:p>
      </dgm:t>
    </dgm:pt>
    <dgm:pt modelId="{5DC38C4B-99BB-4B56-8D27-1F41CAE6D99B}">
      <dgm:prSet/>
      <dgm:spPr/>
      <dgm:t>
        <a:bodyPr/>
        <a:lstStyle/>
        <a:p>
          <a:r>
            <a:rPr lang="cs-CZ"/>
            <a:t>nelpí na určitém směru myšlení, zachovává si odstup a nespokojí se s prvním řešením, které se naskytne</a:t>
          </a:r>
          <a:endParaRPr lang="en-US"/>
        </a:p>
      </dgm:t>
    </dgm:pt>
    <dgm:pt modelId="{D92B780D-04C2-4054-A2BE-923C8BF8AD3C}" type="parTrans" cxnId="{53DC5D79-F2F3-4CFF-B3E5-F47CB9DF5E3E}">
      <dgm:prSet/>
      <dgm:spPr/>
      <dgm:t>
        <a:bodyPr/>
        <a:lstStyle/>
        <a:p>
          <a:endParaRPr lang="en-US"/>
        </a:p>
      </dgm:t>
    </dgm:pt>
    <dgm:pt modelId="{CA5E5611-CA50-4661-8619-2F83B58A7C4C}" type="sibTrans" cxnId="{53DC5D79-F2F3-4CFF-B3E5-F47CB9DF5E3E}">
      <dgm:prSet/>
      <dgm:spPr/>
      <dgm:t>
        <a:bodyPr/>
        <a:lstStyle/>
        <a:p>
          <a:endParaRPr lang="en-US"/>
        </a:p>
      </dgm:t>
    </dgm:pt>
    <dgm:pt modelId="{683316F9-639F-41B0-8515-1B75EFEBE260}">
      <dgm:prSet/>
      <dgm:spPr/>
      <dgm:t>
        <a:bodyPr/>
        <a:lstStyle/>
        <a:p>
          <a:r>
            <a:rPr lang="cs-CZ" u="sng"/>
            <a:t>je schopen se nadchnout a nést rizika</a:t>
          </a:r>
          <a:endParaRPr lang="en-US"/>
        </a:p>
      </dgm:t>
    </dgm:pt>
    <dgm:pt modelId="{3E64E4F2-994E-4306-819A-19A6698A05D9}" type="parTrans" cxnId="{8D0D35EA-469D-41DE-9011-5F8CEC2F05BC}">
      <dgm:prSet/>
      <dgm:spPr/>
      <dgm:t>
        <a:bodyPr/>
        <a:lstStyle/>
        <a:p>
          <a:endParaRPr lang="en-US"/>
        </a:p>
      </dgm:t>
    </dgm:pt>
    <dgm:pt modelId="{2CCFD44E-B05A-4138-AAC4-A370A67B3DE2}" type="sibTrans" cxnId="{8D0D35EA-469D-41DE-9011-5F8CEC2F05BC}">
      <dgm:prSet/>
      <dgm:spPr/>
      <dgm:t>
        <a:bodyPr/>
        <a:lstStyle/>
        <a:p>
          <a:endParaRPr lang="en-US"/>
        </a:p>
      </dgm:t>
    </dgm:pt>
    <dgm:pt modelId="{DA2FB672-4463-456F-939D-8A0439D2A58E}">
      <dgm:prSet/>
      <dgm:spPr/>
      <dgm:t>
        <a:bodyPr/>
        <a:lstStyle/>
        <a:p>
          <a:r>
            <a:rPr lang="cs-CZ" b="1"/>
            <a:t>zřídkakdy se tyto vlastnosti objevují společně, jsou však přítomné a lze je aktivovat určitými způsoby</a:t>
          </a:r>
          <a:endParaRPr lang="en-US"/>
        </a:p>
      </dgm:t>
    </dgm:pt>
    <dgm:pt modelId="{761254D1-B3EA-44CC-AADA-2324289FECE6}" type="parTrans" cxnId="{8853F143-5458-4D60-9374-47672D471B34}">
      <dgm:prSet/>
      <dgm:spPr/>
      <dgm:t>
        <a:bodyPr/>
        <a:lstStyle/>
        <a:p>
          <a:endParaRPr lang="en-US"/>
        </a:p>
      </dgm:t>
    </dgm:pt>
    <dgm:pt modelId="{BFEFF40F-FB78-4588-99C2-96FB0BFD12E0}" type="sibTrans" cxnId="{8853F143-5458-4D60-9374-47672D471B34}">
      <dgm:prSet/>
      <dgm:spPr/>
      <dgm:t>
        <a:bodyPr/>
        <a:lstStyle/>
        <a:p>
          <a:endParaRPr lang="en-US"/>
        </a:p>
      </dgm:t>
    </dgm:pt>
    <dgm:pt modelId="{D0B1C116-0291-45E9-BFD7-7C55D69BBD55}" type="pres">
      <dgm:prSet presAssocID="{0E375355-70FE-4215-A201-D4DBD77A1357}" presName="diagram" presStyleCnt="0">
        <dgm:presLayoutVars>
          <dgm:dir/>
          <dgm:resizeHandles val="exact"/>
        </dgm:presLayoutVars>
      </dgm:prSet>
      <dgm:spPr/>
    </dgm:pt>
    <dgm:pt modelId="{21A74B44-A59D-4D2E-BC64-4C83689FF2DB}" type="pres">
      <dgm:prSet presAssocID="{E2A88FBC-AF0F-43DA-A1DD-1AC3F92BCC65}" presName="node" presStyleLbl="node1" presStyleIdx="0" presStyleCnt="8">
        <dgm:presLayoutVars>
          <dgm:bulletEnabled val="1"/>
        </dgm:presLayoutVars>
      </dgm:prSet>
      <dgm:spPr/>
    </dgm:pt>
    <dgm:pt modelId="{9ADB9E17-37AE-4F67-87E1-F0193D9976E4}" type="pres">
      <dgm:prSet presAssocID="{91079705-4379-47C6-BA89-9C10FBEBE8A6}" presName="sibTrans" presStyleCnt="0"/>
      <dgm:spPr/>
    </dgm:pt>
    <dgm:pt modelId="{8A7EB580-AC7F-45C0-8FC5-559ADA6FA5AF}" type="pres">
      <dgm:prSet presAssocID="{C423451F-2D62-406B-9F58-8854A1D235D1}" presName="node" presStyleLbl="node1" presStyleIdx="1" presStyleCnt="8">
        <dgm:presLayoutVars>
          <dgm:bulletEnabled val="1"/>
        </dgm:presLayoutVars>
      </dgm:prSet>
      <dgm:spPr/>
    </dgm:pt>
    <dgm:pt modelId="{3DDEB5A8-D574-4343-9BC2-07674B6C9B4E}" type="pres">
      <dgm:prSet presAssocID="{82666096-9E55-4337-92E2-989089E7796B}" presName="sibTrans" presStyleCnt="0"/>
      <dgm:spPr/>
    </dgm:pt>
    <dgm:pt modelId="{B42644DD-A2FD-4E44-9A60-B762FBA2F11C}" type="pres">
      <dgm:prSet presAssocID="{D7C46EBE-BADC-4336-ADA8-6C9607BCDE2A}" presName="node" presStyleLbl="node1" presStyleIdx="2" presStyleCnt="8">
        <dgm:presLayoutVars>
          <dgm:bulletEnabled val="1"/>
        </dgm:presLayoutVars>
      </dgm:prSet>
      <dgm:spPr/>
    </dgm:pt>
    <dgm:pt modelId="{BE2E9550-367C-4B1F-9948-910A5A7A77E0}" type="pres">
      <dgm:prSet presAssocID="{F5E630B7-3F61-4F02-B0A6-6763EA32569A}" presName="sibTrans" presStyleCnt="0"/>
      <dgm:spPr/>
    </dgm:pt>
    <dgm:pt modelId="{6EEC2FF2-838D-41AC-98BE-3E62A1202089}" type="pres">
      <dgm:prSet presAssocID="{64CDABE7-FADB-40A0-AFC2-79F957057190}" presName="node" presStyleLbl="node1" presStyleIdx="3" presStyleCnt="8">
        <dgm:presLayoutVars>
          <dgm:bulletEnabled val="1"/>
        </dgm:presLayoutVars>
      </dgm:prSet>
      <dgm:spPr/>
    </dgm:pt>
    <dgm:pt modelId="{1E60577A-9268-4E3C-832D-49AFF63BDF6C}" type="pres">
      <dgm:prSet presAssocID="{61D7E196-DD70-4412-9D3B-89C047D2E1A8}" presName="sibTrans" presStyleCnt="0"/>
      <dgm:spPr/>
    </dgm:pt>
    <dgm:pt modelId="{962E4982-F3B0-4061-9864-B4C544FA2C3F}" type="pres">
      <dgm:prSet presAssocID="{571E40CC-93F1-4210-81BC-6A40B4338324}" presName="node" presStyleLbl="node1" presStyleIdx="4" presStyleCnt="8">
        <dgm:presLayoutVars>
          <dgm:bulletEnabled val="1"/>
        </dgm:presLayoutVars>
      </dgm:prSet>
      <dgm:spPr/>
    </dgm:pt>
    <dgm:pt modelId="{D8FEA24A-B89B-459F-B3AC-9FCB60D1B532}" type="pres">
      <dgm:prSet presAssocID="{9FC65EAC-997D-48E6-9CBB-2D57117E00DB}" presName="sibTrans" presStyleCnt="0"/>
      <dgm:spPr/>
    </dgm:pt>
    <dgm:pt modelId="{C141C3AD-031C-4432-9C81-AA6C614A2A65}" type="pres">
      <dgm:prSet presAssocID="{5DC38C4B-99BB-4B56-8D27-1F41CAE6D99B}" presName="node" presStyleLbl="node1" presStyleIdx="5" presStyleCnt="8">
        <dgm:presLayoutVars>
          <dgm:bulletEnabled val="1"/>
        </dgm:presLayoutVars>
      </dgm:prSet>
      <dgm:spPr/>
    </dgm:pt>
    <dgm:pt modelId="{E9271C5F-DE0C-4EA3-BAFF-BD519D8B2976}" type="pres">
      <dgm:prSet presAssocID="{CA5E5611-CA50-4661-8619-2F83B58A7C4C}" presName="sibTrans" presStyleCnt="0"/>
      <dgm:spPr/>
    </dgm:pt>
    <dgm:pt modelId="{A34C1A66-688D-4D13-B65D-4AC0AD69CB1D}" type="pres">
      <dgm:prSet presAssocID="{683316F9-639F-41B0-8515-1B75EFEBE260}" presName="node" presStyleLbl="node1" presStyleIdx="6" presStyleCnt="8">
        <dgm:presLayoutVars>
          <dgm:bulletEnabled val="1"/>
        </dgm:presLayoutVars>
      </dgm:prSet>
      <dgm:spPr/>
    </dgm:pt>
    <dgm:pt modelId="{65A56F0E-483D-4489-A609-A1ADC92DABDA}" type="pres">
      <dgm:prSet presAssocID="{2CCFD44E-B05A-4138-AAC4-A370A67B3DE2}" presName="sibTrans" presStyleCnt="0"/>
      <dgm:spPr/>
    </dgm:pt>
    <dgm:pt modelId="{DB5976F1-08D9-4516-A76B-825CFC03521F}" type="pres">
      <dgm:prSet presAssocID="{DA2FB672-4463-456F-939D-8A0439D2A58E}" presName="node" presStyleLbl="node1" presStyleIdx="7" presStyleCnt="8">
        <dgm:presLayoutVars>
          <dgm:bulletEnabled val="1"/>
        </dgm:presLayoutVars>
      </dgm:prSet>
      <dgm:spPr/>
    </dgm:pt>
  </dgm:ptLst>
  <dgm:cxnLst>
    <dgm:cxn modelId="{9BBD0D1E-D0B6-4D61-B33A-9E64BA99B907}" srcId="{0E375355-70FE-4215-A201-D4DBD77A1357}" destId="{E2A88FBC-AF0F-43DA-A1DD-1AC3F92BCC65}" srcOrd="0" destOrd="0" parTransId="{78F7F635-509C-4354-96F1-3824E859D016}" sibTransId="{91079705-4379-47C6-BA89-9C10FBEBE8A6}"/>
    <dgm:cxn modelId="{CB863728-DED1-466B-A651-7553C2564535}" type="presOf" srcId="{D7C46EBE-BADC-4336-ADA8-6C9607BCDE2A}" destId="{B42644DD-A2FD-4E44-9A60-B762FBA2F11C}" srcOrd="0" destOrd="0" presId="urn:microsoft.com/office/officeart/2005/8/layout/default"/>
    <dgm:cxn modelId="{2338BA2E-1840-4874-BA70-8F309E1D1C35}" type="presOf" srcId="{64CDABE7-FADB-40A0-AFC2-79F957057190}" destId="{6EEC2FF2-838D-41AC-98BE-3E62A1202089}" srcOrd="0" destOrd="0" presId="urn:microsoft.com/office/officeart/2005/8/layout/default"/>
    <dgm:cxn modelId="{4F968D3D-F17D-4565-B558-7ACB4AEF7EEB}" srcId="{0E375355-70FE-4215-A201-D4DBD77A1357}" destId="{571E40CC-93F1-4210-81BC-6A40B4338324}" srcOrd="4" destOrd="0" parTransId="{42C379D7-EADF-4CF8-8A1E-F56578C94C52}" sibTransId="{9FC65EAC-997D-48E6-9CBB-2D57117E00DB}"/>
    <dgm:cxn modelId="{8853F143-5458-4D60-9374-47672D471B34}" srcId="{0E375355-70FE-4215-A201-D4DBD77A1357}" destId="{DA2FB672-4463-456F-939D-8A0439D2A58E}" srcOrd="7" destOrd="0" parTransId="{761254D1-B3EA-44CC-AADA-2324289FECE6}" sibTransId="{BFEFF40F-FB78-4588-99C2-96FB0BFD12E0}"/>
    <dgm:cxn modelId="{77DB576D-B9AB-42D8-9ECA-7488B44B4EE3}" type="presOf" srcId="{683316F9-639F-41B0-8515-1B75EFEBE260}" destId="{A34C1A66-688D-4D13-B65D-4AC0AD69CB1D}" srcOrd="0" destOrd="0" presId="urn:microsoft.com/office/officeart/2005/8/layout/default"/>
    <dgm:cxn modelId="{A99DD66D-3B8D-4A5F-8D75-D61D51533C77}" srcId="{0E375355-70FE-4215-A201-D4DBD77A1357}" destId="{D7C46EBE-BADC-4336-ADA8-6C9607BCDE2A}" srcOrd="2" destOrd="0" parTransId="{22AE76F9-CC44-41F9-B0DB-00AACF071F7B}" sibTransId="{F5E630B7-3F61-4F02-B0A6-6763EA32569A}"/>
    <dgm:cxn modelId="{49806658-C497-4B78-87D4-18C202C71A4B}" type="presOf" srcId="{5DC38C4B-99BB-4B56-8D27-1F41CAE6D99B}" destId="{C141C3AD-031C-4432-9C81-AA6C614A2A65}" srcOrd="0" destOrd="0" presId="urn:microsoft.com/office/officeart/2005/8/layout/default"/>
    <dgm:cxn modelId="{53DC5D79-F2F3-4CFF-B3E5-F47CB9DF5E3E}" srcId="{0E375355-70FE-4215-A201-D4DBD77A1357}" destId="{5DC38C4B-99BB-4B56-8D27-1F41CAE6D99B}" srcOrd="5" destOrd="0" parTransId="{D92B780D-04C2-4054-A2BE-923C8BF8AD3C}" sibTransId="{CA5E5611-CA50-4661-8619-2F83B58A7C4C}"/>
    <dgm:cxn modelId="{3AAD5790-B88D-4C0B-A944-B2268DE5A14B}" type="presOf" srcId="{571E40CC-93F1-4210-81BC-6A40B4338324}" destId="{962E4982-F3B0-4061-9864-B4C544FA2C3F}" srcOrd="0" destOrd="0" presId="urn:microsoft.com/office/officeart/2005/8/layout/default"/>
    <dgm:cxn modelId="{A26E7695-9578-4F72-B219-A34457C9B561}" type="presOf" srcId="{DA2FB672-4463-456F-939D-8A0439D2A58E}" destId="{DB5976F1-08D9-4516-A76B-825CFC03521F}" srcOrd="0" destOrd="0" presId="urn:microsoft.com/office/officeart/2005/8/layout/default"/>
    <dgm:cxn modelId="{CE526D9C-9D4E-40F0-8424-113F4410BDD4}" type="presOf" srcId="{C423451F-2D62-406B-9F58-8854A1D235D1}" destId="{8A7EB580-AC7F-45C0-8FC5-559ADA6FA5AF}" srcOrd="0" destOrd="0" presId="urn:microsoft.com/office/officeart/2005/8/layout/default"/>
    <dgm:cxn modelId="{50A4CF9D-7437-4528-93F0-022E7547BE0D}" srcId="{0E375355-70FE-4215-A201-D4DBD77A1357}" destId="{C423451F-2D62-406B-9F58-8854A1D235D1}" srcOrd="1" destOrd="0" parTransId="{B8FBC4E8-6091-46B1-8F7F-96A60D76F5B9}" sibTransId="{82666096-9E55-4337-92E2-989089E7796B}"/>
    <dgm:cxn modelId="{D0CEC1D0-6DAB-40B0-97B1-483CC50E7EB7}" type="presOf" srcId="{E2A88FBC-AF0F-43DA-A1DD-1AC3F92BCC65}" destId="{21A74B44-A59D-4D2E-BC64-4C83689FF2DB}" srcOrd="0" destOrd="0" presId="urn:microsoft.com/office/officeart/2005/8/layout/default"/>
    <dgm:cxn modelId="{DE86CAE3-9FF7-4511-94AE-6BC91DB33D77}" type="presOf" srcId="{0E375355-70FE-4215-A201-D4DBD77A1357}" destId="{D0B1C116-0291-45E9-BFD7-7C55D69BBD55}" srcOrd="0" destOrd="0" presId="urn:microsoft.com/office/officeart/2005/8/layout/default"/>
    <dgm:cxn modelId="{8D0D35EA-469D-41DE-9011-5F8CEC2F05BC}" srcId="{0E375355-70FE-4215-A201-D4DBD77A1357}" destId="{683316F9-639F-41B0-8515-1B75EFEBE260}" srcOrd="6" destOrd="0" parTransId="{3E64E4F2-994E-4306-819A-19A6698A05D9}" sibTransId="{2CCFD44E-B05A-4138-AAC4-A370A67B3DE2}"/>
    <dgm:cxn modelId="{E0F973F0-F333-4CCD-B9BF-A1C69C2FF7F1}" srcId="{0E375355-70FE-4215-A201-D4DBD77A1357}" destId="{64CDABE7-FADB-40A0-AFC2-79F957057190}" srcOrd="3" destOrd="0" parTransId="{D0EF31D1-9C59-4097-839E-45253EB901C3}" sibTransId="{61D7E196-DD70-4412-9D3B-89C047D2E1A8}"/>
    <dgm:cxn modelId="{F71D87E6-EE1D-4042-870E-BE1F254EFEC3}" type="presParOf" srcId="{D0B1C116-0291-45E9-BFD7-7C55D69BBD55}" destId="{21A74B44-A59D-4D2E-BC64-4C83689FF2DB}" srcOrd="0" destOrd="0" presId="urn:microsoft.com/office/officeart/2005/8/layout/default"/>
    <dgm:cxn modelId="{87CA3892-4BE7-41FB-9BD8-7070DF73297F}" type="presParOf" srcId="{D0B1C116-0291-45E9-BFD7-7C55D69BBD55}" destId="{9ADB9E17-37AE-4F67-87E1-F0193D9976E4}" srcOrd="1" destOrd="0" presId="urn:microsoft.com/office/officeart/2005/8/layout/default"/>
    <dgm:cxn modelId="{8FE95781-46B5-456D-8067-8F4CC2F29C23}" type="presParOf" srcId="{D0B1C116-0291-45E9-BFD7-7C55D69BBD55}" destId="{8A7EB580-AC7F-45C0-8FC5-559ADA6FA5AF}" srcOrd="2" destOrd="0" presId="urn:microsoft.com/office/officeart/2005/8/layout/default"/>
    <dgm:cxn modelId="{D49CD459-9746-4411-9245-D9E86A2A9FEF}" type="presParOf" srcId="{D0B1C116-0291-45E9-BFD7-7C55D69BBD55}" destId="{3DDEB5A8-D574-4343-9BC2-07674B6C9B4E}" srcOrd="3" destOrd="0" presId="urn:microsoft.com/office/officeart/2005/8/layout/default"/>
    <dgm:cxn modelId="{E0996AB2-B0A2-4C3D-881B-EF9B0F406F1D}" type="presParOf" srcId="{D0B1C116-0291-45E9-BFD7-7C55D69BBD55}" destId="{B42644DD-A2FD-4E44-9A60-B762FBA2F11C}" srcOrd="4" destOrd="0" presId="urn:microsoft.com/office/officeart/2005/8/layout/default"/>
    <dgm:cxn modelId="{F62620E4-4F09-4E21-9C4B-538ADAED8AB5}" type="presParOf" srcId="{D0B1C116-0291-45E9-BFD7-7C55D69BBD55}" destId="{BE2E9550-367C-4B1F-9948-910A5A7A77E0}" srcOrd="5" destOrd="0" presId="urn:microsoft.com/office/officeart/2005/8/layout/default"/>
    <dgm:cxn modelId="{B3BDB6AF-3A9B-40A5-AEF3-B0328A4D815C}" type="presParOf" srcId="{D0B1C116-0291-45E9-BFD7-7C55D69BBD55}" destId="{6EEC2FF2-838D-41AC-98BE-3E62A1202089}" srcOrd="6" destOrd="0" presId="urn:microsoft.com/office/officeart/2005/8/layout/default"/>
    <dgm:cxn modelId="{99D5494B-887E-4852-B13E-49188B1C6DAD}" type="presParOf" srcId="{D0B1C116-0291-45E9-BFD7-7C55D69BBD55}" destId="{1E60577A-9268-4E3C-832D-49AFF63BDF6C}" srcOrd="7" destOrd="0" presId="urn:microsoft.com/office/officeart/2005/8/layout/default"/>
    <dgm:cxn modelId="{814B3DF8-1E81-45A8-961C-AEC906214FED}" type="presParOf" srcId="{D0B1C116-0291-45E9-BFD7-7C55D69BBD55}" destId="{962E4982-F3B0-4061-9864-B4C544FA2C3F}" srcOrd="8" destOrd="0" presId="urn:microsoft.com/office/officeart/2005/8/layout/default"/>
    <dgm:cxn modelId="{B767529F-A397-4B47-9364-67E21900C3C4}" type="presParOf" srcId="{D0B1C116-0291-45E9-BFD7-7C55D69BBD55}" destId="{D8FEA24A-B89B-459F-B3AC-9FCB60D1B532}" srcOrd="9" destOrd="0" presId="urn:microsoft.com/office/officeart/2005/8/layout/default"/>
    <dgm:cxn modelId="{4E574B2D-A7C3-457C-AE7F-7E446FB885D0}" type="presParOf" srcId="{D0B1C116-0291-45E9-BFD7-7C55D69BBD55}" destId="{C141C3AD-031C-4432-9C81-AA6C614A2A65}" srcOrd="10" destOrd="0" presId="urn:microsoft.com/office/officeart/2005/8/layout/default"/>
    <dgm:cxn modelId="{EE8A38C1-E1E9-41A2-B2C9-C5D90C3227F3}" type="presParOf" srcId="{D0B1C116-0291-45E9-BFD7-7C55D69BBD55}" destId="{E9271C5F-DE0C-4EA3-BAFF-BD519D8B2976}" srcOrd="11" destOrd="0" presId="urn:microsoft.com/office/officeart/2005/8/layout/default"/>
    <dgm:cxn modelId="{830DE568-0C87-4E12-8C20-2A454119123D}" type="presParOf" srcId="{D0B1C116-0291-45E9-BFD7-7C55D69BBD55}" destId="{A34C1A66-688D-4D13-B65D-4AC0AD69CB1D}" srcOrd="12" destOrd="0" presId="urn:microsoft.com/office/officeart/2005/8/layout/default"/>
    <dgm:cxn modelId="{C699AE54-3437-4549-A143-ADB4F2500266}" type="presParOf" srcId="{D0B1C116-0291-45E9-BFD7-7C55D69BBD55}" destId="{65A56F0E-483D-4489-A609-A1ADC92DABDA}" srcOrd="13" destOrd="0" presId="urn:microsoft.com/office/officeart/2005/8/layout/default"/>
    <dgm:cxn modelId="{EDEE545F-8374-4753-AD55-1D47C9945E3F}" type="presParOf" srcId="{D0B1C116-0291-45E9-BFD7-7C55D69BBD55}" destId="{DB5976F1-08D9-4516-A76B-825CFC03521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2E08AA2-3EFB-4CEC-A8DC-F9C8EF2C1EBC}" type="doc">
      <dgm:prSet loTypeId="urn:microsoft.com/office/officeart/2018/2/layout/IconVerticalSolidList#14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6E7404-6C0E-4ACF-B240-BA5506B5FAE5}">
      <dgm:prSet/>
      <dgm:spPr/>
      <dgm:t>
        <a:bodyPr/>
        <a:lstStyle/>
        <a:p>
          <a:r>
            <a:rPr lang="cs-CZ"/>
            <a:t>K čemu se to hodí, co by se s tím mohlo dělat, jak to lze použít,...</a:t>
          </a:r>
          <a:endParaRPr lang="en-US"/>
        </a:p>
      </dgm:t>
    </dgm:pt>
    <dgm:pt modelId="{36AC3ED5-2788-4C8A-8754-8D70687080C6}" type="parTrans" cxnId="{656CD7FF-3754-4E70-89FE-E92CE88C6C22}">
      <dgm:prSet/>
      <dgm:spPr/>
      <dgm:t>
        <a:bodyPr/>
        <a:lstStyle/>
        <a:p>
          <a:endParaRPr lang="en-US"/>
        </a:p>
      </dgm:t>
    </dgm:pt>
    <dgm:pt modelId="{7B1FD2CD-247E-45FA-82BE-9AB01DEE93CD}" type="sibTrans" cxnId="{656CD7FF-3754-4E70-89FE-E92CE88C6C22}">
      <dgm:prSet/>
      <dgm:spPr/>
      <dgm:t>
        <a:bodyPr/>
        <a:lstStyle/>
        <a:p>
          <a:endParaRPr lang="en-US"/>
        </a:p>
      </dgm:t>
    </dgm:pt>
    <dgm:pt modelId="{E8583304-4988-4293-B458-F9A4237DDC00}">
      <dgm:prSet/>
      <dgm:spPr/>
      <dgm:t>
        <a:bodyPr/>
        <a:lstStyle/>
        <a:p>
          <a:r>
            <a:rPr lang="cs-CZ" b="1" i="1"/>
            <a:t>Studenti ukazují, že umí informace použít</a:t>
          </a:r>
          <a:endParaRPr lang="en-US"/>
        </a:p>
      </dgm:t>
    </dgm:pt>
    <dgm:pt modelId="{121898DB-6419-4A88-BC13-501EC7A22D0A}" type="parTrans" cxnId="{D733A63D-D7B4-4BF7-8C2B-0457E2C08761}">
      <dgm:prSet/>
      <dgm:spPr/>
      <dgm:t>
        <a:bodyPr/>
        <a:lstStyle/>
        <a:p>
          <a:endParaRPr lang="en-US"/>
        </a:p>
      </dgm:t>
    </dgm:pt>
    <dgm:pt modelId="{91A8C570-A68A-410F-BF98-0850533763F9}" type="sibTrans" cxnId="{D733A63D-D7B4-4BF7-8C2B-0457E2C08761}">
      <dgm:prSet/>
      <dgm:spPr/>
      <dgm:t>
        <a:bodyPr/>
        <a:lstStyle/>
        <a:p>
          <a:endParaRPr lang="en-US"/>
        </a:p>
      </dgm:t>
    </dgm:pt>
    <dgm:pt modelId="{3EE66EEF-BE8F-4332-9E42-328CF396350D}" type="pres">
      <dgm:prSet presAssocID="{82E08AA2-3EFB-4CEC-A8DC-F9C8EF2C1EBC}" presName="root" presStyleCnt="0">
        <dgm:presLayoutVars>
          <dgm:dir/>
          <dgm:resizeHandles val="exact"/>
        </dgm:presLayoutVars>
      </dgm:prSet>
      <dgm:spPr/>
    </dgm:pt>
    <dgm:pt modelId="{07C35518-2A3B-424C-980F-4CD61F190945}" type="pres">
      <dgm:prSet presAssocID="{956E7404-6C0E-4ACF-B240-BA5506B5FAE5}" presName="compNode" presStyleCnt="0"/>
      <dgm:spPr/>
    </dgm:pt>
    <dgm:pt modelId="{9B65A83F-022D-482D-8112-F7771E7DA6B6}" type="pres">
      <dgm:prSet presAssocID="{956E7404-6C0E-4ACF-B240-BA5506B5FAE5}" presName="bgRect" presStyleLbl="bgShp" presStyleIdx="0" presStyleCnt="2"/>
      <dgm:spPr/>
    </dgm:pt>
    <dgm:pt modelId="{E36F96F1-4C27-4B1B-AF94-3C33BBF2B329}" type="pres">
      <dgm:prSet presAssocID="{956E7404-6C0E-4ACF-B240-BA5506B5FAE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zza"/>
        </a:ext>
      </dgm:extLst>
    </dgm:pt>
    <dgm:pt modelId="{4FBC66E8-0C39-4CB0-B9A4-214B60AB8F80}" type="pres">
      <dgm:prSet presAssocID="{956E7404-6C0E-4ACF-B240-BA5506B5FAE5}" presName="spaceRect" presStyleCnt="0"/>
      <dgm:spPr/>
    </dgm:pt>
    <dgm:pt modelId="{8AE63FB1-4203-4316-AB16-296DB3C12818}" type="pres">
      <dgm:prSet presAssocID="{956E7404-6C0E-4ACF-B240-BA5506B5FAE5}" presName="parTx" presStyleLbl="revTx" presStyleIdx="0" presStyleCnt="2">
        <dgm:presLayoutVars>
          <dgm:chMax val="0"/>
          <dgm:chPref val="0"/>
        </dgm:presLayoutVars>
      </dgm:prSet>
      <dgm:spPr/>
    </dgm:pt>
    <dgm:pt modelId="{6D51EA60-66A8-4362-8DE8-7AD7BB410688}" type="pres">
      <dgm:prSet presAssocID="{7B1FD2CD-247E-45FA-82BE-9AB01DEE93CD}" presName="sibTrans" presStyleCnt="0"/>
      <dgm:spPr/>
    </dgm:pt>
    <dgm:pt modelId="{D907C28E-0C7E-4213-AA8C-3A99CD911A0A}" type="pres">
      <dgm:prSet presAssocID="{E8583304-4988-4293-B458-F9A4237DDC00}" presName="compNode" presStyleCnt="0"/>
      <dgm:spPr/>
    </dgm:pt>
    <dgm:pt modelId="{9606C6AD-87F0-4AEE-B12A-00187A1C6C78}" type="pres">
      <dgm:prSet presAssocID="{E8583304-4988-4293-B458-F9A4237DDC00}" presName="bgRect" presStyleLbl="bgShp" presStyleIdx="1" presStyleCnt="2"/>
      <dgm:spPr/>
    </dgm:pt>
    <dgm:pt modelId="{F74E2394-BB63-48FA-BDCE-30716867035C}" type="pres">
      <dgm:prSet presAssocID="{E8583304-4988-4293-B458-F9A4237DDC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3DCB69D8-F3DC-4CBC-A7C3-372ECB64D137}" type="pres">
      <dgm:prSet presAssocID="{E8583304-4988-4293-B458-F9A4237DDC00}" presName="spaceRect" presStyleCnt="0"/>
      <dgm:spPr/>
    </dgm:pt>
    <dgm:pt modelId="{BCF120AE-1838-4268-8A0B-C8F4FF150C39}" type="pres">
      <dgm:prSet presAssocID="{E8583304-4988-4293-B458-F9A4237DDC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733A63D-D7B4-4BF7-8C2B-0457E2C08761}" srcId="{82E08AA2-3EFB-4CEC-A8DC-F9C8EF2C1EBC}" destId="{E8583304-4988-4293-B458-F9A4237DDC00}" srcOrd="1" destOrd="0" parTransId="{121898DB-6419-4A88-BC13-501EC7A22D0A}" sibTransId="{91A8C570-A68A-410F-BF98-0850533763F9}"/>
    <dgm:cxn modelId="{9A086662-847F-4C89-B96A-A69F8E4DDC22}" type="presOf" srcId="{E8583304-4988-4293-B458-F9A4237DDC00}" destId="{BCF120AE-1838-4268-8A0B-C8F4FF150C39}" srcOrd="0" destOrd="0" presId="urn:microsoft.com/office/officeart/2018/2/layout/IconVerticalSolidList#14"/>
    <dgm:cxn modelId="{F867C5AD-BDE9-4558-9174-F60DB7EB6EA0}" type="presOf" srcId="{956E7404-6C0E-4ACF-B240-BA5506B5FAE5}" destId="{8AE63FB1-4203-4316-AB16-296DB3C12818}" srcOrd="0" destOrd="0" presId="urn:microsoft.com/office/officeart/2018/2/layout/IconVerticalSolidList#14"/>
    <dgm:cxn modelId="{8B2CF2BA-0307-49A3-B801-3BB408FF334D}" type="presOf" srcId="{82E08AA2-3EFB-4CEC-A8DC-F9C8EF2C1EBC}" destId="{3EE66EEF-BE8F-4332-9E42-328CF396350D}" srcOrd="0" destOrd="0" presId="urn:microsoft.com/office/officeart/2018/2/layout/IconVerticalSolidList#14"/>
    <dgm:cxn modelId="{656CD7FF-3754-4E70-89FE-E92CE88C6C22}" srcId="{82E08AA2-3EFB-4CEC-A8DC-F9C8EF2C1EBC}" destId="{956E7404-6C0E-4ACF-B240-BA5506B5FAE5}" srcOrd="0" destOrd="0" parTransId="{36AC3ED5-2788-4C8A-8754-8D70687080C6}" sibTransId="{7B1FD2CD-247E-45FA-82BE-9AB01DEE93CD}"/>
    <dgm:cxn modelId="{73B900D8-86C2-4E6D-90A1-6EFF9600B34E}" type="presParOf" srcId="{3EE66EEF-BE8F-4332-9E42-328CF396350D}" destId="{07C35518-2A3B-424C-980F-4CD61F190945}" srcOrd="0" destOrd="0" presId="urn:microsoft.com/office/officeart/2018/2/layout/IconVerticalSolidList#14"/>
    <dgm:cxn modelId="{5F801446-9C23-4EE2-BBDF-783844143F11}" type="presParOf" srcId="{07C35518-2A3B-424C-980F-4CD61F190945}" destId="{9B65A83F-022D-482D-8112-F7771E7DA6B6}" srcOrd="0" destOrd="0" presId="urn:microsoft.com/office/officeart/2018/2/layout/IconVerticalSolidList#14"/>
    <dgm:cxn modelId="{83327F01-3C27-4DC6-B0EB-1393D4FBA7FE}" type="presParOf" srcId="{07C35518-2A3B-424C-980F-4CD61F190945}" destId="{E36F96F1-4C27-4B1B-AF94-3C33BBF2B329}" srcOrd="1" destOrd="0" presId="urn:microsoft.com/office/officeart/2018/2/layout/IconVerticalSolidList#14"/>
    <dgm:cxn modelId="{F932571E-8E8B-4447-9EEC-2E33FBBE614A}" type="presParOf" srcId="{07C35518-2A3B-424C-980F-4CD61F190945}" destId="{4FBC66E8-0C39-4CB0-B9A4-214B60AB8F80}" srcOrd="2" destOrd="0" presId="urn:microsoft.com/office/officeart/2018/2/layout/IconVerticalSolidList#14"/>
    <dgm:cxn modelId="{3DAB2246-CBA5-4967-978A-2F99EF4C098C}" type="presParOf" srcId="{07C35518-2A3B-424C-980F-4CD61F190945}" destId="{8AE63FB1-4203-4316-AB16-296DB3C12818}" srcOrd="3" destOrd="0" presId="urn:microsoft.com/office/officeart/2018/2/layout/IconVerticalSolidList#14"/>
    <dgm:cxn modelId="{56F66793-280D-446E-946B-5DC6CFA5FD25}" type="presParOf" srcId="{3EE66EEF-BE8F-4332-9E42-328CF396350D}" destId="{6D51EA60-66A8-4362-8DE8-7AD7BB410688}" srcOrd="1" destOrd="0" presId="urn:microsoft.com/office/officeart/2018/2/layout/IconVerticalSolidList#14"/>
    <dgm:cxn modelId="{5823E619-5C15-4B1B-9374-1C1FDF155F51}" type="presParOf" srcId="{3EE66EEF-BE8F-4332-9E42-328CF396350D}" destId="{D907C28E-0C7E-4213-AA8C-3A99CD911A0A}" srcOrd="2" destOrd="0" presId="urn:microsoft.com/office/officeart/2018/2/layout/IconVerticalSolidList#14"/>
    <dgm:cxn modelId="{AB366028-6179-42CC-8F25-77361DC352F1}" type="presParOf" srcId="{D907C28E-0C7E-4213-AA8C-3A99CD911A0A}" destId="{9606C6AD-87F0-4AEE-B12A-00187A1C6C78}" srcOrd="0" destOrd="0" presId="urn:microsoft.com/office/officeart/2018/2/layout/IconVerticalSolidList#14"/>
    <dgm:cxn modelId="{82BD1448-F76A-4EB9-84AF-64852727474D}" type="presParOf" srcId="{D907C28E-0C7E-4213-AA8C-3A99CD911A0A}" destId="{F74E2394-BB63-48FA-BDCE-30716867035C}" srcOrd="1" destOrd="0" presId="urn:microsoft.com/office/officeart/2018/2/layout/IconVerticalSolidList#14"/>
    <dgm:cxn modelId="{396CB1D1-DDB4-4108-AC0D-C3B0B5A88F36}" type="presParOf" srcId="{D907C28E-0C7E-4213-AA8C-3A99CD911A0A}" destId="{3DCB69D8-F3DC-4CBC-A7C3-372ECB64D137}" srcOrd="2" destOrd="0" presId="urn:microsoft.com/office/officeart/2018/2/layout/IconVerticalSolidList#14"/>
    <dgm:cxn modelId="{8036ACEA-718A-4F8F-B839-01D6F81CB122}" type="presParOf" srcId="{D907C28E-0C7E-4213-AA8C-3A99CD911A0A}" destId="{BCF120AE-1838-4268-8A0B-C8F4FF150C39}" srcOrd="3" destOrd="0" presId="urn:microsoft.com/office/officeart/2018/2/layout/IconVerticalSolidList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A476A98-4C6B-4B18-929D-8F6547293CFA}" type="doc">
      <dgm:prSet loTypeId="urn:microsoft.com/office/officeart/2018/2/layout/IconVerticalSolidList#15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7AA4BD-E9B7-4778-8AC9-9EF28E2084EA}">
      <dgm:prSet/>
      <dgm:spPr/>
      <dgm:t>
        <a:bodyPr/>
        <a:lstStyle/>
        <a:p>
          <a:r>
            <a:rPr lang="cs-CZ"/>
            <a:t>Stanoviska pro a proti, použijte pro obhajobu argumenty (logické, ale i nelogické, pošetilé, podle charakteru látky)</a:t>
          </a:r>
          <a:endParaRPr lang="en-US"/>
        </a:p>
      </dgm:t>
    </dgm:pt>
    <dgm:pt modelId="{99982DBC-45E2-4BD8-BF42-2C2F209CE172}" type="parTrans" cxnId="{E6D33EA7-56DC-4F68-AA34-C73748844EF9}">
      <dgm:prSet/>
      <dgm:spPr/>
      <dgm:t>
        <a:bodyPr/>
        <a:lstStyle/>
        <a:p>
          <a:endParaRPr lang="en-US"/>
        </a:p>
      </dgm:t>
    </dgm:pt>
    <dgm:pt modelId="{534ACDCA-11CF-4575-9978-F18B43FD1673}" type="sibTrans" cxnId="{E6D33EA7-56DC-4F68-AA34-C73748844EF9}">
      <dgm:prSet/>
      <dgm:spPr/>
      <dgm:t>
        <a:bodyPr/>
        <a:lstStyle/>
        <a:p>
          <a:endParaRPr lang="en-US"/>
        </a:p>
      </dgm:t>
    </dgm:pt>
    <dgm:pt modelId="{4F8B3D0A-8EE7-4E33-98B0-5F05DB5FFEB2}">
      <dgm:prSet/>
      <dgm:spPr/>
      <dgm:t>
        <a:bodyPr/>
        <a:lstStyle/>
        <a:p>
          <a:r>
            <a:rPr lang="cs-CZ" b="1" i="1"/>
            <a:t>Na základě dříve naučené látky stanovit hodnotu, obhájit nebo vyvrátit ji, podpořit, ospravedlnit, kritizovat, rozhodnout,...</a:t>
          </a:r>
          <a:endParaRPr lang="en-US"/>
        </a:p>
      </dgm:t>
    </dgm:pt>
    <dgm:pt modelId="{1AE10120-25DF-41AC-97F0-1D0EDA7DB9A4}" type="parTrans" cxnId="{88B0502B-6093-4FFE-926B-6A960CA9C7AE}">
      <dgm:prSet/>
      <dgm:spPr/>
      <dgm:t>
        <a:bodyPr/>
        <a:lstStyle/>
        <a:p>
          <a:endParaRPr lang="en-US"/>
        </a:p>
      </dgm:t>
    </dgm:pt>
    <dgm:pt modelId="{751A2650-87B1-459D-8AB8-3E0B1934BFB1}" type="sibTrans" cxnId="{88B0502B-6093-4FFE-926B-6A960CA9C7AE}">
      <dgm:prSet/>
      <dgm:spPr/>
      <dgm:t>
        <a:bodyPr/>
        <a:lstStyle/>
        <a:p>
          <a:endParaRPr lang="en-US"/>
        </a:p>
      </dgm:t>
    </dgm:pt>
    <dgm:pt modelId="{77846DF7-C36B-46B3-B164-F048573B5626}" type="pres">
      <dgm:prSet presAssocID="{CA476A98-4C6B-4B18-929D-8F6547293CFA}" presName="root" presStyleCnt="0">
        <dgm:presLayoutVars>
          <dgm:dir/>
          <dgm:resizeHandles val="exact"/>
        </dgm:presLayoutVars>
      </dgm:prSet>
      <dgm:spPr/>
    </dgm:pt>
    <dgm:pt modelId="{6FB32E30-CCEB-446F-ABE5-693EBCB7E4CF}" type="pres">
      <dgm:prSet presAssocID="{5F7AA4BD-E9B7-4778-8AC9-9EF28E2084EA}" presName="compNode" presStyleCnt="0"/>
      <dgm:spPr/>
    </dgm:pt>
    <dgm:pt modelId="{EF4F6797-3EE2-4F5D-B785-F037FD09B5CD}" type="pres">
      <dgm:prSet presAssocID="{5F7AA4BD-E9B7-4778-8AC9-9EF28E2084EA}" presName="bgRect" presStyleLbl="bgShp" presStyleIdx="0" presStyleCnt="2"/>
      <dgm:spPr/>
    </dgm:pt>
    <dgm:pt modelId="{30614699-D280-49D4-9FA0-83A638BD96E3}" type="pres">
      <dgm:prSet presAssocID="{5F7AA4BD-E9B7-4778-8AC9-9EF28E2084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čník"/>
        </a:ext>
      </dgm:extLst>
    </dgm:pt>
    <dgm:pt modelId="{9AB975B5-3331-4649-856F-FFCA7DFA10BC}" type="pres">
      <dgm:prSet presAssocID="{5F7AA4BD-E9B7-4778-8AC9-9EF28E2084EA}" presName="spaceRect" presStyleCnt="0"/>
      <dgm:spPr/>
    </dgm:pt>
    <dgm:pt modelId="{D73317E4-E078-4BCA-A83F-005EE417EF46}" type="pres">
      <dgm:prSet presAssocID="{5F7AA4BD-E9B7-4778-8AC9-9EF28E2084EA}" presName="parTx" presStyleLbl="revTx" presStyleIdx="0" presStyleCnt="2">
        <dgm:presLayoutVars>
          <dgm:chMax val="0"/>
          <dgm:chPref val="0"/>
        </dgm:presLayoutVars>
      </dgm:prSet>
      <dgm:spPr/>
    </dgm:pt>
    <dgm:pt modelId="{1F9BE54B-9C53-482F-8CC9-56D019D8B155}" type="pres">
      <dgm:prSet presAssocID="{534ACDCA-11CF-4575-9978-F18B43FD1673}" presName="sibTrans" presStyleCnt="0"/>
      <dgm:spPr/>
    </dgm:pt>
    <dgm:pt modelId="{2F1B0534-7258-4703-ABE3-696DF0130543}" type="pres">
      <dgm:prSet presAssocID="{4F8B3D0A-8EE7-4E33-98B0-5F05DB5FFEB2}" presName="compNode" presStyleCnt="0"/>
      <dgm:spPr/>
    </dgm:pt>
    <dgm:pt modelId="{72B4A6FD-FD00-4284-B8E1-62AC38DBC962}" type="pres">
      <dgm:prSet presAssocID="{4F8B3D0A-8EE7-4E33-98B0-5F05DB5FFEB2}" presName="bgRect" presStyleLbl="bgShp" presStyleIdx="1" presStyleCnt="2"/>
      <dgm:spPr/>
    </dgm:pt>
    <dgm:pt modelId="{5D849EDE-3D61-4197-89B6-BD4EAE62794E}" type="pres">
      <dgm:prSet presAssocID="{4F8B3D0A-8EE7-4E33-98B0-5F05DB5FFE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áždivá látka"/>
        </a:ext>
      </dgm:extLst>
    </dgm:pt>
    <dgm:pt modelId="{6B732BC0-839B-48C1-A6FC-E865384F5947}" type="pres">
      <dgm:prSet presAssocID="{4F8B3D0A-8EE7-4E33-98B0-5F05DB5FFEB2}" presName="spaceRect" presStyleCnt="0"/>
      <dgm:spPr/>
    </dgm:pt>
    <dgm:pt modelId="{2C4559FC-F849-451E-8903-2D9AD29CCF1C}" type="pres">
      <dgm:prSet presAssocID="{4F8B3D0A-8EE7-4E33-98B0-5F05DB5FFEB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2C22729-8BBE-460E-B1D7-8CBA13FD9752}" type="presOf" srcId="{5F7AA4BD-E9B7-4778-8AC9-9EF28E2084EA}" destId="{D73317E4-E078-4BCA-A83F-005EE417EF46}" srcOrd="0" destOrd="0" presId="urn:microsoft.com/office/officeart/2018/2/layout/IconVerticalSolidList#15"/>
    <dgm:cxn modelId="{88B0502B-6093-4FFE-926B-6A960CA9C7AE}" srcId="{CA476A98-4C6B-4B18-929D-8F6547293CFA}" destId="{4F8B3D0A-8EE7-4E33-98B0-5F05DB5FFEB2}" srcOrd="1" destOrd="0" parTransId="{1AE10120-25DF-41AC-97F0-1D0EDA7DB9A4}" sibTransId="{751A2650-87B1-459D-8AB8-3E0B1934BFB1}"/>
    <dgm:cxn modelId="{8044C68E-8A2C-4206-B00A-11F7131699BE}" type="presOf" srcId="{4F8B3D0A-8EE7-4E33-98B0-5F05DB5FFEB2}" destId="{2C4559FC-F849-451E-8903-2D9AD29CCF1C}" srcOrd="0" destOrd="0" presId="urn:microsoft.com/office/officeart/2018/2/layout/IconVerticalSolidList#15"/>
    <dgm:cxn modelId="{E6D33EA7-56DC-4F68-AA34-C73748844EF9}" srcId="{CA476A98-4C6B-4B18-929D-8F6547293CFA}" destId="{5F7AA4BD-E9B7-4778-8AC9-9EF28E2084EA}" srcOrd="0" destOrd="0" parTransId="{99982DBC-45E2-4BD8-BF42-2C2F209CE172}" sibTransId="{534ACDCA-11CF-4575-9978-F18B43FD1673}"/>
    <dgm:cxn modelId="{17958FD8-D50B-4B7D-A864-4ED3695230FB}" type="presOf" srcId="{CA476A98-4C6B-4B18-929D-8F6547293CFA}" destId="{77846DF7-C36B-46B3-B164-F048573B5626}" srcOrd="0" destOrd="0" presId="urn:microsoft.com/office/officeart/2018/2/layout/IconVerticalSolidList#15"/>
    <dgm:cxn modelId="{B04A74B7-C823-4E31-BCFC-452BD289F19B}" type="presParOf" srcId="{77846DF7-C36B-46B3-B164-F048573B5626}" destId="{6FB32E30-CCEB-446F-ABE5-693EBCB7E4CF}" srcOrd="0" destOrd="0" presId="urn:microsoft.com/office/officeart/2018/2/layout/IconVerticalSolidList#15"/>
    <dgm:cxn modelId="{5B7DF519-1343-458E-87ED-8E8257E143C9}" type="presParOf" srcId="{6FB32E30-CCEB-446F-ABE5-693EBCB7E4CF}" destId="{EF4F6797-3EE2-4F5D-B785-F037FD09B5CD}" srcOrd="0" destOrd="0" presId="urn:microsoft.com/office/officeart/2018/2/layout/IconVerticalSolidList#15"/>
    <dgm:cxn modelId="{5FD1D296-5CE0-44D5-9B95-134F1BD5CFD1}" type="presParOf" srcId="{6FB32E30-CCEB-446F-ABE5-693EBCB7E4CF}" destId="{30614699-D280-49D4-9FA0-83A638BD96E3}" srcOrd="1" destOrd="0" presId="urn:microsoft.com/office/officeart/2018/2/layout/IconVerticalSolidList#15"/>
    <dgm:cxn modelId="{C8DC2F53-D7D4-472A-BA79-E124927B2510}" type="presParOf" srcId="{6FB32E30-CCEB-446F-ABE5-693EBCB7E4CF}" destId="{9AB975B5-3331-4649-856F-FFCA7DFA10BC}" srcOrd="2" destOrd="0" presId="urn:microsoft.com/office/officeart/2018/2/layout/IconVerticalSolidList#15"/>
    <dgm:cxn modelId="{41E4FD57-B289-4DE4-A67E-9A4302E2B693}" type="presParOf" srcId="{6FB32E30-CCEB-446F-ABE5-693EBCB7E4CF}" destId="{D73317E4-E078-4BCA-A83F-005EE417EF46}" srcOrd="3" destOrd="0" presId="urn:microsoft.com/office/officeart/2018/2/layout/IconVerticalSolidList#15"/>
    <dgm:cxn modelId="{815B4A95-6C51-41C1-BA6B-5BD892629E80}" type="presParOf" srcId="{77846DF7-C36B-46B3-B164-F048573B5626}" destId="{1F9BE54B-9C53-482F-8CC9-56D019D8B155}" srcOrd="1" destOrd="0" presId="urn:microsoft.com/office/officeart/2018/2/layout/IconVerticalSolidList#15"/>
    <dgm:cxn modelId="{DF662071-2207-4AE6-BE56-9B65804FBEFD}" type="presParOf" srcId="{77846DF7-C36B-46B3-B164-F048573B5626}" destId="{2F1B0534-7258-4703-ABE3-696DF0130543}" srcOrd="2" destOrd="0" presId="urn:microsoft.com/office/officeart/2018/2/layout/IconVerticalSolidList#15"/>
    <dgm:cxn modelId="{9AF4087D-A30B-4988-A419-29964D0B2643}" type="presParOf" srcId="{2F1B0534-7258-4703-ABE3-696DF0130543}" destId="{72B4A6FD-FD00-4284-B8E1-62AC38DBC962}" srcOrd="0" destOrd="0" presId="urn:microsoft.com/office/officeart/2018/2/layout/IconVerticalSolidList#15"/>
    <dgm:cxn modelId="{84093588-C4D4-40BC-A85E-F8B0DE17A0C3}" type="presParOf" srcId="{2F1B0534-7258-4703-ABE3-696DF0130543}" destId="{5D849EDE-3D61-4197-89B6-BD4EAE62794E}" srcOrd="1" destOrd="0" presId="urn:microsoft.com/office/officeart/2018/2/layout/IconVerticalSolidList#15"/>
    <dgm:cxn modelId="{4A948305-ECDB-41A9-B25E-231B29E3BAE3}" type="presParOf" srcId="{2F1B0534-7258-4703-ABE3-696DF0130543}" destId="{6B732BC0-839B-48C1-A6FC-E865384F5947}" srcOrd="2" destOrd="0" presId="urn:microsoft.com/office/officeart/2018/2/layout/IconVerticalSolidList#15"/>
    <dgm:cxn modelId="{A66BD962-A07D-4400-A894-2A5870EB852A}" type="presParOf" srcId="{2F1B0534-7258-4703-ABE3-696DF0130543}" destId="{2C4559FC-F849-451E-8903-2D9AD29CCF1C}" srcOrd="3" destOrd="0" presId="urn:microsoft.com/office/officeart/2018/2/layout/IconVerticalSolidList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FDE4989-DE5D-4B73-9354-119BFBA0060E}" type="doc">
      <dgm:prSet loTypeId="urn:microsoft.com/office/officeart/2018/2/layout/IconVerticalSolidList#16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8E3C44-9065-4BB2-9AC7-86CF4AD187E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vymezení modulů, které bude projekt realizovat;</a:t>
          </a:r>
          <a:endParaRPr lang="en-US"/>
        </a:p>
      </dgm:t>
    </dgm:pt>
    <dgm:pt modelId="{204480B7-B823-44D3-AE9D-9F1F84565C15}" type="parTrans" cxnId="{4D1CD2B8-2A3D-4A27-A3F6-647D603752A2}">
      <dgm:prSet/>
      <dgm:spPr/>
      <dgm:t>
        <a:bodyPr/>
        <a:lstStyle/>
        <a:p>
          <a:endParaRPr lang="en-US"/>
        </a:p>
      </dgm:t>
    </dgm:pt>
    <dgm:pt modelId="{F61F6DCA-6F37-4491-99B7-2164A87CED36}" type="sibTrans" cxnId="{4D1CD2B8-2A3D-4A27-A3F6-647D603752A2}">
      <dgm:prSet/>
      <dgm:spPr/>
      <dgm:t>
        <a:bodyPr/>
        <a:lstStyle/>
        <a:p>
          <a:endParaRPr lang="en-US"/>
        </a:p>
      </dgm:t>
    </dgm:pt>
    <dgm:pt modelId="{4528CC9C-8821-43F5-AD90-D5698A85ED6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hlavní a dílčí cíle projektu;</a:t>
          </a:r>
          <a:endParaRPr lang="en-US"/>
        </a:p>
      </dgm:t>
    </dgm:pt>
    <dgm:pt modelId="{F1A89831-BF35-4C31-AF4D-A8DD6C2E540F}" type="parTrans" cxnId="{9C8BA28E-315F-4ACE-8A9A-963C385A9E70}">
      <dgm:prSet/>
      <dgm:spPr/>
      <dgm:t>
        <a:bodyPr/>
        <a:lstStyle/>
        <a:p>
          <a:endParaRPr lang="en-US"/>
        </a:p>
      </dgm:t>
    </dgm:pt>
    <dgm:pt modelId="{2B44608B-867F-4EF1-8225-C219932C0829}" type="sibTrans" cxnId="{9C8BA28E-315F-4ACE-8A9A-963C385A9E70}">
      <dgm:prSet/>
      <dgm:spPr/>
      <dgm:t>
        <a:bodyPr/>
        <a:lstStyle/>
        <a:p>
          <a:endParaRPr lang="en-US"/>
        </a:p>
      </dgm:t>
    </dgm:pt>
    <dgm:pt modelId="{8D31C35B-6744-4029-B859-4C4E86CCBF4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stručný popis problému, který projekt řeší;</a:t>
          </a:r>
          <a:endParaRPr lang="en-US"/>
        </a:p>
      </dgm:t>
    </dgm:pt>
    <dgm:pt modelId="{46A9BE68-CAA8-4568-810D-3C2BCF56F71C}" type="parTrans" cxnId="{7812AACE-5E86-44FB-A1F1-C1DBCE809973}">
      <dgm:prSet/>
      <dgm:spPr/>
      <dgm:t>
        <a:bodyPr/>
        <a:lstStyle/>
        <a:p>
          <a:endParaRPr lang="en-US"/>
        </a:p>
      </dgm:t>
    </dgm:pt>
    <dgm:pt modelId="{BC09E299-7004-432D-89ED-BC9627CC949B}" type="sibTrans" cxnId="{7812AACE-5E86-44FB-A1F1-C1DBCE809973}">
      <dgm:prSet/>
      <dgm:spPr/>
      <dgm:t>
        <a:bodyPr/>
        <a:lstStyle/>
        <a:p>
          <a:endParaRPr lang="en-US"/>
        </a:p>
      </dgm:t>
    </dgm:pt>
    <dgm:pt modelId="{B5CF3F29-7527-44C2-AEA6-F7F55D575C8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cílová skupina projektu, včetně počtu přímých a nepřímých příjemců pomoci v projektu;</a:t>
          </a:r>
          <a:endParaRPr lang="en-US"/>
        </a:p>
      </dgm:t>
    </dgm:pt>
    <dgm:pt modelId="{E6DB56BB-CEDB-4450-9896-4C7E338F4EFF}" type="parTrans" cxnId="{2F4EBD15-698E-45BC-AC94-24F666F434B0}">
      <dgm:prSet/>
      <dgm:spPr/>
      <dgm:t>
        <a:bodyPr/>
        <a:lstStyle/>
        <a:p>
          <a:endParaRPr lang="en-US"/>
        </a:p>
      </dgm:t>
    </dgm:pt>
    <dgm:pt modelId="{23D20ED4-DF12-40EC-8D24-AB436A81047A}" type="sibTrans" cxnId="{2F4EBD15-698E-45BC-AC94-24F666F434B0}">
      <dgm:prSet/>
      <dgm:spPr/>
      <dgm:t>
        <a:bodyPr/>
        <a:lstStyle/>
        <a:p>
          <a:endParaRPr lang="en-US"/>
        </a:p>
      </dgm:t>
    </dgm:pt>
    <dgm:pt modelId="{2952B424-AEC5-434B-8FDD-E4CC8E5C1875}">
      <dgm:prSet/>
      <dgm:spPr/>
      <dgm:t>
        <a:bodyPr/>
        <a:lstStyle/>
        <a:p>
          <a:r>
            <a:rPr lang="cs-CZ" dirty="0"/>
            <a:t>zdůvodnění a předpokládaný přínos projektu a jeho částí pro cílovou skupinu (tj. komu jsou akce určeny); souvislost projektu s ostatní činností organizace (např. zkušenosti realizátora v této oblasti, odkaz na další realizované projekty…);</a:t>
          </a:r>
          <a:endParaRPr lang="en-US" dirty="0"/>
        </a:p>
      </dgm:t>
    </dgm:pt>
    <dgm:pt modelId="{405A252E-1324-45EF-9530-AEC0B10F7538}" type="parTrans" cxnId="{0D86DF26-5AB1-41C6-AF46-71C3380F94DC}">
      <dgm:prSet/>
      <dgm:spPr/>
      <dgm:t>
        <a:bodyPr/>
        <a:lstStyle/>
        <a:p>
          <a:endParaRPr lang="en-US"/>
        </a:p>
      </dgm:t>
    </dgm:pt>
    <dgm:pt modelId="{7571A3CB-3B13-4C52-AC94-0365E16EA285}" type="sibTrans" cxnId="{0D86DF26-5AB1-41C6-AF46-71C3380F94DC}">
      <dgm:prSet/>
      <dgm:spPr/>
      <dgm:t>
        <a:bodyPr/>
        <a:lstStyle/>
        <a:p>
          <a:endParaRPr lang="en-US"/>
        </a:p>
      </dgm:t>
    </dgm:pt>
    <dgm:pt modelId="{ACF8DB5E-E869-4DF1-BE8A-69AC8C40074F}" type="pres">
      <dgm:prSet presAssocID="{1FDE4989-DE5D-4B73-9354-119BFBA0060E}" presName="root" presStyleCnt="0">
        <dgm:presLayoutVars>
          <dgm:dir/>
          <dgm:resizeHandles val="exact"/>
        </dgm:presLayoutVars>
      </dgm:prSet>
      <dgm:spPr/>
    </dgm:pt>
    <dgm:pt modelId="{24C2E9EF-9AE0-47FD-B45B-B10BF3707720}" type="pres">
      <dgm:prSet presAssocID="{9F8E3C44-9065-4BB2-9AC7-86CF4AD187E0}" presName="compNode" presStyleCnt="0"/>
      <dgm:spPr/>
    </dgm:pt>
    <dgm:pt modelId="{9BFF9DFD-8D86-464D-95AD-876992125152}" type="pres">
      <dgm:prSet presAssocID="{9F8E3C44-9065-4BB2-9AC7-86CF4AD187E0}" presName="bgRect" presStyleLbl="bgShp" presStyleIdx="0" presStyleCnt="5"/>
      <dgm:spPr/>
    </dgm:pt>
    <dgm:pt modelId="{1F82A169-9A49-4D16-96BD-45BAEB256DEC}" type="pres">
      <dgm:prSet presAssocID="{9F8E3C44-9065-4BB2-9AC7-86CF4AD187E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011BA2F-6F4A-412C-8389-CDAA03A0D20F}" type="pres">
      <dgm:prSet presAssocID="{9F8E3C44-9065-4BB2-9AC7-86CF4AD187E0}" presName="spaceRect" presStyleCnt="0"/>
      <dgm:spPr/>
    </dgm:pt>
    <dgm:pt modelId="{32401193-FF7E-476D-BB3D-6510EA5035F7}" type="pres">
      <dgm:prSet presAssocID="{9F8E3C44-9065-4BB2-9AC7-86CF4AD187E0}" presName="parTx" presStyleLbl="revTx" presStyleIdx="0" presStyleCnt="5">
        <dgm:presLayoutVars>
          <dgm:chMax val="0"/>
          <dgm:chPref val="0"/>
        </dgm:presLayoutVars>
      </dgm:prSet>
      <dgm:spPr/>
    </dgm:pt>
    <dgm:pt modelId="{D7571DB9-1843-42C8-A1E7-EBF96812C64C}" type="pres">
      <dgm:prSet presAssocID="{F61F6DCA-6F37-4491-99B7-2164A87CED36}" presName="sibTrans" presStyleCnt="0"/>
      <dgm:spPr/>
    </dgm:pt>
    <dgm:pt modelId="{A4FA5FE7-81A3-430C-B404-23863CD8368E}" type="pres">
      <dgm:prSet presAssocID="{4528CC9C-8821-43F5-AD90-D5698A85ED6A}" presName="compNode" presStyleCnt="0"/>
      <dgm:spPr/>
    </dgm:pt>
    <dgm:pt modelId="{47486841-04C9-4E74-BC08-1932CDC48331}" type="pres">
      <dgm:prSet presAssocID="{4528CC9C-8821-43F5-AD90-D5698A85ED6A}" presName="bgRect" presStyleLbl="bgShp" presStyleIdx="1" presStyleCnt="5"/>
      <dgm:spPr/>
    </dgm:pt>
    <dgm:pt modelId="{97A19FAD-0BFB-4930-8399-9E534245550F}" type="pres">
      <dgm:prSet presAssocID="{4528CC9C-8821-43F5-AD90-D5698A85ED6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2E67E39E-621B-4FD2-8582-C09B1BE35E02}" type="pres">
      <dgm:prSet presAssocID="{4528CC9C-8821-43F5-AD90-D5698A85ED6A}" presName="spaceRect" presStyleCnt="0"/>
      <dgm:spPr/>
    </dgm:pt>
    <dgm:pt modelId="{7748F70B-28E8-43E5-8B61-9CAFE1C7EA89}" type="pres">
      <dgm:prSet presAssocID="{4528CC9C-8821-43F5-AD90-D5698A85ED6A}" presName="parTx" presStyleLbl="revTx" presStyleIdx="1" presStyleCnt="5">
        <dgm:presLayoutVars>
          <dgm:chMax val="0"/>
          <dgm:chPref val="0"/>
        </dgm:presLayoutVars>
      </dgm:prSet>
      <dgm:spPr/>
    </dgm:pt>
    <dgm:pt modelId="{1CF64B46-8B7F-43A0-8CDE-D1CF3EE6C3A5}" type="pres">
      <dgm:prSet presAssocID="{2B44608B-867F-4EF1-8225-C219932C0829}" presName="sibTrans" presStyleCnt="0"/>
      <dgm:spPr/>
    </dgm:pt>
    <dgm:pt modelId="{6556B375-A7F8-4531-BA4B-9525067E5EFD}" type="pres">
      <dgm:prSet presAssocID="{8D31C35B-6744-4029-B859-4C4E86CCBF4D}" presName="compNode" presStyleCnt="0"/>
      <dgm:spPr/>
    </dgm:pt>
    <dgm:pt modelId="{918D38A0-14F5-48F3-AA50-C290D8292FE7}" type="pres">
      <dgm:prSet presAssocID="{8D31C35B-6744-4029-B859-4C4E86CCBF4D}" presName="bgRect" presStyleLbl="bgShp" presStyleIdx="2" presStyleCnt="5"/>
      <dgm:spPr/>
    </dgm:pt>
    <dgm:pt modelId="{9A020E52-2164-429B-B607-8E9CF2B211F3}" type="pres">
      <dgm:prSet presAssocID="{8D31C35B-6744-4029-B859-4C4E86CCBF4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23F6A6EA-DC2C-4885-9774-EA6AF2C1CB46}" type="pres">
      <dgm:prSet presAssocID="{8D31C35B-6744-4029-B859-4C4E86CCBF4D}" presName="spaceRect" presStyleCnt="0"/>
      <dgm:spPr/>
    </dgm:pt>
    <dgm:pt modelId="{83A55DD9-9FF9-4A57-AF29-2FC1C89680AC}" type="pres">
      <dgm:prSet presAssocID="{8D31C35B-6744-4029-B859-4C4E86CCBF4D}" presName="parTx" presStyleLbl="revTx" presStyleIdx="2" presStyleCnt="5">
        <dgm:presLayoutVars>
          <dgm:chMax val="0"/>
          <dgm:chPref val="0"/>
        </dgm:presLayoutVars>
      </dgm:prSet>
      <dgm:spPr/>
    </dgm:pt>
    <dgm:pt modelId="{76460D2E-678A-4C09-A5E4-34B5F0BE841C}" type="pres">
      <dgm:prSet presAssocID="{BC09E299-7004-432D-89ED-BC9627CC949B}" presName="sibTrans" presStyleCnt="0"/>
      <dgm:spPr/>
    </dgm:pt>
    <dgm:pt modelId="{9BDD8EA8-5B02-4FF5-A5B7-D16289E361E1}" type="pres">
      <dgm:prSet presAssocID="{B5CF3F29-7527-44C2-AEA6-F7F55D575C89}" presName="compNode" presStyleCnt="0"/>
      <dgm:spPr/>
    </dgm:pt>
    <dgm:pt modelId="{6C9B6AFC-3EF2-440B-A44C-5840A688D286}" type="pres">
      <dgm:prSet presAssocID="{B5CF3F29-7527-44C2-AEA6-F7F55D575C89}" presName="bgRect" presStyleLbl="bgShp" presStyleIdx="3" presStyleCnt="5"/>
      <dgm:spPr/>
    </dgm:pt>
    <dgm:pt modelId="{70E73A69-6B3D-4AA9-8858-457105265085}" type="pres">
      <dgm:prSet presAssocID="{B5CF3F29-7527-44C2-AEA6-F7F55D575C8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BCA467D3-9F9D-4FDA-9518-7437CE2C13D4}" type="pres">
      <dgm:prSet presAssocID="{B5CF3F29-7527-44C2-AEA6-F7F55D575C89}" presName="spaceRect" presStyleCnt="0"/>
      <dgm:spPr/>
    </dgm:pt>
    <dgm:pt modelId="{D53DC58C-91A5-4275-8E41-B207E31A4AED}" type="pres">
      <dgm:prSet presAssocID="{B5CF3F29-7527-44C2-AEA6-F7F55D575C89}" presName="parTx" presStyleLbl="revTx" presStyleIdx="3" presStyleCnt="5">
        <dgm:presLayoutVars>
          <dgm:chMax val="0"/>
          <dgm:chPref val="0"/>
        </dgm:presLayoutVars>
      </dgm:prSet>
      <dgm:spPr/>
    </dgm:pt>
    <dgm:pt modelId="{C00D6DAD-A586-40BD-BA4D-5F62003BFE86}" type="pres">
      <dgm:prSet presAssocID="{23D20ED4-DF12-40EC-8D24-AB436A81047A}" presName="sibTrans" presStyleCnt="0"/>
      <dgm:spPr/>
    </dgm:pt>
    <dgm:pt modelId="{22C0D836-CBB7-4152-8FC5-605E71E01E5A}" type="pres">
      <dgm:prSet presAssocID="{2952B424-AEC5-434B-8FDD-E4CC8E5C1875}" presName="compNode" presStyleCnt="0"/>
      <dgm:spPr/>
    </dgm:pt>
    <dgm:pt modelId="{BF75F616-02A2-4200-B2D3-2160FDAA3B65}" type="pres">
      <dgm:prSet presAssocID="{2952B424-AEC5-434B-8FDD-E4CC8E5C1875}" presName="bgRect" presStyleLbl="bgShp" presStyleIdx="4" presStyleCnt="5"/>
      <dgm:spPr/>
    </dgm:pt>
    <dgm:pt modelId="{D058DDE7-700D-4379-8D85-AF75F5876CC0}" type="pres">
      <dgm:prSet presAssocID="{2952B424-AEC5-434B-8FDD-E4CC8E5C187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368319F3-D8C0-47F2-AC45-0E4D43569F92}" type="pres">
      <dgm:prSet presAssocID="{2952B424-AEC5-434B-8FDD-E4CC8E5C1875}" presName="spaceRect" presStyleCnt="0"/>
      <dgm:spPr/>
    </dgm:pt>
    <dgm:pt modelId="{1C91BFDF-6EB2-4BBE-9B54-4EC6006A8C35}" type="pres">
      <dgm:prSet presAssocID="{2952B424-AEC5-434B-8FDD-E4CC8E5C1875}" presName="parTx" presStyleLbl="revTx" presStyleIdx="4" presStyleCnt="5" custScaleY="253179">
        <dgm:presLayoutVars>
          <dgm:chMax val="0"/>
          <dgm:chPref val="0"/>
        </dgm:presLayoutVars>
      </dgm:prSet>
      <dgm:spPr/>
    </dgm:pt>
  </dgm:ptLst>
  <dgm:cxnLst>
    <dgm:cxn modelId="{2F4EBD15-698E-45BC-AC94-24F666F434B0}" srcId="{1FDE4989-DE5D-4B73-9354-119BFBA0060E}" destId="{B5CF3F29-7527-44C2-AEA6-F7F55D575C89}" srcOrd="3" destOrd="0" parTransId="{E6DB56BB-CEDB-4450-9896-4C7E338F4EFF}" sibTransId="{23D20ED4-DF12-40EC-8D24-AB436A81047A}"/>
    <dgm:cxn modelId="{0D86DF26-5AB1-41C6-AF46-71C3380F94DC}" srcId="{1FDE4989-DE5D-4B73-9354-119BFBA0060E}" destId="{2952B424-AEC5-434B-8FDD-E4CC8E5C1875}" srcOrd="4" destOrd="0" parTransId="{405A252E-1324-45EF-9530-AEC0B10F7538}" sibTransId="{7571A3CB-3B13-4C52-AC94-0365E16EA285}"/>
    <dgm:cxn modelId="{5D0D2A5E-1ACF-452F-9067-954593825A4E}" type="presOf" srcId="{B5CF3F29-7527-44C2-AEA6-F7F55D575C89}" destId="{D53DC58C-91A5-4275-8E41-B207E31A4AED}" srcOrd="0" destOrd="0" presId="urn:microsoft.com/office/officeart/2018/2/layout/IconVerticalSolidList#16"/>
    <dgm:cxn modelId="{90653861-5538-4678-9CC0-A0B762F878DB}" type="presOf" srcId="{2952B424-AEC5-434B-8FDD-E4CC8E5C1875}" destId="{1C91BFDF-6EB2-4BBE-9B54-4EC6006A8C35}" srcOrd="0" destOrd="0" presId="urn:microsoft.com/office/officeart/2018/2/layout/IconVerticalSolidList#16"/>
    <dgm:cxn modelId="{76E45954-9C13-413F-B49A-4D358B1B1E2A}" type="presOf" srcId="{4528CC9C-8821-43F5-AD90-D5698A85ED6A}" destId="{7748F70B-28E8-43E5-8B61-9CAFE1C7EA89}" srcOrd="0" destOrd="0" presId="urn:microsoft.com/office/officeart/2018/2/layout/IconVerticalSolidList#16"/>
    <dgm:cxn modelId="{DF69AA56-38CC-42CC-848F-1357E19B8B4C}" type="presOf" srcId="{8D31C35B-6744-4029-B859-4C4E86CCBF4D}" destId="{83A55DD9-9FF9-4A57-AF29-2FC1C89680AC}" srcOrd="0" destOrd="0" presId="urn:microsoft.com/office/officeart/2018/2/layout/IconVerticalSolidList#16"/>
    <dgm:cxn modelId="{9C8BA28E-315F-4ACE-8A9A-963C385A9E70}" srcId="{1FDE4989-DE5D-4B73-9354-119BFBA0060E}" destId="{4528CC9C-8821-43F5-AD90-D5698A85ED6A}" srcOrd="1" destOrd="0" parTransId="{F1A89831-BF35-4C31-AF4D-A8DD6C2E540F}" sibTransId="{2B44608B-867F-4EF1-8225-C219932C0829}"/>
    <dgm:cxn modelId="{DE6ECB93-A121-46CF-9046-10678EDE331D}" type="presOf" srcId="{1FDE4989-DE5D-4B73-9354-119BFBA0060E}" destId="{ACF8DB5E-E869-4DF1-BE8A-69AC8C40074F}" srcOrd="0" destOrd="0" presId="urn:microsoft.com/office/officeart/2018/2/layout/IconVerticalSolidList#16"/>
    <dgm:cxn modelId="{4D1CD2B8-2A3D-4A27-A3F6-647D603752A2}" srcId="{1FDE4989-DE5D-4B73-9354-119BFBA0060E}" destId="{9F8E3C44-9065-4BB2-9AC7-86CF4AD187E0}" srcOrd="0" destOrd="0" parTransId="{204480B7-B823-44D3-AE9D-9F1F84565C15}" sibTransId="{F61F6DCA-6F37-4491-99B7-2164A87CED36}"/>
    <dgm:cxn modelId="{7812AACE-5E86-44FB-A1F1-C1DBCE809973}" srcId="{1FDE4989-DE5D-4B73-9354-119BFBA0060E}" destId="{8D31C35B-6744-4029-B859-4C4E86CCBF4D}" srcOrd="2" destOrd="0" parTransId="{46A9BE68-CAA8-4568-810D-3C2BCF56F71C}" sibTransId="{BC09E299-7004-432D-89ED-BC9627CC949B}"/>
    <dgm:cxn modelId="{5168A6D3-FAA8-49D1-A3A6-A625F6057DB8}" type="presOf" srcId="{9F8E3C44-9065-4BB2-9AC7-86CF4AD187E0}" destId="{32401193-FF7E-476D-BB3D-6510EA5035F7}" srcOrd="0" destOrd="0" presId="urn:microsoft.com/office/officeart/2018/2/layout/IconVerticalSolidList#16"/>
    <dgm:cxn modelId="{F6602887-AA16-4C8D-B2BC-AA92D0EDDCEC}" type="presParOf" srcId="{ACF8DB5E-E869-4DF1-BE8A-69AC8C40074F}" destId="{24C2E9EF-9AE0-47FD-B45B-B10BF3707720}" srcOrd="0" destOrd="0" presId="urn:microsoft.com/office/officeart/2018/2/layout/IconVerticalSolidList#16"/>
    <dgm:cxn modelId="{80DF51FF-AD5F-4746-BF09-80CE8590D7E9}" type="presParOf" srcId="{24C2E9EF-9AE0-47FD-B45B-B10BF3707720}" destId="{9BFF9DFD-8D86-464D-95AD-876992125152}" srcOrd="0" destOrd="0" presId="urn:microsoft.com/office/officeart/2018/2/layout/IconVerticalSolidList#16"/>
    <dgm:cxn modelId="{E3391E21-AE9C-4399-AF64-14906929582E}" type="presParOf" srcId="{24C2E9EF-9AE0-47FD-B45B-B10BF3707720}" destId="{1F82A169-9A49-4D16-96BD-45BAEB256DEC}" srcOrd="1" destOrd="0" presId="urn:microsoft.com/office/officeart/2018/2/layout/IconVerticalSolidList#16"/>
    <dgm:cxn modelId="{962B8A3A-369B-4999-9AE4-FC966582A0AA}" type="presParOf" srcId="{24C2E9EF-9AE0-47FD-B45B-B10BF3707720}" destId="{7011BA2F-6F4A-412C-8389-CDAA03A0D20F}" srcOrd="2" destOrd="0" presId="urn:microsoft.com/office/officeart/2018/2/layout/IconVerticalSolidList#16"/>
    <dgm:cxn modelId="{142325DE-CC3E-4911-A959-DFB642C35F2C}" type="presParOf" srcId="{24C2E9EF-9AE0-47FD-B45B-B10BF3707720}" destId="{32401193-FF7E-476D-BB3D-6510EA5035F7}" srcOrd="3" destOrd="0" presId="urn:microsoft.com/office/officeart/2018/2/layout/IconVerticalSolidList#16"/>
    <dgm:cxn modelId="{DCE1B7B7-EAE9-4C98-810F-377EE59CF39E}" type="presParOf" srcId="{ACF8DB5E-E869-4DF1-BE8A-69AC8C40074F}" destId="{D7571DB9-1843-42C8-A1E7-EBF96812C64C}" srcOrd="1" destOrd="0" presId="urn:microsoft.com/office/officeart/2018/2/layout/IconVerticalSolidList#16"/>
    <dgm:cxn modelId="{9E08D133-ED0D-45C5-A465-DE3C23D79055}" type="presParOf" srcId="{ACF8DB5E-E869-4DF1-BE8A-69AC8C40074F}" destId="{A4FA5FE7-81A3-430C-B404-23863CD8368E}" srcOrd="2" destOrd="0" presId="urn:microsoft.com/office/officeart/2018/2/layout/IconVerticalSolidList#16"/>
    <dgm:cxn modelId="{4616FED3-F675-4E42-8F1D-6AF6FDFDF94D}" type="presParOf" srcId="{A4FA5FE7-81A3-430C-B404-23863CD8368E}" destId="{47486841-04C9-4E74-BC08-1932CDC48331}" srcOrd="0" destOrd="0" presId="urn:microsoft.com/office/officeart/2018/2/layout/IconVerticalSolidList#16"/>
    <dgm:cxn modelId="{DE7CE765-E715-45FF-91FE-5C7EAB39C547}" type="presParOf" srcId="{A4FA5FE7-81A3-430C-B404-23863CD8368E}" destId="{97A19FAD-0BFB-4930-8399-9E534245550F}" srcOrd="1" destOrd="0" presId="urn:microsoft.com/office/officeart/2018/2/layout/IconVerticalSolidList#16"/>
    <dgm:cxn modelId="{5E95FDFD-6596-46A3-867D-E9DF5910C53F}" type="presParOf" srcId="{A4FA5FE7-81A3-430C-B404-23863CD8368E}" destId="{2E67E39E-621B-4FD2-8582-C09B1BE35E02}" srcOrd="2" destOrd="0" presId="urn:microsoft.com/office/officeart/2018/2/layout/IconVerticalSolidList#16"/>
    <dgm:cxn modelId="{69C31466-5B80-4BE0-9CFB-2500116219AE}" type="presParOf" srcId="{A4FA5FE7-81A3-430C-B404-23863CD8368E}" destId="{7748F70B-28E8-43E5-8B61-9CAFE1C7EA89}" srcOrd="3" destOrd="0" presId="urn:microsoft.com/office/officeart/2018/2/layout/IconVerticalSolidList#16"/>
    <dgm:cxn modelId="{E2904FEE-ACDC-41FE-9390-01ACFAD2B123}" type="presParOf" srcId="{ACF8DB5E-E869-4DF1-BE8A-69AC8C40074F}" destId="{1CF64B46-8B7F-43A0-8CDE-D1CF3EE6C3A5}" srcOrd="3" destOrd="0" presId="urn:microsoft.com/office/officeart/2018/2/layout/IconVerticalSolidList#16"/>
    <dgm:cxn modelId="{3D1898B0-5A74-4ED3-87EF-BFC03054B5ED}" type="presParOf" srcId="{ACF8DB5E-E869-4DF1-BE8A-69AC8C40074F}" destId="{6556B375-A7F8-4531-BA4B-9525067E5EFD}" srcOrd="4" destOrd="0" presId="urn:microsoft.com/office/officeart/2018/2/layout/IconVerticalSolidList#16"/>
    <dgm:cxn modelId="{A5C68591-AAD8-4B73-B4FE-DC84724E79FF}" type="presParOf" srcId="{6556B375-A7F8-4531-BA4B-9525067E5EFD}" destId="{918D38A0-14F5-48F3-AA50-C290D8292FE7}" srcOrd="0" destOrd="0" presId="urn:microsoft.com/office/officeart/2018/2/layout/IconVerticalSolidList#16"/>
    <dgm:cxn modelId="{560F7240-9879-4E70-89EB-B918B9188CBF}" type="presParOf" srcId="{6556B375-A7F8-4531-BA4B-9525067E5EFD}" destId="{9A020E52-2164-429B-B607-8E9CF2B211F3}" srcOrd="1" destOrd="0" presId="urn:microsoft.com/office/officeart/2018/2/layout/IconVerticalSolidList#16"/>
    <dgm:cxn modelId="{47DD37C0-C1CF-4F32-940F-3C9027113E99}" type="presParOf" srcId="{6556B375-A7F8-4531-BA4B-9525067E5EFD}" destId="{23F6A6EA-DC2C-4885-9774-EA6AF2C1CB46}" srcOrd="2" destOrd="0" presId="urn:microsoft.com/office/officeart/2018/2/layout/IconVerticalSolidList#16"/>
    <dgm:cxn modelId="{F0A57DE5-0951-40EE-AC65-8B9F8423B36B}" type="presParOf" srcId="{6556B375-A7F8-4531-BA4B-9525067E5EFD}" destId="{83A55DD9-9FF9-4A57-AF29-2FC1C89680AC}" srcOrd="3" destOrd="0" presId="urn:microsoft.com/office/officeart/2018/2/layout/IconVerticalSolidList#16"/>
    <dgm:cxn modelId="{05E0D2BA-D63B-4A01-ABC7-38A94C305010}" type="presParOf" srcId="{ACF8DB5E-E869-4DF1-BE8A-69AC8C40074F}" destId="{76460D2E-678A-4C09-A5E4-34B5F0BE841C}" srcOrd="5" destOrd="0" presId="urn:microsoft.com/office/officeart/2018/2/layout/IconVerticalSolidList#16"/>
    <dgm:cxn modelId="{28611060-A3A6-449E-9EB2-77C135332A4E}" type="presParOf" srcId="{ACF8DB5E-E869-4DF1-BE8A-69AC8C40074F}" destId="{9BDD8EA8-5B02-4FF5-A5B7-D16289E361E1}" srcOrd="6" destOrd="0" presId="urn:microsoft.com/office/officeart/2018/2/layout/IconVerticalSolidList#16"/>
    <dgm:cxn modelId="{F759A79D-5507-474D-BB9E-630D323EABA8}" type="presParOf" srcId="{9BDD8EA8-5B02-4FF5-A5B7-D16289E361E1}" destId="{6C9B6AFC-3EF2-440B-A44C-5840A688D286}" srcOrd="0" destOrd="0" presId="urn:microsoft.com/office/officeart/2018/2/layout/IconVerticalSolidList#16"/>
    <dgm:cxn modelId="{0128D40D-6FEF-4D39-AB8F-79967FD29185}" type="presParOf" srcId="{9BDD8EA8-5B02-4FF5-A5B7-D16289E361E1}" destId="{70E73A69-6B3D-4AA9-8858-457105265085}" srcOrd="1" destOrd="0" presId="urn:microsoft.com/office/officeart/2018/2/layout/IconVerticalSolidList#16"/>
    <dgm:cxn modelId="{4311E747-6CFE-464F-AEAD-CD84085EB163}" type="presParOf" srcId="{9BDD8EA8-5B02-4FF5-A5B7-D16289E361E1}" destId="{BCA467D3-9F9D-4FDA-9518-7437CE2C13D4}" srcOrd="2" destOrd="0" presId="urn:microsoft.com/office/officeart/2018/2/layout/IconVerticalSolidList#16"/>
    <dgm:cxn modelId="{2291FB8B-913D-4610-8F66-70DEB72E7E2B}" type="presParOf" srcId="{9BDD8EA8-5B02-4FF5-A5B7-D16289E361E1}" destId="{D53DC58C-91A5-4275-8E41-B207E31A4AED}" srcOrd="3" destOrd="0" presId="urn:microsoft.com/office/officeart/2018/2/layout/IconVerticalSolidList#16"/>
    <dgm:cxn modelId="{3BEB3AD9-E75A-485E-9578-048C6C083870}" type="presParOf" srcId="{ACF8DB5E-E869-4DF1-BE8A-69AC8C40074F}" destId="{C00D6DAD-A586-40BD-BA4D-5F62003BFE86}" srcOrd="7" destOrd="0" presId="urn:microsoft.com/office/officeart/2018/2/layout/IconVerticalSolidList#16"/>
    <dgm:cxn modelId="{660FA199-1E6B-4FE2-96C6-17BB7F709363}" type="presParOf" srcId="{ACF8DB5E-E869-4DF1-BE8A-69AC8C40074F}" destId="{22C0D836-CBB7-4152-8FC5-605E71E01E5A}" srcOrd="8" destOrd="0" presId="urn:microsoft.com/office/officeart/2018/2/layout/IconVerticalSolidList#16"/>
    <dgm:cxn modelId="{E2D38AA8-4AA3-4F49-9E44-BEC350C2950C}" type="presParOf" srcId="{22C0D836-CBB7-4152-8FC5-605E71E01E5A}" destId="{BF75F616-02A2-4200-B2D3-2160FDAA3B65}" srcOrd="0" destOrd="0" presId="urn:microsoft.com/office/officeart/2018/2/layout/IconVerticalSolidList#16"/>
    <dgm:cxn modelId="{4F1B91C4-39E7-4BB3-92C2-F5665A6F37E5}" type="presParOf" srcId="{22C0D836-CBB7-4152-8FC5-605E71E01E5A}" destId="{D058DDE7-700D-4379-8D85-AF75F5876CC0}" srcOrd="1" destOrd="0" presId="urn:microsoft.com/office/officeart/2018/2/layout/IconVerticalSolidList#16"/>
    <dgm:cxn modelId="{CB87DCF5-53FD-4716-ADF8-F768E51792F9}" type="presParOf" srcId="{22C0D836-CBB7-4152-8FC5-605E71E01E5A}" destId="{368319F3-D8C0-47F2-AC45-0E4D43569F92}" srcOrd="2" destOrd="0" presId="urn:microsoft.com/office/officeart/2018/2/layout/IconVerticalSolidList#16"/>
    <dgm:cxn modelId="{6D905CE8-315E-4BDB-93F7-D22D2CF2D44A}" type="presParOf" srcId="{22C0D836-CBB7-4152-8FC5-605E71E01E5A}" destId="{1C91BFDF-6EB2-4BBE-9B54-4EC6006A8C35}" srcOrd="3" destOrd="0" presId="urn:microsoft.com/office/officeart/2018/2/layout/IconVerticalSolidList#1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5265EB-D8F4-47F5-9FD7-C6590F8047F4}" type="doc">
      <dgm:prSet loTypeId="urn:microsoft.com/office/officeart/2018/2/layout/IconVerticalSolidList#19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12A17D-03F5-4CE2-A22E-6BCFA89E1BC4}">
      <dgm:prSet/>
      <dgm:spPr/>
      <dgm:t>
        <a:bodyPr/>
        <a:lstStyle/>
        <a:p>
          <a:r>
            <a:rPr lang="cs-CZ" b="1"/>
            <a:t>podrobný popis jednotlivých aktivit projektu, délku trvání projektu</a:t>
          </a:r>
          <a:r>
            <a:rPr lang="cs-CZ"/>
            <a:t> (od kdy do kdy) a harmonogram realizace jednotlivých aktivit (po měsících);</a:t>
          </a:r>
          <a:endParaRPr lang="en-US"/>
        </a:p>
      </dgm:t>
    </dgm:pt>
    <dgm:pt modelId="{FBDFDB6A-7C6C-4938-91B3-82A1C9293286}" type="parTrans" cxnId="{5F21A4A0-9CD8-4E9C-A726-491FD07F5031}">
      <dgm:prSet/>
      <dgm:spPr/>
      <dgm:t>
        <a:bodyPr/>
        <a:lstStyle/>
        <a:p>
          <a:endParaRPr lang="en-US"/>
        </a:p>
      </dgm:t>
    </dgm:pt>
    <dgm:pt modelId="{7E182B48-0394-4D1F-BC08-597A822255F3}" type="sibTrans" cxnId="{5F21A4A0-9CD8-4E9C-A726-491FD07F5031}">
      <dgm:prSet/>
      <dgm:spPr/>
      <dgm:t>
        <a:bodyPr/>
        <a:lstStyle/>
        <a:p>
          <a:endParaRPr lang="en-US"/>
        </a:p>
      </dgm:t>
    </dgm:pt>
    <dgm:pt modelId="{FDE1FF3F-5E7C-42E1-AC1B-996AB7A2C633}">
      <dgm:prSet/>
      <dgm:spPr/>
      <dgm:t>
        <a:bodyPr/>
        <a:lstStyle/>
        <a:p>
          <a:r>
            <a:rPr lang="cs-CZ" b="1"/>
            <a:t>personální zabezpečení projektu</a:t>
          </a:r>
          <a:r>
            <a:rPr lang="cs-CZ"/>
            <a:t> - popis pracovních pozic (včetně typu zaměstnaneckého poměru, výše úvazku, mzdových nákladů a kvalifikačních předpokladů);</a:t>
          </a:r>
          <a:endParaRPr lang="en-US"/>
        </a:p>
      </dgm:t>
    </dgm:pt>
    <dgm:pt modelId="{0594099B-4D28-434F-86A9-B8B21B0D74F5}" type="parTrans" cxnId="{7E9C85DC-1CEE-4F00-ACA7-A887788511AA}">
      <dgm:prSet/>
      <dgm:spPr/>
      <dgm:t>
        <a:bodyPr/>
        <a:lstStyle/>
        <a:p>
          <a:endParaRPr lang="en-US"/>
        </a:p>
      </dgm:t>
    </dgm:pt>
    <dgm:pt modelId="{EBD7126D-3D5E-45B0-906C-6AB1DF8880B1}" type="sibTrans" cxnId="{7E9C85DC-1CEE-4F00-ACA7-A887788511AA}">
      <dgm:prSet/>
      <dgm:spPr/>
      <dgm:t>
        <a:bodyPr/>
        <a:lstStyle/>
        <a:p>
          <a:endParaRPr lang="en-US"/>
        </a:p>
      </dgm:t>
    </dgm:pt>
    <dgm:pt modelId="{30436496-C35E-480E-A17B-6AF8B504FCE3}">
      <dgm:prSet/>
      <dgm:spPr/>
      <dgm:t>
        <a:bodyPr/>
        <a:lstStyle/>
        <a:p>
          <a:r>
            <a:rPr lang="cs-CZ" b="1"/>
            <a:t>materiální zabezpečení projektu, prostorové podmínky;</a:t>
          </a:r>
          <a:endParaRPr lang="en-US"/>
        </a:p>
      </dgm:t>
    </dgm:pt>
    <dgm:pt modelId="{21CECEA2-BFB0-433E-9E1D-A320102E276F}" type="parTrans" cxnId="{586A9566-5967-4B46-BFFD-289C03FC6B3B}">
      <dgm:prSet/>
      <dgm:spPr/>
      <dgm:t>
        <a:bodyPr/>
        <a:lstStyle/>
        <a:p>
          <a:endParaRPr lang="en-US"/>
        </a:p>
      </dgm:t>
    </dgm:pt>
    <dgm:pt modelId="{88C16CD4-51AE-4B04-B853-88E4ACA910E5}" type="sibTrans" cxnId="{586A9566-5967-4B46-BFFD-289C03FC6B3B}">
      <dgm:prSet/>
      <dgm:spPr/>
      <dgm:t>
        <a:bodyPr/>
        <a:lstStyle/>
        <a:p>
          <a:endParaRPr lang="en-US"/>
        </a:p>
      </dgm:t>
    </dgm:pt>
    <dgm:pt modelId="{ECD3F03F-99FA-41F1-8931-C6F751E06E96}">
      <dgm:prSet/>
      <dgm:spPr/>
      <dgm:t>
        <a:bodyPr/>
        <a:lstStyle/>
        <a:p>
          <a:r>
            <a:rPr lang="cs-CZ" b="1"/>
            <a:t>zdůvodnění položek rozpočtu</a:t>
          </a:r>
          <a:endParaRPr lang="en-US"/>
        </a:p>
      </dgm:t>
    </dgm:pt>
    <dgm:pt modelId="{C3971D7E-3732-4AE1-BFFB-13F86555FDE3}" type="parTrans" cxnId="{218F9549-AF6A-48E8-9CC4-6AE6159F53CD}">
      <dgm:prSet/>
      <dgm:spPr/>
      <dgm:t>
        <a:bodyPr/>
        <a:lstStyle/>
        <a:p>
          <a:endParaRPr lang="en-US"/>
        </a:p>
      </dgm:t>
    </dgm:pt>
    <dgm:pt modelId="{862251CE-7052-4A56-A745-2F52E028A00B}" type="sibTrans" cxnId="{218F9549-AF6A-48E8-9CC4-6AE6159F53CD}">
      <dgm:prSet/>
      <dgm:spPr/>
      <dgm:t>
        <a:bodyPr/>
        <a:lstStyle/>
        <a:p>
          <a:endParaRPr lang="en-US"/>
        </a:p>
      </dgm:t>
    </dgm:pt>
    <dgm:pt modelId="{A29F6198-FE35-40AE-B5E2-EDFAD161E3D9}">
      <dgm:prSet/>
      <dgm:spPr/>
      <dgm:t>
        <a:bodyPr/>
        <a:lstStyle/>
        <a:p>
          <a:r>
            <a:rPr lang="cs-CZ"/>
            <a:t>která další témata projekt realizuje - veškeré další podstatné údaje o projektu </a:t>
          </a:r>
          <a:endParaRPr lang="en-US"/>
        </a:p>
      </dgm:t>
    </dgm:pt>
    <dgm:pt modelId="{344CEB18-5BAB-49DE-95EC-527E5C8127BB}" type="parTrans" cxnId="{D1FA2488-E170-4AB6-BAFF-A7C544085541}">
      <dgm:prSet/>
      <dgm:spPr/>
      <dgm:t>
        <a:bodyPr/>
        <a:lstStyle/>
        <a:p>
          <a:endParaRPr lang="en-US"/>
        </a:p>
      </dgm:t>
    </dgm:pt>
    <dgm:pt modelId="{91CD51A4-F9F6-40BE-80CF-6673A772F5B5}" type="sibTrans" cxnId="{D1FA2488-E170-4AB6-BAFF-A7C544085541}">
      <dgm:prSet/>
      <dgm:spPr/>
      <dgm:t>
        <a:bodyPr/>
        <a:lstStyle/>
        <a:p>
          <a:endParaRPr lang="en-US"/>
        </a:p>
      </dgm:t>
    </dgm:pt>
    <dgm:pt modelId="{BE4F4974-A2EA-4D74-A8B1-05CFC946536E}" type="pres">
      <dgm:prSet presAssocID="{EE5265EB-D8F4-47F5-9FD7-C6590F8047F4}" presName="root" presStyleCnt="0">
        <dgm:presLayoutVars>
          <dgm:dir/>
          <dgm:resizeHandles val="exact"/>
        </dgm:presLayoutVars>
      </dgm:prSet>
      <dgm:spPr/>
    </dgm:pt>
    <dgm:pt modelId="{B098572B-F6E1-4DAD-9A61-7F54F5587FC1}" type="pres">
      <dgm:prSet presAssocID="{6D12A17D-03F5-4CE2-A22E-6BCFA89E1BC4}" presName="compNode" presStyleCnt="0"/>
      <dgm:spPr/>
    </dgm:pt>
    <dgm:pt modelId="{0F3BB6BD-3E58-4A4E-AE01-CE5DE665FCB9}" type="pres">
      <dgm:prSet presAssocID="{6D12A17D-03F5-4CE2-A22E-6BCFA89E1BC4}" presName="bgRect" presStyleLbl="bgShp" presStyleIdx="0" presStyleCnt="5"/>
      <dgm:spPr/>
    </dgm:pt>
    <dgm:pt modelId="{8D63B44B-3E0A-4610-8F97-49E802E0EF2A}" type="pres">
      <dgm:prSet presAssocID="{6D12A17D-03F5-4CE2-A22E-6BCFA89E1BC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diny"/>
        </a:ext>
      </dgm:extLst>
    </dgm:pt>
    <dgm:pt modelId="{0A6013E4-9832-4F3A-A2DD-1D173DA745CD}" type="pres">
      <dgm:prSet presAssocID="{6D12A17D-03F5-4CE2-A22E-6BCFA89E1BC4}" presName="spaceRect" presStyleCnt="0"/>
      <dgm:spPr/>
    </dgm:pt>
    <dgm:pt modelId="{3EEEF399-BB78-41E2-93D7-A8C2314AD1FE}" type="pres">
      <dgm:prSet presAssocID="{6D12A17D-03F5-4CE2-A22E-6BCFA89E1BC4}" presName="parTx" presStyleLbl="revTx" presStyleIdx="0" presStyleCnt="5">
        <dgm:presLayoutVars>
          <dgm:chMax val="0"/>
          <dgm:chPref val="0"/>
        </dgm:presLayoutVars>
      </dgm:prSet>
      <dgm:spPr/>
    </dgm:pt>
    <dgm:pt modelId="{1FEFBB91-3BE4-466A-B42B-F1B6265ED9B4}" type="pres">
      <dgm:prSet presAssocID="{7E182B48-0394-4D1F-BC08-597A822255F3}" presName="sibTrans" presStyleCnt="0"/>
      <dgm:spPr/>
    </dgm:pt>
    <dgm:pt modelId="{E147E464-B308-4D57-A0CB-2A6153056744}" type="pres">
      <dgm:prSet presAssocID="{FDE1FF3F-5E7C-42E1-AC1B-996AB7A2C633}" presName="compNode" presStyleCnt="0"/>
      <dgm:spPr/>
    </dgm:pt>
    <dgm:pt modelId="{13572366-CE6A-4C20-9542-481330CB904E}" type="pres">
      <dgm:prSet presAssocID="{FDE1FF3F-5E7C-42E1-AC1B-996AB7A2C633}" presName="bgRect" presStyleLbl="bgShp" presStyleIdx="1" presStyleCnt="5"/>
      <dgm:spPr/>
    </dgm:pt>
    <dgm:pt modelId="{FCA46CAB-D6D6-4FBA-908C-2BF1276D6938}" type="pres">
      <dgm:prSet presAssocID="{FDE1FF3F-5E7C-42E1-AC1B-996AB7A2C63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808F43F0-E1F7-4545-9715-81A0C20FE0EB}" type="pres">
      <dgm:prSet presAssocID="{FDE1FF3F-5E7C-42E1-AC1B-996AB7A2C633}" presName="spaceRect" presStyleCnt="0"/>
      <dgm:spPr/>
    </dgm:pt>
    <dgm:pt modelId="{E398CF0B-1E5C-49FD-93DF-ACEC1E04AA58}" type="pres">
      <dgm:prSet presAssocID="{FDE1FF3F-5E7C-42E1-AC1B-996AB7A2C633}" presName="parTx" presStyleLbl="revTx" presStyleIdx="1" presStyleCnt="5">
        <dgm:presLayoutVars>
          <dgm:chMax val="0"/>
          <dgm:chPref val="0"/>
        </dgm:presLayoutVars>
      </dgm:prSet>
      <dgm:spPr/>
    </dgm:pt>
    <dgm:pt modelId="{BE6D91E6-0139-4F0C-903F-8FECEEF17E79}" type="pres">
      <dgm:prSet presAssocID="{EBD7126D-3D5E-45B0-906C-6AB1DF8880B1}" presName="sibTrans" presStyleCnt="0"/>
      <dgm:spPr/>
    </dgm:pt>
    <dgm:pt modelId="{8D5A09BB-06BC-4605-8FBE-76308BA03ED4}" type="pres">
      <dgm:prSet presAssocID="{30436496-C35E-480E-A17B-6AF8B504FCE3}" presName="compNode" presStyleCnt="0"/>
      <dgm:spPr/>
    </dgm:pt>
    <dgm:pt modelId="{3E29E8BE-4A65-476D-A6A5-CF2F67FD3450}" type="pres">
      <dgm:prSet presAssocID="{30436496-C35E-480E-A17B-6AF8B504FCE3}" presName="bgRect" presStyleLbl="bgShp" presStyleIdx="2" presStyleCnt="5"/>
      <dgm:spPr/>
    </dgm:pt>
    <dgm:pt modelId="{B3090E03-5F5A-4C82-9CCD-C73CEE5BAF69}" type="pres">
      <dgm:prSet presAssocID="{30436496-C35E-480E-A17B-6AF8B504FC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B8C9A23A-C1C0-47A8-9E71-648CDEB541A1}" type="pres">
      <dgm:prSet presAssocID="{30436496-C35E-480E-A17B-6AF8B504FCE3}" presName="spaceRect" presStyleCnt="0"/>
      <dgm:spPr/>
    </dgm:pt>
    <dgm:pt modelId="{0F7DCF64-A1F2-44D1-A11E-436B762139D9}" type="pres">
      <dgm:prSet presAssocID="{30436496-C35E-480E-A17B-6AF8B504FCE3}" presName="parTx" presStyleLbl="revTx" presStyleIdx="2" presStyleCnt="5">
        <dgm:presLayoutVars>
          <dgm:chMax val="0"/>
          <dgm:chPref val="0"/>
        </dgm:presLayoutVars>
      </dgm:prSet>
      <dgm:spPr/>
    </dgm:pt>
    <dgm:pt modelId="{54964630-E315-4CD8-A3EF-6A49B4998C77}" type="pres">
      <dgm:prSet presAssocID="{88C16CD4-51AE-4B04-B853-88E4ACA910E5}" presName="sibTrans" presStyleCnt="0"/>
      <dgm:spPr/>
    </dgm:pt>
    <dgm:pt modelId="{E6D2C3FF-5039-4C31-8D7D-A3F499B40322}" type="pres">
      <dgm:prSet presAssocID="{ECD3F03F-99FA-41F1-8931-C6F751E06E96}" presName="compNode" presStyleCnt="0"/>
      <dgm:spPr/>
    </dgm:pt>
    <dgm:pt modelId="{59E52DDB-542F-48E5-AAC7-6457BB9FF46D}" type="pres">
      <dgm:prSet presAssocID="{ECD3F03F-99FA-41F1-8931-C6F751E06E96}" presName="bgRect" presStyleLbl="bgShp" presStyleIdx="3" presStyleCnt="5"/>
      <dgm:spPr/>
    </dgm:pt>
    <dgm:pt modelId="{F4B12FE5-9730-4A2E-98AA-B750A7D6C82B}" type="pres">
      <dgm:prSet presAssocID="{ECD3F03F-99FA-41F1-8931-C6F751E06E9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041DFC2B-927E-47A7-8793-851E9D1FC204}" type="pres">
      <dgm:prSet presAssocID="{ECD3F03F-99FA-41F1-8931-C6F751E06E96}" presName="spaceRect" presStyleCnt="0"/>
      <dgm:spPr/>
    </dgm:pt>
    <dgm:pt modelId="{56CFE6D7-61BB-4FC7-883B-102AE7802BE8}" type="pres">
      <dgm:prSet presAssocID="{ECD3F03F-99FA-41F1-8931-C6F751E06E96}" presName="parTx" presStyleLbl="revTx" presStyleIdx="3" presStyleCnt="5">
        <dgm:presLayoutVars>
          <dgm:chMax val="0"/>
          <dgm:chPref val="0"/>
        </dgm:presLayoutVars>
      </dgm:prSet>
      <dgm:spPr/>
    </dgm:pt>
    <dgm:pt modelId="{59FC3B9D-9373-4ADF-95FA-E05E23AA77D1}" type="pres">
      <dgm:prSet presAssocID="{862251CE-7052-4A56-A745-2F52E028A00B}" presName="sibTrans" presStyleCnt="0"/>
      <dgm:spPr/>
    </dgm:pt>
    <dgm:pt modelId="{5B255D44-7AF5-4E7F-85F1-60B49C05771F}" type="pres">
      <dgm:prSet presAssocID="{A29F6198-FE35-40AE-B5E2-EDFAD161E3D9}" presName="compNode" presStyleCnt="0"/>
      <dgm:spPr/>
    </dgm:pt>
    <dgm:pt modelId="{247DAD02-09C4-4F35-9BC2-8D97373AD1B6}" type="pres">
      <dgm:prSet presAssocID="{A29F6198-FE35-40AE-B5E2-EDFAD161E3D9}" presName="bgRect" presStyleLbl="bgShp" presStyleIdx="4" presStyleCnt="5"/>
      <dgm:spPr/>
    </dgm:pt>
    <dgm:pt modelId="{F040A14F-07E0-4C77-8B08-A0D7F4554561}" type="pres">
      <dgm:prSet presAssocID="{A29F6198-FE35-40AE-B5E2-EDFAD161E3D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29F171CD-988E-43DE-897B-DD5A4E5EFF34}" type="pres">
      <dgm:prSet presAssocID="{A29F6198-FE35-40AE-B5E2-EDFAD161E3D9}" presName="spaceRect" presStyleCnt="0"/>
      <dgm:spPr/>
    </dgm:pt>
    <dgm:pt modelId="{BF05553F-7A07-4895-B3B4-72DCF85BD097}" type="pres">
      <dgm:prSet presAssocID="{A29F6198-FE35-40AE-B5E2-EDFAD161E3D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FD63800-DE00-4B68-BC57-3D37BB6E5D48}" type="presOf" srcId="{30436496-C35E-480E-A17B-6AF8B504FCE3}" destId="{0F7DCF64-A1F2-44D1-A11E-436B762139D9}" srcOrd="0" destOrd="0" presId="urn:microsoft.com/office/officeart/2018/2/layout/IconVerticalSolidList#19"/>
    <dgm:cxn modelId="{49AFDB13-5941-4256-A7FF-ED2FD3FA3F8E}" type="presOf" srcId="{FDE1FF3F-5E7C-42E1-AC1B-996AB7A2C633}" destId="{E398CF0B-1E5C-49FD-93DF-ACEC1E04AA58}" srcOrd="0" destOrd="0" presId="urn:microsoft.com/office/officeart/2018/2/layout/IconVerticalSolidList#19"/>
    <dgm:cxn modelId="{C7521E65-3D71-4619-9E62-95FE4478A4A4}" type="presOf" srcId="{6D12A17D-03F5-4CE2-A22E-6BCFA89E1BC4}" destId="{3EEEF399-BB78-41E2-93D7-A8C2314AD1FE}" srcOrd="0" destOrd="0" presId="urn:microsoft.com/office/officeart/2018/2/layout/IconVerticalSolidList#19"/>
    <dgm:cxn modelId="{586A9566-5967-4B46-BFFD-289C03FC6B3B}" srcId="{EE5265EB-D8F4-47F5-9FD7-C6590F8047F4}" destId="{30436496-C35E-480E-A17B-6AF8B504FCE3}" srcOrd="2" destOrd="0" parTransId="{21CECEA2-BFB0-433E-9E1D-A320102E276F}" sibTransId="{88C16CD4-51AE-4B04-B853-88E4ACA910E5}"/>
    <dgm:cxn modelId="{218F9549-AF6A-48E8-9CC4-6AE6159F53CD}" srcId="{EE5265EB-D8F4-47F5-9FD7-C6590F8047F4}" destId="{ECD3F03F-99FA-41F1-8931-C6F751E06E96}" srcOrd="3" destOrd="0" parTransId="{C3971D7E-3732-4AE1-BFFB-13F86555FDE3}" sibTransId="{862251CE-7052-4A56-A745-2F52E028A00B}"/>
    <dgm:cxn modelId="{D1FA2488-E170-4AB6-BAFF-A7C544085541}" srcId="{EE5265EB-D8F4-47F5-9FD7-C6590F8047F4}" destId="{A29F6198-FE35-40AE-B5E2-EDFAD161E3D9}" srcOrd="4" destOrd="0" parTransId="{344CEB18-5BAB-49DE-95EC-527E5C8127BB}" sibTransId="{91CD51A4-F9F6-40BE-80CF-6673A772F5B5}"/>
    <dgm:cxn modelId="{5F21A4A0-9CD8-4E9C-A726-491FD07F5031}" srcId="{EE5265EB-D8F4-47F5-9FD7-C6590F8047F4}" destId="{6D12A17D-03F5-4CE2-A22E-6BCFA89E1BC4}" srcOrd="0" destOrd="0" parTransId="{FBDFDB6A-7C6C-4938-91B3-82A1C9293286}" sibTransId="{7E182B48-0394-4D1F-BC08-597A822255F3}"/>
    <dgm:cxn modelId="{EEE5F8C1-4B1A-4410-B61F-B591B8B0DDE3}" type="presOf" srcId="{A29F6198-FE35-40AE-B5E2-EDFAD161E3D9}" destId="{BF05553F-7A07-4895-B3B4-72DCF85BD097}" srcOrd="0" destOrd="0" presId="urn:microsoft.com/office/officeart/2018/2/layout/IconVerticalSolidList#19"/>
    <dgm:cxn modelId="{046AB4C4-8292-4C29-A734-899351EF6565}" type="presOf" srcId="{ECD3F03F-99FA-41F1-8931-C6F751E06E96}" destId="{56CFE6D7-61BB-4FC7-883B-102AE7802BE8}" srcOrd="0" destOrd="0" presId="urn:microsoft.com/office/officeart/2018/2/layout/IconVerticalSolidList#19"/>
    <dgm:cxn modelId="{C5598ACC-2B21-4276-ADC4-8F03751A76C5}" type="presOf" srcId="{EE5265EB-D8F4-47F5-9FD7-C6590F8047F4}" destId="{BE4F4974-A2EA-4D74-A8B1-05CFC946536E}" srcOrd="0" destOrd="0" presId="urn:microsoft.com/office/officeart/2018/2/layout/IconVerticalSolidList#19"/>
    <dgm:cxn modelId="{7E9C85DC-1CEE-4F00-ACA7-A887788511AA}" srcId="{EE5265EB-D8F4-47F5-9FD7-C6590F8047F4}" destId="{FDE1FF3F-5E7C-42E1-AC1B-996AB7A2C633}" srcOrd="1" destOrd="0" parTransId="{0594099B-4D28-434F-86A9-B8B21B0D74F5}" sibTransId="{EBD7126D-3D5E-45B0-906C-6AB1DF8880B1}"/>
    <dgm:cxn modelId="{4BB68CB2-07F2-4AC3-8AF2-90EFE131009F}" type="presParOf" srcId="{BE4F4974-A2EA-4D74-A8B1-05CFC946536E}" destId="{B098572B-F6E1-4DAD-9A61-7F54F5587FC1}" srcOrd="0" destOrd="0" presId="urn:microsoft.com/office/officeart/2018/2/layout/IconVerticalSolidList#19"/>
    <dgm:cxn modelId="{F3B37166-C193-4C4A-8DBE-67FB0C08495C}" type="presParOf" srcId="{B098572B-F6E1-4DAD-9A61-7F54F5587FC1}" destId="{0F3BB6BD-3E58-4A4E-AE01-CE5DE665FCB9}" srcOrd="0" destOrd="0" presId="urn:microsoft.com/office/officeart/2018/2/layout/IconVerticalSolidList#19"/>
    <dgm:cxn modelId="{EFF99DCD-6E2D-4F9B-83A2-27EFB4AC840C}" type="presParOf" srcId="{B098572B-F6E1-4DAD-9A61-7F54F5587FC1}" destId="{8D63B44B-3E0A-4610-8F97-49E802E0EF2A}" srcOrd="1" destOrd="0" presId="urn:microsoft.com/office/officeart/2018/2/layout/IconVerticalSolidList#19"/>
    <dgm:cxn modelId="{6758F95F-EE32-4371-99FB-FCAF6ED22EE6}" type="presParOf" srcId="{B098572B-F6E1-4DAD-9A61-7F54F5587FC1}" destId="{0A6013E4-9832-4F3A-A2DD-1D173DA745CD}" srcOrd="2" destOrd="0" presId="urn:microsoft.com/office/officeart/2018/2/layout/IconVerticalSolidList#19"/>
    <dgm:cxn modelId="{D8DF3FB5-6951-4DE7-A350-472927D38ECF}" type="presParOf" srcId="{B098572B-F6E1-4DAD-9A61-7F54F5587FC1}" destId="{3EEEF399-BB78-41E2-93D7-A8C2314AD1FE}" srcOrd="3" destOrd="0" presId="urn:microsoft.com/office/officeart/2018/2/layout/IconVerticalSolidList#19"/>
    <dgm:cxn modelId="{29759F44-C273-4605-9655-4FAE1BB78C3B}" type="presParOf" srcId="{BE4F4974-A2EA-4D74-A8B1-05CFC946536E}" destId="{1FEFBB91-3BE4-466A-B42B-F1B6265ED9B4}" srcOrd="1" destOrd="0" presId="urn:microsoft.com/office/officeart/2018/2/layout/IconVerticalSolidList#19"/>
    <dgm:cxn modelId="{86034E17-CC15-40A9-9127-39F1445A96B5}" type="presParOf" srcId="{BE4F4974-A2EA-4D74-A8B1-05CFC946536E}" destId="{E147E464-B308-4D57-A0CB-2A6153056744}" srcOrd="2" destOrd="0" presId="urn:microsoft.com/office/officeart/2018/2/layout/IconVerticalSolidList#19"/>
    <dgm:cxn modelId="{A8A1BD68-C679-46DA-9476-F39985C4285F}" type="presParOf" srcId="{E147E464-B308-4D57-A0CB-2A6153056744}" destId="{13572366-CE6A-4C20-9542-481330CB904E}" srcOrd="0" destOrd="0" presId="urn:microsoft.com/office/officeart/2018/2/layout/IconVerticalSolidList#19"/>
    <dgm:cxn modelId="{5097ED19-1101-4D2C-86EB-AAB2BA4DAA72}" type="presParOf" srcId="{E147E464-B308-4D57-A0CB-2A6153056744}" destId="{FCA46CAB-D6D6-4FBA-908C-2BF1276D6938}" srcOrd="1" destOrd="0" presId="urn:microsoft.com/office/officeart/2018/2/layout/IconVerticalSolidList#19"/>
    <dgm:cxn modelId="{E66B4B7F-B01F-4FC5-B744-79B55A1C6F20}" type="presParOf" srcId="{E147E464-B308-4D57-A0CB-2A6153056744}" destId="{808F43F0-E1F7-4545-9715-81A0C20FE0EB}" srcOrd="2" destOrd="0" presId="urn:microsoft.com/office/officeart/2018/2/layout/IconVerticalSolidList#19"/>
    <dgm:cxn modelId="{5709EC23-15B5-434B-8B14-6073AEAD1D3C}" type="presParOf" srcId="{E147E464-B308-4D57-A0CB-2A6153056744}" destId="{E398CF0B-1E5C-49FD-93DF-ACEC1E04AA58}" srcOrd="3" destOrd="0" presId="urn:microsoft.com/office/officeart/2018/2/layout/IconVerticalSolidList#19"/>
    <dgm:cxn modelId="{2196A6E5-C7F4-4DDA-9F25-01F739EF17E6}" type="presParOf" srcId="{BE4F4974-A2EA-4D74-A8B1-05CFC946536E}" destId="{BE6D91E6-0139-4F0C-903F-8FECEEF17E79}" srcOrd="3" destOrd="0" presId="urn:microsoft.com/office/officeart/2018/2/layout/IconVerticalSolidList#19"/>
    <dgm:cxn modelId="{D8EA02ED-8C9D-4914-8A72-CCA5F80B76D7}" type="presParOf" srcId="{BE4F4974-A2EA-4D74-A8B1-05CFC946536E}" destId="{8D5A09BB-06BC-4605-8FBE-76308BA03ED4}" srcOrd="4" destOrd="0" presId="urn:microsoft.com/office/officeart/2018/2/layout/IconVerticalSolidList#19"/>
    <dgm:cxn modelId="{0F688036-6E0E-431D-BA8A-AE046304C497}" type="presParOf" srcId="{8D5A09BB-06BC-4605-8FBE-76308BA03ED4}" destId="{3E29E8BE-4A65-476D-A6A5-CF2F67FD3450}" srcOrd="0" destOrd="0" presId="urn:microsoft.com/office/officeart/2018/2/layout/IconVerticalSolidList#19"/>
    <dgm:cxn modelId="{43D8A4C4-6B2F-4268-A095-760EFD3B5F39}" type="presParOf" srcId="{8D5A09BB-06BC-4605-8FBE-76308BA03ED4}" destId="{B3090E03-5F5A-4C82-9CCD-C73CEE5BAF69}" srcOrd="1" destOrd="0" presId="urn:microsoft.com/office/officeart/2018/2/layout/IconVerticalSolidList#19"/>
    <dgm:cxn modelId="{BDB9A451-E4F4-4E65-B3CB-83FBA6CA800C}" type="presParOf" srcId="{8D5A09BB-06BC-4605-8FBE-76308BA03ED4}" destId="{B8C9A23A-C1C0-47A8-9E71-648CDEB541A1}" srcOrd="2" destOrd="0" presId="urn:microsoft.com/office/officeart/2018/2/layout/IconVerticalSolidList#19"/>
    <dgm:cxn modelId="{7DFC281B-C93A-4280-BB51-BFFCD7E52E19}" type="presParOf" srcId="{8D5A09BB-06BC-4605-8FBE-76308BA03ED4}" destId="{0F7DCF64-A1F2-44D1-A11E-436B762139D9}" srcOrd="3" destOrd="0" presId="urn:microsoft.com/office/officeart/2018/2/layout/IconVerticalSolidList#19"/>
    <dgm:cxn modelId="{1A3FA672-BA93-4B6B-85AA-3B7C1C4E41BB}" type="presParOf" srcId="{BE4F4974-A2EA-4D74-A8B1-05CFC946536E}" destId="{54964630-E315-4CD8-A3EF-6A49B4998C77}" srcOrd="5" destOrd="0" presId="urn:microsoft.com/office/officeart/2018/2/layout/IconVerticalSolidList#19"/>
    <dgm:cxn modelId="{69EB99E1-8491-44E5-913E-CBFDF7AE9014}" type="presParOf" srcId="{BE4F4974-A2EA-4D74-A8B1-05CFC946536E}" destId="{E6D2C3FF-5039-4C31-8D7D-A3F499B40322}" srcOrd="6" destOrd="0" presId="urn:microsoft.com/office/officeart/2018/2/layout/IconVerticalSolidList#19"/>
    <dgm:cxn modelId="{5AC54DC1-6FB7-43D6-948E-58FAA63F6E8D}" type="presParOf" srcId="{E6D2C3FF-5039-4C31-8D7D-A3F499B40322}" destId="{59E52DDB-542F-48E5-AAC7-6457BB9FF46D}" srcOrd="0" destOrd="0" presId="urn:microsoft.com/office/officeart/2018/2/layout/IconVerticalSolidList#19"/>
    <dgm:cxn modelId="{B060C854-FF8A-4997-BA3D-ABA169B00897}" type="presParOf" srcId="{E6D2C3FF-5039-4C31-8D7D-A3F499B40322}" destId="{F4B12FE5-9730-4A2E-98AA-B750A7D6C82B}" srcOrd="1" destOrd="0" presId="urn:microsoft.com/office/officeart/2018/2/layout/IconVerticalSolidList#19"/>
    <dgm:cxn modelId="{73E1714C-C03C-4C34-A0B7-B0E95A9C8E8C}" type="presParOf" srcId="{E6D2C3FF-5039-4C31-8D7D-A3F499B40322}" destId="{041DFC2B-927E-47A7-8793-851E9D1FC204}" srcOrd="2" destOrd="0" presId="urn:microsoft.com/office/officeart/2018/2/layout/IconVerticalSolidList#19"/>
    <dgm:cxn modelId="{9D2FFD9E-E767-4892-8496-DFDD010AC5BE}" type="presParOf" srcId="{E6D2C3FF-5039-4C31-8D7D-A3F499B40322}" destId="{56CFE6D7-61BB-4FC7-883B-102AE7802BE8}" srcOrd="3" destOrd="0" presId="urn:microsoft.com/office/officeart/2018/2/layout/IconVerticalSolidList#19"/>
    <dgm:cxn modelId="{9F5E19F8-0240-441B-B56E-2B6410FD4F70}" type="presParOf" srcId="{BE4F4974-A2EA-4D74-A8B1-05CFC946536E}" destId="{59FC3B9D-9373-4ADF-95FA-E05E23AA77D1}" srcOrd="7" destOrd="0" presId="urn:microsoft.com/office/officeart/2018/2/layout/IconVerticalSolidList#19"/>
    <dgm:cxn modelId="{D56AA1D0-09EF-4EAB-8E3A-62742DF236A6}" type="presParOf" srcId="{BE4F4974-A2EA-4D74-A8B1-05CFC946536E}" destId="{5B255D44-7AF5-4E7F-85F1-60B49C05771F}" srcOrd="8" destOrd="0" presId="urn:microsoft.com/office/officeart/2018/2/layout/IconVerticalSolidList#19"/>
    <dgm:cxn modelId="{C91C5442-FB40-4C58-8C94-0359CC4A583C}" type="presParOf" srcId="{5B255D44-7AF5-4E7F-85F1-60B49C05771F}" destId="{247DAD02-09C4-4F35-9BC2-8D97373AD1B6}" srcOrd="0" destOrd="0" presId="urn:microsoft.com/office/officeart/2018/2/layout/IconVerticalSolidList#19"/>
    <dgm:cxn modelId="{8047E026-7D5C-4891-8214-075A2F13392E}" type="presParOf" srcId="{5B255D44-7AF5-4E7F-85F1-60B49C05771F}" destId="{F040A14F-07E0-4C77-8B08-A0D7F4554561}" srcOrd="1" destOrd="0" presId="urn:microsoft.com/office/officeart/2018/2/layout/IconVerticalSolidList#19"/>
    <dgm:cxn modelId="{C9545DF3-B815-4D32-B795-AF1FC647374C}" type="presParOf" srcId="{5B255D44-7AF5-4E7F-85F1-60B49C05771F}" destId="{29F171CD-988E-43DE-897B-DD5A4E5EFF34}" srcOrd="2" destOrd="0" presId="urn:microsoft.com/office/officeart/2018/2/layout/IconVerticalSolidList#19"/>
    <dgm:cxn modelId="{11965506-B367-40A9-82FF-74DEB3BE609C}" type="presParOf" srcId="{5B255D44-7AF5-4E7F-85F1-60B49C05771F}" destId="{BF05553F-7A07-4895-B3B4-72DCF85BD097}" srcOrd="3" destOrd="0" presId="urn:microsoft.com/office/officeart/2018/2/layout/IconVerticalSolidList#1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6027662-4860-4748-9AF7-CAC4CD98F7E6}" type="doc">
      <dgm:prSet loTypeId="urn:microsoft.com/office/officeart/2018/2/layout/IconVerticalSolidList#2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A6CBA7-8E6A-4F4C-9B26-B2E0320A8162}">
      <dgm:prSet/>
      <dgm:spPr/>
      <dgm:t>
        <a:bodyPr/>
        <a:lstStyle/>
        <a:p>
          <a:r>
            <a:rPr lang="cs-CZ" b="1"/>
            <a:t>Záměr</a:t>
          </a:r>
          <a:endParaRPr lang="en-US"/>
        </a:p>
      </dgm:t>
    </dgm:pt>
    <dgm:pt modelId="{52AB5ACC-0630-4ECB-B002-CC1B9E332718}" type="parTrans" cxnId="{20EE11FC-CC87-48B1-99BB-C4EB2300ED89}">
      <dgm:prSet/>
      <dgm:spPr/>
      <dgm:t>
        <a:bodyPr/>
        <a:lstStyle/>
        <a:p>
          <a:endParaRPr lang="en-US"/>
        </a:p>
      </dgm:t>
    </dgm:pt>
    <dgm:pt modelId="{BE6CC79F-0B1B-4832-8340-D164FB0AB045}" type="sibTrans" cxnId="{20EE11FC-CC87-48B1-99BB-C4EB2300ED89}">
      <dgm:prSet/>
      <dgm:spPr/>
      <dgm:t>
        <a:bodyPr/>
        <a:lstStyle/>
        <a:p>
          <a:endParaRPr lang="en-US"/>
        </a:p>
      </dgm:t>
    </dgm:pt>
    <dgm:pt modelId="{92060C4B-02F0-46B8-A0F7-5FDB00C1A289}">
      <dgm:prSet/>
      <dgm:spPr/>
      <dgm:t>
        <a:bodyPr/>
        <a:lstStyle/>
        <a:p>
          <a:r>
            <a:rPr lang="cs-CZ" b="1"/>
            <a:t>Cíle</a:t>
          </a:r>
          <a:endParaRPr lang="en-US"/>
        </a:p>
      </dgm:t>
    </dgm:pt>
    <dgm:pt modelId="{52E91534-E2AF-4817-A729-A39CBF7A99EA}" type="parTrans" cxnId="{26D66D4D-5218-4100-94A7-ABAA6590B3C2}">
      <dgm:prSet/>
      <dgm:spPr/>
      <dgm:t>
        <a:bodyPr/>
        <a:lstStyle/>
        <a:p>
          <a:endParaRPr lang="en-US"/>
        </a:p>
      </dgm:t>
    </dgm:pt>
    <dgm:pt modelId="{406B1D5A-1D52-4B36-AAEF-A348004DF987}" type="sibTrans" cxnId="{26D66D4D-5218-4100-94A7-ABAA6590B3C2}">
      <dgm:prSet/>
      <dgm:spPr/>
      <dgm:t>
        <a:bodyPr/>
        <a:lstStyle/>
        <a:p>
          <a:endParaRPr lang="en-US"/>
        </a:p>
      </dgm:t>
    </dgm:pt>
    <dgm:pt modelId="{9BA7A214-D6C7-425B-A9AF-11E734CF137C}">
      <dgm:prSet/>
      <dgm:spPr/>
      <dgm:t>
        <a:bodyPr/>
        <a:lstStyle/>
        <a:p>
          <a:r>
            <a:rPr lang="cs-CZ" b="1"/>
            <a:t>Výstupy </a:t>
          </a:r>
          <a:endParaRPr lang="en-US"/>
        </a:p>
      </dgm:t>
    </dgm:pt>
    <dgm:pt modelId="{2F557E54-4789-480E-936C-DB0E1D390EE3}" type="parTrans" cxnId="{99721B5A-AD32-48B3-A781-E5BC47DDE298}">
      <dgm:prSet/>
      <dgm:spPr/>
      <dgm:t>
        <a:bodyPr/>
        <a:lstStyle/>
        <a:p>
          <a:endParaRPr lang="en-US"/>
        </a:p>
      </dgm:t>
    </dgm:pt>
    <dgm:pt modelId="{1942E1CE-7A7C-4A29-AB02-EA90E1E4E0EF}" type="sibTrans" cxnId="{99721B5A-AD32-48B3-A781-E5BC47DDE298}">
      <dgm:prSet/>
      <dgm:spPr/>
      <dgm:t>
        <a:bodyPr/>
        <a:lstStyle/>
        <a:p>
          <a:endParaRPr lang="en-US"/>
        </a:p>
      </dgm:t>
    </dgm:pt>
    <dgm:pt modelId="{B4DA1F8B-4DC7-49D7-B2E4-14400596103C}">
      <dgm:prSet/>
      <dgm:spPr/>
      <dgm:t>
        <a:bodyPr/>
        <a:lstStyle/>
        <a:p>
          <a:r>
            <a:rPr lang="cs-CZ" b="1"/>
            <a:t>Aktivity</a:t>
          </a:r>
          <a:endParaRPr lang="en-US"/>
        </a:p>
      </dgm:t>
    </dgm:pt>
    <dgm:pt modelId="{1F18A1A7-3872-4F38-9400-69CC8B943CDE}" type="parTrans" cxnId="{0B4A2185-77B2-4C0B-ACD9-2B4713153FFA}">
      <dgm:prSet/>
      <dgm:spPr/>
      <dgm:t>
        <a:bodyPr/>
        <a:lstStyle/>
        <a:p>
          <a:endParaRPr lang="en-US"/>
        </a:p>
      </dgm:t>
    </dgm:pt>
    <dgm:pt modelId="{244DF8B9-B1BC-4E0D-BCE4-C1A39F1A02AE}" type="sibTrans" cxnId="{0B4A2185-77B2-4C0B-ACD9-2B4713153FFA}">
      <dgm:prSet/>
      <dgm:spPr/>
      <dgm:t>
        <a:bodyPr/>
        <a:lstStyle/>
        <a:p>
          <a:endParaRPr lang="en-US"/>
        </a:p>
      </dgm:t>
    </dgm:pt>
    <dgm:pt modelId="{A3E77C7B-AE7E-4E35-91C1-CDC2E1C27207}" type="pres">
      <dgm:prSet presAssocID="{A6027662-4860-4748-9AF7-CAC4CD98F7E6}" presName="root" presStyleCnt="0">
        <dgm:presLayoutVars>
          <dgm:dir/>
          <dgm:resizeHandles val="exact"/>
        </dgm:presLayoutVars>
      </dgm:prSet>
      <dgm:spPr/>
    </dgm:pt>
    <dgm:pt modelId="{9E51F87F-0F91-47DA-B791-79FD854501A2}" type="pres">
      <dgm:prSet presAssocID="{01A6CBA7-8E6A-4F4C-9B26-B2E0320A8162}" presName="compNode" presStyleCnt="0"/>
      <dgm:spPr/>
    </dgm:pt>
    <dgm:pt modelId="{BFCB41BF-CCC0-4A55-B593-0F47AE0E061B}" type="pres">
      <dgm:prSet presAssocID="{01A6CBA7-8E6A-4F4C-9B26-B2E0320A8162}" presName="bgRect" presStyleLbl="bgShp" presStyleIdx="0" presStyleCnt="4"/>
      <dgm:spPr/>
    </dgm:pt>
    <dgm:pt modelId="{51DCA150-B435-448F-994D-E591FF5F9F72}" type="pres">
      <dgm:prSet presAssocID="{01A6CBA7-8E6A-4F4C-9B26-B2E0320A81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FFF174F-FE07-42CD-A1F4-AAE5D41CBB0F}" type="pres">
      <dgm:prSet presAssocID="{01A6CBA7-8E6A-4F4C-9B26-B2E0320A8162}" presName="spaceRect" presStyleCnt="0"/>
      <dgm:spPr/>
    </dgm:pt>
    <dgm:pt modelId="{BE65E14C-21E3-429C-BC37-DCE342FBF018}" type="pres">
      <dgm:prSet presAssocID="{01A6CBA7-8E6A-4F4C-9B26-B2E0320A8162}" presName="parTx" presStyleLbl="revTx" presStyleIdx="0" presStyleCnt="4">
        <dgm:presLayoutVars>
          <dgm:chMax val="0"/>
          <dgm:chPref val="0"/>
        </dgm:presLayoutVars>
      </dgm:prSet>
      <dgm:spPr/>
    </dgm:pt>
    <dgm:pt modelId="{82E1E95C-5290-4028-B758-60F2848B0190}" type="pres">
      <dgm:prSet presAssocID="{BE6CC79F-0B1B-4832-8340-D164FB0AB045}" presName="sibTrans" presStyleCnt="0"/>
      <dgm:spPr/>
    </dgm:pt>
    <dgm:pt modelId="{F094AF1D-379E-46D0-97A3-9E9D2216F78F}" type="pres">
      <dgm:prSet presAssocID="{92060C4B-02F0-46B8-A0F7-5FDB00C1A289}" presName="compNode" presStyleCnt="0"/>
      <dgm:spPr/>
    </dgm:pt>
    <dgm:pt modelId="{12736E32-1B66-4DC3-8B75-A26AB0CA25FB}" type="pres">
      <dgm:prSet presAssocID="{92060C4B-02F0-46B8-A0F7-5FDB00C1A289}" presName="bgRect" presStyleLbl="bgShp" presStyleIdx="1" presStyleCnt="4"/>
      <dgm:spPr/>
    </dgm:pt>
    <dgm:pt modelId="{0F233D5E-75D3-43C0-BD1B-75B86B7C6C66}" type="pres">
      <dgm:prSet presAssocID="{92060C4B-02F0-46B8-A0F7-5FDB00C1A2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533ECD69-1EBE-4D7A-926A-634AA8EB5DD6}" type="pres">
      <dgm:prSet presAssocID="{92060C4B-02F0-46B8-A0F7-5FDB00C1A289}" presName="spaceRect" presStyleCnt="0"/>
      <dgm:spPr/>
    </dgm:pt>
    <dgm:pt modelId="{832AE6FC-3B7B-43F3-9615-EEA707ED6CFA}" type="pres">
      <dgm:prSet presAssocID="{92060C4B-02F0-46B8-A0F7-5FDB00C1A289}" presName="parTx" presStyleLbl="revTx" presStyleIdx="1" presStyleCnt="4">
        <dgm:presLayoutVars>
          <dgm:chMax val="0"/>
          <dgm:chPref val="0"/>
        </dgm:presLayoutVars>
      </dgm:prSet>
      <dgm:spPr/>
    </dgm:pt>
    <dgm:pt modelId="{B4064DC1-8543-4EC5-B1E9-5F3D3F17C37F}" type="pres">
      <dgm:prSet presAssocID="{406B1D5A-1D52-4B36-AAEF-A348004DF987}" presName="sibTrans" presStyleCnt="0"/>
      <dgm:spPr/>
    </dgm:pt>
    <dgm:pt modelId="{E47A5C24-B09E-4B5E-A326-7D90FA592F58}" type="pres">
      <dgm:prSet presAssocID="{9BA7A214-D6C7-425B-A9AF-11E734CF137C}" presName="compNode" presStyleCnt="0"/>
      <dgm:spPr/>
    </dgm:pt>
    <dgm:pt modelId="{D2A0867C-BB7B-4C86-B9C0-ED5E72669131}" type="pres">
      <dgm:prSet presAssocID="{9BA7A214-D6C7-425B-A9AF-11E734CF137C}" presName="bgRect" presStyleLbl="bgShp" presStyleIdx="2" presStyleCnt="4"/>
      <dgm:spPr/>
    </dgm:pt>
    <dgm:pt modelId="{7CAD04A4-25E6-4A49-B2D4-214E18A20CE8}" type="pres">
      <dgm:prSet presAssocID="{9BA7A214-D6C7-425B-A9AF-11E734CF13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vá hemisféra"/>
        </a:ext>
      </dgm:extLst>
    </dgm:pt>
    <dgm:pt modelId="{C81E30C0-E6E5-41CC-9AE4-E56F049F473F}" type="pres">
      <dgm:prSet presAssocID="{9BA7A214-D6C7-425B-A9AF-11E734CF137C}" presName="spaceRect" presStyleCnt="0"/>
      <dgm:spPr/>
    </dgm:pt>
    <dgm:pt modelId="{58328025-BBB4-40B4-B016-BDFF9F2A9594}" type="pres">
      <dgm:prSet presAssocID="{9BA7A214-D6C7-425B-A9AF-11E734CF137C}" presName="parTx" presStyleLbl="revTx" presStyleIdx="2" presStyleCnt="4">
        <dgm:presLayoutVars>
          <dgm:chMax val="0"/>
          <dgm:chPref val="0"/>
        </dgm:presLayoutVars>
      </dgm:prSet>
      <dgm:spPr/>
    </dgm:pt>
    <dgm:pt modelId="{85024FC5-E8A8-4E3A-ABAD-00913543B015}" type="pres">
      <dgm:prSet presAssocID="{1942E1CE-7A7C-4A29-AB02-EA90E1E4E0EF}" presName="sibTrans" presStyleCnt="0"/>
      <dgm:spPr/>
    </dgm:pt>
    <dgm:pt modelId="{B4FD0FA0-E739-47BF-9C51-2E3E95DB2056}" type="pres">
      <dgm:prSet presAssocID="{B4DA1F8B-4DC7-49D7-B2E4-14400596103C}" presName="compNode" presStyleCnt="0"/>
      <dgm:spPr/>
    </dgm:pt>
    <dgm:pt modelId="{C6BBBCEF-B4F1-433B-8EA4-917A1710007B}" type="pres">
      <dgm:prSet presAssocID="{B4DA1F8B-4DC7-49D7-B2E4-14400596103C}" presName="bgRect" presStyleLbl="bgShp" presStyleIdx="3" presStyleCnt="4"/>
      <dgm:spPr/>
    </dgm:pt>
    <dgm:pt modelId="{4F65E019-F2D5-48C0-8DE2-6DA8D12B1C12}" type="pres">
      <dgm:prSet presAssocID="{B4DA1F8B-4DC7-49D7-B2E4-1440059610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92378C09-C35D-4845-8AB7-133B9DA80E7A}" type="pres">
      <dgm:prSet presAssocID="{B4DA1F8B-4DC7-49D7-B2E4-14400596103C}" presName="spaceRect" presStyleCnt="0"/>
      <dgm:spPr/>
    </dgm:pt>
    <dgm:pt modelId="{8E39EB27-8075-4C7A-BC0B-FEAE074CA236}" type="pres">
      <dgm:prSet presAssocID="{B4DA1F8B-4DC7-49D7-B2E4-14400596103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6D66D4D-5218-4100-94A7-ABAA6590B3C2}" srcId="{A6027662-4860-4748-9AF7-CAC4CD98F7E6}" destId="{92060C4B-02F0-46B8-A0F7-5FDB00C1A289}" srcOrd="1" destOrd="0" parTransId="{52E91534-E2AF-4817-A729-A39CBF7A99EA}" sibTransId="{406B1D5A-1D52-4B36-AAEF-A348004DF987}"/>
    <dgm:cxn modelId="{FAC23650-5B20-4272-9D2F-3B37A3AF0C59}" type="presOf" srcId="{A6027662-4860-4748-9AF7-CAC4CD98F7E6}" destId="{A3E77C7B-AE7E-4E35-91C1-CDC2E1C27207}" srcOrd="0" destOrd="0" presId="urn:microsoft.com/office/officeart/2018/2/layout/IconVerticalSolidList#21"/>
    <dgm:cxn modelId="{99721B5A-AD32-48B3-A781-E5BC47DDE298}" srcId="{A6027662-4860-4748-9AF7-CAC4CD98F7E6}" destId="{9BA7A214-D6C7-425B-A9AF-11E734CF137C}" srcOrd="2" destOrd="0" parTransId="{2F557E54-4789-480E-936C-DB0E1D390EE3}" sibTransId="{1942E1CE-7A7C-4A29-AB02-EA90E1E4E0EF}"/>
    <dgm:cxn modelId="{0B4A2185-77B2-4C0B-ACD9-2B4713153FFA}" srcId="{A6027662-4860-4748-9AF7-CAC4CD98F7E6}" destId="{B4DA1F8B-4DC7-49D7-B2E4-14400596103C}" srcOrd="3" destOrd="0" parTransId="{1F18A1A7-3872-4F38-9400-69CC8B943CDE}" sibTransId="{244DF8B9-B1BC-4E0D-BCE4-C1A39F1A02AE}"/>
    <dgm:cxn modelId="{1969A0C3-9308-468D-8F78-849EFDD08474}" type="presOf" srcId="{9BA7A214-D6C7-425B-A9AF-11E734CF137C}" destId="{58328025-BBB4-40B4-B016-BDFF9F2A9594}" srcOrd="0" destOrd="0" presId="urn:microsoft.com/office/officeart/2018/2/layout/IconVerticalSolidList#21"/>
    <dgm:cxn modelId="{A13AEED6-97CE-4996-A2FD-D8EC682006CA}" type="presOf" srcId="{B4DA1F8B-4DC7-49D7-B2E4-14400596103C}" destId="{8E39EB27-8075-4C7A-BC0B-FEAE074CA236}" srcOrd="0" destOrd="0" presId="urn:microsoft.com/office/officeart/2018/2/layout/IconVerticalSolidList#21"/>
    <dgm:cxn modelId="{BAF559F3-8313-45A3-AB2E-7E7D9B9A82E7}" type="presOf" srcId="{92060C4B-02F0-46B8-A0F7-5FDB00C1A289}" destId="{832AE6FC-3B7B-43F3-9615-EEA707ED6CFA}" srcOrd="0" destOrd="0" presId="urn:microsoft.com/office/officeart/2018/2/layout/IconVerticalSolidList#21"/>
    <dgm:cxn modelId="{20EE11FC-CC87-48B1-99BB-C4EB2300ED89}" srcId="{A6027662-4860-4748-9AF7-CAC4CD98F7E6}" destId="{01A6CBA7-8E6A-4F4C-9B26-B2E0320A8162}" srcOrd="0" destOrd="0" parTransId="{52AB5ACC-0630-4ECB-B002-CC1B9E332718}" sibTransId="{BE6CC79F-0B1B-4832-8340-D164FB0AB045}"/>
    <dgm:cxn modelId="{ED6771FD-92A0-4277-9604-6153E08BEB02}" type="presOf" srcId="{01A6CBA7-8E6A-4F4C-9B26-B2E0320A8162}" destId="{BE65E14C-21E3-429C-BC37-DCE342FBF018}" srcOrd="0" destOrd="0" presId="urn:microsoft.com/office/officeart/2018/2/layout/IconVerticalSolidList#21"/>
    <dgm:cxn modelId="{945E2DD3-F1FD-4A7A-A5A5-40219478418C}" type="presParOf" srcId="{A3E77C7B-AE7E-4E35-91C1-CDC2E1C27207}" destId="{9E51F87F-0F91-47DA-B791-79FD854501A2}" srcOrd="0" destOrd="0" presId="urn:microsoft.com/office/officeart/2018/2/layout/IconVerticalSolidList#21"/>
    <dgm:cxn modelId="{A575DD9F-D4BF-4E41-A6AA-F00A0E7CB260}" type="presParOf" srcId="{9E51F87F-0F91-47DA-B791-79FD854501A2}" destId="{BFCB41BF-CCC0-4A55-B593-0F47AE0E061B}" srcOrd="0" destOrd="0" presId="urn:microsoft.com/office/officeart/2018/2/layout/IconVerticalSolidList#21"/>
    <dgm:cxn modelId="{04616E0C-3BAB-4E94-939A-2D9E0BF5A557}" type="presParOf" srcId="{9E51F87F-0F91-47DA-B791-79FD854501A2}" destId="{51DCA150-B435-448F-994D-E591FF5F9F72}" srcOrd="1" destOrd="0" presId="urn:microsoft.com/office/officeart/2018/2/layout/IconVerticalSolidList#21"/>
    <dgm:cxn modelId="{523674CF-B668-4A64-AE09-9434FDCA397C}" type="presParOf" srcId="{9E51F87F-0F91-47DA-B791-79FD854501A2}" destId="{4FFF174F-FE07-42CD-A1F4-AAE5D41CBB0F}" srcOrd="2" destOrd="0" presId="urn:microsoft.com/office/officeart/2018/2/layout/IconVerticalSolidList#21"/>
    <dgm:cxn modelId="{58AF7B0D-3564-4B33-90C0-A3AE7BEB732F}" type="presParOf" srcId="{9E51F87F-0F91-47DA-B791-79FD854501A2}" destId="{BE65E14C-21E3-429C-BC37-DCE342FBF018}" srcOrd="3" destOrd="0" presId="urn:microsoft.com/office/officeart/2018/2/layout/IconVerticalSolidList#21"/>
    <dgm:cxn modelId="{A6966019-BEDC-482D-B7C7-62562403CDB0}" type="presParOf" srcId="{A3E77C7B-AE7E-4E35-91C1-CDC2E1C27207}" destId="{82E1E95C-5290-4028-B758-60F2848B0190}" srcOrd="1" destOrd="0" presId="urn:microsoft.com/office/officeart/2018/2/layout/IconVerticalSolidList#21"/>
    <dgm:cxn modelId="{265D5CF3-8B78-4C16-BCBF-DCF1EC730892}" type="presParOf" srcId="{A3E77C7B-AE7E-4E35-91C1-CDC2E1C27207}" destId="{F094AF1D-379E-46D0-97A3-9E9D2216F78F}" srcOrd="2" destOrd="0" presId="urn:microsoft.com/office/officeart/2018/2/layout/IconVerticalSolidList#21"/>
    <dgm:cxn modelId="{CCCDB84F-71B4-4DAC-B5FF-766C33EC8BD6}" type="presParOf" srcId="{F094AF1D-379E-46D0-97A3-9E9D2216F78F}" destId="{12736E32-1B66-4DC3-8B75-A26AB0CA25FB}" srcOrd="0" destOrd="0" presId="urn:microsoft.com/office/officeart/2018/2/layout/IconVerticalSolidList#21"/>
    <dgm:cxn modelId="{F86D20AE-E6C1-4EE0-A8CF-85FC86B7D3A9}" type="presParOf" srcId="{F094AF1D-379E-46D0-97A3-9E9D2216F78F}" destId="{0F233D5E-75D3-43C0-BD1B-75B86B7C6C66}" srcOrd="1" destOrd="0" presId="urn:microsoft.com/office/officeart/2018/2/layout/IconVerticalSolidList#21"/>
    <dgm:cxn modelId="{885AFAD7-04B4-4093-9677-A298CA096135}" type="presParOf" srcId="{F094AF1D-379E-46D0-97A3-9E9D2216F78F}" destId="{533ECD69-1EBE-4D7A-926A-634AA8EB5DD6}" srcOrd="2" destOrd="0" presId="urn:microsoft.com/office/officeart/2018/2/layout/IconVerticalSolidList#21"/>
    <dgm:cxn modelId="{ACBE255E-306E-41AB-94BA-E8938E7160B0}" type="presParOf" srcId="{F094AF1D-379E-46D0-97A3-9E9D2216F78F}" destId="{832AE6FC-3B7B-43F3-9615-EEA707ED6CFA}" srcOrd="3" destOrd="0" presId="urn:microsoft.com/office/officeart/2018/2/layout/IconVerticalSolidList#21"/>
    <dgm:cxn modelId="{2C18C57B-FEE6-4ED7-B699-2C46091B4C5E}" type="presParOf" srcId="{A3E77C7B-AE7E-4E35-91C1-CDC2E1C27207}" destId="{B4064DC1-8543-4EC5-B1E9-5F3D3F17C37F}" srcOrd="3" destOrd="0" presId="urn:microsoft.com/office/officeart/2018/2/layout/IconVerticalSolidList#21"/>
    <dgm:cxn modelId="{F174EC5A-903A-4955-BC9F-17BA4BE9D02A}" type="presParOf" srcId="{A3E77C7B-AE7E-4E35-91C1-CDC2E1C27207}" destId="{E47A5C24-B09E-4B5E-A326-7D90FA592F58}" srcOrd="4" destOrd="0" presId="urn:microsoft.com/office/officeart/2018/2/layout/IconVerticalSolidList#21"/>
    <dgm:cxn modelId="{FF8C97A6-FC3C-46DB-BE3C-0A3CA0AB0344}" type="presParOf" srcId="{E47A5C24-B09E-4B5E-A326-7D90FA592F58}" destId="{D2A0867C-BB7B-4C86-B9C0-ED5E72669131}" srcOrd="0" destOrd="0" presId="urn:microsoft.com/office/officeart/2018/2/layout/IconVerticalSolidList#21"/>
    <dgm:cxn modelId="{BE984C95-1022-4EFC-8A04-C6FF115C7ECC}" type="presParOf" srcId="{E47A5C24-B09E-4B5E-A326-7D90FA592F58}" destId="{7CAD04A4-25E6-4A49-B2D4-214E18A20CE8}" srcOrd="1" destOrd="0" presId="urn:microsoft.com/office/officeart/2018/2/layout/IconVerticalSolidList#21"/>
    <dgm:cxn modelId="{D5D34457-407F-41F1-9374-0EB43B224E28}" type="presParOf" srcId="{E47A5C24-B09E-4B5E-A326-7D90FA592F58}" destId="{C81E30C0-E6E5-41CC-9AE4-E56F049F473F}" srcOrd="2" destOrd="0" presId="urn:microsoft.com/office/officeart/2018/2/layout/IconVerticalSolidList#21"/>
    <dgm:cxn modelId="{9E3750FD-820E-4887-9A63-557CFC6D3447}" type="presParOf" srcId="{E47A5C24-B09E-4B5E-A326-7D90FA592F58}" destId="{58328025-BBB4-40B4-B016-BDFF9F2A9594}" srcOrd="3" destOrd="0" presId="urn:microsoft.com/office/officeart/2018/2/layout/IconVerticalSolidList#21"/>
    <dgm:cxn modelId="{F3274D83-FE56-43FD-BE28-07EFA5AB68A8}" type="presParOf" srcId="{A3E77C7B-AE7E-4E35-91C1-CDC2E1C27207}" destId="{85024FC5-E8A8-4E3A-ABAD-00913543B015}" srcOrd="5" destOrd="0" presId="urn:microsoft.com/office/officeart/2018/2/layout/IconVerticalSolidList#21"/>
    <dgm:cxn modelId="{7CE6F5B7-A020-41E8-8AF8-45B3DEE34B2D}" type="presParOf" srcId="{A3E77C7B-AE7E-4E35-91C1-CDC2E1C27207}" destId="{B4FD0FA0-E739-47BF-9C51-2E3E95DB2056}" srcOrd="6" destOrd="0" presId="urn:microsoft.com/office/officeart/2018/2/layout/IconVerticalSolidList#21"/>
    <dgm:cxn modelId="{4FD88EB6-DA8A-4B9E-87DA-2719A84A487D}" type="presParOf" srcId="{B4FD0FA0-E739-47BF-9C51-2E3E95DB2056}" destId="{C6BBBCEF-B4F1-433B-8EA4-917A1710007B}" srcOrd="0" destOrd="0" presId="urn:microsoft.com/office/officeart/2018/2/layout/IconVerticalSolidList#21"/>
    <dgm:cxn modelId="{FAA28CF4-6367-47B4-94D2-B807975B5AE2}" type="presParOf" srcId="{B4FD0FA0-E739-47BF-9C51-2E3E95DB2056}" destId="{4F65E019-F2D5-48C0-8DE2-6DA8D12B1C12}" srcOrd="1" destOrd="0" presId="urn:microsoft.com/office/officeart/2018/2/layout/IconVerticalSolidList#21"/>
    <dgm:cxn modelId="{D8686C5E-437D-4A8F-8294-3BEBB9714A04}" type="presParOf" srcId="{B4FD0FA0-E739-47BF-9C51-2E3E95DB2056}" destId="{92378C09-C35D-4845-8AB7-133B9DA80E7A}" srcOrd="2" destOrd="0" presId="urn:microsoft.com/office/officeart/2018/2/layout/IconVerticalSolidList#21"/>
    <dgm:cxn modelId="{666BFC54-6753-43D3-BDFB-F40F835815F5}" type="presParOf" srcId="{B4FD0FA0-E739-47BF-9C51-2E3E95DB2056}" destId="{8E39EB27-8075-4C7A-BC0B-FEAE074CA236}" srcOrd="3" destOrd="0" presId="urn:microsoft.com/office/officeart/2018/2/layout/IconVerticalSolidList#2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020B7FE-1F66-4A01-A89F-832C638B4FB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9CF26-889F-49A8-86D0-5E395D28008E}">
      <dgm:prSet/>
      <dgm:spPr/>
      <dgm:t>
        <a:bodyPr/>
        <a:lstStyle/>
        <a:p>
          <a:r>
            <a:rPr lang="cs-CZ"/>
            <a:t>Vytvořit tým</a:t>
          </a:r>
          <a:endParaRPr lang="en-US"/>
        </a:p>
      </dgm:t>
    </dgm:pt>
    <dgm:pt modelId="{7823A242-FA17-4177-A91D-810877DBAA80}" type="parTrans" cxnId="{9EE80C3F-756F-4743-9EAC-00128C8157EF}">
      <dgm:prSet/>
      <dgm:spPr/>
      <dgm:t>
        <a:bodyPr/>
        <a:lstStyle/>
        <a:p>
          <a:endParaRPr lang="en-US"/>
        </a:p>
      </dgm:t>
    </dgm:pt>
    <dgm:pt modelId="{2919BB4D-108D-4EDD-BD9F-43AF36D6D73D}" type="sibTrans" cxnId="{9EE80C3F-756F-4743-9EAC-00128C8157EF}">
      <dgm:prSet/>
      <dgm:spPr/>
      <dgm:t>
        <a:bodyPr/>
        <a:lstStyle/>
        <a:p>
          <a:endParaRPr lang="en-US"/>
        </a:p>
      </dgm:t>
    </dgm:pt>
    <dgm:pt modelId="{9403EC0E-A0A3-4949-86C8-0EA41F5400F1}">
      <dgm:prSet/>
      <dgm:spPr/>
      <dgm:t>
        <a:bodyPr/>
        <a:lstStyle/>
        <a:p>
          <a:r>
            <a:rPr lang="cs-CZ"/>
            <a:t>Promyslet cílovou skupinu</a:t>
          </a:r>
          <a:endParaRPr lang="en-US"/>
        </a:p>
      </dgm:t>
    </dgm:pt>
    <dgm:pt modelId="{0CB54637-6B89-401F-B89B-112AFF6FBE3B}" type="parTrans" cxnId="{6779902E-5873-4640-B6B3-C5073BD0415B}">
      <dgm:prSet/>
      <dgm:spPr/>
      <dgm:t>
        <a:bodyPr/>
        <a:lstStyle/>
        <a:p>
          <a:endParaRPr lang="en-US"/>
        </a:p>
      </dgm:t>
    </dgm:pt>
    <dgm:pt modelId="{C509DF88-ABA9-4650-8B4A-EC35086DE7F0}" type="sibTrans" cxnId="{6779902E-5873-4640-B6B3-C5073BD0415B}">
      <dgm:prSet/>
      <dgm:spPr/>
      <dgm:t>
        <a:bodyPr/>
        <a:lstStyle/>
        <a:p>
          <a:endParaRPr lang="en-US"/>
        </a:p>
      </dgm:t>
    </dgm:pt>
    <dgm:pt modelId="{1463A8ED-A60F-4335-B7D0-3C8116998C68}">
      <dgm:prSet/>
      <dgm:spPr/>
      <dgm:t>
        <a:bodyPr/>
        <a:lstStyle/>
        <a:p>
          <a:r>
            <a:rPr lang="cs-CZ"/>
            <a:t>Navrhnout záměr, cíl, výstupy, aktivity</a:t>
          </a:r>
          <a:endParaRPr lang="en-US"/>
        </a:p>
      </dgm:t>
    </dgm:pt>
    <dgm:pt modelId="{0C096DDC-4BAC-4D4C-B102-50EB46D1496A}" type="parTrans" cxnId="{4F414A20-3B7E-4CAD-9B57-77FE442122D6}">
      <dgm:prSet/>
      <dgm:spPr/>
      <dgm:t>
        <a:bodyPr/>
        <a:lstStyle/>
        <a:p>
          <a:endParaRPr lang="en-US"/>
        </a:p>
      </dgm:t>
    </dgm:pt>
    <dgm:pt modelId="{904B6718-657E-4326-A8F7-63FEEB402627}" type="sibTrans" cxnId="{4F414A20-3B7E-4CAD-9B57-77FE442122D6}">
      <dgm:prSet/>
      <dgm:spPr/>
      <dgm:t>
        <a:bodyPr/>
        <a:lstStyle/>
        <a:p>
          <a:endParaRPr lang="en-US"/>
        </a:p>
      </dgm:t>
    </dgm:pt>
    <dgm:pt modelId="{CDE76CB0-B05B-4FC2-9FC0-C6AFDC563629}">
      <dgm:prSet/>
      <dgm:spPr/>
      <dgm:t>
        <a:bodyPr/>
        <a:lstStyle/>
        <a:p>
          <a:r>
            <a:rPr lang="cs-CZ"/>
            <a:t>Jednoduchá projektová dokumentace/bude vložena v is</a:t>
          </a:r>
          <a:endParaRPr lang="en-US"/>
        </a:p>
      </dgm:t>
    </dgm:pt>
    <dgm:pt modelId="{0DB93C7D-3284-42AA-84B2-10FBF74D4C2E}" type="parTrans" cxnId="{AEABF605-B730-4A0F-8201-AD967EC43821}">
      <dgm:prSet/>
      <dgm:spPr/>
      <dgm:t>
        <a:bodyPr/>
        <a:lstStyle/>
        <a:p>
          <a:endParaRPr lang="en-US"/>
        </a:p>
      </dgm:t>
    </dgm:pt>
    <dgm:pt modelId="{9BC6B2D4-3B0E-45C4-BB90-2586ED452DA7}" type="sibTrans" cxnId="{AEABF605-B730-4A0F-8201-AD967EC43821}">
      <dgm:prSet/>
      <dgm:spPr/>
      <dgm:t>
        <a:bodyPr/>
        <a:lstStyle/>
        <a:p>
          <a:endParaRPr lang="en-US"/>
        </a:p>
      </dgm:t>
    </dgm:pt>
    <dgm:pt modelId="{D1498B72-DA93-4C37-9A83-30098378F364}">
      <dgm:prSet/>
      <dgm:spPr/>
      <dgm:t>
        <a:bodyPr/>
        <a:lstStyle/>
        <a:p>
          <a:r>
            <a:rPr lang="cs-CZ" i="1"/>
            <a:t>Stručný popis projektu</a:t>
          </a:r>
          <a:endParaRPr lang="en-US"/>
        </a:p>
      </dgm:t>
    </dgm:pt>
    <dgm:pt modelId="{ED050FD1-AFB4-402E-93AA-18BA90FF3DCF}" type="parTrans" cxnId="{4CFEA65C-99AE-4FC0-AF8C-0C89C6620476}">
      <dgm:prSet/>
      <dgm:spPr/>
      <dgm:t>
        <a:bodyPr/>
        <a:lstStyle/>
        <a:p>
          <a:endParaRPr lang="en-US"/>
        </a:p>
      </dgm:t>
    </dgm:pt>
    <dgm:pt modelId="{6F0ED266-E6D9-4857-AF61-2FB7A0B42AD8}" type="sibTrans" cxnId="{4CFEA65C-99AE-4FC0-AF8C-0C89C6620476}">
      <dgm:prSet/>
      <dgm:spPr/>
      <dgm:t>
        <a:bodyPr/>
        <a:lstStyle/>
        <a:p>
          <a:endParaRPr lang="en-US"/>
        </a:p>
      </dgm:t>
    </dgm:pt>
    <dgm:pt modelId="{D5C9403F-0234-42B2-920E-88202611748B}">
      <dgm:prSet/>
      <dgm:spPr/>
      <dgm:t>
        <a:bodyPr/>
        <a:lstStyle/>
        <a:p>
          <a:r>
            <a:rPr lang="cs-CZ"/>
            <a:t>Tabulka rozpočtu</a:t>
          </a:r>
          <a:endParaRPr lang="en-US"/>
        </a:p>
      </dgm:t>
    </dgm:pt>
    <dgm:pt modelId="{EB5F06BD-BF70-443B-B42C-6AA6E0CD7488}" type="parTrans" cxnId="{CD990EE7-DDB1-4098-ABC2-54426010B1D6}">
      <dgm:prSet/>
      <dgm:spPr/>
      <dgm:t>
        <a:bodyPr/>
        <a:lstStyle/>
        <a:p>
          <a:endParaRPr lang="en-US"/>
        </a:p>
      </dgm:t>
    </dgm:pt>
    <dgm:pt modelId="{5FEB088E-0E92-422D-8015-DFCF9F5D91EF}" type="sibTrans" cxnId="{CD990EE7-DDB1-4098-ABC2-54426010B1D6}">
      <dgm:prSet/>
      <dgm:spPr/>
      <dgm:t>
        <a:bodyPr/>
        <a:lstStyle/>
        <a:p>
          <a:endParaRPr lang="en-US"/>
        </a:p>
      </dgm:t>
    </dgm:pt>
    <dgm:pt modelId="{7EC3309A-3A1E-41C5-8E75-0809162898C9}">
      <dgm:prSet/>
      <dgm:spPr/>
      <dgm:t>
        <a:bodyPr/>
        <a:lstStyle/>
        <a:p>
          <a:r>
            <a:rPr lang="cs-CZ" dirty="0"/>
            <a:t>Příprava finální prezentace projektu/prezentace projektu</a:t>
          </a:r>
          <a:endParaRPr lang="en-US" dirty="0"/>
        </a:p>
      </dgm:t>
    </dgm:pt>
    <dgm:pt modelId="{63F26381-5150-4ADB-B993-5C07DBC36697}" type="parTrans" cxnId="{47F8A88D-48C2-4ACB-8236-A6748FAE09F0}">
      <dgm:prSet/>
      <dgm:spPr/>
      <dgm:t>
        <a:bodyPr/>
        <a:lstStyle/>
        <a:p>
          <a:endParaRPr lang="en-US"/>
        </a:p>
      </dgm:t>
    </dgm:pt>
    <dgm:pt modelId="{54ED3E59-FB28-40A1-B991-54EA16E02605}" type="sibTrans" cxnId="{47F8A88D-48C2-4ACB-8236-A6748FAE09F0}">
      <dgm:prSet/>
      <dgm:spPr/>
      <dgm:t>
        <a:bodyPr/>
        <a:lstStyle/>
        <a:p>
          <a:endParaRPr lang="en-US"/>
        </a:p>
      </dgm:t>
    </dgm:pt>
    <dgm:pt modelId="{EDEF43C2-DA7D-4BBD-B57C-35065E9E0FB9}">
      <dgm:prSet/>
      <dgm:spPr/>
      <dgm:t>
        <a:bodyPr/>
        <a:lstStyle/>
        <a:p>
          <a:r>
            <a:rPr lang="cs-CZ"/>
            <a:t>Projekt bude vznikat v průběhu výukových bloků a v rámci samostatné práce</a:t>
          </a:r>
          <a:endParaRPr lang="en-US"/>
        </a:p>
      </dgm:t>
    </dgm:pt>
    <dgm:pt modelId="{E71896D6-559F-4E89-9016-32F88F7960EF}" type="parTrans" cxnId="{4FF03CAE-5802-4007-8A34-BC0BEEDA0F1B}">
      <dgm:prSet/>
      <dgm:spPr/>
      <dgm:t>
        <a:bodyPr/>
        <a:lstStyle/>
        <a:p>
          <a:endParaRPr lang="en-US"/>
        </a:p>
      </dgm:t>
    </dgm:pt>
    <dgm:pt modelId="{E3C3BA24-8FE3-4CB2-AA01-1C09E1EB67BD}" type="sibTrans" cxnId="{4FF03CAE-5802-4007-8A34-BC0BEEDA0F1B}">
      <dgm:prSet/>
      <dgm:spPr/>
      <dgm:t>
        <a:bodyPr/>
        <a:lstStyle/>
        <a:p>
          <a:endParaRPr lang="en-US"/>
        </a:p>
      </dgm:t>
    </dgm:pt>
    <dgm:pt modelId="{B8EAD1EA-640F-4207-939A-22A3E701D854}" type="pres">
      <dgm:prSet presAssocID="{8020B7FE-1F66-4A01-A89F-832C638B4FB4}" presName="vert0" presStyleCnt="0">
        <dgm:presLayoutVars>
          <dgm:dir/>
          <dgm:animOne val="branch"/>
          <dgm:animLvl val="lvl"/>
        </dgm:presLayoutVars>
      </dgm:prSet>
      <dgm:spPr/>
    </dgm:pt>
    <dgm:pt modelId="{D3898AA8-B437-4954-9DAF-FDEF948DDC10}" type="pres">
      <dgm:prSet presAssocID="{0A89CF26-889F-49A8-86D0-5E395D28008E}" presName="thickLine" presStyleLbl="alignNode1" presStyleIdx="0" presStyleCnt="8"/>
      <dgm:spPr/>
    </dgm:pt>
    <dgm:pt modelId="{60860E4B-D922-40DF-973B-460805EC9052}" type="pres">
      <dgm:prSet presAssocID="{0A89CF26-889F-49A8-86D0-5E395D28008E}" presName="horz1" presStyleCnt="0"/>
      <dgm:spPr/>
    </dgm:pt>
    <dgm:pt modelId="{4C28DE8D-B901-4252-8309-0955DD87927F}" type="pres">
      <dgm:prSet presAssocID="{0A89CF26-889F-49A8-86D0-5E395D28008E}" presName="tx1" presStyleLbl="revTx" presStyleIdx="0" presStyleCnt="8"/>
      <dgm:spPr/>
    </dgm:pt>
    <dgm:pt modelId="{9BB4B69F-A8C8-4C22-99C4-6381004096C2}" type="pres">
      <dgm:prSet presAssocID="{0A89CF26-889F-49A8-86D0-5E395D28008E}" presName="vert1" presStyleCnt="0"/>
      <dgm:spPr/>
    </dgm:pt>
    <dgm:pt modelId="{CF418773-A012-4675-A8BE-C2A91A04BDD1}" type="pres">
      <dgm:prSet presAssocID="{9403EC0E-A0A3-4949-86C8-0EA41F5400F1}" presName="thickLine" presStyleLbl="alignNode1" presStyleIdx="1" presStyleCnt="8"/>
      <dgm:spPr/>
    </dgm:pt>
    <dgm:pt modelId="{CB8079FC-CD32-431B-B62A-7466097790A5}" type="pres">
      <dgm:prSet presAssocID="{9403EC0E-A0A3-4949-86C8-0EA41F5400F1}" presName="horz1" presStyleCnt="0"/>
      <dgm:spPr/>
    </dgm:pt>
    <dgm:pt modelId="{3520BC83-F310-40B7-8688-37FEA6CB43BB}" type="pres">
      <dgm:prSet presAssocID="{9403EC0E-A0A3-4949-86C8-0EA41F5400F1}" presName="tx1" presStyleLbl="revTx" presStyleIdx="1" presStyleCnt="8"/>
      <dgm:spPr/>
    </dgm:pt>
    <dgm:pt modelId="{5C814158-2BB0-48BE-A0F9-15223953E98E}" type="pres">
      <dgm:prSet presAssocID="{9403EC0E-A0A3-4949-86C8-0EA41F5400F1}" presName="vert1" presStyleCnt="0"/>
      <dgm:spPr/>
    </dgm:pt>
    <dgm:pt modelId="{F9576526-B4D9-457F-8EAB-E8B57350222D}" type="pres">
      <dgm:prSet presAssocID="{1463A8ED-A60F-4335-B7D0-3C8116998C68}" presName="thickLine" presStyleLbl="alignNode1" presStyleIdx="2" presStyleCnt="8"/>
      <dgm:spPr/>
    </dgm:pt>
    <dgm:pt modelId="{001DD333-B831-4625-ADEF-2298B5299099}" type="pres">
      <dgm:prSet presAssocID="{1463A8ED-A60F-4335-B7D0-3C8116998C68}" presName="horz1" presStyleCnt="0"/>
      <dgm:spPr/>
    </dgm:pt>
    <dgm:pt modelId="{8173B079-DB83-47C9-9EBA-4356CC2715A6}" type="pres">
      <dgm:prSet presAssocID="{1463A8ED-A60F-4335-B7D0-3C8116998C68}" presName="tx1" presStyleLbl="revTx" presStyleIdx="2" presStyleCnt="8"/>
      <dgm:spPr/>
    </dgm:pt>
    <dgm:pt modelId="{54AC15B5-FAAF-46A9-9295-8D8A4456B1B4}" type="pres">
      <dgm:prSet presAssocID="{1463A8ED-A60F-4335-B7D0-3C8116998C68}" presName="vert1" presStyleCnt="0"/>
      <dgm:spPr/>
    </dgm:pt>
    <dgm:pt modelId="{E635F9CB-B138-41D8-BC62-4F5272FA3139}" type="pres">
      <dgm:prSet presAssocID="{CDE76CB0-B05B-4FC2-9FC0-C6AFDC563629}" presName="thickLine" presStyleLbl="alignNode1" presStyleIdx="3" presStyleCnt="8"/>
      <dgm:spPr/>
    </dgm:pt>
    <dgm:pt modelId="{FCB93ECD-60DA-471B-8BD3-C5F7FA39ADA7}" type="pres">
      <dgm:prSet presAssocID="{CDE76CB0-B05B-4FC2-9FC0-C6AFDC563629}" presName="horz1" presStyleCnt="0"/>
      <dgm:spPr/>
    </dgm:pt>
    <dgm:pt modelId="{C627524C-0890-4AA8-A20D-1C831E65F025}" type="pres">
      <dgm:prSet presAssocID="{CDE76CB0-B05B-4FC2-9FC0-C6AFDC563629}" presName="tx1" presStyleLbl="revTx" presStyleIdx="3" presStyleCnt="8"/>
      <dgm:spPr/>
    </dgm:pt>
    <dgm:pt modelId="{FF2E6F3D-B8AA-4603-8C2A-4907B9ADAEF0}" type="pres">
      <dgm:prSet presAssocID="{CDE76CB0-B05B-4FC2-9FC0-C6AFDC563629}" presName="vert1" presStyleCnt="0"/>
      <dgm:spPr/>
    </dgm:pt>
    <dgm:pt modelId="{62BB370C-C4CD-4166-858E-BF0943BFE55A}" type="pres">
      <dgm:prSet presAssocID="{D1498B72-DA93-4C37-9A83-30098378F364}" presName="thickLine" presStyleLbl="alignNode1" presStyleIdx="4" presStyleCnt="8"/>
      <dgm:spPr/>
    </dgm:pt>
    <dgm:pt modelId="{0ACD5BED-1799-4CB9-B9FC-EFB2EECD7FDE}" type="pres">
      <dgm:prSet presAssocID="{D1498B72-DA93-4C37-9A83-30098378F364}" presName="horz1" presStyleCnt="0"/>
      <dgm:spPr/>
    </dgm:pt>
    <dgm:pt modelId="{1AE4259E-29DD-4CF0-BA22-8BF8A2C0F40D}" type="pres">
      <dgm:prSet presAssocID="{D1498B72-DA93-4C37-9A83-30098378F364}" presName="tx1" presStyleLbl="revTx" presStyleIdx="4" presStyleCnt="8"/>
      <dgm:spPr/>
    </dgm:pt>
    <dgm:pt modelId="{C38EFE9B-89B6-44AC-B5B4-CF56C035C19D}" type="pres">
      <dgm:prSet presAssocID="{D1498B72-DA93-4C37-9A83-30098378F364}" presName="vert1" presStyleCnt="0"/>
      <dgm:spPr/>
    </dgm:pt>
    <dgm:pt modelId="{FA2FB0E1-006A-48A1-B503-F5F2B004987C}" type="pres">
      <dgm:prSet presAssocID="{D5C9403F-0234-42B2-920E-88202611748B}" presName="thickLine" presStyleLbl="alignNode1" presStyleIdx="5" presStyleCnt="8"/>
      <dgm:spPr/>
    </dgm:pt>
    <dgm:pt modelId="{AAA2AE3C-738D-458B-A15B-997A99D11AD6}" type="pres">
      <dgm:prSet presAssocID="{D5C9403F-0234-42B2-920E-88202611748B}" presName="horz1" presStyleCnt="0"/>
      <dgm:spPr/>
    </dgm:pt>
    <dgm:pt modelId="{97DD6D97-08BD-4F52-BAD5-690EC5EABCC7}" type="pres">
      <dgm:prSet presAssocID="{D5C9403F-0234-42B2-920E-88202611748B}" presName="tx1" presStyleLbl="revTx" presStyleIdx="5" presStyleCnt="8"/>
      <dgm:spPr/>
    </dgm:pt>
    <dgm:pt modelId="{421B8AE7-45EE-46C9-9916-EB683D4F90CF}" type="pres">
      <dgm:prSet presAssocID="{D5C9403F-0234-42B2-920E-88202611748B}" presName="vert1" presStyleCnt="0"/>
      <dgm:spPr/>
    </dgm:pt>
    <dgm:pt modelId="{030F965F-A036-4140-9C7B-C02BB7CDA7A8}" type="pres">
      <dgm:prSet presAssocID="{7EC3309A-3A1E-41C5-8E75-0809162898C9}" presName="thickLine" presStyleLbl="alignNode1" presStyleIdx="6" presStyleCnt="8"/>
      <dgm:spPr/>
    </dgm:pt>
    <dgm:pt modelId="{A2ED98B0-7D89-419B-8683-5357768C7E57}" type="pres">
      <dgm:prSet presAssocID="{7EC3309A-3A1E-41C5-8E75-0809162898C9}" presName="horz1" presStyleCnt="0"/>
      <dgm:spPr/>
    </dgm:pt>
    <dgm:pt modelId="{5B8E36D3-E4AF-4B59-B145-4FD96637FAA4}" type="pres">
      <dgm:prSet presAssocID="{7EC3309A-3A1E-41C5-8E75-0809162898C9}" presName="tx1" presStyleLbl="revTx" presStyleIdx="6" presStyleCnt="8"/>
      <dgm:spPr/>
    </dgm:pt>
    <dgm:pt modelId="{F6CBFFD4-D51E-4DF2-8D7F-5D879FE8C077}" type="pres">
      <dgm:prSet presAssocID="{7EC3309A-3A1E-41C5-8E75-0809162898C9}" presName="vert1" presStyleCnt="0"/>
      <dgm:spPr/>
    </dgm:pt>
    <dgm:pt modelId="{9C7CE53F-E579-4DB7-8677-019BBD7BFF5A}" type="pres">
      <dgm:prSet presAssocID="{EDEF43C2-DA7D-4BBD-B57C-35065E9E0FB9}" presName="thickLine" presStyleLbl="alignNode1" presStyleIdx="7" presStyleCnt="8"/>
      <dgm:spPr/>
    </dgm:pt>
    <dgm:pt modelId="{59EA38DF-6100-420B-A1C0-E46C3A58A1AF}" type="pres">
      <dgm:prSet presAssocID="{EDEF43C2-DA7D-4BBD-B57C-35065E9E0FB9}" presName="horz1" presStyleCnt="0"/>
      <dgm:spPr/>
    </dgm:pt>
    <dgm:pt modelId="{CA58B494-EE32-4048-858F-7F843E47055F}" type="pres">
      <dgm:prSet presAssocID="{EDEF43C2-DA7D-4BBD-B57C-35065E9E0FB9}" presName="tx1" presStyleLbl="revTx" presStyleIdx="7" presStyleCnt="8"/>
      <dgm:spPr/>
    </dgm:pt>
    <dgm:pt modelId="{D6D5D78E-40E1-44AD-88E7-D135DA57B003}" type="pres">
      <dgm:prSet presAssocID="{EDEF43C2-DA7D-4BBD-B57C-35065E9E0FB9}" presName="vert1" presStyleCnt="0"/>
      <dgm:spPr/>
    </dgm:pt>
  </dgm:ptLst>
  <dgm:cxnLst>
    <dgm:cxn modelId="{AEABF605-B730-4A0F-8201-AD967EC43821}" srcId="{8020B7FE-1F66-4A01-A89F-832C638B4FB4}" destId="{CDE76CB0-B05B-4FC2-9FC0-C6AFDC563629}" srcOrd="3" destOrd="0" parTransId="{0DB93C7D-3284-42AA-84B2-10FBF74D4C2E}" sibTransId="{9BC6B2D4-3B0E-45C4-BB90-2586ED452DA7}"/>
    <dgm:cxn modelId="{D9BD8816-3851-465F-99FF-31DC001580AA}" type="presOf" srcId="{0A89CF26-889F-49A8-86D0-5E395D28008E}" destId="{4C28DE8D-B901-4252-8309-0955DD87927F}" srcOrd="0" destOrd="0" presId="urn:microsoft.com/office/officeart/2008/layout/LinedList"/>
    <dgm:cxn modelId="{F679AF1A-FA18-443F-B36D-81D0DEE04175}" type="presOf" srcId="{1463A8ED-A60F-4335-B7D0-3C8116998C68}" destId="{8173B079-DB83-47C9-9EBA-4356CC2715A6}" srcOrd="0" destOrd="0" presId="urn:microsoft.com/office/officeart/2008/layout/LinedList"/>
    <dgm:cxn modelId="{9B25C21F-760B-4310-AB54-6986F3DDF092}" type="presOf" srcId="{8020B7FE-1F66-4A01-A89F-832C638B4FB4}" destId="{B8EAD1EA-640F-4207-939A-22A3E701D854}" srcOrd="0" destOrd="0" presId="urn:microsoft.com/office/officeart/2008/layout/LinedList"/>
    <dgm:cxn modelId="{4F414A20-3B7E-4CAD-9B57-77FE442122D6}" srcId="{8020B7FE-1F66-4A01-A89F-832C638B4FB4}" destId="{1463A8ED-A60F-4335-B7D0-3C8116998C68}" srcOrd="2" destOrd="0" parTransId="{0C096DDC-4BAC-4D4C-B102-50EB46D1496A}" sibTransId="{904B6718-657E-4326-A8F7-63FEEB402627}"/>
    <dgm:cxn modelId="{0E0BB928-5010-4CA0-B090-AC68E2FC32DD}" type="presOf" srcId="{9403EC0E-A0A3-4949-86C8-0EA41F5400F1}" destId="{3520BC83-F310-40B7-8688-37FEA6CB43BB}" srcOrd="0" destOrd="0" presId="urn:microsoft.com/office/officeart/2008/layout/LinedList"/>
    <dgm:cxn modelId="{6779902E-5873-4640-B6B3-C5073BD0415B}" srcId="{8020B7FE-1F66-4A01-A89F-832C638B4FB4}" destId="{9403EC0E-A0A3-4949-86C8-0EA41F5400F1}" srcOrd="1" destOrd="0" parTransId="{0CB54637-6B89-401F-B89B-112AFF6FBE3B}" sibTransId="{C509DF88-ABA9-4650-8B4A-EC35086DE7F0}"/>
    <dgm:cxn modelId="{9EE80C3F-756F-4743-9EAC-00128C8157EF}" srcId="{8020B7FE-1F66-4A01-A89F-832C638B4FB4}" destId="{0A89CF26-889F-49A8-86D0-5E395D28008E}" srcOrd="0" destOrd="0" parTransId="{7823A242-FA17-4177-A91D-810877DBAA80}" sibTransId="{2919BB4D-108D-4EDD-BD9F-43AF36D6D73D}"/>
    <dgm:cxn modelId="{4CFEA65C-99AE-4FC0-AF8C-0C89C6620476}" srcId="{8020B7FE-1F66-4A01-A89F-832C638B4FB4}" destId="{D1498B72-DA93-4C37-9A83-30098378F364}" srcOrd="4" destOrd="0" parTransId="{ED050FD1-AFB4-402E-93AA-18BA90FF3DCF}" sibTransId="{6F0ED266-E6D9-4857-AF61-2FB7A0B42AD8}"/>
    <dgm:cxn modelId="{367A0046-2B73-47A5-8D65-E09869920608}" type="presOf" srcId="{7EC3309A-3A1E-41C5-8E75-0809162898C9}" destId="{5B8E36D3-E4AF-4B59-B145-4FD96637FAA4}" srcOrd="0" destOrd="0" presId="urn:microsoft.com/office/officeart/2008/layout/LinedList"/>
    <dgm:cxn modelId="{B24C8B68-DD20-410C-BE7E-C81979E76D44}" type="presOf" srcId="{D5C9403F-0234-42B2-920E-88202611748B}" destId="{97DD6D97-08BD-4F52-BAD5-690EC5EABCC7}" srcOrd="0" destOrd="0" presId="urn:microsoft.com/office/officeart/2008/layout/LinedList"/>
    <dgm:cxn modelId="{F16F9B78-9996-4791-AD91-AD44BB584586}" type="presOf" srcId="{CDE76CB0-B05B-4FC2-9FC0-C6AFDC563629}" destId="{C627524C-0890-4AA8-A20D-1C831E65F025}" srcOrd="0" destOrd="0" presId="urn:microsoft.com/office/officeart/2008/layout/LinedList"/>
    <dgm:cxn modelId="{47F8A88D-48C2-4ACB-8236-A6748FAE09F0}" srcId="{8020B7FE-1F66-4A01-A89F-832C638B4FB4}" destId="{7EC3309A-3A1E-41C5-8E75-0809162898C9}" srcOrd="6" destOrd="0" parTransId="{63F26381-5150-4ADB-B993-5C07DBC36697}" sibTransId="{54ED3E59-FB28-40A1-B991-54EA16E02605}"/>
    <dgm:cxn modelId="{F791298F-5B7F-4E0D-B7B3-B6F76BDEC75C}" type="presOf" srcId="{EDEF43C2-DA7D-4BBD-B57C-35065E9E0FB9}" destId="{CA58B494-EE32-4048-858F-7F843E47055F}" srcOrd="0" destOrd="0" presId="urn:microsoft.com/office/officeart/2008/layout/LinedList"/>
    <dgm:cxn modelId="{D6F78D98-6656-43D2-8105-3718A9B67B62}" type="presOf" srcId="{D1498B72-DA93-4C37-9A83-30098378F364}" destId="{1AE4259E-29DD-4CF0-BA22-8BF8A2C0F40D}" srcOrd="0" destOrd="0" presId="urn:microsoft.com/office/officeart/2008/layout/LinedList"/>
    <dgm:cxn modelId="{4FF03CAE-5802-4007-8A34-BC0BEEDA0F1B}" srcId="{8020B7FE-1F66-4A01-A89F-832C638B4FB4}" destId="{EDEF43C2-DA7D-4BBD-B57C-35065E9E0FB9}" srcOrd="7" destOrd="0" parTransId="{E71896D6-559F-4E89-9016-32F88F7960EF}" sibTransId="{E3C3BA24-8FE3-4CB2-AA01-1C09E1EB67BD}"/>
    <dgm:cxn modelId="{CD990EE7-DDB1-4098-ABC2-54426010B1D6}" srcId="{8020B7FE-1F66-4A01-A89F-832C638B4FB4}" destId="{D5C9403F-0234-42B2-920E-88202611748B}" srcOrd="5" destOrd="0" parTransId="{EB5F06BD-BF70-443B-B42C-6AA6E0CD7488}" sibTransId="{5FEB088E-0E92-422D-8015-DFCF9F5D91EF}"/>
    <dgm:cxn modelId="{F80F016B-3D8F-415F-8EE7-FD3CA4961FCF}" type="presParOf" srcId="{B8EAD1EA-640F-4207-939A-22A3E701D854}" destId="{D3898AA8-B437-4954-9DAF-FDEF948DDC10}" srcOrd="0" destOrd="0" presId="urn:microsoft.com/office/officeart/2008/layout/LinedList"/>
    <dgm:cxn modelId="{22878789-4159-43C2-B36A-55E86B34F002}" type="presParOf" srcId="{B8EAD1EA-640F-4207-939A-22A3E701D854}" destId="{60860E4B-D922-40DF-973B-460805EC9052}" srcOrd="1" destOrd="0" presId="urn:microsoft.com/office/officeart/2008/layout/LinedList"/>
    <dgm:cxn modelId="{5851D020-B03A-40D0-8EA2-A3B6F5B55C88}" type="presParOf" srcId="{60860E4B-D922-40DF-973B-460805EC9052}" destId="{4C28DE8D-B901-4252-8309-0955DD87927F}" srcOrd="0" destOrd="0" presId="urn:microsoft.com/office/officeart/2008/layout/LinedList"/>
    <dgm:cxn modelId="{BDADD5F1-F4EB-41E2-81C5-50020627E2BB}" type="presParOf" srcId="{60860E4B-D922-40DF-973B-460805EC9052}" destId="{9BB4B69F-A8C8-4C22-99C4-6381004096C2}" srcOrd="1" destOrd="0" presId="urn:microsoft.com/office/officeart/2008/layout/LinedList"/>
    <dgm:cxn modelId="{E13D4C9F-AD48-43C8-9DB6-532422FBEDC4}" type="presParOf" srcId="{B8EAD1EA-640F-4207-939A-22A3E701D854}" destId="{CF418773-A012-4675-A8BE-C2A91A04BDD1}" srcOrd="2" destOrd="0" presId="urn:microsoft.com/office/officeart/2008/layout/LinedList"/>
    <dgm:cxn modelId="{F9A14C03-1103-4073-94DE-104D485D99FD}" type="presParOf" srcId="{B8EAD1EA-640F-4207-939A-22A3E701D854}" destId="{CB8079FC-CD32-431B-B62A-7466097790A5}" srcOrd="3" destOrd="0" presId="urn:microsoft.com/office/officeart/2008/layout/LinedList"/>
    <dgm:cxn modelId="{4CBF72B6-B199-4665-90AE-E234C612CFC0}" type="presParOf" srcId="{CB8079FC-CD32-431B-B62A-7466097790A5}" destId="{3520BC83-F310-40B7-8688-37FEA6CB43BB}" srcOrd="0" destOrd="0" presId="urn:microsoft.com/office/officeart/2008/layout/LinedList"/>
    <dgm:cxn modelId="{2DFBD641-6634-4803-BFC4-A80E6D398FC8}" type="presParOf" srcId="{CB8079FC-CD32-431B-B62A-7466097790A5}" destId="{5C814158-2BB0-48BE-A0F9-15223953E98E}" srcOrd="1" destOrd="0" presId="urn:microsoft.com/office/officeart/2008/layout/LinedList"/>
    <dgm:cxn modelId="{2FDC5FAE-1282-4EED-9F62-3A6E801573FB}" type="presParOf" srcId="{B8EAD1EA-640F-4207-939A-22A3E701D854}" destId="{F9576526-B4D9-457F-8EAB-E8B57350222D}" srcOrd="4" destOrd="0" presId="urn:microsoft.com/office/officeart/2008/layout/LinedList"/>
    <dgm:cxn modelId="{EA8DBE85-D934-46AF-A3A9-C5D81F1A7BC1}" type="presParOf" srcId="{B8EAD1EA-640F-4207-939A-22A3E701D854}" destId="{001DD333-B831-4625-ADEF-2298B5299099}" srcOrd="5" destOrd="0" presId="urn:microsoft.com/office/officeart/2008/layout/LinedList"/>
    <dgm:cxn modelId="{A311F260-530A-403C-A800-C91AF753F8B6}" type="presParOf" srcId="{001DD333-B831-4625-ADEF-2298B5299099}" destId="{8173B079-DB83-47C9-9EBA-4356CC2715A6}" srcOrd="0" destOrd="0" presId="urn:microsoft.com/office/officeart/2008/layout/LinedList"/>
    <dgm:cxn modelId="{58102F33-889F-4784-952E-1FE117BD1168}" type="presParOf" srcId="{001DD333-B831-4625-ADEF-2298B5299099}" destId="{54AC15B5-FAAF-46A9-9295-8D8A4456B1B4}" srcOrd="1" destOrd="0" presId="urn:microsoft.com/office/officeart/2008/layout/LinedList"/>
    <dgm:cxn modelId="{31856CBD-73EE-43C1-8E76-8D142157E9FE}" type="presParOf" srcId="{B8EAD1EA-640F-4207-939A-22A3E701D854}" destId="{E635F9CB-B138-41D8-BC62-4F5272FA3139}" srcOrd="6" destOrd="0" presId="urn:microsoft.com/office/officeart/2008/layout/LinedList"/>
    <dgm:cxn modelId="{BE119158-E35D-470B-B0A9-EFA7F1C5BD57}" type="presParOf" srcId="{B8EAD1EA-640F-4207-939A-22A3E701D854}" destId="{FCB93ECD-60DA-471B-8BD3-C5F7FA39ADA7}" srcOrd="7" destOrd="0" presId="urn:microsoft.com/office/officeart/2008/layout/LinedList"/>
    <dgm:cxn modelId="{41DE116A-3EDA-4573-8589-66B40A5FAA8A}" type="presParOf" srcId="{FCB93ECD-60DA-471B-8BD3-C5F7FA39ADA7}" destId="{C627524C-0890-4AA8-A20D-1C831E65F025}" srcOrd="0" destOrd="0" presId="urn:microsoft.com/office/officeart/2008/layout/LinedList"/>
    <dgm:cxn modelId="{727BA9E3-0A0E-4A86-899A-ED81BAA4DFB1}" type="presParOf" srcId="{FCB93ECD-60DA-471B-8BD3-C5F7FA39ADA7}" destId="{FF2E6F3D-B8AA-4603-8C2A-4907B9ADAEF0}" srcOrd="1" destOrd="0" presId="urn:microsoft.com/office/officeart/2008/layout/LinedList"/>
    <dgm:cxn modelId="{E55FD5F8-54CD-4B4D-A189-99EB326B5D01}" type="presParOf" srcId="{B8EAD1EA-640F-4207-939A-22A3E701D854}" destId="{62BB370C-C4CD-4166-858E-BF0943BFE55A}" srcOrd="8" destOrd="0" presId="urn:microsoft.com/office/officeart/2008/layout/LinedList"/>
    <dgm:cxn modelId="{5350F6EB-3969-4E5E-BBF1-659D8F30A21C}" type="presParOf" srcId="{B8EAD1EA-640F-4207-939A-22A3E701D854}" destId="{0ACD5BED-1799-4CB9-B9FC-EFB2EECD7FDE}" srcOrd="9" destOrd="0" presId="urn:microsoft.com/office/officeart/2008/layout/LinedList"/>
    <dgm:cxn modelId="{8A931B93-CA8A-4B8A-A2BE-4EDEF035CAEA}" type="presParOf" srcId="{0ACD5BED-1799-4CB9-B9FC-EFB2EECD7FDE}" destId="{1AE4259E-29DD-4CF0-BA22-8BF8A2C0F40D}" srcOrd="0" destOrd="0" presId="urn:microsoft.com/office/officeart/2008/layout/LinedList"/>
    <dgm:cxn modelId="{11B963C5-389B-4D6B-AEAB-C69F4C71A2A5}" type="presParOf" srcId="{0ACD5BED-1799-4CB9-B9FC-EFB2EECD7FDE}" destId="{C38EFE9B-89B6-44AC-B5B4-CF56C035C19D}" srcOrd="1" destOrd="0" presId="urn:microsoft.com/office/officeart/2008/layout/LinedList"/>
    <dgm:cxn modelId="{EBD9FA2A-05D4-4772-87F2-78FED8ECBBCD}" type="presParOf" srcId="{B8EAD1EA-640F-4207-939A-22A3E701D854}" destId="{FA2FB0E1-006A-48A1-B503-F5F2B004987C}" srcOrd="10" destOrd="0" presId="urn:microsoft.com/office/officeart/2008/layout/LinedList"/>
    <dgm:cxn modelId="{D05D9D05-540A-4C67-8C16-E6AE02CEE86F}" type="presParOf" srcId="{B8EAD1EA-640F-4207-939A-22A3E701D854}" destId="{AAA2AE3C-738D-458B-A15B-997A99D11AD6}" srcOrd="11" destOrd="0" presId="urn:microsoft.com/office/officeart/2008/layout/LinedList"/>
    <dgm:cxn modelId="{734C6137-8056-4886-83B6-5F79E7337440}" type="presParOf" srcId="{AAA2AE3C-738D-458B-A15B-997A99D11AD6}" destId="{97DD6D97-08BD-4F52-BAD5-690EC5EABCC7}" srcOrd="0" destOrd="0" presId="urn:microsoft.com/office/officeart/2008/layout/LinedList"/>
    <dgm:cxn modelId="{634472A7-F2F0-4F24-9154-3E167A7E97FE}" type="presParOf" srcId="{AAA2AE3C-738D-458B-A15B-997A99D11AD6}" destId="{421B8AE7-45EE-46C9-9916-EB683D4F90CF}" srcOrd="1" destOrd="0" presId="urn:microsoft.com/office/officeart/2008/layout/LinedList"/>
    <dgm:cxn modelId="{4F8401D3-AC7F-4C25-8DD8-3FEB9746F835}" type="presParOf" srcId="{B8EAD1EA-640F-4207-939A-22A3E701D854}" destId="{030F965F-A036-4140-9C7B-C02BB7CDA7A8}" srcOrd="12" destOrd="0" presId="urn:microsoft.com/office/officeart/2008/layout/LinedList"/>
    <dgm:cxn modelId="{AD7829B8-EADB-4475-B78A-0A010EC9A9B1}" type="presParOf" srcId="{B8EAD1EA-640F-4207-939A-22A3E701D854}" destId="{A2ED98B0-7D89-419B-8683-5357768C7E57}" srcOrd="13" destOrd="0" presId="urn:microsoft.com/office/officeart/2008/layout/LinedList"/>
    <dgm:cxn modelId="{7076161F-66AD-40D7-9A46-63065D60EECA}" type="presParOf" srcId="{A2ED98B0-7D89-419B-8683-5357768C7E57}" destId="{5B8E36D3-E4AF-4B59-B145-4FD96637FAA4}" srcOrd="0" destOrd="0" presId="urn:microsoft.com/office/officeart/2008/layout/LinedList"/>
    <dgm:cxn modelId="{E977556C-BA8C-47D8-B862-67DA249BF7AE}" type="presParOf" srcId="{A2ED98B0-7D89-419B-8683-5357768C7E57}" destId="{F6CBFFD4-D51E-4DF2-8D7F-5D879FE8C077}" srcOrd="1" destOrd="0" presId="urn:microsoft.com/office/officeart/2008/layout/LinedList"/>
    <dgm:cxn modelId="{8A178D3F-7803-4C88-973C-5CF9B8FF0681}" type="presParOf" srcId="{B8EAD1EA-640F-4207-939A-22A3E701D854}" destId="{9C7CE53F-E579-4DB7-8677-019BBD7BFF5A}" srcOrd="14" destOrd="0" presId="urn:microsoft.com/office/officeart/2008/layout/LinedList"/>
    <dgm:cxn modelId="{9439E2D5-8FA1-4ED1-ABAA-1E5B92022566}" type="presParOf" srcId="{B8EAD1EA-640F-4207-939A-22A3E701D854}" destId="{59EA38DF-6100-420B-A1C0-E46C3A58A1AF}" srcOrd="15" destOrd="0" presId="urn:microsoft.com/office/officeart/2008/layout/LinedList"/>
    <dgm:cxn modelId="{23038C61-5AED-40AF-89DD-BE04DDA507DF}" type="presParOf" srcId="{59EA38DF-6100-420B-A1C0-E46C3A58A1AF}" destId="{CA58B494-EE32-4048-858F-7F843E47055F}" srcOrd="0" destOrd="0" presId="urn:microsoft.com/office/officeart/2008/layout/LinedList"/>
    <dgm:cxn modelId="{BC24C07C-9DFD-404C-8F01-33F929350098}" type="presParOf" srcId="{59EA38DF-6100-420B-A1C0-E46C3A58A1AF}" destId="{D6D5D78E-40E1-44AD-88E7-D135DA57B0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84CA663-A352-4C43-810C-FFA16E8CEDE8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0171D4-32D6-4690-9653-1AD26207B792}">
      <dgm:prSet/>
      <dgm:spPr/>
      <dgm:t>
        <a:bodyPr/>
        <a:lstStyle/>
        <a:p>
          <a:r>
            <a:rPr lang="cs-CZ"/>
            <a:t>Studenti projekt představí na závěrečné výuce</a:t>
          </a:r>
          <a:endParaRPr lang="en-US"/>
        </a:p>
      </dgm:t>
    </dgm:pt>
    <dgm:pt modelId="{D1A4D6C8-2DAE-4CC6-AECB-6B9BA1051317}" type="parTrans" cxnId="{85BCE428-2944-47E6-AD61-F3017AECA1B7}">
      <dgm:prSet/>
      <dgm:spPr/>
      <dgm:t>
        <a:bodyPr/>
        <a:lstStyle/>
        <a:p>
          <a:endParaRPr lang="en-US"/>
        </a:p>
      </dgm:t>
    </dgm:pt>
    <dgm:pt modelId="{1BF7C739-275D-4259-AEFE-47D5D61630DA}" type="sibTrans" cxnId="{85BCE428-2944-47E6-AD61-F3017AECA1B7}">
      <dgm:prSet/>
      <dgm:spPr/>
      <dgm:t>
        <a:bodyPr/>
        <a:lstStyle/>
        <a:p>
          <a:endParaRPr lang="en-US"/>
        </a:p>
      </dgm:t>
    </dgm:pt>
    <dgm:pt modelId="{9F973146-CF9B-4499-BE51-E29A2C3C5433}">
      <dgm:prSet/>
      <dgm:spPr/>
      <dgm:t>
        <a:bodyPr/>
        <a:lstStyle/>
        <a:p>
          <a:r>
            <a:rPr lang="cs-CZ"/>
            <a:t>Prezentace vzniku projektů</a:t>
          </a:r>
          <a:endParaRPr lang="en-US"/>
        </a:p>
      </dgm:t>
    </dgm:pt>
    <dgm:pt modelId="{9C2BDD8A-3DFF-4CAD-8CEE-31AC8114D8D2}" type="parTrans" cxnId="{E378B862-F944-4106-AA10-49DDD5F3A5A4}">
      <dgm:prSet/>
      <dgm:spPr/>
      <dgm:t>
        <a:bodyPr/>
        <a:lstStyle/>
        <a:p>
          <a:endParaRPr lang="en-US"/>
        </a:p>
      </dgm:t>
    </dgm:pt>
    <dgm:pt modelId="{8FB89DC8-FF88-43C6-9340-602E7EB0EDAE}" type="sibTrans" cxnId="{E378B862-F944-4106-AA10-49DDD5F3A5A4}">
      <dgm:prSet/>
      <dgm:spPr/>
      <dgm:t>
        <a:bodyPr/>
        <a:lstStyle/>
        <a:p>
          <a:endParaRPr lang="en-US"/>
        </a:p>
      </dgm:t>
    </dgm:pt>
    <dgm:pt modelId="{EA16D774-EF93-41B0-9E52-9DED82DD7D42}">
      <dgm:prSet/>
      <dgm:spPr/>
      <dgm:t>
        <a:bodyPr/>
        <a:lstStyle/>
        <a:p>
          <a:r>
            <a:rPr lang="cs-CZ"/>
            <a:t>Reálné projekty</a:t>
          </a:r>
          <a:endParaRPr lang="en-US"/>
        </a:p>
      </dgm:t>
    </dgm:pt>
    <dgm:pt modelId="{24F287AD-AF79-4636-88AA-B7C42226CC9F}" type="parTrans" cxnId="{1A8613CF-81E4-4E55-AFA8-CDE544628AF3}">
      <dgm:prSet/>
      <dgm:spPr/>
      <dgm:t>
        <a:bodyPr/>
        <a:lstStyle/>
        <a:p>
          <a:endParaRPr lang="en-US"/>
        </a:p>
      </dgm:t>
    </dgm:pt>
    <dgm:pt modelId="{555DBB69-421B-4E49-A33A-8EF960377F99}" type="sibTrans" cxnId="{1A8613CF-81E4-4E55-AFA8-CDE544628AF3}">
      <dgm:prSet/>
      <dgm:spPr/>
      <dgm:t>
        <a:bodyPr/>
        <a:lstStyle/>
        <a:p>
          <a:endParaRPr lang="en-US"/>
        </a:p>
      </dgm:t>
    </dgm:pt>
    <dgm:pt modelId="{D5F629D4-352A-42B5-B8B7-E45CF15A6B9F}">
      <dgm:prSet/>
      <dgm:spPr/>
      <dgm:t>
        <a:bodyPr/>
        <a:lstStyle/>
        <a:p>
          <a:r>
            <a:rPr lang="cs-CZ" dirty="0"/>
            <a:t>Cílová skupina – aktéři MŠ</a:t>
          </a:r>
          <a:endParaRPr lang="en-US" dirty="0"/>
        </a:p>
      </dgm:t>
    </dgm:pt>
    <dgm:pt modelId="{2DEADA17-2E63-4F26-A636-070C80C86B4F}" type="parTrans" cxnId="{25B71C59-DBE5-42D8-86A6-F63FFA29BE03}">
      <dgm:prSet/>
      <dgm:spPr/>
      <dgm:t>
        <a:bodyPr/>
        <a:lstStyle/>
        <a:p>
          <a:endParaRPr lang="en-US"/>
        </a:p>
      </dgm:t>
    </dgm:pt>
    <dgm:pt modelId="{3236A964-C447-4D05-B2DA-C68673F5CE21}" type="sibTrans" cxnId="{25B71C59-DBE5-42D8-86A6-F63FFA29BE03}">
      <dgm:prSet/>
      <dgm:spPr/>
      <dgm:t>
        <a:bodyPr/>
        <a:lstStyle/>
        <a:p>
          <a:endParaRPr lang="en-US"/>
        </a:p>
      </dgm:t>
    </dgm:pt>
    <dgm:pt modelId="{5630CFB5-B281-424E-A9EA-D1CF8BF84470}" type="pres">
      <dgm:prSet presAssocID="{784CA663-A352-4C43-810C-FFA16E8CEDE8}" presName="outerComposite" presStyleCnt="0">
        <dgm:presLayoutVars>
          <dgm:chMax val="5"/>
          <dgm:dir/>
          <dgm:resizeHandles val="exact"/>
        </dgm:presLayoutVars>
      </dgm:prSet>
      <dgm:spPr/>
    </dgm:pt>
    <dgm:pt modelId="{2C24E097-8C5F-4D20-B44E-6F2881C3BAEC}" type="pres">
      <dgm:prSet presAssocID="{784CA663-A352-4C43-810C-FFA16E8CEDE8}" presName="dummyMaxCanvas" presStyleCnt="0">
        <dgm:presLayoutVars/>
      </dgm:prSet>
      <dgm:spPr/>
    </dgm:pt>
    <dgm:pt modelId="{E8C9E0D1-8859-4597-91A6-1BA99ACDEBBA}" type="pres">
      <dgm:prSet presAssocID="{784CA663-A352-4C43-810C-FFA16E8CEDE8}" presName="FourNodes_1" presStyleLbl="node1" presStyleIdx="0" presStyleCnt="4">
        <dgm:presLayoutVars>
          <dgm:bulletEnabled val="1"/>
        </dgm:presLayoutVars>
      </dgm:prSet>
      <dgm:spPr/>
    </dgm:pt>
    <dgm:pt modelId="{933729B8-FB4C-4F71-A67F-C66A194CE4D6}" type="pres">
      <dgm:prSet presAssocID="{784CA663-A352-4C43-810C-FFA16E8CEDE8}" presName="FourNodes_2" presStyleLbl="node1" presStyleIdx="1" presStyleCnt="4">
        <dgm:presLayoutVars>
          <dgm:bulletEnabled val="1"/>
        </dgm:presLayoutVars>
      </dgm:prSet>
      <dgm:spPr/>
    </dgm:pt>
    <dgm:pt modelId="{7C7ABF43-0FE5-46E7-9C4F-0F98ACDE2C8A}" type="pres">
      <dgm:prSet presAssocID="{784CA663-A352-4C43-810C-FFA16E8CEDE8}" presName="FourNodes_3" presStyleLbl="node1" presStyleIdx="2" presStyleCnt="4">
        <dgm:presLayoutVars>
          <dgm:bulletEnabled val="1"/>
        </dgm:presLayoutVars>
      </dgm:prSet>
      <dgm:spPr/>
    </dgm:pt>
    <dgm:pt modelId="{8DE1B6F4-CB29-4059-82D9-002EA3668144}" type="pres">
      <dgm:prSet presAssocID="{784CA663-A352-4C43-810C-FFA16E8CEDE8}" presName="FourNodes_4" presStyleLbl="node1" presStyleIdx="3" presStyleCnt="4">
        <dgm:presLayoutVars>
          <dgm:bulletEnabled val="1"/>
        </dgm:presLayoutVars>
      </dgm:prSet>
      <dgm:spPr/>
    </dgm:pt>
    <dgm:pt modelId="{760B68D3-CD59-44A8-A458-35D29579E425}" type="pres">
      <dgm:prSet presAssocID="{784CA663-A352-4C43-810C-FFA16E8CEDE8}" presName="FourConn_1-2" presStyleLbl="fgAccFollowNode1" presStyleIdx="0" presStyleCnt="3">
        <dgm:presLayoutVars>
          <dgm:bulletEnabled val="1"/>
        </dgm:presLayoutVars>
      </dgm:prSet>
      <dgm:spPr/>
    </dgm:pt>
    <dgm:pt modelId="{FB6A8768-2AAE-4B60-8EB9-75E556375AAC}" type="pres">
      <dgm:prSet presAssocID="{784CA663-A352-4C43-810C-FFA16E8CEDE8}" presName="FourConn_2-3" presStyleLbl="fgAccFollowNode1" presStyleIdx="1" presStyleCnt="3">
        <dgm:presLayoutVars>
          <dgm:bulletEnabled val="1"/>
        </dgm:presLayoutVars>
      </dgm:prSet>
      <dgm:spPr/>
    </dgm:pt>
    <dgm:pt modelId="{6ABFD227-5BCD-4D95-9508-ABA122CBF726}" type="pres">
      <dgm:prSet presAssocID="{784CA663-A352-4C43-810C-FFA16E8CEDE8}" presName="FourConn_3-4" presStyleLbl="fgAccFollowNode1" presStyleIdx="2" presStyleCnt="3">
        <dgm:presLayoutVars>
          <dgm:bulletEnabled val="1"/>
        </dgm:presLayoutVars>
      </dgm:prSet>
      <dgm:spPr/>
    </dgm:pt>
    <dgm:pt modelId="{16F97CF0-71FC-450A-8250-6ADCAF3328DE}" type="pres">
      <dgm:prSet presAssocID="{784CA663-A352-4C43-810C-FFA16E8CEDE8}" presName="FourNodes_1_text" presStyleLbl="node1" presStyleIdx="3" presStyleCnt="4">
        <dgm:presLayoutVars>
          <dgm:bulletEnabled val="1"/>
        </dgm:presLayoutVars>
      </dgm:prSet>
      <dgm:spPr/>
    </dgm:pt>
    <dgm:pt modelId="{D3A51D4B-2F42-41F3-90B4-0C21A2E76D24}" type="pres">
      <dgm:prSet presAssocID="{784CA663-A352-4C43-810C-FFA16E8CEDE8}" presName="FourNodes_2_text" presStyleLbl="node1" presStyleIdx="3" presStyleCnt="4">
        <dgm:presLayoutVars>
          <dgm:bulletEnabled val="1"/>
        </dgm:presLayoutVars>
      </dgm:prSet>
      <dgm:spPr/>
    </dgm:pt>
    <dgm:pt modelId="{60FC2C2A-1592-4F4F-90A1-FA919439E533}" type="pres">
      <dgm:prSet presAssocID="{784CA663-A352-4C43-810C-FFA16E8CEDE8}" presName="FourNodes_3_text" presStyleLbl="node1" presStyleIdx="3" presStyleCnt="4">
        <dgm:presLayoutVars>
          <dgm:bulletEnabled val="1"/>
        </dgm:presLayoutVars>
      </dgm:prSet>
      <dgm:spPr/>
    </dgm:pt>
    <dgm:pt modelId="{E5751BC0-819C-42BA-9462-5EE45B507FB0}" type="pres">
      <dgm:prSet presAssocID="{784CA663-A352-4C43-810C-FFA16E8CEDE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26A8202-4119-43BC-BD26-C6D3EFC01D7A}" type="presOf" srcId="{D5F629D4-352A-42B5-B8B7-E45CF15A6B9F}" destId="{E5751BC0-819C-42BA-9462-5EE45B507FB0}" srcOrd="1" destOrd="0" presId="urn:microsoft.com/office/officeart/2005/8/layout/vProcess5"/>
    <dgm:cxn modelId="{F30B7920-6C33-418F-832C-03BDE6E4F5B9}" type="presOf" srcId="{8FB89DC8-FF88-43C6-9340-602E7EB0EDAE}" destId="{FB6A8768-2AAE-4B60-8EB9-75E556375AAC}" srcOrd="0" destOrd="0" presId="urn:microsoft.com/office/officeart/2005/8/layout/vProcess5"/>
    <dgm:cxn modelId="{D5449528-70D1-419E-9919-1512BF6DC2FD}" type="presOf" srcId="{9F973146-CF9B-4499-BE51-E29A2C3C5433}" destId="{D3A51D4B-2F42-41F3-90B4-0C21A2E76D24}" srcOrd="1" destOrd="0" presId="urn:microsoft.com/office/officeart/2005/8/layout/vProcess5"/>
    <dgm:cxn modelId="{85BCE428-2944-47E6-AD61-F3017AECA1B7}" srcId="{784CA663-A352-4C43-810C-FFA16E8CEDE8}" destId="{F40171D4-32D6-4690-9653-1AD26207B792}" srcOrd="0" destOrd="0" parTransId="{D1A4D6C8-2DAE-4CC6-AECB-6B9BA1051317}" sibTransId="{1BF7C739-275D-4259-AEFE-47D5D61630DA}"/>
    <dgm:cxn modelId="{D7DB6338-5C97-4319-A061-DFFDC952EF36}" type="presOf" srcId="{EA16D774-EF93-41B0-9E52-9DED82DD7D42}" destId="{7C7ABF43-0FE5-46E7-9C4F-0F98ACDE2C8A}" srcOrd="0" destOrd="0" presId="urn:microsoft.com/office/officeart/2005/8/layout/vProcess5"/>
    <dgm:cxn modelId="{3847983D-27C0-4D18-9E07-786A3106B94F}" type="presOf" srcId="{F40171D4-32D6-4690-9653-1AD26207B792}" destId="{E8C9E0D1-8859-4597-91A6-1BA99ACDEBBA}" srcOrd="0" destOrd="0" presId="urn:microsoft.com/office/officeart/2005/8/layout/vProcess5"/>
    <dgm:cxn modelId="{E378B862-F944-4106-AA10-49DDD5F3A5A4}" srcId="{784CA663-A352-4C43-810C-FFA16E8CEDE8}" destId="{9F973146-CF9B-4499-BE51-E29A2C3C5433}" srcOrd="1" destOrd="0" parTransId="{9C2BDD8A-3DFF-4CAD-8CEE-31AC8114D8D2}" sibTransId="{8FB89DC8-FF88-43C6-9340-602E7EB0EDAE}"/>
    <dgm:cxn modelId="{A045B368-99E0-46CF-898E-62E20C39A46F}" type="presOf" srcId="{784CA663-A352-4C43-810C-FFA16E8CEDE8}" destId="{5630CFB5-B281-424E-A9EA-D1CF8BF84470}" srcOrd="0" destOrd="0" presId="urn:microsoft.com/office/officeart/2005/8/layout/vProcess5"/>
    <dgm:cxn modelId="{F036194C-0D7B-4E4C-AF06-E20063132D01}" type="presOf" srcId="{1BF7C739-275D-4259-AEFE-47D5D61630DA}" destId="{760B68D3-CD59-44A8-A458-35D29579E425}" srcOrd="0" destOrd="0" presId="urn:microsoft.com/office/officeart/2005/8/layout/vProcess5"/>
    <dgm:cxn modelId="{95736958-6443-4DD2-8159-38384C933AA6}" type="presOf" srcId="{F40171D4-32D6-4690-9653-1AD26207B792}" destId="{16F97CF0-71FC-450A-8250-6ADCAF3328DE}" srcOrd="1" destOrd="0" presId="urn:microsoft.com/office/officeart/2005/8/layout/vProcess5"/>
    <dgm:cxn modelId="{25B71C59-DBE5-42D8-86A6-F63FFA29BE03}" srcId="{784CA663-A352-4C43-810C-FFA16E8CEDE8}" destId="{D5F629D4-352A-42B5-B8B7-E45CF15A6B9F}" srcOrd="3" destOrd="0" parTransId="{2DEADA17-2E63-4F26-A636-070C80C86B4F}" sibTransId="{3236A964-C447-4D05-B2DA-C68673F5CE21}"/>
    <dgm:cxn modelId="{1AC0C081-1607-4FA1-8319-99B6CAB5DBCC}" type="presOf" srcId="{D5F629D4-352A-42B5-B8B7-E45CF15A6B9F}" destId="{8DE1B6F4-CB29-4059-82D9-002EA3668144}" srcOrd="0" destOrd="0" presId="urn:microsoft.com/office/officeart/2005/8/layout/vProcess5"/>
    <dgm:cxn modelId="{CDBF57AE-2CD6-4C0C-B646-CC356C67027F}" type="presOf" srcId="{EA16D774-EF93-41B0-9E52-9DED82DD7D42}" destId="{60FC2C2A-1592-4F4F-90A1-FA919439E533}" srcOrd="1" destOrd="0" presId="urn:microsoft.com/office/officeart/2005/8/layout/vProcess5"/>
    <dgm:cxn modelId="{1A8613CF-81E4-4E55-AFA8-CDE544628AF3}" srcId="{784CA663-A352-4C43-810C-FFA16E8CEDE8}" destId="{EA16D774-EF93-41B0-9E52-9DED82DD7D42}" srcOrd="2" destOrd="0" parTransId="{24F287AD-AF79-4636-88AA-B7C42226CC9F}" sibTransId="{555DBB69-421B-4E49-A33A-8EF960377F99}"/>
    <dgm:cxn modelId="{15D026DA-68BE-4EAB-B823-4BDDBEF27770}" type="presOf" srcId="{555DBB69-421B-4E49-A33A-8EF960377F99}" destId="{6ABFD227-5BCD-4D95-9508-ABA122CBF726}" srcOrd="0" destOrd="0" presId="urn:microsoft.com/office/officeart/2005/8/layout/vProcess5"/>
    <dgm:cxn modelId="{0A0720E7-9495-47DB-908B-10C495881869}" type="presOf" srcId="{9F973146-CF9B-4499-BE51-E29A2C3C5433}" destId="{933729B8-FB4C-4F71-A67F-C66A194CE4D6}" srcOrd="0" destOrd="0" presId="urn:microsoft.com/office/officeart/2005/8/layout/vProcess5"/>
    <dgm:cxn modelId="{40F3B1DF-8451-4044-B616-117C623BC72F}" type="presParOf" srcId="{5630CFB5-B281-424E-A9EA-D1CF8BF84470}" destId="{2C24E097-8C5F-4D20-B44E-6F2881C3BAEC}" srcOrd="0" destOrd="0" presId="urn:microsoft.com/office/officeart/2005/8/layout/vProcess5"/>
    <dgm:cxn modelId="{09452E24-8E13-4D12-ADE0-BD7CEBD73359}" type="presParOf" srcId="{5630CFB5-B281-424E-A9EA-D1CF8BF84470}" destId="{E8C9E0D1-8859-4597-91A6-1BA99ACDEBBA}" srcOrd="1" destOrd="0" presId="urn:microsoft.com/office/officeart/2005/8/layout/vProcess5"/>
    <dgm:cxn modelId="{0539D4DA-C905-4754-9B7B-5F0C542232E9}" type="presParOf" srcId="{5630CFB5-B281-424E-A9EA-D1CF8BF84470}" destId="{933729B8-FB4C-4F71-A67F-C66A194CE4D6}" srcOrd="2" destOrd="0" presId="urn:microsoft.com/office/officeart/2005/8/layout/vProcess5"/>
    <dgm:cxn modelId="{0C49B432-82FD-4BDC-80F4-68419A0B77D3}" type="presParOf" srcId="{5630CFB5-B281-424E-A9EA-D1CF8BF84470}" destId="{7C7ABF43-0FE5-46E7-9C4F-0F98ACDE2C8A}" srcOrd="3" destOrd="0" presId="urn:microsoft.com/office/officeart/2005/8/layout/vProcess5"/>
    <dgm:cxn modelId="{DC215726-B4EF-4103-9B7F-E0ED3424D82C}" type="presParOf" srcId="{5630CFB5-B281-424E-A9EA-D1CF8BF84470}" destId="{8DE1B6F4-CB29-4059-82D9-002EA3668144}" srcOrd="4" destOrd="0" presId="urn:microsoft.com/office/officeart/2005/8/layout/vProcess5"/>
    <dgm:cxn modelId="{F454B794-108B-4F26-93AC-85C9733D8874}" type="presParOf" srcId="{5630CFB5-B281-424E-A9EA-D1CF8BF84470}" destId="{760B68D3-CD59-44A8-A458-35D29579E425}" srcOrd="5" destOrd="0" presId="urn:microsoft.com/office/officeart/2005/8/layout/vProcess5"/>
    <dgm:cxn modelId="{8DEF8BBF-01DC-43D3-A3FF-B1FCF6E76D5A}" type="presParOf" srcId="{5630CFB5-B281-424E-A9EA-D1CF8BF84470}" destId="{FB6A8768-2AAE-4B60-8EB9-75E556375AAC}" srcOrd="6" destOrd="0" presId="urn:microsoft.com/office/officeart/2005/8/layout/vProcess5"/>
    <dgm:cxn modelId="{1E6C0893-E4FB-4481-814F-9B7AE0BC4098}" type="presParOf" srcId="{5630CFB5-B281-424E-A9EA-D1CF8BF84470}" destId="{6ABFD227-5BCD-4D95-9508-ABA122CBF726}" srcOrd="7" destOrd="0" presId="urn:microsoft.com/office/officeart/2005/8/layout/vProcess5"/>
    <dgm:cxn modelId="{182C9213-E08C-463E-9EBB-C2C30E0BF7CA}" type="presParOf" srcId="{5630CFB5-B281-424E-A9EA-D1CF8BF84470}" destId="{16F97CF0-71FC-450A-8250-6ADCAF3328DE}" srcOrd="8" destOrd="0" presId="urn:microsoft.com/office/officeart/2005/8/layout/vProcess5"/>
    <dgm:cxn modelId="{55D264A1-A2B4-4AD6-AC34-5BD935A10290}" type="presParOf" srcId="{5630CFB5-B281-424E-A9EA-D1CF8BF84470}" destId="{D3A51D4B-2F42-41F3-90B4-0C21A2E76D24}" srcOrd="9" destOrd="0" presId="urn:microsoft.com/office/officeart/2005/8/layout/vProcess5"/>
    <dgm:cxn modelId="{BDB5E776-5865-42B6-854C-87BA426C1079}" type="presParOf" srcId="{5630CFB5-B281-424E-A9EA-D1CF8BF84470}" destId="{60FC2C2A-1592-4F4F-90A1-FA919439E533}" srcOrd="10" destOrd="0" presId="urn:microsoft.com/office/officeart/2005/8/layout/vProcess5"/>
    <dgm:cxn modelId="{7C6D6581-BA89-4A7D-94FF-1A773D3BF9F7}" type="presParOf" srcId="{5630CFB5-B281-424E-A9EA-D1CF8BF84470}" destId="{E5751BC0-819C-42BA-9462-5EE45B507FB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C5522-EAB9-4581-B750-DBB7EBF4343E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FD54DFF-5E4B-4788-ABCF-E163B4CBB1F3}">
      <dgm:prSet/>
      <dgm:spPr/>
      <dgm:t>
        <a:bodyPr/>
        <a:lstStyle/>
        <a:p>
          <a:r>
            <a:rPr lang="cs-CZ" b="1"/>
            <a:t>dobré všeobecné vzdělání – </a:t>
          </a:r>
          <a:endParaRPr lang="en-US"/>
        </a:p>
      </dgm:t>
    </dgm:pt>
    <dgm:pt modelId="{D6A77EC4-9ED3-4884-97F4-09F075EF0C8B}" type="parTrans" cxnId="{2FD50E3A-A6C6-47CE-8AD0-DB3962FD713C}">
      <dgm:prSet/>
      <dgm:spPr/>
      <dgm:t>
        <a:bodyPr/>
        <a:lstStyle/>
        <a:p>
          <a:endParaRPr lang="en-US"/>
        </a:p>
      </dgm:t>
    </dgm:pt>
    <dgm:pt modelId="{FE0CAA7E-3B1B-4B3E-B40E-9DFE1F6B08C5}" type="sibTrans" cxnId="{2FD50E3A-A6C6-47CE-8AD0-DB3962FD713C}">
      <dgm:prSet/>
      <dgm:spPr/>
      <dgm:t>
        <a:bodyPr/>
        <a:lstStyle/>
        <a:p>
          <a:endParaRPr lang="en-US"/>
        </a:p>
      </dgm:t>
    </dgm:pt>
    <dgm:pt modelId="{FBA50D78-A5B4-4C8A-8CED-86C6A29B2225}">
      <dgm:prSet/>
      <dgm:spPr/>
      <dgm:t>
        <a:bodyPr/>
        <a:lstStyle/>
        <a:p>
          <a:r>
            <a:rPr lang="cs-CZ" b="1"/>
            <a:t>široký horizont vědění</a:t>
          </a:r>
          <a:endParaRPr lang="en-US"/>
        </a:p>
      </dgm:t>
    </dgm:pt>
    <dgm:pt modelId="{8A2AF53D-DDF2-4682-8BBD-3077450D0D09}" type="parTrans" cxnId="{97B73B51-B520-4886-8334-74BCF9B3EC8D}">
      <dgm:prSet/>
      <dgm:spPr/>
      <dgm:t>
        <a:bodyPr/>
        <a:lstStyle/>
        <a:p>
          <a:endParaRPr lang="en-US"/>
        </a:p>
      </dgm:t>
    </dgm:pt>
    <dgm:pt modelId="{55846C15-402D-4FAC-AE40-44A39FFB8F61}" type="sibTrans" cxnId="{97B73B51-B520-4886-8334-74BCF9B3EC8D}">
      <dgm:prSet/>
      <dgm:spPr/>
      <dgm:t>
        <a:bodyPr/>
        <a:lstStyle/>
        <a:p>
          <a:endParaRPr lang="en-US"/>
        </a:p>
      </dgm:t>
    </dgm:pt>
    <dgm:pt modelId="{FD0D5202-3C30-4063-9FEF-96C3F60129B0}">
      <dgm:prSet/>
      <dgm:spPr/>
      <dgm:t>
        <a:bodyPr/>
        <a:lstStyle/>
        <a:p>
          <a:r>
            <a:rPr lang="cs-CZ" b="1"/>
            <a:t>dobré odborné znalosti ve vlastním oboru</a:t>
          </a:r>
          <a:endParaRPr lang="en-US"/>
        </a:p>
      </dgm:t>
    </dgm:pt>
    <dgm:pt modelId="{B34D9FFF-F85E-42B5-8783-DCC394416BAF}" type="parTrans" cxnId="{B06AB43A-8CA8-4B63-92B2-A91F35A34591}">
      <dgm:prSet/>
      <dgm:spPr/>
      <dgm:t>
        <a:bodyPr/>
        <a:lstStyle/>
        <a:p>
          <a:endParaRPr lang="en-US"/>
        </a:p>
      </dgm:t>
    </dgm:pt>
    <dgm:pt modelId="{597017F9-C09C-4D9E-A3B8-E4BA8BF3A320}" type="sibTrans" cxnId="{B06AB43A-8CA8-4B63-92B2-A91F35A34591}">
      <dgm:prSet/>
      <dgm:spPr/>
      <dgm:t>
        <a:bodyPr/>
        <a:lstStyle/>
        <a:p>
          <a:endParaRPr lang="en-US"/>
        </a:p>
      </dgm:t>
    </dgm:pt>
    <dgm:pt modelId="{31075B3F-676D-4726-9A3F-F1035551C8C1}" type="pres">
      <dgm:prSet presAssocID="{1EBC5522-EAB9-4581-B750-DBB7EBF4343E}" presName="diagram" presStyleCnt="0">
        <dgm:presLayoutVars>
          <dgm:dir/>
          <dgm:resizeHandles val="exact"/>
        </dgm:presLayoutVars>
      </dgm:prSet>
      <dgm:spPr/>
    </dgm:pt>
    <dgm:pt modelId="{9F26CFE4-B16B-42BC-B87D-D12BCB368CF9}" type="pres">
      <dgm:prSet presAssocID="{2FD54DFF-5E4B-4788-ABCF-E163B4CBB1F3}" presName="node" presStyleLbl="node1" presStyleIdx="0" presStyleCnt="3">
        <dgm:presLayoutVars>
          <dgm:bulletEnabled val="1"/>
        </dgm:presLayoutVars>
      </dgm:prSet>
      <dgm:spPr/>
    </dgm:pt>
    <dgm:pt modelId="{75D95CE2-598F-46E9-81CF-9AA671EB0473}" type="pres">
      <dgm:prSet presAssocID="{FE0CAA7E-3B1B-4B3E-B40E-9DFE1F6B08C5}" presName="sibTrans" presStyleCnt="0"/>
      <dgm:spPr/>
    </dgm:pt>
    <dgm:pt modelId="{6B904175-A4D6-48B9-BA6E-CF8CBC98EB35}" type="pres">
      <dgm:prSet presAssocID="{FBA50D78-A5B4-4C8A-8CED-86C6A29B2225}" presName="node" presStyleLbl="node1" presStyleIdx="1" presStyleCnt="3">
        <dgm:presLayoutVars>
          <dgm:bulletEnabled val="1"/>
        </dgm:presLayoutVars>
      </dgm:prSet>
      <dgm:spPr/>
    </dgm:pt>
    <dgm:pt modelId="{5EBC13F4-A3E2-4BC4-8798-F440A0D0A239}" type="pres">
      <dgm:prSet presAssocID="{55846C15-402D-4FAC-AE40-44A39FFB8F61}" presName="sibTrans" presStyleCnt="0"/>
      <dgm:spPr/>
    </dgm:pt>
    <dgm:pt modelId="{13574C88-2E5D-4DA2-BBF6-F68261C44255}" type="pres">
      <dgm:prSet presAssocID="{FD0D5202-3C30-4063-9FEF-96C3F60129B0}" presName="node" presStyleLbl="node1" presStyleIdx="2" presStyleCnt="3">
        <dgm:presLayoutVars>
          <dgm:bulletEnabled val="1"/>
        </dgm:presLayoutVars>
      </dgm:prSet>
      <dgm:spPr/>
    </dgm:pt>
  </dgm:ptLst>
  <dgm:cxnLst>
    <dgm:cxn modelId="{24B9C424-3BE6-438F-ACBA-FB4AA4FDDEC2}" type="presOf" srcId="{FBA50D78-A5B4-4C8A-8CED-86C6A29B2225}" destId="{6B904175-A4D6-48B9-BA6E-CF8CBC98EB35}" srcOrd="0" destOrd="0" presId="urn:microsoft.com/office/officeart/2005/8/layout/default"/>
    <dgm:cxn modelId="{2FD50E3A-A6C6-47CE-8AD0-DB3962FD713C}" srcId="{1EBC5522-EAB9-4581-B750-DBB7EBF4343E}" destId="{2FD54DFF-5E4B-4788-ABCF-E163B4CBB1F3}" srcOrd="0" destOrd="0" parTransId="{D6A77EC4-9ED3-4884-97F4-09F075EF0C8B}" sibTransId="{FE0CAA7E-3B1B-4B3E-B40E-9DFE1F6B08C5}"/>
    <dgm:cxn modelId="{B06AB43A-8CA8-4B63-92B2-A91F35A34591}" srcId="{1EBC5522-EAB9-4581-B750-DBB7EBF4343E}" destId="{FD0D5202-3C30-4063-9FEF-96C3F60129B0}" srcOrd="2" destOrd="0" parTransId="{B34D9FFF-F85E-42B5-8783-DCC394416BAF}" sibTransId="{597017F9-C09C-4D9E-A3B8-E4BA8BF3A320}"/>
    <dgm:cxn modelId="{97B73B51-B520-4886-8334-74BCF9B3EC8D}" srcId="{1EBC5522-EAB9-4581-B750-DBB7EBF4343E}" destId="{FBA50D78-A5B4-4C8A-8CED-86C6A29B2225}" srcOrd="1" destOrd="0" parTransId="{8A2AF53D-DDF2-4682-8BBD-3077450D0D09}" sibTransId="{55846C15-402D-4FAC-AE40-44A39FFB8F61}"/>
    <dgm:cxn modelId="{6D8BCDD6-E944-42F2-A1AE-0DF8CF2AE55A}" type="presOf" srcId="{2FD54DFF-5E4B-4788-ABCF-E163B4CBB1F3}" destId="{9F26CFE4-B16B-42BC-B87D-D12BCB368CF9}" srcOrd="0" destOrd="0" presId="urn:microsoft.com/office/officeart/2005/8/layout/default"/>
    <dgm:cxn modelId="{439B87EF-640D-4817-AA17-00FC4A405346}" type="presOf" srcId="{FD0D5202-3C30-4063-9FEF-96C3F60129B0}" destId="{13574C88-2E5D-4DA2-BBF6-F68261C44255}" srcOrd="0" destOrd="0" presId="urn:microsoft.com/office/officeart/2005/8/layout/default"/>
    <dgm:cxn modelId="{1F3446F9-57C5-4D68-B18C-C13057EAA60D}" type="presOf" srcId="{1EBC5522-EAB9-4581-B750-DBB7EBF4343E}" destId="{31075B3F-676D-4726-9A3F-F1035551C8C1}" srcOrd="0" destOrd="0" presId="urn:microsoft.com/office/officeart/2005/8/layout/default"/>
    <dgm:cxn modelId="{AA0D5CAE-C7E4-474E-B447-764D9BFC6D64}" type="presParOf" srcId="{31075B3F-676D-4726-9A3F-F1035551C8C1}" destId="{9F26CFE4-B16B-42BC-B87D-D12BCB368CF9}" srcOrd="0" destOrd="0" presId="urn:microsoft.com/office/officeart/2005/8/layout/default"/>
    <dgm:cxn modelId="{772FCF91-818A-4D4F-AEA0-7F382045371B}" type="presParOf" srcId="{31075B3F-676D-4726-9A3F-F1035551C8C1}" destId="{75D95CE2-598F-46E9-81CF-9AA671EB0473}" srcOrd="1" destOrd="0" presId="urn:microsoft.com/office/officeart/2005/8/layout/default"/>
    <dgm:cxn modelId="{1CC3417A-E24E-430E-A9D1-CEB04406C9AB}" type="presParOf" srcId="{31075B3F-676D-4726-9A3F-F1035551C8C1}" destId="{6B904175-A4D6-48B9-BA6E-CF8CBC98EB35}" srcOrd="2" destOrd="0" presId="urn:microsoft.com/office/officeart/2005/8/layout/default"/>
    <dgm:cxn modelId="{96D7798D-414F-433A-ADF4-DFA3D5CC77D5}" type="presParOf" srcId="{31075B3F-676D-4726-9A3F-F1035551C8C1}" destId="{5EBC13F4-A3E2-4BC4-8798-F440A0D0A239}" srcOrd="3" destOrd="0" presId="urn:microsoft.com/office/officeart/2005/8/layout/default"/>
    <dgm:cxn modelId="{D4AB2758-526A-45CF-8AC8-5E2A3B27C92B}" type="presParOf" srcId="{31075B3F-676D-4726-9A3F-F1035551C8C1}" destId="{13574C88-2E5D-4DA2-BBF6-F68261C4425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45DB8-2E9F-446A-9A73-6BECC2CE7A77}" type="doc">
      <dgm:prSet loTypeId="urn:microsoft.com/office/officeart/2018/2/layout/IconVerticalSolidList#2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7CF619-095B-4D2F-A0B3-8CB34C6BFE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Potenciální schopnosti mozku jsou daleko větší, než se předpokládalo</a:t>
          </a:r>
          <a:endParaRPr lang="en-US"/>
        </a:p>
      </dgm:t>
    </dgm:pt>
    <dgm:pt modelId="{D31B0779-BC1D-4B1E-BBBD-E24F6CDD8631}" type="parTrans" cxnId="{D90918CA-05B1-4AF6-8DB6-7CE1B2E91251}">
      <dgm:prSet/>
      <dgm:spPr/>
      <dgm:t>
        <a:bodyPr/>
        <a:lstStyle/>
        <a:p>
          <a:endParaRPr lang="en-US"/>
        </a:p>
      </dgm:t>
    </dgm:pt>
    <dgm:pt modelId="{8F0750D5-5F44-4670-AA9F-A79694D1A5A2}" type="sibTrans" cxnId="{D90918CA-05B1-4AF6-8DB6-7CE1B2E91251}">
      <dgm:prSet/>
      <dgm:spPr/>
      <dgm:t>
        <a:bodyPr/>
        <a:lstStyle/>
        <a:p>
          <a:endParaRPr lang="en-US"/>
        </a:p>
      </dgm:t>
    </dgm:pt>
    <dgm:pt modelId="{1CD9DA8B-8A2C-4A6E-9311-18ED9CAA635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i="1"/>
            <a:t>Uložené informace jsou zdrojem tvůrčího myšlení, nápadů a intuice</a:t>
          </a:r>
          <a:endParaRPr lang="en-US"/>
        </a:p>
      </dgm:t>
    </dgm:pt>
    <dgm:pt modelId="{CBEE11C7-1957-427A-980B-62B5B4EF2CC6}" type="parTrans" cxnId="{781D2037-C42B-4BF8-A32D-3DAF1B68926B}">
      <dgm:prSet/>
      <dgm:spPr/>
      <dgm:t>
        <a:bodyPr/>
        <a:lstStyle/>
        <a:p>
          <a:endParaRPr lang="en-US"/>
        </a:p>
      </dgm:t>
    </dgm:pt>
    <dgm:pt modelId="{A51835B5-61BB-44C3-B9E8-567214879C40}" type="sibTrans" cxnId="{781D2037-C42B-4BF8-A32D-3DAF1B68926B}">
      <dgm:prSet/>
      <dgm:spPr/>
      <dgm:t>
        <a:bodyPr/>
        <a:lstStyle/>
        <a:p>
          <a:endParaRPr lang="en-US"/>
        </a:p>
      </dgm:t>
    </dgm:pt>
    <dgm:pt modelId="{E0BCE69A-59DE-4FBF-B7F6-5E2F3034333D}" type="pres">
      <dgm:prSet presAssocID="{87245DB8-2E9F-446A-9A73-6BECC2CE7A77}" presName="root" presStyleCnt="0">
        <dgm:presLayoutVars>
          <dgm:dir/>
          <dgm:resizeHandles val="exact"/>
        </dgm:presLayoutVars>
      </dgm:prSet>
      <dgm:spPr/>
    </dgm:pt>
    <dgm:pt modelId="{88372455-5FAC-4F3D-9948-7E86147C89C6}" type="pres">
      <dgm:prSet presAssocID="{5B7CF619-095B-4D2F-A0B3-8CB34C6BFEE8}" presName="compNode" presStyleCnt="0"/>
      <dgm:spPr/>
    </dgm:pt>
    <dgm:pt modelId="{AF7748A1-047D-4081-BDC7-F5B548D68275}" type="pres">
      <dgm:prSet presAssocID="{5B7CF619-095B-4D2F-A0B3-8CB34C6BFEE8}" presName="bgRect" presStyleLbl="bgShp" presStyleIdx="0" presStyleCnt="2"/>
      <dgm:spPr/>
    </dgm:pt>
    <dgm:pt modelId="{F86DF656-FC36-4278-BF30-56094E80D5C1}" type="pres">
      <dgm:prSet presAssocID="{5B7CF619-095B-4D2F-A0B3-8CB34C6BFE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2D09A7A-4900-4852-8642-E482C64CEFCF}" type="pres">
      <dgm:prSet presAssocID="{5B7CF619-095B-4D2F-A0B3-8CB34C6BFEE8}" presName="spaceRect" presStyleCnt="0"/>
      <dgm:spPr/>
    </dgm:pt>
    <dgm:pt modelId="{DAA19756-E7A9-4AB6-AB73-6E9B9B618173}" type="pres">
      <dgm:prSet presAssocID="{5B7CF619-095B-4D2F-A0B3-8CB34C6BFEE8}" presName="parTx" presStyleLbl="revTx" presStyleIdx="0" presStyleCnt="2">
        <dgm:presLayoutVars>
          <dgm:chMax val="0"/>
          <dgm:chPref val="0"/>
        </dgm:presLayoutVars>
      </dgm:prSet>
      <dgm:spPr/>
    </dgm:pt>
    <dgm:pt modelId="{0E2C1D2F-E0C4-4391-AA67-2CDD7F9988C9}" type="pres">
      <dgm:prSet presAssocID="{8F0750D5-5F44-4670-AA9F-A79694D1A5A2}" presName="sibTrans" presStyleCnt="0"/>
      <dgm:spPr/>
    </dgm:pt>
    <dgm:pt modelId="{6B61534A-2B0D-44D3-954D-9B16A3A7B28F}" type="pres">
      <dgm:prSet presAssocID="{1CD9DA8B-8A2C-4A6E-9311-18ED9CAA6357}" presName="compNode" presStyleCnt="0"/>
      <dgm:spPr/>
    </dgm:pt>
    <dgm:pt modelId="{74893C74-72F8-4604-B916-93842461C638}" type="pres">
      <dgm:prSet presAssocID="{1CD9DA8B-8A2C-4A6E-9311-18ED9CAA6357}" presName="bgRect" presStyleLbl="bgShp" presStyleIdx="1" presStyleCnt="2"/>
      <dgm:spPr/>
    </dgm:pt>
    <dgm:pt modelId="{8A659B03-9AAF-410C-86F6-C984067B910F}" type="pres">
      <dgm:prSet presAssocID="{1CD9DA8B-8A2C-4A6E-9311-18ED9CAA635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7E9680F3-05CC-483C-BE77-D218A2B17785}" type="pres">
      <dgm:prSet presAssocID="{1CD9DA8B-8A2C-4A6E-9311-18ED9CAA6357}" presName="spaceRect" presStyleCnt="0"/>
      <dgm:spPr/>
    </dgm:pt>
    <dgm:pt modelId="{E53186E6-E79B-49D5-857E-28FD7D71FAD9}" type="pres">
      <dgm:prSet presAssocID="{1CD9DA8B-8A2C-4A6E-9311-18ED9CAA635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81D2037-C42B-4BF8-A32D-3DAF1B68926B}" srcId="{87245DB8-2E9F-446A-9A73-6BECC2CE7A77}" destId="{1CD9DA8B-8A2C-4A6E-9311-18ED9CAA6357}" srcOrd="1" destOrd="0" parTransId="{CBEE11C7-1957-427A-980B-62B5B4EF2CC6}" sibTransId="{A51835B5-61BB-44C3-B9E8-567214879C40}"/>
    <dgm:cxn modelId="{1316D07A-D1AF-4C27-9571-355DEA85F983}" type="presOf" srcId="{5B7CF619-095B-4D2F-A0B3-8CB34C6BFEE8}" destId="{DAA19756-E7A9-4AB6-AB73-6E9B9B618173}" srcOrd="0" destOrd="0" presId="urn:microsoft.com/office/officeart/2018/2/layout/IconVerticalSolidList#2"/>
    <dgm:cxn modelId="{D90918CA-05B1-4AF6-8DB6-7CE1B2E91251}" srcId="{87245DB8-2E9F-446A-9A73-6BECC2CE7A77}" destId="{5B7CF619-095B-4D2F-A0B3-8CB34C6BFEE8}" srcOrd="0" destOrd="0" parTransId="{D31B0779-BC1D-4B1E-BBBD-E24F6CDD8631}" sibTransId="{8F0750D5-5F44-4670-AA9F-A79694D1A5A2}"/>
    <dgm:cxn modelId="{315E59E3-B7DB-4160-86EF-FD01052A0419}" type="presOf" srcId="{87245DB8-2E9F-446A-9A73-6BECC2CE7A77}" destId="{E0BCE69A-59DE-4FBF-B7F6-5E2F3034333D}" srcOrd="0" destOrd="0" presId="urn:microsoft.com/office/officeart/2018/2/layout/IconVerticalSolidList#2"/>
    <dgm:cxn modelId="{A77C25EC-BD47-4D36-9051-C6C148EAF651}" type="presOf" srcId="{1CD9DA8B-8A2C-4A6E-9311-18ED9CAA6357}" destId="{E53186E6-E79B-49D5-857E-28FD7D71FAD9}" srcOrd="0" destOrd="0" presId="urn:microsoft.com/office/officeart/2018/2/layout/IconVerticalSolidList#2"/>
    <dgm:cxn modelId="{2C325FC0-3CE7-4ABF-8255-CFB91D492CBE}" type="presParOf" srcId="{E0BCE69A-59DE-4FBF-B7F6-5E2F3034333D}" destId="{88372455-5FAC-4F3D-9948-7E86147C89C6}" srcOrd="0" destOrd="0" presId="urn:microsoft.com/office/officeart/2018/2/layout/IconVerticalSolidList#2"/>
    <dgm:cxn modelId="{7099D7EC-7868-4C79-92F9-E53E12EC962E}" type="presParOf" srcId="{88372455-5FAC-4F3D-9948-7E86147C89C6}" destId="{AF7748A1-047D-4081-BDC7-F5B548D68275}" srcOrd="0" destOrd="0" presId="urn:microsoft.com/office/officeart/2018/2/layout/IconVerticalSolidList#2"/>
    <dgm:cxn modelId="{BC4E6B00-628F-4377-955B-479C67232700}" type="presParOf" srcId="{88372455-5FAC-4F3D-9948-7E86147C89C6}" destId="{F86DF656-FC36-4278-BF30-56094E80D5C1}" srcOrd="1" destOrd="0" presId="urn:microsoft.com/office/officeart/2018/2/layout/IconVerticalSolidList#2"/>
    <dgm:cxn modelId="{2970B2AD-DBB5-4A43-AFD8-9DE372C3B05D}" type="presParOf" srcId="{88372455-5FAC-4F3D-9948-7E86147C89C6}" destId="{A2D09A7A-4900-4852-8642-E482C64CEFCF}" srcOrd="2" destOrd="0" presId="urn:microsoft.com/office/officeart/2018/2/layout/IconVerticalSolidList#2"/>
    <dgm:cxn modelId="{4DD72653-35B4-46EB-B2B1-66E9A11E4704}" type="presParOf" srcId="{88372455-5FAC-4F3D-9948-7E86147C89C6}" destId="{DAA19756-E7A9-4AB6-AB73-6E9B9B618173}" srcOrd="3" destOrd="0" presId="urn:microsoft.com/office/officeart/2018/2/layout/IconVerticalSolidList#2"/>
    <dgm:cxn modelId="{3170045F-93F2-46F4-A971-8FF121F2A853}" type="presParOf" srcId="{E0BCE69A-59DE-4FBF-B7F6-5E2F3034333D}" destId="{0E2C1D2F-E0C4-4391-AA67-2CDD7F9988C9}" srcOrd="1" destOrd="0" presId="urn:microsoft.com/office/officeart/2018/2/layout/IconVerticalSolidList#2"/>
    <dgm:cxn modelId="{1D342E61-6CE8-4A0E-8AA1-B7DA52C821BD}" type="presParOf" srcId="{E0BCE69A-59DE-4FBF-B7F6-5E2F3034333D}" destId="{6B61534A-2B0D-44D3-954D-9B16A3A7B28F}" srcOrd="2" destOrd="0" presId="urn:microsoft.com/office/officeart/2018/2/layout/IconVerticalSolidList#2"/>
    <dgm:cxn modelId="{2E32CE2E-D0A0-46B8-A704-41E3942DC1EF}" type="presParOf" srcId="{6B61534A-2B0D-44D3-954D-9B16A3A7B28F}" destId="{74893C74-72F8-4604-B916-93842461C638}" srcOrd="0" destOrd="0" presId="urn:microsoft.com/office/officeart/2018/2/layout/IconVerticalSolidList#2"/>
    <dgm:cxn modelId="{5AF2F619-1F52-40FE-BACA-D81AB7D9B0EB}" type="presParOf" srcId="{6B61534A-2B0D-44D3-954D-9B16A3A7B28F}" destId="{8A659B03-9AAF-410C-86F6-C984067B910F}" srcOrd="1" destOrd="0" presId="urn:microsoft.com/office/officeart/2018/2/layout/IconVerticalSolidList#2"/>
    <dgm:cxn modelId="{2C2401D3-8C06-4153-8685-97BC2CE4F84B}" type="presParOf" srcId="{6B61534A-2B0D-44D3-954D-9B16A3A7B28F}" destId="{7E9680F3-05CC-483C-BE77-D218A2B17785}" srcOrd="2" destOrd="0" presId="urn:microsoft.com/office/officeart/2018/2/layout/IconVerticalSolidList#2"/>
    <dgm:cxn modelId="{C0AF9AD0-BAC9-4496-9B6B-C4D1EDC8B6EB}" type="presParOf" srcId="{6B61534A-2B0D-44D3-954D-9B16A3A7B28F}" destId="{E53186E6-E79B-49D5-857E-28FD7D71FAD9}" srcOrd="3" destOrd="0" presId="urn:microsoft.com/office/officeart/2018/2/layout/IconVerticalSolid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3CA974-0D1C-4DB7-BB0F-573D95EAEE6C}" type="doc">
      <dgm:prSet loTypeId="urn:microsoft.com/office/officeart/2018/2/layout/IconVerticalSolidList#4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D0738E-BC31-4D31-800B-E6494953593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1. Přípravná fáze</a:t>
          </a:r>
          <a:endParaRPr lang="en-US"/>
        </a:p>
      </dgm:t>
    </dgm:pt>
    <dgm:pt modelId="{0B6BE59E-CB6F-4404-882E-291EFBDB6819}" type="parTrans" cxnId="{A5F00762-40CE-46DD-91E1-C50BCE134269}">
      <dgm:prSet/>
      <dgm:spPr/>
      <dgm:t>
        <a:bodyPr/>
        <a:lstStyle/>
        <a:p>
          <a:endParaRPr lang="en-US"/>
        </a:p>
      </dgm:t>
    </dgm:pt>
    <dgm:pt modelId="{DFC87277-2712-410C-A5BE-602FC3B3B6A5}" type="sibTrans" cxnId="{A5F00762-40CE-46DD-91E1-C50BCE134269}">
      <dgm:prSet/>
      <dgm:spPr/>
      <dgm:t>
        <a:bodyPr/>
        <a:lstStyle/>
        <a:p>
          <a:endParaRPr lang="en-US"/>
        </a:p>
      </dgm:t>
    </dgm:pt>
    <dgm:pt modelId="{7DF11043-FFEE-4312-AEC6-35E06463FF2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Intenzivně se zabýváme problémem, který má být řešen</a:t>
          </a:r>
          <a:endParaRPr lang="en-US"/>
        </a:p>
      </dgm:t>
    </dgm:pt>
    <dgm:pt modelId="{B13F1F93-93D1-4C8A-BBA2-90159100909F}" type="parTrans" cxnId="{03AAD20A-6C7B-4008-8B17-E5EE1061913E}">
      <dgm:prSet/>
      <dgm:spPr/>
      <dgm:t>
        <a:bodyPr/>
        <a:lstStyle/>
        <a:p>
          <a:endParaRPr lang="en-US"/>
        </a:p>
      </dgm:t>
    </dgm:pt>
    <dgm:pt modelId="{FC6B7B93-5FE7-4EA8-BAA6-A16BDBCFD0B7}" type="sibTrans" cxnId="{03AAD20A-6C7B-4008-8B17-E5EE1061913E}">
      <dgm:prSet/>
      <dgm:spPr/>
      <dgm:t>
        <a:bodyPr/>
        <a:lstStyle/>
        <a:p>
          <a:endParaRPr lang="en-US"/>
        </a:p>
      </dgm:t>
    </dgm:pt>
    <dgm:pt modelId="{D783864C-327F-49B5-83F2-1922F777B71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Sbíráme informace </a:t>
          </a:r>
          <a:r>
            <a:rPr lang="cs-CZ" i="1"/>
            <a:t>(včetně pokroku řešení v dotyčném problému, ať zbytečně nevymýšlíme, co už bylo vymyšleno)</a:t>
          </a:r>
          <a:endParaRPr lang="en-US"/>
        </a:p>
      </dgm:t>
    </dgm:pt>
    <dgm:pt modelId="{82F77614-2560-41A8-87D1-0BE58E9E844A}" type="parTrans" cxnId="{35E1A5A9-5BE7-495B-A8F0-69A6589C3FDA}">
      <dgm:prSet/>
      <dgm:spPr/>
      <dgm:t>
        <a:bodyPr/>
        <a:lstStyle/>
        <a:p>
          <a:endParaRPr lang="en-US"/>
        </a:p>
      </dgm:t>
    </dgm:pt>
    <dgm:pt modelId="{E44B29D1-F6C1-4984-A772-96E54FECFAFD}" type="sibTrans" cxnId="{35E1A5A9-5BE7-495B-A8F0-69A6589C3FDA}">
      <dgm:prSet/>
      <dgm:spPr/>
      <dgm:t>
        <a:bodyPr/>
        <a:lstStyle/>
        <a:p>
          <a:endParaRPr lang="en-US"/>
        </a:p>
      </dgm:t>
    </dgm:pt>
    <dgm:pt modelId="{63A1EE58-2F54-4EEA-A83C-073C790A4F22}" type="pres">
      <dgm:prSet presAssocID="{6B3CA974-0D1C-4DB7-BB0F-573D95EAEE6C}" presName="root" presStyleCnt="0">
        <dgm:presLayoutVars>
          <dgm:dir/>
          <dgm:resizeHandles val="exact"/>
        </dgm:presLayoutVars>
      </dgm:prSet>
      <dgm:spPr/>
    </dgm:pt>
    <dgm:pt modelId="{A5708E81-3810-4440-814C-DEA22AC0C888}" type="pres">
      <dgm:prSet presAssocID="{6ED0738E-BC31-4D31-800B-E6494953593B}" presName="compNode" presStyleCnt="0"/>
      <dgm:spPr/>
    </dgm:pt>
    <dgm:pt modelId="{4399B3EB-D893-42D4-A594-53757337EB3E}" type="pres">
      <dgm:prSet presAssocID="{6ED0738E-BC31-4D31-800B-E6494953593B}" presName="bgRect" presStyleLbl="bgShp" presStyleIdx="0" presStyleCnt="3"/>
      <dgm:spPr/>
    </dgm:pt>
    <dgm:pt modelId="{E2A95711-22E5-483B-BD3B-3C7AF4BB045C}" type="pres">
      <dgm:prSet presAssocID="{6ED0738E-BC31-4D31-800B-E649495359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0DD14F6B-92FC-47D0-BA9C-814DA46A8928}" type="pres">
      <dgm:prSet presAssocID="{6ED0738E-BC31-4D31-800B-E6494953593B}" presName="spaceRect" presStyleCnt="0"/>
      <dgm:spPr/>
    </dgm:pt>
    <dgm:pt modelId="{91A8B4FE-D7BC-4573-B81A-D38D8E364EA7}" type="pres">
      <dgm:prSet presAssocID="{6ED0738E-BC31-4D31-800B-E6494953593B}" presName="parTx" presStyleLbl="revTx" presStyleIdx="0" presStyleCnt="3">
        <dgm:presLayoutVars>
          <dgm:chMax val="0"/>
          <dgm:chPref val="0"/>
        </dgm:presLayoutVars>
      </dgm:prSet>
      <dgm:spPr/>
    </dgm:pt>
    <dgm:pt modelId="{D21B71D3-6B7B-4E77-94EC-66F85ED01EED}" type="pres">
      <dgm:prSet presAssocID="{DFC87277-2712-410C-A5BE-602FC3B3B6A5}" presName="sibTrans" presStyleCnt="0"/>
      <dgm:spPr/>
    </dgm:pt>
    <dgm:pt modelId="{796AE841-8E0D-46AC-8CCB-6991A526514F}" type="pres">
      <dgm:prSet presAssocID="{7DF11043-FFEE-4312-AEC6-35E06463FF28}" presName="compNode" presStyleCnt="0"/>
      <dgm:spPr/>
    </dgm:pt>
    <dgm:pt modelId="{4EE74288-32FD-4D8B-A391-B04BD84B3259}" type="pres">
      <dgm:prSet presAssocID="{7DF11043-FFEE-4312-AEC6-35E06463FF28}" presName="bgRect" presStyleLbl="bgShp" presStyleIdx="1" presStyleCnt="3"/>
      <dgm:spPr/>
    </dgm:pt>
    <dgm:pt modelId="{2F0C5755-9B43-41A4-9401-B7FE28FB4FA3}" type="pres">
      <dgm:prSet presAssocID="{7DF11043-FFEE-4312-AEC6-35E06463FF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07BA4998-0617-455A-A1F1-E25AA486DB47}" type="pres">
      <dgm:prSet presAssocID="{7DF11043-FFEE-4312-AEC6-35E06463FF28}" presName="spaceRect" presStyleCnt="0"/>
      <dgm:spPr/>
    </dgm:pt>
    <dgm:pt modelId="{EA227D36-FBEA-41F4-81C4-DE75876584B1}" type="pres">
      <dgm:prSet presAssocID="{7DF11043-FFEE-4312-AEC6-35E06463FF28}" presName="parTx" presStyleLbl="revTx" presStyleIdx="1" presStyleCnt="3">
        <dgm:presLayoutVars>
          <dgm:chMax val="0"/>
          <dgm:chPref val="0"/>
        </dgm:presLayoutVars>
      </dgm:prSet>
      <dgm:spPr/>
    </dgm:pt>
    <dgm:pt modelId="{4492E8AD-415A-45AB-8257-3ED968E3391A}" type="pres">
      <dgm:prSet presAssocID="{FC6B7B93-5FE7-4EA8-BAA6-A16BDBCFD0B7}" presName="sibTrans" presStyleCnt="0"/>
      <dgm:spPr/>
    </dgm:pt>
    <dgm:pt modelId="{33D02962-384F-458F-9C38-A608FA98871E}" type="pres">
      <dgm:prSet presAssocID="{D783864C-327F-49B5-83F2-1922F777B71A}" presName="compNode" presStyleCnt="0"/>
      <dgm:spPr/>
    </dgm:pt>
    <dgm:pt modelId="{761E707B-DBC9-4E15-AAF4-EFBFF3D70142}" type="pres">
      <dgm:prSet presAssocID="{D783864C-327F-49B5-83F2-1922F777B71A}" presName="bgRect" presStyleLbl="bgShp" presStyleIdx="2" presStyleCnt="3"/>
      <dgm:spPr/>
    </dgm:pt>
    <dgm:pt modelId="{0F12BE77-5163-414F-B24B-E4E75954F702}" type="pres">
      <dgm:prSet presAssocID="{D783864C-327F-49B5-83F2-1922F777B71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ař"/>
        </a:ext>
      </dgm:extLst>
    </dgm:pt>
    <dgm:pt modelId="{39F2C91D-B233-42BB-A9EA-565601547D94}" type="pres">
      <dgm:prSet presAssocID="{D783864C-327F-49B5-83F2-1922F777B71A}" presName="spaceRect" presStyleCnt="0"/>
      <dgm:spPr/>
    </dgm:pt>
    <dgm:pt modelId="{03C1BC6C-8342-464E-961E-CE5D973E5024}" type="pres">
      <dgm:prSet presAssocID="{D783864C-327F-49B5-83F2-1922F777B71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AAD20A-6C7B-4008-8B17-E5EE1061913E}" srcId="{6B3CA974-0D1C-4DB7-BB0F-573D95EAEE6C}" destId="{7DF11043-FFEE-4312-AEC6-35E06463FF28}" srcOrd="1" destOrd="0" parTransId="{B13F1F93-93D1-4C8A-BBA2-90159100909F}" sibTransId="{FC6B7B93-5FE7-4EA8-BAA6-A16BDBCFD0B7}"/>
    <dgm:cxn modelId="{320FD60F-4028-4E16-B740-257EF6936193}" type="presOf" srcId="{D783864C-327F-49B5-83F2-1922F777B71A}" destId="{03C1BC6C-8342-464E-961E-CE5D973E5024}" srcOrd="0" destOrd="0" presId="urn:microsoft.com/office/officeart/2018/2/layout/IconVerticalSolidList#4"/>
    <dgm:cxn modelId="{A5F00762-40CE-46DD-91E1-C50BCE134269}" srcId="{6B3CA974-0D1C-4DB7-BB0F-573D95EAEE6C}" destId="{6ED0738E-BC31-4D31-800B-E6494953593B}" srcOrd="0" destOrd="0" parTransId="{0B6BE59E-CB6F-4404-882E-291EFBDB6819}" sibTransId="{DFC87277-2712-410C-A5BE-602FC3B3B6A5}"/>
    <dgm:cxn modelId="{35E1A5A9-5BE7-495B-A8F0-69A6589C3FDA}" srcId="{6B3CA974-0D1C-4DB7-BB0F-573D95EAEE6C}" destId="{D783864C-327F-49B5-83F2-1922F777B71A}" srcOrd="2" destOrd="0" parTransId="{82F77614-2560-41A8-87D1-0BE58E9E844A}" sibTransId="{E44B29D1-F6C1-4984-A772-96E54FECFAFD}"/>
    <dgm:cxn modelId="{DE9E78DC-569A-487C-A435-5D867C1F2B35}" type="presOf" srcId="{6ED0738E-BC31-4D31-800B-E6494953593B}" destId="{91A8B4FE-D7BC-4573-B81A-D38D8E364EA7}" srcOrd="0" destOrd="0" presId="urn:microsoft.com/office/officeart/2018/2/layout/IconVerticalSolidList#4"/>
    <dgm:cxn modelId="{CFC0C9DD-F67B-4ABC-9A21-FE3DF7B3B657}" type="presOf" srcId="{6B3CA974-0D1C-4DB7-BB0F-573D95EAEE6C}" destId="{63A1EE58-2F54-4EEA-A83C-073C790A4F22}" srcOrd="0" destOrd="0" presId="urn:microsoft.com/office/officeart/2018/2/layout/IconVerticalSolidList#4"/>
    <dgm:cxn modelId="{3697E2E9-01D9-4E82-97C7-983DE05071F3}" type="presOf" srcId="{7DF11043-FFEE-4312-AEC6-35E06463FF28}" destId="{EA227D36-FBEA-41F4-81C4-DE75876584B1}" srcOrd="0" destOrd="0" presId="urn:microsoft.com/office/officeart/2018/2/layout/IconVerticalSolidList#4"/>
    <dgm:cxn modelId="{476B47A5-9FFE-4108-B12E-767739982C1A}" type="presParOf" srcId="{63A1EE58-2F54-4EEA-A83C-073C790A4F22}" destId="{A5708E81-3810-4440-814C-DEA22AC0C888}" srcOrd="0" destOrd="0" presId="urn:microsoft.com/office/officeart/2018/2/layout/IconVerticalSolidList#4"/>
    <dgm:cxn modelId="{F635E202-0BB9-4699-B57C-3DDCF901926A}" type="presParOf" srcId="{A5708E81-3810-4440-814C-DEA22AC0C888}" destId="{4399B3EB-D893-42D4-A594-53757337EB3E}" srcOrd="0" destOrd="0" presId="urn:microsoft.com/office/officeart/2018/2/layout/IconVerticalSolidList#4"/>
    <dgm:cxn modelId="{9C3A1ABE-283B-49E6-91EA-F5702F23ABF9}" type="presParOf" srcId="{A5708E81-3810-4440-814C-DEA22AC0C888}" destId="{E2A95711-22E5-483B-BD3B-3C7AF4BB045C}" srcOrd="1" destOrd="0" presId="urn:microsoft.com/office/officeart/2018/2/layout/IconVerticalSolidList#4"/>
    <dgm:cxn modelId="{D3DF638E-6911-415A-9C8A-E17503D9F667}" type="presParOf" srcId="{A5708E81-3810-4440-814C-DEA22AC0C888}" destId="{0DD14F6B-92FC-47D0-BA9C-814DA46A8928}" srcOrd="2" destOrd="0" presId="urn:microsoft.com/office/officeart/2018/2/layout/IconVerticalSolidList#4"/>
    <dgm:cxn modelId="{3387D35C-5271-469C-AD5B-3635085CD21E}" type="presParOf" srcId="{A5708E81-3810-4440-814C-DEA22AC0C888}" destId="{91A8B4FE-D7BC-4573-B81A-D38D8E364EA7}" srcOrd="3" destOrd="0" presId="urn:microsoft.com/office/officeart/2018/2/layout/IconVerticalSolidList#4"/>
    <dgm:cxn modelId="{363367DF-A842-4E95-843D-6BF6107045D4}" type="presParOf" srcId="{63A1EE58-2F54-4EEA-A83C-073C790A4F22}" destId="{D21B71D3-6B7B-4E77-94EC-66F85ED01EED}" srcOrd="1" destOrd="0" presId="urn:microsoft.com/office/officeart/2018/2/layout/IconVerticalSolidList#4"/>
    <dgm:cxn modelId="{34705896-9CD0-4ED6-9768-D6BAA964737D}" type="presParOf" srcId="{63A1EE58-2F54-4EEA-A83C-073C790A4F22}" destId="{796AE841-8E0D-46AC-8CCB-6991A526514F}" srcOrd="2" destOrd="0" presId="urn:microsoft.com/office/officeart/2018/2/layout/IconVerticalSolidList#4"/>
    <dgm:cxn modelId="{226950DB-B205-4E13-8523-EB1DA3FEBC4B}" type="presParOf" srcId="{796AE841-8E0D-46AC-8CCB-6991A526514F}" destId="{4EE74288-32FD-4D8B-A391-B04BD84B3259}" srcOrd="0" destOrd="0" presId="urn:microsoft.com/office/officeart/2018/2/layout/IconVerticalSolidList#4"/>
    <dgm:cxn modelId="{BDB06A02-A548-410E-BDAC-2AFD0C1898B7}" type="presParOf" srcId="{796AE841-8E0D-46AC-8CCB-6991A526514F}" destId="{2F0C5755-9B43-41A4-9401-B7FE28FB4FA3}" srcOrd="1" destOrd="0" presId="urn:microsoft.com/office/officeart/2018/2/layout/IconVerticalSolidList#4"/>
    <dgm:cxn modelId="{3016BCB7-86BF-40ED-BA60-D040220C5AFB}" type="presParOf" srcId="{796AE841-8E0D-46AC-8CCB-6991A526514F}" destId="{07BA4998-0617-455A-A1F1-E25AA486DB47}" srcOrd="2" destOrd="0" presId="urn:microsoft.com/office/officeart/2018/2/layout/IconVerticalSolidList#4"/>
    <dgm:cxn modelId="{DB9F2B44-A662-405A-95C1-3BE20898C251}" type="presParOf" srcId="{796AE841-8E0D-46AC-8CCB-6991A526514F}" destId="{EA227D36-FBEA-41F4-81C4-DE75876584B1}" srcOrd="3" destOrd="0" presId="urn:microsoft.com/office/officeart/2018/2/layout/IconVerticalSolidList#4"/>
    <dgm:cxn modelId="{7A1085CF-41D4-48DE-A1CC-E49FCD6B5C3F}" type="presParOf" srcId="{63A1EE58-2F54-4EEA-A83C-073C790A4F22}" destId="{4492E8AD-415A-45AB-8257-3ED968E3391A}" srcOrd="3" destOrd="0" presId="urn:microsoft.com/office/officeart/2018/2/layout/IconVerticalSolidList#4"/>
    <dgm:cxn modelId="{8C93B871-B92A-407C-816D-1CCECA89BCCA}" type="presParOf" srcId="{63A1EE58-2F54-4EEA-A83C-073C790A4F22}" destId="{33D02962-384F-458F-9C38-A608FA98871E}" srcOrd="4" destOrd="0" presId="urn:microsoft.com/office/officeart/2018/2/layout/IconVerticalSolidList#4"/>
    <dgm:cxn modelId="{FFD660BE-FA3F-4EF7-BA74-CAD83A7776FE}" type="presParOf" srcId="{33D02962-384F-458F-9C38-A608FA98871E}" destId="{761E707B-DBC9-4E15-AAF4-EFBFF3D70142}" srcOrd="0" destOrd="0" presId="urn:microsoft.com/office/officeart/2018/2/layout/IconVerticalSolidList#4"/>
    <dgm:cxn modelId="{37C7852A-E86D-4D42-83DF-808244F4A776}" type="presParOf" srcId="{33D02962-384F-458F-9C38-A608FA98871E}" destId="{0F12BE77-5163-414F-B24B-E4E75954F702}" srcOrd="1" destOrd="0" presId="urn:microsoft.com/office/officeart/2018/2/layout/IconVerticalSolidList#4"/>
    <dgm:cxn modelId="{8EB88032-A4F5-4E25-9DB5-B4698C6C46A7}" type="presParOf" srcId="{33D02962-384F-458F-9C38-A608FA98871E}" destId="{39F2C91D-B233-42BB-A9EA-565601547D94}" srcOrd="2" destOrd="0" presId="urn:microsoft.com/office/officeart/2018/2/layout/IconVerticalSolidList#4"/>
    <dgm:cxn modelId="{95990C75-A51B-4958-B237-FBF40BCEECF9}" type="presParOf" srcId="{33D02962-384F-458F-9C38-A608FA98871E}" destId="{03C1BC6C-8342-464E-961E-CE5D973E5024}" srcOrd="3" destOrd="0" presId="urn:microsoft.com/office/officeart/2018/2/layout/IconVerticalSolidLis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DC2D3-82D0-4371-A7F2-4805F816BDDB}" type="doc">
      <dgm:prSet loTypeId="urn:microsoft.com/office/officeart/2018/2/layout/IconVerticalSolidList#7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760CFB-E753-4D43-B592-F5EE0B488AEF}">
      <dgm:prSet/>
      <dgm:spPr/>
      <dgm:t>
        <a:bodyPr/>
        <a:lstStyle/>
        <a:p>
          <a:r>
            <a:rPr lang="cs-CZ"/>
            <a:t>Odpoutáme se od problému, záměrně myslíme na jiné věci nebo pracujeme na jiných věcech</a:t>
          </a:r>
          <a:endParaRPr lang="en-US"/>
        </a:p>
      </dgm:t>
    </dgm:pt>
    <dgm:pt modelId="{7B0AD407-4244-4C5F-9EEC-0B7A6F1F609A}" type="parTrans" cxnId="{6EA23284-0075-4CD4-AAD6-2821F47DED17}">
      <dgm:prSet/>
      <dgm:spPr/>
      <dgm:t>
        <a:bodyPr/>
        <a:lstStyle/>
        <a:p>
          <a:endParaRPr lang="en-US"/>
        </a:p>
      </dgm:t>
    </dgm:pt>
    <dgm:pt modelId="{5FE4F1E8-BB24-42C5-B814-CEF900C820DE}" type="sibTrans" cxnId="{6EA23284-0075-4CD4-AAD6-2821F47DED17}">
      <dgm:prSet/>
      <dgm:spPr/>
      <dgm:t>
        <a:bodyPr/>
        <a:lstStyle/>
        <a:p>
          <a:endParaRPr lang="en-US"/>
        </a:p>
      </dgm:t>
    </dgm:pt>
    <dgm:pt modelId="{1461B0C9-E967-4CBD-ACF7-BC58308D6391}">
      <dgm:prSet/>
      <dgm:spPr/>
      <dgm:t>
        <a:bodyPr/>
        <a:lstStyle/>
        <a:p>
          <a:r>
            <a:rPr lang="cs-CZ"/>
            <a:t>Nutná trpělivost a vytrvalost</a:t>
          </a:r>
          <a:endParaRPr lang="en-US"/>
        </a:p>
      </dgm:t>
    </dgm:pt>
    <dgm:pt modelId="{B9C00E36-4FD8-4768-8023-A391D158621C}" type="parTrans" cxnId="{378AB30F-10BC-4789-A2BE-C4850459C0BA}">
      <dgm:prSet/>
      <dgm:spPr/>
      <dgm:t>
        <a:bodyPr/>
        <a:lstStyle/>
        <a:p>
          <a:endParaRPr lang="en-US"/>
        </a:p>
      </dgm:t>
    </dgm:pt>
    <dgm:pt modelId="{34791EAB-5E4D-4A82-A650-99F661703D4D}" type="sibTrans" cxnId="{378AB30F-10BC-4789-A2BE-C4850459C0BA}">
      <dgm:prSet/>
      <dgm:spPr/>
      <dgm:t>
        <a:bodyPr/>
        <a:lstStyle/>
        <a:p>
          <a:endParaRPr lang="en-US"/>
        </a:p>
      </dgm:t>
    </dgm:pt>
    <dgm:pt modelId="{6919628E-FFC1-45AC-A24F-FEF2B51CFDE7}">
      <dgm:prSet/>
      <dgm:spPr/>
      <dgm:t>
        <a:bodyPr/>
        <a:lstStyle/>
        <a:p>
          <a:r>
            <a:rPr lang="cs-CZ"/>
            <a:t>Odpočinek, nevynucujeme řešení</a:t>
          </a:r>
          <a:endParaRPr lang="en-US"/>
        </a:p>
      </dgm:t>
    </dgm:pt>
    <dgm:pt modelId="{A2D2B44D-1F1A-4C02-89BC-9AC97469561C}" type="parTrans" cxnId="{EF650290-7D4A-4262-97E4-8D2A77479091}">
      <dgm:prSet/>
      <dgm:spPr/>
      <dgm:t>
        <a:bodyPr/>
        <a:lstStyle/>
        <a:p>
          <a:endParaRPr lang="en-US"/>
        </a:p>
      </dgm:t>
    </dgm:pt>
    <dgm:pt modelId="{AC39993A-5B92-45F3-B478-1B7B0ECF2A97}" type="sibTrans" cxnId="{EF650290-7D4A-4262-97E4-8D2A77479091}">
      <dgm:prSet/>
      <dgm:spPr/>
      <dgm:t>
        <a:bodyPr/>
        <a:lstStyle/>
        <a:p>
          <a:endParaRPr lang="en-US"/>
        </a:p>
      </dgm:t>
    </dgm:pt>
    <dgm:pt modelId="{1D875F0F-7F9C-4742-993D-3213D66AFDC0}">
      <dgm:prSet/>
      <dgm:spPr/>
      <dgm:t>
        <a:bodyPr/>
        <a:lstStyle/>
        <a:p>
          <a:r>
            <a:rPr lang="cs-CZ"/>
            <a:t>Dozrává myšlenka, objevují se možnosti řešení</a:t>
          </a:r>
          <a:endParaRPr lang="en-US"/>
        </a:p>
      </dgm:t>
    </dgm:pt>
    <dgm:pt modelId="{086A3195-6962-420E-AB52-04CD00500730}" type="parTrans" cxnId="{D8309557-759E-4E4C-A08E-4E651006C7EB}">
      <dgm:prSet/>
      <dgm:spPr/>
      <dgm:t>
        <a:bodyPr/>
        <a:lstStyle/>
        <a:p>
          <a:endParaRPr lang="en-US"/>
        </a:p>
      </dgm:t>
    </dgm:pt>
    <dgm:pt modelId="{2F1BE048-3245-41FA-90B8-D313AD8E6011}" type="sibTrans" cxnId="{D8309557-759E-4E4C-A08E-4E651006C7EB}">
      <dgm:prSet/>
      <dgm:spPr/>
      <dgm:t>
        <a:bodyPr/>
        <a:lstStyle/>
        <a:p>
          <a:endParaRPr lang="en-US"/>
        </a:p>
      </dgm:t>
    </dgm:pt>
    <dgm:pt modelId="{F811BA0C-78B2-49AB-9C37-DD98B7844947}" type="pres">
      <dgm:prSet presAssocID="{DD2DC2D3-82D0-4371-A7F2-4805F816BDDB}" presName="root" presStyleCnt="0">
        <dgm:presLayoutVars>
          <dgm:dir/>
          <dgm:resizeHandles val="exact"/>
        </dgm:presLayoutVars>
      </dgm:prSet>
      <dgm:spPr/>
    </dgm:pt>
    <dgm:pt modelId="{381EE4E2-D774-444A-87A1-6C14A817112A}" type="pres">
      <dgm:prSet presAssocID="{2E760CFB-E753-4D43-B592-F5EE0B488AEF}" presName="compNode" presStyleCnt="0"/>
      <dgm:spPr/>
    </dgm:pt>
    <dgm:pt modelId="{6E23D137-A7B3-45A2-9C89-B33541B65EAB}" type="pres">
      <dgm:prSet presAssocID="{2E760CFB-E753-4D43-B592-F5EE0B488AEF}" presName="bgRect" presStyleLbl="bgShp" presStyleIdx="0" presStyleCnt="4"/>
      <dgm:spPr/>
    </dgm:pt>
    <dgm:pt modelId="{AC83F018-C257-4DA6-BC5A-34851108C1FB}" type="pres">
      <dgm:prSet presAssocID="{2E760CFB-E753-4D43-B592-F5EE0B488A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82FA3A1C-0E03-4CEB-AA26-AF223F18ED44}" type="pres">
      <dgm:prSet presAssocID="{2E760CFB-E753-4D43-B592-F5EE0B488AEF}" presName="spaceRect" presStyleCnt="0"/>
      <dgm:spPr/>
    </dgm:pt>
    <dgm:pt modelId="{8D975C76-CD99-474D-84D6-0CEFB9374793}" type="pres">
      <dgm:prSet presAssocID="{2E760CFB-E753-4D43-B592-F5EE0B488AEF}" presName="parTx" presStyleLbl="revTx" presStyleIdx="0" presStyleCnt="4">
        <dgm:presLayoutVars>
          <dgm:chMax val="0"/>
          <dgm:chPref val="0"/>
        </dgm:presLayoutVars>
      </dgm:prSet>
      <dgm:spPr/>
    </dgm:pt>
    <dgm:pt modelId="{62A3AFF9-24B7-41B4-83A7-30E2106FDDB6}" type="pres">
      <dgm:prSet presAssocID="{5FE4F1E8-BB24-42C5-B814-CEF900C820DE}" presName="sibTrans" presStyleCnt="0"/>
      <dgm:spPr/>
    </dgm:pt>
    <dgm:pt modelId="{52AAB3B5-67CA-40BB-85C9-65D1CE13148E}" type="pres">
      <dgm:prSet presAssocID="{1461B0C9-E967-4CBD-ACF7-BC58308D6391}" presName="compNode" presStyleCnt="0"/>
      <dgm:spPr/>
    </dgm:pt>
    <dgm:pt modelId="{A160BC8F-B4DB-4600-B95E-05295B8BA572}" type="pres">
      <dgm:prSet presAssocID="{1461B0C9-E967-4CBD-ACF7-BC58308D6391}" presName="bgRect" presStyleLbl="bgShp" presStyleIdx="1" presStyleCnt="4"/>
      <dgm:spPr/>
    </dgm:pt>
    <dgm:pt modelId="{D7FC8D73-F290-4A15-A2CB-4AED4790D381}" type="pres">
      <dgm:prSet presAssocID="{1461B0C9-E967-4CBD-ACF7-BC58308D63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83466813-E4E0-48D0-81F2-7B630E0D3972}" type="pres">
      <dgm:prSet presAssocID="{1461B0C9-E967-4CBD-ACF7-BC58308D6391}" presName="spaceRect" presStyleCnt="0"/>
      <dgm:spPr/>
    </dgm:pt>
    <dgm:pt modelId="{74E1BADF-1986-4571-B445-FF41DDC9E9EF}" type="pres">
      <dgm:prSet presAssocID="{1461B0C9-E967-4CBD-ACF7-BC58308D6391}" presName="parTx" presStyleLbl="revTx" presStyleIdx="1" presStyleCnt="4">
        <dgm:presLayoutVars>
          <dgm:chMax val="0"/>
          <dgm:chPref val="0"/>
        </dgm:presLayoutVars>
      </dgm:prSet>
      <dgm:spPr/>
    </dgm:pt>
    <dgm:pt modelId="{3384EEB7-04BA-44EF-BFD5-8B30055C39CA}" type="pres">
      <dgm:prSet presAssocID="{34791EAB-5E4D-4A82-A650-99F661703D4D}" presName="sibTrans" presStyleCnt="0"/>
      <dgm:spPr/>
    </dgm:pt>
    <dgm:pt modelId="{583FF432-DD41-41A9-9511-095C91270BB2}" type="pres">
      <dgm:prSet presAssocID="{6919628E-FFC1-45AC-A24F-FEF2B51CFDE7}" presName="compNode" presStyleCnt="0"/>
      <dgm:spPr/>
    </dgm:pt>
    <dgm:pt modelId="{1FDC2334-7E47-4473-8981-EA4E9812A641}" type="pres">
      <dgm:prSet presAssocID="{6919628E-FFC1-45AC-A24F-FEF2B51CFDE7}" presName="bgRect" presStyleLbl="bgShp" presStyleIdx="2" presStyleCnt="4"/>
      <dgm:spPr/>
    </dgm:pt>
    <dgm:pt modelId="{EB976D62-B9C2-4C0A-8673-2BFE1C1060E9}" type="pres">
      <dgm:prSet presAssocID="{6919628E-FFC1-45AC-A24F-FEF2B51CFD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ánek"/>
        </a:ext>
      </dgm:extLst>
    </dgm:pt>
    <dgm:pt modelId="{F48431E9-11D6-478D-80F2-BC1509462DAA}" type="pres">
      <dgm:prSet presAssocID="{6919628E-FFC1-45AC-A24F-FEF2B51CFDE7}" presName="spaceRect" presStyleCnt="0"/>
      <dgm:spPr/>
    </dgm:pt>
    <dgm:pt modelId="{804F19D0-33AB-4DB3-BA33-AB9DEABD2C5B}" type="pres">
      <dgm:prSet presAssocID="{6919628E-FFC1-45AC-A24F-FEF2B51CFDE7}" presName="parTx" presStyleLbl="revTx" presStyleIdx="2" presStyleCnt="4">
        <dgm:presLayoutVars>
          <dgm:chMax val="0"/>
          <dgm:chPref val="0"/>
        </dgm:presLayoutVars>
      </dgm:prSet>
      <dgm:spPr/>
    </dgm:pt>
    <dgm:pt modelId="{26957B69-315D-472B-A390-E9828BF1533A}" type="pres">
      <dgm:prSet presAssocID="{AC39993A-5B92-45F3-B478-1B7B0ECF2A97}" presName="sibTrans" presStyleCnt="0"/>
      <dgm:spPr/>
    </dgm:pt>
    <dgm:pt modelId="{538C88D6-1B43-466B-871F-FD8D1561F6A4}" type="pres">
      <dgm:prSet presAssocID="{1D875F0F-7F9C-4742-993D-3213D66AFDC0}" presName="compNode" presStyleCnt="0"/>
      <dgm:spPr/>
    </dgm:pt>
    <dgm:pt modelId="{C1BBC625-A89E-426B-A120-B38D6BCE0635}" type="pres">
      <dgm:prSet presAssocID="{1D875F0F-7F9C-4742-993D-3213D66AFDC0}" presName="bgRect" presStyleLbl="bgShp" presStyleIdx="3" presStyleCnt="4"/>
      <dgm:spPr/>
    </dgm:pt>
    <dgm:pt modelId="{E24E4675-F4E7-4DED-A10C-5D574748CF48}" type="pres">
      <dgm:prSet presAssocID="{1D875F0F-7F9C-4742-993D-3213D66AFD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E7AD573D-7B35-431B-B510-C4F2CDF1E26E}" type="pres">
      <dgm:prSet presAssocID="{1D875F0F-7F9C-4742-993D-3213D66AFDC0}" presName="spaceRect" presStyleCnt="0"/>
      <dgm:spPr/>
    </dgm:pt>
    <dgm:pt modelId="{270C09FD-8BA6-41DF-B998-872ED3EE9DD2}" type="pres">
      <dgm:prSet presAssocID="{1D875F0F-7F9C-4742-993D-3213D66AFDC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64780B-91CA-4D9E-95EE-934A1648894A}" type="presOf" srcId="{1461B0C9-E967-4CBD-ACF7-BC58308D6391}" destId="{74E1BADF-1986-4571-B445-FF41DDC9E9EF}" srcOrd="0" destOrd="0" presId="urn:microsoft.com/office/officeart/2018/2/layout/IconVerticalSolidList#7"/>
    <dgm:cxn modelId="{378AB30F-10BC-4789-A2BE-C4850459C0BA}" srcId="{DD2DC2D3-82D0-4371-A7F2-4805F816BDDB}" destId="{1461B0C9-E967-4CBD-ACF7-BC58308D6391}" srcOrd="1" destOrd="0" parTransId="{B9C00E36-4FD8-4768-8023-A391D158621C}" sibTransId="{34791EAB-5E4D-4A82-A650-99F661703D4D}"/>
    <dgm:cxn modelId="{9293631B-3F27-4066-ADE4-940CF514FD24}" type="presOf" srcId="{6919628E-FFC1-45AC-A24F-FEF2B51CFDE7}" destId="{804F19D0-33AB-4DB3-BA33-AB9DEABD2C5B}" srcOrd="0" destOrd="0" presId="urn:microsoft.com/office/officeart/2018/2/layout/IconVerticalSolidList#7"/>
    <dgm:cxn modelId="{D8309557-759E-4E4C-A08E-4E651006C7EB}" srcId="{DD2DC2D3-82D0-4371-A7F2-4805F816BDDB}" destId="{1D875F0F-7F9C-4742-993D-3213D66AFDC0}" srcOrd="3" destOrd="0" parTransId="{086A3195-6962-420E-AB52-04CD00500730}" sibTransId="{2F1BE048-3245-41FA-90B8-D313AD8E6011}"/>
    <dgm:cxn modelId="{6EA23284-0075-4CD4-AAD6-2821F47DED17}" srcId="{DD2DC2D3-82D0-4371-A7F2-4805F816BDDB}" destId="{2E760CFB-E753-4D43-B592-F5EE0B488AEF}" srcOrd="0" destOrd="0" parTransId="{7B0AD407-4244-4C5F-9EEC-0B7A6F1F609A}" sibTransId="{5FE4F1E8-BB24-42C5-B814-CEF900C820DE}"/>
    <dgm:cxn modelId="{EF650290-7D4A-4262-97E4-8D2A77479091}" srcId="{DD2DC2D3-82D0-4371-A7F2-4805F816BDDB}" destId="{6919628E-FFC1-45AC-A24F-FEF2B51CFDE7}" srcOrd="2" destOrd="0" parTransId="{A2D2B44D-1F1A-4C02-89BC-9AC97469561C}" sibTransId="{AC39993A-5B92-45F3-B478-1B7B0ECF2A97}"/>
    <dgm:cxn modelId="{D93668A2-8379-4582-A4E7-CE9479FF53DE}" type="presOf" srcId="{2E760CFB-E753-4D43-B592-F5EE0B488AEF}" destId="{8D975C76-CD99-474D-84D6-0CEFB9374793}" srcOrd="0" destOrd="0" presId="urn:microsoft.com/office/officeart/2018/2/layout/IconVerticalSolidList#7"/>
    <dgm:cxn modelId="{89009EAD-8040-4481-8B40-D714970430C5}" type="presOf" srcId="{DD2DC2D3-82D0-4371-A7F2-4805F816BDDB}" destId="{F811BA0C-78B2-49AB-9C37-DD98B7844947}" srcOrd="0" destOrd="0" presId="urn:microsoft.com/office/officeart/2018/2/layout/IconVerticalSolidList#7"/>
    <dgm:cxn modelId="{F37685D2-5A31-4B1D-8D9B-4962C0EDCAF2}" type="presOf" srcId="{1D875F0F-7F9C-4742-993D-3213D66AFDC0}" destId="{270C09FD-8BA6-41DF-B998-872ED3EE9DD2}" srcOrd="0" destOrd="0" presId="urn:microsoft.com/office/officeart/2018/2/layout/IconVerticalSolidList#7"/>
    <dgm:cxn modelId="{169407CC-EDC5-4B8F-A6BD-39C83FF7D11D}" type="presParOf" srcId="{F811BA0C-78B2-49AB-9C37-DD98B7844947}" destId="{381EE4E2-D774-444A-87A1-6C14A817112A}" srcOrd="0" destOrd="0" presId="urn:microsoft.com/office/officeart/2018/2/layout/IconVerticalSolidList#7"/>
    <dgm:cxn modelId="{5292F0A0-A469-406C-8806-CF911DEC5EBC}" type="presParOf" srcId="{381EE4E2-D774-444A-87A1-6C14A817112A}" destId="{6E23D137-A7B3-45A2-9C89-B33541B65EAB}" srcOrd="0" destOrd="0" presId="urn:microsoft.com/office/officeart/2018/2/layout/IconVerticalSolidList#7"/>
    <dgm:cxn modelId="{52A5A157-846F-4083-ACD2-4866A1E14058}" type="presParOf" srcId="{381EE4E2-D774-444A-87A1-6C14A817112A}" destId="{AC83F018-C257-4DA6-BC5A-34851108C1FB}" srcOrd="1" destOrd="0" presId="urn:microsoft.com/office/officeart/2018/2/layout/IconVerticalSolidList#7"/>
    <dgm:cxn modelId="{8B0E3669-9670-4732-8EF2-F2592D7FF689}" type="presParOf" srcId="{381EE4E2-D774-444A-87A1-6C14A817112A}" destId="{82FA3A1C-0E03-4CEB-AA26-AF223F18ED44}" srcOrd="2" destOrd="0" presId="urn:microsoft.com/office/officeart/2018/2/layout/IconVerticalSolidList#7"/>
    <dgm:cxn modelId="{EA7704F3-95B7-42AA-A17A-7D7F18179859}" type="presParOf" srcId="{381EE4E2-D774-444A-87A1-6C14A817112A}" destId="{8D975C76-CD99-474D-84D6-0CEFB9374793}" srcOrd="3" destOrd="0" presId="urn:microsoft.com/office/officeart/2018/2/layout/IconVerticalSolidList#7"/>
    <dgm:cxn modelId="{36C142F5-7EB4-41B2-A054-CA94E0072385}" type="presParOf" srcId="{F811BA0C-78B2-49AB-9C37-DD98B7844947}" destId="{62A3AFF9-24B7-41B4-83A7-30E2106FDDB6}" srcOrd="1" destOrd="0" presId="urn:microsoft.com/office/officeart/2018/2/layout/IconVerticalSolidList#7"/>
    <dgm:cxn modelId="{51918E19-84CE-4CBE-9A2B-9E6D12CE0E5A}" type="presParOf" srcId="{F811BA0C-78B2-49AB-9C37-DD98B7844947}" destId="{52AAB3B5-67CA-40BB-85C9-65D1CE13148E}" srcOrd="2" destOrd="0" presId="urn:microsoft.com/office/officeart/2018/2/layout/IconVerticalSolidList#7"/>
    <dgm:cxn modelId="{D75F7FFB-0CFE-4556-B162-8CB415BA68BC}" type="presParOf" srcId="{52AAB3B5-67CA-40BB-85C9-65D1CE13148E}" destId="{A160BC8F-B4DB-4600-B95E-05295B8BA572}" srcOrd="0" destOrd="0" presId="urn:microsoft.com/office/officeart/2018/2/layout/IconVerticalSolidList#7"/>
    <dgm:cxn modelId="{645F7ABA-8542-4F3C-8612-CEDF3FE26798}" type="presParOf" srcId="{52AAB3B5-67CA-40BB-85C9-65D1CE13148E}" destId="{D7FC8D73-F290-4A15-A2CB-4AED4790D381}" srcOrd="1" destOrd="0" presId="urn:microsoft.com/office/officeart/2018/2/layout/IconVerticalSolidList#7"/>
    <dgm:cxn modelId="{931FE751-716B-4D86-84D6-ABE7A20AE698}" type="presParOf" srcId="{52AAB3B5-67CA-40BB-85C9-65D1CE13148E}" destId="{83466813-E4E0-48D0-81F2-7B630E0D3972}" srcOrd="2" destOrd="0" presId="urn:microsoft.com/office/officeart/2018/2/layout/IconVerticalSolidList#7"/>
    <dgm:cxn modelId="{FFD2845D-A303-4ACF-9994-6BF9AB893435}" type="presParOf" srcId="{52AAB3B5-67CA-40BB-85C9-65D1CE13148E}" destId="{74E1BADF-1986-4571-B445-FF41DDC9E9EF}" srcOrd="3" destOrd="0" presId="urn:microsoft.com/office/officeart/2018/2/layout/IconVerticalSolidList#7"/>
    <dgm:cxn modelId="{3DF9DF3D-5140-49D0-80BE-73EBA210D458}" type="presParOf" srcId="{F811BA0C-78B2-49AB-9C37-DD98B7844947}" destId="{3384EEB7-04BA-44EF-BFD5-8B30055C39CA}" srcOrd="3" destOrd="0" presId="urn:microsoft.com/office/officeart/2018/2/layout/IconVerticalSolidList#7"/>
    <dgm:cxn modelId="{9C9C613B-A51A-44E1-83C2-681AE95FD24B}" type="presParOf" srcId="{F811BA0C-78B2-49AB-9C37-DD98B7844947}" destId="{583FF432-DD41-41A9-9511-095C91270BB2}" srcOrd="4" destOrd="0" presId="urn:microsoft.com/office/officeart/2018/2/layout/IconVerticalSolidList#7"/>
    <dgm:cxn modelId="{35BFC10A-FA42-4D78-B7DF-399CF6CF3DDE}" type="presParOf" srcId="{583FF432-DD41-41A9-9511-095C91270BB2}" destId="{1FDC2334-7E47-4473-8981-EA4E9812A641}" srcOrd="0" destOrd="0" presId="urn:microsoft.com/office/officeart/2018/2/layout/IconVerticalSolidList#7"/>
    <dgm:cxn modelId="{07DA1128-97ED-4C71-83BD-8230BC769D88}" type="presParOf" srcId="{583FF432-DD41-41A9-9511-095C91270BB2}" destId="{EB976D62-B9C2-4C0A-8673-2BFE1C1060E9}" srcOrd="1" destOrd="0" presId="urn:microsoft.com/office/officeart/2018/2/layout/IconVerticalSolidList#7"/>
    <dgm:cxn modelId="{5E613EFC-F6CD-45AE-AF77-BE470938AD1C}" type="presParOf" srcId="{583FF432-DD41-41A9-9511-095C91270BB2}" destId="{F48431E9-11D6-478D-80F2-BC1509462DAA}" srcOrd="2" destOrd="0" presId="urn:microsoft.com/office/officeart/2018/2/layout/IconVerticalSolidList#7"/>
    <dgm:cxn modelId="{5FF908F3-4F53-44F0-805C-E8495FBFDF0B}" type="presParOf" srcId="{583FF432-DD41-41A9-9511-095C91270BB2}" destId="{804F19D0-33AB-4DB3-BA33-AB9DEABD2C5B}" srcOrd="3" destOrd="0" presId="urn:microsoft.com/office/officeart/2018/2/layout/IconVerticalSolidList#7"/>
    <dgm:cxn modelId="{CAA274CE-1634-4A0F-8140-E9F863890BAE}" type="presParOf" srcId="{F811BA0C-78B2-49AB-9C37-DD98B7844947}" destId="{26957B69-315D-472B-A390-E9828BF1533A}" srcOrd="5" destOrd="0" presId="urn:microsoft.com/office/officeart/2018/2/layout/IconVerticalSolidList#7"/>
    <dgm:cxn modelId="{0393B3D5-49A4-45CF-B57B-F68E174B3684}" type="presParOf" srcId="{F811BA0C-78B2-49AB-9C37-DD98B7844947}" destId="{538C88D6-1B43-466B-871F-FD8D1561F6A4}" srcOrd="6" destOrd="0" presId="urn:microsoft.com/office/officeart/2018/2/layout/IconVerticalSolidList#7"/>
    <dgm:cxn modelId="{469D33CA-9E74-484F-BC63-EF4F6E0B635B}" type="presParOf" srcId="{538C88D6-1B43-466B-871F-FD8D1561F6A4}" destId="{C1BBC625-A89E-426B-A120-B38D6BCE0635}" srcOrd="0" destOrd="0" presId="urn:microsoft.com/office/officeart/2018/2/layout/IconVerticalSolidList#7"/>
    <dgm:cxn modelId="{02CE48D8-B4B9-415E-9F5C-58F1463802A5}" type="presParOf" srcId="{538C88D6-1B43-466B-871F-FD8D1561F6A4}" destId="{E24E4675-F4E7-4DED-A10C-5D574748CF48}" srcOrd="1" destOrd="0" presId="urn:microsoft.com/office/officeart/2018/2/layout/IconVerticalSolidList#7"/>
    <dgm:cxn modelId="{3951C13F-6D37-43BF-B068-0C27A6FB9A1A}" type="presParOf" srcId="{538C88D6-1B43-466B-871F-FD8D1561F6A4}" destId="{E7AD573D-7B35-431B-B510-C4F2CDF1E26E}" srcOrd="2" destOrd="0" presId="urn:microsoft.com/office/officeart/2018/2/layout/IconVerticalSolidList#7"/>
    <dgm:cxn modelId="{B6852F1B-377F-4260-AC7F-52013E41FC4C}" type="presParOf" srcId="{538C88D6-1B43-466B-871F-FD8D1561F6A4}" destId="{270C09FD-8BA6-41DF-B998-872ED3EE9DD2}" srcOrd="3" destOrd="0" presId="urn:microsoft.com/office/officeart/2018/2/layout/IconVerticalSolidLis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AC3F73-5C98-439D-9125-38AD83EEF4FA}" type="doc">
      <dgm:prSet loTypeId="urn:microsoft.com/office/officeart/2018/2/layout/IconVerticalSolidList#8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6B2D9C-4827-4DE4-B96B-7E634C0C18ED}">
      <dgm:prSet/>
      <dgm:spPr/>
      <dgm:t>
        <a:bodyPr/>
        <a:lstStyle/>
        <a:p>
          <a:r>
            <a:rPr lang="cs-CZ"/>
            <a:t>Velké duševní vypětí, koncentrace a soustředění</a:t>
          </a:r>
          <a:endParaRPr lang="en-US"/>
        </a:p>
      </dgm:t>
    </dgm:pt>
    <dgm:pt modelId="{1C0784D7-E4D0-4309-AE56-1AEB50D00EA3}" type="parTrans" cxnId="{5FD1DF8C-B4B5-4EBF-832E-3769276AE756}">
      <dgm:prSet/>
      <dgm:spPr/>
      <dgm:t>
        <a:bodyPr/>
        <a:lstStyle/>
        <a:p>
          <a:endParaRPr lang="en-US"/>
        </a:p>
      </dgm:t>
    </dgm:pt>
    <dgm:pt modelId="{AEC41CF8-01C1-4F03-816E-B019FACDBE2D}" type="sibTrans" cxnId="{5FD1DF8C-B4B5-4EBF-832E-3769276AE756}">
      <dgm:prSet/>
      <dgm:spPr/>
      <dgm:t>
        <a:bodyPr/>
        <a:lstStyle/>
        <a:p>
          <a:endParaRPr lang="en-US"/>
        </a:p>
      </dgm:t>
    </dgm:pt>
    <dgm:pt modelId="{E3156C1B-A123-40F8-9D9D-6F7FD1F38A78}">
      <dgm:prSet/>
      <dgm:spPr/>
      <dgm:t>
        <a:bodyPr/>
        <a:lstStyle/>
        <a:p>
          <a:r>
            <a:rPr lang="cs-CZ"/>
            <a:t>Tvůrčí činnost v pravém slova smyslu</a:t>
          </a:r>
          <a:endParaRPr lang="en-US"/>
        </a:p>
      </dgm:t>
    </dgm:pt>
    <dgm:pt modelId="{A6064C6B-EFD9-418A-BFF7-3DF79C641540}" type="parTrans" cxnId="{D5C9D457-2452-49F7-A523-86C6F5061F8B}">
      <dgm:prSet/>
      <dgm:spPr/>
      <dgm:t>
        <a:bodyPr/>
        <a:lstStyle/>
        <a:p>
          <a:endParaRPr lang="en-US"/>
        </a:p>
      </dgm:t>
    </dgm:pt>
    <dgm:pt modelId="{E66D8746-ADE2-4DE9-846D-7F43C3C7C819}" type="sibTrans" cxnId="{D5C9D457-2452-49F7-A523-86C6F5061F8B}">
      <dgm:prSet/>
      <dgm:spPr/>
      <dgm:t>
        <a:bodyPr/>
        <a:lstStyle/>
        <a:p>
          <a:endParaRPr lang="en-US"/>
        </a:p>
      </dgm:t>
    </dgm:pt>
    <dgm:pt modelId="{E6162A63-1ED5-44F9-80CF-B6CD000D6D05}">
      <dgm:prSet/>
      <dgm:spPr/>
      <dgm:t>
        <a:bodyPr/>
        <a:lstStyle/>
        <a:p>
          <a:r>
            <a:rPr lang="cs-CZ"/>
            <a:t>Nečekaně se objevuje ta pravá myšlenka, základní pojetí</a:t>
          </a:r>
          <a:endParaRPr lang="en-US"/>
        </a:p>
      </dgm:t>
    </dgm:pt>
    <dgm:pt modelId="{D6CE4A65-7A59-4122-A49A-104B012EAC54}" type="parTrans" cxnId="{62B0D9B2-1F25-40E5-924B-E2EDE98442AE}">
      <dgm:prSet/>
      <dgm:spPr/>
      <dgm:t>
        <a:bodyPr/>
        <a:lstStyle/>
        <a:p>
          <a:endParaRPr lang="en-US"/>
        </a:p>
      </dgm:t>
    </dgm:pt>
    <dgm:pt modelId="{171776BE-02BD-44F3-9B30-4BEDEBDBABE3}" type="sibTrans" cxnId="{62B0D9B2-1F25-40E5-924B-E2EDE98442AE}">
      <dgm:prSet/>
      <dgm:spPr/>
      <dgm:t>
        <a:bodyPr/>
        <a:lstStyle/>
        <a:p>
          <a:endParaRPr lang="en-US"/>
        </a:p>
      </dgm:t>
    </dgm:pt>
    <dgm:pt modelId="{679C5E9E-8162-4E0E-8E78-40076A010966}" type="pres">
      <dgm:prSet presAssocID="{35AC3F73-5C98-439D-9125-38AD83EEF4FA}" presName="root" presStyleCnt="0">
        <dgm:presLayoutVars>
          <dgm:dir/>
          <dgm:resizeHandles val="exact"/>
        </dgm:presLayoutVars>
      </dgm:prSet>
      <dgm:spPr/>
    </dgm:pt>
    <dgm:pt modelId="{9B0EFBA2-4EC7-4035-A9B8-EA044BDE28D4}" type="pres">
      <dgm:prSet presAssocID="{C36B2D9C-4827-4DE4-B96B-7E634C0C18ED}" presName="compNode" presStyleCnt="0"/>
      <dgm:spPr/>
    </dgm:pt>
    <dgm:pt modelId="{92CF1272-2AE9-47C5-A7A4-F122E869CC0B}" type="pres">
      <dgm:prSet presAssocID="{C36B2D9C-4827-4DE4-B96B-7E634C0C18ED}" presName="bgRect" presStyleLbl="bgShp" presStyleIdx="0" presStyleCnt="3"/>
      <dgm:spPr/>
    </dgm:pt>
    <dgm:pt modelId="{635AC68A-F10A-4601-8073-EB935DF32460}" type="pres">
      <dgm:prSet presAssocID="{C36B2D9C-4827-4DE4-B96B-7E634C0C18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35D40A1-482A-46CF-B3F2-2A1596596708}" type="pres">
      <dgm:prSet presAssocID="{C36B2D9C-4827-4DE4-B96B-7E634C0C18ED}" presName="spaceRect" presStyleCnt="0"/>
      <dgm:spPr/>
    </dgm:pt>
    <dgm:pt modelId="{8AB07248-AED6-4C86-B261-A386B60AAC7A}" type="pres">
      <dgm:prSet presAssocID="{C36B2D9C-4827-4DE4-B96B-7E634C0C18ED}" presName="parTx" presStyleLbl="revTx" presStyleIdx="0" presStyleCnt="3">
        <dgm:presLayoutVars>
          <dgm:chMax val="0"/>
          <dgm:chPref val="0"/>
        </dgm:presLayoutVars>
      </dgm:prSet>
      <dgm:spPr/>
    </dgm:pt>
    <dgm:pt modelId="{CC0E0F2F-A958-4047-AEC8-D81BFD0AE55F}" type="pres">
      <dgm:prSet presAssocID="{AEC41CF8-01C1-4F03-816E-B019FACDBE2D}" presName="sibTrans" presStyleCnt="0"/>
      <dgm:spPr/>
    </dgm:pt>
    <dgm:pt modelId="{30C41807-C461-4738-8089-E4420F34E7BB}" type="pres">
      <dgm:prSet presAssocID="{E3156C1B-A123-40F8-9D9D-6F7FD1F38A78}" presName="compNode" presStyleCnt="0"/>
      <dgm:spPr/>
    </dgm:pt>
    <dgm:pt modelId="{3B1126E7-ED55-4F46-8878-672DB41BD804}" type="pres">
      <dgm:prSet presAssocID="{E3156C1B-A123-40F8-9D9D-6F7FD1F38A78}" presName="bgRect" presStyleLbl="bgShp" presStyleIdx="1" presStyleCnt="3"/>
      <dgm:spPr/>
    </dgm:pt>
    <dgm:pt modelId="{0D2BC35A-FCA1-411D-B61B-1100D67FC83D}" type="pres">
      <dgm:prSet presAssocID="{E3156C1B-A123-40F8-9D9D-6F7FD1F38A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269E0257-0CC5-4DAA-974E-84C2475B5B8C}" type="pres">
      <dgm:prSet presAssocID="{E3156C1B-A123-40F8-9D9D-6F7FD1F38A78}" presName="spaceRect" presStyleCnt="0"/>
      <dgm:spPr/>
    </dgm:pt>
    <dgm:pt modelId="{1B3959D2-53D8-44F2-A69A-C443712D0824}" type="pres">
      <dgm:prSet presAssocID="{E3156C1B-A123-40F8-9D9D-6F7FD1F38A78}" presName="parTx" presStyleLbl="revTx" presStyleIdx="1" presStyleCnt="3">
        <dgm:presLayoutVars>
          <dgm:chMax val="0"/>
          <dgm:chPref val="0"/>
        </dgm:presLayoutVars>
      </dgm:prSet>
      <dgm:spPr/>
    </dgm:pt>
    <dgm:pt modelId="{6D6B124B-594B-4245-850D-8B83315D066A}" type="pres">
      <dgm:prSet presAssocID="{E66D8746-ADE2-4DE9-846D-7F43C3C7C819}" presName="sibTrans" presStyleCnt="0"/>
      <dgm:spPr/>
    </dgm:pt>
    <dgm:pt modelId="{06A3E2CC-4583-41BD-94B5-E758CB6BB91E}" type="pres">
      <dgm:prSet presAssocID="{E6162A63-1ED5-44F9-80CF-B6CD000D6D05}" presName="compNode" presStyleCnt="0"/>
      <dgm:spPr/>
    </dgm:pt>
    <dgm:pt modelId="{52E79222-F238-4661-A9C5-26500E2156B8}" type="pres">
      <dgm:prSet presAssocID="{E6162A63-1ED5-44F9-80CF-B6CD000D6D05}" presName="bgRect" presStyleLbl="bgShp" presStyleIdx="2" presStyleCnt="3"/>
      <dgm:spPr/>
    </dgm:pt>
    <dgm:pt modelId="{DEB503B8-2ED9-4F8B-B87D-B74996FFCD32}" type="pres">
      <dgm:prSet presAssocID="{E6162A63-1ED5-44F9-80CF-B6CD000D6D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A5259E2-D4A9-496D-9C0D-84A5A098764D}" type="pres">
      <dgm:prSet presAssocID="{E6162A63-1ED5-44F9-80CF-B6CD000D6D05}" presName="spaceRect" presStyleCnt="0"/>
      <dgm:spPr/>
    </dgm:pt>
    <dgm:pt modelId="{C88EFDC1-C14F-47CE-80B9-F7CE5D06D5C2}" type="pres">
      <dgm:prSet presAssocID="{E6162A63-1ED5-44F9-80CF-B6CD000D6D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14F900-E6F7-4111-922A-0BA3AE98636F}" type="presOf" srcId="{C36B2D9C-4827-4DE4-B96B-7E634C0C18ED}" destId="{8AB07248-AED6-4C86-B261-A386B60AAC7A}" srcOrd="0" destOrd="0" presId="urn:microsoft.com/office/officeart/2018/2/layout/IconVerticalSolidList#8"/>
    <dgm:cxn modelId="{E01E0C08-7E17-4132-8F74-BE18C3FA3C3D}" type="presOf" srcId="{E6162A63-1ED5-44F9-80CF-B6CD000D6D05}" destId="{C88EFDC1-C14F-47CE-80B9-F7CE5D06D5C2}" srcOrd="0" destOrd="0" presId="urn:microsoft.com/office/officeart/2018/2/layout/IconVerticalSolidList#8"/>
    <dgm:cxn modelId="{21DD9E30-C0F8-48BB-9C63-5AA28ED5820E}" type="presOf" srcId="{35AC3F73-5C98-439D-9125-38AD83EEF4FA}" destId="{679C5E9E-8162-4E0E-8E78-40076A010966}" srcOrd="0" destOrd="0" presId="urn:microsoft.com/office/officeart/2018/2/layout/IconVerticalSolidList#8"/>
    <dgm:cxn modelId="{D5C9D457-2452-49F7-A523-86C6F5061F8B}" srcId="{35AC3F73-5C98-439D-9125-38AD83EEF4FA}" destId="{E3156C1B-A123-40F8-9D9D-6F7FD1F38A78}" srcOrd="1" destOrd="0" parTransId="{A6064C6B-EFD9-418A-BFF7-3DF79C641540}" sibTransId="{E66D8746-ADE2-4DE9-846D-7F43C3C7C819}"/>
    <dgm:cxn modelId="{5FD1DF8C-B4B5-4EBF-832E-3769276AE756}" srcId="{35AC3F73-5C98-439D-9125-38AD83EEF4FA}" destId="{C36B2D9C-4827-4DE4-B96B-7E634C0C18ED}" srcOrd="0" destOrd="0" parTransId="{1C0784D7-E4D0-4309-AE56-1AEB50D00EA3}" sibTransId="{AEC41CF8-01C1-4F03-816E-B019FACDBE2D}"/>
    <dgm:cxn modelId="{62B0D9B2-1F25-40E5-924B-E2EDE98442AE}" srcId="{35AC3F73-5C98-439D-9125-38AD83EEF4FA}" destId="{E6162A63-1ED5-44F9-80CF-B6CD000D6D05}" srcOrd="2" destOrd="0" parTransId="{D6CE4A65-7A59-4122-A49A-104B012EAC54}" sibTransId="{171776BE-02BD-44F3-9B30-4BEDEBDBABE3}"/>
    <dgm:cxn modelId="{A6E50CE0-CC76-42A0-A986-651BD43FA8CE}" type="presOf" srcId="{E3156C1B-A123-40F8-9D9D-6F7FD1F38A78}" destId="{1B3959D2-53D8-44F2-A69A-C443712D0824}" srcOrd="0" destOrd="0" presId="urn:microsoft.com/office/officeart/2018/2/layout/IconVerticalSolidList#8"/>
    <dgm:cxn modelId="{1407D789-8DC6-416F-9D6F-6C9D801CAE06}" type="presParOf" srcId="{679C5E9E-8162-4E0E-8E78-40076A010966}" destId="{9B0EFBA2-4EC7-4035-A9B8-EA044BDE28D4}" srcOrd="0" destOrd="0" presId="urn:microsoft.com/office/officeart/2018/2/layout/IconVerticalSolidList#8"/>
    <dgm:cxn modelId="{6257D2EC-AC88-462D-B179-269A9BA31808}" type="presParOf" srcId="{9B0EFBA2-4EC7-4035-A9B8-EA044BDE28D4}" destId="{92CF1272-2AE9-47C5-A7A4-F122E869CC0B}" srcOrd="0" destOrd="0" presId="urn:microsoft.com/office/officeart/2018/2/layout/IconVerticalSolidList#8"/>
    <dgm:cxn modelId="{EE07B991-FAFB-440A-893F-30778087D386}" type="presParOf" srcId="{9B0EFBA2-4EC7-4035-A9B8-EA044BDE28D4}" destId="{635AC68A-F10A-4601-8073-EB935DF32460}" srcOrd="1" destOrd="0" presId="urn:microsoft.com/office/officeart/2018/2/layout/IconVerticalSolidList#8"/>
    <dgm:cxn modelId="{A063146E-0DCB-4E6E-B3C7-F1CA37A8D3F9}" type="presParOf" srcId="{9B0EFBA2-4EC7-4035-A9B8-EA044BDE28D4}" destId="{935D40A1-482A-46CF-B3F2-2A1596596708}" srcOrd="2" destOrd="0" presId="urn:microsoft.com/office/officeart/2018/2/layout/IconVerticalSolidList#8"/>
    <dgm:cxn modelId="{BD36166D-67A8-4373-B5D4-9DB449109E9A}" type="presParOf" srcId="{9B0EFBA2-4EC7-4035-A9B8-EA044BDE28D4}" destId="{8AB07248-AED6-4C86-B261-A386B60AAC7A}" srcOrd="3" destOrd="0" presId="urn:microsoft.com/office/officeart/2018/2/layout/IconVerticalSolidList#8"/>
    <dgm:cxn modelId="{3844AA24-692C-449D-BC64-31C1CA67804C}" type="presParOf" srcId="{679C5E9E-8162-4E0E-8E78-40076A010966}" destId="{CC0E0F2F-A958-4047-AEC8-D81BFD0AE55F}" srcOrd="1" destOrd="0" presId="urn:microsoft.com/office/officeart/2018/2/layout/IconVerticalSolidList#8"/>
    <dgm:cxn modelId="{7CAF9E80-A4E2-4CAA-8A88-5CB1FB849FED}" type="presParOf" srcId="{679C5E9E-8162-4E0E-8E78-40076A010966}" destId="{30C41807-C461-4738-8089-E4420F34E7BB}" srcOrd="2" destOrd="0" presId="urn:microsoft.com/office/officeart/2018/2/layout/IconVerticalSolidList#8"/>
    <dgm:cxn modelId="{99BAEF21-2A23-45AF-8F94-087CEEEB0224}" type="presParOf" srcId="{30C41807-C461-4738-8089-E4420F34E7BB}" destId="{3B1126E7-ED55-4F46-8878-672DB41BD804}" srcOrd="0" destOrd="0" presId="urn:microsoft.com/office/officeart/2018/2/layout/IconVerticalSolidList#8"/>
    <dgm:cxn modelId="{B4720423-545E-43F5-9592-5F72C3F16285}" type="presParOf" srcId="{30C41807-C461-4738-8089-E4420F34E7BB}" destId="{0D2BC35A-FCA1-411D-B61B-1100D67FC83D}" srcOrd="1" destOrd="0" presId="urn:microsoft.com/office/officeart/2018/2/layout/IconVerticalSolidList#8"/>
    <dgm:cxn modelId="{6B1B9072-F38E-4698-ABCC-EA17628BDB0B}" type="presParOf" srcId="{30C41807-C461-4738-8089-E4420F34E7BB}" destId="{269E0257-0CC5-4DAA-974E-84C2475B5B8C}" srcOrd="2" destOrd="0" presId="urn:microsoft.com/office/officeart/2018/2/layout/IconVerticalSolidList#8"/>
    <dgm:cxn modelId="{7DC6EE6F-C326-4B28-85A1-8F905998AB83}" type="presParOf" srcId="{30C41807-C461-4738-8089-E4420F34E7BB}" destId="{1B3959D2-53D8-44F2-A69A-C443712D0824}" srcOrd="3" destOrd="0" presId="urn:microsoft.com/office/officeart/2018/2/layout/IconVerticalSolidList#8"/>
    <dgm:cxn modelId="{1523F365-63C4-4002-9CF0-2BE182F6387B}" type="presParOf" srcId="{679C5E9E-8162-4E0E-8E78-40076A010966}" destId="{6D6B124B-594B-4245-850D-8B83315D066A}" srcOrd="3" destOrd="0" presId="urn:microsoft.com/office/officeart/2018/2/layout/IconVerticalSolidList#8"/>
    <dgm:cxn modelId="{E6BA8406-5C62-473B-8820-18F80B13CB81}" type="presParOf" srcId="{679C5E9E-8162-4E0E-8E78-40076A010966}" destId="{06A3E2CC-4583-41BD-94B5-E758CB6BB91E}" srcOrd="4" destOrd="0" presId="urn:microsoft.com/office/officeart/2018/2/layout/IconVerticalSolidList#8"/>
    <dgm:cxn modelId="{2BEB0D10-F831-4314-B272-278FCF128530}" type="presParOf" srcId="{06A3E2CC-4583-41BD-94B5-E758CB6BB91E}" destId="{52E79222-F238-4661-A9C5-26500E2156B8}" srcOrd="0" destOrd="0" presId="urn:microsoft.com/office/officeart/2018/2/layout/IconVerticalSolidList#8"/>
    <dgm:cxn modelId="{72AA8068-7F17-4D31-89F9-6A7294F532E9}" type="presParOf" srcId="{06A3E2CC-4583-41BD-94B5-E758CB6BB91E}" destId="{DEB503B8-2ED9-4F8B-B87D-B74996FFCD32}" srcOrd="1" destOrd="0" presId="urn:microsoft.com/office/officeart/2018/2/layout/IconVerticalSolidList#8"/>
    <dgm:cxn modelId="{42CE2CCE-5EF9-4B28-9CDA-177EF56D84CE}" type="presParOf" srcId="{06A3E2CC-4583-41BD-94B5-E758CB6BB91E}" destId="{8A5259E2-D4A9-496D-9C0D-84A5A098764D}" srcOrd="2" destOrd="0" presId="urn:microsoft.com/office/officeart/2018/2/layout/IconVerticalSolidList#8"/>
    <dgm:cxn modelId="{996EDED4-8B84-4607-A723-8178483EAA6D}" type="presParOf" srcId="{06A3E2CC-4583-41BD-94B5-E758CB6BB91E}" destId="{C88EFDC1-C14F-47CE-80B9-F7CE5D06D5C2}" srcOrd="3" destOrd="0" presId="urn:microsoft.com/office/officeart/2018/2/layout/IconVerticalSolidLis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582169-6781-44B8-8D52-C6F1EF4A417A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DE60EAF-D84E-4B8C-B3E1-CF565D7E0804}">
      <dgm:prSet custT="1"/>
      <dgm:spPr/>
      <dgm:t>
        <a:bodyPr/>
        <a:lstStyle/>
        <a:p>
          <a:pPr algn="just"/>
          <a:r>
            <a:rPr lang="cs-CZ" sz="2800" dirty="0"/>
            <a:t>Myšlenku zachytíme, ověřujeme a dále zdokonalujeme, než nám vymizí</a:t>
          </a:r>
          <a:endParaRPr lang="en-US" sz="2800" dirty="0"/>
        </a:p>
      </dgm:t>
    </dgm:pt>
    <dgm:pt modelId="{1C54AA04-FE1A-4272-ABBF-2A5DD7ABDB6A}" type="parTrans" cxnId="{A4DBB167-1559-4B59-8E6B-39E50D8E9E2A}">
      <dgm:prSet/>
      <dgm:spPr/>
      <dgm:t>
        <a:bodyPr/>
        <a:lstStyle/>
        <a:p>
          <a:endParaRPr lang="en-US"/>
        </a:p>
      </dgm:t>
    </dgm:pt>
    <dgm:pt modelId="{DC8E5816-F233-4E45-A2E7-509CAAEE1A39}" type="sibTrans" cxnId="{A4DBB167-1559-4B59-8E6B-39E50D8E9E2A}">
      <dgm:prSet/>
      <dgm:spPr/>
      <dgm:t>
        <a:bodyPr/>
        <a:lstStyle/>
        <a:p>
          <a:endParaRPr lang="en-US"/>
        </a:p>
      </dgm:t>
    </dgm:pt>
    <dgm:pt modelId="{A7DB3B2F-A8A4-4F2D-9D5E-8DA965AB3E80}">
      <dgm:prSet custT="1"/>
      <dgm:spPr/>
      <dgm:t>
        <a:bodyPr/>
        <a:lstStyle/>
        <a:p>
          <a:r>
            <a:rPr lang="cs-CZ" sz="3600" dirty="0"/>
            <a:t>Formulujeme ji do konečné podoby</a:t>
          </a:r>
          <a:endParaRPr lang="en-US" sz="3600" dirty="0"/>
        </a:p>
      </dgm:t>
    </dgm:pt>
    <dgm:pt modelId="{1D9BCEAC-EF92-4F1F-96F0-5527426CC442}" type="parTrans" cxnId="{93C88523-134D-4266-9143-5ED46B90EF7E}">
      <dgm:prSet/>
      <dgm:spPr/>
      <dgm:t>
        <a:bodyPr/>
        <a:lstStyle/>
        <a:p>
          <a:endParaRPr lang="en-US"/>
        </a:p>
      </dgm:t>
    </dgm:pt>
    <dgm:pt modelId="{8CC8F389-777A-43BC-92D8-9D275E6C70BE}" type="sibTrans" cxnId="{93C88523-134D-4266-9143-5ED46B90EF7E}">
      <dgm:prSet/>
      <dgm:spPr/>
      <dgm:t>
        <a:bodyPr/>
        <a:lstStyle/>
        <a:p>
          <a:endParaRPr lang="en-US"/>
        </a:p>
      </dgm:t>
    </dgm:pt>
    <dgm:pt modelId="{46352AEF-2007-4D8E-93F7-308F7A741D14}">
      <dgm:prSet/>
      <dgm:spPr/>
      <dgm:t>
        <a:bodyPr/>
        <a:lstStyle/>
        <a:p>
          <a:r>
            <a:rPr lang="cs-CZ" b="1" dirty="0"/>
            <a:t>Stojí to hodně úsilí, chce to trpělivost a sebekritičnost</a:t>
          </a:r>
          <a:endParaRPr lang="en-US" dirty="0"/>
        </a:p>
      </dgm:t>
    </dgm:pt>
    <dgm:pt modelId="{BA54B1CF-D481-4E88-A732-788D3D811E5F}" type="parTrans" cxnId="{7A007C10-B356-48AC-9266-C8F854D9D947}">
      <dgm:prSet/>
      <dgm:spPr/>
      <dgm:t>
        <a:bodyPr/>
        <a:lstStyle/>
        <a:p>
          <a:endParaRPr lang="en-US"/>
        </a:p>
      </dgm:t>
    </dgm:pt>
    <dgm:pt modelId="{C30A68D6-9C68-4F01-BB70-ADB48955B84A}" type="sibTrans" cxnId="{7A007C10-B356-48AC-9266-C8F854D9D947}">
      <dgm:prSet/>
      <dgm:spPr/>
      <dgm:t>
        <a:bodyPr/>
        <a:lstStyle/>
        <a:p>
          <a:endParaRPr lang="en-US"/>
        </a:p>
      </dgm:t>
    </dgm:pt>
    <dgm:pt modelId="{8BCA752C-0D8A-4867-B29A-9DC298E5C3D4}" type="pres">
      <dgm:prSet presAssocID="{FB582169-6781-44B8-8D52-C6F1EF4A417A}" presName="outerComposite" presStyleCnt="0">
        <dgm:presLayoutVars>
          <dgm:chMax val="5"/>
          <dgm:dir/>
          <dgm:resizeHandles val="exact"/>
        </dgm:presLayoutVars>
      </dgm:prSet>
      <dgm:spPr/>
    </dgm:pt>
    <dgm:pt modelId="{4633C88F-AD18-46A1-B8D3-25EC0E036EDC}" type="pres">
      <dgm:prSet presAssocID="{FB582169-6781-44B8-8D52-C6F1EF4A417A}" presName="dummyMaxCanvas" presStyleCnt="0">
        <dgm:presLayoutVars/>
      </dgm:prSet>
      <dgm:spPr/>
    </dgm:pt>
    <dgm:pt modelId="{4A205C73-461A-40B6-A229-7B2F474FFDFD}" type="pres">
      <dgm:prSet presAssocID="{FB582169-6781-44B8-8D52-C6F1EF4A417A}" presName="ThreeNodes_1" presStyleLbl="node1" presStyleIdx="0" presStyleCnt="3">
        <dgm:presLayoutVars>
          <dgm:bulletEnabled val="1"/>
        </dgm:presLayoutVars>
      </dgm:prSet>
      <dgm:spPr/>
    </dgm:pt>
    <dgm:pt modelId="{0DF46D65-CFCC-497F-B31F-06A7C0322C77}" type="pres">
      <dgm:prSet presAssocID="{FB582169-6781-44B8-8D52-C6F1EF4A417A}" presName="ThreeNodes_2" presStyleLbl="node1" presStyleIdx="1" presStyleCnt="3">
        <dgm:presLayoutVars>
          <dgm:bulletEnabled val="1"/>
        </dgm:presLayoutVars>
      </dgm:prSet>
      <dgm:spPr/>
    </dgm:pt>
    <dgm:pt modelId="{D6593DB7-6DCF-4C61-9826-4858CF27A64B}" type="pres">
      <dgm:prSet presAssocID="{FB582169-6781-44B8-8D52-C6F1EF4A417A}" presName="ThreeNodes_3" presStyleLbl="node1" presStyleIdx="2" presStyleCnt="3">
        <dgm:presLayoutVars>
          <dgm:bulletEnabled val="1"/>
        </dgm:presLayoutVars>
      </dgm:prSet>
      <dgm:spPr/>
    </dgm:pt>
    <dgm:pt modelId="{CFD387F1-AB49-4638-8BE4-8DEB72083473}" type="pres">
      <dgm:prSet presAssocID="{FB582169-6781-44B8-8D52-C6F1EF4A417A}" presName="ThreeConn_1-2" presStyleLbl="fgAccFollowNode1" presStyleIdx="0" presStyleCnt="2">
        <dgm:presLayoutVars>
          <dgm:bulletEnabled val="1"/>
        </dgm:presLayoutVars>
      </dgm:prSet>
      <dgm:spPr/>
    </dgm:pt>
    <dgm:pt modelId="{3FB2DAA7-1274-4A02-96C3-70DD1CC3DBEB}" type="pres">
      <dgm:prSet presAssocID="{FB582169-6781-44B8-8D52-C6F1EF4A417A}" presName="ThreeConn_2-3" presStyleLbl="fgAccFollowNode1" presStyleIdx="1" presStyleCnt="2">
        <dgm:presLayoutVars>
          <dgm:bulletEnabled val="1"/>
        </dgm:presLayoutVars>
      </dgm:prSet>
      <dgm:spPr/>
    </dgm:pt>
    <dgm:pt modelId="{4CB4A61C-78D2-4075-BD87-9981EDF24434}" type="pres">
      <dgm:prSet presAssocID="{FB582169-6781-44B8-8D52-C6F1EF4A417A}" presName="ThreeNodes_1_text" presStyleLbl="node1" presStyleIdx="2" presStyleCnt="3">
        <dgm:presLayoutVars>
          <dgm:bulletEnabled val="1"/>
        </dgm:presLayoutVars>
      </dgm:prSet>
      <dgm:spPr/>
    </dgm:pt>
    <dgm:pt modelId="{2AE86003-7959-4078-B837-F6321DD844AA}" type="pres">
      <dgm:prSet presAssocID="{FB582169-6781-44B8-8D52-C6F1EF4A417A}" presName="ThreeNodes_2_text" presStyleLbl="node1" presStyleIdx="2" presStyleCnt="3">
        <dgm:presLayoutVars>
          <dgm:bulletEnabled val="1"/>
        </dgm:presLayoutVars>
      </dgm:prSet>
      <dgm:spPr/>
    </dgm:pt>
    <dgm:pt modelId="{744587C5-BAEC-4624-8B7D-BF208856FB2E}" type="pres">
      <dgm:prSet presAssocID="{FB582169-6781-44B8-8D52-C6F1EF4A417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A007C10-B356-48AC-9266-C8F854D9D947}" srcId="{FB582169-6781-44B8-8D52-C6F1EF4A417A}" destId="{46352AEF-2007-4D8E-93F7-308F7A741D14}" srcOrd="2" destOrd="0" parTransId="{BA54B1CF-D481-4E88-A732-788D3D811E5F}" sibTransId="{C30A68D6-9C68-4F01-BB70-ADB48955B84A}"/>
    <dgm:cxn modelId="{93C88523-134D-4266-9143-5ED46B90EF7E}" srcId="{FB582169-6781-44B8-8D52-C6F1EF4A417A}" destId="{A7DB3B2F-A8A4-4F2D-9D5E-8DA965AB3E80}" srcOrd="1" destOrd="0" parTransId="{1D9BCEAC-EF92-4F1F-96F0-5527426CC442}" sibTransId="{8CC8F389-777A-43BC-92D8-9D275E6C70BE}"/>
    <dgm:cxn modelId="{D9E48363-FAF8-40F6-9BBC-0477EF885C8E}" type="presOf" srcId="{A7DB3B2F-A8A4-4F2D-9D5E-8DA965AB3E80}" destId="{0DF46D65-CFCC-497F-B31F-06A7C0322C77}" srcOrd="0" destOrd="0" presId="urn:microsoft.com/office/officeart/2005/8/layout/vProcess5"/>
    <dgm:cxn modelId="{A4DBB167-1559-4B59-8E6B-39E50D8E9E2A}" srcId="{FB582169-6781-44B8-8D52-C6F1EF4A417A}" destId="{6DE60EAF-D84E-4B8C-B3E1-CF565D7E0804}" srcOrd="0" destOrd="0" parTransId="{1C54AA04-FE1A-4272-ABBF-2A5DD7ABDB6A}" sibTransId="{DC8E5816-F233-4E45-A2E7-509CAAEE1A39}"/>
    <dgm:cxn modelId="{4EC24972-251F-4893-9259-884E5313D509}" type="presOf" srcId="{A7DB3B2F-A8A4-4F2D-9D5E-8DA965AB3E80}" destId="{2AE86003-7959-4078-B837-F6321DD844AA}" srcOrd="1" destOrd="0" presId="urn:microsoft.com/office/officeart/2005/8/layout/vProcess5"/>
    <dgm:cxn modelId="{761D7B7F-CE63-4C5E-B7F1-CB01454CB298}" type="presOf" srcId="{DC8E5816-F233-4E45-A2E7-509CAAEE1A39}" destId="{CFD387F1-AB49-4638-8BE4-8DEB72083473}" srcOrd="0" destOrd="0" presId="urn:microsoft.com/office/officeart/2005/8/layout/vProcess5"/>
    <dgm:cxn modelId="{D5A11187-66E3-4355-99D2-2DBBF8A273D0}" type="presOf" srcId="{6DE60EAF-D84E-4B8C-B3E1-CF565D7E0804}" destId="{4CB4A61C-78D2-4075-BD87-9981EDF24434}" srcOrd="1" destOrd="0" presId="urn:microsoft.com/office/officeart/2005/8/layout/vProcess5"/>
    <dgm:cxn modelId="{2497A2A4-1671-4D88-9892-642D3F5E3F7B}" type="presOf" srcId="{FB582169-6781-44B8-8D52-C6F1EF4A417A}" destId="{8BCA752C-0D8A-4867-B29A-9DC298E5C3D4}" srcOrd="0" destOrd="0" presId="urn:microsoft.com/office/officeart/2005/8/layout/vProcess5"/>
    <dgm:cxn modelId="{3582A9C1-9A2B-42D7-9FD9-B1D24771EC56}" type="presOf" srcId="{6DE60EAF-D84E-4B8C-B3E1-CF565D7E0804}" destId="{4A205C73-461A-40B6-A229-7B2F474FFDFD}" srcOrd="0" destOrd="0" presId="urn:microsoft.com/office/officeart/2005/8/layout/vProcess5"/>
    <dgm:cxn modelId="{3D4C7CD7-1A0C-47A6-8300-7A1EE820B288}" type="presOf" srcId="{46352AEF-2007-4D8E-93F7-308F7A741D14}" destId="{744587C5-BAEC-4624-8B7D-BF208856FB2E}" srcOrd="1" destOrd="0" presId="urn:microsoft.com/office/officeart/2005/8/layout/vProcess5"/>
    <dgm:cxn modelId="{F47E86E0-A127-4FE1-8505-5F166A97FEEE}" type="presOf" srcId="{46352AEF-2007-4D8E-93F7-308F7A741D14}" destId="{D6593DB7-6DCF-4C61-9826-4858CF27A64B}" srcOrd="0" destOrd="0" presId="urn:microsoft.com/office/officeart/2005/8/layout/vProcess5"/>
    <dgm:cxn modelId="{4A040DF6-3D5B-49FF-9BAA-292BACB2F69A}" type="presOf" srcId="{8CC8F389-777A-43BC-92D8-9D275E6C70BE}" destId="{3FB2DAA7-1274-4A02-96C3-70DD1CC3DBEB}" srcOrd="0" destOrd="0" presId="urn:microsoft.com/office/officeart/2005/8/layout/vProcess5"/>
    <dgm:cxn modelId="{D86A9D4A-31A5-458D-8160-CACC7E824BF2}" type="presParOf" srcId="{8BCA752C-0D8A-4867-B29A-9DC298E5C3D4}" destId="{4633C88F-AD18-46A1-B8D3-25EC0E036EDC}" srcOrd="0" destOrd="0" presId="urn:microsoft.com/office/officeart/2005/8/layout/vProcess5"/>
    <dgm:cxn modelId="{15259FFC-31B6-4280-8116-DCDDF1C3C8B1}" type="presParOf" srcId="{8BCA752C-0D8A-4867-B29A-9DC298E5C3D4}" destId="{4A205C73-461A-40B6-A229-7B2F474FFDFD}" srcOrd="1" destOrd="0" presId="urn:microsoft.com/office/officeart/2005/8/layout/vProcess5"/>
    <dgm:cxn modelId="{A42B2332-7985-4397-8C6C-352EF5042684}" type="presParOf" srcId="{8BCA752C-0D8A-4867-B29A-9DC298E5C3D4}" destId="{0DF46D65-CFCC-497F-B31F-06A7C0322C77}" srcOrd="2" destOrd="0" presId="urn:microsoft.com/office/officeart/2005/8/layout/vProcess5"/>
    <dgm:cxn modelId="{EC11DC22-9A80-4CD6-8F63-9737BF713A94}" type="presParOf" srcId="{8BCA752C-0D8A-4867-B29A-9DC298E5C3D4}" destId="{D6593DB7-6DCF-4C61-9826-4858CF27A64B}" srcOrd="3" destOrd="0" presId="urn:microsoft.com/office/officeart/2005/8/layout/vProcess5"/>
    <dgm:cxn modelId="{4EEB66B3-2BBA-4788-A1EF-09E54B2A8557}" type="presParOf" srcId="{8BCA752C-0D8A-4867-B29A-9DC298E5C3D4}" destId="{CFD387F1-AB49-4638-8BE4-8DEB72083473}" srcOrd="4" destOrd="0" presId="urn:microsoft.com/office/officeart/2005/8/layout/vProcess5"/>
    <dgm:cxn modelId="{A2E1DC3C-0B39-4698-8392-51B95A29DAE1}" type="presParOf" srcId="{8BCA752C-0D8A-4867-B29A-9DC298E5C3D4}" destId="{3FB2DAA7-1274-4A02-96C3-70DD1CC3DBEB}" srcOrd="5" destOrd="0" presId="urn:microsoft.com/office/officeart/2005/8/layout/vProcess5"/>
    <dgm:cxn modelId="{3F150B16-D2B3-4156-A8FD-D44434185445}" type="presParOf" srcId="{8BCA752C-0D8A-4867-B29A-9DC298E5C3D4}" destId="{4CB4A61C-78D2-4075-BD87-9981EDF24434}" srcOrd="6" destOrd="0" presId="urn:microsoft.com/office/officeart/2005/8/layout/vProcess5"/>
    <dgm:cxn modelId="{63FDDEBF-6A97-4DA2-8912-CEBDF1FB1827}" type="presParOf" srcId="{8BCA752C-0D8A-4867-B29A-9DC298E5C3D4}" destId="{2AE86003-7959-4078-B837-F6321DD844AA}" srcOrd="7" destOrd="0" presId="urn:microsoft.com/office/officeart/2005/8/layout/vProcess5"/>
    <dgm:cxn modelId="{B09D4AEE-2DB4-41FD-9C61-05A6DA8B5794}" type="presParOf" srcId="{8BCA752C-0D8A-4867-B29A-9DC298E5C3D4}" destId="{744587C5-BAEC-4624-8B7D-BF208856FB2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BAD71D-A06C-4090-BF24-7709629D93BB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EAEE2CF-1B8B-4560-A3B9-C711EDBCAC5C}">
      <dgm:prSet/>
      <dgm:spPr/>
      <dgm:t>
        <a:bodyPr/>
        <a:lstStyle/>
        <a:p>
          <a:r>
            <a:rPr lang="cs-CZ"/>
            <a:t>Spontánnost a volnost vyjadřování</a:t>
          </a:r>
          <a:endParaRPr lang="en-US"/>
        </a:p>
      </dgm:t>
    </dgm:pt>
    <dgm:pt modelId="{7EE97D32-C068-4555-ACB9-ACEE0A763790}" type="parTrans" cxnId="{F5B7F403-C6F0-4F09-AAF5-AAB78757B46A}">
      <dgm:prSet/>
      <dgm:spPr/>
      <dgm:t>
        <a:bodyPr/>
        <a:lstStyle/>
        <a:p>
          <a:endParaRPr lang="en-US"/>
        </a:p>
      </dgm:t>
    </dgm:pt>
    <dgm:pt modelId="{8FB2DF14-9E06-4B0F-8C0A-6B1407E6DAE9}" type="sibTrans" cxnId="{F5B7F403-C6F0-4F09-AAF5-AAB78757B46A}">
      <dgm:prSet/>
      <dgm:spPr/>
      <dgm:t>
        <a:bodyPr/>
        <a:lstStyle/>
        <a:p>
          <a:endParaRPr lang="en-US"/>
        </a:p>
      </dgm:t>
    </dgm:pt>
    <dgm:pt modelId="{51CA761D-78C1-4D51-ACCC-1A5C1E7B370B}">
      <dgm:prSet/>
      <dgm:spPr/>
      <dgm:t>
        <a:bodyPr/>
        <a:lstStyle/>
        <a:p>
          <a:r>
            <a:rPr lang="cs-CZ"/>
            <a:t>Osvojení dovedností a znalostí </a:t>
          </a:r>
          <a:endParaRPr lang="en-US"/>
        </a:p>
      </dgm:t>
    </dgm:pt>
    <dgm:pt modelId="{672CCD6C-AB85-4677-BA7E-C8284269B443}" type="parTrans" cxnId="{E8E8BBE1-5324-49F3-9F5C-0BFCC5438480}">
      <dgm:prSet/>
      <dgm:spPr/>
      <dgm:t>
        <a:bodyPr/>
        <a:lstStyle/>
        <a:p>
          <a:endParaRPr lang="en-US"/>
        </a:p>
      </dgm:t>
    </dgm:pt>
    <dgm:pt modelId="{0A260BBB-6307-4871-8CA6-88FE12ED48A3}" type="sibTrans" cxnId="{E8E8BBE1-5324-49F3-9F5C-0BFCC5438480}">
      <dgm:prSet/>
      <dgm:spPr/>
      <dgm:t>
        <a:bodyPr/>
        <a:lstStyle/>
        <a:p>
          <a:endParaRPr lang="en-US"/>
        </a:p>
      </dgm:t>
    </dgm:pt>
    <dgm:pt modelId="{EC005F27-0457-4D78-BCD4-BFEE378F1E02}">
      <dgm:prSet/>
      <dgm:spPr/>
      <dgm:t>
        <a:bodyPr/>
        <a:lstStyle/>
        <a:p>
          <a:r>
            <a:rPr lang="cs-CZ"/>
            <a:t>k lepšímu vyjadřování</a:t>
          </a:r>
          <a:endParaRPr lang="en-US"/>
        </a:p>
      </dgm:t>
    </dgm:pt>
    <dgm:pt modelId="{114869E2-BCEF-463A-80F2-BA4D113BD76B}" type="parTrans" cxnId="{9DC5D3C4-87B8-445E-BC18-D11D248F3D04}">
      <dgm:prSet/>
      <dgm:spPr/>
      <dgm:t>
        <a:bodyPr/>
        <a:lstStyle/>
        <a:p>
          <a:endParaRPr lang="en-US"/>
        </a:p>
      </dgm:t>
    </dgm:pt>
    <dgm:pt modelId="{FDA2D769-AC6E-4BAC-AD98-9D05AD2640E5}" type="sibTrans" cxnId="{9DC5D3C4-87B8-445E-BC18-D11D248F3D04}">
      <dgm:prSet/>
      <dgm:spPr/>
      <dgm:t>
        <a:bodyPr/>
        <a:lstStyle/>
        <a:p>
          <a:endParaRPr lang="en-US"/>
        </a:p>
      </dgm:t>
    </dgm:pt>
    <dgm:pt modelId="{4F740870-4779-4C0B-AF76-D62DA1F857C4}">
      <dgm:prSet/>
      <dgm:spPr/>
      <dgm:t>
        <a:bodyPr/>
        <a:lstStyle/>
        <a:p>
          <a:r>
            <a:rPr lang="cs-CZ"/>
            <a:t>Výsledkem jsou vynálezy a objevy</a:t>
          </a:r>
          <a:endParaRPr lang="en-US"/>
        </a:p>
      </dgm:t>
    </dgm:pt>
    <dgm:pt modelId="{3CC4B4A2-2C00-440A-BE40-D22B0155D331}" type="parTrans" cxnId="{3D93B9D1-C298-4729-B002-46EDD397C5A6}">
      <dgm:prSet/>
      <dgm:spPr/>
      <dgm:t>
        <a:bodyPr/>
        <a:lstStyle/>
        <a:p>
          <a:endParaRPr lang="en-US"/>
        </a:p>
      </dgm:t>
    </dgm:pt>
    <dgm:pt modelId="{0F9647D4-A930-4D3D-86EE-C86A7FAAE4B7}" type="sibTrans" cxnId="{3D93B9D1-C298-4729-B002-46EDD397C5A6}">
      <dgm:prSet/>
      <dgm:spPr/>
      <dgm:t>
        <a:bodyPr/>
        <a:lstStyle/>
        <a:p>
          <a:endParaRPr lang="en-US"/>
        </a:p>
      </dgm:t>
    </dgm:pt>
    <dgm:pt modelId="{BB14DCCA-7FFC-4768-94F1-DAD41840B1EC}">
      <dgm:prSet/>
      <dgm:spPr/>
      <dgm:t>
        <a:bodyPr/>
        <a:lstStyle/>
        <a:p>
          <a:r>
            <a:rPr lang="cs-CZ"/>
            <a:t>Hluboké pochopení problému</a:t>
          </a:r>
          <a:endParaRPr lang="en-US"/>
        </a:p>
      </dgm:t>
    </dgm:pt>
    <dgm:pt modelId="{93D00EB8-9A7F-44E7-ABF4-8995E97987CD}" type="parTrans" cxnId="{7EBC7F51-B9CC-41ED-A9BA-68815DE42BD5}">
      <dgm:prSet/>
      <dgm:spPr/>
      <dgm:t>
        <a:bodyPr/>
        <a:lstStyle/>
        <a:p>
          <a:endParaRPr lang="en-US"/>
        </a:p>
      </dgm:t>
    </dgm:pt>
    <dgm:pt modelId="{32A9D449-B540-460F-9DB9-B1A5E2B40F31}" type="sibTrans" cxnId="{7EBC7F51-B9CC-41ED-A9BA-68815DE42BD5}">
      <dgm:prSet/>
      <dgm:spPr/>
      <dgm:t>
        <a:bodyPr/>
        <a:lstStyle/>
        <a:p>
          <a:endParaRPr lang="en-US"/>
        </a:p>
      </dgm:t>
    </dgm:pt>
    <dgm:pt modelId="{9611F86B-CD70-4777-9CA9-6E0334912D74}">
      <dgm:prSet/>
      <dgm:spPr/>
      <dgm:t>
        <a:bodyPr/>
        <a:lstStyle/>
        <a:p>
          <a:r>
            <a:rPr lang="cs-CZ" i="1"/>
            <a:t>Vznik nových myšlenek překračujících individuální zkušenosti jedince, ale i lidstva</a:t>
          </a:r>
          <a:endParaRPr lang="en-US"/>
        </a:p>
      </dgm:t>
    </dgm:pt>
    <dgm:pt modelId="{27A177F1-1829-4072-AC91-DF282234CCC3}" type="parTrans" cxnId="{CC99578E-4CC4-4374-8739-3C37D048BE01}">
      <dgm:prSet/>
      <dgm:spPr/>
      <dgm:t>
        <a:bodyPr/>
        <a:lstStyle/>
        <a:p>
          <a:endParaRPr lang="en-US"/>
        </a:p>
      </dgm:t>
    </dgm:pt>
    <dgm:pt modelId="{1DCE4ED8-2EFF-4D4D-9D9A-400865BF3392}" type="sibTrans" cxnId="{CC99578E-4CC4-4374-8739-3C37D048BE01}">
      <dgm:prSet/>
      <dgm:spPr/>
      <dgm:t>
        <a:bodyPr/>
        <a:lstStyle/>
        <a:p>
          <a:endParaRPr lang="en-US"/>
        </a:p>
      </dgm:t>
    </dgm:pt>
    <dgm:pt modelId="{D834B5B4-B3AB-4994-B971-2BB88C3E5A1F}" type="pres">
      <dgm:prSet presAssocID="{7CBAD71D-A06C-4090-BF24-7709629D93BB}" presName="diagram" presStyleCnt="0">
        <dgm:presLayoutVars>
          <dgm:dir/>
          <dgm:resizeHandles val="exact"/>
        </dgm:presLayoutVars>
      </dgm:prSet>
      <dgm:spPr/>
    </dgm:pt>
    <dgm:pt modelId="{49FAD123-DF07-45B4-8B20-285E255B5402}" type="pres">
      <dgm:prSet presAssocID="{0EAEE2CF-1B8B-4560-A3B9-C711EDBCAC5C}" presName="node" presStyleLbl="node1" presStyleIdx="0" presStyleCnt="6">
        <dgm:presLayoutVars>
          <dgm:bulletEnabled val="1"/>
        </dgm:presLayoutVars>
      </dgm:prSet>
      <dgm:spPr/>
    </dgm:pt>
    <dgm:pt modelId="{CDFBC1D5-D17A-4DD1-89FB-5F67D3A486F3}" type="pres">
      <dgm:prSet presAssocID="{8FB2DF14-9E06-4B0F-8C0A-6B1407E6DAE9}" presName="sibTrans" presStyleCnt="0"/>
      <dgm:spPr/>
    </dgm:pt>
    <dgm:pt modelId="{DA0FCBCB-5A10-4AC6-9120-921ECD774D9E}" type="pres">
      <dgm:prSet presAssocID="{51CA761D-78C1-4D51-ACCC-1A5C1E7B370B}" presName="node" presStyleLbl="node1" presStyleIdx="1" presStyleCnt="6">
        <dgm:presLayoutVars>
          <dgm:bulletEnabled val="1"/>
        </dgm:presLayoutVars>
      </dgm:prSet>
      <dgm:spPr/>
    </dgm:pt>
    <dgm:pt modelId="{A84EE884-5D7F-46C3-A345-6A4C7CA767C3}" type="pres">
      <dgm:prSet presAssocID="{0A260BBB-6307-4871-8CA6-88FE12ED48A3}" presName="sibTrans" presStyleCnt="0"/>
      <dgm:spPr/>
    </dgm:pt>
    <dgm:pt modelId="{4866A5DC-E1AC-4084-B5E3-1AFDEB68E9FE}" type="pres">
      <dgm:prSet presAssocID="{EC005F27-0457-4D78-BCD4-BFEE378F1E02}" presName="node" presStyleLbl="node1" presStyleIdx="2" presStyleCnt="6">
        <dgm:presLayoutVars>
          <dgm:bulletEnabled val="1"/>
        </dgm:presLayoutVars>
      </dgm:prSet>
      <dgm:spPr/>
    </dgm:pt>
    <dgm:pt modelId="{E4BACC3F-C76D-4EFF-8901-2D5686B2AB2B}" type="pres">
      <dgm:prSet presAssocID="{FDA2D769-AC6E-4BAC-AD98-9D05AD2640E5}" presName="sibTrans" presStyleCnt="0"/>
      <dgm:spPr/>
    </dgm:pt>
    <dgm:pt modelId="{4550D9D3-E356-406C-BA85-0F81D1C02C8D}" type="pres">
      <dgm:prSet presAssocID="{4F740870-4779-4C0B-AF76-D62DA1F857C4}" presName="node" presStyleLbl="node1" presStyleIdx="3" presStyleCnt="6">
        <dgm:presLayoutVars>
          <dgm:bulletEnabled val="1"/>
        </dgm:presLayoutVars>
      </dgm:prSet>
      <dgm:spPr/>
    </dgm:pt>
    <dgm:pt modelId="{BBB6094F-5ACE-40DC-92E4-162E3FACAFB9}" type="pres">
      <dgm:prSet presAssocID="{0F9647D4-A930-4D3D-86EE-C86A7FAAE4B7}" presName="sibTrans" presStyleCnt="0"/>
      <dgm:spPr/>
    </dgm:pt>
    <dgm:pt modelId="{50C63EE6-602A-43C6-BAB5-5B3FB2FE9A61}" type="pres">
      <dgm:prSet presAssocID="{BB14DCCA-7FFC-4768-94F1-DAD41840B1EC}" presName="node" presStyleLbl="node1" presStyleIdx="4" presStyleCnt="6">
        <dgm:presLayoutVars>
          <dgm:bulletEnabled val="1"/>
        </dgm:presLayoutVars>
      </dgm:prSet>
      <dgm:spPr/>
    </dgm:pt>
    <dgm:pt modelId="{C1D0C2C0-AEE3-4104-8C20-42C56095F483}" type="pres">
      <dgm:prSet presAssocID="{32A9D449-B540-460F-9DB9-B1A5E2B40F31}" presName="sibTrans" presStyleCnt="0"/>
      <dgm:spPr/>
    </dgm:pt>
    <dgm:pt modelId="{822223A2-A3C9-4B02-9695-7C933FB339AD}" type="pres">
      <dgm:prSet presAssocID="{9611F86B-CD70-4777-9CA9-6E0334912D74}" presName="node" presStyleLbl="node1" presStyleIdx="5" presStyleCnt="6">
        <dgm:presLayoutVars>
          <dgm:bulletEnabled val="1"/>
        </dgm:presLayoutVars>
      </dgm:prSet>
      <dgm:spPr/>
    </dgm:pt>
  </dgm:ptLst>
  <dgm:cxnLst>
    <dgm:cxn modelId="{F5B7F403-C6F0-4F09-AAF5-AAB78757B46A}" srcId="{7CBAD71D-A06C-4090-BF24-7709629D93BB}" destId="{0EAEE2CF-1B8B-4560-A3B9-C711EDBCAC5C}" srcOrd="0" destOrd="0" parTransId="{7EE97D32-C068-4555-ACB9-ACEE0A763790}" sibTransId="{8FB2DF14-9E06-4B0F-8C0A-6B1407E6DAE9}"/>
    <dgm:cxn modelId="{E1178B67-8183-4555-8F77-DFD741047518}" type="presOf" srcId="{51CA761D-78C1-4D51-ACCC-1A5C1E7B370B}" destId="{DA0FCBCB-5A10-4AC6-9120-921ECD774D9E}" srcOrd="0" destOrd="0" presId="urn:microsoft.com/office/officeart/2005/8/layout/default"/>
    <dgm:cxn modelId="{9137486B-6DDA-4F69-A256-D872D907B095}" type="presOf" srcId="{BB14DCCA-7FFC-4768-94F1-DAD41840B1EC}" destId="{50C63EE6-602A-43C6-BAB5-5B3FB2FE9A61}" srcOrd="0" destOrd="0" presId="urn:microsoft.com/office/officeart/2005/8/layout/default"/>
    <dgm:cxn modelId="{55E5006C-2FD3-470C-9DD0-AAC2DC8DAB24}" type="presOf" srcId="{7CBAD71D-A06C-4090-BF24-7709629D93BB}" destId="{D834B5B4-B3AB-4994-B971-2BB88C3E5A1F}" srcOrd="0" destOrd="0" presId="urn:microsoft.com/office/officeart/2005/8/layout/default"/>
    <dgm:cxn modelId="{8706AA6C-19C8-4603-B8C7-C5ACB19A6458}" type="presOf" srcId="{EC005F27-0457-4D78-BCD4-BFEE378F1E02}" destId="{4866A5DC-E1AC-4084-B5E3-1AFDEB68E9FE}" srcOrd="0" destOrd="0" presId="urn:microsoft.com/office/officeart/2005/8/layout/default"/>
    <dgm:cxn modelId="{55B9884E-5878-42EA-BD30-F29C65EDE80C}" type="presOf" srcId="{4F740870-4779-4C0B-AF76-D62DA1F857C4}" destId="{4550D9D3-E356-406C-BA85-0F81D1C02C8D}" srcOrd="0" destOrd="0" presId="urn:microsoft.com/office/officeart/2005/8/layout/default"/>
    <dgm:cxn modelId="{7EBC7F51-B9CC-41ED-A9BA-68815DE42BD5}" srcId="{7CBAD71D-A06C-4090-BF24-7709629D93BB}" destId="{BB14DCCA-7FFC-4768-94F1-DAD41840B1EC}" srcOrd="4" destOrd="0" parTransId="{93D00EB8-9A7F-44E7-ABF4-8995E97987CD}" sibTransId="{32A9D449-B540-460F-9DB9-B1A5E2B40F31}"/>
    <dgm:cxn modelId="{CC99578E-4CC4-4374-8739-3C37D048BE01}" srcId="{7CBAD71D-A06C-4090-BF24-7709629D93BB}" destId="{9611F86B-CD70-4777-9CA9-6E0334912D74}" srcOrd="5" destOrd="0" parTransId="{27A177F1-1829-4072-AC91-DF282234CCC3}" sibTransId="{1DCE4ED8-2EFF-4D4D-9D9A-400865BF3392}"/>
    <dgm:cxn modelId="{31CB3C92-593E-4FC9-BE0E-F2EA00DE3DB1}" type="presOf" srcId="{0EAEE2CF-1B8B-4560-A3B9-C711EDBCAC5C}" destId="{49FAD123-DF07-45B4-8B20-285E255B5402}" srcOrd="0" destOrd="0" presId="urn:microsoft.com/office/officeart/2005/8/layout/default"/>
    <dgm:cxn modelId="{58DA8FBB-FD2D-460E-AAD7-62419862E526}" type="presOf" srcId="{9611F86B-CD70-4777-9CA9-6E0334912D74}" destId="{822223A2-A3C9-4B02-9695-7C933FB339AD}" srcOrd="0" destOrd="0" presId="urn:microsoft.com/office/officeart/2005/8/layout/default"/>
    <dgm:cxn modelId="{9DC5D3C4-87B8-445E-BC18-D11D248F3D04}" srcId="{7CBAD71D-A06C-4090-BF24-7709629D93BB}" destId="{EC005F27-0457-4D78-BCD4-BFEE378F1E02}" srcOrd="2" destOrd="0" parTransId="{114869E2-BCEF-463A-80F2-BA4D113BD76B}" sibTransId="{FDA2D769-AC6E-4BAC-AD98-9D05AD2640E5}"/>
    <dgm:cxn modelId="{3D93B9D1-C298-4729-B002-46EDD397C5A6}" srcId="{7CBAD71D-A06C-4090-BF24-7709629D93BB}" destId="{4F740870-4779-4C0B-AF76-D62DA1F857C4}" srcOrd="3" destOrd="0" parTransId="{3CC4B4A2-2C00-440A-BE40-D22B0155D331}" sibTransId="{0F9647D4-A930-4D3D-86EE-C86A7FAAE4B7}"/>
    <dgm:cxn modelId="{E8E8BBE1-5324-49F3-9F5C-0BFCC5438480}" srcId="{7CBAD71D-A06C-4090-BF24-7709629D93BB}" destId="{51CA761D-78C1-4D51-ACCC-1A5C1E7B370B}" srcOrd="1" destOrd="0" parTransId="{672CCD6C-AB85-4677-BA7E-C8284269B443}" sibTransId="{0A260BBB-6307-4871-8CA6-88FE12ED48A3}"/>
    <dgm:cxn modelId="{F265CFE8-9A9E-43C9-8A07-A3FBE54472AE}" type="presParOf" srcId="{D834B5B4-B3AB-4994-B971-2BB88C3E5A1F}" destId="{49FAD123-DF07-45B4-8B20-285E255B5402}" srcOrd="0" destOrd="0" presId="urn:microsoft.com/office/officeart/2005/8/layout/default"/>
    <dgm:cxn modelId="{53F21A0F-3638-4065-9D43-23C287B6DFE5}" type="presParOf" srcId="{D834B5B4-B3AB-4994-B971-2BB88C3E5A1F}" destId="{CDFBC1D5-D17A-4DD1-89FB-5F67D3A486F3}" srcOrd="1" destOrd="0" presId="urn:microsoft.com/office/officeart/2005/8/layout/default"/>
    <dgm:cxn modelId="{67BACB6C-89A5-403B-A88A-A6632A9526A1}" type="presParOf" srcId="{D834B5B4-B3AB-4994-B971-2BB88C3E5A1F}" destId="{DA0FCBCB-5A10-4AC6-9120-921ECD774D9E}" srcOrd="2" destOrd="0" presId="urn:microsoft.com/office/officeart/2005/8/layout/default"/>
    <dgm:cxn modelId="{BDA45A3B-01DF-4675-8A43-2C78EE31C798}" type="presParOf" srcId="{D834B5B4-B3AB-4994-B971-2BB88C3E5A1F}" destId="{A84EE884-5D7F-46C3-A345-6A4C7CA767C3}" srcOrd="3" destOrd="0" presId="urn:microsoft.com/office/officeart/2005/8/layout/default"/>
    <dgm:cxn modelId="{A62720E5-CA99-4FF6-90B2-DFA352388A6D}" type="presParOf" srcId="{D834B5B4-B3AB-4994-B971-2BB88C3E5A1F}" destId="{4866A5DC-E1AC-4084-B5E3-1AFDEB68E9FE}" srcOrd="4" destOrd="0" presId="urn:microsoft.com/office/officeart/2005/8/layout/default"/>
    <dgm:cxn modelId="{1B963EBE-D89B-4FB1-A8D2-BFDAFBCEA171}" type="presParOf" srcId="{D834B5B4-B3AB-4994-B971-2BB88C3E5A1F}" destId="{E4BACC3F-C76D-4EFF-8901-2D5686B2AB2B}" srcOrd="5" destOrd="0" presId="urn:microsoft.com/office/officeart/2005/8/layout/default"/>
    <dgm:cxn modelId="{4CE89C3C-7329-4FB8-B17D-A54AE63288ED}" type="presParOf" srcId="{D834B5B4-B3AB-4994-B971-2BB88C3E5A1F}" destId="{4550D9D3-E356-406C-BA85-0F81D1C02C8D}" srcOrd="6" destOrd="0" presId="urn:microsoft.com/office/officeart/2005/8/layout/default"/>
    <dgm:cxn modelId="{5535E2EC-B39B-4AF6-A5C1-3429493BC526}" type="presParOf" srcId="{D834B5B4-B3AB-4994-B971-2BB88C3E5A1F}" destId="{BBB6094F-5ACE-40DC-92E4-162E3FACAFB9}" srcOrd="7" destOrd="0" presId="urn:microsoft.com/office/officeart/2005/8/layout/default"/>
    <dgm:cxn modelId="{245CB016-9F4A-4187-BC96-A0EAC72A5572}" type="presParOf" srcId="{D834B5B4-B3AB-4994-B971-2BB88C3E5A1F}" destId="{50C63EE6-602A-43C6-BAB5-5B3FB2FE9A61}" srcOrd="8" destOrd="0" presId="urn:microsoft.com/office/officeart/2005/8/layout/default"/>
    <dgm:cxn modelId="{5AF437F6-8B49-4BB2-A739-DF9C54CC3BC4}" type="presParOf" srcId="{D834B5B4-B3AB-4994-B971-2BB88C3E5A1F}" destId="{C1D0C2C0-AEE3-4104-8C20-42C56095F483}" srcOrd="9" destOrd="0" presId="urn:microsoft.com/office/officeart/2005/8/layout/default"/>
    <dgm:cxn modelId="{F471D477-78FE-4A8E-A226-4AFAA578B75D}" type="presParOf" srcId="{D834B5B4-B3AB-4994-B971-2BB88C3E5A1F}" destId="{822223A2-A3C9-4B02-9695-7C933FB339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AC358-3BFF-4C6D-BBED-74857E58A876}">
      <dsp:nvSpPr>
        <dsp:cNvPr id="0" name=""/>
        <dsp:cNvSpPr/>
      </dsp:nvSpPr>
      <dsp:spPr>
        <a:xfrm>
          <a:off x="7858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Možnost realizace nápad, vizi, myšlenku…</a:t>
          </a:r>
          <a:endParaRPr lang="en-US" sz="2800" kern="1200"/>
        </a:p>
      </dsp:txBody>
      <dsp:txXfrm>
        <a:off x="78581" y="491"/>
        <a:ext cx="3094136" cy="1856482"/>
      </dsp:txXfrm>
    </dsp:sp>
    <dsp:sp modelId="{977B5DD3-4F5D-462C-A38E-C3F3F1E3D40E}">
      <dsp:nvSpPr>
        <dsp:cNvPr id="0" name=""/>
        <dsp:cNvSpPr/>
      </dsp:nvSpPr>
      <dsp:spPr>
        <a:xfrm>
          <a:off x="348213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Projektování jako součást každé činnosti v pedagogické práci</a:t>
          </a:r>
          <a:endParaRPr lang="en-US" sz="2800" kern="1200"/>
        </a:p>
      </dsp:txBody>
      <dsp:txXfrm>
        <a:off x="3482131" y="491"/>
        <a:ext cx="3094136" cy="1856482"/>
      </dsp:txXfrm>
    </dsp:sp>
    <dsp:sp modelId="{DFE921DD-F231-4430-B4B7-FEAF5BFA9763}">
      <dsp:nvSpPr>
        <dsp:cNvPr id="0" name=""/>
        <dsp:cNvSpPr/>
      </dsp:nvSpPr>
      <dsp:spPr>
        <a:xfrm>
          <a:off x="6885682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Vrcholně tvořivá práce</a:t>
          </a:r>
          <a:endParaRPr lang="en-US" sz="2800" kern="1200"/>
        </a:p>
      </dsp:txBody>
      <dsp:txXfrm>
        <a:off x="6885682" y="491"/>
        <a:ext cx="3094136" cy="1856482"/>
      </dsp:txXfrm>
    </dsp:sp>
    <dsp:sp modelId="{73931858-44E7-4513-A28C-C766C7CDEB62}">
      <dsp:nvSpPr>
        <dsp:cNvPr id="0" name=""/>
        <dsp:cNvSpPr/>
      </dsp:nvSpPr>
      <dsp:spPr>
        <a:xfrm>
          <a:off x="3482131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Získání prostředků pro naplnění cíle (cílů) projektu/další důležitý faktor</a:t>
          </a:r>
          <a:endParaRPr lang="en-US" sz="2800" kern="1200"/>
        </a:p>
      </dsp:txBody>
      <dsp:txXfrm>
        <a:off x="3482131" y="2166386"/>
        <a:ext cx="3094136" cy="1856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2AE89-264A-4322-9D40-64E133370DA3}">
      <dsp:nvSpPr>
        <dsp:cNvPr id="0" name=""/>
        <dsp:cNvSpPr/>
      </dsp:nvSpPr>
      <dsp:spPr>
        <a:xfrm>
          <a:off x="1679674" y="1964"/>
          <a:ext cx="6699051" cy="4019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(</a:t>
          </a:r>
          <a:r>
            <a:rPr lang="cs-CZ" sz="2800" kern="1200"/>
            <a:t>neomezovaná diskuse, nápady plné fantazie, kreativní myšlení)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/>
            <a:t>nápady spontánně a volně – neobvyklé až absurdní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/>
            <a:t>kvantita je důležitější než kvalita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/>
            <a:t>neuplatňuje se autorské právo, žádoucí rozvíjet myšlenky předchozího řečníka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/>
            <a:t>návrhy nesmí být kritizovány a hodnoceny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/>
            <a:t>délka až 45 minut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/>
            <a:t>vyhodnocení v druhé části s přizváním odborníků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Kreativní techniky</a:t>
          </a:r>
          <a:endParaRPr lang="en-US" sz="2200" kern="1200"/>
        </a:p>
      </dsp:txBody>
      <dsp:txXfrm>
        <a:off x="1679674" y="1964"/>
        <a:ext cx="6699051" cy="40194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8330F-FBF2-4781-9750-34B59FEA1CE6}">
      <dsp:nvSpPr>
        <dsp:cNvPr id="0" name=""/>
        <dsp:cNvSpPr/>
      </dsp:nvSpPr>
      <dsp:spPr>
        <a:xfrm>
          <a:off x="0" y="3143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25832-C726-4212-A2F3-BF271B865E6A}">
      <dsp:nvSpPr>
        <dsp:cNvPr id="0" name=""/>
        <dsp:cNvSpPr/>
      </dsp:nvSpPr>
      <dsp:spPr>
        <a:xfrm>
          <a:off x="202527" y="153783"/>
          <a:ext cx="368231" cy="368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01A9C-8FB8-46D6-B0A5-B8407D39E564}">
      <dsp:nvSpPr>
        <dsp:cNvPr id="0" name=""/>
        <dsp:cNvSpPr/>
      </dsp:nvSpPr>
      <dsp:spPr>
        <a:xfrm>
          <a:off x="773286" y="314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každý z šesti účastníků napíše tři možná řešení zadaného problému během pěti minut </a:t>
          </a:r>
          <a:endParaRPr lang="en-US" sz="1600" kern="1200"/>
        </a:p>
      </dsp:txBody>
      <dsp:txXfrm>
        <a:off x="773286" y="3143"/>
        <a:ext cx="9285113" cy="669512"/>
      </dsp:txXfrm>
    </dsp:sp>
    <dsp:sp modelId="{0DCD4A14-FC08-42EE-86DF-CEC83F12D6BC}">
      <dsp:nvSpPr>
        <dsp:cNvPr id="0" name=""/>
        <dsp:cNvSpPr/>
      </dsp:nvSpPr>
      <dsp:spPr>
        <a:xfrm>
          <a:off x="0" y="840033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A6B7F-1820-4B22-BD92-1807FABE4BA2}">
      <dsp:nvSpPr>
        <dsp:cNvPr id="0" name=""/>
        <dsp:cNvSpPr/>
      </dsp:nvSpPr>
      <dsp:spPr>
        <a:xfrm>
          <a:off x="202527" y="990673"/>
          <a:ext cx="368231" cy="368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66129-FE9F-469B-9A47-D4EF542D7392}">
      <dsp:nvSpPr>
        <dsp:cNvPr id="0" name=""/>
        <dsp:cNvSpPr/>
      </dsp:nvSpPr>
      <dsp:spPr>
        <a:xfrm>
          <a:off x="773286" y="84003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(metoda 6-3-5)</a:t>
          </a:r>
          <a:endParaRPr lang="en-US" sz="1600" kern="1200"/>
        </a:p>
      </dsp:txBody>
      <dsp:txXfrm>
        <a:off x="773286" y="840033"/>
        <a:ext cx="9285113" cy="669512"/>
      </dsp:txXfrm>
    </dsp:sp>
    <dsp:sp modelId="{2A3BDA19-7E12-4A57-B24F-BC652979FCCF}">
      <dsp:nvSpPr>
        <dsp:cNvPr id="0" name=""/>
        <dsp:cNvSpPr/>
      </dsp:nvSpPr>
      <dsp:spPr>
        <a:xfrm>
          <a:off x="0" y="1676923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61BA1-78C7-48EB-B575-070FAF9B932D}">
      <dsp:nvSpPr>
        <dsp:cNvPr id="0" name=""/>
        <dsp:cNvSpPr/>
      </dsp:nvSpPr>
      <dsp:spPr>
        <a:xfrm>
          <a:off x="202527" y="1827564"/>
          <a:ext cx="368231" cy="368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7C3B3-FE63-4243-9F6A-B7658B0E6062}">
      <dsp:nvSpPr>
        <dsp:cNvPr id="0" name=""/>
        <dsp:cNvSpPr/>
      </dsp:nvSpPr>
      <dsp:spPr>
        <a:xfrm>
          <a:off x="773286" y="167692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ideální po 30 min 108 nápadů</a:t>
          </a:r>
          <a:endParaRPr lang="en-US" sz="1600" kern="1200"/>
        </a:p>
      </dsp:txBody>
      <dsp:txXfrm>
        <a:off x="773286" y="1676923"/>
        <a:ext cx="9285113" cy="669512"/>
      </dsp:txXfrm>
    </dsp:sp>
    <dsp:sp modelId="{2FF56032-AD49-4B5E-AE36-1AF4503CFA0E}">
      <dsp:nvSpPr>
        <dsp:cNvPr id="0" name=""/>
        <dsp:cNvSpPr/>
      </dsp:nvSpPr>
      <dsp:spPr>
        <a:xfrm>
          <a:off x="0" y="2513814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6CF37-127D-4F30-BD18-986EA44440D0}">
      <dsp:nvSpPr>
        <dsp:cNvPr id="0" name=""/>
        <dsp:cNvSpPr/>
      </dsp:nvSpPr>
      <dsp:spPr>
        <a:xfrm>
          <a:off x="202527" y="2664454"/>
          <a:ext cx="368231" cy="368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8CBF7-F07A-45EB-9B1F-F57008F8A8A3}">
      <dsp:nvSpPr>
        <dsp:cNvPr id="0" name=""/>
        <dsp:cNvSpPr/>
      </dsp:nvSpPr>
      <dsp:spPr>
        <a:xfrm>
          <a:off x="773286" y="2513814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první hrubé zhodnocení – vybrat tři nejlepší</a:t>
          </a:r>
          <a:endParaRPr lang="en-US" sz="1600" kern="1200"/>
        </a:p>
      </dsp:txBody>
      <dsp:txXfrm>
        <a:off x="773286" y="2513814"/>
        <a:ext cx="9285113" cy="669512"/>
      </dsp:txXfrm>
    </dsp:sp>
    <dsp:sp modelId="{85ED1BD6-A119-40FD-9768-CCB551B6161D}">
      <dsp:nvSpPr>
        <dsp:cNvPr id="0" name=""/>
        <dsp:cNvSpPr/>
      </dsp:nvSpPr>
      <dsp:spPr>
        <a:xfrm>
          <a:off x="0" y="3350704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53158-A6CE-4D4C-962A-45AB52CA1D91}">
      <dsp:nvSpPr>
        <dsp:cNvPr id="0" name=""/>
        <dsp:cNvSpPr/>
      </dsp:nvSpPr>
      <dsp:spPr>
        <a:xfrm>
          <a:off x="202527" y="3501344"/>
          <a:ext cx="368231" cy="368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D4DD0-B0AA-49BE-8DED-FA519F11F436}">
      <dsp:nvSpPr>
        <dsp:cNvPr id="0" name=""/>
        <dsp:cNvSpPr/>
      </dsp:nvSpPr>
      <dsp:spPr>
        <a:xfrm>
          <a:off x="773286" y="3350704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(výhody – efektivnost materiálním a časovým omezním, ruší se nekonečné diskuse, usnadňuje se koncentrace, neprojevuje se napětí a konflikty, proces hledání není ovlivněn dominantními lidmi, nesmělí lidé – anonymita)</a:t>
          </a:r>
          <a:endParaRPr lang="en-US" sz="1600" kern="1200"/>
        </a:p>
      </dsp:txBody>
      <dsp:txXfrm>
        <a:off x="773286" y="3350704"/>
        <a:ext cx="9285113" cy="6695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9A966-8BD4-45F0-99F1-02A3AE5CD490}">
      <dsp:nvSpPr>
        <dsp:cNvPr id="0" name=""/>
        <dsp:cNvSpPr/>
      </dsp:nvSpPr>
      <dsp:spPr>
        <a:xfrm>
          <a:off x="7858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Každý účastník vede pro sebe po dobu 4 týdnů zápisník k danému problému</a:t>
          </a:r>
          <a:endParaRPr lang="en-US" sz="2300" kern="1200"/>
        </a:p>
      </dsp:txBody>
      <dsp:txXfrm>
        <a:off x="78581" y="491"/>
        <a:ext cx="3094136" cy="1856482"/>
      </dsp:txXfrm>
    </dsp:sp>
    <dsp:sp modelId="{0CFF1D3C-E55A-404C-A8CD-03A7E8FD81A2}">
      <dsp:nvSpPr>
        <dsp:cNvPr id="0" name=""/>
        <dsp:cNvSpPr/>
      </dsp:nvSpPr>
      <dsp:spPr>
        <a:xfrm>
          <a:off x="348213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(</a:t>
          </a:r>
          <a:r>
            <a:rPr lang="cs-CZ" sz="2300" i="1" kern="1200"/>
            <a:t>spontánně, poznámky, nové definice, náměty z různých zdrojů)</a:t>
          </a:r>
          <a:endParaRPr lang="en-US" sz="2300" kern="1200"/>
        </a:p>
      </dsp:txBody>
      <dsp:txXfrm>
        <a:off x="3482131" y="491"/>
        <a:ext cx="3094136" cy="1856482"/>
      </dsp:txXfrm>
    </dsp:sp>
    <dsp:sp modelId="{0700547E-73D5-4CCF-A4AC-29B46D4A9CFA}">
      <dsp:nvSpPr>
        <dsp:cNvPr id="0" name=""/>
        <dsp:cNvSpPr/>
      </dsp:nvSpPr>
      <dsp:spPr>
        <a:xfrm>
          <a:off x="6885682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 uplynutí lhůty uzavřít soubor myšlenek</a:t>
          </a:r>
          <a:endParaRPr lang="en-US" sz="2300" kern="1200"/>
        </a:p>
      </dsp:txBody>
      <dsp:txXfrm>
        <a:off x="6885682" y="491"/>
        <a:ext cx="3094136" cy="1856482"/>
      </dsp:txXfrm>
    </dsp:sp>
    <dsp:sp modelId="{6CF51CA3-60C7-48A0-B0E7-AE50EFF61B5F}">
      <dsp:nvSpPr>
        <dsp:cNvPr id="0" name=""/>
        <dsp:cNvSpPr/>
      </dsp:nvSpPr>
      <dsp:spPr>
        <a:xfrm>
          <a:off x="1780356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(</a:t>
          </a:r>
          <a:r>
            <a:rPr lang="cs-CZ" sz="2300" i="1" kern="1200"/>
            <a:t>uspořádá nejlepší, uvede návrhy)</a:t>
          </a:r>
          <a:endParaRPr lang="en-US" sz="2300" kern="1200"/>
        </a:p>
      </dsp:txBody>
      <dsp:txXfrm>
        <a:off x="1780356" y="2166386"/>
        <a:ext cx="3094136" cy="1856482"/>
      </dsp:txXfrm>
    </dsp:sp>
    <dsp:sp modelId="{A30D7905-9820-4ABF-ADA5-88050D7FF0A0}">
      <dsp:nvSpPr>
        <dsp:cNvPr id="0" name=""/>
        <dsp:cNvSpPr/>
      </dsp:nvSpPr>
      <dsp:spPr>
        <a:xfrm>
          <a:off x="5183906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Lektor shromáždí, vyhodnotí a prodiskutuje na semináři za účasti všech</a:t>
          </a:r>
          <a:endParaRPr lang="en-US" sz="2300" kern="1200"/>
        </a:p>
      </dsp:txBody>
      <dsp:txXfrm>
        <a:off x="5183906" y="2166386"/>
        <a:ext cx="3094136" cy="18564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C6D4-B638-4ED0-9D15-B75967C7F0E9}">
      <dsp:nvSpPr>
        <dsp:cNvPr id="0" name=""/>
        <dsp:cNvSpPr/>
      </dsp:nvSpPr>
      <dsp:spPr>
        <a:xfrm>
          <a:off x="0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BFC794-A0A8-4EDB-921C-0170BA910AD8}">
      <dsp:nvSpPr>
        <dsp:cNvPr id="0" name=""/>
        <dsp:cNvSpPr/>
      </dsp:nvSpPr>
      <dsp:spPr>
        <a:xfrm>
          <a:off x="31432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 názorů pro a proti se nachází řešení problému</a:t>
          </a:r>
          <a:endParaRPr lang="en-US" sz="2900" kern="1200"/>
        </a:p>
      </dsp:txBody>
      <dsp:txXfrm>
        <a:off x="366939" y="1315414"/>
        <a:ext cx="2723696" cy="1691139"/>
      </dsp:txXfrm>
    </dsp:sp>
    <dsp:sp modelId="{CE1C309D-4DB5-4DF1-B20D-96083C6952D6}">
      <dsp:nvSpPr>
        <dsp:cNvPr id="0" name=""/>
        <dsp:cNvSpPr/>
      </dsp:nvSpPr>
      <dsp:spPr>
        <a:xfrm>
          <a:off x="3457574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94FA34-04A1-4863-8E06-DD9F297BE798}">
      <dsp:nvSpPr>
        <dsp:cNvPr id="0" name=""/>
        <dsp:cNvSpPr/>
      </dsp:nvSpPr>
      <dsp:spPr>
        <a:xfrm>
          <a:off x="3771899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Konstruktivní kritika, </a:t>
          </a:r>
          <a:endParaRPr lang="en-US" sz="2900" kern="1200"/>
        </a:p>
      </dsp:txBody>
      <dsp:txXfrm>
        <a:off x="3824513" y="1315414"/>
        <a:ext cx="2723696" cy="1691139"/>
      </dsp:txXfrm>
    </dsp:sp>
    <dsp:sp modelId="{663A40D8-8FC2-4771-872B-8D749D43460C}">
      <dsp:nvSpPr>
        <dsp:cNvPr id="0" name=""/>
        <dsp:cNvSpPr/>
      </dsp:nvSpPr>
      <dsp:spPr>
        <a:xfrm>
          <a:off x="6915149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1E155-C184-43A2-9BE2-0376E52F557A}">
      <dsp:nvSpPr>
        <dsp:cNvPr id="0" name=""/>
        <dsp:cNvSpPr/>
      </dsp:nvSpPr>
      <dsp:spPr>
        <a:xfrm>
          <a:off x="722947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ne negující kritika</a:t>
          </a:r>
          <a:endParaRPr lang="en-US" sz="2900" kern="1200"/>
        </a:p>
      </dsp:txBody>
      <dsp:txXfrm>
        <a:off x="7282089" y="1315414"/>
        <a:ext cx="2723696" cy="16911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89539-8631-4000-BE68-2D2DC9095817}">
      <dsp:nvSpPr>
        <dsp:cNvPr id="0" name=""/>
        <dsp:cNvSpPr/>
      </dsp:nvSpPr>
      <dsp:spPr>
        <a:xfrm>
          <a:off x="0" y="1700"/>
          <a:ext cx="6492240" cy="724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AF639-6175-4AC3-AE4B-FC8575711AE0}">
      <dsp:nvSpPr>
        <dsp:cNvPr id="0" name=""/>
        <dsp:cNvSpPr/>
      </dsp:nvSpPr>
      <dsp:spPr>
        <a:xfrm>
          <a:off x="219235" y="164768"/>
          <a:ext cx="398609" cy="398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29A7D-7CAB-473D-B718-FA7B52ECC700}">
      <dsp:nvSpPr>
        <dsp:cNvPr id="0" name=""/>
        <dsp:cNvSpPr/>
      </dsp:nvSpPr>
      <dsp:spPr>
        <a:xfrm>
          <a:off x="837080" y="1700"/>
          <a:ext cx="5655159" cy="72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" tIns="76702" rIns="76702" bIns="767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Mozek pracuje multidimenzionálně</a:t>
          </a:r>
          <a:endParaRPr lang="en-US" sz="1900" kern="1200"/>
        </a:p>
      </dsp:txBody>
      <dsp:txXfrm>
        <a:off x="837080" y="1700"/>
        <a:ext cx="5655159" cy="724744"/>
      </dsp:txXfrm>
    </dsp:sp>
    <dsp:sp modelId="{BF5CC074-EC55-4E82-964A-DCE0C2DE8EA3}">
      <dsp:nvSpPr>
        <dsp:cNvPr id="0" name=""/>
        <dsp:cNvSpPr/>
      </dsp:nvSpPr>
      <dsp:spPr>
        <a:xfrm>
          <a:off x="0" y="907631"/>
          <a:ext cx="6492240" cy="724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43198-CD43-47CF-91DD-E0F6323F1570}">
      <dsp:nvSpPr>
        <dsp:cNvPr id="0" name=""/>
        <dsp:cNvSpPr/>
      </dsp:nvSpPr>
      <dsp:spPr>
        <a:xfrm>
          <a:off x="219235" y="1070699"/>
          <a:ext cx="398609" cy="398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30DC2-5A29-49B2-886F-436FE5DCEC89}">
      <dsp:nvSpPr>
        <dsp:cNvPr id="0" name=""/>
        <dsp:cNvSpPr/>
      </dsp:nvSpPr>
      <dsp:spPr>
        <a:xfrm>
          <a:off x="837080" y="907631"/>
          <a:ext cx="5655159" cy="72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" tIns="76702" rIns="76702" bIns="767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Tištěné slovo a knihy zdůrazňují lineární princip</a:t>
          </a:r>
          <a:endParaRPr lang="en-US" sz="1900" kern="1200"/>
        </a:p>
      </dsp:txBody>
      <dsp:txXfrm>
        <a:off x="837080" y="907631"/>
        <a:ext cx="5655159" cy="724744"/>
      </dsp:txXfrm>
    </dsp:sp>
    <dsp:sp modelId="{356E34F9-B8DD-49C7-B9DA-9E6712DE93CB}">
      <dsp:nvSpPr>
        <dsp:cNvPr id="0" name=""/>
        <dsp:cNvSpPr/>
      </dsp:nvSpPr>
      <dsp:spPr>
        <a:xfrm>
          <a:off x="0" y="1813562"/>
          <a:ext cx="6492240" cy="724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D08D8-2E10-4CF8-856F-9F6465066A14}">
      <dsp:nvSpPr>
        <dsp:cNvPr id="0" name=""/>
        <dsp:cNvSpPr/>
      </dsp:nvSpPr>
      <dsp:spPr>
        <a:xfrm>
          <a:off x="219235" y="1976629"/>
          <a:ext cx="398609" cy="3986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28785-DE9E-4361-9767-187098E30065}">
      <dsp:nvSpPr>
        <dsp:cNvPr id="0" name=""/>
        <dsp:cNvSpPr/>
      </dsp:nvSpPr>
      <dsp:spPr>
        <a:xfrm>
          <a:off x="837080" y="1813562"/>
          <a:ext cx="5655159" cy="72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" tIns="76702" rIns="76702" bIns="767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Při rozhovoru zjišťujeme, že neustále probíhá komplexní síť slov a myšlenek</a:t>
          </a:r>
          <a:endParaRPr lang="en-US" sz="1900" kern="1200"/>
        </a:p>
      </dsp:txBody>
      <dsp:txXfrm>
        <a:off x="837080" y="1813562"/>
        <a:ext cx="5655159" cy="724744"/>
      </dsp:txXfrm>
    </dsp:sp>
    <dsp:sp modelId="{FF92D813-4181-4EC3-87BD-C3A054DE3894}">
      <dsp:nvSpPr>
        <dsp:cNvPr id="0" name=""/>
        <dsp:cNvSpPr/>
      </dsp:nvSpPr>
      <dsp:spPr>
        <a:xfrm>
          <a:off x="0" y="2719493"/>
          <a:ext cx="6492240" cy="724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CD810-ED13-42A4-A138-076119AC50B8}">
      <dsp:nvSpPr>
        <dsp:cNvPr id="0" name=""/>
        <dsp:cNvSpPr/>
      </dsp:nvSpPr>
      <dsp:spPr>
        <a:xfrm>
          <a:off x="219235" y="2882560"/>
          <a:ext cx="398609" cy="3986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455CD-C5D1-45E5-AE35-C5BB094A43CC}">
      <dsp:nvSpPr>
        <dsp:cNvPr id="0" name=""/>
        <dsp:cNvSpPr/>
      </dsp:nvSpPr>
      <dsp:spPr>
        <a:xfrm>
          <a:off x="837080" y="2719493"/>
          <a:ext cx="5655159" cy="72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" tIns="76702" rIns="76702" bIns="767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Aby mohl efektivně reagovat na informace, musí být informace strukturována</a:t>
          </a:r>
          <a:endParaRPr lang="en-US" sz="1900" kern="1200"/>
        </a:p>
      </dsp:txBody>
      <dsp:txXfrm>
        <a:off x="837080" y="2719493"/>
        <a:ext cx="5655159" cy="724744"/>
      </dsp:txXfrm>
    </dsp:sp>
    <dsp:sp modelId="{2611346E-CF96-40C7-931E-89E1EACF349B}">
      <dsp:nvSpPr>
        <dsp:cNvPr id="0" name=""/>
        <dsp:cNvSpPr/>
      </dsp:nvSpPr>
      <dsp:spPr>
        <a:xfrm>
          <a:off x="0" y="3625423"/>
          <a:ext cx="6492240" cy="724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52B81-7FD2-40F1-BF4C-AE969F628516}">
      <dsp:nvSpPr>
        <dsp:cNvPr id="0" name=""/>
        <dsp:cNvSpPr/>
      </dsp:nvSpPr>
      <dsp:spPr>
        <a:xfrm>
          <a:off x="219235" y="3788491"/>
          <a:ext cx="398609" cy="3986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E6143-7549-4C24-89CC-AF7A0883F906}">
      <dsp:nvSpPr>
        <dsp:cNvPr id="0" name=""/>
        <dsp:cNvSpPr/>
      </dsp:nvSpPr>
      <dsp:spPr>
        <a:xfrm>
          <a:off x="837080" y="3625423"/>
          <a:ext cx="5655159" cy="72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" tIns="76702" rIns="76702" bIns="767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Začínáme ústřední myšlenkou a rozvíjíme další</a:t>
          </a:r>
          <a:endParaRPr lang="en-US" sz="1900" kern="1200"/>
        </a:p>
      </dsp:txBody>
      <dsp:txXfrm>
        <a:off x="837080" y="3625423"/>
        <a:ext cx="5655159" cy="724744"/>
      </dsp:txXfrm>
    </dsp:sp>
    <dsp:sp modelId="{3C4D7D16-1DD5-4F71-B09D-1454D5A6575D}">
      <dsp:nvSpPr>
        <dsp:cNvPr id="0" name=""/>
        <dsp:cNvSpPr/>
      </dsp:nvSpPr>
      <dsp:spPr>
        <a:xfrm>
          <a:off x="0" y="4531354"/>
          <a:ext cx="6492240" cy="7247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D6E2-E08C-486E-8DCC-951A5058DB24}">
      <dsp:nvSpPr>
        <dsp:cNvPr id="0" name=""/>
        <dsp:cNvSpPr/>
      </dsp:nvSpPr>
      <dsp:spPr>
        <a:xfrm>
          <a:off x="219235" y="4694422"/>
          <a:ext cx="398609" cy="3986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16BDE-8CE8-423F-8CE8-EA92270ABD1A}">
      <dsp:nvSpPr>
        <dsp:cNvPr id="0" name=""/>
        <dsp:cNvSpPr/>
      </dsp:nvSpPr>
      <dsp:spPr>
        <a:xfrm>
          <a:off x="837080" y="4531354"/>
          <a:ext cx="5655159" cy="72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02" tIns="76702" rIns="76702" bIns="767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Ústřední myšlenka jde od středu</a:t>
          </a:r>
          <a:endParaRPr lang="en-US" sz="1900" kern="1200"/>
        </a:p>
      </dsp:txBody>
      <dsp:txXfrm>
        <a:off x="837080" y="4531354"/>
        <a:ext cx="5655159" cy="7247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F96DD-68C2-4427-8587-7660044360C7}">
      <dsp:nvSpPr>
        <dsp:cNvPr id="0" name=""/>
        <dsp:cNvSpPr/>
      </dsp:nvSpPr>
      <dsp:spPr>
        <a:xfrm>
          <a:off x="0" y="101390"/>
          <a:ext cx="6492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brainstorming“ ve fázi evokace</a:t>
          </a:r>
          <a:endParaRPr lang="en-US" sz="2000" kern="1200"/>
        </a:p>
      </dsp:txBody>
      <dsp:txXfrm>
        <a:off x="38784" y="140174"/>
        <a:ext cx="6414672" cy="716935"/>
      </dsp:txXfrm>
    </dsp:sp>
    <dsp:sp modelId="{BD7A03A2-75D8-443C-8F93-6FD85CE81510}">
      <dsp:nvSpPr>
        <dsp:cNvPr id="0" name=""/>
        <dsp:cNvSpPr/>
      </dsp:nvSpPr>
      <dsp:spPr>
        <a:xfrm>
          <a:off x="0" y="953493"/>
          <a:ext cx="6492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I.N.S.E.R.T – aktivní práce s psaným, čteným textem, ve fázi uvědomění si významu a reflexe</a:t>
          </a:r>
          <a:endParaRPr lang="en-US" sz="2000" kern="1200"/>
        </a:p>
      </dsp:txBody>
      <dsp:txXfrm>
        <a:off x="38784" y="992277"/>
        <a:ext cx="6414672" cy="716935"/>
      </dsp:txXfrm>
    </dsp:sp>
    <dsp:sp modelId="{23677122-0D0C-42CA-A978-4B3D9717D635}">
      <dsp:nvSpPr>
        <dsp:cNvPr id="0" name=""/>
        <dsp:cNvSpPr/>
      </dsp:nvSpPr>
      <dsp:spPr>
        <a:xfrm>
          <a:off x="0" y="1805596"/>
          <a:ext cx="6492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„fajfku“ u informace, kterou jste si potvrdili, co již víte</a:t>
          </a:r>
          <a:endParaRPr lang="en-US" sz="2000" kern="1200"/>
        </a:p>
      </dsp:txBody>
      <dsp:txXfrm>
        <a:off x="38784" y="1844380"/>
        <a:ext cx="6414672" cy="716935"/>
      </dsp:txXfrm>
    </dsp:sp>
    <dsp:sp modelId="{8C2E0EEE-FF68-48E3-ABC4-7D1C341D4840}">
      <dsp:nvSpPr>
        <dsp:cNvPr id="0" name=""/>
        <dsp:cNvSpPr/>
      </dsp:nvSpPr>
      <dsp:spPr>
        <a:xfrm>
          <a:off x="0" y="2657700"/>
          <a:ext cx="6492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„mínus“ tam, kde jste se setkali s informací, která je v rozporu s tím, co jste si mysleli</a:t>
          </a:r>
          <a:endParaRPr lang="en-US" sz="2000" kern="1200"/>
        </a:p>
      </dsp:txBody>
      <dsp:txXfrm>
        <a:off x="38784" y="2696484"/>
        <a:ext cx="6414672" cy="716935"/>
      </dsp:txXfrm>
    </dsp:sp>
    <dsp:sp modelId="{0AD967C2-E84E-45FC-942D-0073980B013C}">
      <dsp:nvSpPr>
        <dsp:cNvPr id="0" name=""/>
        <dsp:cNvSpPr/>
      </dsp:nvSpPr>
      <dsp:spPr>
        <a:xfrm>
          <a:off x="0" y="3509803"/>
          <a:ext cx="6492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+“plus“ u nové informace</a:t>
          </a:r>
          <a:endParaRPr lang="en-US" sz="2000" kern="1200"/>
        </a:p>
      </dsp:txBody>
      <dsp:txXfrm>
        <a:off x="38784" y="3548587"/>
        <a:ext cx="6414672" cy="716935"/>
      </dsp:txXfrm>
    </dsp:sp>
    <dsp:sp modelId="{9CA49161-4B94-45C8-8D12-BF88C1304738}">
      <dsp:nvSpPr>
        <dsp:cNvPr id="0" name=""/>
        <dsp:cNvSpPr/>
      </dsp:nvSpPr>
      <dsp:spPr>
        <a:xfrm>
          <a:off x="0" y="4361906"/>
          <a:ext cx="649224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? „otazník“ čemu nerozumím</a:t>
          </a:r>
          <a:endParaRPr lang="en-US" sz="2000" kern="1200"/>
        </a:p>
      </dsp:txBody>
      <dsp:txXfrm>
        <a:off x="38784" y="4400690"/>
        <a:ext cx="6414672" cy="7169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27-F6FB-4D90-BD3A-2B81BDEF9B68}">
      <dsp:nvSpPr>
        <dsp:cNvPr id="0" name=""/>
        <dsp:cNvSpPr/>
      </dsp:nvSpPr>
      <dsp:spPr>
        <a:xfrm>
          <a:off x="0" y="67949"/>
          <a:ext cx="649224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Co si vybavujete, co jste si zapamatovali, jak byste charakterizovali,....</a:t>
          </a:r>
          <a:endParaRPr lang="en-US" sz="3000" kern="1200"/>
        </a:p>
      </dsp:txBody>
      <dsp:txXfrm>
        <a:off x="80532" y="148481"/>
        <a:ext cx="6331176" cy="1488636"/>
      </dsp:txXfrm>
    </dsp:sp>
    <dsp:sp modelId="{AE6A0CD6-9ADA-43C6-8CF8-E2C95F368CAC}">
      <dsp:nvSpPr>
        <dsp:cNvPr id="0" name=""/>
        <dsp:cNvSpPr/>
      </dsp:nvSpPr>
      <dsp:spPr>
        <a:xfrm>
          <a:off x="0" y="1804049"/>
          <a:ext cx="649224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i="1" kern="1200"/>
            <a:t>Odpovědi jsou předvídatelné</a:t>
          </a:r>
          <a:endParaRPr lang="en-US" sz="3000" kern="1200"/>
        </a:p>
      </dsp:txBody>
      <dsp:txXfrm>
        <a:off x="80532" y="1884581"/>
        <a:ext cx="6331176" cy="1488636"/>
      </dsp:txXfrm>
    </dsp:sp>
    <dsp:sp modelId="{47F51ACA-0F38-4C38-89C5-E7C4DF9E5D00}">
      <dsp:nvSpPr>
        <dsp:cNvPr id="0" name=""/>
        <dsp:cNvSpPr/>
      </dsp:nvSpPr>
      <dsp:spPr>
        <a:xfrm>
          <a:off x="0" y="3540150"/>
          <a:ext cx="649224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i="1" kern="1200"/>
            <a:t>Požadavek reprodukce</a:t>
          </a:r>
          <a:endParaRPr lang="en-US" sz="3000" kern="1200"/>
        </a:p>
      </dsp:txBody>
      <dsp:txXfrm>
        <a:off x="80532" y="3620682"/>
        <a:ext cx="6331176" cy="14886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2623-0956-4F31-91BF-C9B1E06815FE}">
      <dsp:nvSpPr>
        <dsp:cNvPr id="0" name=""/>
        <dsp:cNvSpPr/>
      </dsp:nvSpPr>
      <dsp:spPr>
        <a:xfrm>
          <a:off x="0" y="641"/>
          <a:ext cx="6492240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776E6-7475-493F-9DEA-1400D12C4528}">
      <dsp:nvSpPr>
        <dsp:cNvPr id="0" name=""/>
        <dsp:cNvSpPr/>
      </dsp:nvSpPr>
      <dsp:spPr>
        <a:xfrm>
          <a:off x="454313" y="338560"/>
          <a:ext cx="826023" cy="826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71AE6-3A11-4F3F-BA06-346296C6215C}">
      <dsp:nvSpPr>
        <dsp:cNvPr id="0" name=""/>
        <dsp:cNvSpPr/>
      </dsp:nvSpPr>
      <dsp:spPr>
        <a:xfrm>
          <a:off x="1734650" y="641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Čemu se text podobá, od čeho se lisí a jak, popište vztah mezi,....</a:t>
          </a:r>
          <a:endParaRPr lang="en-US" sz="2500" kern="1200"/>
        </a:p>
      </dsp:txBody>
      <dsp:txXfrm>
        <a:off x="1734650" y="641"/>
        <a:ext cx="4757589" cy="1501861"/>
      </dsp:txXfrm>
    </dsp:sp>
    <dsp:sp modelId="{28E962B9-4CF6-4FCE-93BD-DA2A88A80ABA}">
      <dsp:nvSpPr>
        <dsp:cNvPr id="0" name=""/>
        <dsp:cNvSpPr/>
      </dsp:nvSpPr>
      <dsp:spPr>
        <a:xfrm>
          <a:off x="0" y="1877969"/>
          <a:ext cx="6492240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AE9FC-F8D0-4DBD-8F13-10AE1B91826D}">
      <dsp:nvSpPr>
        <dsp:cNvPr id="0" name=""/>
        <dsp:cNvSpPr/>
      </dsp:nvSpPr>
      <dsp:spPr>
        <a:xfrm>
          <a:off x="454313" y="2215888"/>
          <a:ext cx="826023" cy="826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8E71B-6FAE-4F11-BCD2-AB299CCA96D2}">
      <dsp:nvSpPr>
        <dsp:cNvPr id="0" name=""/>
        <dsp:cNvSpPr/>
      </dsp:nvSpPr>
      <dsp:spPr>
        <a:xfrm>
          <a:off x="1734650" y="1877969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1" kern="1200"/>
            <a:t>Studenti si vybaví primární informace a dále s nimi pracují</a:t>
          </a:r>
          <a:endParaRPr lang="en-US" sz="2500" kern="1200"/>
        </a:p>
      </dsp:txBody>
      <dsp:txXfrm>
        <a:off x="1734650" y="1877969"/>
        <a:ext cx="4757589" cy="1501861"/>
      </dsp:txXfrm>
    </dsp:sp>
    <dsp:sp modelId="{15D9E23F-E2AF-45FF-B2B8-0AFBD3976241}">
      <dsp:nvSpPr>
        <dsp:cNvPr id="0" name=""/>
        <dsp:cNvSpPr/>
      </dsp:nvSpPr>
      <dsp:spPr>
        <a:xfrm>
          <a:off x="0" y="3755296"/>
          <a:ext cx="6492240" cy="1501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70402-5733-4E23-9529-6F60B0079BD8}">
      <dsp:nvSpPr>
        <dsp:cNvPr id="0" name=""/>
        <dsp:cNvSpPr/>
      </dsp:nvSpPr>
      <dsp:spPr>
        <a:xfrm>
          <a:off x="454313" y="4093215"/>
          <a:ext cx="826023" cy="826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14EA-CBCD-4576-809D-9DC437473898}">
      <dsp:nvSpPr>
        <dsp:cNvPr id="0" name=""/>
        <dsp:cNvSpPr/>
      </dsp:nvSpPr>
      <dsp:spPr>
        <a:xfrm>
          <a:off x="1734650" y="3755296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1" kern="1200"/>
            <a:t>Prokazuje se porozumění</a:t>
          </a:r>
          <a:endParaRPr lang="en-US" sz="2500" kern="1200"/>
        </a:p>
      </dsp:txBody>
      <dsp:txXfrm>
        <a:off x="1734650" y="3755296"/>
        <a:ext cx="4757589" cy="15018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8BAB-74A0-4BD8-8948-9596D9CFCD18}">
      <dsp:nvSpPr>
        <dsp:cNvPr id="0" name=""/>
        <dsp:cNvSpPr/>
      </dsp:nvSpPr>
      <dsp:spPr>
        <a:xfrm>
          <a:off x="0" y="504997"/>
          <a:ext cx="649224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Na co si při studiu vzpomenete?</a:t>
          </a:r>
          <a:endParaRPr lang="en-US" sz="3400" kern="1200"/>
        </a:p>
      </dsp:txBody>
      <dsp:txXfrm>
        <a:off x="65934" y="570931"/>
        <a:ext cx="6360372" cy="1218787"/>
      </dsp:txXfrm>
    </dsp:sp>
    <dsp:sp modelId="{C9172149-6F12-448C-81C3-F54F60A4B675}">
      <dsp:nvSpPr>
        <dsp:cNvPr id="0" name=""/>
        <dsp:cNvSpPr/>
      </dsp:nvSpPr>
      <dsp:spPr>
        <a:xfrm>
          <a:off x="0" y="1953572"/>
          <a:ext cx="649224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Mohou to být dojmy, události, věci, lidé,...</a:t>
          </a:r>
          <a:endParaRPr lang="en-US" sz="3400" kern="1200"/>
        </a:p>
      </dsp:txBody>
      <dsp:txXfrm>
        <a:off x="65934" y="2019506"/>
        <a:ext cx="6360372" cy="1218787"/>
      </dsp:txXfrm>
    </dsp:sp>
    <dsp:sp modelId="{47AB6B76-2CA8-4BE9-B335-2B1918281377}">
      <dsp:nvSpPr>
        <dsp:cNvPr id="0" name=""/>
        <dsp:cNvSpPr/>
      </dsp:nvSpPr>
      <dsp:spPr>
        <a:xfrm>
          <a:off x="0" y="3402147"/>
          <a:ext cx="649224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i="1" kern="1200"/>
            <a:t>Důležité je nechat myšlenky volně plynout a také...umět se vyjádřit</a:t>
          </a:r>
          <a:endParaRPr lang="en-US" sz="3400" kern="1200"/>
        </a:p>
      </dsp:txBody>
      <dsp:txXfrm>
        <a:off x="65934" y="3468081"/>
        <a:ext cx="6360372" cy="12187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3F57-160D-4745-885A-53819A4C3F48}">
      <dsp:nvSpPr>
        <dsp:cNvPr id="0" name=""/>
        <dsp:cNvSpPr/>
      </dsp:nvSpPr>
      <dsp:spPr>
        <a:xfrm>
          <a:off x="0" y="4107"/>
          <a:ext cx="6492240" cy="8749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FFA90-77BD-4387-849A-D9D3DEF72C82}">
      <dsp:nvSpPr>
        <dsp:cNvPr id="0" name=""/>
        <dsp:cNvSpPr/>
      </dsp:nvSpPr>
      <dsp:spPr>
        <a:xfrm>
          <a:off x="264666" y="200967"/>
          <a:ext cx="481211" cy="481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D8FCB-7177-44B3-9AD8-D0BAF996AFA9}">
      <dsp:nvSpPr>
        <dsp:cNvPr id="0" name=""/>
        <dsp:cNvSpPr/>
      </dsp:nvSpPr>
      <dsp:spPr>
        <a:xfrm>
          <a:off x="1010545" y="4107"/>
          <a:ext cx="5481694" cy="87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7" tIns="92597" rIns="92597" bIns="925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1" kern="1200"/>
            <a:t>Rozbor podnětu</a:t>
          </a:r>
          <a:endParaRPr lang="en-US" sz="1900" kern="1200"/>
        </a:p>
      </dsp:txBody>
      <dsp:txXfrm>
        <a:off x="1010545" y="4107"/>
        <a:ext cx="5481694" cy="874930"/>
      </dsp:txXfrm>
    </dsp:sp>
    <dsp:sp modelId="{47D0ED82-9059-4A66-806F-DEFEE29B9771}">
      <dsp:nvSpPr>
        <dsp:cNvPr id="0" name=""/>
        <dsp:cNvSpPr/>
      </dsp:nvSpPr>
      <dsp:spPr>
        <a:xfrm>
          <a:off x="0" y="1097771"/>
          <a:ext cx="6492240" cy="8749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65F8-8531-4367-98B7-1F7E9E718B66}">
      <dsp:nvSpPr>
        <dsp:cNvPr id="0" name=""/>
        <dsp:cNvSpPr/>
      </dsp:nvSpPr>
      <dsp:spPr>
        <a:xfrm>
          <a:off x="264666" y="1294630"/>
          <a:ext cx="481211" cy="4812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C06FB-2915-4D3E-A21D-D5BA04B41A25}">
      <dsp:nvSpPr>
        <dsp:cNvPr id="0" name=""/>
        <dsp:cNvSpPr/>
      </dsp:nvSpPr>
      <dsp:spPr>
        <a:xfrm>
          <a:off x="1010545" y="1097771"/>
          <a:ext cx="5481694" cy="87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7" tIns="92597" rIns="92597" bIns="925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1" kern="1200"/>
            <a:t>Zkoumání vstupních údajů, či podkladů použitých při výkladu</a:t>
          </a:r>
          <a:endParaRPr lang="en-US" sz="1900" kern="1200"/>
        </a:p>
      </dsp:txBody>
      <dsp:txXfrm>
        <a:off x="1010545" y="1097771"/>
        <a:ext cx="5481694" cy="874930"/>
      </dsp:txXfrm>
    </dsp:sp>
    <dsp:sp modelId="{E18F83F3-B7B5-44CE-AD13-B5CFBDDC927C}">
      <dsp:nvSpPr>
        <dsp:cNvPr id="0" name=""/>
        <dsp:cNvSpPr/>
      </dsp:nvSpPr>
      <dsp:spPr>
        <a:xfrm>
          <a:off x="0" y="2191434"/>
          <a:ext cx="6492240" cy="8749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533B-2710-4BA4-AA15-8B261152C879}">
      <dsp:nvSpPr>
        <dsp:cNvPr id="0" name=""/>
        <dsp:cNvSpPr/>
      </dsp:nvSpPr>
      <dsp:spPr>
        <a:xfrm>
          <a:off x="264666" y="2388294"/>
          <a:ext cx="481211" cy="4812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8A372-5ECA-4112-8989-F8202C306E7C}">
      <dsp:nvSpPr>
        <dsp:cNvPr id="0" name=""/>
        <dsp:cNvSpPr/>
      </dsp:nvSpPr>
      <dsp:spPr>
        <a:xfrm>
          <a:off x="1010545" y="2191434"/>
          <a:ext cx="5481694" cy="87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7" tIns="92597" rIns="92597" bIns="925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Vytváření hypotéz, dedukcí,...</a:t>
          </a:r>
          <a:endParaRPr lang="en-US" sz="1900" kern="1200"/>
        </a:p>
      </dsp:txBody>
      <dsp:txXfrm>
        <a:off x="1010545" y="2191434"/>
        <a:ext cx="5481694" cy="874930"/>
      </dsp:txXfrm>
    </dsp:sp>
    <dsp:sp modelId="{EE35D262-6B4D-4732-86CB-CE5816F966B8}">
      <dsp:nvSpPr>
        <dsp:cNvPr id="0" name=""/>
        <dsp:cNvSpPr/>
      </dsp:nvSpPr>
      <dsp:spPr>
        <a:xfrm>
          <a:off x="0" y="3285098"/>
          <a:ext cx="6492240" cy="8749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30EF1-6DDB-4ACC-A373-F116EA9D3746}">
      <dsp:nvSpPr>
        <dsp:cNvPr id="0" name=""/>
        <dsp:cNvSpPr/>
      </dsp:nvSpPr>
      <dsp:spPr>
        <a:xfrm>
          <a:off x="264666" y="3481957"/>
          <a:ext cx="481211" cy="4812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20BD5-563D-4496-AF0A-492D653E7A59}">
      <dsp:nvSpPr>
        <dsp:cNvPr id="0" name=""/>
        <dsp:cNvSpPr/>
      </dsp:nvSpPr>
      <dsp:spPr>
        <a:xfrm>
          <a:off x="1010545" y="3285098"/>
          <a:ext cx="5481694" cy="87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7" tIns="92597" rIns="92597" bIns="925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1" kern="1200"/>
            <a:t>Studenti dokáží rozčlenit složité věci na komponenty</a:t>
          </a:r>
          <a:endParaRPr lang="en-US" sz="1900" kern="1200"/>
        </a:p>
      </dsp:txBody>
      <dsp:txXfrm>
        <a:off x="1010545" y="3285098"/>
        <a:ext cx="5481694" cy="874930"/>
      </dsp:txXfrm>
    </dsp:sp>
    <dsp:sp modelId="{0B15DEBE-ABCA-448D-B7DF-A1B9D5044D24}">
      <dsp:nvSpPr>
        <dsp:cNvPr id="0" name=""/>
        <dsp:cNvSpPr/>
      </dsp:nvSpPr>
      <dsp:spPr>
        <a:xfrm>
          <a:off x="0" y="4378761"/>
          <a:ext cx="6492240" cy="8749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B0ED6-9651-4C9C-B41F-DB1A7C7993E5}">
      <dsp:nvSpPr>
        <dsp:cNvPr id="0" name=""/>
        <dsp:cNvSpPr/>
      </dsp:nvSpPr>
      <dsp:spPr>
        <a:xfrm>
          <a:off x="264666" y="4575620"/>
          <a:ext cx="481211" cy="4812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3D296-4ADC-475E-ACAA-6581C9DEAE2A}">
      <dsp:nvSpPr>
        <dsp:cNvPr id="0" name=""/>
        <dsp:cNvSpPr/>
      </dsp:nvSpPr>
      <dsp:spPr>
        <a:xfrm>
          <a:off x="1010545" y="4378761"/>
          <a:ext cx="5481694" cy="87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97" tIns="92597" rIns="92597" bIns="925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1" kern="1200"/>
            <a:t>Vysvětlit, proč právě takto...</a:t>
          </a:r>
          <a:r>
            <a:rPr lang="cs-CZ" sz="1900" i="1" kern="1200"/>
            <a:t> </a:t>
          </a:r>
          <a:endParaRPr lang="en-US" sz="1900" kern="1200"/>
        </a:p>
      </dsp:txBody>
      <dsp:txXfrm>
        <a:off x="1010545" y="4378761"/>
        <a:ext cx="5481694" cy="874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74B44-A59D-4D2E-BC64-4C83689FF2DB}">
      <dsp:nvSpPr>
        <dsp:cNvPr id="0" name=""/>
        <dsp:cNvSpPr/>
      </dsp:nvSpPr>
      <dsp:spPr>
        <a:xfrm>
          <a:off x="2946" y="492115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Vysoká kreativita se vyznačuje</a:t>
          </a:r>
          <a:endParaRPr lang="en-US" sz="1500" kern="1200"/>
        </a:p>
      </dsp:txBody>
      <dsp:txXfrm>
        <a:off x="2946" y="492115"/>
        <a:ext cx="2337792" cy="1402675"/>
      </dsp:txXfrm>
    </dsp:sp>
    <dsp:sp modelId="{8A7EB580-AC7F-45C0-8FC5-559ADA6FA5AF}">
      <dsp:nvSpPr>
        <dsp:cNvPr id="0" name=""/>
        <dsp:cNvSpPr/>
      </dsp:nvSpPr>
      <dsp:spPr>
        <a:xfrm>
          <a:off x="2574518" y="492115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bystrý a duševně čilý, není omezen předsudky</a:t>
          </a:r>
          <a:endParaRPr lang="en-US" sz="1500" kern="1200"/>
        </a:p>
      </dsp:txBody>
      <dsp:txXfrm>
        <a:off x="2574518" y="492115"/>
        <a:ext cx="2337792" cy="1402675"/>
      </dsp:txXfrm>
    </dsp:sp>
    <dsp:sp modelId="{B42644DD-A2FD-4E44-9A60-B762FBA2F11C}">
      <dsp:nvSpPr>
        <dsp:cNvPr id="0" name=""/>
        <dsp:cNvSpPr/>
      </dsp:nvSpPr>
      <dsp:spPr>
        <a:xfrm>
          <a:off x="5146089" y="492115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zvídavý a otevřený, plný touhy po objevování</a:t>
          </a:r>
          <a:endParaRPr lang="en-US" sz="1500" kern="1200"/>
        </a:p>
      </dsp:txBody>
      <dsp:txXfrm>
        <a:off x="5146089" y="492115"/>
        <a:ext cx="2337792" cy="1402675"/>
      </dsp:txXfrm>
    </dsp:sp>
    <dsp:sp modelId="{6EEC2FF2-838D-41AC-98BE-3E62A1202089}">
      <dsp:nvSpPr>
        <dsp:cNvPr id="0" name=""/>
        <dsp:cNvSpPr/>
      </dsp:nvSpPr>
      <dsp:spPr>
        <a:xfrm>
          <a:off x="7717661" y="492115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snadno rozezná problémy a dovede je posoudit</a:t>
          </a:r>
          <a:endParaRPr lang="en-US" sz="1500" kern="1200"/>
        </a:p>
      </dsp:txBody>
      <dsp:txXfrm>
        <a:off x="7717661" y="492115"/>
        <a:ext cx="2337792" cy="1402675"/>
      </dsp:txXfrm>
    </dsp:sp>
    <dsp:sp modelId="{962E4982-F3B0-4061-9864-B4C544FA2C3F}">
      <dsp:nvSpPr>
        <dsp:cNvPr id="0" name=""/>
        <dsp:cNvSpPr/>
      </dsp:nvSpPr>
      <dsp:spPr>
        <a:xfrm>
          <a:off x="2946" y="2128569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chopí-li se problému, nepustí ho – vytrvalost, pevný postoj, pevná vůle a schopnost prosazovat své myšlenky</a:t>
          </a:r>
          <a:endParaRPr lang="en-US" sz="1500" kern="1200"/>
        </a:p>
      </dsp:txBody>
      <dsp:txXfrm>
        <a:off x="2946" y="2128569"/>
        <a:ext cx="2337792" cy="1402675"/>
      </dsp:txXfrm>
    </dsp:sp>
    <dsp:sp modelId="{C141C3AD-031C-4432-9C81-AA6C614A2A65}">
      <dsp:nvSpPr>
        <dsp:cNvPr id="0" name=""/>
        <dsp:cNvSpPr/>
      </dsp:nvSpPr>
      <dsp:spPr>
        <a:xfrm>
          <a:off x="2574518" y="2128569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nelpí na určitém směru myšlení, zachovává si odstup a nespokojí se s prvním řešením, které se naskytne</a:t>
          </a:r>
          <a:endParaRPr lang="en-US" sz="1500" kern="1200"/>
        </a:p>
      </dsp:txBody>
      <dsp:txXfrm>
        <a:off x="2574518" y="2128569"/>
        <a:ext cx="2337792" cy="1402675"/>
      </dsp:txXfrm>
    </dsp:sp>
    <dsp:sp modelId="{A34C1A66-688D-4D13-B65D-4AC0AD69CB1D}">
      <dsp:nvSpPr>
        <dsp:cNvPr id="0" name=""/>
        <dsp:cNvSpPr/>
      </dsp:nvSpPr>
      <dsp:spPr>
        <a:xfrm>
          <a:off x="5146089" y="2128569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u="sng" kern="1200"/>
            <a:t>je schopen se nadchnout a nést rizika</a:t>
          </a:r>
          <a:endParaRPr lang="en-US" sz="1500" kern="1200"/>
        </a:p>
      </dsp:txBody>
      <dsp:txXfrm>
        <a:off x="5146089" y="2128569"/>
        <a:ext cx="2337792" cy="1402675"/>
      </dsp:txXfrm>
    </dsp:sp>
    <dsp:sp modelId="{DB5976F1-08D9-4516-A76B-825CFC03521F}">
      <dsp:nvSpPr>
        <dsp:cNvPr id="0" name=""/>
        <dsp:cNvSpPr/>
      </dsp:nvSpPr>
      <dsp:spPr>
        <a:xfrm>
          <a:off x="7717661" y="2128569"/>
          <a:ext cx="2337792" cy="1402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zřídkakdy se tyto vlastnosti objevují společně, jsou však přítomné a lze je aktivovat určitými způsoby</a:t>
          </a:r>
          <a:endParaRPr lang="en-US" sz="1500" kern="1200"/>
        </a:p>
      </dsp:txBody>
      <dsp:txXfrm>
        <a:off x="7717661" y="2128569"/>
        <a:ext cx="2337792" cy="14026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5A83F-022D-482D-8112-F7771E7DA6B6}">
      <dsp:nvSpPr>
        <dsp:cNvPr id="0" name=""/>
        <dsp:cNvSpPr/>
      </dsp:nvSpPr>
      <dsp:spPr>
        <a:xfrm>
          <a:off x="0" y="854392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F96F1-4C27-4B1B-AF94-3C33BBF2B329}">
      <dsp:nvSpPr>
        <dsp:cNvPr id="0" name=""/>
        <dsp:cNvSpPr/>
      </dsp:nvSpPr>
      <dsp:spPr>
        <a:xfrm>
          <a:off x="477145" y="1209293"/>
          <a:ext cx="867537" cy="867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63FB1-4203-4316-AB16-296DB3C12818}">
      <dsp:nvSpPr>
        <dsp:cNvPr id="0" name=""/>
        <dsp:cNvSpPr/>
      </dsp:nvSpPr>
      <dsp:spPr>
        <a:xfrm>
          <a:off x="1821827" y="854392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 čemu se to hodí, co by se s tím mohlo dělat, jak to lze použít,...</a:t>
          </a:r>
          <a:endParaRPr lang="en-US" sz="2500" kern="1200"/>
        </a:p>
      </dsp:txBody>
      <dsp:txXfrm>
        <a:off x="1821827" y="854392"/>
        <a:ext cx="4670412" cy="1577340"/>
      </dsp:txXfrm>
    </dsp:sp>
    <dsp:sp modelId="{9606C6AD-87F0-4AEE-B12A-00187A1C6C78}">
      <dsp:nvSpPr>
        <dsp:cNvPr id="0" name=""/>
        <dsp:cNvSpPr/>
      </dsp:nvSpPr>
      <dsp:spPr>
        <a:xfrm>
          <a:off x="0" y="2826067"/>
          <a:ext cx="6492240" cy="1577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E2394-BB63-48FA-BDCE-30716867035C}">
      <dsp:nvSpPr>
        <dsp:cNvPr id="0" name=""/>
        <dsp:cNvSpPr/>
      </dsp:nvSpPr>
      <dsp:spPr>
        <a:xfrm>
          <a:off x="477145" y="3180969"/>
          <a:ext cx="867537" cy="867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120AE-1838-4268-8A0B-C8F4FF150C39}">
      <dsp:nvSpPr>
        <dsp:cNvPr id="0" name=""/>
        <dsp:cNvSpPr/>
      </dsp:nvSpPr>
      <dsp:spPr>
        <a:xfrm>
          <a:off x="1821827" y="2826067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1" kern="1200"/>
            <a:t>Studenti ukazují, že umí informace použít</a:t>
          </a:r>
          <a:endParaRPr lang="en-US" sz="2500" kern="1200"/>
        </a:p>
      </dsp:txBody>
      <dsp:txXfrm>
        <a:off x="1821827" y="2826067"/>
        <a:ext cx="4670412" cy="15773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6797-3EE2-4F5D-B785-F037FD09B5CD}">
      <dsp:nvSpPr>
        <dsp:cNvPr id="0" name=""/>
        <dsp:cNvSpPr/>
      </dsp:nvSpPr>
      <dsp:spPr>
        <a:xfrm>
          <a:off x="0" y="653795"/>
          <a:ext cx="10058399" cy="12070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14699-D280-49D4-9FA0-83A638BD96E3}">
      <dsp:nvSpPr>
        <dsp:cNvPr id="0" name=""/>
        <dsp:cNvSpPr/>
      </dsp:nvSpPr>
      <dsp:spPr>
        <a:xfrm>
          <a:off x="365119" y="925372"/>
          <a:ext cx="663854" cy="663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317E4-E078-4BCA-A83F-005EE417EF46}">
      <dsp:nvSpPr>
        <dsp:cNvPr id="0" name=""/>
        <dsp:cNvSpPr/>
      </dsp:nvSpPr>
      <dsp:spPr>
        <a:xfrm>
          <a:off x="1394094" y="653795"/>
          <a:ext cx="8664305" cy="1207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27742" rIns="127742" bIns="1277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Stanoviska pro a proti, použijte pro obhajobu argumenty (logické, ale i nelogické, pošetilé, podle charakteru látky)</a:t>
          </a:r>
          <a:endParaRPr lang="en-US" sz="2500" kern="1200"/>
        </a:p>
      </dsp:txBody>
      <dsp:txXfrm>
        <a:off x="1394094" y="653795"/>
        <a:ext cx="8664305" cy="1207008"/>
      </dsp:txXfrm>
    </dsp:sp>
    <dsp:sp modelId="{72B4A6FD-FD00-4284-B8E1-62AC38DBC962}">
      <dsp:nvSpPr>
        <dsp:cNvPr id="0" name=""/>
        <dsp:cNvSpPr/>
      </dsp:nvSpPr>
      <dsp:spPr>
        <a:xfrm>
          <a:off x="0" y="2162556"/>
          <a:ext cx="10058399" cy="12070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9EDE-3D61-4197-89B6-BD4EAE62794E}">
      <dsp:nvSpPr>
        <dsp:cNvPr id="0" name=""/>
        <dsp:cNvSpPr/>
      </dsp:nvSpPr>
      <dsp:spPr>
        <a:xfrm>
          <a:off x="365119" y="2434132"/>
          <a:ext cx="663854" cy="6638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559FC-F849-451E-8903-2D9AD29CCF1C}">
      <dsp:nvSpPr>
        <dsp:cNvPr id="0" name=""/>
        <dsp:cNvSpPr/>
      </dsp:nvSpPr>
      <dsp:spPr>
        <a:xfrm>
          <a:off x="1394094" y="2162556"/>
          <a:ext cx="8664305" cy="1207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27742" rIns="127742" bIns="1277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1" kern="1200"/>
            <a:t>Na základě dříve naučené látky stanovit hodnotu, obhájit nebo vyvrátit ji, podpořit, ospravedlnit, kritizovat, rozhodnout,...</a:t>
          </a:r>
          <a:endParaRPr lang="en-US" sz="2500" kern="1200"/>
        </a:p>
      </dsp:txBody>
      <dsp:txXfrm>
        <a:off x="1394094" y="2162556"/>
        <a:ext cx="8664305" cy="12070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9DFD-8D86-464D-95AD-876992125152}">
      <dsp:nvSpPr>
        <dsp:cNvPr id="0" name=""/>
        <dsp:cNvSpPr/>
      </dsp:nvSpPr>
      <dsp:spPr>
        <a:xfrm>
          <a:off x="0" y="959"/>
          <a:ext cx="11774659" cy="6067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2A169-9A49-4D16-96BD-45BAEB256DEC}">
      <dsp:nvSpPr>
        <dsp:cNvPr id="0" name=""/>
        <dsp:cNvSpPr/>
      </dsp:nvSpPr>
      <dsp:spPr>
        <a:xfrm>
          <a:off x="183548" y="137483"/>
          <a:ext cx="333724" cy="3337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01193-FF7E-476D-BB3D-6510EA5035F7}">
      <dsp:nvSpPr>
        <dsp:cNvPr id="0" name=""/>
        <dsp:cNvSpPr/>
      </dsp:nvSpPr>
      <dsp:spPr>
        <a:xfrm>
          <a:off x="700821" y="959"/>
          <a:ext cx="11073837" cy="60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17" tIns="64217" rIns="64217" bIns="6421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vymezení modulů, které bude projekt realizovat;</a:t>
          </a:r>
          <a:endParaRPr lang="en-US" sz="1700" kern="1200"/>
        </a:p>
      </dsp:txBody>
      <dsp:txXfrm>
        <a:off x="700821" y="959"/>
        <a:ext cx="11073837" cy="606772"/>
      </dsp:txXfrm>
    </dsp:sp>
    <dsp:sp modelId="{47486841-04C9-4E74-BC08-1932CDC48331}">
      <dsp:nvSpPr>
        <dsp:cNvPr id="0" name=""/>
        <dsp:cNvSpPr/>
      </dsp:nvSpPr>
      <dsp:spPr>
        <a:xfrm>
          <a:off x="0" y="759424"/>
          <a:ext cx="11774659" cy="6067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19FAD-0BFB-4930-8399-9E534245550F}">
      <dsp:nvSpPr>
        <dsp:cNvPr id="0" name=""/>
        <dsp:cNvSpPr/>
      </dsp:nvSpPr>
      <dsp:spPr>
        <a:xfrm>
          <a:off x="183548" y="895948"/>
          <a:ext cx="333724" cy="3337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8F70B-28E8-43E5-8B61-9CAFE1C7EA89}">
      <dsp:nvSpPr>
        <dsp:cNvPr id="0" name=""/>
        <dsp:cNvSpPr/>
      </dsp:nvSpPr>
      <dsp:spPr>
        <a:xfrm>
          <a:off x="700821" y="759424"/>
          <a:ext cx="11073837" cy="60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17" tIns="64217" rIns="64217" bIns="6421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hlavní a dílčí cíle projektu;</a:t>
          </a:r>
          <a:endParaRPr lang="en-US" sz="1700" kern="1200"/>
        </a:p>
      </dsp:txBody>
      <dsp:txXfrm>
        <a:off x="700821" y="759424"/>
        <a:ext cx="11073837" cy="606772"/>
      </dsp:txXfrm>
    </dsp:sp>
    <dsp:sp modelId="{918D38A0-14F5-48F3-AA50-C290D8292FE7}">
      <dsp:nvSpPr>
        <dsp:cNvPr id="0" name=""/>
        <dsp:cNvSpPr/>
      </dsp:nvSpPr>
      <dsp:spPr>
        <a:xfrm>
          <a:off x="0" y="1517890"/>
          <a:ext cx="11774659" cy="6067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20E52-2164-429B-B607-8E9CF2B211F3}">
      <dsp:nvSpPr>
        <dsp:cNvPr id="0" name=""/>
        <dsp:cNvSpPr/>
      </dsp:nvSpPr>
      <dsp:spPr>
        <a:xfrm>
          <a:off x="183548" y="1654413"/>
          <a:ext cx="333724" cy="3337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55DD9-9FF9-4A57-AF29-2FC1C89680AC}">
      <dsp:nvSpPr>
        <dsp:cNvPr id="0" name=""/>
        <dsp:cNvSpPr/>
      </dsp:nvSpPr>
      <dsp:spPr>
        <a:xfrm>
          <a:off x="700821" y="1517890"/>
          <a:ext cx="11073837" cy="60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17" tIns="64217" rIns="64217" bIns="6421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stručný popis problému, který projekt řeší;</a:t>
          </a:r>
          <a:endParaRPr lang="en-US" sz="1700" kern="1200"/>
        </a:p>
      </dsp:txBody>
      <dsp:txXfrm>
        <a:off x="700821" y="1517890"/>
        <a:ext cx="11073837" cy="606772"/>
      </dsp:txXfrm>
    </dsp:sp>
    <dsp:sp modelId="{6C9B6AFC-3EF2-440B-A44C-5840A688D286}">
      <dsp:nvSpPr>
        <dsp:cNvPr id="0" name=""/>
        <dsp:cNvSpPr/>
      </dsp:nvSpPr>
      <dsp:spPr>
        <a:xfrm>
          <a:off x="0" y="2276355"/>
          <a:ext cx="11774659" cy="6067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73A69-6B3D-4AA9-8858-457105265085}">
      <dsp:nvSpPr>
        <dsp:cNvPr id="0" name=""/>
        <dsp:cNvSpPr/>
      </dsp:nvSpPr>
      <dsp:spPr>
        <a:xfrm>
          <a:off x="183548" y="2412879"/>
          <a:ext cx="333724" cy="3337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DC58C-91A5-4275-8E41-B207E31A4AED}">
      <dsp:nvSpPr>
        <dsp:cNvPr id="0" name=""/>
        <dsp:cNvSpPr/>
      </dsp:nvSpPr>
      <dsp:spPr>
        <a:xfrm>
          <a:off x="700821" y="2276355"/>
          <a:ext cx="11073837" cy="60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17" tIns="64217" rIns="64217" bIns="6421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cílová skupina projektu, včetně počtu přímých a nepřímých příjemců pomoci v projektu;</a:t>
          </a:r>
          <a:endParaRPr lang="en-US" sz="1700" kern="1200"/>
        </a:p>
      </dsp:txBody>
      <dsp:txXfrm>
        <a:off x="700821" y="2276355"/>
        <a:ext cx="11073837" cy="606772"/>
      </dsp:txXfrm>
    </dsp:sp>
    <dsp:sp modelId="{BF75F616-02A2-4200-B2D3-2160FDAA3B65}">
      <dsp:nvSpPr>
        <dsp:cNvPr id="0" name=""/>
        <dsp:cNvSpPr/>
      </dsp:nvSpPr>
      <dsp:spPr>
        <a:xfrm>
          <a:off x="0" y="3499544"/>
          <a:ext cx="11774659" cy="6067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8DDE7-700D-4379-8D85-AF75F5876CC0}">
      <dsp:nvSpPr>
        <dsp:cNvPr id="0" name=""/>
        <dsp:cNvSpPr/>
      </dsp:nvSpPr>
      <dsp:spPr>
        <a:xfrm>
          <a:off x="183548" y="3636068"/>
          <a:ext cx="333724" cy="3337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1BFDF-6EB2-4BBE-9B54-4EC6006A8C35}">
      <dsp:nvSpPr>
        <dsp:cNvPr id="0" name=""/>
        <dsp:cNvSpPr/>
      </dsp:nvSpPr>
      <dsp:spPr>
        <a:xfrm>
          <a:off x="700821" y="3034820"/>
          <a:ext cx="11073837" cy="153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17" tIns="64217" rIns="64217" bIns="64217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zdůvodnění a předpokládaný přínos projektu a jeho částí pro cílovou skupinu (tj. komu jsou akce určeny); souvislost projektu s ostatní činností organizace (např. zkušenosti realizátora v této oblasti, odkaz na další realizované projekty…);</a:t>
          </a:r>
          <a:endParaRPr lang="en-US" sz="1700" kern="1200" dirty="0"/>
        </a:p>
      </dsp:txBody>
      <dsp:txXfrm>
        <a:off x="700821" y="3034820"/>
        <a:ext cx="11073837" cy="15362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BB6BD-3E58-4A4E-AE01-CE5DE665FCB9}">
      <dsp:nvSpPr>
        <dsp:cNvPr id="0" name=""/>
        <dsp:cNvSpPr/>
      </dsp:nvSpPr>
      <dsp:spPr>
        <a:xfrm>
          <a:off x="0" y="3143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3B44B-3E0A-4610-8F97-49E802E0EF2A}">
      <dsp:nvSpPr>
        <dsp:cNvPr id="0" name=""/>
        <dsp:cNvSpPr/>
      </dsp:nvSpPr>
      <dsp:spPr>
        <a:xfrm>
          <a:off x="202527" y="153783"/>
          <a:ext cx="368231" cy="368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EF399-BB78-41E2-93D7-A8C2314AD1FE}">
      <dsp:nvSpPr>
        <dsp:cNvPr id="0" name=""/>
        <dsp:cNvSpPr/>
      </dsp:nvSpPr>
      <dsp:spPr>
        <a:xfrm>
          <a:off x="773286" y="314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podrobný popis jednotlivých aktivit projektu, délku trvání projektu</a:t>
          </a:r>
          <a:r>
            <a:rPr lang="cs-CZ" sz="1800" kern="1200"/>
            <a:t> (od kdy do kdy) a harmonogram realizace jednotlivých aktivit (po měsících);</a:t>
          </a:r>
          <a:endParaRPr lang="en-US" sz="1800" kern="1200"/>
        </a:p>
      </dsp:txBody>
      <dsp:txXfrm>
        <a:off x="773286" y="3143"/>
        <a:ext cx="9285113" cy="669512"/>
      </dsp:txXfrm>
    </dsp:sp>
    <dsp:sp modelId="{13572366-CE6A-4C20-9542-481330CB904E}">
      <dsp:nvSpPr>
        <dsp:cNvPr id="0" name=""/>
        <dsp:cNvSpPr/>
      </dsp:nvSpPr>
      <dsp:spPr>
        <a:xfrm>
          <a:off x="0" y="840033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46CAB-D6D6-4FBA-908C-2BF1276D6938}">
      <dsp:nvSpPr>
        <dsp:cNvPr id="0" name=""/>
        <dsp:cNvSpPr/>
      </dsp:nvSpPr>
      <dsp:spPr>
        <a:xfrm>
          <a:off x="202527" y="990673"/>
          <a:ext cx="368231" cy="368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8CF0B-1E5C-49FD-93DF-ACEC1E04AA58}">
      <dsp:nvSpPr>
        <dsp:cNvPr id="0" name=""/>
        <dsp:cNvSpPr/>
      </dsp:nvSpPr>
      <dsp:spPr>
        <a:xfrm>
          <a:off x="773286" y="84003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personální zabezpečení projektu</a:t>
          </a:r>
          <a:r>
            <a:rPr lang="cs-CZ" sz="1800" kern="1200"/>
            <a:t> - popis pracovních pozic (včetně typu zaměstnaneckého poměru, výše úvazku, mzdových nákladů a kvalifikačních předpokladů);</a:t>
          </a:r>
          <a:endParaRPr lang="en-US" sz="1800" kern="1200"/>
        </a:p>
      </dsp:txBody>
      <dsp:txXfrm>
        <a:off x="773286" y="840033"/>
        <a:ext cx="9285113" cy="669512"/>
      </dsp:txXfrm>
    </dsp:sp>
    <dsp:sp modelId="{3E29E8BE-4A65-476D-A6A5-CF2F67FD3450}">
      <dsp:nvSpPr>
        <dsp:cNvPr id="0" name=""/>
        <dsp:cNvSpPr/>
      </dsp:nvSpPr>
      <dsp:spPr>
        <a:xfrm>
          <a:off x="0" y="1676923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90E03-5F5A-4C82-9CCD-C73CEE5BAF69}">
      <dsp:nvSpPr>
        <dsp:cNvPr id="0" name=""/>
        <dsp:cNvSpPr/>
      </dsp:nvSpPr>
      <dsp:spPr>
        <a:xfrm>
          <a:off x="202527" y="1827564"/>
          <a:ext cx="368231" cy="368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DCF64-A1F2-44D1-A11E-436B762139D9}">
      <dsp:nvSpPr>
        <dsp:cNvPr id="0" name=""/>
        <dsp:cNvSpPr/>
      </dsp:nvSpPr>
      <dsp:spPr>
        <a:xfrm>
          <a:off x="773286" y="1676923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materiální zabezpečení projektu, prostorové podmínky;</a:t>
          </a:r>
          <a:endParaRPr lang="en-US" sz="1800" kern="1200"/>
        </a:p>
      </dsp:txBody>
      <dsp:txXfrm>
        <a:off x="773286" y="1676923"/>
        <a:ext cx="9285113" cy="669512"/>
      </dsp:txXfrm>
    </dsp:sp>
    <dsp:sp modelId="{59E52DDB-542F-48E5-AAC7-6457BB9FF46D}">
      <dsp:nvSpPr>
        <dsp:cNvPr id="0" name=""/>
        <dsp:cNvSpPr/>
      </dsp:nvSpPr>
      <dsp:spPr>
        <a:xfrm>
          <a:off x="0" y="2513814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12FE5-9730-4A2E-98AA-B750A7D6C82B}">
      <dsp:nvSpPr>
        <dsp:cNvPr id="0" name=""/>
        <dsp:cNvSpPr/>
      </dsp:nvSpPr>
      <dsp:spPr>
        <a:xfrm>
          <a:off x="202527" y="2664454"/>
          <a:ext cx="368231" cy="368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FE6D7-61BB-4FC7-883B-102AE7802BE8}">
      <dsp:nvSpPr>
        <dsp:cNvPr id="0" name=""/>
        <dsp:cNvSpPr/>
      </dsp:nvSpPr>
      <dsp:spPr>
        <a:xfrm>
          <a:off x="773286" y="2513814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zdůvodnění položek rozpočtu</a:t>
          </a:r>
          <a:endParaRPr lang="en-US" sz="1800" kern="1200"/>
        </a:p>
      </dsp:txBody>
      <dsp:txXfrm>
        <a:off x="773286" y="2513814"/>
        <a:ext cx="9285113" cy="669512"/>
      </dsp:txXfrm>
    </dsp:sp>
    <dsp:sp modelId="{247DAD02-09C4-4F35-9BC2-8D97373AD1B6}">
      <dsp:nvSpPr>
        <dsp:cNvPr id="0" name=""/>
        <dsp:cNvSpPr/>
      </dsp:nvSpPr>
      <dsp:spPr>
        <a:xfrm>
          <a:off x="0" y="3350704"/>
          <a:ext cx="10058399" cy="6695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0A14F-07E0-4C77-8B08-A0D7F4554561}">
      <dsp:nvSpPr>
        <dsp:cNvPr id="0" name=""/>
        <dsp:cNvSpPr/>
      </dsp:nvSpPr>
      <dsp:spPr>
        <a:xfrm>
          <a:off x="202527" y="3501344"/>
          <a:ext cx="368231" cy="368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5553F-7A07-4895-B3B4-72DCF85BD097}">
      <dsp:nvSpPr>
        <dsp:cNvPr id="0" name=""/>
        <dsp:cNvSpPr/>
      </dsp:nvSpPr>
      <dsp:spPr>
        <a:xfrm>
          <a:off x="773286" y="3350704"/>
          <a:ext cx="928511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která další témata projekt realizuje - veškeré další podstatné údaje o projektu </a:t>
          </a:r>
          <a:endParaRPr lang="en-US" sz="1800" kern="1200"/>
        </a:p>
      </dsp:txBody>
      <dsp:txXfrm>
        <a:off x="773286" y="3350704"/>
        <a:ext cx="9285113" cy="66951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B41BF-CCC0-4A55-B593-0F47AE0E061B}">
      <dsp:nvSpPr>
        <dsp:cNvPr id="0" name=""/>
        <dsp:cNvSpPr/>
      </dsp:nvSpPr>
      <dsp:spPr>
        <a:xfrm>
          <a:off x="0" y="2182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CA150-B435-448F-994D-E591FF5F9F72}">
      <dsp:nvSpPr>
        <dsp:cNvPr id="0" name=""/>
        <dsp:cNvSpPr/>
      </dsp:nvSpPr>
      <dsp:spPr>
        <a:xfrm>
          <a:off x="334560" y="251029"/>
          <a:ext cx="608292" cy="608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5E14C-21E3-429C-BC37-DCE342FBF018}">
      <dsp:nvSpPr>
        <dsp:cNvPr id="0" name=""/>
        <dsp:cNvSpPr/>
      </dsp:nvSpPr>
      <dsp:spPr>
        <a:xfrm>
          <a:off x="1277414" y="2182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Záměr</a:t>
          </a:r>
          <a:endParaRPr lang="en-US" sz="2200" kern="1200"/>
        </a:p>
      </dsp:txBody>
      <dsp:txXfrm>
        <a:off x="1277414" y="2182"/>
        <a:ext cx="5214825" cy="1105986"/>
      </dsp:txXfrm>
    </dsp:sp>
    <dsp:sp modelId="{12736E32-1B66-4DC3-8B75-A26AB0CA25FB}">
      <dsp:nvSpPr>
        <dsp:cNvPr id="0" name=""/>
        <dsp:cNvSpPr/>
      </dsp:nvSpPr>
      <dsp:spPr>
        <a:xfrm>
          <a:off x="0" y="1384665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33D5E-75D3-43C0-BD1B-75B86B7C6C66}">
      <dsp:nvSpPr>
        <dsp:cNvPr id="0" name=""/>
        <dsp:cNvSpPr/>
      </dsp:nvSpPr>
      <dsp:spPr>
        <a:xfrm>
          <a:off x="334560" y="1633512"/>
          <a:ext cx="608292" cy="608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AE6FC-3B7B-43F3-9615-EEA707ED6CFA}">
      <dsp:nvSpPr>
        <dsp:cNvPr id="0" name=""/>
        <dsp:cNvSpPr/>
      </dsp:nvSpPr>
      <dsp:spPr>
        <a:xfrm>
          <a:off x="1277414" y="1384665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Cíle</a:t>
          </a:r>
          <a:endParaRPr lang="en-US" sz="2200" kern="1200"/>
        </a:p>
      </dsp:txBody>
      <dsp:txXfrm>
        <a:off x="1277414" y="1384665"/>
        <a:ext cx="5214825" cy="1105986"/>
      </dsp:txXfrm>
    </dsp:sp>
    <dsp:sp modelId="{D2A0867C-BB7B-4C86-B9C0-ED5E72669131}">
      <dsp:nvSpPr>
        <dsp:cNvPr id="0" name=""/>
        <dsp:cNvSpPr/>
      </dsp:nvSpPr>
      <dsp:spPr>
        <a:xfrm>
          <a:off x="0" y="2767148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D04A4-25E6-4A49-B2D4-214E18A20CE8}">
      <dsp:nvSpPr>
        <dsp:cNvPr id="0" name=""/>
        <dsp:cNvSpPr/>
      </dsp:nvSpPr>
      <dsp:spPr>
        <a:xfrm>
          <a:off x="334560" y="3015995"/>
          <a:ext cx="608292" cy="608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28025-BBB4-40B4-B016-BDFF9F2A9594}">
      <dsp:nvSpPr>
        <dsp:cNvPr id="0" name=""/>
        <dsp:cNvSpPr/>
      </dsp:nvSpPr>
      <dsp:spPr>
        <a:xfrm>
          <a:off x="1277414" y="2767148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Výstupy </a:t>
          </a:r>
          <a:endParaRPr lang="en-US" sz="2200" kern="1200"/>
        </a:p>
      </dsp:txBody>
      <dsp:txXfrm>
        <a:off x="1277414" y="2767148"/>
        <a:ext cx="5214825" cy="1105986"/>
      </dsp:txXfrm>
    </dsp:sp>
    <dsp:sp modelId="{C6BBBCEF-B4F1-433B-8EA4-917A1710007B}">
      <dsp:nvSpPr>
        <dsp:cNvPr id="0" name=""/>
        <dsp:cNvSpPr/>
      </dsp:nvSpPr>
      <dsp:spPr>
        <a:xfrm>
          <a:off x="0" y="4149631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5E019-F2D5-48C0-8DE2-6DA8D12B1C12}">
      <dsp:nvSpPr>
        <dsp:cNvPr id="0" name=""/>
        <dsp:cNvSpPr/>
      </dsp:nvSpPr>
      <dsp:spPr>
        <a:xfrm>
          <a:off x="334560" y="4398478"/>
          <a:ext cx="608292" cy="6082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9EB27-8075-4C7A-BC0B-FEAE074CA236}">
      <dsp:nvSpPr>
        <dsp:cNvPr id="0" name=""/>
        <dsp:cNvSpPr/>
      </dsp:nvSpPr>
      <dsp:spPr>
        <a:xfrm>
          <a:off x="1277414" y="4149631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Aktivity</a:t>
          </a:r>
          <a:endParaRPr lang="en-US" sz="2200" kern="1200"/>
        </a:p>
      </dsp:txBody>
      <dsp:txXfrm>
        <a:off x="1277414" y="4149631"/>
        <a:ext cx="5214825" cy="11059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98AA8-B437-4954-9DAF-FDEF948DDC10}">
      <dsp:nvSpPr>
        <dsp:cNvPr id="0" name=""/>
        <dsp:cNvSpPr/>
      </dsp:nvSpPr>
      <dsp:spPr>
        <a:xfrm>
          <a:off x="0" y="0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8DE8D-B901-4252-8309-0955DD87927F}">
      <dsp:nvSpPr>
        <dsp:cNvPr id="0" name=""/>
        <dsp:cNvSpPr/>
      </dsp:nvSpPr>
      <dsp:spPr>
        <a:xfrm>
          <a:off x="0" y="0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Vytvořit tým</a:t>
          </a:r>
          <a:endParaRPr lang="en-US" sz="1900" kern="1200"/>
        </a:p>
      </dsp:txBody>
      <dsp:txXfrm>
        <a:off x="0" y="0"/>
        <a:ext cx="6917788" cy="696710"/>
      </dsp:txXfrm>
    </dsp:sp>
    <dsp:sp modelId="{CF418773-A012-4675-A8BE-C2A91A04BDD1}">
      <dsp:nvSpPr>
        <dsp:cNvPr id="0" name=""/>
        <dsp:cNvSpPr/>
      </dsp:nvSpPr>
      <dsp:spPr>
        <a:xfrm>
          <a:off x="0" y="696710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0BC83-F310-40B7-8688-37FEA6CB43BB}">
      <dsp:nvSpPr>
        <dsp:cNvPr id="0" name=""/>
        <dsp:cNvSpPr/>
      </dsp:nvSpPr>
      <dsp:spPr>
        <a:xfrm>
          <a:off x="0" y="696710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Promyslet cílovou skupinu</a:t>
          </a:r>
          <a:endParaRPr lang="en-US" sz="1900" kern="1200"/>
        </a:p>
      </dsp:txBody>
      <dsp:txXfrm>
        <a:off x="0" y="696710"/>
        <a:ext cx="6917788" cy="696710"/>
      </dsp:txXfrm>
    </dsp:sp>
    <dsp:sp modelId="{F9576526-B4D9-457F-8EAB-E8B57350222D}">
      <dsp:nvSpPr>
        <dsp:cNvPr id="0" name=""/>
        <dsp:cNvSpPr/>
      </dsp:nvSpPr>
      <dsp:spPr>
        <a:xfrm>
          <a:off x="0" y="1393420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3B079-DB83-47C9-9EBA-4356CC2715A6}">
      <dsp:nvSpPr>
        <dsp:cNvPr id="0" name=""/>
        <dsp:cNvSpPr/>
      </dsp:nvSpPr>
      <dsp:spPr>
        <a:xfrm>
          <a:off x="0" y="1393421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Navrhnout záměr, cíl, výstupy, aktivity</a:t>
          </a:r>
          <a:endParaRPr lang="en-US" sz="1900" kern="1200"/>
        </a:p>
      </dsp:txBody>
      <dsp:txXfrm>
        <a:off x="0" y="1393421"/>
        <a:ext cx="6917788" cy="696710"/>
      </dsp:txXfrm>
    </dsp:sp>
    <dsp:sp modelId="{E635F9CB-B138-41D8-BC62-4F5272FA3139}">
      <dsp:nvSpPr>
        <dsp:cNvPr id="0" name=""/>
        <dsp:cNvSpPr/>
      </dsp:nvSpPr>
      <dsp:spPr>
        <a:xfrm>
          <a:off x="0" y="2090131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7524C-0890-4AA8-A20D-1C831E65F025}">
      <dsp:nvSpPr>
        <dsp:cNvPr id="0" name=""/>
        <dsp:cNvSpPr/>
      </dsp:nvSpPr>
      <dsp:spPr>
        <a:xfrm>
          <a:off x="0" y="2090131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Jednoduchá projektová dokumentace/bude vložena v is</a:t>
          </a:r>
          <a:endParaRPr lang="en-US" sz="1900" kern="1200"/>
        </a:p>
      </dsp:txBody>
      <dsp:txXfrm>
        <a:off x="0" y="2090131"/>
        <a:ext cx="6917788" cy="696710"/>
      </dsp:txXfrm>
    </dsp:sp>
    <dsp:sp modelId="{62BB370C-C4CD-4166-858E-BF0943BFE55A}">
      <dsp:nvSpPr>
        <dsp:cNvPr id="0" name=""/>
        <dsp:cNvSpPr/>
      </dsp:nvSpPr>
      <dsp:spPr>
        <a:xfrm>
          <a:off x="0" y="2786841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4259E-29DD-4CF0-BA22-8BF8A2C0F40D}">
      <dsp:nvSpPr>
        <dsp:cNvPr id="0" name=""/>
        <dsp:cNvSpPr/>
      </dsp:nvSpPr>
      <dsp:spPr>
        <a:xfrm>
          <a:off x="0" y="2786842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i="1" kern="1200"/>
            <a:t>Stručný popis projektu</a:t>
          </a:r>
          <a:endParaRPr lang="en-US" sz="1900" kern="1200"/>
        </a:p>
      </dsp:txBody>
      <dsp:txXfrm>
        <a:off x="0" y="2786842"/>
        <a:ext cx="6917788" cy="696710"/>
      </dsp:txXfrm>
    </dsp:sp>
    <dsp:sp modelId="{FA2FB0E1-006A-48A1-B503-F5F2B004987C}">
      <dsp:nvSpPr>
        <dsp:cNvPr id="0" name=""/>
        <dsp:cNvSpPr/>
      </dsp:nvSpPr>
      <dsp:spPr>
        <a:xfrm>
          <a:off x="0" y="3483552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D6D97-08BD-4F52-BAD5-690EC5EABCC7}">
      <dsp:nvSpPr>
        <dsp:cNvPr id="0" name=""/>
        <dsp:cNvSpPr/>
      </dsp:nvSpPr>
      <dsp:spPr>
        <a:xfrm>
          <a:off x="0" y="3483552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Tabulka rozpočtu</a:t>
          </a:r>
          <a:endParaRPr lang="en-US" sz="1900" kern="1200"/>
        </a:p>
      </dsp:txBody>
      <dsp:txXfrm>
        <a:off x="0" y="3483552"/>
        <a:ext cx="6917788" cy="696710"/>
      </dsp:txXfrm>
    </dsp:sp>
    <dsp:sp modelId="{030F965F-A036-4140-9C7B-C02BB7CDA7A8}">
      <dsp:nvSpPr>
        <dsp:cNvPr id="0" name=""/>
        <dsp:cNvSpPr/>
      </dsp:nvSpPr>
      <dsp:spPr>
        <a:xfrm>
          <a:off x="0" y="4180263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E36D3-E4AF-4B59-B145-4FD96637FAA4}">
      <dsp:nvSpPr>
        <dsp:cNvPr id="0" name=""/>
        <dsp:cNvSpPr/>
      </dsp:nvSpPr>
      <dsp:spPr>
        <a:xfrm>
          <a:off x="0" y="4180263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Příprava finální prezentace projektu/prezentace projektu</a:t>
          </a:r>
          <a:endParaRPr lang="en-US" sz="1900" kern="1200" dirty="0"/>
        </a:p>
      </dsp:txBody>
      <dsp:txXfrm>
        <a:off x="0" y="4180263"/>
        <a:ext cx="6917788" cy="696710"/>
      </dsp:txXfrm>
    </dsp:sp>
    <dsp:sp modelId="{9C7CE53F-E579-4DB7-8677-019BBD7BFF5A}">
      <dsp:nvSpPr>
        <dsp:cNvPr id="0" name=""/>
        <dsp:cNvSpPr/>
      </dsp:nvSpPr>
      <dsp:spPr>
        <a:xfrm>
          <a:off x="0" y="4876973"/>
          <a:ext cx="691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B494-EE32-4048-858F-7F843E47055F}">
      <dsp:nvSpPr>
        <dsp:cNvPr id="0" name=""/>
        <dsp:cNvSpPr/>
      </dsp:nvSpPr>
      <dsp:spPr>
        <a:xfrm>
          <a:off x="0" y="4876973"/>
          <a:ext cx="6917788" cy="69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Projekt bude vznikat v průběhu výukových bloků a v rámci samostatné práce</a:t>
          </a:r>
          <a:endParaRPr lang="en-US" sz="1900" kern="1200"/>
        </a:p>
      </dsp:txBody>
      <dsp:txXfrm>
        <a:off x="0" y="4876973"/>
        <a:ext cx="6917788" cy="69671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9E0D1-8859-4597-91A6-1BA99ACDEBBA}">
      <dsp:nvSpPr>
        <dsp:cNvPr id="0" name=""/>
        <dsp:cNvSpPr/>
      </dsp:nvSpPr>
      <dsp:spPr>
        <a:xfrm>
          <a:off x="0" y="0"/>
          <a:ext cx="5193792" cy="1156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Studenti projekt představí na závěrečné výuce</a:t>
          </a:r>
          <a:endParaRPr lang="en-US" sz="2700" kern="1200"/>
        </a:p>
      </dsp:txBody>
      <dsp:txXfrm>
        <a:off x="33879" y="33879"/>
        <a:ext cx="3847862" cy="1088958"/>
      </dsp:txXfrm>
    </dsp:sp>
    <dsp:sp modelId="{933729B8-FB4C-4F71-A67F-C66A194CE4D6}">
      <dsp:nvSpPr>
        <dsp:cNvPr id="0" name=""/>
        <dsp:cNvSpPr/>
      </dsp:nvSpPr>
      <dsp:spPr>
        <a:xfrm>
          <a:off x="434980" y="1367028"/>
          <a:ext cx="5193792" cy="1156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Prezentace vzniku projektů</a:t>
          </a:r>
          <a:endParaRPr lang="en-US" sz="2700" kern="1200"/>
        </a:p>
      </dsp:txBody>
      <dsp:txXfrm>
        <a:off x="468859" y="1400907"/>
        <a:ext cx="3939188" cy="1088958"/>
      </dsp:txXfrm>
    </dsp:sp>
    <dsp:sp modelId="{7C7ABF43-0FE5-46E7-9C4F-0F98ACDE2C8A}">
      <dsp:nvSpPr>
        <dsp:cNvPr id="0" name=""/>
        <dsp:cNvSpPr/>
      </dsp:nvSpPr>
      <dsp:spPr>
        <a:xfrm>
          <a:off x="863467" y="2734056"/>
          <a:ext cx="5193792" cy="1156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Reálné projekty</a:t>
          </a:r>
          <a:endParaRPr lang="en-US" sz="2700" kern="1200"/>
        </a:p>
      </dsp:txBody>
      <dsp:txXfrm>
        <a:off x="897346" y="2767935"/>
        <a:ext cx="3945680" cy="1088958"/>
      </dsp:txXfrm>
    </dsp:sp>
    <dsp:sp modelId="{8DE1B6F4-CB29-4059-82D9-002EA3668144}">
      <dsp:nvSpPr>
        <dsp:cNvPr id="0" name=""/>
        <dsp:cNvSpPr/>
      </dsp:nvSpPr>
      <dsp:spPr>
        <a:xfrm>
          <a:off x="1298447" y="4101084"/>
          <a:ext cx="5193792" cy="1156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Cílová skupina – aktéři MŠ</a:t>
          </a:r>
          <a:endParaRPr lang="en-US" sz="2700" kern="1200" dirty="0"/>
        </a:p>
      </dsp:txBody>
      <dsp:txXfrm>
        <a:off x="1332326" y="4134963"/>
        <a:ext cx="3939188" cy="1088958"/>
      </dsp:txXfrm>
    </dsp:sp>
    <dsp:sp modelId="{760B68D3-CD59-44A8-A458-35D29579E425}">
      <dsp:nvSpPr>
        <dsp:cNvPr id="0" name=""/>
        <dsp:cNvSpPr/>
      </dsp:nvSpPr>
      <dsp:spPr>
        <a:xfrm>
          <a:off x="4441926" y="885939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611096" y="885939"/>
        <a:ext cx="413525" cy="565778"/>
      </dsp:txXfrm>
    </dsp:sp>
    <dsp:sp modelId="{FB6A8768-2AAE-4B60-8EB9-75E556375AAC}">
      <dsp:nvSpPr>
        <dsp:cNvPr id="0" name=""/>
        <dsp:cNvSpPr/>
      </dsp:nvSpPr>
      <dsp:spPr>
        <a:xfrm>
          <a:off x="4876906" y="2252967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046076" y="2252967"/>
        <a:ext cx="413525" cy="565778"/>
      </dsp:txXfrm>
    </dsp:sp>
    <dsp:sp modelId="{6ABFD227-5BCD-4D95-9508-ABA122CBF726}">
      <dsp:nvSpPr>
        <dsp:cNvPr id="0" name=""/>
        <dsp:cNvSpPr/>
      </dsp:nvSpPr>
      <dsp:spPr>
        <a:xfrm>
          <a:off x="5305394" y="3619995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474564" y="3619995"/>
        <a:ext cx="413525" cy="565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6CFE4-B16B-42BC-B87D-D12BCB368CF9}">
      <dsp:nvSpPr>
        <dsp:cNvPr id="0" name=""/>
        <dsp:cNvSpPr/>
      </dsp:nvSpPr>
      <dsp:spPr>
        <a:xfrm>
          <a:off x="0" y="1068705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/>
            <a:t>dobré všeobecné vzdělání – </a:t>
          </a:r>
          <a:endParaRPr lang="en-US" sz="3600" kern="1200"/>
        </a:p>
      </dsp:txBody>
      <dsp:txXfrm>
        <a:off x="0" y="1068705"/>
        <a:ext cx="3143249" cy="1885950"/>
      </dsp:txXfrm>
    </dsp:sp>
    <dsp:sp modelId="{6B904175-A4D6-48B9-BA6E-CF8CBC98EB35}">
      <dsp:nvSpPr>
        <dsp:cNvPr id="0" name=""/>
        <dsp:cNvSpPr/>
      </dsp:nvSpPr>
      <dsp:spPr>
        <a:xfrm>
          <a:off x="3457575" y="1068705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/>
            <a:t>široký horizont vědění</a:t>
          </a:r>
          <a:endParaRPr lang="en-US" sz="3600" kern="1200"/>
        </a:p>
      </dsp:txBody>
      <dsp:txXfrm>
        <a:off x="3457575" y="1068705"/>
        <a:ext cx="3143249" cy="1885950"/>
      </dsp:txXfrm>
    </dsp:sp>
    <dsp:sp modelId="{13574C88-2E5D-4DA2-BBF6-F68261C44255}">
      <dsp:nvSpPr>
        <dsp:cNvPr id="0" name=""/>
        <dsp:cNvSpPr/>
      </dsp:nvSpPr>
      <dsp:spPr>
        <a:xfrm>
          <a:off x="6915149" y="1068705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/>
            <a:t>dobré odborné znalosti ve vlastním oboru</a:t>
          </a:r>
          <a:endParaRPr lang="en-US" sz="3600" kern="1200"/>
        </a:p>
      </dsp:txBody>
      <dsp:txXfrm>
        <a:off x="6915149" y="1068705"/>
        <a:ext cx="3143249" cy="188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748A1-047D-4081-BDC7-F5B548D68275}">
      <dsp:nvSpPr>
        <dsp:cNvPr id="0" name=""/>
        <dsp:cNvSpPr/>
      </dsp:nvSpPr>
      <dsp:spPr>
        <a:xfrm>
          <a:off x="0" y="854392"/>
          <a:ext cx="6492240" cy="1577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DF656-FC36-4278-BF30-56094E80D5C1}">
      <dsp:nvSpPr>
        <dsp:cNvPr id="0" name=""/>
        <dsp:cNvSpPr/>
      </dsp:nvSpPr>
      <dsp:spPr>
        <a:xfrm>
          <a:off x="477145" y="1209293"/>
          <a:ext cx="867537" cy="867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19756-E7A9-4AB6-AB73-6E9B9B618173}">
      <dsp:nvSpPr>
        <dsp:cNvPr id="0" name=""/>
        <dsp:cNvSpPr/>
      </dsp:nvSpPr>
      <dsp:spPr>
        <a:xfrm>
          <a:off x="1821827" y="854392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Potenciální schopnosti mozku jsou daleko větší, než se předpokládalo</a:t>
          </a:r>
          <a:endParaRPr lang="en-US" sz="2500" kern="1200"/>
        </a:p>
      </dsp:txBody>
      <dsp:txXfrm>
        <a:off x="1821827" y="854392"/>
        <a:ext cx="4670412" cy="1577340"/>
      </dsp:txXfrm>
    </dsp:sp>
    <dsp:sp modelId="{74893C74-72F8-4604-B916-93842461C638}">
      <dsp:nvSpPr>
        <dsp:cNvPr id="0" name=""/>
        <dsp:cNvSpPr/>
      </dsp:nvSpPr>
      <dsp:spPr>
        <a:xfrm>
          <a:off x="0" y="2826067"/>
          <a:ext cx="6492240" cy="15773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59B03-9AAF-410C-86F6-C984067B910F}">
      <dsp:nvSpPr>
        <dsp:cNvPr id="0" name=""/>
        <dsp:cNvSpPr/>
      </dsp:nvSpPr>
      <dsp:spPr>
        <a:xfrm>
          <a:off x="477145" y="3180969"/>
          <a:ext cx="867537" cy="867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186E6-E79B-49D5-857E-28FD7D71FAD9}">
      <dsp:nvSpPr>
        <dsp:cNvPr id="0" name=""/>
        <dsp:cNvSpPr/>
      </dsp:nvSpPr>
      <dsp:spPr>
        <a:xfrm>
          <a:off x="1821827" y="2826067"/>
          <a:ext cx="4670412" cy="15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166935" rIns="166935" bIns="1669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i="1" kern="1200"/>
            <a:t>Uložené informace jsou zdrojem tvůrčího myšlení, nápadů a intuice</a:t>
          </a:r>
          <a:endParaRPr lang="en-US" sz="2500" kern="1200"/>
        </a:p>
      </dsp:txBody>
      <dsp:txXfrm>
        <a:off x="1821827" y="2826067"/>
        <a:ext cx="4670412" cy="1577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9B3EB-D893-42D4-A594-53757337EB3E}">
      <dsp:nvSpPr>
        <dsp:cNvPr id="0" name=""/>
        <dsp:cNvSpPr/>
      </dsp:nvSpPr>
      <dsp:spPr>
        <a:xfrm>
          <a:off x="0" y="491"/>
          <a:ext cx="10058399" cy="11492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95711-22E5-483B-BD3B-3C7AF4BB045C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8B4FE-D7BC-4573-B81A-D38D8E364EA7}">
      <dsp:nvSpPr>
        <dsp:cNvPr id="0" name=""/>
        <dsp:cNvSpPr/>
      </dsp:nvSpPr>
      <dsp:spPr>
        <a:xfrm>
          <a:off x="1327384" y="491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1. Přípravná fáze</a:t>
          </a:r>
          <a:endParaRPr lang="en-US" sz="2500" kern="1200"/>
        </a:p>
      </dsp:txBody>
      <dsp:txXfrm>
        <a:off x="1327384" y="491"/>
        <a:ext cx="8731015" cy="1149250"/>
      </dsp:txXfrm>
    </dsp:sp>
    <dsp:sp modelId="{4EE74288-32FD-4D8B-A391-B04BD84B3259}">
      <dsp:nvSpPr>
        <dsp:cNvPr id="0" name=""/>
        <dsp:cNvSpPr/>
      </dsp:nvSpPr>
      <dsp:spPr>
        <a:xfrm>
          <a:off x="0" y="1437054"/>
          <a:ext cx="10058399" cy="11492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C5755-9B43-41A4-9401-B7FE28FB4FA3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27D36-FBEA-41F4-81C4-DE75876584B1}">
      <dsp:nvSpPr>
        <dsp:cNvPr id="0" name=""/>
        <dsp:cNvSpPr/>
      </dsp:nvSpPr>
      <dsp:spPr>
        <a:xfrm>
          <a:off x="1327384" y="1437054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Intenzivně se zabýváme problémem, který má být řešen</a:t>
          </a:r>
          <a:endParaRPr lang="en-US" sz="2500" kern="1200"/>
        </a:p>
      </dsp:txBody>
      <dsp:txXfrm>
        <a:off x="1327384" y="1437054"/>
        <a:ext cx="8731015" cy="1149250"/>
      </dsp:txXfrm>
    </dsp:sp>
    <dsp:sp modelId="{761E707B-DBC9-4E15-AAF4-EFBFF3D70142}">
      <dsp:nvSpPr>
        <dsp:cNvPr id="0" name=""/>
        <dsp:cNvSpPr/>
      </dsp:nvSpPr>
      <dsp:spPr>
        <a:xfrm>
          <a:off x="0" y="2873618"/>
          <a:ext cx="10058399" cy="114925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2BE77-5163-414F-B24B-E4E75954F702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1BC6C-8342-464E-961E-CE5D973E5024}">
      <dsp:nvSpPr>
        <dsp:cNvPr id="0" name=""/>
        <dsp:cNvSpPr/>
      </dsp:nvSpPr>
      <dsp:spPr>
        <a:xfrm>
          <a:off x="1327384" y="2873618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Sbíráme informace </a:t>
          </a:r>
          <a:r>
            <a:rPr lang="cs-CZ" sz="2500" i="1" kern="1200"/>
            <a:t>(včetně pokroku řešení v dotyčném problému, ať zbytečně nevymýšlíme, co už bylo vymyšleno)</a:t>
          </a:r>
          <a:endParaRPr lang="en-US" sz="2500" kern="1200"/>
        </a:p>
      </dsp:txBody>
      <dsp:txXfrm>
        <a:off x="1327384" y="2873618"/>
        <a:ext cx="8731015" cy="1149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D137-A7B3-45A2-9C89-B33541B65EAB}">
      <dsp:nvSpPr>
        <dsp:cNvPr id="0" name=""/>
        <dsp:cNvSpPr/>
      </dsp:nvSpPr>
      <dsp:spPr>
        <a:xfrm>
          <a:off x="0" y="2182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3F018-C257-4DA6-BC5A-34851108C1FB}">
      <dsp:nvSpPr>
        <dsp:cNvPr id="0" name=""/>
        <dsp:cNvSpPr/>
      </dsp:nvSpPr>
      <dsp:spPr>
        <a:xfrm>
          <a:off x="334560" y="251029"/>
          <a:ext cx="608292" cy="608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75C76-CD99-474D-84D6-0CEFB9374793}">
      <dsp:nvSpPr>
        <dsp:cNvPr id="0" name=""/>
        <dsp:cNvSpPr/>
      </dsp:nvSpPr>
      <dsp:spPr>
        <a:xfrm>
          <a:off x="1277414" y="2182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Odpoutáme se od problému, záměrně myslíme na jiné věci nebo pracujeme na jiných věcech</a:t>
          </a:r>
          <a:endParaRPr lang="en-US" sz="2000" kern="1200"/>
        </a:p>
      </dsp:txBody>
      <dsp:txXfrm>
        <a:off x="1277414" y="2182"/>
        <a:ext cx="5214825" cy="1105986"/>
      </dsp:txXfrm>
    </dsp:sp>
    <dsp:sp modelId="{A160BC8F-B4DB-4600-B95E-05295B8BA572}">
      <dsp:nvSpPr>
        <dsp:cNvPr id="0" name=""/>
        <dsp:cNvSpPr/>
      </dsp:nvSpPr>
      <dsp:spPr>
        <a:xfrm>
          <a:off x="0" y="1384665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C8D73-F290-4A15-A2CB-4AED4790D381}">
      <dsp:nvSpPr>
        <dsp:cNvPr id="0" name=""/>
        <dsp:cNvSpPr/>
      </dsp:nvSpPr>
      <dsp:spPr>
        <a:xfrm>
          <a:off x="334560" y="1633512"/>
          <a:ext cx="608292" cy="608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1BADF-1986-4571-B445-FF41DDC9E9EF}">
      <dsp:nvSpPr>
        <dsp:cNvPr id="0" name=""/>
        <dsp:cNvSpPr/>
      </dsp:nvSpPr>
      <dsp:spPr>
        <a:xfrm>
          <a:off x="1277414" y="1384665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Nutná trpělivost a vytrvalost</a:t>
          </a:r>
          <a:endParaRPr lang="en-US" sz="2000" kern="1200"/>
        </a:p>
      </dsp:txBody>
      <dsp:txXfrm>
        <a:off x="1277414" y="1384665"/>
        <a:ext cx="5214825" cy="1105986"/>
      </dsp:txXfrm>
    </dsp:sp>
    <dsp:sp modelId="{1FDC2334-7E47-4473-8981-EA4E9812A641}">
      <dsp:nvSpPr>
        <dsp:cNvPr id="0" name=""/>
        <dsp:cNvSpPr/>
      </dsp:nvSpPr>
      <dsp:spPr>
        <a:xfrm>
          <a:off x="0" y="2767148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76D62-B9C2-4C0A-8673-2BFE1C1060E9}">
      <dsp:nvSpPr>
        <dsp:cNvPr id="0" name=""/>
        <dsp:cNvSpPr/>
      </dsp:nvSpPr>
      <dsp:spPr>
        <a:xfrm>
          <a:off x="334560" y="3015995"/>
          <a:ext cx="608292" cy="608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F19D0-33AB-4DB3-BA33-AB9DEABD2C5B}">
      <dsp:nvSpPr>
        <dsp:cNvPr id="0" name=""/>
        <dsp:cNvSpPr/>
      </dsp:nvSpPr>
      <dsp:spPr>
        <a:xfrm>
          <a:off x="1277414" y="2767148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Odpočinek, nevynucujeme řešení</a:t>
          </a:r>
          <a:endParaRPr lang="en-US" sz="2000" kern="1200"/>
        </a:p>
      </dsp:txBody>
      <dsp:txXfrm>
        <a:off x="1277414" y="2767148"/>
        <a:ext cx="5214825" cy="1105986"/>
      </dsp:txXfrm>
    </dsp:sp>
    <dsp:sp modelId="{C1BBC625-A89E-426B-A120-B38D6BCE0635}">
      <dsp:nvSpPr>
        <dsp:cNvPr id="0" name=""/>
        <dsp:cNvSpPr/>
      </dsp:nvSpPr>
      <dsp:spPr>
        <a:xfrm>
          <a:off x="0" y="4149631"/>
          <a:ext cx="6492240" cy="110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E4675-F4E7-4DED-A10C-5D574748CF48}">
      <dsp:nvSpPr>
        <dsp:cNvPr id="0" name=""/>
        <dsp:cNvSpPr/>
      </dsp:nvSpPr>
      <dsp:spPr>
        <a:xfrm>
          <a:off x="334560" y="4398478"/>
          <a:ext cx="608292" cy="6082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C09FD-8BA6-41DF-B998-872ED3EE9DD2}">
      <dsp:nvSpPr>
        <dsp:cNvPr id="0" name=""/>
        <dsp:cNvSpPr/>
      </dsp:nvSpPr>
      <dsp:spPr>
        <a:xfrm>
          <a:off x="1277414" y="4149631"/>
          <a:ext cx="5214825" cy="110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50" tIns="117050" rIns="117050" bIns="11705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Dozrává myšlenka, objevují se možnosti řešení</a:t>
          </a:r>
          <a:endParaRPr lang="en-US" sz="2000" kern="1200"/>
        </a:p>
      </dsp:txBody>
      <dsp:txXfrm>
        <a:off x="1277414" y="4149631"/>
        <a:ext cx="5214825" cy="1105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F1272-2AE9-47C5-A7A4-F122E869CC0B}">
      <dsp:nvSpPr>
        <dsp:cNvPr id="0" name=""/>
        <dsp:cNvSpPr/>
      </dsp:nvSpPr>
      <dsp:spPr>
        <a:xfrm>
          <a:off x="0" y="641"/>
          <a:ext cx="6492240" cy="15018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AC68A-F10A-4601-8073-EB935DF32460}">
      <dsp:nvSpPr>
        <dsp:cNvPr id="0" name=""/>
        <dsp:cNvSpPr/>
      </dsp:nvSpPr>
      <dsp:spPr>
        <a:xfrm>
          <a:off x="454313" y="338560"/>
          <a:ext cx="826023" cy="826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7248-AED6-4C86-B261-A386B60AAC7A}">
      <dsp:nvSpPr>
        <dsp:cNvPr id="0" name=""/>
        <dsp:cNvSpPr/>
      </dsp:nvSpPr>
      <dsp:spPr>
        <a:xfrm>
          <a:off x="1734650" y="641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Velké duševní vypětí, koncentrace a soustředění</a:t>
          </a:r>
          <a:endParaRPr lang="en-US" sz="2500" kern="1200"/>
        </a:p>
      </dsp:txBody>
      <dsp:txXfrm>
        <a:off x="1734650" y="641"/>
        <a:ext cx="4757589" cy="1501861"/>
      </dsp:txXfrm>
    </dsp:sp>
    <dsp:sp modelId="{3B1126E7-ED55-4F46-8878-672DB41BD804}">
      <dsp:nvSpPr>
        <dsp:cNvPr id="0" name=""/>
        <dsp:cNvSpPr/>
      </dsp:nvSpPr>
      <dsp:spPr>
        <a:xfrm>
          <a:off x="0" y="1877969"/>
          <a:ext cx="6492240" cy="15018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BC35A-FCA1-411D-B61B-1100D67FC83D}">
      <dsp:nvSpPr>
        <dsp:cNvPr id="0" name=""/>
        <dsp:cNvSpPr/>
      </dsp:nvSpPr>
      <dsp:spPr>
        <a:xfrm>
          <a:off x="454313" y="2215888"/>
          <a:ext cx="826023" cy="826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959D2-53D8-44F2-A69A-C443712D0824}">
      <dsp:nvSpPr>
        <dsp:cNvPr id="0" name=""/>
        <dsp:cNvSpPr/>
      </dsp:nvSpPr>
      <dsp:spPr>
        <a:xfrm>
          <a:off x="1734650" y="1877969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Tvůrčí činnost v pravém slova smyslu</a:t>
          </a:r>
          <a:endParaRPr lang="en-US" sz="2500" kern="1200"/>
        </a:p>
      </dsp:txBody>
      <dsp:txXfrm>
        <a:off x="1734650" y="1877969"/>
        <a:ext cx="4757589" cy="1501861"/>
      </dsp:txXfrm>
    </dsp:sp>
    <dsp:sp modelId="{52E79222-F238-4661-A9C5-26500E2156B8}">
      <dsp:nvSpPr>
        <dsp:cNvPr id="0" name=""/>
        <dsp:cNvSpPr/>
      </dsp:nvSpPr>
      <dsp:spPr>
        <a:xfrm>
          <a:off x="0" y="3755296"/>
          <a:ext cx="6492240" cy="15018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503B8-2ED9-4F8B-B87D-B74996FFCD32}">
      <dsp:nvSpPr>
        <dsp:cNvPr id="0" name=""/>
        <dsp:cNvSpPr/>
      </dsp:nvSpPr>
      <dsp:spPr>
        <a:xfrm>
          <a:off x="454313" y="4093215"/>
          <a:ext cx="826023" cy="826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EFDC1-C14F-47CE-80B9-F7CE5D06D5C2}">
      <dsp:nvSpPr>
        <dsp:cNvPr id="0" name=""/>
        <dsp:cNvSpPr/>
      </dsp:nvSpPr>
      <dsp:spPr>
        <a:xfrm>
          <a:off x="1734650" y="3755296"/>
          <a:ext cx="4757589" cy="150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47" tIns="158947" rIns="158947" bIns="15894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Nečekaně se objevuje ta pravá myšlenka, základní pojetí</a:t>
          </a:r>
          <a:endParaRPr lang="en-US" sz="2500" kern="1200"/>
        </a:p>
      </dsp:txBody>
      <dsp:txXfrm>
        <a:off x="1734650" y="3755296"/>
        <a:ext cx="4757589" cy="1501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5C73-461A-40B6-A229-7B2F474FFDFD}">
      <dsp:nvSpPr>
        <dsp:cNvPr id="0" name=""/>
        <dsp:cNvSpPr/>
      </dsp:nvSpPr>
      <dsp:spPr>
        <a:xfrm>
          <a:off x="0" y="0"/>
          <a:ext cx="5518404" cy="15773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Myšlenku zachytíme, ověřujeme a dále zdokonalujeme, než nám vymizí</a:t>
          </a:r>
          <a:endParaRPr lang="en-US" sz="2800" kern="1200" dirty="0"/>
        </a:p>
      </dsp:txBody>
      <dsp:txXfrm>
        <a:off x="46199" y="46199"/>
        <a:ext cx="3816330" cy="1484942"/>
      </dsp:txXfrm>
    </dsp:sp>
    <dsp:sp modelId="{0DF46D65-CFCC-497F-B31F-06A7C0322C77}">
      <dsp:nvSpPr>
        <dsp:cNvPr id="0" name=""/>
        <dsp:cNvSpPr/>
      </dsp:nvSpPr>
      <dsp:spPr>
        <a:xfrm>
          <a:off x="486917" y="1840230"/>
          <a:ext cx="5518404" cy="15773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Formulujeme ji do konečné podoby</a:t>
          </a:r>
          <a:endParaRPr lang="en-US" sz="3600" kern="1200" dirty="0"/>
        </a:p>
      </dsp:txBody>
      <dsp:txXfrm>
        <a:off x="533116" y="1886429"/>
        <a:ext cx="3913817" cy="1484942"/>
      </dsp:txXfrm>
    </dsp:sp>
    <dsp:sp modelId="{D6593DB7-6DCF-4C61-9826-4858CF27A64B}">
      <dsp:nvSpPr>
        <dsp:cNvPr id="0" name=""/>
        <dsp:cNvSpPr/>
      </dsp:nvSpPr>
      <dsp:spPr>
        <a:xfrm>
          <a:off x="973835" y="3680460"/>
          <a:ext cx="5518404" cy="15773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Stojí to hodně úsilí, chce to trpělivost a sebekritičnost</a:t>
          </a:r>
          <a:endParaRPr lang="en-US" sz="3000" kern="1200" dirty="0"/>
        </a:p>
      </dsp:txBody>
      <dsp:txXfrm>
        <a:off x="1020034" y="3726659"/>
        <a:ext cx="3913817" cy="1484942"/>
      </dsp:txXfrm>
    </dsp:sp>
    <dsp:sp modelId="{CFD387F1-AB49-4638-8BE4-8DEB72083473}">
      <dsp:nvSpPr>
        <dsp:cNvPr id="0" name=""/>
        <dsp:cNvSpPr/>
      </dsp:nvSpPr>
      <dsp:spPr>
        <a:xfrm>
          <a:off x="4493133" y="1196149"/>
          <a:ext cx="1025271" cy="1025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23819" y="1196149"/>
        <a:ext cx="563899" cy="771516"/>
      </dsp:txXfrm>
    </dsp:sp>
    <dsp:sp modelId="{3FB2DAA7-1274-4A02-96C3-70DD1CC3DBEB}">
      <dsp:nvSpPr>
        <dsp:cNvPr id="0" name=""/>
        <dsp:cNvSpPr/>
      </dsp:nvSpPr>
      <dsp:spPr>
        <a:xfrm>
          <a:off x="4980050" y="3025863"/>
          <a:ext cx="1025271" cy="10252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10736" y="3025863"/>
        <a:ext cx="563899" cy="7715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AD123-DF07-45B4-8B20-285E255B5402}">
      <dsp:nvSpPr>
        <dsp:cNvPr id="0" name=""/>
        <dsp:cNvSpPr/>
      </dsp:nvSpPr>
      <dsp:spPr>
        <a:xfrm>
          <a:off x="78581" y="491"/>
          <a:ext cx="3094136" cy="1856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Spontánnost a volnost vyjadřování</a:t>
          </a:r>
          <a:endParaRPr lang="en-US" sz="2400" kern="1200"/>
        </a:p>
      </dsp:txBody>
      <dsp:txXfrm>
        <a:off x="78581" y="491"/>
        <a:ext cx="3094136" cy="1856482"/>
      </dsp:txXfrm>
    </dsp:sp>
    <dsp:sp modelId="{DA0FCBCB-5A10-4AC6-9120-921ECD774D9E}">
      <dsp:nvSpPr>
        <dsp:cNvPr id="0" name=""/>
        <dsp:cNvSpPr/>
      </dsp:nvSpPr>
      <dsp:spPr>
        <a:xfrm>
          <a:off x="3482131" y="491"/>
          <a:ext cx="3094136" cy="1856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Osvojení dovedností a znalostí </a:t>
          </a:r>
          <a:endParaRPr lang="en-US" sz="2400" kern="1200"/>
        </a:p>
      </dsp:txBody>
      <dsp:txXfrm>
        <a:off x="3482131" y="491"/>
        <a:ext cx="3094136" cy="1856482"/>
      </dsp:txXfrm>
    </dsp:sp>
    <dsp:sp modelId="{4866A5DC-E1AC-4084-B5E3-1AFDEB68E9FE}">
      <dsp:nvSpPr>
        <dsp:cNvPr id="0" name=""/>
        <dsp:cNvSpPr/>
      </dsp:nvSpPr>
      <dsp:spPr>
        <a:xfrm>
          <a:off x="6885682" y="491"/>
          <a:ext cx="3094136" cy="1856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 lepšímu vyjadřování</a:t>
          </a:r>
          <a:endParaRPr lang="en-US" sz="2400" kern="1200"/>
        </a:p>
      </dsp:txBody>
      <dsp:txXfrm>
        <a:off x="6885682" y="491"/>
        <a:ext cx="3094136" cy="1856482"/>
      </dsp:txXfrm>
    </dsp:sp>
    <dsp:sp modelId="{4550D9D3-E356-406C-BA85-0F81D1C02C8D}">
      <dsp:nvSpPr>
        <dsp:cNvPr id="0" name=""/>
        <dsp:cNvSpPr/>
      </dsp:nvSpPr>
      <dsp:spPr>
        <a:xfrm>
          <a:off x="78581" y="2166386"/>
          <a:ext cx="3094136" cy="1856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Výsledkem jsou vynálezy a objevy</a:t>
          </a:r>
          <a:endParaRPr lang="en-US" sz="2400" kern="1200"/>
        </a:p>
      </dsp:txBody>
      <dsp:txXfrm>
        <a:off x="78581" y="2166386"/>
        <a:ext cx="3094136" cy="1856482"/>
      </dsp:txXfrm>
    </dsp:sp>
    <dsp:sp modelId="{50C63EE6-602A-43C6-BAB5-5B3FB2FE9A61}">
      <dsp:nvSpPr>
        <dsp:cNvPr id="0" name=""/>
        <dsp:cNvSpPr/>
      </dsp:nvSpPr>
      <dsp:spPr>
        <a:xfrm>
          <a:off x="3482131" y="2166386"/>
          <a:ext cx="3094136" cy="1856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Hluboké pochopení problému</a:t>
          </a:r>
          <a:endParaRPr lang="en-US" sz="2400" kern="1200"/>
        </a:p>
      </dsp:txBody>
      <dsp:txXfrm>
        <a:off x="3482131" y="2166386"/>
        <a:ext cx="3094136" cy="1856482"/>
      </dsp:txXfrm>
    </dsp:sp>
    <dsp:sp modelId="{822223A2-A3C9-4B02-9695-7C933FB339AD}">
      <dsp:nvSpPr>
        <dsp:cNvPr id="0" name=""/>
        <dsp:cNvSpPr/>
      </dsp:nvSpPr>
      <dsp:spPr>
        <a:xfrm>
          <a:off x="6885682" y="2166386"/>
          <a:ext cx="3094136" cy="1856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1" kern="1200"/>
            <a:t>Vznik nových myšlenek překračujících individuální zkušenosti jedince, ale i lidstva</a:t>
          </a:r>
          <a:endParaRPr lang="en-US" sz="2400" kern="1200"/>
        </a:p>
      </dsp:txBody>
      <dsp:txXfrm>
        <a:off x="6885682" y="2166386"/>
        <a:ext cx="3094136" cy="185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#9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#11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#12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#13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#14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#15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#16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#19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#21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#2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#4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#7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#8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6138E1-CE00-47DC-BDCF-47E7FFE79B82}" type="datetime1">
              <a:rPr lang="cs-CZ" smtClean="0"/>
              <a:t>03.10.2023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95AB33-FDED-42FB-BC2C-CF65D390CCC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408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CE9B2-911D-4206-8F4B-6BF1AD83BF2B}" type="datetime1">
              <a:rPr lang="cs-CZ" noProof="0" smtClean="0"/>
              <a:pPr/>
              <a:t>03.10.2023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BEC92D-C8E2-4A8F-BF2D-75109D63012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743D6-B7B8-4088-BD98-CE76AE6F0478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0B6AC1-35E8-4EC0-AE8F-DF0989D622F0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EC96EB-CD78-445B-8BBD-9879330AE6CC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A50F95-011A-4887-86CC-9597D83949CF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113E31D-E2AB-40D1-8B51-AFA5AFEF393A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A1666A-8212-424C-897A-04F1F45C6CDB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742073-C5CD-4745-94BF-81720F261C85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D4387-7312-482A-A8CD-F125CDB1C05E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B9354-9F1D-4507-870C-7412074A94F8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bdélník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D78D9A-BF63-4F02-870A-39AFC1AD0823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6D0D4BD-6BEC-4257-B920-BA8D7DE0C8C4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EA0C9-1327-4889-8080-8FBC0493E719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6359EAD8-CADE-44DE-A700-BC1BAFAFCBFF}" type="datetime1">
              <a:rPr lang="cs-CZ" noProof="0" smtClean="0"/>
              <a:t>03.10.2023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B23CFB-B5AE-83B9-F294-FD47E8077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dirty="0"/>
              <a:t>Projektování jako součást pomáhajících profesí</a:t>
            </a:r>
          </a:p>
        </p:txBody>
      </p: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65B0C00F-084E-C7A1-E216-8842925F6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7" b="15322"/>
          <a:stretch/>
        </p:blipFill>
        <p:spPr>
          <a:xfrm>
            <a:off x="15" y="10"/>
            <a:ext cx="12191985" cy="4915066"/>
          </a:xfrm>
          <a:prstGeom prst="rect">
            <a:avLst/>
          </a:prstGeom>
          <a:noFill/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67B7EAA1-A4E2-1624-741E-5830B62758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cs-CZ" sz="4800" dirty="0"/>
              <a:t>Tvořivost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FC6FB-A6D4-13DA-6179-3D712C65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/>
              <a:t>Fáze tvůrčího procesu</a:t>
            </a:r>
            <a:endParaRPr lang="cs-CZ"/>
          </a:p>
        </p:txBody>
      </p:sp>
      <p:graphicFrame>
        <p:nvGraphicFramePr>
          <p:cNvPr id="15365" name="Zástupný symbol pro obsah 2">
            <a:extLst>
              <a:ext uri="{FF2B5EF4-FFF2-40B4-BE49-F238E27FC236}">
                <a16:creationId xmlns:a16="http://schemas.microsoft.com/office/drawing/2014/main" id="{7C5002E0-5387-1866-4C22-1D70B92AC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7643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C31FC-870E-768A-CBD7-307F82EE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2. Fáze zrání problému</a:t>
            </a:r>
            <a:endParaRPr lang="cs-CZ" dirty="0"/>
          </a:p>
        </p:txBody>
      </p:sp>
      <p:sp>
        <p:nvSpPr>
          <p:cNvPr id="16393" name="Text Placeholder 3">
            <a:extLst>
              <a:ext uri="{FF2B5EF4-FFF2-40B4-BE49-F238E27FC236}">
                <a16:creationId xmlns:a16="http://schemas.microsoft.com/office/drawing/2014/main" id="{23478D1D-6E97-70AB-25D0-8F04AF37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6389" name="Zástupný symbol pro obsah 2">
            <a:extLst>
              <a:ext uri="{FF2B5EF4-FFF2-40B4-BE49-F238E27FC236}">
                <a16:creationId xmlns:a16="http://schemas.microsoft.com/office/drawing/2014/main" id="{5893DA32-0696-6E2D-B849-0139463E0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305435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F7B17-D513-4FBF-FC66-59FC757B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3. Vnuknutí, osvícení</a:t>
            </a:r>
            <a:endParaRPr lang="cs-CZ" dirty="0"/>
          </a:p>
        </p:txBody>
      </p:sp>
      <p:sp>
        <p:nvSpPr>
          <p:cNvPr id="17417" name="Text Placeholder 3">
            <a:extLst>
              <a:ext uri="{FF2B5EF4-FFF2-40B4-BE49-F238E27FC236}">
                <a16:creationId xmlns:a16="http://schemas.microsoft.com/office/drawing/2014/main" id="{300695A7-51A0-A032-8606-6021F9A00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7413" name="Zástupný symbol pro obsah 2">
            <a:extLst>
              <a:ext uri="{FF2B5EF4-FFF2-40B4-BE49-F238E27FC236}">
                <a16:creationId xmlns:a16="http://schemas.microsoft.com/office/drawing/2014/main" id="{349EB163-DD31-B246-0447-CB15D688B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7368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D0FDE-014C-99CD-CC93-9A6B4A42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4. Fáze verifikace</a:t>
            </a:r>
            <a:endParaRPr lang="cs-CZ" dirty="0"/>
          </a:p>
        </p:txBody>
      </p:sp>
      <p:sp>
        <p:nvSpPr>
          <p:cNvPr id="18441" name="Text Placeholder 3">
            <a:extLst>
              <a:ext uri="{FF2B5EF4-FFF2-40B4-BE49-F238E27FC236}">
                <a16:creationId xmlns:a16="http://schemas.microsoft.com/office/drawing/2014/main" id="{5A7BAD41-31CC-9BB9-772E-CF71827A4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8437" name="Zástupný symbol pro obsah 2">
            <a:extLst>
              <a:ext uri="{FF2B5EF4-FFF2-40B4-BE49-F238E27FC236}">
                <a16:creationId xmlns:a16="http://schemas.microsoft.com/office/drawing/2014/main" id="{AB2B5E36-B2DA-4278-7AD9-CE3FCBABA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99782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B46F6-EBFD-F134-AEB9-597BFD86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Úrovně tvořivosti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7A013B2-7C55-A817-E5EA-2B8E68F83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51770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AF53C-7008-3BF5-732A-AA54054B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3457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cs-CZ" altLang="cs-CZ" b="0" dirty="0"/>
              <a:t>Působení skupiny na rozvíjející se kreativitu:</a:t>
            </a:r>
            <a:endParaRPr lang="cs-CZ" dirty="0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909A34BD-4E82-F175-43E5-454F31A6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46663"/>
            <a:ext cx="10653442" cy="4422431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rozvíjení styku mezi členy, změkčuje zkornatělé struktury myšlení a odbourává předsudky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společnou prací lze zvládat obtížné úkoly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procesy ve skupinách (vztahy, způsoby chování, vzájemné vlivy, struktury)lze poznat a řídit pomocí skupinové dynamiky – zvýšení efektivnosti práce ve skupině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diskuse ve skupině – myšlenky se nevyvíjejí izolovaně, poznávají je ostatní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myšlenky se mohou doplňovat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asociacemi se rodí jiné myšlenky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velké množství rodících se myšlenek umožňuje jejich posouzení, čímž se zvyšuje kvalita skupinové práce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myšlenky se posuzují z rozmanitých stanovisek a nejsou postiženy jednostranností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cs-CZ" altLang="cs-CZ" b="1" dirty="0"/>
              <a:t>extrémní myšlenky a čistě subjektivní názory se odhalí, uhladí a přiblíží konsensu</a:t>
            </a:r>
          </a:p>
          <a:p>
            <a:pPr algn="ctr" eaLnBrk="1" hangingPunct="1"/>
            <a:endParaRPr lang="cs-CZ" altLang="cs-CZ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D1471-F631-7907-A0BC-A7058908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b="0" dirty="0"/>
              <a:t>Brainstorming – burza nápadů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047A50A-1B3C-D534-6768-23E2A0E41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16089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30622-DBC0-74AD-A54E-3C1D58AD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b="0" dirty="0" err="1"/>
              <a:t>Brainwriting</a:t>
            </a:r>
            <a:r>
              <a:rPr lang="cs-CZ" altLang="cs-CZ" b="0" dirty="0"/>
              <a:t> – bezprostřední zapisování nápadů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9656054-DBCA-3EA4-E414-C15B144D0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62344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BDA28-1ED0-3160-F822-782FDE70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Metoda CNB</a:t>
            </a:r>
            <a:br>
              <a:rPr lang="cs-CZ" altLang="cs-CZ" dirty="0"/>
            </a:br>
            <a:r>
              <a:rPr lang="cs-CZ" altLang="cs-CZ" dirty="0"/>
              <a:t>Společný zápisník</a:t>
            </a:r>
            <a:endParaRPr lang="cs-CZ" dirty="0"/>
          </a:p>
        </p:txBody>
      </p:sp>
      <p:graphicFrame>
        <p:nvGraphicFramePr>
          <p:cNvPr id="23557" name="Zástupný symbol pro obsah 2">
            <a:extLst>
              <a:ext uri="{FF2B5EF4-FFF2-40B4-BE49-F238E27FC236}">
                <a16:creationId xmlns:a16="http://schemas.microsoft.com/office/drawing/2014/main" id="{9BD6182C-5797-D2A1-FD6E-801479EB0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1852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A8B0A-371F-894F-727B-A10BC355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Metoda Pro-Kontra</a:t>
            </a:r>
            <a:endParaRPr lang="cs-CZ" dirty="0"/>
          </a:p>
        </p:txBody>
      </p:sp>
      <p:graphicFrame>
        <p:nvGraphicFramePr>
          <p:cNvPr id="24581" name="Zástupný symbol pro obsah 2">
            <a:extLst>
              <a:ext uri="{FF2B5EF4-FFF2-40B4-BE49-F238E27FC236}">
                <a16:creationId xmlns:a16="http://schemas.microsoft.com/office/drawing/2014/main" id="{2712101A-F1E6-1658-50B4-2277C1D28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59841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4CBAB8D-5CE1-F12D-6DA7-60327D6032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dirty="0"/>
              <a:t>Projektování </a:t>
            </a: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37DF309A-FA5B-DC70-BC37-126942101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47532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Zástupný symbol pro text 2">
            <a:extLst>
              <a:ext uri="{FF2B5EF4-FFF2-40B4-BE49-F238E27FC236}">
                <a16:creationId xmlns:a16="http://schemas.microsoft.com/office/drawing/2014/main" id="{7023E14B-A47F-A020-0C36-97BD403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98675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cs-CZ" altLang="cs-CZ" sz="3300" dirty="0"/>
              <a:t>Koncentrace na učení</a:t>
            </a:r>
            <a:br>
              <a:rPr lang="cs-CZ" altLang="cs-CZ" sz="3300" dirty="0"/>
            </a:br>
            <a:r>
              <a:rPr lang="cs-CZ" altLang="cs-CZ" sz="3300" dirty="0"/>
              <a:t>mind-map (myšlenková mapa)</a:t>
            </a:r>
          </a:p>
        </p:txBody>
      </p:sp>
      <p:sp>
        <p:nvSpPr>
          <p:cNvPr id="25605" name="Zástupný symbol pro obsah 4">
            <a:extLst>
              <a:ext uri="{FF2B5EF4-FFF2-40B4-BE49-F238E27FC236}">
                <a16:creationId xmlns:a16="http://schemas.microsoft.com/office/drawing/2014/main" id="{176A27E5-3BB5-324A-6E1C-2B2A3ED8E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532185"/>
            <a:ext cx="3509889" cy="410776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600" dirty="0"/>
              <a:t>Výhody mind-mapu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buFontTx/>
              <a:buChar char="o"/>
            </a:pPr>
            <a:r>
              <a:rPr lang="cs-CZ" altLang="cs-CZ" sz="1800" dirty="0"/>
              <a:t>Ústřední myšlenka je zvýrazněna</a:t>
            </a:r>
          </a:p>
          <a:p>
            <a:pPr eaLnBrk="1" hangingPunct="1">
              <a:buFontTx/>
              <a:buChar char="o"/>
            </a:pPr>
            <a:r>
              <a:rPr lang="cs-CZ" altLang="cs-CZ" sz="1800" dirty="0"/>
              <a:t>Důležité myšlenky více do centra</a:t>
            </a:r>
          </a:p>
          <a:p>
            <a:pPr eaLnBrk="1" hangingPunct="1">
              <a:buFontTx/>
              <a:buChar char="o"/>
            </a:pPr>
            <a:r>
              <a:rPr lang="cs-CZ" altLang="cs-CZ" sz="1800" dirty="0"/>
              <a:t>Vazby mezi klíčovými pojmy</a:t>
            </a:r>
          </a:p>
          <a:p>
            <a:pPr eaLnBrk="1" hangingPunct="1">
              <a:buFontTx/>
              <a:buChar char="o"/>
            </a:pPr>
            <a:r>
              <a:rPr lang="cs-CZ" altLang="cs-CZ" sz="1800" dirty="0"/>
              <a:t>Přehledná pomůcka při opakování</a:t>
            </a:r>
          </a:p>
          <a:p>
            <a:pPr eaLnBrk="1" hangingPunct="1">
              <a:buFontTx/>
              <a:buChar char="o"/>
            </a:pPr>
            <a:r>
              <a:rPr lang="cs-CZ" altLang="cs-CZ" sz="1800" dirty="0"/>
              <a:t>Struktura umožňuje nové záznamy</a:t>
            </a:r>
          </a:p>
          <a:p>
            <a:pPr eaLnBrk="1" hangingPunct="1">
              <a:buFontTx/>
              <a:buChar char="o"/>
            </a:pPr>
            <a:r>
              <a:rPr lang="cs-CZ" altLang="cs-CZ" sz="1800" dirty="0"/>
              <a:t>Podporuje kreativitu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(šipky, symboly, obrazce, barvy)</a:t>
            </a:r>
          </a:p>
          <a:p>
            <a:pPr eaLnBrk="1" hangingPunct="1">
              <a:buFontTx/>
              <a:buChar char="-"/>
            </a:pPr>
            <a:endParaRPr lang="cs-CZ" altLang="cs-CZ" sz="1400" dirty="0"/>
          </a:p>
          <a:p>
            <a:pPr eaLnBrk="1" hangingPunct="1"/>
            <a:endParaRPr lang="cs-CZ" altLang="cs-CZ" sz="1400" dirty="0"/>
          </a:p>
        </p:txBody>
      </p:sp>
      <p:graphicFrame>
        <p:nvGraphicFramePr>
          <p:cNvPr id="25608" name="Zástupný symbol pro obsah 5">
            <a:extLst>
              <a:ext uri="{FF2B5EF4-FFF2-40B4-BE49-F238E27FC236}">
                <a16:creationId xmlns:a16="http://schemas.microsoft.com/office/drawing/2014/main" id="{4148245B-38F9-0CAF-6C0D-2B188D540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905364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8DCBB-A47E-1B3C-B6B7-AB9D29CFE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500428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200" dirty="0"/>
              <a:t>Metoda pro aktivní práci s textem nebo nasloucháním</a:t>
            </a:r>
            <a:endParaRPr lang="cs-CZ" sz="3200" dirty="0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E08251E4-5A2D-1161-3ADA-C527DA44A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1871003"/>
            <a:ext cx="10058400" cy="3727617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6000" i="1" dirty="0"/>
              <a:t>Vím, chci vědět,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6000" i="1" dirty="0"/>
              <a:t>dozvěděl jsem 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i="1" dirty="0"/>
              <a:t> (k přednášce a k textu</a:t>
            </a:r>
            <a:r>
              <a:rPr lang="cs-CZ" altLang="cs-CZ" sz="1500" i="1" dirty="0"/>
              <a:t>)</a:t>
            </a:r>
          </a:p>
          <a:p>
            <a:pPr eaLnBrk="1" hangingPunct="1"/>
            <a:endParaRPr lang="cs-CZ" altLang="cs-CZ" sz="1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DC0DB-D3A0-1FAD-E6ED-284BE204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Aktivizační výukové metody</a:t>
            </a:r>
            <a:endParaRPr lang="cs-CZ" dirty="0"/>
          </a:p>
        </p:txBody>
      </p:sp>
      <p:sp>
        <p:nvSpPr>
          <p:cNvPr id="27657" name="Text Placeholder 3">
            <a:extLst>
              <a:ext uri="{FF2B5EF4-FFF2-40B4-BE49-F238E27FC236}">
                <a16:creationId xmlns:a16="http://schemas.microsoft.com/office/drawing/2014/main" id="{05AECF21-FDD0-6522-D41F-25C480BB4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7653" name="Zástupný symbol pro obsah 2">
            <a:extLst>
              <a:ext uri="{FF2B5EF4-FFF2-40B4-BE49-F238E27FC236}">
                <a16:creationId xmlns:a16="http://schemas.microsoft.com/office/drawing/2014/main" id="{F905DBF8-A8B8-B3D7-34BF-917A51361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52066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38A04-417F-8504-61EF-483F0CE8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Metoda KOSTKA</a:t>
            </a:r>
            <a:endParaRPr lang="cs-CZ" dirty="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411C660F-220B-C0D5-9F91-75F03DF6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3200"/>
              <a:t>Učební strategie, která usnadňuje vnímání tématu a uvažování o něm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3200"/>
              <a:t>z mnoha hledisek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3200"/>
              <a:t>(Cowan a Cowan, 1980)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3200" i="1"/>
              <a:t>Výzvy náhodně nebo v pořadí, které je zde uvedeno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3200"/>
              <a:t>Většinou se užívá u dostatečně známého tématu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3DAAA-7341-7F8D-9D5E-F5F12BA1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dirty="0"/>
              <a:t>Popište</a:t>
            </a:r>
          </a:p>
        </p:txBody>
      </p:sp>
      <p:sp>
        <p:nvSpPr>
          <p:cNvPr id="29705" name="Text Placeholder 3">
            <a:extLst>
              <a:ext uri="{FF2B5EF4-FFF2-40B4-BE49-F238E27FC236}">
                <a16:creationId xmlns:a16="http://schemas.microsoft.com/office/drawing/2014/main" id="{8C974F8B-787F-EE53-7949-28BCFFEB4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9701" name="Zástupný symbol pro obsah 2">
            <a:extLst>
              <a:ext uri="{FF2B5EF4-FFF2-40B4-BE49-F238E27FC236}">
                <a16:creationId xmlns:a16="http://schemas.microsoft.com/office/drawing/2014/main" id="{DCF27E19-9BB7-B4BF-6A30-39AF77F65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686203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23262-8467-6A89-E051-FA4A6659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dirty="0"/>
              <a:t>Porovnejte</a:t>
            </a:r>
          </a:p>
        </p:txBody>
      </p:sp>
      <p:sp>
        <p:nvSpPr>
          <p:cNvPr id="30729" name="Text Placeholder 3">
            <a:extLst>
              <a:ext uri="{FF2B5EF4-FFF2-40B4-BE49-F238E27FC236}">
                <a16:creationId xmlns:a16="http://schemas.microsoft.com/office/drawing/2014/main" id="{DF5D96D4-A312-7B7F-CB12-8C661910B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0725" name="Zástupný symbol pro obsah 2">
            <a:extLst>
              <a:ext uri="{FF2B5EF4-FFF2-40B4-BE49-F238E27FC236}">
                <a16:creationId xmlns:a16="http://schemas.microsoft.com/office/drawing/2014/main" id="{1EDEE8E5-0FD9-C562-23CA-58FC3228B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97117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99095-DF50-BF55-9079-E290D6DA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dirty="0"/>
              <a:t>Asociujte</a:t>
            </a:r>
          </a:p>
        </p:txBody>
      </p:sp>
      <p:sp>
        <p:nvSpPr>
          <p:cNvPr id="31753" name="Text Placeholder 3">
            <a:extLst>
              <a:ext uri="{FF2B5EF4-FFF2-40B4-BE49-F238E27FC236}">
                <a16:creationId xmlns:a16="http://schemas.microsoft.com/office/drawing/2014/main" id="{E5A027DC-3399-167F-4692-D1912B3A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1749" name="Zástupný symbol pro obsah 2">
            <a:extLst>
              <a:ext uri="{FF2B5EF4-FFF2-40B4-BE49-F238E27FC236}">
                <a16:creationId xmlns:a16="http://schemas.microsoft.com/office/drawing/2014/main" id="{CDA4D7B8-B5E2-2913-FFD5-573F227A4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352484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E76FD-DB9D-2BE0-10FC-EA8B326A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dirty="0"/>
              <a:t>Analyzujte</a:t>
            </a:r>
          </a:p>
        </p:txBody>
      </p:sp>
      <p:sp>
        <p:nvSpPr>
          <p:cNvPr id="32777" name="Text Placeholder 3">
            <a:extLst>
              <a:ext uri="{FF2B5EF4-FFF2-40B4-BE49-F238E27FC236}">
                <a16:creationId xmlns:a16="http://schemas.microsoft.com/office/drawing/2014/main" id="{56B6A2A4-1068-8373-60D9-48CCB786E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2773" name="Zástupný symbol pro obsah 2">
            <a:extLst>
              <a:ext uri="{FF2B5EF4-FFF2-40B4-BE49-F238E27FC236}">
                <a16:creationId xmlns:a16="http://schemas.microsoft.com/office/drawing/2014/main" id="{F54CF583-9648-3BB4-BB17-B92BC1612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48938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6B938-B96B-C458-9853-AAC41FE7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dirty="0"/>
              <a:t>Aplikujte</a:t>
            </a:r>
          </a:p>
        </p:txBody>
      </p:sp>
      <p:sp>
        <p:nvSpPr>
          <p:cNvPr id="33801" name="Text Placeholder 3">
            <a:extLst>
              <a:ext uri="{FF2B5EF4-FFF2-40B4-BE49-F238E27FC236}">
                <a16:creationId xmlns:a16="http://schemas.microsoft.com/office/drawing/2014/main" id="{8DB77B37-BC1C-3C0F-2A95-0118B41E6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3797" name="Zástupný symbol pro obsah 2">
            <a:extLst>
              <a:ext uri="{FF2B5EF4-FFF2-40B4-BE49-F238E27FC236}">
                <a16:creationId xmlns:a16="http://schemas.microsoft.com/office/drawing/2014/main" id="{FB5128DF-DE64-6A0E-7C6A-B7D0D1DC7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66961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1CF7D-CEB0-611F-8F92-E1764F17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dirty="0"/>
              <a:t>Argumentujte</a:t>
            </a:r>
          </a:p>
        </p:txBody>
      </p:sp>
      <p:graphicFrame>
        <p:nvGraphicFramePr>
          <p:cNvPr id="34821" name="Zástupný symbol pro obsah 2">
            <a:extLst>
              <a:ext uri="{FF2B5EF4-FFF2-40B4-BE49-F238E27FC236}">
                <a16:creationId xmlns:a16="http://schemas.microsoft.com/office/drawing/2014/main" id="{6D2D63E3-09EA-91C4-9971-8D55740B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86398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384831D-6E7D-F0EB-8AD5-A57A87AA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cs-CZ" sz="6600" dirty="0"/>
              <a:t>Kreativita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9DD77-579B-06A2-6F24-7594EDAAD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34"/>
          <a:stretch/>
        </p:blipFill>
        <p:spPr>
          <a:xfrm>
            <a:off x="15" y="10"/>
            <a:ext cx="12191985" cy="4915066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EAAD3C-C7FB-0320-B2E8-1C7E910FE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241BE-465E-0FA6-D40C-9E13CE0E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sz="6000" b="1" dirty="0"/>
              <a:t>Tvorba projektu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727DC-C91D-BDD7-B984-848C65076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06" b="2328"/>
          <a:stretch/>
        </p:blipFill>
        <p:spPr>
          <a:xfrm>
            <a:off x="15" y="10"/>
            <a:ext cx="12191985" cy="4915066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B15C90-61EB-B81E-5DA3-341EEEC2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28C1F2-38DB-52DF-857A-604FEEA2A2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058400" cy="557459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cs-CZ" dirty="0"/>
              <a:t>Etapy tvorby projektu</a:t>
            </a:r>
          </a:p>
        </p:txBody>
      </p:sp>
      <p:graphicFrame>
        <p:nvGraphicFramePr>
          <p:cNvPr id="36869" name="Rectangle 3">
            <a:extLst>
              <a:ext uri="{FF2B5EF4-FFF2-40B4-BE49-F238E27FC236}">
                <a16:creationId xmlns:a16="http://schemas.microsoft.com/office/drawing/2014/main" id="{CE3868AC-39D6-04C6-83E0-7D3130ACE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30821"/>
              </p:ext>
            </p:extLst>
          </p:nvPr>
        </p:nvGraphicFramePr>
        <p:xfrm>
          <a:off x="225083" y="1772529"/>
          <a:ext cx="1177465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7397D2-ABB1-F681-FCDD-D9E1C0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1B358F0-D1DA-5AC2-AE91-853D50619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61101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49A054C-7505-2FE6-D51F-69F7B6F933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/>
              <a:t>Další varianty vytváření projektu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5808E3C-5FBE-7F86-3C59-BBEE424B1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76578" y="731520"/>
            <a:ext cx="7458222" cy="5838092"/>
          </a:xfrm>
        </p:spPr>
        <p:txBody>
          <a:bodyPr rtlCol="0">
            <a:noAutofit/>
          </a:bodyPr>
          <a:lstStyle/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Výchozí situace projektu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Cílová skupina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Podíl partnerských organizací na projektu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Stručně definované cíle a výstupy projektu </a:t>
            </a:r>
            <a:r>
              <a:rPr lang="cs-CZ" sz="2400" dirty="0"/>
              <a:t>(způsob či postup jejich dosažení, kvantifikace měřitelných výstupů);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Navrhovaný postup realizace projektu </a:t>
            </a:r>
            <a:r>
              <a:rPr lang="cs-CZ" sz="2400" dirty="0"/>
              <a:t>(jednotlivé kroky a metody, které zajistí dosažení výstupů a cílů projektu, popis dílčích realizačních etap)</a:t>
            </a:r>
            <a:r>
              <a:rPr lang="cs-CZ" sz="2400" b="1" dirty="0"/>
              <a:t>;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Personální zajištění realizace projektu </a:t>
            </a:r>
            <a:r>
              <a:rPr lang="cs-CZ" sz="2400" dirty="0"/>
              <a:t>(role a kvalifikační předpoklady jednotlivých řešitelů, jejich praktické zkušenosti);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Analýza rizik a předpokladů</a:t>
            </a:r>
          </a:p>
        </p:txBody>
      </p:sp>
      <p:sp>
        <p:nvSpPr>
          <p:cNvPr id="14344" name="Text Placeholder 3">
            <a:extLst>
              <a:ext uri="{FF2B5EF4-FFF2-40B4-BE49-F238E27FC236}">
                <a16:creationId xmlns:a16="http://schemas.microsoft.com/office/drawing/2014/main" id="{961D7AE5-F791-D83D-6C1C-4B900E904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DACCCC1-2AD4-63C7-6280-E7419795B5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594359"/>
            <a:ext cx="3200400" cy="1375118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dirty="0"/>
              <a:t>Důležité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BE920F0-C7F1-85DB-CF76-37DC11916D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180492"/>
            <a:ext cx="3580228" cy="4124712"/>
          </a:xfrm>
        </p:spPr>
        <p:txBody>
          <a:bodyPr rtlCol="0">
            <a:noAutofit/>
          </a:bodyPr>
          <a:lstStyle/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/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Objektivně ověřitelné ukazatele (indikátory)</a:t>
            </a:r>
            <a:r>
              <a:rPr lang="cs-CZ" sz="2400" dirty="0"/>
              <a:t> 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Zdroje ověření ukazatelů</a:t>
            </a:r>
            <a:r>
              <a:rPr lang="cs-CZ" sz="2400" dirty="0"/>
              <a:t> </a:t>
            </a:r>
          </a:p>
          <a:p>
            <a:pPr marL="265176" indent="-26517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/>
              <a:t>Předpoklady a rizika</a:t>
            </a:r>
            <a:br>
              <a:rPr lang="cs-CZ" sz="2400" b="1" dirty="0"/>
            </a:br>
            <a:r>
              <a:rPr lang="cs-CZ" sz="2400" i="1" dirty="0"/>
              <a:t>(klíčové externí faktory ovlivňující průběh a úspěšnost projektu) </a:t>
            </a:r>
          </a:p>
        </p:txBody>
      </p:sp>
      <p:graphicFrame>
        <p:nvGraphicFramePr>
          <p:cNvPr id="16392" name="Rectangle 3">
            <a:extLst>
              <a:ext uri="{FF2B5EF4-FFF2-40B4-BE49-F238E27FC236}">
                <a16:creationId xmlns:a16="http://schemas.microsoft.com/office/drawing/2014/main" id="{FBBA0CB3-9AB5-D7B0-0F0B-1E51D2FAB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92707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F3323-2F7F-A594-4360-C6D0B891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64103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dirty="0"/>
              <a:t>Zadání projektu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2D3EE1B-5F44-18DB-C575-AF6E1B0FC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r>
              <a:rPr lang="cs-CZ" sz="3600" dirty="0"/>
              <a:t>Seminární úkol</a:t>
            </a:r>
            <a:endParaRPr lang="en-US" sz="3600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D66CFE0-40A1-4211-2334-41D2EC1C8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726734"/>
              </p:ext>
            </p:extLst>
          </p:nvPr>
        </p:nvGraphicFramePr>
        <p:xfrm>
          <a:off x="4375052" y="731520"/>
          <a:ext cx="6917788" cy="557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ACD4F-4BA0-7ED6-ED61-DC1B04E7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/>
              <a:t>Prezentace projektů a kolokvium</a:t>
            </a:r>
          </a:p>
        </p:txBody>
      </p:sp>
      <p:sp>
        <p:nvSpPr>
          <p:cNvPr id="43017" name="Text Placeholder 3">
            <a:extLst>
              <a:ext uri="{FF2B5EF4-FFF2-40B4-BE49-F238E27FC236}">
                <a16:creationId xmlns:a16="http://schemas.microsoft.com/office/drawing/2014/main" id="{9403F4E0-EF94-C8ED-F448-0CC121FE1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3013" name="Zástupný symbol pro obsah 2">
            <a:extLst>
              <a:ext uri="{FF2B5EF4-FFF2-40B4-BE49-F238E27FC236}">
                <a16:creationId xmlns:a16="http://schemas.microsoft.com/office/drawing/2014/main" id="{28E02199-1FA3-B3D7-B714-D9130D531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47262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BB356-CF97-E0E9-1030-F4FF5B46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cs-CZ" dirty="0"/>
              <a:t>Kreativita- vrchol hierarchie učení a myšlení dospělého</a:t>
            </a:r>
          </a:p>
        </p:txBody>
      </p:sp>
      <p:graphicFrame>
        <p:nvGraphicFramePr>
          <p:cNvPr id="9221" name="Zástupný symbol pro obsah 2">
            <a:extLst>
              <a:ext uri="{FF2B5EF4-FFF2-40B4-BE49-F238E27FC236}">
                <a16:creationId xmlns:a16="http://schemas.microsoft.com/office/drawing/2014/main" id="{2A0F288F-AA7E-EDF6-270A-47DC252EB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1899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35A1E-B1F5-9A3C-5EFF-FBE2EC66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/>
              <a:t>Kreativitě pomáhá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5F752B5-F3E3-5A3A-2CDD-F643147B6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765279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Zástupný symbol pro obsah 4">
            <a:extLst>
              <a:ext uri="{FF2B5EF4-FFF2-40B4-BE49-F238E27FC236}">
                <a16:creationId xmlns:a16="http://schemas.microsoft.com/office/drawing/2014/main" id="{8ACC68E7-6CF8-C885-701B-22111D8E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446060" cy="22860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Tvořivost představuje schopnost člověka </a:t>
            </a:r>
            <a:r>
              <a:rPr lang="cs-CZ" altLang="cs-CZ" sz="2800" b="1" dirty="0"/>
              <a:t>restartovat sám sebe </a:t>
            </a:r>
            <a:br>
              <a:rPr lang="cs-CZ" altLang="cs-CZ" sz="2800" dirty="0"/>
            </a:br>
            <a:r>
              <a:rPr lang="cs-CZ" altLang="cs-CZ" sz="2800" dirty="0"/>
              <a:t>v nejrůznějších obtížných situacích</a:t>
            </a:r>
          </a:p>
        </p:txBody>
      </p:sp>
      <p:pic>
        <p:nvPicPr>
          <p:cNvPr id="11271" name="Picture 11270">
            <a:extLst>
              <a:ext uri="{FF2B5EF4-FFF2-40B4-BE49-F238E27FC236}">
                <a16:creationId xmlns:a16="http://schemas.microsoft.com/office/drawing/2014/main" id="{F80D9360-F27A-528A-6D0E-CB4E93FF6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0" r="16074"/>
          <a:stretch/>
        </p:blipFill>
        <p:spPr>
          <a:xfrm>
            <a:off x="4800600" y="731520"/>
            <a:ext cx="6492240" cy="5257800"/>
          </a:xfrm>
          <a:prstGeom prst="rect">
            <a:avLst/>
          </a:prstGeom>
          <a:noFill/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8E9015-C1F8-3878-587B-847EC62E7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altLang="cs-CZ" sz="2800" dirty="0"/>
              <a:t>Tvořivost má subjektivní povahu, </a:t>
            </a:r>
            <a:r>
              <a:rPr lang="cs-CZ" altLang="cs-CZ" sz="2800" b="1" dirty="0"/>
              <a:t>člověk je schopen přenášet vnější svět do svého nitra a tam s ním operovat pomocí psychických procesů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98995-1268-F6D1-F1BE-8BF8E80B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474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altLang="cs-CZ" dirty="0"/>
              <a:t>Bariéry rozvoje tvořivosti</a:t>
            </a:r>
            <a:endParaRPr lang="cs-CZ" dirty="0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7132A406-A64E-4F71-42E3-08FBA48AE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57" y="1845734"/>
            <a:ext cx="5711482" cy="402336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cs-CZ" altLang="cs-CZ" sz="2400" dirty="0"/>
              <a:t>Časová tíseň (zbytečná časová tíseň je největší ničitel tvořivosti)</a:t>
            </a:r>
          </a:p>
          <a:p>
            <a:pPr algn="just" eaLnBrk="1" hangingPunct="1"/>
            <a:r>
              <a:rPr lang="cs-CZ" altLang="cs-CZ" sz="2400" dirty="0"/>
              <a:t>Naše vnímání – percepční bariéry</a:t>
            </a:r>
          </a:p>
          <a:p>
            <a:pPr algn="just" eaLnBrk="1" hangingPunct="1"/>
            <a:r>
              <a:rPr lang="cs-CZ" altLang="cs-CZ" sz="2400" i="1" dirty="0"/>
              <a:t>Bariéry kultury a prostředí, které na nás působí</a:t>
            </a:r>
          </a:p>
          <a:p>
            <a:pPr algn="just" eaLnBrk="1" hangingPunct="1"/>
            <a:r>
              <a:rPr lang="cs-CZ" altLang="cs-CZ" sz="2400" dirty="0"/>
              <a:t>Emocionální bariéry – pesimismus, obavy ze selhání, strach riskovat, nechuť k chaosu, omezená představivost, neschopnost změnit úhel pohledu, příliš aktivní svědomí, kritická povaha, konzervativní zvyklosti, nevhodný způsob dotazování, potřeba moci a kontroly...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31746" name="Picture 2" descr="Každé ublížení vytváří mezi lidmi bariéry a ostnaté dráty - Víra.cz, Bůh,  křesťanství">
            <a:extLst>
              <a:ext uri="{FF2B5EF4-FFF2-40B4-BE49-F238E27FC236}">
                <a16:creationId xmlns:a16="http://schemas.microsoft.com/office/drawing/2014/main" id="{77E79F32-37BC-A5E1-3035-EB4614B3AA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9" r="13323" b="1"/>
          <a:stretch/>
        </p:blipFill>
        <p:spPr bwMode="auto">
          <a:xfrm>
            <a:off x="6217920" y="1845735"/>
            <a:ext cx="4937760" cy="402336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itle 1">
            <a:extLst>
              <a:ext uri="{FF2B5EF4-FFF2-40B4-BE49-F238E27FC236}">
                <a16:creationId xmlns:a16="http://schemas.microsoft.com/office/drawing/2014/main" id="{3A71459A-99FD-0A4E-2102-E6CBCD72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49672"/>
            <a:ext cx="10113264" cy="848208"/>
          </a:xfrm>
        </p:spPr>
        <p:txBody>
          <a:bodyPr/>
          <a:lstStyle/>
          <a:p>
            <a:br>
              <a:rPr lang="cs-CZ" altLang="cs-CZ" dirty="0"/>
            </a:br>
            <a:endParaRPr lang="en-US" dirty="0"/>
          </a:p>
        </p:txBody>
      </p:sp>
      <p:pic>
        <p:nvPicPr>
          <p:cNvPr id="13317" name="Picture 13316" descr="Exploze shluku bílých prašných částic na černém pozadí">
            <a:extLst>
              <a:ext uri="{FF2B5EF4-FFF2-40B4-BE49-F238E27FC236}">
                <a16:creationId xmlns:a16="http://schemas.microsoft.com/office/drawing/2014/main" id="{7D2932FE-5778-E587-5B8C-883C4A857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48"/>
          <a:stretch/>
        </p:blipFill>
        <p:spPr>
          <a:xfrm>
            <a:off x="15" y="10"/>
            <a:ext cx="12191985" cy="4915066"/>
          </a:xfrm>
          <a:prstGeom prst="rect">
            <a:avLst/>
          </a:prstGeom>
          <a:noFill/>
        </p:spPr>
      </p:pic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44095C33-E900-EA76-800C-39ADE389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049672"/>
            <a:ext cx="10113264" cy="14517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3200" dirty="0"/>
              <a:t>Kreativitu nelze vynutit, obzvlášť v nepříznivém prostředí vystaveném rušivým vlivům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4" name="Title 1">
            <a:extLst>
              <a:ext uri="{FF2B5EF4-FFF2-40B4-BE49-F238E27FC236}">
                <a16:creationId xmlns:a16="http://schemas.microsoft.com/office/drawing/2014/main" id="{2D369C6F-A71F-151B-0D7C-D230CB1F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14356" name="Text Placeholder 3">
            <a:extLst>
              <a:ext uri="{FF2B5EF4-FFF2-40B4-BE49-F238E27FC236}">
                <a16:creationId xmlns:a16="http://schemas.microsoft.com/office/drawing/2014/main" id="{096769FA-A57D-DFD6-940B-413F813C2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349" name="Zástupný symbol pro obsah 2">
            <a:extLst>
              <a:ext uri="{FF2B5EF4-FFF2-40B4-BE49-F238E27FC236}">
                <a16:creationId xmlns:a16="http://schemas.microsoft.com/office/drawing/2014/main" id="{90193A68-54F0-9301-8936-D72CAA7EF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231036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73_TF22581678.potx" id="{A1EAAB0E-0921-4E19-A1EE-34197CB1172F}" vid="{EE7C0976-E86B-4936-BA4D-6F12584C4B4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Retrospektiva</Template>
  <TotalTime>24</TotalTime>
  <Words>1493</Words>
  <Application>Microsoft Office PowerPoint</Application>
  <PresentationFormat>Širokoúhlá obrazovka</PresentationFormat>
  <Paragraphs>192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Retrospektiva</vt:lpstr>
      <vt:lpstr>Projektování jako součást pomáhajících profesí</vt:lpstr>
      <vt:lpstr>Projektování </vt:lpstr>
      <vt:lpstr>Kreativita</vt:lpstr>
      <vt:lpstr>Kreativita- vrchol hierarchie učení a myšlení dospělého</vt:lpstr>
      <vt:lpstr>Kreativitě pomáhá</vt:lpstr>
      <vt:lpstr>Tvořivost představuje schopnost člověka restartovat sám sebe  v nejrůznějších obtížných situacích</vt:lpstr>
      <vt:lpstr>Bariéry rozvoje tvořivosti</vt:lpstr>
      <vt:lpstr> </vt:lpstr>
      <vt:lpstr>Prezentace aplikace PowerPoint</vt:lpstr>
      <vt:lpstr>Fáze tvůrčího procesu</vt:lpstr>
      <vt:lpstr>2. Fáze zrání problému</vt:lpstr>
      <vt:lpstr>3. Vnuknutí, osvícení</vt:lpstr>
      <vt:lpstr>4. Fáze verifikace</vt:lpstr>
      <vt:lpstr>Úrovně tvořivosti</vt:lpstr>
      <vt:lpstr>Působení skupiny na rozvíjející se kreativitu:</vt:lpstr>
      <vt:lpstr>Brainstorming – burza nápadů</vt:lpstr>
      <vt:lpstr>Brainwriting – bezprostřední zapisování nápadů</vt:lpstr>
      <vt:lpstr>Metoda CNB Společný zápisník</vt:lpstr>
      <vt:lpstr>Metoda Pro-Kontra</vt:lpstr>
      <vt:lpstr>Koncentrace na učení mind-map (myšlenková mapa)</vt:lpstr>
      <vt:lpstr>Metoda pro aktivní práci s textem nebo nasloucháním</vt:lpstr>
      <vt:lpstr>Aktivizační výukové metody</vt:lpstr>
      <vt:lpstr>Metoda KOSTKA</vt:lpstr>
      <vt:lpstr>Popište</vt:lpstr>
      <vt:lpstr>Porovnejte</vt:lpstr>
      <vt:lpstr>Asociujte</vt:lpstr>
      <vt:lpstr>Analyzujte</vt:lpstr>
      <vt:lpstr>Aplikujte</vt:lpstr>
      <vt:lpstr>Argumentujte</vt:lpstr>
      <vt:lpstr>Tvorba projektu</vt:lpstr>
      <vt:lpstr>Etapy tvorby projektu</vt:lpstr>
      <vt:lpstr>Prezentace aplikace PowerPoint</vt:lpstr>
      <vt:lpstr>Další varianty vytváření projektu</vt:lpstr>
      <vt:lpstr>Důležité</vt:lpstr>
      <vt:lpstr>Zadání projektu</vt:lpstr>
      <vt:lpstr>Prezentace projektů a kolokvium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jako součást pomáhajících profesí</dc:title>
  <dc:creator>Lenka Gulová</dc:creator>
  <cp:lastModifiedBy>Lenka Gulová</cp:lastModifiedBy>
  <cp:revision>1</cp:revision>
  <dcterms:created xsi:type="dcterms:W3CDTF">2023-10-03T09:32:42Z</dcterms:created>
  <dcterms:modified xsi:type="dcterms:W3CDTF">2023-10-03T09:56:46Z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