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2" r:id="rId14"/>
    <p:sldId id="371" r:id="rId15"/>
    <p:sldId id="373" r:id="rId16"/>
    <p:sldId id="374" r:id="rId17"/>
    <p:sldId id="376" r:id="rId18"/>
    <p:sldId id="375" r:id="rId19"/>
    <p:sldId id="3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Nauka o krajině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Metody výzkumu krajiny</a:t>
            </a:r>
          </a:p>
        </p:txBody>
      </p:sp>
    </p:spTree>
    <p:extLst>
      <p:ext uri="{BB962C8B-B14F-4D97-AF65-F5344CB8AC3E}">
        <p14:creationId xmlns:p14="http://schemas.microsoft.com/office/powerpoint/2010/main" val="26012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Historická metoda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založená  na konkrétní posloupnosti jevů je možné objasnění vzniku a dalšího vývoje těchto jevů, např. v současné krajině najdeme prvky a složky harmonické i disharmonické vzniklé za jiných podmínek (např. glaciální relikty rostlin, dřevin a živočichů – </a:t>
            </a:r>
            <a:r>
              <a:rPr lang="cs-CZ" dirty="0" err="1"/>
              <a:t>Betula</a:t>
            </a:r>
            <a:r>
              <a:rPr lang="cs-CZ" dirty="0"/>
              <a:t> </a:t>
            </a:r>
            <a:r>
              <a:rPr lang="cs-CZ" dirty="0" err="1"/>
              <a:t>nana</a:t>
            </a:r>
            <a:r>
              <a:rPr lang="cs-CZ" dirty="0"/>
              <a:t>, z dob ledových)</a:t>
            </a:r>
          </a:p>
        </p:txBody>
      </p:sp>
    </p:spTree>
    <p:extLst>
      <p:ext uri="{BB962C8B-B14F-4D97-AF65-F5344CB8AC3E}">
        <p14:creationId xmlns:p14="http://schemas.microsoft.com/office/powerpoint/2010/main" val="164098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Metoda funkční analýzy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Studuje jednotlivé prvky a složky krajiny na základě těch funkcí, které plní v krajině, např. funkce lesa –půdně stabilizační, </a:t>
            </a:r>
            <a:r>
              <a:rPr lang="cs-CZ" dirty="0" err="1"/>
              <a:t>pufrační</a:t>
            </a:r>
            <a:r>
              <a:rPr lang="cs-CZ" dirty="0"/>
              <a:t>, ….</a:t>
            </a:r>
          </a:p>
        </p:txBody>
      </p:sp>
    </p:spTree>
    <p:extLst>
      <p:ext uri="{BB962C8B-B14F-4D97-AF65-F5344CB8AC3E}">
        <p14:creationId xmlns:p14="http://schemas.microsoft.com/office/powerpoint/2010/main" val="145096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Modelování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této metodě se vědomě vyloučíme některé prvky a složky nebo vybrané pochody, při výzkumu navrhneme zjednodušenou kopii, kterou nazýváme modelem (digitální model krajiny)</a:t>
            </a:r>
          </a:p>
        </p:txBody>
      </p:sp>
    </p:spTree>
    <p:extLst>
      <p:ext uri="{BB962C8B-B14F-4D97-AF65-F5344CB8AC3E}">
        <p14:creationId xmlns:p14="http://schemas.microsoft.com/office/powerpoint/2010/main" val="179662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Systémová analýza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postup poznávání krajiny a krajinotvorných pochodů v jistých, předem definovaných krocích a vytvoření modelu </a:t>
            </a:r>
          </a:p>
        </p:txBody>
      </p:sp>
    </p:spTree>
    <p:extLst>
      <p:ext uri="{BB962C8B-B14F-4D97-AF65-F5344CB8AC3E}">
        <p14:creationId xmlns:p14="http://schemas.microsoft.com/office/powerpoint/2010/main" val="42564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Kartografická metoda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Využitím krajinářských map a jejich souborů, map a umožní zjistit tvar jednotlivých prvků a složek, jejich prostorové rozmístění a vazby, využívají se nástroje Geografických informačních systémů (GIS) a kooptace s družicovým a leteckým snímkování povrchu krajiny</a:t>
            </a:r>
          </a:p>
        </p:txBody>
      </p:sp>
    </p:spTree>
    <p:extLst>
      <p:ext uri="{BB962C8B-B14F-4D97-AF65-F5344CB8AC3E}">
        <p14:creationId xmlns:p14="http://schemas.microsoft.com/office/powerpoint/2010/main" val="98138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21" y="62068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dirty="0"/>
              <a:t>Ukázka kartografické metody - Hrubý Jeseník - období 1836-1946, 1946-1960, 1960-2016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" y="2466206"/>
            <a:ext cx="2788525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452" y="2466206"/>
            <a:ext cx="2767454" cy="39088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76" y="2466206"/>
            <a:ext cx="2767455" cy="39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67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9" y="1624135"/>
            <a:ext cx="4392488" cy="3159743"/>
          </a:xfrm>
        </p:spPr>
        <p:txBody>
          <a:bodyPr>
            <a:normAutofit fontScale="90000"/>
          </a:bodyPr>
          <a:lstStyle/>
          <a:p>
            <a:r>
              <a:rPr lang="cs-CZ" dirty="0"/>
              <a:t>Přechodový les Pradědské hornatiny</a:t>
            </a:r>
            <a:br>
              <a:rPr lang="cs-CZ" dirty="0"/>
            </a:br>
            <a:r>
              <a:rPr lang="cs-CZ" dirty="0"/>
              <a:t>a bezlesí za 180 let (1836-2016)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65" y="176900"/>
            <a:ext cx="3802136" cy="658873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243051-01C6-E1E3-164B-D8E55299FDE5}"/>
              </a:ext>
            </a:extLst>
          </p:cNvPr>
          <p:cNvSpPr txBox="1"/>
          <p:nvPr/>
        </p:nvSpPr>
        <p:spPr>
          <a:xfrm>
            <a:off x="323529" y="476672"/>
            <a:ext cx="39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Kartografická metoda</a:t>
            </a:r>
          </a:p>
        </p:txBody>
      </p:sp>
    </p:spTree>
    <p:extLst>
      <p:ext uri="{BB962C8B-B14F-4D97-AF65-F5344CB8AC3E}">
        <p14:creationId xmlns:p14="http://schemas.microsoft.com/office/powerpoint/2010/main" val="375593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744" y="404664"/>
            <a:ext cx="4871296" cy="54208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783"/>
            <a:ext cx="8308986" cy="6231118"/>
          </a:xfrm>
        </p:spPr>
      </p:pic>
    </p:spTree>
    <p:extLst>
      <p:ext uri="{BB962C8B-B14F-4D97-AF65-F5344CB8AC3E}">
        <p14:creationId xmlns:p14="http://schemas.microsoft.com/office/powerpoint/2010/main" val="253418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>
            <a:normAutofit fontScale="90000"/>
          </a:bodyPr>
          <a:lstStyle/>
          <a:p>
            <a:r>
              <a:rPr lang="cs-CZ" dirty="0"/>
              <a:t>Změny v Pradědské hornatině 1836-2016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ve vrcholových polohách Pradědské hornatiny se bezlesí udrželo na 5,45 km</a:t>
            </a:r>
            <a:r>
              <a:rPr lang="cs-CZ" baseline="30000" dirty="0"/>
              <a:t>2</a:t>
            </a:r>
            <a:r>
              <a:rPr lang="cs-CZ" dirty="0"/>
              <a:t> z původních 17,25 km</a:t>
            </a:r>
            <a:r>
              <a:rPr lang="cs-CZ" baseline="30000" dirty="0"/>
              <a:t>2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07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02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Nauka o krajině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Krajinné ekologii je blízká geografická věda česky nauka o krajině a v zahraničí </a:t>
            </a:r>
            <a:r>
              <a:rPr lang="cs-CZ" dirty="0" err="1"/>
              <a:t>geoekologie</a:t>
            </a:r>
            <a:r>
              <a:rPr lang="cs-CZ" dirty="0"/>
              <a:t> (C. Troll, 1973)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15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Nauka o krajině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J. </a:t>
            </a:r>
            <a:r>
              <a:rPr lang="cs-CZ" dirty="0" err="1"/>
              <a:t>Demek</a:t>
            </a:r>
            <a:r>
              <a:rPr lang="cs-CZ" dirty="0"/>
              <a:t>, který ve své publikaci Nauka o krajině (1981) pojímá krajinu jako systém, který chápeme jako relativně stálé a relativně samostatné části reálného světa. Příznačné znaky systému zůstávají po určitou dobu stálé a systém lze proto pozorovat a popsat, je také ohraničitelný vzhledem ke svému prostředí.</a:t>
            </a:r>
          </a:p>
          <a:p>
            <a:endParaRPr lang="cs-CZ" dirty="0"/>
          </a:p>
          <a:p>
            <a:r>
              <a:rPr lang="cs-CZ" dirty="0"/>
              <a:t>Krajinná ekologie jako samostatná věda je na pomezí vědních oborů, zejména biologie a geografie, u nás je řazena do systému biologických věd.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05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 krajiny  v ČR: norma ČSN, Malá </a:t>
            </a:r>
            <a:r>
              <a:rPr lang="cs-CZ" dirty="0" err="1"/>
              <a:t>čs</a:t>
            </a:r>
            <a:r>
              <a:rPr lang="cs-CZ" dirty="0"/>
              <a:t> encyklopedie(1986), zákon ČNR 114/92. Sb.</a:t>
            </a:r>
          </a:p>
          <a:p>
            <a:r>
              <a:rPr lang="cs-CZ" dirty="0"/>
              <a:t>Definice krajiny v zahraničí: </a:t>
            </a:r>
            <a:r>
              <a:rPr lang="cs-CZ" dirty="0" err="1"/>
              <a:t>Godron</a:t>
            </a:r>
            <a:r>
              <a:rPr lang="cs-CZ" dirty="0"/>
              <a:t>, Forman 1993 „heterogenní část zemského povrchu, skládající se ze souboru vzájemně se ovlivňujících ekosystémů, který se v dané části povrchu v podobných formách opakuje.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17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Společné rysy krajiny: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 Krajina je reálná</a:t>
            </a:r>
          </a:p>
          <a:p>
            <a:r>
              <a:rPr lang="cs-CZ" dirty="0"/>
              <a:t> Krajina je soubor (systém, </a:t>
            </a:r>
            <a:r>
              <a:rPr lang="cs-CZ" dirty="0" err="1"/>
              <a:t>geosystém</a:t>
            </a:r>
            <a:r>
              <a:rPr lang="cs-CZ" dirty="0"/>
              <a:t>) určitých prvků a složek (např. ekosystémů), které jsou vzájemně spjaty a ovlivňují se</a:t>
            </a:r>
          </a:p>
          <a:p>
            <a:r>
              <a:rPr lang="cs-CZ" dirty="0"/>
              <a:t> Složky krajiny jsou přírodní i antropogenní</a:t>
            </a:r>
          </a:p>
          <a:p>
            <a:r>
              <a:rPr lang="cs-CZ" dirty="0"/>
              <a:t> Krajina jako soubor (systém, </a:t>
            </a:r>
            <a:r>
              <a:rPr lang="cs-CZ" dirty="0" err="1"/>
              <a:t>geosystém</a:t>
            </a:r>
            <a:r>
              <a:rPr lang="cs-CZ" dirty="0"/>
              <a:t>) vystupuje jako celek odlišující se od svého okolí a proto se musí vyznačovat: hranicemi, složkami, vazbami, (toky, oběhy, výměnou informací), svéráznou vnitřní strukturou, chováním a trváním (existencí).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26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Hlavní metody používané při studiu krajiny: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Ekologická metoda</a:t>
            </a:r>
          </a:p>
          <a:p>
            <a:pPr lvl="0"/>
            <a:r>
              <a:rPr lang="cs-CZ" dirty="0"/>
              <a:t>Morfometrická metoda</a:t>
            </a:r>
          </a:p>
          <a:p>
            <a:pPr lvl="0"/>
            <a:r>
              <a:rPr lang="cs-CZ" dirty="0"/>
              <a:t>Metoda příčiny a následku</a:t>
            </a:r>
          </a:p>
          <a:p>
            <a:pPr lvl="0"/>
            <a:r>
              <a:rPr lang="cs-CZ" dirty="0"/>
              <a:t>Historická metoda</a:t>
            </a:r>
          </a:p>
          <a:p>
            <a:pPr lvl="0"/>
            <a:r>
              <a:rPr lang="cs-CZ" dirty="0"/>
              <a:t>Metoda funkční analýzy</a:t>
            </a:r>
          </a:p>
          <a:p>
            <a:pPr lvl="0"/>
            <a:r>
              <a:rPr lang="cs-CZ" dirty="0"/>
              <a:t>Modelování</a:t>
            </a:r>
          </a:p>
          <a:p>
            <a:pPr lvl="0"/>
            <a:r>
              <a:rPr lang="cs-CZ" dirty="0"/>
              <a:t>Kartografická metoda</a:t>
            </a:r>
          </a:p>
          <a:p>
            <a:pPr lvl="0"/>
            <a:r>
              <a:rPr lang="cs-CZ" dirty="0"/>
              <a:t>Systémová analýza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02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Ekologická metoda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centristická, protože do středu  výzkumu klade určitý prvek (např. chráněnou rostlinu – </a:t>
            </a:r>
            <a:r>
              <a:rPr lang="cs-CZ" dirty="0" err="1"/>
              <a:t>střevičník</a:t>
            </a:r>
            <a:r>
              <a:rPr lang="cs-CZ"/>
              <a:t> pantoflíček) </a:t>
            </a:r>
            <a:r>
              <a:rPr lang="cs-CZ" dirty="0"/>
              <a:t>nebo složku (společenstvo, biotop). Prvek např. rostlina nebo společenstvo je středem výzkumu, zatímco ostatní tvoří jeho prostředí. Nezkoumají se tak vztahy mezi všemi prvky prostředí.</a:t>
            </a:r>
          </a:p>
        </p:txBody>
      </p:sp>
    </p:spTree>
    <p:extLst>
      <p:ext uri="{BB962C8B-B14F-4D97-AF65-F5344CB8AC3E}">
        <p14:creationId xmlns:p14="http://schemas.microsoft.com/office/powerpoint/2010/main" val="231986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Morfometrická metoda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Studuje rozdělení prvků a složek v krajině, měří jednotlivé dílčí charakteristiky krajiny (např. rozdělíme krajinu na čtverce 1x1 km – na této referenční ploše zjistíme nejvyšší a nejnižší bod a vypočteme rozdíl v metrech, podle velikosti rozdílu určíme relativní výškovou členitost a z ní morfometrické typy (nížinná, pahorkatinná, vrchovinná a </a:t>
            </a:r>
            <a:r>
              <a:rPr lang="cs-CZ" dirty="0" err="1"/>
              <a:t>hornatinná</a:t>
            </a:r>
            <a:r>
              <a:rPr lang="cs-CZ" dirty="0"/>
              <a:t> krajina), 10x11 km, na této referenční ploše vyneseme druhou skladbu a její početnost (za jednotlivé druhy zda se vyskytují nebo prostým součtem zjistíme počet druhů ve čtverci , tedy biodiverzitu, …)</a:t>
            </a:r>
          </a:p>
        </p:txBody>
      </p:sp>
    </p:spTree>
    <p:extLst>
      <p:ext uri="{BB962C8B-B14F-4D97-AF65-F5344CB8AC3E}">
        <p14:creationId xmlns:p14="http://schemas.microsoft.com/office/powerpoint/2010/main" val="226816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Metoda příčiny a následku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příčina má svůj následek, mezi prvky a složkami v krajině existují příčinné vztahy, které předurčují polohu, tvar, chování a změny (po požáru se změní druhová skladba rostlin, po vykácení lesa se mění chemizmus půd, …)</a:t>
            </a:r>
          </a:p>
        </p:txBody>
      </p:sp>
    </p:spTree>
    <p:extLst>
      <p:ext uri="{BB962C8B-B14F-4D97-AF65-F5344CB8AC3E}">
        <p14:creationId xmlns:p14="http://schemas.microsoft.com/office/powerpoint/2010/main" val="1217333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60</TotalTime>
  <Words>773</Words>
  <Application>Microsoft Office PowerPoint</Application>
  <PresentationFormat>Předvádění na obrazovce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Tw Cen MT</vt:lpstr>
      <vt:lpstr>Wingdings</vt:lpstr>
      <vt:lpstr>Wingdings 2</vt:lpstr>
      <vt:lpstr>Medián</vt:lpstr>
      <vt:lpstr>Nauka o krajině</vt:lpstr>
      <vt:lpstr>Nauka o krajině</vt:lpstr>
      <vt:lpstr>Nauka o krajině</vt:lpstr>
      <vt:lpstr>Krajina</vt:lpstr>
      <vt:lpstr>Společné rysy krajiny: </vt:lpstr>
      <vt:lpstr>Hlavní metody používané při studiu krajiny: </vt:lpstr>
      <vt:lpstr>Ekologická metoda </vt:lpstr>
      <vt:lpstr>Morfometrická metoda </vt:lpstr>
      <vt:lpstr>Metoda příčiny a následku </vt:lpstr>
      <vt:lpstr>Historická metoda </vt:lpstr>
      <vt:lpstr>Metoda funkční analýzy </vt:lpstr>
      <vt:lpstr>Modelování </vt:lpstr>
      <vt:lpstr>Systémová analýza </vt:lpstr>
      <vt:lpstr>Kartografická metoda </vt:lpstr>
      <vt:lpstr>Ukázka kartografické metody - Hrubý Jeseník - období 1836-1946, 1946-1960, 1960-2016</vt:lpstr>
      <vt:lpstr>Přechodový les Pradědské hornatiny a bezlesí za 180 let (1836-2016)</vt:lpstr>
      <vt:lpstr> </vt:lpstr>
      <vt:lpstr>Změny v Pradědské hornatině 1836-2016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Biota</dc:title>
  <dc:creator>Peter</dc:creator>
  <cp:lastModifiedBy>Peter Mackovčin</cp:lastModifiedBy>
  <cp:revision>9</cp:revision>
  <dcterms:created xsi:type="dcterms:W3CDTF">2021-09-19T10:34:17Z</dcterms:created>
  <dcterms:modified xsi:type="dcterms:W3CDTF">2023-10-02T14:54:21Z</dcterms:modified>
</cp:coreProperties>
</file>