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67" y="14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AD84492-4AAC-293D-DE40-7F9E07A3CD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6D5FEA0F-5126-3374-0C66-1B05C43969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0F50DF3-E62A-344E-B622-BA5CD547D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FEC2C-219F-4BD3-90E5-64F17BCA1AC5}" type="datetimeFigureOut">
              <a:rPr lang="cs-CZ" smtClean="0"/>
              <a:t>05.12.2023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64A5596-5931-FADB-74A1-57385EAAB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73D8F81-247E-B563-3DCA-42F7FF2EE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3BA21-4F26-4227-BD9A-4D969642157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5946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8D3085-2C66-1875-D272-B07747E9E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0AF295AE-E218-1A3E-851F-895C9BE3F4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F1C22B08-8A46-0BB1-C727-44C4C2327B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FEC2C-219F-4BD3-90E5-64F17BCA1AC5}" type="datetimeFigureOut">
              <a:rPr lang="cs-CZ" smtClean="0"/>
              <a:t>05.12.2023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9EDFE22-C386-B26A-3C6B-B85A65C25C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197ED49-93FD-10FB-9E0E-4DBB4E26B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3BA21-4F26-4227-BD9A-4D969642157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9493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4F33EFBB-CCBD-007E-2BC5-8EDBA406979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91374297-C4C6-0A4A-BE97-DFDC2A6D77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A06B717-40C1-A315-48B6-066A466DBD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FEC2C-219F-4BD3-90E5-64F17BCA1AC5}" type="datetimeFigureOut">
              <a:rPr lang="cs-CZ" smtClean="0"/>
              <a:t>05.12.2023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0225CB3-20E7-CC0D-1113-5D3C983F31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299831E-66F7-3830-5446-3A30C7044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3BA21-4F26-4227-BD9A-4D969642157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9121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4A2C612-7BD1-356C-8103-EC76253DF3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14C7871-46DA-3D07-9BB2-DEF5416EC4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EB858106-5FF2-DC3F-FC3C-8890E2821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FEC2C-219F-4BD3-90E5-64F17BCA1AC5}" type="datetimeFigureOut">
              <a:rPr lang="cs-CZ" smtClean="0"/>
              <a:t>05.12.2023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F23C4CA-EAE4-4BAA-01FD-5CEE07207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4C98684-6C26-8110-86E4-A75624331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3BA21-4F26-4227-BD9A-4D969642157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8528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3332DE2-B9B1-34FE-6335-C2227C8CF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3363BDD-84A0-2747-CE43-D60C058A03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9FCAFC6-A8AA-C9B6-471D-00C1DCEA71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FEC2C-219F-4BD3-90E5-64F17BCA1AC5}" type="datetimeFigureOut">
              <a:rPr lang="cs-CZ" smtClean="0"/>
              <a:t>05.12.2023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71B452F-93A0-4F0A-DE61-F83ED29C9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CB6B830-8621-2513-FF0B-BDBF17CAD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3BA21-4F26-4227-BD9A-4D969642157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4349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3B66AC8-462C-21B5-2AB0-5ECC56A73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082B726-3EA1-0575-B5CC-5C1820491E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1C529982-02C8-78AE-B1E6-8471167195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D96BB91A-573F-B720-480C-9ADDD88C7B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FEC2C-219F-4BD3-90E5-64F17BCA1AC5}" type="datetimeFigureOut">
              <a:rPr lang="cs-CZ" smtClean="0"/>
              <a:t>05.12.2023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22DCCFAF-7A5E-079C-F020-65259DC2C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BABC6786-1C69-A70A-7A5C-1D59EB244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3BA21-4F26-4227-BD9A-4D969642157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6077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10F6B7B-2C27-CF97-DAE1-75793BC96E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876EB80-FD62-DE4F-DA07-9AFCEBD727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7A85A2E7-0360-02F4-FC9A-A584CA3703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C053F773-0906-A4B6-A57F-7AB1A0D68A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D5DD674D-D529-FF8C-93EC-8E55B5826D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AA3038D4-FF7B-AD49-FA37-CBF21FC97A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FEC2C-219F-4BD3-90E5-64F17BCA1AC5}" type="datetimeFigureOut">
              <a:rPr lang="cs-CZ" smtClean="0"/>
              <a:t>05.12.2023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D5A5D752-5491-DD20-0EC9-CF5DD6ED3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416B2F3D-DAB8-00AA-4654-0ED487099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3BA21-4F26-4227-BD9A-4D969642157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6010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8DDD2F0-3139-BED4-CCB2-7555BD5E50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4926CB5D-53E1-73AA-B2D2-49E4EBAE0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FEC2C-219F-4BD3-90E5-64F17BCA1AC5}" type="datetimeFigureOut">
              <a:rPr lang="cs-CZ" smtClean="0"/>
              <a:t>05.12.2023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C3E9BE76-24A6-423C-BB68-D23B72045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86AA51AE-21F0-80F0-2652-7E50CE6495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3BA21-4F26-4227-BD9A-4D969642157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5117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F82BB9B4-DC34-C0C3-2D77-9DC63FC9B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FEC2C-219F-4BD3-90E5-64F17BCA1AC5}" type="datetimeFigureOut">
              <a:rPr lang="cs-CZ" smtClean="0"/>
              <a:t>05.12.2023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3AF17CC-7A77-2753-299F-699FDAC24F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26DA436E-C0A4-FC80-DAA6-2B3341E80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3BA21-4F26-4227-BD9A-4D969642157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2215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C112C55-C9F2-7E6F-218B-9E17965DA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56E3F40-EBD2-94CA-D1DC-169B805222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90C5A44E-96FA-D526-47FA-6239460181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3D7040E-C070-E6AD-0D36-313D8A951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FEC2C-219F-4BD3-90E5-64F17BCA1AC5}" type="datetimeFigureOut">
              <a:rPr lang="cs-CZ" smtClean="0"/>
              <a:t>05.12.2023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45A12CBD-7FFE-269F-4D4C-FFE3A16C3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CB2331CE-B3DD-A0AF-6780-46FCC4854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3BA21-4F26-4227-BD9A-4D969642157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3645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43B0890-7ED0-0FAA-1FCD-92A8EBD47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724311DF-C3FA-F3AA-D9B5-B20C021669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09D9E0B-CA8B-4628-530B-F01BF18FCC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4FEC1D63-5A94-07E1-13EE-3718A295C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FEC2C-219F-4BD3-90E5-64F17BCA1AC5}" type="datetimeFigureOut">
              <a:rPr lang="cs-CZ" smtClean="0"/>
              <a:t>05.12.2023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FDC175DD-E748-7CBF-4265-BF98651F6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D4F1EAA4-0FAC-B641-0DC0-A62E3784A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3BA21-4F26-4227-BD9A-4D969642157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100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6A96B0C7-93FF-269D-8D57-483148DA5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3631CA3-D188-700C-3A16-CFD713AFBF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D70343B-B8C2-B1CC-26AA-473555BB36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FEC2C-219F-4BD3-90E5-64F17BCA1AC5}" type="datetimeFigureOut">
              <a:rPr lang="cs-CZ" smtClean="0"/>
              <a:t>05.12.2023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02D29D5-F066-E112-F875-A83CEE4415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7968F27-C6F5-5A16-1629-4603335CA5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F3BA21-4F26-4227-BD9A-4D969642157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0279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611AFE1-00C6-2E17-86D9-F6FA466A97F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Stereotyping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A0C03B73-3F2A-948C-19CE-BB71577369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And </a:t>
            </a:r>
            <a:r>
              <a:rPr lang="cs-CZ" dirty="0" err="1"/>
              <a:t>examples</a:t>
            </a:r>
            <a:r>
              <a:rPr lang="cs-CZ" dirty="0"/>
              <a:t> in </a:t>
            </a:r>
            <a:r>
              <a:rPr lang="cs-CZ" dirty="0" err="1"/>
              <a:t>daily</a:t>
            </a:r>
            <a:r>
              <a:rPr lang="cs-CZ" dirty="0"/>
              <a:t> </a:t>
            </a:r>
            <a:r>
              <a:rPr lang="cs-CZ" dirty="0" err="1"/>
              <a:t>life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9508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499E82-D052-D2D0-790C-552878435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Expectations</a:t>
            </a:r>
            <a:r>
              <a:rPr lang="cs-CZ" dirty="0"/>
              <a:t>: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D0B05F2-655C-D582-84CA-B687379B61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Have you ever had expectations for an appointment?</a:t>
            </a:r>
          </a:p>
          <a:p>
            <a:r>
              <a:rPr lang="en-GB" dirty="0"/>
              <a:t>Do you think that many people share the same </a:t>
            </a:r>
            <a:r>
              <a:rPr lang="cs-CZ" dirty="0" err="1"/>
              <a:t>opinion</a:t>
            </a:r>
            <a:r>
              <a:rPr lang="en-GB" dirty="0"/>
              <a:t> </a:t>
            </a:r>
            <a:r>
              <a:rPr lang="cs-CZ" dirty="0" err="1"/>
              <a:t>like</a:t>
            </a:r>
            <a:r>
              <a:rPr lang="en-GB" dirty="0"/>
              <a:t> you?</a:t>
            </a:r>
          </a:p>
          <a:p>
            <a:r>
              <a:rPr lang="en-GB" dirty="0"/>
              <a:t>Are these expectations base</a:t>
            </a:r>
            <a:r>
              <a:rPr lang="cs-CZ" dirty="0"/>
              <a:t>d</a:t>
            </a:r>
            <a:r>
              <a:rPr lang="en-GB" dirty="0"/>
              <a:t> on previous experiences you had?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1137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409E385-8FDB-83AA-F892-554843825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What</a:t>
            </a:r>
            <a:r>
              <a:rPr lang="cs-CZ" dirty="0"/>
              <a:t> are </a:t>
            </a:r>
            <a:r>
              <a:rPr lang="cs-CZ" dirty="0" err="1"/>
              <a:t>your</a:t>
            </a:r>
            <a:r>
              <a:rPr lang="cs-CZ" dirty="0"/>
              <a:t> </a:t>
            </a:r>
            <a:r>
              <a:rPr lang="cs-CZ" dirty="0" err="1"/>
              <a:t>first</a:t>
            </a:r>
            <a:r>
              <a:rPr lang="cs-CZ" dirty="0"/>
              <a:t> </a:t>
            </a:r>
            <a:r>
              <a:rPr lang="cs-CZ" dirty="0" err="1"/>
              <a:t>thoughts</a:t>
            </a:r>
            <a:r>
              <a:rPr lang="cs-CZ" dirty="0"/>
              <a:t> </a:t>
            </a:r>
            <a:r>
              <a:rPr lang="cs-CZ" dirty="0" err="1"/>
              <a:t>or</a:t>
            </a:r>
            <a:r>
              <a:rPr lang="cs-CZ" dirty="0"/>
              <a:t> </a:t>
            </a:r>
            <a:r>
              <a:rPr lang="cs-CZ" dirty="0" err="1"/>
              <a:t>assosiations</a:t>
            </a:r>
            <a:r>
              <a:rPr lang="cs-CZ" dirty="0"/>
              <a:t> </a:t>
            </a:r>
            <a:r>
              <a:rPr lang="cs-CZ" dirty="0" err="1"/>
              <a:t>when</a:t>
            </a:r>
            <a:r>
              <a:rPr lang="cs-CZ" dirty="0"/>
              <a:t> I </a:t>
            </a:r>
            <a:r>
              <a:rPr lang="cs-CZ" dirty="0" err="1"/>
              <a:t>say</a:t>
            </a:r>
            <a:r>
              <a:rPr lang="cs-CZ" dirty="0"/>
              <a:t>: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7FC8F03-40A3-157A-95C9-CAF955E6AA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Police </a:t>
            </a:r>
            <a:r>
              <a:rPr lang="cs-CZ" dirty="0" err="1"/>
              <a:t>officer</a:t>
            </a:r>
            <a:endParaRPr lang="cs-CZ" dirty="0"/>
          </a:p>
          <a:p>
            <a:r>
              <a:rPr lang="cs-CZ" dirty="0" err="1"/>
              <a:t>Teacher</a:t>
            </a:r>
            <a:endParaRPr lang="cs-CZ" dirty="0"/>
          </a:p>
          <a:p>
            <a:r>
              <a:rPr lang="cs-CZ" dirty="0" err="1"/>
              <a:t>Italian</a:t>
            </a:r>
            <a:endParaRPr lang="cs-CZ" dirty="0"/>
          </a:p>
          <a:p>
            <a:r>
              <a:rPr lang="cs-CZ" dirty="0" err="1"/>
              <a:t>Russian</a:t>
            </a:r>
            <a:endParaRPr lang="cs-CZ" dirty="0"/>
          </a:p>
          <a:p>
            <a:r>
              <a:rPr lang="cs-CZ" dirty="0" err="1"/>
              <a:t>Berlin</a:t>
            </a:r>
            <a:endParaRPr lang="cs-CZ" dirty="0"/>
          </a:p>
          <a:p>
            <a:r>
              <a:rPr lang="cs-CZ" dirty="0"/>
              <a:t>Prague</a:t>
            </a:r>
          </a:p>
        </p:txBody>
      </p:sp>
    </p:spTree>
    <p:extLst>
      <p:ext uri="{BB962C8B-B14F-4D97-AF65-F5344CB8AC3E}">
        <p14:creationId xmlns:p14="http://schemas.microsoft.com/office/powerpoint/2010/main" val="597952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6610FC1-FD4D-9155-B255-C522F70C2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Racial</a:t>
            </a:r>
            <a:r>
              <a:rPr lang="cs-CZ" dirty="0"/>
              <a:t> </a:t>
            </a:r>
            <a:r>
              <a:rPr lang="cs-CZ" dirty="0" err="1"/>
              <a:t>stereotypes</a:t>
            </a:r>
            <a:r>
              <a:rPr lang="cs-CZ" dirty="0"/>
              <a:t>: Name </a:t>
            </a:r>
            <a:r>
              <a:rPr lang="cs-CZ" dirty="0" err="1"/>
              <a:t>other</a:t>
            </a:r>
            <a:r>
              <a:rPr lang="cs-CZ" dirty="0"/>
              <a:t> </a:t>
            </a:r>
            <a:r>
              <a:rPr lang="cs-CZ" dirty="0" err="1"/>
              <a:t>examples</a:t>
            </a:r>
            <a:r>
              <a:rPr lang="cs-CZ" dirty="0"/>
              <a:t>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407A9D6-9ADE-EF36-D346-AF4870DEC0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/>
              <a:t>African</a:t>
            </a:r>
            <a:r>
              <a:rPr lang="cs-CZ" dirty="0"/>
              <a:t> </a:t>
            </a:r>
            <a:r>
              <a:rPr lang="cs-CZ" dirty="0" err="1"/>
              <a:t>Americans</a:t>
            </a:r>
            <a:endParaRPr lang="cs-CZ" dirty="0"/>
          </a:p>
          <a:p>
            <a:r>
              <a:rPr lang="cs-CZ" dirty="0" err="1"/>
              <a:t>Latinos</a:t>
            </a:r>
            <a:endParaRPr lang="cs-CZ" dirty="0"/>
          </a:p>
          <a:p>
            <a:r>
              <a:rPr lang="cs-CZ" dirty="0" err="1"/>
              <a:t>Asians</a:t>
            </a:r>
            <a:endParaRPr lang="cs-CZ" dirty="0"/>
          </a:p>
          <a:p>
            <a:r>
              <a:rPr lang="cs-CZ" dirty="0" err="1"/>
              <a:t>Indians</a:t>
            </a:r>
            <a:endParaRPr lang="cs-CZ" dirty="0"/>
          </a:p>
          <a:p>
            <a:r>
              <a:rPr lang="cs-CZ" dirty="0" err="1"/>
              <a:t>Arabs</a:t>
            </a:r>
            <a:endParaRPr lang="cs-CZ" dirty="0"/>
          </a:p>
          <a:p>
            <a:r>
              <a:rPr lang="cs-CZ" dirty="0" err="1"/>
              <a:t>Whites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71262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CB734FF5-FC58-8786-E74F-6F69BC3099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A2EE1BB1-551B-7FCD-0ECB-9BDF82F123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0" dirty="0">
                <a:solidFill>
                  <a:srgbClr val="202122"/>
                </a:solidFill>
                <a:effectLst/>
                <a:latin typeface="+mj-lt"/>
              </a:rPr>
              <a:t>stereotype</a:t>
            </a:r>
            <a:r>
              <a:rPr lang="en-US" b="0" i="0" dirty="0">
                <a:solidFill>
                  <a:srgbClr val="202122"/>
                </a:solidFill>
                <a:effectLst/>
                <a:latin typeface="+mj-lt"/>
              </a:rPr>
              <a:t> is a generalized belief about a particular category of people</a:t>
            </a:r>
            <a:endParaRPr lang="cs-CZ" b="0" i="0" dirty="0">
              <a:solidFill>
                <a:srgbClr val="202122"/>
              </a:solidFill>
              <a:effectLst/>
              <a:latin typeface="+mj-lt"/>
            </a:endParaRPr>
          </a:p>
          <a:p>
            <a:r>
              <a:rPr lang="cs-CZ" dirty="0">
                <a:solidFill>
                  <a:srgbClr val="202122"/>
                </a:solidFill>
                <a:latin typeface="+mj-lt"/>
              </a:rPr>
              <a:t>I</a:t>
            </a:r>
            <a:r>
              <a:rPr lang="en-US" b="0" i="0" dirty="0">
                <a:solidFill>
                  <a:srgbClr val="202122"/>
                </a:solidFill>
                <a:effectLst/>
                <a:latin typeface="+mj-lt"/>
              </a:rPr>
              <a:t>t can be, for example, an expectation about the group's personality, preferences, appearance or ability</a:t>
            </a:r>
            <a:endParaRPr lang="cs-CZ" b="0" i="0" dirty="0">
              <a:solidFill>
                <a:srgbClr val="202122"/>
              </a:solidFill>
              <a:effectLst/>
              <a:latin typeface="+mj-lt"/>
            </a:endParaRPr>
          </a:p>
          <a:p>
            <a:r>
              <a:rPr lang="en-US" b="0" i="0" dirty="0">
                <a:solidFill>
                  <a:srgbClr val="202122"/>
                </a:solidFill>
                <a:effectLst/>
                <a:latin typeface="+mj-lt"/>
              </a:rPr>
              <a:t>Stereotypes are often overgeneralized, inaccurate, and resistant to new information</a:t>
            </a:r>
            <a:endParaRPr lang="cs-CZ" b="0" i="0" dirty="0">
              <a:solidFill>
                <a:srgbClr val="202122"/>
              </a:solidFill>
              <a:effectLst/>
              <a:latin typeface="+mj-lt"/>
            </a:endParaRPr>
          </a:p>
          <a:p>
            <a:r>
              <a:rPr lang="en-US" b="0" i="0" dirty="0">
                <a:solidFill>
                  <a:srgbClr val="202122"/>
                </a:solidFill>
                <a:effectLst/>
                <a:latin typeface="+mj-lt"/>
              </a:rPr>
              <a:t>A stereotype does not necessarily need to be a negative assumption</a:t>
            </a:r>
            <a:endParaRPr lang="cs-CZ" b="0" i="0" dirty="0">
              <a:solidFill>
                <a:srgbClr val="202122"/>
              </a:solidFill>
              <a:effectLst/>
              <a:latin typeface="+mj-lt"/>
            </a:endParaRPr>
          </a:p>
          <a:p>
            <a:r>
              <a:rPr lang="en-US" b="0" i="0" dirty="0">
                <a:solidFill>
                  <a:srgbClr val="202122"/>
                </a:solidFill>
                <a:effectLst/>
                <a:latin typeface="+mj-lt"/>
              </a:rPr>
              <a:t>They may be positive, neutral, or negative</a:t>
            </a:r>
            <a:endParaRPr lang="cs-CZ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663783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01B3755-432F-8AA1-502E-AD36E41E7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33952AF-C397-2781-C7AD-C8DA104103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Stereotyping is a natural process; when it becomes inflexible to change with the introduction of new information, we call it prejudice, bias, or –ism (feminism, sexism, racism)</a:t>
            </a:r>
          </a:p>
          <a:p>
            <a:r>
              <a:rPr lang="en-GB" dirty="0"/>
              <a:t>Stereotypes are standardized and simplified conceptions of groups based on assumptions derived from prior experiences </a:t>
            </a:r>
          </a:p>
        </p:txBody>
      </p:sp>
    </p:spTree>
    <p:extLst>
      <p:ext uri="{BB962C8B-B14F-4D97-AF65-F5344CB8AC3E}">
        <p14:creationId xmlns:p14="http://schemas.microsoft.com/office/powerpoint/2010/main" val="1321686955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187</Words>
  <Application>Microsoft Office PowerPoint</Application>
  <PresentationFormat>Širokoúhlá obrazovka</PresentationFormat>
  <Paragraphs>27</Paragraphs>
  <Slides>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Motiv Office</vt:lpstr>
      <vt:lpstr>Stereotyping</vt:lpstr>
      <vt:lpstr>Expectations:</vt:lpstr>
      <vt:lpstr>What are your first thoughts or assosiations when I say:</vt:lpstr>
      <vt:lpstr>Racial stereotypes: Name other examples.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Stereotyping</dc:title>
  <dc:creator>Martin Verner</dc:creator>
  <cp:lastModifiedBy>Martin Verner</cp:lastModifiedBy>
  <cp:revision>6</cp:revision>
  <dcterms:created xsi:type="dcterms:W3CDTF">2023-11-28T15:39:09Z</dcterms:created>
  <dcterms:modified xsi:type="dcterms:W3CDTF">2023-12-05T16:55:11Z</dcterms:modified>
</cp:coreProperties>
</file>