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3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1" autoAdjust="0"/>
    <p:restoredTop sz="94660"/>
  </p:normalViewPr>
  <p:slideViewPr>
    <p:cSldViewPr snapToGrid="0">
      <p:cViewPr varScale="1">
        <p:scale>
          <a:sx n="83" d="100"/>
          <a:sy n="83" d="100"/>
        </p:scale>
        <p:origin x="1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F18E34-AAE0-4512-8B2A-8C3662EB69C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DC09756-8BAB-48AE-A437-75F5B0FE7CD7}">
      <dgm:prSet/>
      <dgm:spPr/>
      <dgm:t>
        <a:bodyPr/>
        <a:lstStyle/>
        <a:p>
          <a:r>
            <a:rPr lang="cs-CZ" b="1"/>
            <a:t>Dělení podle prostoru</a:t>
          </a:r>
          <a:endParaRPr lang="en-US"/>
        </a:p>
      </dgm:t>
    </dgm:pt>
    <dgm:pt modelId="{67389ED9-D706-4A40-ABB1-7211E1B13A8B}" type="parTrans" cxnId="{5942EE45-5CAF-4809-ACB0-5F8DBAEF01EA}">
      <dgm:prSet/>
      <dgm:spPr/>
      <dgm:t>
        <a:bodyPr/>
        <a:lstStyle/>
        <a:p>
          <a:endParaRPr lang="en-US"/>
        </a:p>
      </dgm:t>
    </dgm:pt>
    <dgm:pt modelId="{264DF5F9-9559-40D3-BFBE-EFBFC89C05E7}" type="sibTrans" cxnId="{5942EE45-5CAF-4809-ACB0-5F8DBAEF01EA}">
      <dgm:prSet/>
      <dgm:spPr/>
      <dgm:t>
        <a:bodyPr/>
        <a:lstStyle/>
        <a:p>
          <a:endParaRPr lang="en-US"/>
        </a:p>
      </dgm:t>
    </dgm:pt>
    <dgm:pt modelId="{D8A82340-BE69-48C0-9941-7749003ACC93}">
      <dgm:prSet/>
      <dgm:spPr/>
      <dgm:t>
        <a:bodyPr/>
        <a:lstStyle/>
        <a:p>
          <a:r>
            <a:rPr lang="cs-CZ"/>
            <a:t>makroprostředí                                        </a:t>
          </a:r>
          <a:endParaRPr lang="en-US"/>
        </a:p>
      </dgm:t>
    </dgm:pt>
    <dgm:pt modelId="{DB69405F-47DC-4E31-B4FD-77B54372DFD6}" type="parTrans" cxnId="{ADFB083F-7ECC-4E65-B510-1D512363FECD}">
      <dgm:prSet/>
      <dgm:spPr/>
      <dgm:t>
        <a:bodyPr/>
        <a:lstStyle/>
        <a:p>
          <a:endParaRPr lang="en-US"/>
        </a:p>
      </dgm:t>
    </dgm:pt>
    <dgm:pt modelId="{52BA5718-9DF3-460B-BE2A-626E83A49380}" type="sibTrans" cxnId="{ADFB083F-7ECC-4E65-B510-1D512363FECD}">
      <dgm:prSet/>
      <dgm:spPr/>
      <dgm:t>
        <a:bodyPr/>
        <a:lstStyle/>
        <a:p>
          <a:endParaRPr lang="en-US"/>
        </a:p>
      </dgm:t>
    </dgm:pt>
    <dgm:pt modelId="{43062E16-A3D6-4FD0-A3DC-5BEF60B75AB4}">
      <dgm:prSet/>
      <dgm:spPr/>
      <dgm:t>
        <a:bodyPr/>
        <a:lstStyle/>
        <a:p>
          <a:r>
            <a:rPr lang="cs-CZ"/>
            <a:t>regionální prostředí</a:t>
          </a:r>
          <a:endParaRPr lang="en-US"/>
        </a:p>
      </dgm:t>
    </dgm:pt>
    <dgm:pt modelId="{1271D52C-C2CB-4F4A-AAB3-C0D2C357651F}" type="parTrans" cxnId="{9D916EDF-02F9-4630-B11B-AC16EEBF9680}">
      <dgm:prSet/>
      <dgm:spPr/>
      <dgm:t>
        <a:bodyPr/>
        <a:lstStyle/>
        <a:p>
          <a:endParaRPr lang="en-US"/>
        </a:p>
      </dgm:t>
    </dgm:pt>
    <dgm:pt modelId="{180B24B6-7F86-44CB-8025-753AC5A509AB}" type="sibTrans" cxnId="{9D916EDF-02F9-4630-B11B-AC16EEBF9680}">
      <dgm:prSet/>
      <dgm:spPr/>
      <dgm:t>
        <a:bodyPr/>
        <a:lstStyle/>
        <a:p>
          <a:endParaRPr lang="en-US"/>
        </a:p>
      </dgm:t>
    </dgm:pt>
    <dgm:pt modelId="{9C2B0C96-D169-4D6E-8F73-D8ADFE2109C4}">
      <dgm:prSet/>
      <dgm:spPr/>
      <dgm:t>
        <a:bodyPr/>
        <a:lstStyle/>
        <a:p>
          <a:r>
            <a:rPr lang="cs-CZ"/>
            <a:t>lokální prostředí</a:t>
          </a:r>
          <a:endParaRPr lang="en-US"/>
        </a:p>
      </dgm:t>
    </dgm:pt>
    <dgm:pt modelId="{54EB02A5-238D-4498-95DF-D1859B58FD5B}" type="parTrans" cxnId="{1B47E3D5-33F8-4F68-9740-FD958EC78E57}">
      <dgm:prSet/>
      <dgm:spPr/>
      <dgm:t>
        <a:bodyPr/>
        <a:lstStyle/>
        <a:p>
          <a:endParaRPr lang="en-US"/>
        </a:p>
      </dgm:t>
    </dgm:pt>
    <dgm:pt modelId="{55696912-A0D6-40C2-82BF-9B88056AF63B}" type="sibTrans" cxnId="{1B47E3D5-33F8-4F68-9740-FD958EC78E57}">
      <dgm:prSet/>
      <dgm:spPr/>
      <dgm:t>
        <a:bodyPr/>
        <a:lstStyle/>
        <a:p>
          <a:endParaRPr lang="en-US"/>
        </a:p>
      </dgm:t>
    </dgm:pt>
    <dgm:pt modelId="{8D37077F-47BE-453D-8120-CA345427BA8A}">
      <dgm:prSet/>
      <dgm:spPr/>
      <dgm:t>
        <a:bodyPr/>
        <a:lstStyle/>
        <a:p>
          <a:r>
            <a:rPr lang="cs-CZ"/>
            <a:t>mikroprostředí </a:t>
          </a:r>
          <a:endParaRPr lang="en-US"/>
        </a:p>
      </dgm:t>
    </dgm:pt>
    <dgm:pt modelId="{17D17E69-7793-4B45-A2B8-CAEAC41CF49D}" type="parTrans" cxnId="{8ADC80F4-2BD6-46FE-AAA6-415373F29A21}">
      <dgm:prSet/>
      <dgm:spPr/>
      <dgm:t>
        <a:bodyPr/>
        <a:lstStyle/>
        <a:p>
          <a:endParaRPr lang="en-US"/>
        </a:p>
      </dgm:t>
    </dgm:pt>
    <dgm:pt modelId="{B46BEC86-E3AA-4EAD-88D7-D281BE030CB6}" type="sibTrans" cxnId="{8ADC80F4-2BD6-46FE-AAA6-415373F29A21}">
      <dgm:prSet/>
      <dgm:spPr/>
      <dgm:t>
        <a:bodyPr/>
        <a:lstStyle/>
        <a:p>
          <a:endParaRPr lang="en-US"/>
        </a:p>
      </dgm:t>
    </dgm:pt>
    <dgm:pt modelId="{9AFFB032-B069-4F0B-932C-33DF50614128}" type="pres">
      <dgm:prSet presAssocID="{89F18E34-AAE0-4512-8B2A-8C3662EB69C7}" presName="linear" presStyleCnt="0">
        <dgm:presLayoutVars>
          <dgm:animLvl val="lvl"/>
          <dgm:resizeHandles val="exact"/>
        </dgm:presLayoutVars>
      </dgm:prSet>
      <dgm:spPr/>
    </dgm:pt>
    <dgm:pt modelId="{CF086CAE-0741-4FA0-BD7A-460F75FBCC8C}" type="pres">
      <dgm:prSet presAssocID="{FDC09756-8BAB-48AE-A437-75F5B0FE7CD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3D310D4-61C1-4416-B998-54C803533EB4}" type="pres">
      <dgm:prSet presAssocID="{264DF5F9-9559-40D3-BFBE-EFBFC89C05E7}" presName="spacer" presStyleCnt="0"/>
      <dgm:spPr/>
    </dgm:pt>
    <dgm:pt modelId="{D00BA298-0A32-4E04-A643-178AD7FC154E}" type="pres">
      <dgm:prSet presAssocID="{D8A82340-BE69-48C0-9941-7749003ACC9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8316658-2BBF-4D04-9B84-B096EB8D3B84}" type="pres">
      <dgm:prSet presAssocID="{52BA5718-9DF3-460B-BE2A-626E83A49380}" presName="spacer" presStyleCnt="0"/>
      <dgm:spPr/>
    </dgm:pt>
    <dgm:pt modelId="{262A8396-C54E-4D56-B72C-CCB141A63EFF}" type="pres">
      <dgm:prSet presAssocID="{43062E16-A3D6-4FD0-A3DC-5BEF60B75AB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9037B98-FE1D-4F52-B2A7-B3A294DF3D01}" type="pres">
      <dgm:prSet presAssocID="{180B24B6-7F86-44CB-8025-753AC5A509AB}" presName="spacer" presStyleCnt="0"/>
      <dgm:spPr/>
    </dgm:pt>
    <dgm:pt modelId="{35D51CE6-9FB1-428F-82A8-2E1EB975D6E8}" type="pres">
      <dgm:prSet presAssocID="{9C2B0C96-D169-4D6E-8F73-D8ADFE2109C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5C4FBA5-5F17-43B4-AA44-A02BF233AD0E}" type="pres">
      <dgm:prSet presAssocID="{55696912-A0D6-40C2-82BF-9B88056AF63B}" presName="spacer" presStyleCnt="0"/>
      <dgm:spPr/>
    </dgm:pt>
    <dgm:pt modelId="{AE5B4EED-A92F-4A2B-9511-A4BF52464619}" type="pres">
      <dgm:prSet presAssocID="{8D37077F-47BE-453D-8120-CA345427BA8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37A331A-CE41-405D-81FF-3CE70EF74D26}" type="presOf" srcId="{FDC09756-8BAB-48AE-A437-75F5B0FE7CD7}" destId="{CF086CAE-0741-4FA0-BD7A-460F75FBCC8C}" srcOrd="0" destOrd="0" presId="urn:microsoft.com/office/officeart/2005/8/layout/vList2"/>
    <dgm:cxn modelId="{F35B8624-CC59-40DB-ACF2-672C5E9DD709}" type="presOf" srcId="{89F18E34-AAE0-4512-8B2A-8C3662EB69C7}" destId="{9AFFB032-B069-4F0B-932C-33DF50614128}" srcOrd="0" destOrd="0" presId="urn:microsoft.com/office/officeart/2005/8/layout/vList2"/>
    <dgm:cxn modelId="{3EC0B826-0FD4-4479-AEA1-39881324C7B0}" type="presOf" srcId="{D8A82340-BE69-48C0-9941-7749003ACC93}" destId="{D00BA298-0A32-4E04-A643-178AD7FC154E}" srcOrd="0" destOrd="0" presId="urn:microsoft.com/office/officeart/2005/8/layout/vList2"/>
    <dgm:cxn modelId="{ADFB083F-7ECC-4E65-B510-1D512363FECD}" srcId="{89F18E34-AAE0-4512-8B2A-8C3662EB69C7}" destId="{D8A82340-BE69-48C0-9941-7749003ACC93}" srcOrd="1" destOrd="0" parTransId="{DB69405F-47DC-4E31-B4FD-77B54372DFD6}" sibTransId="{52BA5718-9DF3-460B-BE2A-626E83A49380}"/>
    <dgm:cxn modelId="{D693735D-FD3D-4C88-9226-C003FAC84CDE}" type="presOf" srcId="{8D37077F-47BE-453D-8120-CA345427BA8A}" destId="{AE5B4EED-A92F-4A2B-9511-A4BF52464619}" srcOrd="0" destOrd="0" presId="urn:microsoft.com/office/officeart/2005/8/layout/vList2"/>
    <dgm:cxn modelId="{5942EE45-5CAF-4809-ACB0-5F8DBAEF01EA}" srcId="{89F18E34-AAE0-4512-8B2A-8C3662EB69C7}" destId="{FDC09756-8BAB-48AE-A437-75F5B0FE7CD7}" srcOrd="0" destOrd="0" parTransId="{67389ED9-D706-4A40-ABB1-7211E1B13A8B}" sibTransId="{264DF5F9-9559-40D3-BFBE-EFBFC89C05E7}"/>
    <dgm:cxn modelId="{1AB8298E-EF0E-4A30-9E76-6E6F87512D0F}" type="presOf" srcId="{9C2B0C96-D169-4D6E-8F73-D8ADFE2109C4}" destId="{35D51CE6-9FB1-428F-82A8-2E1EB975D6E8}" srcOrd="0" destOrd="0" presId="urn:microsoft.com/office/officeart/2005/8/layout/vList2"/>
    <dgm:cxn modelId="{A0274ACE-7311-49E2-A828-BFF99B902A7E}" type="presOf" srcId="{43062E16-A3D6-4FD0-A3DC-5BEF60B75AB4}" destId="{262A8396-C54E-4D56-B72C-CCB141A63EFF}" srcOrd="0" destOrd="0" presId="urn:microsoft.com/office/officeart/2005/8/layout/vList2"/>
    <dgm:cxn modelId="{1B47E3D5-33F8-4F68-9740-FD958EC78E57}" srcId="{89F18E34-AAE0-4512-8B2A-8C3662EB69C7}" destId="{9C2B0C96-D169-4D6E-8F73-D8ADFE2109C4}" srcOrd="3" destOrd="0" parTransId="{54EB02A5-238D-4498-95DF-D1859B58FD5B}" sibTransId="{55696912-A0D6-40C2-82BF-9B88056AF63B}"/>
    <dgm:cxn modelId="{9D916EDF-02F9-4630-B11B-AC16EEBF9680}" srcId="{89F18E34-AAE0-4512-8B2A-8C3662EB69C7}" destId="{43062E16-A3D6-4FD0-A3DC-5BEF60B75AB4}" srcOrd="2" destOrd="0" parTransId="{1271D52C-C2CB-4F4A-AAB3-C0D2C357651F}" sibTransId="{180B24B6-7F86-44CB-8025-753AC5A509AB}"/>
    <dgm:cxn modelId="{8ADC80F4-2BD6-46FE-AAA6-415373F29A21}" srcId="{89F18E34-AAE0-4512-8B2A-8C3662EB69C7}" destId="{8D37077F-47BE-453D-8120-CA345427BA8A}" srcOrd="4" destOrd="0" parTransId="{17D17E69-7793-4B45-A2B8-CAEAC41CF49D}" sibTransId="{B46BEC86-E3AA-4EAD-88D7-D281BE030CB6}"/>
    <dgm:cxn modelId="{0A14AE17-AB4B-4B5A-8791-7023B8DA0EF0}" type="presParOf" srcId="{9AFFB032-B069-4F0B-932C-33DF50614128}" destId="{CF086CAE-0741-4FA0-BD7A-460F75FBCC8C}" srcOrd="0" destOrd="0" presId="urn:microsoft.com/office/officeart/2005/8/layout/vList2"/>
    <dgm:cxn modelId="{4C80067C-0DF4-4140-9A04-F2896F511A69}" type="presParOf" srcId="{9AFFB032-B069-4F0B-932C-33DF50614128}" destId="{A3D310D4-61C1-4416-B998-54C803533EB4}" srcOrd="1" destOrd="0" presId="urn:microsoft.com/office/officeart/2005/8/layout/vList2"/>
    <dgm:cxn modelId="{A4ADBF2C-6DB6-4126-9FA7-2657C969E095}" type="presParOf" srcId="{9AFFB032-B069-4F0B-932C-33DF50614128}" destId="{D00BA298-0A32-4E04-A643-178AD7FC154E}" srcOrd="2" destOrd="0" presId="urn:microsoft.com/office/officeart/2005/8/layout/vList2"/>
    <dgm:cxn modelId="{54EE0126-2287-4298-A423-492E85BF19AB}" type="presParOf" srcId="{9AFFB032-B069-4F0B-932C-33DF50614128}" destId="{F8316658-2BBF-4D04-9B84-B096EB8D3B84}" srcOrd="3" destOrd="0" presId="urn:microsoft.com/office/officeart/2005/8/layout/vList2"/>
    <dgm:cxn modelId="{C6A8DC77-1669-459B-97E9-24F3CA6B323C}" type="presParOf" srcId="{9AFFB032-B069-4F0B-932C-33DF50614128}" destId="{262A8396-C54E-4D56-B72C-CCB141A63EFF}" srcOrd="4" destOrd="0" presId="urn:microsoft.com/office/officeart/2005/8/layout/vList2"/>
    <dgm:cxn modelId="{2CD3E286-AC6C-4302-BC15-46B5E1E0B895}" type="presParOf" srcId="{9AFFB032-B069-4F0B-932C-33DF50614128}" destId="{B9037B98-FE1D-4F52-B2A7-B3A294DF3D01}" srcOrd="5" destOrd="0" presId="urn:microsoft.com/office/officeart/2005/8/layout/vList2"/>
    <dgm:cxn modelId="{54EC2A8B-7DE2-4742-B753-30ED792B0413}" type="presParOf" srcId="{9AFFB032-B069-4F0B-932C-33DF50614128}" destId="{35D51CE6-9FB1-428F-82A8-2E1EB975D6E8}" srcOrd="6" destOrd="0" presId="urn:microsoft.com/office/officeart/2005/8/layout/vList2"/>
    <dgm:cxn modelId="{3EA4F8F1-8858-410A-A1FC-72464A341CDC}" type="presParOf" srcId="{9AFFB032-B069-4F0B-932C-33DF50614128}" destId="{65C4FBA5-5F17-43B4-AA44-A02BF233AD0E}" srcOrd="7" destOrd="0" presId="urn:microsoft.com/office/officeart/2005/8/layout/vList2"/>
    <dgm:cxn modelId="{EFA24F29-176B-4EE8-98C0-F3F6A2DE2C5F}" type="presParOf" srcId="{9AFFB032-B069-4F0B-932C-33DF50614128}" destId="{AE5B4EED-A92F-4A2B-9511-A4BF5246461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91CD541-7F0A-49AE-B386-429EE7DBB65C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933629A-A6BC-420D-A484-9DCCDFFA81DF}">
      <dgm:prSet/>
      <dgm:spPr/>
      <dgm:t>
        <a:bodyPr/>
        <a:lstStyle/>
        <a:p>
          <a:r>
            <a:rPr lang="cs-CZ"/>
            <a:t>Malá, primární, neformální sociální skupina</a:t>
          </a:r>
          <a:endParaRPr lang="en-US"/>
        </a:p>
      </dgm:t>
    </dgm:pt>
    <dgm:pt modelId="{5548A55E-9AD7-454F-873B-5C451E2BF7F9}" type="parTrans" cxnId="{7B709FA0-9655-44F0-A11F-A07BA3A02557}">
      <dgm:prSet/>
      <dgm:spPr/>
      <dgm:t>
        <a:bodyPr/>
        <a:lstStyle/>
        <a:p>
          <a:endParaRPr lang="en-US"/>
        </a:p>
      </dgm:t>
    </dgm:pt>
    <dgm:pt modelId="{C3FC35AE-0598-4562-8008-84BE1550CFBD}" type="sibTrans" cxnId="{7B709FA0-9655-44F0-A11F-A07BA3A02557}">
      <dgm:prSet/>
      <dgm:spPr/>
      <dgm:t>
        <a:bodyPr/>
        <a:lstStyle/>
        <a:p>
          <a:endParaRPr lang="en-US"/>
        </a:p>
      </dgm:t>
    </dgm:pt>
    <dgm:pt modelId="{39F6DB7A-B17E-423E-83B7-C9723AC4B8AD}">
      <dgm:prSet/>
      <dgm:spPr/>
      <dgm:t>
        <a:bodyPr/>
        <a:lstStyle/>
        <a:p>
          <a:r>
            <a:rPr lang="cs-CZ"/>
            <a:t>Po rodině nejdůležitější socializační činitel</a:t>
          </a:r>
          <a:endParaRPr lang="en-US"/>
        </a:p>
      </dgm:t>
    </dgm:pt>
    <dgm:pt modelId="{08B8C728-26D2-45E7-828E-F3930020AA04}" type="parTrans" cxnId="{5789746F-734C-408F-A5CE-861C12EE640F}">
      <dgm:prSet/>
      <dgm:spPr/>
      <dgm:t>
        <a:bodyPr/>
        <a:lstStyle/>
        <a:p>
          <a:endParaRPr lang="en-US"/>
        </a:p>
      </dgm:t>
    </dgm:pt>
    <dgm:pt modelId="{DB2F8EF5-3F6A-415B-B41F-3CC9DFF5F41D}" type="sibTrans" cxnId="{5789746F-734C-408F-A5CE-861C12EE640F}">
      <dgm:prSet/>
      <dgm:spPr/>
      <dgm:t>
        <a:bodyPr/>
        <a:lstStyle/>
        <a:p>
          <a:endParaRPr lang="en-US"/>
        </a:p>
      </dgm:t>
    </dgm:pt>
    <dgm:pt modelId="{5DE5BF26-C4D0-4918-8714-48F624C35A5F}">
      <dgm:prSet/>
      <dgm:spPr/>
      <dgm:t>
        <a:bodyPr/>
        <a:lstStyle/>
        <a:p>
          <a:r>
            <a:rPr lang="cs-CZ"/>
            <a:t>Začínají od počátku školní docházky</a:t>
          </a:r>
          <a:endParaRPr lang="en-US"/>
        </a:p>
      </dgm:t>
    </dgm:pt>
    <dgm:pt modelId="{98A542BA-F411-4E68-8360-9F094182AC4D}" type="parTrans" cxnId="{40BD78A8-D82C-4782-B1C6-0936CB36E075}">
      <dgm:prSet/>
      <dgm:spPr/>
      <dgm:t>
        <a:bodyPr/>
        <a:lstStyle/>
        <a:p>
          <a:endParaRPr lang="en-US"/>
        </a:p>
      </dgm:t>
    </dgm:pt>
    <dgm:pt modelId="{D8DA8110-2F19-4338-A4E5-6E77A33F35F5}" type="sibTrans" cxnId="{40BD78A8-D82C-4782-B1C6-0936CB36E075}">
      <dgm:prSet/>
      <dgm:spPr/>
      <dgm:t>
        <a:bodyPr/>
        <a:lstStyle/>
        <a:p>
          <a:endParaRPr lang="en-US"/>
        </a:p>
      </dgm:t>
    </dgm:pt>
    <dgm:pt modelId="{CB9A9D82-FE28-44C0-A6A5-445539B6FAE2}">
      <dgm:prSet/>
      <dgm:spPr/>
      <dgm:t>
        <a:bodyPr/>
        <a:lstStyle/>
        <a:p>
          <a:r>
            <a:rPr lang="cs-CZ"/>
            <a:t>Jejich význam věkem roste</a:t>
          </a:r>
          <a:endParaRPr lang="en-US"/>
        </a:p>
      </dgm:t>
    </dgm:pt>
    <dgm:pt modelId="{31B6C761-CDAF-4322-AC1F-2D4122253817}" type="parTrans" cxnId="{4875817B-0B53-4715-BF41-C86B385BE12D}">
      <dgm:prSet/>
      <dgm:spPr/>
      <dgm:t>
        <a:bodyPr/>
        <a:lstStyle/>
        <a:p>
          <a:endParaRPr lang="en-US"/>
        </a:p>
      </dgm:t>
    </dgm:pt>
    <dgm:pt modelId="{40270C48-9FA7-4B89-8513-CFB497EA7AAF}" type="sibTrans" cxnId="{4875817B-0B53-4715-BF41-C86B385BE12D}">
      <dgm:prSet/>
      <dgm:spPr/>
      <dgm:t>
        <a:bodyPr/>
        <a:lstStyle/>
        <a:p>
          <a:endParaRPr lang="en-US"/>
        </a:p>
      </dgm:t>
    </dgm:pt>
    <dgm:pt modelId="{E6B895D0-5829-47BB-BD66-14F247F4EB2E}">
      <dgm:prSet/>
      <dgm:spPr/>
      <dgm:t>
        <a:bodyPr/>
        <a:lstStyle/>
        <a:p>
          <a:r>
            <a:rPr lang="cs-CZ"/>
            <a:t>Osamostatňování dětí od rodiny</a:t>
          </a:r>
          <a:endParaRPr lang="en-US"/>
        </a:p>
      </dgm:t>
    </dgm:pt>
    <dgm:pt modelId="{1EAF4211-3A27-4D25-A3C9-FF4BE45A3413}" type="parTrans" cxnId="{C823C2B8-BC3E-4C45-A203-C918C47B9CE3}">
      <dgm:prSet/>
      <dgm:spPr/>
      <dgm:t>
        <a:bodyPr/>
        <a:lstStyle/>
        <a:p>
          <a:endParaRPr lang="en-US"/>
        </a:p>
      </dgm:t>
    </dgm:pt>
    <dgm:pt modelId="{F3FFA750-CB54-4FAA-AE4B-C130F60BE56A}" type="sibTrans" cxnId="{C823C2B8-BC3E-4C45-A203-C918C47B9CE3}">
      <dgm:prSet/>
      <dgm:spPr/>
      <dgm:t>
        <a:bodyPr/>
        <a:lstStyle/>
        <a:p>
          <a:endParaRPr lang="en-US"/>
        </a:p>
      </dgm:t>
    </dgm:pt>
    <dgm:pt modelId="{F7116F7A-1918-4DD3-9710-0DB18FBFADDC}">
      <dgm:prSet/>
      <dgm:spPr/>
      <dgm:t>
        <a:bodyPr/>
        <a:lstStyle/>
        <a:p>
          <a:r>
            <a:rPr lang="cs-CZ"/>
            <a:t>Vstup do širších sociálních struktur</a:t>
          </a:r>
          <a:endParaRPr lang="en-US"/>
        </a:p>
      </dgm:t>
    </dgm:pt>
    <dgm:pt modelId="{F40DE807-3D9B-46BE-BC75-76B63155FCE1}" type="parTrans" cxnId="{58D34867-97BB-4478-8F70-8BA77FB2D7F4}">
      <dgm:prSet/>
      <dgm:spPr/>
      <dgm:t>
        <a:bodyPr/>
        <a:lstStyle/>
        <a:p>
          <a:endParaRPr lang="en-US"/>
        </a:p>
      </dgm:t>
    </dgm:pt>
    <dgm:pt modelId="{E925C319-FF35-407D-9EC6-86F7F6E3A38C}" type="sibTrans" cxnId="{58D34867-97BB-4478-8F70-8BA77FB2D7F4}">
      <dgm:prSet/>
      <dgm:spPr/>
      <dgm:t>
        <a:bodyPr/>
        <a:lstStyle/>
        <a:p>
          <a:endParaRPr lang="en-US"/>
        </a:p>
      </dgm:t>
    </dgm:pt>
    <dgm:pt modelId="{C72D9055-E5B8-4B7F-95F0-3124932CB4B5}">
      <dgm:prSet/>
      <dgm:spPr/>
      <dgm:t>
        <a:bodyPr/>
        <a:lstStyle/>
        <a:p>
          <a:r>
            <a:rPr lang="cs-CZ"/>
            <a:t>Sebeuplatnění</a:t>
          </a:r>
          <a:endParaRPr lang="en-US"/>
        </a:p>
      </dgm:t>
    </dgm:pt>
    <dgm:pt modelId="{DB18B477-F7FC-4B33-8DF5-E0824E949FF8}" type="parTrans" cxnId="{E4FE0797-8F3C-47CD-AD68-EC83A54E5181}">
      <dgm:prSet/>
      <dgm:spPr/>
      <dgm:t>
        <a:bodyPr/>
        <a:lstStyle/>
        <a:p>
          <a:endParaRPr lang="en-US"/>
        </a:p>
      </dgm:t>
    </dgm:pt>
    <dgm:pt modelId="{1AB16DEF-6E2D-4F69-9842-B8CF91AB6E15}" type="sibTrans" cxnId="{E4FE0797-8F3C-47CD-AD68-EC83A54E5181}">
      <dgm:prSet/>
      <dgm:spPr/>
      <dgm:t>
        <a:bodyPr/>
        <a:lstStyle/>
        <a:p>
          <a:endParaRPr lang="en-US"/>
        </a:p>
      </dgm:t>
    </dgm:pt>
    <dgm:pt modelId="{CFFE7B2F-0B12-41D5-B82C-8090D68D25D7}">
      <dgm:prSet/>
      <dgm:spPr/>
      <dgm:t>
        <a:bodyPr/>
        <a:lstStyle/>
        <a:p>
          <a:r>
            <a:rPr lang="cs-CZ"/>
            <a:t>Vztahy rovnoprávnosti (na rozdíl od rodiny)</a:t>
          </a:r>
          <a:endParaRPr lang="en-US"/>
        </a:p>
      </dgm:t>
    </dgm:pt>
    <dgm:pt modelId="{EDCCD855-C34C-4F3F-B4F3-F1A2D29DA30A}" type="parTrans" cxnId="{91A7A556-FC79-42C1-987E-F937B48EF3B2}">
      <dgm:prSet/>
      <dgm:spPr/>
      <dgm:t>
        <a:bodyPr/>
        <a:lstStyle/>
        <a:p>
          <a:endParaRPr lang="en-US"/>
        </a:p>
      </dgm:t>
    </dgm:pt>
    <dgm:pt modelId="{8B73B243-89BD-4B5A-A7BC-9EFB60DC77EF}" type="sibTrans" cxnId="{91A7A556-FC79-42C1-987E-F937B48EF3B2}">
      <dgm:prSet/>
      <dgm:spPr/>
      <dgm:t>
        <a:bodyPr/>
        <a:lstStyle/>
        <a:p>
          <a:endParaRPr lang="en-US"/>
        </a:p>
      </dgm:t>
    </dgm:pt>
    <dgm:pt modelId="{DF972653-A926-4150-A8F5-A2793337CDF5}">
      <dgm:prSet/>
      <dgm:spPr/>
      <dgm:t>
        <a:bodyPr/>
        <a:lstStyle/>
        <a:p>
          <a:r>
            <a:rPr lang="cs-CZ"/>
            <a:t>Značná osobní nezávislost na dospělých</a:t>
          </a:r>
          <a:endParaRPr lang="en-US"/>
        </a:p>
      </dgm:t>
    </dgm:pt>
    <dgm:pt modelId="{727AC73E-CB32-4B0F-87CC-1FF48DE6515C}" type="parTrans" cxnId="{85948546-4965-44BE-8D4E-9FB2F088C7AA}">
      <dgm:prSet/>
      <dgm:spPr/>
      <dgm:t>
        <a:bodyPr/>
        <a:lstStyle/>
        <a:p>
          <a:endParaRPr lang="en-US"/>
        </a:p>
      </dgm:t>
    </dgm:pt>
    <dgm:pt modelId="{7FFAD49C-EBA7-448D-9A34-B0C9E2FA8F18}" type="sibTrans" cxnId="{85948546-4965-44BE-8D4E-9FB2F088C7AA}">
      <dgm:prSet/>
      <dgm:spPr/>
      <dgm:t>
        <a:bodyPr/>
        <a:lstStyle/>
        <a:p>
          <a:endParaRPr lang="en-US"/>
        </a:p>
      </dgm:t>
    </dgm:pt>
    <dgm:pt modelId="{4BC35E55-B42E-4520-91AA-8D371EC45914}" type="pres">
      <dgm:prSet presAssocID="{891CD541-7F0A-49AE-B386-429EE7DBB65C}" presName="diagram" presStyleCnt="0">
        <dgm:presLayoutVars>
          <dgm:dir/>
          <dgm:resizeHandles val="exact"/>
        </dgm:presLayoutVars>
      </dgm:prSet>
      <dgm:spPr/>
    </dgm:pt>
    <dgm:pt modelId="{D3D5CC26-97A6-4612-9D25-1149AF700F0C}" type="pres">
      <dgm:prSet presAssocID="{F933629A-A6BC-420D-A484-9DCCDFFA81DF}" presName="node" presStyleLbl="node1" presStyleIdx="0" presStyleCnt="9">
        <dgm:presLayoutVars>
          <dgm:bulletEnabled val="1"/>
        </dgm:presLayoutVars>
      </dgm:prSet>
      <dgm:spPr/>
    </dgm:pt>
    <dgm:pt modelId="{BF095862-2CA2-4AA4-916D-2FCBA59C4BB6}" type="pres">
      <dgm:prSet presAssocID="{C3FC35AE-0598-4562-8008-84BE1550CFBD}" presName="sibTrans" presStyleCnt="0"/>
      <dgm:spPr/>
    </dgm:pt>
    <dgm:pt modelId="{1E2F9C4E-BE3D-4939-8810-872409C1A664}" type="pres">
      <dgm:prSet presAssocID="{39F6DB7A-B17E-423E-83B7-C9723AC4B8AD}" presName="node" presStyleLbl="node1" presStyleIdx="1" presStyleCnt="9">
        <dgm:presLayoutVars>
          <dgm:bulletEnabled val="1"/>
        </dgm:presLayoutVars>
      </dgm:prSet>
      <dgm:spPr/>
    </dgm:pt>
    <dgm:pt modelId="{AA1BF367-B603-458B-A0F1-E276205D95DB}" type="pres">
      <dgm:prSet presAssocID="{DB2F8EF5-3F6A-415B-B41F-3CC9DFF5F41D}" presName="sibTrans" presStyleCnt="0"/>
      <dgm:spPr/>
    </dgm:pt>
    <dgm:pt modelId="{E310E649-699F-42F0-82A7-94DFE28539D4}" type="pres">
      <dgm:prSet presAssocID="{5DE5BF26-C4D0-4918-8714-48F624C35A5F}" presName="node" presStyleLbl="node1" presStyleIdx="2" presStyleCnt="9">
        <dgm:presLayoutVars>
          <dgm:bulletEnabled val="1"/>
        </dgm:presLayoutVars>
      </dgm:prSet>
      <dgm:spPr/>
    </dgm:pt>
    <dgm:pt modelId="{ED45117D-E0CF-4E78-9BAC-608BCB158F23}" type="pres">
      <dgm:prSet presAssocID="{D8DA8110-2F19-4338-A4E5-6E77A33F35F5}" presName="sibTrans" presStyleCnt="0"/>
      <dgm:spPr/>
    </dgm:pt>
    <dgm:pt modelId="{751EA844-316F-4B87-8827-97A08A6DD727}" type="pres">
      <dgm:prSet presAssocID="{CB9A9D82-FE28-44C0-A6A5-445539B6FAE2}" presName="node" presStyleLbl="node1" presStyleIdx="3" presStyleCnt="9">
        <dgm:presLayoutVars>
          <dgm:bulletEnabled val="1"/>
        </dgm:presLayoutVars>
      </dgm:prSet>
      <dgm:spPr/>
    </dgm:pt>
    <dgm:pt modelId="{D14CAFBB-7B1B-4D60-8945-392E5FC3C3BE}" type="pres">
      <dgm:prSet presAssocID="{40270C48-9FA7-4B89-8513-CFB497EA7AAF}" presName="sibTrans" presStyleCnt="0"/>
      <dgm:spPr/>
    </dgm:pt>
    <dgm:pt modelId="{66D060F3-9B5E-4B77-A59C-602753EA4C68}" type="pres">
      <dgm:prSet presAssocID="{E6B895D0-5829-47BB-BD66-14F247F4EB2E}" presName="node" presStyleLbl="node1" presStyleIdx="4" presStyleCnt="9">
        <dgm:presLayoutVars>
          <dgm:bulletEnabled val="1"/>
        </dgm:presLayoutVars>
      </dgm:prSet>
      <dgm:spPr/>
    </dgm:pt>
    <dgm:pt modelId="{5B82F1A7-26D6-4494-989E-AB38DCB042D2}" type="pres">
      <dgm:prSet presAssocID="{F3FFA750-CB54-4FAA-AE4B-C130F60BE56A}" presName="sibTrans" presStyleCnt="0"/>
      <dgm:spPr/>
    </dgm:pt>
    <dgm:pt modelId="{148E983F-7A8F-4B09-B84B-88F0D2AD4AFB}" type="pres">
      <dgm:prSet presAssocID="{F7116F7A-1918-4DD3-9710-0DB18FBFADDC}" presName="node" presStyleLbl="node1" presStyleIdx="5" presStyleCnt="9">
        <dgm:presLayoutVars>
          <dgm:bulletEnabled val="1"/>
        </dgm:presLayoutVars>
      </dgm:prSet>
      <dgm:spPr/>
    </dgm:pt>
    <dgm:pt modelId="{185200B3-AD0C-4FCD-A6AA-B2B1A472998B}" type="pres">
      <dgm:prSet presAssocID="{E925C319-FF35-407D-9EC6-86F7F6E3A38C}" presName="sibTrans" presStyleCnt="0"/>
      <dgm:spPr/>
    </dgm:pt>
    <dgm:pt modelId="{580055A9-E77E-48E4-AE95-12D3037F0D69}" type="pres">
      <dgm:prSet presAssocID="{C72D9055-E5B8-4B7F-95F0-3124932CB4B5}" presName="node" presStyleLbl="node1" presStyleIdx="6" presStyleCnt="9">
        <dgm:presLayoutVars>
          <dgm:bulletEnabled val="1"/>
        </dgm:presLayoutVars>
      </dgm:prSet>
      <dgm:spPr/>
    </dgm:pt>
    <dgm:pt modelId="{3E96E8EC-0D9A-46A3-BE6E-726DB5060FA2}" type="pres">
      <dgm:prSet presAssocID="{1AB16DEF-6E2D-4F69-9842-B8CF91AB6E15}" presName="sibTrans" presStyleCnt="0"/>
      <dgm:spPr/>
    </dgm:pt>
    <dgm:pt modelId="{D5B192C6-A5E9-4FDC-AF29-35569B3A0542}" type="pres">
      <dgm:prSet presAssocID="{CFFE7B2F-0B12-41D5-B82C-8090D68D25D7}" presName="node" presStyleLbl="node1" presStyleIdx="7" presStyleCnt="9">
        <dgm:presLayoutVars>
          <dgm:bulletEnabled val="1"/>
        </dgm:presLayoutVars>
      </dgm:prSet>
      <dgm:spPr/>
    </dgm:pt>
    <dgm:pt modelId="{CE6E3063-5542-476B-BBF8-BEBD2F79B7AC}" type="pres">
      <dgm:prSet presAssocID="{8B73B243-89BD-4B5A-A7BC-9EFB60DC77EF}" presName="sibTrans" presStyleCnt="0"/>
      <dgm:spPr/>
    </dgm:pt>
    <dgm:pt modelId="{D320D879-5E51-43B3-A25D-846F321263FD}" type="pres">
      <dgm:prSet presAssocID="{DF972653-A926-4150-A8F5-A2793337CDF5}" presName="node" presStyleLbl="node1" presStyleIdx="8" presStyleCnt="9">
        <dgm:presLayoutVars>
          <dgm:bulletEnabled val="1"/>
        </dgm:presLayoutVars>
      </dgm:prSet>
      <dgm:spPr/>
    </dgm:pt>
  </dgm:ptLst>
  <dgm:cxnLst>
    <dgm:cxn modelId="{85948546-4965-44BE-8D4E-9FB2F088C7AA}" srcId="{891CD541-7F0A-49AE-B386-429EE7DBB65C}" destId="{DF972653-A926-4150-A8F5-A2793337CDF5}" srcOrd="8" destOrd="0" parTransId="{727AC73E-CB32-4B0F-87CC-1FF48DE6515C}" sibTransId="{7FFAD49C-EBA7-448D-9A34-B0C9E2FA8F18}"/>
    <dgm:cxn modelId="{58D34867-97BB-4478-8F70-8BA77FB2D7F4}" srcId="{891CD541-7F0A-49AE-B386-429EE7DBB65C}" destId="{F7116F7A-1918-4DD3-9710-0DB18FBFADDC}" srcOrd="5" destOrd="0" parTransId="{F40DE807-3D9B-46BE-BC75-76B63155FCE1}" sibTransId="{E925C319-FF35-407D-9EC6-86F7F6E3A38C}"/>
    <dgm:cxn modelId="{1136896C-BABC-43A8-BC04-5F9034FBE7C9}" type="presOf" srcId="{891CD541-7F0A-49AE-B386-429EE7DBB65C}" destId="{4BC35E55-B42E-4520-91AA-8D371EC45914}" srcOrd="0" destOrd="0" presId="urn:microsoft.com/office/officeart/2005/8/layout/default"/>
    <dgm:cxn modelId="{5789746F-734C-408F-A5CE-861C12EE640F}" srcId="{891CD541-7F0A-49AE-B386-429EE7DBB65C}" destId="{39F6DB7A-B17E-423E-83B7-C9723AC4B8AD}" srcOrd="1" destOrd="0" parTransId="{08B8C728-26D2-45E7-828E-F3930020AA04}" sibTransId="{DB2F8EF5-3F6A-415B-B41F-3CC9DFF5F41D}"/>
    <dgm:cxn modelId="{91A7A556-FC79-42C1-987E-F937B48EF3B2}" srcId="{891CD541-7F0A-49AE-B386-429EE7DBB65C}" destId="{CFFE7B2F-0B12-41D5-B82C-8090D68D25D7}" srcOrd="7" destOrd="0" parTransId="{EDCCD855-C34C-4F3F-B4F3-F1A2D29DA30A}" sibTransId="{8B73B243-89BD-4B5A-A7BC-9EFB60DC77EF}"/>
    <dgm:cxn modelId="{4875817B-0B53-4715-BF41-C86B385BE12D}" srcId="{891CD541-7F0A-49AE-B386-429EE7DBB65C}" destId="{CB9A9D82-FE28-44C0-A6A5-445539B6FAE2}" srcOrd="3" destOrd="0" parTransId="{31B6C761-CDAF-4322-AC1F-2D4122253817}" sibTransId="{40270C48-9FA7-4B89-8513-CFB497EA7AAF}"/>
    <dgm:cxn modelId="{C2C9237E-D29C-4CFB-B58C-5AA4C20F0203}" type="presOf" srcId="{CB9A9D82-FE28-44C0-A6A5-445539B6FAE2}" destId="{751EA844-316F-4B87-8827-97A08A6DD727}" srcOrd="0" destOrd="0" presId="urn:microsoft.com/office/officeart/2005/8/layout/default"/>
    <dgm:cxn modelId="{36533A87-C7F3-462C-82E7-02A42C1F7F7F}" type="presOf" srcId="{F933629A-A6BC-420D-A484-9DCCDFFA81DF}" destId="{D3D5CC26-97A6-4612-9D25-1149AF700F0C}" srcOrd="0" destOrd="0" presId="urn:microsoft.com/office/officeart/2005/8/layout/default"/>
    <dgm:cxn modelId="{E4FE0797-8F3C-47CD-AD68-EC83A54E5181}" srcId="{891CD541-7F0A-49AE-B386-429EE7DBB65C}" destId="{C72D9055-E5B8-4B7F-95F0-3124932CB4B5}" srcOrd="6" destOrd="0" parTransId="{DB18B477-F7FC-4B33-8DF5-E0824E949FF8}" sibTransId="{1AB16DEF-6E2D-4F69-9842-B8CF91AB6E15}"/>
    <dgm:cxn modelId="{2168899D-680E-4EA1-94D3-3D14954A0436}" type="presOf" srcId="{F7116F7A-1918-4DD3-9710-0DB18FBFADDC}" destId="{148E983F-7A8F-4B09-B84B-88F0D2AD4AFB}" srcOrd="0" destOrd="0" presId="urn:microsoft.com/office/officeart/2005/8/layout/default"/>
    <dgm:cxn modelId="{7B709FA0-9655-44F0-A11F-A07BA3A02557}" srcId="{891CD541-7F0A-49AE-B386-429EE7DBB65C}" destId="{F933629A-A6BC-420D-A484-9DCCDFFA81DF}" srcOrd="0" destOrd="0" parTransId="{5548A55E-9AD7-454F-873B-5C451E2BF7F9}" sibTransId="{C3FC35AE-0598-4562-8008-84BE1550CFBD}"/>
    <dgm:cxn modelId="{06D0CEA2-2C28-4573-A1A3-F78091C14C71}" type="presOf" srcId="{C72D9055-E5B8-4B7F-95F0-3124932CB4B5}" destId="{580055A9-E77E-48E4-AE95-12D3037F0D69}" srcOrd="0" destOrd="0" presId="urn:microsoft.com/office/officeart/2005/8/layout/default"/>
    <dgm:cxn modelId="{40BD78A8-D82C-4782-B1C6-0936CB36E075}" srcId="{891CD541-7F0A-49AE-B386-429EE7DBB65C}" destId="{5DE5BF26-C4D0-4918-8714-48F624C35A5F}" srcOrd="2" destOrd="0" parTransId="{98A542BA-F411-4E68-8360-9F094182AC4D}" sibTransId="{D8DA8110-2F19-4338-A4E5-6E77A33F35F5}"/>
    <dgm:cxn modelId="{D91704AF-B18B-4C3B-8D85-60B4C1395447}" type="presOf" srcId="{5DE5BF26-C4D0-4918-8714-48F624C35A5F}" destId="{E310E649-699F-42F0-82A7-94DFE28539D4}" srcOrd="0" destOrd="0" presId="urn:microsoft.com/office/officeart/2005/8/layout/default"/>
    <dgm:cxn modelId="{FE7F6BB7-FF3B-4DA9-9510-042E96227441}" type="presOf" srcId="{39F6DB7A-B17E-423E-83B7-C9723AC4B8AD}" destId="{1E2F9C4E-BE3D-4939-8810-872409C1A664}" srcOrd="0" destOrd="0" presId="urn:microsoft.com/office/officeart/2005/8/layout/default"/>
    <dgm:cxn modelId="{C823C2B8-BC3E-4C45-A203-C918C47B9CE3}" srcId="{891CD541-7F0A-49AE-B386-429EE7DBB65C}" destId="{E6B895D0-5829-47BB-BD66-14F247F4EB2E}" srcOrd="4" destOrd="0" parTransId="{1EAF4211-3A27-4D25-A3C9-FF4BE45A3413}" sibTransId="{F3FFA750-CB54-4FAA-AE4B-C130F60BE56A}"/>
    <dgm:cxn modelId="{F1B7BBBE-D649-49B7-A782-C7BF2252245E}" type="presOf" srcId="{CFFE7B2F-0B12-41D5-B82C-8090D68D25D7}" destId="{D5B192C6-A5E9-4FDC-AF29-35569B3A0542}" srcOrd="0" destOrd="0" presId="urn:microsoft.com/office/officeart/2005/8/layout/default"/>
    <dgm:cxn modelId="{475AB1D6-858F-46CA-8940-B6CE5D636F01}" type="presOf" srcId="{DF972653-A926-4150-A8F5-A2793337CDF5}" destId="{D320D879-5E51-43B3-A25D-846F321263FD}" srcOrd="0" destOrd="0" presId="urn:microsoft.com/office/officeart/2005/8/layout/default"/>
    <dgm:cxn modelId="{E6DF44F3-0C5B-4ACF-A71A-E63AA1D0834A}" type="presOf" srcId="{E6B895D0-5829-47BB-BD66-14F247F4EB2E}" destId="{66D060F3-9B5E-4B77-A59C-602753EA4C68}" srcOrd="0" destOrd="0" presId="urn:microsoft.com/office/officeart/2005/8/layout/default"/>
    <dgm:cxn modelId="{41E02F6F-8DE1-41AC-8111-405A894802D3}" type="presParOf" srcId="{4BC35E55-B42E-4520-91AA-8D371EC45914}" destId="{D3D5CC26-97A6-4612-9D25-1149AF700F0C}" srcOrd="0" destOrd="0" presId="urn:microsoft.com/office/officeart/2005/8/layout/default"/>
    <dgm:cxn modelId="{997BE450-91EF-439D-B555-4428BE5C5884}" type="presParOf" srcId="{4BC35E55-B42E-4520-91AA-8D371EC45914}" destId="{BF095862-2CA2-4AA4-916D-2FCBA59C4BB6}" srcOrd="1" destOrd="0" presId="urn:microsoft.com/office/officeart/2005/8/layout/default"/>
    <dgm:cxn modelId="{D4AFBF7B-AA71-4F8C-A08A-C2256B2B1FD7}" type="presParOf" srcId="{4BC35E55-B42E-4520-91AA-8D371EC45914}" destId="{1E2F9C4E-BE3D-4939-8810-872409C1A664}" srcOrd="2" destOrd="0" presId="urn:microsoft.com/office/officeart/2005/8/layout/default"/>
    <dgm:cxn modelId="{432CC3AA-B38C-45AB-984E-034FC9356F6C}" type="presParOf" srcId="{4BC35E55-B42E-4520-91AA-8D371EC45914}" destId="{AA1BF367-B603-458B-A0F1-E276205D95DB}" srcOrd="3" destOrd="0" presId="urn:microsoft.com/office/officeart/2005/8/layout/default"/>
    <dgm:cxn modelId="{7248C494-8980-4A9D-8547-8297CA7C2335}" type="presParOf" srcId="{4BC35E55-B42E-4520-91AA-8D371EC45914}" destId="{E310E649-699F-42F0-82A7-94DFE28539D4}" srcOrd="4" destOrd="0" presId="urn:microsoft.com/office/officeart/2005/8/layout/default"/>
    <dgm:cxn modelId="{169E37C6-7113-46F8-9803-BD20E5FB7020}" type="presParOf" srcId="{4BC35E55-B42E-4520-91AA-8D371EC45914}" destId="{ED45117D-E0CF-4E78-9BAC-608BCB158F23}" srcOrd="5" destOrd="0" presId="urn:microsoft.com/office/officeart/2005/8/layout/default"/>
    <dgm:cxn modelId="{617485B9-F2C1-42E7-B0E0-723F08B42082}" type="presParOf" srcId="{4BC35E55-B42E-4520-91AA-8D371EC45914}" destId="{751EA844-316F-4B87-8827-97A08A6DD727}" srcOrd="6" destOrd="0" presId="urn:microsoft.com/office/officeart/2005/8/layout/default"/>
    <dgm:cxn modelId="{58EE9616-85CA-4090-B851-2862C03C5ACB}" type="presParOf" srcId="{4BC35E55-B42E-4520-91AA-8D371EC45914}" destId="{D14CAFBB-7B1B-4D60-8945-392E5FC3C3BE}" srcOrd="7" destOrd="0" presId="urn:microsoft.com/office/officeart/2005/8/layout/default"/>
    <dgm:cxn modelId="{84B43BAE-6051-4A1D-B5D0-0404A015C2DC}" type="presParOf" srcId="{4BC35E55-B42E-4520-91AA-8D371EC45914}" destId="{66D060F3-9B5E-4B77-A59C-602753EA4C68}" srcOrd="8" destOrd="0" presId="urn:microsoft.com/office/officeart/2005/8/layout/default"/>
    <dgm:cxn modelId="{58181738-B960-4A0A-B4BF-F2FEF4A1D848}" type="presParOf" srcId="{4BC35E55-B42E-4520-91AA-8D371EC45914}" destId="{5B82F1A7-26D6-4494-989E-AB38DCB042D2}" srcOrd="9" destOrd="0" presId="urn:microsoft.com/office/officeart/2005/8/layout/default"/>
    <dgm:cxn modelId="{E1A71410-4A13-454F-AB7F-0A132B656DDD}" type="presParOf" srcId="{4BC35E55-B42E-4520-91AA-8D371EC45914}" destId="{148E983F-7A8F-4B09-B84B-88F0D2AD4AFB}" srcOrd="10" destOrd="0" presId="urn:microsoft.com/office/officeart/2005/8/layout/default"/>
    <dgm:cxn modelId="{307A1A73-1C24-4383-85D8-DFF0AFCADE00}" type="presParOf" srcId="{4BC35E55-B42E-4520-91AA-8D371EC45914}" destId="{185200B3-AD0C-4FCD-A6AA-B2B1A472998B}" srcOrd="11" destOrd="0" presId="urn:microsoft.com/office/officeart/2005/8/layout/default"/>
    <dgm:cxn modelId="{73D37DA4-AB54-42FB-B1A7-6B9BA739656A}" type="presParOf" srcId="{4BC35E55-B42E-4520-91AA-8D371EC45914}" destId="{580055A9-E77E-48E4-AE95-12D3037F0D69}" srcOrd="12" destOrd="0" presId="urn:microsoft.com/office/officeart/2005/8/layout/default"/>
    <dgm:cxn modelId="{8C18FB70-08A3-47D7-9C33-FD64DF228306}" type="presParOf" srcId="{4BC35E55-B42E-4520-91AA-8D371EC45914}" destId="{3E96E8EC-0D9A-46A3-BE6E-726DB5060FA2}" srcOrd="13" destOrd="0" presId="urn:microsoft.com/office/officeart/2005/8/layout/default"/>
    <dgm:cxn modelId="{35CDBA1A-DD91-4308-A93F-F3B3FDD141C0}" type="presParOf" srcId="{4BC35E55-B42E-4520-91AA-8D371EC45914}" destId="{D5B192C6-A5E9-4FDC-AF29-35569B3A0542}" srcOrd="14" destOrd="0" presId="urn:microsoft.com/office/officeart/2005/8/layout/default"/>
    <dgm:cxn modelId="{14BBB099-F543-403B-965F-D65F882EFE8F}" type="presParOf" srcId="{4BC35E55-B42E-4520-91AA-8D371EC45914}" destId="{CE6E3063-5542-476B-BBF8-BEBD2F79B7AC}" srcOrd="15" destOrd="0" presId="urn:microsoft.com/office/officeart/2005/8/layout/default"/>
    <dgm:cxn modelId="{918F94BB-7D23-42C7-AF4E-75E3CAFA796C}" type="presParOf" srcId="{4BC35E55-B42E-4520-91AA-8D371EC45914}" destId="{D320D879-5E51-43B3-A25D-846F321263FD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5E7F06A-65EE-4497-8ECA-AE997BDC01ED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9D66F24-7C12-4AA3-AAFD-316724543D2E}">
      <dgm:prSet/>
      <dgm:spPr/>
      <dgm:t>
        <a:bodyPr/>
        <a:lstStyle/>
        <a:p>
          <a:r>
            <a:rPr lang="cs-CZ" i="1"/>
            <a:t>Uvolnění</a:t>
          </a:r>
          <a:endParaRPr lang="en-US"/>
        </a:p>
      </dgm:t>
    </dgm:pt>
    <dgm:pt modelId="{055CA6E3-3301-4389-A6BA-0F777999A648}" type="parTrans" cxnId="{131AA993-FAAA-42D8-B246-83A573D7C87E}">
      <dgm:prSet/>
      <dgm:spPr/>
      <dgm:t>
        <a:bodyPr/>
        <a:lstStyle/>
        <a:p>
          <a:endParaRPr lang="en-US"/>
        </a:p>
      </dgm:t>
    </dgm:pt>
    <dgm:pt modelId="{5A968DAD-8E09-4A6D-8A4D-A941438091C0}" type="sibTrans" cxnId="{131AA993-FAAA-42D8-B246-83A573D7C87E}">
      <dgm:prSet/>
      <dgm:spPr/>
      <dgm:t>
        <a:bodyPr/>
        <a:lstStyle/>
        <a:p>
          <a:endParaRPr lang="en-US"/>
        </a:p>
      </dgm:t>
    </dgm:pt>
    <dgm:pt modelId="{4E602498-7944-4772-8C93-9B0DA5679840}">
      <dgm:prSet/>
      <dgm:spPr/>
      <dgm:t>
        <a:bodyPr/>
        <a:lstStyle/>
        <a:p>
          <a:r>
            <a:rPr lang="cs-CZ" i="1"/>
            <a:t>Relaxace</a:t>
          </a:r>
          <a:endParaRPr lang="en-US"/>
        </a:p>
      </dgm:t>
    </dgm:pt>
    <dgm:pt modelId="{8A7D334C-C7C2-413F-86F7-0C96FD04D27D}" type="parTrans" cxnId="{149EF688-9BD6-4D2A-9437-3A87EFBB94F3}">
      <dgm:prSet/>
      <dgm:spPr/>
      <dgm:t>
        <a:bodyPr/>
        <a:lstStyle/>
        <a:p>
          <a:endParaRPr lang="en-US"/>
        </a:p>
      </dgm:t>
    </dgm:pt>
    <dgm:pt modelId="{A705F9D5-0459-4DDA-A8FC-5671FA1EE4B0}" type="sibTrans" cxnId="{149EF688-9BD6-4D2A-9437-3A87EFBB94F3}">
      <dgm:prSet/>
      <dgm:spPr/>
      <dgm:t>
        <a:bodyPr/>
        <a:lstStyle/>
        <a:p>
          <a:endParaRPr lang="en-US"/>
        </a:p>
      </dgm:t>
    </dgm:pt>
    <dgm:pt modelId="{4351F3A3-1C75-4AE4-BDB0-C5A40C83CDCB}">
      <dgm:prSet/>
      <dgm:spPr/>
      <dgm:t>
        <a:bodyPr/>
        <a:lstStyle/>
        <a:p>
          <a:r>
            <a:rPr lang="cs-CZ" i="1"/>
            <a:t>Zábava</a:t>
          </a:r>
          <a:endParaRPr lang="en-US"/>
        </a:p>
      </dgm:t>
    </dgm:pt>
    <dgm:pt modelId="{BB9E47A3-887F-42A3-B78F-DB43575C517B}" type="parTrans" cxnId="{083672E5-E625-4E60-AEB7-F459A7765864}">
      <dgm:prSet/>
      <dgm:spPr/>
      <dgm:t>
        <a:bodyPr/>
        <a:lstStyle/>
        <a:p>
          <a:endParaRPr lang="en-US"/>
        </a:p>
      </dgm:t>
    </dgm:pt>
    <dgm:pt modelId="{77EFADB6-4E8C-48FB-A514-AB9F086C10D4}" type="sibTrans" cxnId="{083672E5-E625-4E60-AEB7-F459A7765864}">
      <dgm:prSet/>
      <dgm:spPr/>
      <dgm:t>
        <a:bodyPr/>
        <a:lstStyle/>
        <a:p>
          <a:endParaRPr lang="en-US"/>
        </a:p>
      </dgm:t>
    </dgm:pt>
    <dgm:pt modelId="{EC4E5419-C44F-499E-BA0F-83997503FA69}">
      <dgm:prSet/>
      <dgm:spPr/>
      <dgm:t>
        <a:bodyPr/>
        <a:lstStyle/>
        <a:p>
          <a:r>
            <a:rPr lang="cs-CZ" i="1"/>
            <a:t>Sociální srovnávání</a:t>
          </a:r>
          <a:endParaRPr lang="en-US"/>
        </a:p>
      </dgm:t>
    </dgm:pt>
    <dgm:pt modelId="{F1748EEC-1F84-4AC2-BAE7-FE55E9D1B009}" type="parTrans" cxnId="{97D1992C-5D42-4CFB-9C51-67A613E9B919}">
      <dgm:prSet/>
      <dgm:spPr/>
      <dgm:t>
        <a:bodyPr/>
        <a:lstStyle/>
        <a:p>
          <a:endParaRPr lang="en-US"/>
        </a:p>
      </dgm:t>
    </dgm:pt>
    <dgm:pt modelId="{66B321AE-D390-438B-9F8D-C5945C587E73}" type="sibTrans" cxnId="{97D1992C-5D42-4CFB-9C51-67A613E9B919}">
      <dgm:prSet/>
      <dgm:spPr/>
      <dgm:t>
        <a:bodyPr/>
        <a:lstStyle/>
        <a:p>
          <a:endParaRPr lang="en-US"/>
        </a:p>
      </dgm:t>
    </dgm:pt>
    <dgm:pt modelId="{131E73DB-DD65-45C3-9534-3A4CE68B7778}">
      <dgm:prSet/>
      <dgm:spPr/>
      <dgm:t>
        <a:bodyPr/>
        <a:lstStyle/>
        <a:p>
          <a:r>
            <a:rPr lang="cs-CZ" i="1"/>
            <a:t>Oblíbení jedinci</a:t>
          </a:r>
          <a:endParaRPr lang="en-US"/>
        </a:p>
      </dgm:t>
    </dgm:pt>
    <dgm:pt modelId="{CC9B2900-2A91-4D53-904E-893BF4CF31C0}" type="parTrans" cxnId="{40E343B0-2770-4BE0-A75C-64C0D16EF6E4}">
      <dgm:prSet/>
      <dgm:spPr/>
      <dgm:t>
        <a:bodyPr/>
        <a:lstStyle/>
        <a:p>
          <a:endParaRPr lang="en-US"/>
        </a:p>
      </dgm:t>
    </dgm:pt>
    <dgm:pt modelId="{56E4C472-8158-4E5F-8C1D-0700B14AD8A9}" type="sibTrans" cxnId="{40E343B0-2770-4BE0-A75C-64C0D16EF6E4}">
      <dgm:prSet/>
      <dgm:spPr/>
      <dgm:t>
        <a:bodyPr/>
        <a:lstStyle/>
        <a:p>
          <a:endParaRPr lang="en-US"/>
        </a:p>
      </dgm:t>
    </dgm:pt>
    <dgm:pt modelId="{F07A2253-3598-4B6E-9902-025B1F682C3E}">
      <dgm:prSet/>
      <dgm:spPr/>
      <dgm:t>
        <a:bodyPr/>
        <a:lstStyle/>
        <a:p>
          <a:r>
            <a:rPr lang="cs-CZ" i="1"/>
            <a:t>Odmítaní jedinci</a:t>
          </a:r>
          <a:endParaRPr lang="en-US"/>
        </a:p>
      </dgm:t>
    </dgm:pt>
    <dgm:pt modelId="{B7D8D8BA-512D-4B4A-81A2-1B6F0C695720}" type="parTrans" cxnId="{7CF72E36-0B8B-4A82-9FA5-6A690A82069F}">
      <dgm:prSet/>
      <dgm:spPr/>
      <dgm:t>
        <a:bodyPr/>
        <a:lstStyle/>
        <a:p>
          <a:endParaRPr lang="en-US"/>
        </a:p>
      </dgm:t>
    </dgm:pt>
    <dgm:pt modelId="{FB866B72-4A0B-478D-81A3-1469665D985C}" type="sibTrans" cxnId="{7CF72E36-0B8B-4A82-9FA5-6A690A82069F}">
      <dgm:prSet/>
      <dgm:spPr/>
      <dgm:t>
        <a:bodyPr/>
        <a:lstStyle/>
        <a:p>
          <a:endParaRPr lang="en-US"/>
        </a:p>
      </dgm:t>
    </dgm:pt>
    <dgm:pt modelId="{ACECAD79-2675-4C1E-B24E-DE5C7963563A}">
      <dgm:prSet/>
      <dgm:spPr/>
      <dgm:t>
        <a:bodyPr/>
        <a:lstStyle/>
        <a:p>
          <a:r>
            <a:rPr lang="cs-CZ" i="1"/>
            <a:t>Jedná se o převážně refereční skupiny</a:t>
          </a:r>
          <a:endParaRPr lang="en-US"/>
        </a:p>
      </dgm:t>
    </dgm:pt>
    <dgm:pt modelId="{2F593D70-2FE1-46C4-AA29-09FDCFAEEC87}" type="parTrans" cxnId="{A4B69E64-E9F9-4676-8E31-8542749D878A}">
      <dgm:prSet/>
      <dgm:spPr/>
      <dgm:t>
        <a:bodyPr/>
        <a:lstStyle/>
        <a:p>
          <a:endParaRPr lang="en-US"/>
        </a:p>
      </dgm:t>
    </dgm:pt>
    <dgm:pt modelId="{502A57A9-E15A-41C9-B8B8-DF3EC26712E5}" type="sibTrans" cxnId="{A4B69E64-E9F9-4676-8E31-8542749D878A}">
      <dgm:prSet/>
      <dgm:spPr/>
      <dgm:t>
        <a:bodyPr/>
        <a:lstStyle/>
        <a:p>
          <a:endParaRPr lang="en-US"/>
        </a:p>
      </dgm:t>
    </dgm:pt>
    <dgm:pt modelId="{EA525D21-D2E1-4499-A0F1-DBCB149FB2D8}">
      <dgm:prSet/>
      <dgm:spPr/>
      <dgm:t>
        <a:bodyPr/>
        <a:lstStyle/>
        <a:p>
          <a:r>
            <a:rPr lang="cs-CZ" i="1"/>
            <a:t>Své jednání podřizují pravidlům – projevy konformity (chtějí se podobat svým vrstevníkům) </a:t>
          </a:r>
          <a:endParaRPr lang="en-US"/>
        </a:p>
      </dgm:t>
    </dgm:pt>
    <dgm:pt modelId="{40C7B572-0521-4598-A0B4-CB45193CB97B}" type="parTrans" cxnId="{4C279E08-0332-4E5C-A12B-72D2BDB221E4}">
      <dgm:prSet/>
      <dgm:spPr/>
      <dgm:t>
        <a:bodyPr/>
        <a:lstStyle/>
        <a:p>
          <a:endParaRPr lang="en-US"/>
        </a:p>
      </dgm:t>
    </dgm:pt>
    <dgm:pt modelId="{9B3FDCF3-2835-4D65-A2A6-80B81ACDCA2D}" type="sibTrans" cxnId="{4C279E08-0332-4E5C-A12B-72D2BDB221E4}">
      <dgm:prSet/>
      <dgm:spPr/>
      <dgm:t>
        <a:bodyPr/>
        <a:lstStyle/>
        <a:p>
          <a:endParaRPr lang="en-US"/>
        </a:p>
      </dgm:t>
    </dgm:pt>
    <dgm:pt modelId="{0F6BE2A8-C69C-42C7-A773-AB8AD4B80937}" type="pres">
      <dgm:prSet presAssocID="{05E7F06A-65EE-4497-8ECA-AE997BDC01ED}" presName="diagram" presStyleCnt="0">
        <dgm:presLayoutVars>
          <dgm:dir/>
          <dgm:resizeHandles val="exact"/>
        </dgm:presLayoutVars>
      </dgm:prSet>
      <dgm:spPr/>
    </dgm:pt>
    <dgm:pt modelId="{2D6729BC-A62E-4975-81DB-49E25E214F49}" type="pres">
      <dgm:prSet presAssocID="{A9D66F24-7C12-4AA3-AAFD-316724543D2E}" presName="node" presStyleLbl="node1" presStyleIdx="0" presStyleCnt="8">
        <dgm:presLayoutVars>
          <dgm:bulletEnabled val="1"/>
        </dgm:presLayoutVars>
      </dgm:prSet>
      <dgm:spPr/>
    </dgm:pt>
    <dgm:pt modelId="{3154507E-7F35-4911-BA6F-253203F48D28}" type="pres">
      <dgm:prSet presAssocID="{5A968DAD-8E09-4A6D-8A4D-A941438091C0}" presName="sibTrans" presStyleCnt="0"/>
      <dgm:spPr/>
    </dgm:pt>
    <dgm:pt modelId="{C920323B-0A66-40C2-8915-E5B366587903}" type="pres">
      <dgm:prSet presAssocID="{4E602498-7944-4772-8C93-9B0DA5679840}" presName="node" presStyleLbl="node1" presStyleIdx="1" presStyleCnt="8">
        <dgm:presLayoutVars>
          <dgm:bulletEnabled val="1"/>
        </dgm:presLayoutVars>
      </dgm:prSet>
      <dgm:spPr/>
    </dgm:pt>
    <dgm:pt modelId="{892B55EE-42C1-4CFB-974D-A7D8B6517B59}" type="pres">
      <dgm:prSet presAssocID="{A705F9D5-0459-4DDA-A8FC-5671FA1EE4B0}" presName="sibTrans" presStyleCnt="0"/>
      <dgm:spPr/>
    </dgm:pt>
    <dgm:pt modelId="{646FD3D1-3DC6-46FF-827E-7A1920C4EDAA}" type="pres">
      <dgm:prSet presAssocID="{4351F3A3-1C75-4AE4-BDB0-C5A40C83CDCB}" presName="node" presStyleLbl="node1" presStyleIdx="2" presStyleCnt="8">
        <dgm:presLayoutVars>
          <dgm:bulletEnabled val="1"/>
        </dgm:presLayoutVars>
      </dgm:prSet>
      <dgm:spPr/>
    </dgm:pt>
    <dgm:pt modelId="{56FEB11C-EB08-4303-92AF-AC16176E797A}" type="pres">
      <dgm:prSet presAssocID="{77EFADB6-4E8C-48FB-A514-AB9F086C10D4}" presName="sibTrans" presStyleCnt="0"/>
      <dgm:spPr/>
    </dgm:pt>
    <dgm:pt modelId="{B77D654E-67E9-479E-9D53-C9C96AC0BC19}" type="pres">
      <dgm:prSet presAssocID="{EC4E5419-C44F-499E-BA0F-83997503FA69}" presName="node" presStyleLbl="node1" presStyleIdx="3" presStyleCnt="8">
        <dgm:presLayoutVars>
          <dgm:bulletEnabled val="1"/>
        </dgm:presLayoutVars>
      </dgm:prSet>
      <dgm:spPr/>
    </dgm:pt>
    <dgm:pt modelId="{C69C5A4D-4849-4C07-BAE2-00A59B3BF32E}" type="pres">
      <dgm:prSet presAssocID="{66B321AE-D390-438B-9F8D-C5945C587E73}" presName="sibTrans" presStyleCnt="0"/>
      <dgm:spPr/>
    </dgm:pt>
    <dgm:pt modelId="{4B79E886-181D-404B-BBCC-55955963D9BF}" type="pres">
      <dgm:prSet presAssocID="{131E73DB-DD65-45C3-9534-3A4CE68B7778}" presName="node" presStyleLbl="node1" presStyleIdx="4" presStyleCnt="8">
        <dgm:presLayoutVars>
          <dgm:bulletEnabled val="1"/>
        </dgm:presLayoutVars>
      </dgm:prSet>
      <dgm:spPr/>
    </dgm:pt>
    <dgm:pt modelId="{8593DE83-E807-4460-8D2F-B3508685D640}" type="pres">
      <dgm:prSet presAssocID="{56E4C472-8158-4E5F-8C1D-0700B14AD8A9}" presName="sibTrans" presStyleCnt="0"/>
      <dgm:spPr/>
    </dgm:pt>
    <dgm:pt modelId="{DA9E9D94-B104-49F4-819C-03F5D755DB64}" type="pres">
      <dgm:prSet presAssocID="{F07A2253-3598-4B6E-9902-025B1F682C3E}" presName="node" presStyleLbl="node1" presStyleIdx="5" presStyleCnt="8">
        <dgm:presLayoutVars>
          <dgm:bulletEnabled val="1"/>
        </dgm:presLayoutVars>
      </dgm:prSet>
      <dgm:spPr/>
    </dgm:pt>
    <dgm:pt modelId="{BAEF7691-90A1-4BEB-831E-0029126EC7E2}" type="pres">
      <dgm:prSet presAssocID="{FB866B72-4A0B-478D-81A3-1469665D985C}" presName="sibTrans" presStyleCnt="0"/>
      <dgm:spPr/>
    </dgm:pt>
    <dgm:pt modelId="{04A21BA5-9307-4315-BC7A-EF6C64CFA57E}" type="pres">
      <dgm:prSet presAssocID="{ACECAD79-2675-4C1E-B24E-DE5C7963563A}" presName="node" presStyleLbl="node1" presStyleIdx="6" presStyleCnt="8">
        <dgm:presLayoutVars>
          <dgm:bulletEnabled val="1"/>
        </dgm:presLayoutVars>
      </dgm:prSet>
      <dgm:spPr/>
    </dgm:pt>
    <dgm:pt modelId="{6B200C06-FA04-4C32-89C4-B4E290B2EE7B}" type="pres">
      <dgm:prSet presAssocID="{502A57A9-E15A-41C9-B8B8-DF3EC26712E5}" presName="sibTrans" presStyleCnt="0"/>
      <dgm:spPr/>
    </dgm:pt>
    <dgm:pt modelId="{C6F44BF3-6A73-457D-B641-1B2D2FADE655}" type="pres">
      <dgm:prSet presAssocID="{EA525D21-D2E1-4499-A0F1-DBCB149FB2D8}" presName="node" presStyleLbl="node1" presStyleIdx="7" presStyleCnt="8">
        <dgm:presLayoutVars>
          <dgm:bulletEnabled val="1"/>
        </dgm:presLayoutVars>
      </dgm:prSet>
      <dgm:spPr/>
    </dgm:pt>
  </dgm:ptLst>
  <dgm:cxnLst>
    <dgm:cxn modelId="{52254702-248D-4EC0-BEA1-A846BC1DECCC}" type="presOf" srcId="{4E602498-7944-4772-8C93-9B0DA5679840}" destId="{C920323B-0A66-40C2-8915-E5B366587903}" srcOrd="0" destOrd="0" presId="urn:microsoft.com/office/officeart/2005/8/layout/default"/>
    <dgm:cxn modelId="{4C279E08-0332-4E5C-A12B-72D2BDB221E4}" srcId="{05E7F06A-65EE-4497-8ECA-AE997BDC01ED}" destId="{EA525D21-D2E1-4499-A0F1-DBCB149FB2D8}" srcOrd="7" destOrd="0" parTransId="{40C7B572-0521-4598-A0B4-CB45193CB97B}" sibTransId="{9B3FDCF3-2835-4D65-A2A6-80B81ACDCA2D}"/>
    <dgm:cxn modelId="{97D1992C-5D42-4CFB-9C51-67A613E9B919}" srcId="{05E7F06A-65EE-4497-8ECA-AE997BDC01ED}" destId="{EC4E5419-C44F-499E-BA0F-83997503FA69}" srcOrd="3" destOrd="0" parTransId="{F1748EEC-1F84-4AC2-BAE7-FE55E9D1B009}" sibTransId="{66B321AE-D390-438B-9F8D-C5945C587E73}"/>
    <dgm:cxn modelId="{7CF72E36-0B8B-4A82-9FA5-6A690A82069F}" srcId="{05E7F06A-65EE-4497-8ECA-AE997BDC01ED}" destId="{F07A2253-3598-4B6E-9902-025B1F682C3E}" srcOrd="5" destOrd="0" parTransId="{B7D8D8BA-512D-4B4A-81A2-1B6F0C695720}" sibTransId="{FB866B72-4A0B-478D-81A3-1469665D985C}"/>
    <dgm:cxn modelId="{A4B69E64-E9F9-4676-8E31-8542749D878A}" srcId="{05E7F06A-65EE-4497-8ECA-AE997BDC01ED}" destId="{ACECAD79-2675-4C1E-B24E-DE5C7963563A}" srcOrd="6" destOrd="0" parTransId="{2F593D70-2FE1-46C4-AA29-09FDCFAEEC87}" sibTransId="{502A57A9-E15A-41C9-B8B8-DF3EC26712E5}"/>
    <dgm:cxn modelId="{48442A66-9367-478C-AD95-78679B236ABD}" type="presOf" srcId="{EC4E5419-C44F-499E-BA0F-83997503FA69}" destId="{B77D654E-67E9-479E-9D53-C9C96AC0BC19}" srcOrd="0" destOrd="0" presId="urn:microsoft.com/office/officeart/2005/8/layout/default"/>
    <dgm:cxn modelId="{A0CD5C4E-071A-4C85-8CEB-DCD9DE8F5515}" type="presOf" srcId="{F07A2253-3598-4B6E-9902-025B1F682C3E}" destId="{DA9E9D94-B104-49F4-819C-03F5D755DB64}" srcOrd="0" destOrd="0" presId="urn:microsoft.com/office/officeart/2005/8/layout/default"/>
    <dgm:cxn modelId="{7CD47270-1FB7-427F-9C8C-05199E6E7660}" type="presOf" srcId="{EA525D21-D2E1-4499-A0F1-DBCB149FB2D8}" destId="{C6F44BF3-6A73-457D-B641-1B2D2FADE655}" srcOrd="0" destOrd="0" presId="urn:microsoft.com/office/officeart/2005/8/layout/default"/>
    <dgm:cxn modelId="{08CEE77D-CC78-4BA4-9BD6-07EFBB3ABE5F}" type="presOf" srcId="{131E73DB-DD65-45C3-9534-3A4CE68B7778}" destId="{4B79E886-181D-404B-BBCC-55955963D9BF}" srcOrd="0" destOrd="0" presId="urn:microsoft.com/office/officeart/2005/8/layout/default"/>
    <dgm:cxn modelId="{149EF688-9BD6-4D2A-9437-3A87EFBB94F3}" srcId="{05E7F06A-65EE-4497-8ECA-AE997BDC01ED}" destId="{4E602498-7944-4772-8C93-9B0DA5679840}" srcOrd="1" destOrd="0" parTransId="{8A7D334C-C7C2-413F-86F7-0C96FD04D27D}" sibTransId="{A705F9D5-0459-4DDA-A8FC-5671FA1EE4B0}"/>
    <dgm:cxn modelId="{131AA993-FAAA-42D8-B246-83A573D7C87E}" srcId="{05E7F06A-65EE-4497-8ECA-AE997BDC01ED}" destId="{A9D66F24-7C12-4AA3-AAFD-316724543D2E}" srcOrd="0" destOrd="0" parTransId="{055CA6E3-3301-4389-A6BA-0F777999A648}" sibTransId="{5A968DAD-8E09-4A6D-8A4D-A941438091C0}"/>
    <dgm:cxn modelId="{2221059D-6356-40B7-82B4-1886A7FD7569}" type="presOf" srcId="{4351F3A3-1C75-4AE4-BDB0-C5A40C83CDCB}" destId="{646FD3D1-3DC6-46FF-827E-7A1920C4EDAA}" srcOrd="0" destOrd="0" presId="urn:microsoft.com/office/officeart/2005/8/layout/default"/>
    <dgm:cxn modelId="{40E343B0-2770-4BE0-A75C-64C0D16EF6E4}" srcId="{05E7F06A-65EE-4497-8ECA-AE997BDC01ED}" destId="{131E73DB-DD65-45C3-9534-3A4CE68B7778}" srcOrd="4" destOrd="0" parTransId="{CC9B2900-2A91-4D53-904E-893BF4CF31C0}" sibTransId="{56E4C472-8158-4E5F-8C1D-0700B14AD8A9}"/>
    <dgm:cxn modelId="{361C71BC-BF6F-4633-B133-A13C822BDEFE}" type="presOf" srcId="{ACECAD79-2675-4C1E-B24E-DE5C7963563A}" destId="{04A21BA5-9307-4315-BC7A-EF6C64CFA57E}" srcOrd="0" destOrd="0" presId="urn:microsoft.com/office/officeart/2005/8/layout/default"/>
    <dgm:cxn modelId="{C4FB58C9-1308-439F-A696-83C1174C93CF}" type="presOf" srcId="{A9D66F24-7C12-4AA3-AAFD-316724543D2E}" destId="{2D6729BC-A62E-4975-81DB-49E25E214F49}" srcOrd="0" destOrd="0" presId="urn:microsoft.com/office/officeart/2005/8/layout/default"/>
    <dgm:cxn modelId="{083672E5-E625-4E60-AEB7-F459A7765864}" srcId="{05E7F06A-65EE-4497-8ECA-AE997BDC01ED}" destId="{4351F3A3-1C75-4AE4-BDB0-C5A40C83CDCB}" srcOrd="2" destOrd="0" parTransId="{BB9E47A3-887F-42A3-B78F-DB43575C517B}" sibTransId="{77EFADB6-4E8C-48FB-A514-AB9F086C10D4}"/>
    <dgm:cxn modelId="{EA5A26F5-3BA1-48E5-A3C2-C081923170D2}" type="presOf" srcId="{05E7F06A-65EE-4497-8ECA-AE997BDC01ED}" destId="{0F6BE2A8-C69C-42C7-A773-AB8AD4B80937}" srcOrd="0" destOrd="0" presId="urn:microsoft.com/office/officeart/2005/8/layout/default"/>
    <dgm:cxn modelId="{17168920-96E5-4335-937B-C8E21091C6CC}" type="presParOf" srcId="{0F6BE2A8-C69C-42C7-A773-AB8AD4B80937}" destId="{2D6729BC-A62E-4975-81DB-49E25E214F49}" srcOrd="0" destOrd="0" presId="urn:microsoft.com/office/officeart/2005/8/layout/default"/>
    <dgm:cxn modelId="{3C804EC6-9953-4D08-ACE7-C22CD3015612}" type="presParOf" srcId="{0F6BE2A8-C69C-42C7-A773-AB8AD4B80937}" destId="{3154507E-7F35-4911-BA6F-253203F48D28}" srcOrd="1" destOrd="0" presId="urn:microsoft.com/office/officeart/2005/8/layout/default"/>
    <dgm:cxn modelId="{F810CC98-C5DC-4F6C-AF50-4FEF323EA6C0}" type="presParOf" srcId="{0F6BE2A8-C69C-42C7-A773-AB8AD4B80937}" destId="{C920323B-0A66-40C2-8915-E5B366587903}" srcOrd="2" destOrd="0" presId="urn:microsoft.com/office/officeart/2005/8/layout/default"/>
    <dgm:cxn modelId="{CDF6367C-33D0-429C-BB0C-A98AEFFE6B2C}" type="presParOf" srcId="{0F6BE2A8-C69C-42C7-A773-AB8AD4B80937}" destId="{892B55EE-42C1-4CFB-974D-A7D8B6517B59}" srcOrd="3" destOrd="0" presId="urn:microsoft.com/office/officeart/2005/8/layout/default"/>
    <dgm:cxn modelId="{4EFD8993-1937-4905-9634-8E7A3AC591B8}" type="presParOf" srcId="{0F6BE2A8-C69C-42C7-A773-AB8AD4B80937}" destId="{646FD3D1-3DC6-46FF-827E-7A1920C4EDAA}" srcOrd="4" destOrd="0" presId="urn:microsoft.com/office/officeart/2005/8/layout/default"/>
    <dgm:cxn modelId="{111DA5ED-9C3D-4FC3-95DE-A8B97F76C6CB}" type="presParOf" srcId="{0F6BE2A8-C69C-42C7-A773-AB8AD4B80937}" destId="{56FEB11C-EB08-4303-92AF-AC16176E797A}" srcOrd="5" destOrd="0" presId="urn:microsoft.com/office/officeart/2005/8/layout/default"/>
    <dgm:cxn modelId="{8FE8F320-3E38-4AC4-A141-25722829DD8D}" type="presParOf" srcId="{0F6BE2A8-C69C-42C7-A773-AB8AD4B80937}" destId="{B77D654E-67E9-479E-9D53-C9C96AC0BC19}" srcOrd="6" destOrd="0" presId="urn:microsoft.com/office/officeart/2005/8/layout/default"/>
    <dgm:cxn modelId="{3A131B31-605F-4EFD-9C70-22556DA21143}" type="presParOf" srcId="{0F6BE2A8-C69C-42C7-A773-AB8AD4B80937}" destId="{C69C5A4D-4849-4C07-BAE2-00A59B3BF32E}" srcOrd="7" destOrd="0" presId="urn:microsoft.com/office/officeart/2005/8/layout/default"/>
    <dgm:cxn modelId="{926BCCFB-1EE5-4D46-B90D-66A982B0FDCF}" type="presParOf" srcId="{0F6BE2A8-C69C-42C7-A773-AB8AD4B80937}" destId="{4B79E886-181D-404B-BBCC-55955963D9BF}" srcOrd="8" destOrd="0" presId="urn:microsoft.com/office/officeart/2005/8/layout/default"/>
    <dgm:cxn modelId="{19313519-AE9E-4731-8581-769A2B362067}" type="presParOf" srcId="{0F6BE2A8-C69C-42C7-A773-AB8AD4B80937}" destId="{8593DE83-E807-4460-8D2F-B3508685D640}" srcOrd="9" destOrd="0" presId="urn:microsoft.com/office/officeart/2005/8/layout/default"/>
    <dgm:cxn modelId="{D8D8CB90-1075-4F49-92B7-6F432EB26092}" type="presParOf" srcId="{0F6BE2A8-C69C-42C7-A773-AB8AD4B80937}" destId="{DA9E9D94-B104-49F4-819C-03F5D755DB64}" srcOrd="10" destOrd="0" presId="urn:microsoft.com/office/officeart/2005/8/layout/default"/>
    <dgm:cxn modelId="{B4BFC464-5D01-474B-B3BA-3113919EEB54}" type="presParOf" srcId="{0F6BE2A8-C69C-42C7-A773-AB8AD4B80937}" destId="{BAEF7691-90A1-4BEB-831E-0029126EC7E2}" srcOrd="11" destOrd="0" presId="urn:microsoft.com/office/officeart/2005/8/layout/default"/>
    <dgm:cxn modelId="{F6F10146-64A1-49BE-812B-33AA11B36AA4}" type="presParOf" srcId="{0F6BE2A8-C69C-42C7-A773-AB8AD4B80937}" destId="{04A21BA5-9307-4315-BC7A-EF6C64CFA57E}" srcOrd="12" destOrd="0" presId="urn:microsoft.com/office/officeart/2005/8/layout/default"/>
    <dgm:cxn modelId="{2D526AAA-7C2A-4126-A7B4-D0A72871799C}" type="presParOf" srcId="{0F6BE2A8-C69C-42C7-A773-AB8AD4B80937}" destId="{6B200C06-FA04-4C32-89C4-B4E290B2EE7B}" srcOrd="13" destOrd="0" presId="urn:microsoft.com/office/officeart/2005/8/layout/default"/>
    <dgm:cxn modelId="{DA2653B7-A428-43C7-AC7C-CF18D730A936}" type="presParOf" srcId="{0F6BE2A8-C69C-42C7-A773-AB8AD4B80937}" destId="{C6F44BF3-6A73-457D-B641-1B2D2FADE65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AEC9152-12BC-489C-84CB-F5D8B120964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F6ACE80-E1D0-41AA-8581-47B83BAEAC11}">
      <dgm:prSet/>
      <dgm:spPr/>
      <dgm:t>
        <a:bodyPr/>
        <a:lstStyle/>
        <a:p>
          <a:r>
            <a:rPr lang="cs-CZ"/>
            <a:t>Vztahy jsou výběrovější</a:t>
          </a:r>
          <a:endParaRPr lang="en-US"/>
        </a:p>
      </dgm:t>
    </dgm:pt>
    <dgm:pt modelId="{23BE88C1-813F-489A-A05F-74F93B430B92}" type="parTrans" cxnId="{98C33CE2-1D21-469E-8759-A79AAEB4981B}">
      <dgm:prSet/>
      <dgm:spPr/>
      <dgm:t>
        <a:bodyPr/>
        <a:lstStyle/>
        <a:p>
          <a:endParaRPr lang="en-US"/>
        </a:p>
      </dgm:t>
    </dgm:pt>
    <dgm:pt modelId="{FB916F3E-7726-465E-B46B-188875E833B7}" type="sibTrans" cxnId="{98C33CE2-1D21-469E-8759-A79AAEB4981B}">
      <dgm:prSet/>
      <dgm:spPr/>
      <dgm:t>
        <a:bodyPr/>
        <a:lstStyle/>
        <a:p>
          <a:endParaRPr lang="en-US"/>
        </a:p>
      </dgm:t>
    </dgm:pt>
    <dgm:pt modelId="{C8F26F19-21D0-45DF-8EE2-1A4D779DD70A}">
      <dgm:prSet/>
      <dgm:spPr/>
      <dgm:t>
        <a:bodyPr/>
        <a:lstStyle/>
        <a:p>
          <a:r>
            <a:rPr lang="cs-CZ"/>
            <a:t>Jedinec je schopen odolávat tlaku skupiny</a:t>
          </a:r>
          <a:endParaRPr lang="en-US"/>
        </a:p>
      </dgm:t>
    </dgm:pt>
    <dgm:pt modelId="{AC0DC5CF-0FA4-4DAE-89B1-4191AB6212E4}" type="parTrans" cxnId="{C272F8F8-CC58-4015-B1E7-6B9D2C373C13}">
      <dgm:prSet/>
      <dgm:spPr/>
      <dgm:t>
        <a:bodyPr/>
        <a:lstStyle/>
        <a:p>
          <a:endParaRPr lang="en-US"/>
        </a:p>
      </dgm:t>
    </dgm:pt>
    <dgm:pt modelId="{288040F9-8F95-4E60-AFA5-0C618C03A843}" type="sibTrans" cxnId="{C272F8F8-CC58-4015-B1E7-6B9D2C373C13}">
      <dgm:prSet/>
      <dgm:spPr/>
      <dgm:t>
        <a:bodyPr/>
        <a:lstStyle/>
        <a:p>
          <a:endParaRPr lang="en-US"/>
        </a:p>
      </dgm:t>
    </dgm:pt>
    <dgm:pt modelId="{CD078698-B7AA-44CC-A1EF-3BFC856853F0}">
      <dgm:prSet/>
      <dgm:spPr/>
      <dgm:t>
        <a:bodyPr/>
        <a:lstStyle/>
        <a:p>
          <a:r>
            <a:rPr lang="cs-CZ"/>
            <a:t>Konfrontace s jinými zdroji</a:t>
          </a:r>
          <a:endParaRPr lang="en-US"/>
        </a:p>
      </dgm:t>
    </dgm:pt>
    <dgm:pt modelId="{B34214D3-012F-4B91-8C74-7D3FABFF52D1}" type="parTrans" cxnId="{95C870CB-3919-42B1-A7B9-2CBA9ECA1CFF}">
      <dgm:prSet/>
      <dgm:spPr/>
      <dgm:t>
        <a:bodyPr/>
        <a:lstStyle/>
        <a:p>
          <a:endParaRPr lang="en-US"/>
        </a:p>
      </dgm:t>
    </dgm:pt>
    <dgm:pt modelId="{A944E75E-53C4-45A8-A1DD-7DFA31E87E26}" type="sibTrans" cxnId="{95C870CB-3919-42B1-A7B9-2CBA9ECA1CFF}">
      <dgm:prSet/>
      <dgm:spPr/>
      <dgm:t>
        <a:bodyPr/>
        <a:lstStyle/>
        <a:p>
          <a:endParaRPr lang="en-US"/>
        </a:p>
      </dgm:t>
    </dgm:pt>
    <dgm:pt modelId="{01D47B80-0F9A-4DEB-AF1C-C04FD4394480}">
      <dgm:prSet/>
      <dgm:spPr/>
      <dgm:t>
        <a:bodyPr/>
        <a:lstStyle/>
        <a:p>
          <a:r>
            <a:rPr lang="cs-CZ"/>
            <a:t>Emocionální uspokojení závisí na mnoha okolnostech (hodnoty, činnosti, charakteristika soužití skupiny,...)</a:t>
          </a:r>
          <a:endParaRPr lang="en-US"/>
        </a:p>
      </dgm:t>
    </dgm:pt>
    <dgm:pt modelId="{7557015E-57A8-4779-89E1-F0050BCB18CB}" type="parTrans" cxnId="{A2EBEA53-A85C-4842-A5AB-342BE42BF9AF}">
      <dgm:prSet/>
      <dgm:spPr/>
      <dgm:t>
        <a:bodyPr/>
        <a:lstStyle/>
        <a:p>
          <a:endParaRPr lang="en-US"/>
        </a:p>
      </dgm:t>
    </dgm:pt>
    <dgm:pt modelId="{91D9C55D-94F6-41EE-9C8F-5233EFB687AC}" type="sibTrans" cxnId="{A2EBEA53-A85C-4842-A5AB-342BE42BF9AF}">
      <dgm:prSet/>
      <dgm:spPr/>
      <dgm:t>
        <a:bodyPr/>
        <a:lstStyle/>
        <a:p>
          <a:endParaRPr lang="en-US"/>
        </a:p>
      </dgm:t>
    </dgm:pt>
    <dgm:pt modelId="{F6DDA1B5-1249-4A52-A5F4-CD6CFB02561A}">
      <dgm:prSet/>
      <dgm:spPr/>
      <dgm:t>
        <a:bodyPr/>
        <a:lstStyle/>
        <a:p>
          <a:r>
            <a:rPr lang="cs-CZ"/>
            <a:t>Socializační proces</a:t>
          </a:r>
          <a:endParaRPr lang="en-US"/>
        </a:p>
      </dgm:t>
    </dgm:pt>
    <dgm:pt modelId="{AE595D0B-20AE-4BDA-B3B7-8A5ECCD22815}" type="parTrans" cxnId="{753C6209-AF4A-4B08-AC21-B3BB9488ABAB}">
      <dgm:prSet/>
      <dgm:spPr/>
      <dgm:t>
        <a:bodyPr/>
        <a:lstStyle/>
        <a:p>
          <a:endParaRPr lang="en-US"/>
        </a:p>
      </dgm:t>
    </dgm:pt>
    <dgm:pt modelId="{895BE480-00B6-4264-8267-C9712B1E13C6}" type="sibTrans" cxnId="{753C6209-AF4A-4B08-AC21-B3BB9488ABAB}">
      <dgm:prSet/>
      <dgm:spPr/>
      <dgm:t>
        <a:bodyPr/>
        <a:lstStyle/>
        <a:p>
          <a:endParaRPr lang="en-US"/>
        </a:p>
      </dgm:t>
    </dgm:pt>
    <dgm:pt modelId="{7602E776-0EB2-4888-BBC4-71A7A2D88511}" type="pres">
      <dgm:prSet presAssocID="{2AEC9152-12BC-489C-84CB-F5D8B120964B}" presName="vert0" presStyleCnt="0">
        <dgm:presLayoutVars>
          <dgm:dir/>
          <dgm:animOne val="branch"/>
          <dgm:animLvl val="lvl"/>
        </dgm:presLayoutVars>
      </dgm:prSet>
      <dgm:spPr/>
    </dgm:pt>
    <dgm:pt modelId="{0519F13D-28AC-472B-857C-A7B084570ECA}" type="pres">
      <dgm:prSet presAssocID="{4F6ACE80-E1D0-41AA-8581-47B83BAEAC11}" presName="thickLine" presStyleLbl="alignNode1" presStyleIdx="0" presStyleCnt="5"/>
      <dgm:spPr/>
    </dgm:pt>
    <dgm:pt modelId="{8F18E30F-FF6A-4A4A-B8FE-DE54271487CE}" type="pres">
      <dgm:prSet presAssocID="{4F6ACE80-E1D0-41AA-8581-47B83BAEAC11}" presName="horz1" presStyleCnt="0"/>
      <dgm:spPr/>
    </dgm:pt>
    <dgm:pt modelId="{C0D98893-6191-4565-9FDC-D34E7BB47399}" type="pres">
      <dgm:prSet presAssocID="{4F6ACE80-E1D0-41AA-8581-47B83BAEAC11}" presName="tx1" presStyleLbl="revTx" presStyleIdx="0" presStyleCnt="5"/>
      <dgm:spPr/>
    </dgm:pt>
    <dgm:pt modelId="{0B2C2279-9DD3-4E31-B4C2-981F61ACC425}" type="pres">
      <dgm:prSet presAssocID="{4F6ACE80-E1D0-41AA-8581-47B83BAEAC11}" presName="vert1" presStyleCnt="0"/>
      <dgm:spPr/>
    </dgm:pt>
    <dgm:pt modelId="{C5BB6029-AFBF-42E4-B1DC-411928570211}" type="pres">
      <dgm:prSet presAssocID="{C8F26F19-21D0-45DF-8EE2-1A4D779DD70A}" presName="thickLine" presStyleLbl="alignNode1" presStyleIdx="1" presStyleCnt="5"/>
      <dgm:spPr/>
    </dgm:pt>
    <dgm:pt modelId="{F24A4DF4-448E-4CDC-AAA6-B4C00458F6AA}" type="pres">
      <dgm:prSet presAssocID="{C8F26F19-21D0-45DF-8EE2-1A4D779DD70A}" presName="horz1" presStyleCnt="0"/>
      <dgm:spPr/>
    </dgm:pt>
    <dgm:pt modelId="{1C92EFBD-A4B1-4B40-AA24-41331D07D3F7}" type="pres">
      <dgm:prSet presAssocID="{C8F26F19-21D0-45DF-8EE2-1A4D779DD70A}" presName="tx1" presStyleLbl="revTx" presStyleIdx="1" presStyleCnt="5"/>
      <dgm:spPr/>
    </dgm:pt>
    <dgm:pt modelId="{925971BA-862F-410F-BB0C-A01ECBF78EE3}" type="pres">
      <dgm:prSet presAssocID="{C8F26F19-21D0-45DF-8EE2-1A4D779DD70A}" presName="vert1" presStyleCnt="0"/>
      <dgm:spPr/>
    </dgm:pt>
    <dgm:pt modelId="{0F375F01-0C24-4D91-A874-326586FE9AC6}" type="pres">
      <dgm:prSet presAssocID="{CD078698-B7AA-44CC-A1EF-3BFC856853F0}" presName="thickLine" presStyleLbl="alignNode1" presStyleIdx="2" presStyleCnt="5"/>
      <dgm:spPr/>
    </dgm:pt>
    <dgm:pt modelId="{F3131E81-3970-453C-991C-767021D8D1EF}" type="pres">
      <dgm:prSet presAssocID="{CD078698-B7AA-44CC-A1EF-3BFC856853F0}" presName="horz1" presStyleCnt="0"/>
      <dgm:spPr/>
    </dgm:pt>
    <dgm:pt modelId="{C7AD0266-47A2-4910-B44D-140BAF31FB2F}" type="pres">
      <dgm:prSet presAssocID="{CD078698-B7AA-44CC-A1EF-3BFC856853F0}" presName="tx1" presStyleLbl="revTx" presStyleIdx="2" presStyleCnt="5"/>
      <dgm:spPr/>
    </dgm:pt>
    <dgm:pt modelId="{87715A1C-7503-42A2-B08F-342DB1662D74}" type="pres">
      <dgm:prSet presAssocID="{CD078698-B7AA-44CC-A1EF-3BFC856853F0}" presName="vert1" presStyleCnt="0"/>
      <dgm:spPr/>
    </dgm:pt>
    <dgm:pt modelId="{2AA6251F-2F19-48CF-AD9E-C27FACB3719C}" type="pres">
      <dgm:prSet presAssocID="{01D47B80-0F9A-4DEB-AF1C-C04FD4394480}" presName="thickLine" presStyleLbl="alignNode1" presStyleIdx="3" presStyleCnt="5"/>
      <dgm:spPr/>
    </dgm:pt>
    <dgm:pt modelId="{B9ADE148-4ED6-4AAC-99DF-4DDC98A38D5B}" type="pres">
      <dgm:prSet presAssocID="{01D47B80-0F9A-4DEB-AF1C-C04FD4394480}" presName="horz1" presStyleCnt="0"/>
      <dgm:spPr/>
    </dgm:pt>
    <dgm:pt modelId="{2DCFE29E-3875-4350-86A1-B06F71988FC6}" type="pres">
      <dgm:prSet presAssocID="{01D47B80-0F9A-4DEB-AF1C-C04FD4394480}" presName="tx1" presStyleLbl="revTx" presStyleIdx="3" presStyleCnt="5"/>
      <dgm:spPr/>
    </dgm:pt>
    <dgm:pt modelId="{83B5D13F-C444-4F1D-B6F3-63786DA17C5C}" type="pres">
      <dgm:prSet presAssocID="{01D47B80-0F9A-4DEB-AF1C-C04FD4394480}" presName="vert1" presStyleCnt="0"/>
      <dgm:spPr/>
    </dgm:pt>
    <dgm:pt modelId="{554506F3-E412-41AC-A214-DD5CCC695FBE}" type="pres">
      <dgm:prSet presAssocID="{F6DDA1B5-1249-4A52-A5F4-CD6CFB02561A}" presName="thickLine" presStyleLbl="alignNode1" presStyleIdx="4" presStyleCnt="5"/>
      <dgm:spPr/>
    </dgm:pt>
    <dgm:pt modelId="{03980516-AFF5-47D0-914A-C4C840279AFF}" type="pres">
      <dgm:prSet presAssocID="{F6DDA1B5-1249-4A52-A5F4-CD6CFB02561A}" presName="horz1" presStyleCnt="0"/>
      <dgm:spPr/>
    </dgm:pt>
    <dgm:pt modelId="{4ABD55E4-0555-457D-8440-D8DDE9E984E8}" type="pres">
      <dgm:prSet presAssocID="{F6DDA1B5-1249-4A52-A5F4-CD6CFB02561A}" presName="tx1" presStyleLbl="revTx" presStyleIdx="4" presStyleCnt="5"/>
      <dgm:spPr/>
    </dgm:pt>
    <dgm:pt modelId="{312706E3-24AE-4949-AB64-09DD5B743908}" type="pres">
      <dgm:prSet presAssocID="{F6DDA1B5-1249-4A52-A5F4-CD6CFB02561A}" presName="vert1" presStyleCnt="0"/>
      <dgm:spPr/>
    </dgm:pt>
  </dgm:ptLst>
  <dgm:cxnLst>
    <dgm:cxn modelId="{753C6209-AF4A-4B08-AC21-B3BB9488ABAB}" srcId="{2AEC9152-12BC-489C-84CB-F5D8B120964B}" destId="{F6DDA1B5-1249-4A52-A5F4-CD6CFB02561A}" srcOrd="4" destOrd="0" parTransId="{AE595D0B-20AE-4BDA-B3B7-8A5ECCD22815}" sibTransId="{895BE480-00B6-4264-8267-C9712B1E13C6}"/>
    <dgm:cxn modelId="{1678C31C-8184-4214-9DC9-3BC729733AA6}" type="presOf" srcId="{4F6ACE80-E1D0-41AA-8581-47B83BAEAC11}" destId="{C0D98893-6191-4565-9FDC-D34E7BB47399}" srcOrd="0" destOrd="0" presId="urn:microsoft.com/office/officeart/2008/layout/LinedList"/>
    <dgm:cxn modelId="{9E421B42-2BAD-4FD4-A8D4-7B5D20C6ADB5}" type="presOf" srcId="{C8F26F19-21D0-45DF-8EE2-1A4D779DD70A}" destId="{1C92EFBD-A4B1-4B40-AA24-41331D07D3F7}" srcOrd="0" destOrd="0" presId="urn:microsoft.com/office/officeart/2008/layout/LinedList"/>
    <dgm:cxn modelId="{4EB42462-1567-44E2-8E06-AFECF3C2652A}" type="presOf" srcId="{2AEC9152-12BC-489C-84CB-F5D8B120964B}" destId="{7602E776-0EB2-4888-BBC4-71A7A2D88511}" srcOrd="0" destOrd="0" presId="urn:microsoft.com/office/officeart/2008/layout/LinedList"/>
    <dgm:cxn modelId="{60545366-E6BB-434F-AC6D-58A59AB2E977}" type="presOf" srcId="{CD078698-B7AA-44CC-A1EF-3BFC856853F0}" destId="{C7AD0266-47A2-4910-B44D-140BAF31FB2F}" srcOrd="0" destOrd="0" presId="urn:microsoft.com/office/officeart/2008/layout/LinedList"/>
    <dgm:cxn modelId="{A2EBEA53-A85C-4842-A5AB-342BE42BF9AF}" srcId="{2AEC9152-12BC-489C-84CB-F5D8B120964B}" destId="{01D47B80-0F9A-4DEB-AF1C-C04FD4394480}" srcOrd="3" destOrd="0" parTransId="{7557015E-57A8-4779-89E1-F0050BCB18CB}" sibTransId="{91D9C55D-94F6-41EE-9C8F-5233EFB687AC}"/>
    <dgm:cxn modelId="{C0529B92-077A-43BC-8883-A4A8A87D2F72}" type="presOf" srcId="{F6DDA1B5-1249-4A52-A5F4-CD6CFB02561A}" destId="{4ABD55E4-0555-457D-8440-D8DDE9E984E8}" srcOrd="0" destOrd="0" presId="urn:microsoft.com/office/officeart/2008/layout/LinedList"/>
    <dgm:cxn modelId="{FE70D3B0-1CC1-475E-AF2B-69CAABAFD188}" type="presOf" srcId="{01D47B80-0F9A-4DEB-AF1C-C04FD4394480}" destId="{2DCFE29E-3875-4350-86A1-B06F71988FC6}" srcOrd="0" destOrd="0" presId="urn:microsoft.com/office/officeart/2008/layout/LinedList"/>
    <dgm:cxn modelId="{95C870CB-3919-42B1-A7B9-2CBA9ECA1CFF}" srcId="{2AEC9152-12BC-489C-84CB-F5D8B120964B}" destId="{CD078698-B7AA-44CC-A1EF-3BFC856853F0}" srcOrd="2" destOrd="0" parTransId="{B34214D3-012F-4B91-8C74-7D3FABFF52D1}" sibTransId="{A944E75E-53C4-45A8-A1DD-7DFA31E87E26}"/>
    <dgm:cxn modelId="{98C33CE2-1D21-469E-8759-A79AAEB4981B}" srcId="{2AEC9152-12BC-489C-84CB-F5D8B120964B}" destId="{4F6ACE80-E1D0-41AA-8581-47B83BAEAC11}" srcOrd="0" destOrd="0" parTransId="{23BE88C1-813F-489A-A05F-74F93B430B92}" sibTransId="{FB916F3E-7726-465E-B46B-188875E833B7}"/>
    <dgm:cxn modelId="{C272F8F8-CC58-4015-B1E7-6B9D2C373C13}" srcId="{2AEC9152-12BC-489C-84CB-F5D8B120964B}" destId="{C8F26F19-21D0-45DF-8EE2-1A4D779DD70A}" srcOrd="1" destOrd="0" parTransId="{AC0DC5CF-0FA4-4DAE-89B1-4191AB6212E4}" sibTransId="{288040F9-8F95-4E60-AFA5-0C618C03A843}"/>
    <dgm:cxn modelId="{C5B1A419-4B11-4C11-9EA1-370D4A5EE238}" type="presParOf" srcId="{7602E776-0EB2-4888-BBC4-71A7A2D88511}" destId="{0519F13D-28AC-472B-857C-A7B084570ECA}" srcOrd="0" destOrd="0" presId="urn:microsoft.com/office/officeart/2008/layout/LinedList"/>
    <dgm:cxn modelId="{D573F529-6EAB-4082-A99B-530FEBE1C871}" type="presParOf" srcId="{7602E776-0EB2-4888-BBC4-71A7A2D88511}" destId="{8F18E30F-FF6A-4A4A-B8FE-DE54271487CE}" srcOrd="1" destOrd="0" presId="urn:microsoft.com/office/officeart/2008/layout/LinedList"/>
    <dgm:cxn modelId="{439F7E77-59DF-4B51-B776-4A123C2E8260}" type="presParOf" srcId="{8F18E30F-FF6A-4A4A-B8FE-DE54271487CE}" destId="{C0D98893-6191-4565-9FDC-D34E7BB47399}" srcOrd="0" destOrd="0" presId="urn:microsoft.com/office/officeart/2008/layout/LinedList"/>
    <dgm:cxn modelId="{43A9DC71-5150-4281-97D2-6B694B16EE8D}" type="presParOf" srcId="{8F18E30F-FF6A-4A4A-B8FE-DE54271487CE}" destId="{0B2C2279-9DD3-4E31-B4C2-981F61ACC425}" srcOrd="1" destOrd="0" presId="urn:microsoft.com/office/officeart/2008/layout/LinedList"/>
    <dgm:cxn modelId="{6F913398-C42C-4499-9727-E1A27E0AC589}" type="presParOf" srcId="{7602E776-0EB2-4888-BBC4-71A7A2D88511}" destId="{C5BB6029-AFBF-42E4-B1DC-411928570211}" srcOrd="2" destOrd="0" presId="urn:microsoft.com/office/officeart/2008/layout/LinedList"/>
    <dgm:cxn modelId="{3D3C7E20-308C-462E-A35D-81CC68A82A0B}" type="presParOf" srcId="{7602E776-0EB2-4888-BBC4-71A7A2D88511}" destId="{F24A4DF4-448E-4CDC-AAA6-B4C00458F6AA}" srcOrd="3" destOrd="0" presId="urn:microsoft.com/office/officeart/2008/layout/LinedList"/>
    <dgm:cxn modelId="{B174A72F-5DA3-4F3A-A1AC-A11728E5EC4E}" type="presParOf" srcId="{F24A4DF4-448E-4CDC-AAA6-B4C00458F6AA}" destId="{1C92EFBD-A4B1-4B40-AA24-41331D07D3F7}" srcOrd="0" destOrd="0" presId="urn:microsoft.com/office/officeart/2008/layout/LinedList"/>
    <dgm:cxn modelId="{DAFAD1AC-E1C3-4C39-8387-257D9C620271}" type="presParOf" srcId="{F24A4DF4-448E-4CDC-AAA6-B4C00458F6AA}" destId="{925971BA-862F-410F-BB0C-A01ECBF78EE3}" srcOrd="1" destOrd="0" presId="urn:microsoft.com/office/officeart/2008/layout/LinedList"/>
    <dgm:cxn modelId="{B7B5DCD2-2532-4843-9767-FA361BB89282}" type="presParOf" srcId="{7602E776-0EB2-4888-BBC4-71A7A2D88511}" destId="{0F375F01-0C24-4D91-A874-326586FE9AC6}" srcOrd="4" destOrd="0" presId="urn:microsoft.com/office/officeart/2008/layout/LinedList"/>
    <dgm:cxn modelId="{CE23E215-F066-4AE6-AFE0-CAAF66DB603F}" type="presParOf" srcId="{7602E776-0EB2-4888-BBC4-71A7A2D88511}" destId="{F3131E81-3970-453C-991C-767021D8D1EF}" srcOrd="5" destOrd="0" presId="urn:microsoft.com/office/officeart/2008/layout/LinedList"/>
    <dgm:cxn modelId="{CF76AB85-E1F1-41B3-BA49-659D6425051C}" type="presParOf" srcId="{F3131E81-3970-453C-991C-767021D8D1EF}" destId="{C7AD0266-47A2-4910-B44D-140BAF31FB2F}" srcOrd="0" destOrd="0" presId="urn:microsoft.com/office/officeart/2008/layout/LinedList"/>
    <dgm:cxn modelId="{2E9D057D-683D-4669-BF43-948AC79624B1}" type="presParOf" srcId="{F3131E81-3970-453C-991C-767021D8D1EF}" destId="{87715A1C-7503-42A2-B08F-342DB1662D74}" srcOrd="1" destOrd="0" presId="urn:microsoft.com/office/officeart/2008/layout/LinedList"/>
    <dgm:cxn modelId="{C7B7C569-3E7F-40D8-AB2C-9059DB0AA654}" type="presParOf" srcId="{7602E776-0EB2-4888-BBC4-71A7A2D88511}" destId="{2AA6251F-2F19-48CF-AD9E-C27FACB3719C}" srcOrd="6" destOrd="0" presId="urn:microsoft.com/office/officeart/2008/layout/LinedList"/>
    <dgm:cxn modelId="{6A2CCCBD-BB36-414D-8F2E-366D7959CB9F}" type="presParOf" srcId="{7602E776-0EB2-4888-BBC4-71A7A2D88511}" destId="{B9ADE148-4ED6-4AAC-99DF-4DDC98A38D5B}" srcOrd="7" destOrd="0" presId="urn:microsoft.com/office/officeart/2008/layout/LinedList"/>
    <dgm:cxn modelId="{E3D44037-B09F-4192-8B5A-C8C292C48B39}" type="presParOf" srcId="{B9ADE148-4ED6-4AAC-99DF-4DDC98A38D5B}" destId="{2DCFE29E-3875-4350-86A1-B06F71988FC6}" srcOrd="0" destOrd="0" presId="urn:microsoft.com/office/officeart/2008/layout/LinedList"/>
    <dgm:cxn modelId="{AA8D5958-73FD-4FA3-8B46-A1E0605000DE}" type="presParOf" srcId="{B9ADE148-4ED6-4AAC-99DF-4DDC98A38D5B}" destId="{83B5D13F-C444-4F1D-B6F3-63786DA17C5C}" srcOrd="1" destOrd="0" presId="urn:microsoft.com/office/officeart/2008/layout/LinedList"/>
    <dgm:cxn modelId="{2D9980CD-3C39-49F7-A9C9-97111ACB852E}" type="presParOf" srcId="{7602E776-0EB2-4888-BBC4-71A7A2D88511}" destId="{554506F3-E412-41AC-A214-DD5CCC695FBE}" srcOrd="8" destOrd="0" presId="urn:microsoft.com/office/officeart/2008/layout/LinedList"/>
    <dgm:cxn modelId="{46E0FED5-93F3-4182-A4C7-4ED55ED5BDA8}" type="presParOf" srcId="{7602E776-0EB2-4888-BBC4-71A7A2D88511}" destId="{03980516-AFF5-47D0-914A-C4C840279AFF}" srcOrd="9" destOrd="0" presId="urn:microsoft.com/office/officeart/2008/layout/LinedList"/>
    <dgm:cxn modelId="{BFC9ACC8-2D19-43A3-91B9-BC5B88B9F2D4}" type="presParOf" srcId="{03980516-AFF5-47D0-914A-C4C840279AFF}" destId="{4ABD55E4-0555-457D-8440-D8DDE9E984E8}" srcOrd="0" destOrd="0" presId="urn:microsoft.com/office/officeart/2008/layout/LinedList"/>
    <dgm:cxn modelId="{064C7F14-1145-422F-9809-26E0CF496DB6}" type="presParOf" srcId="{03980516-AFF5-47D0-914A-C4C840279AFF}" destId="{312706E3-24AE-4949-AB64-09DD5B74390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F0535D-A7AD-487A-B752-26E0A0BA7BD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26B727-3A3D-4508-864A-29C04E1BE0EE}">
      <dgm:prSet/>
      <dgm:spPr/>
      <dgm:t>
        <a:bodyPr/>
        <a:lstStyle/>
        <a:p>
          <a:r>
            <a:rPr lang="cs-CZ" b="1" dirty="0"/>
            <a:t>Dělení podle podílu člověka na jeho utváření</a:t>
          </a:r>
          <a:endParaRPr lang="en-US" dirty="0"/>
        </a:p>
      </dgm:t>
    </dgm:pt>
    <dgm:pt modelId="{C190F456-A4BF-49B0-A60F-A59C03C1B73D}" type="parTrans" cxnId="{BCA47E87-2618-4C6A-8388-D5F48DA99C67}">
      <dgm:prSet/>
      <dgm:spPr/>
      <dgm:t>
        <a:bodyPr/>
        <a:lstStyle/>
        <a:p>
          <a:endParaRPr lang="en-US"/>
        </a:p>
      </dgm:t>
    </dgm:pt>
    <dgm:pt modelId="{6EC35B4F-14BB-4E9D-B893-8F0EDA8BCA4A}" type="sibTrans" cxnId="{BCA47E87-2618-4C6A-8388-D5F48DA99C67}">
      <dgm:prSet/>
      <dgm:spPr/>
      <dgm:t>
        <a:bodyPr/>
        <a:lstStyle/>
        <a:p>
          <a:endParaRPr lang="en-US"/>
        </a:p>
      </dgm:t>
    </dgm:pt>
    <dgm:pt modelId="{59999F29-79E6-4D8C-9AEF-1BFA15517F61}">
      <dgm:prSet/>
      <dgm:spPr/>
      <dgm:t>
        <a:bodyPr/>
        <a:lstStyle/>
        <a:p>
          <a:r>
            <a:rPr lang="cs-CZ"/>
            <a:t>přirozené</a:t>
          </a:r>
          <a:endParaRPr lang="en-US"/>
        </a:p>
      </dgm:t>
    </dgm:pt>
    <dgm:pt modelId="{AA0C7F4A-3B6B-43FB-A4E4-3127A8DE8689}" type="parTrans" cxnId="{50BDB10A-81C0-477C-B344-9F592E41FD44}">
      <dgm:prSet/>
      <dgm:spPr/>
      <dgm:t>
        <a:bodyPr/>
        <a:lstStyle/>
        <a:p>
          <a:endParaRPr lang="en-US"/>
        </a:p>
      </dgm:t>
    </dgm:pt>
    <dgm:pt modelId="{FF2A04DF-D4F4-4CE4-8C3A-3E9B620D7374}" type="sibTrans" cxnId="{50BDB10A-81C0-477C-B344-9F592E41FD44}">
      <dgm:prSet/>
      <dgm:spPr/>
      <dgm:t>
        <a:bodyPr/>
        <a:lstStyle/>
        <a:p>
          <a:endParaRPr lang="en-US"/>
        </a:p>
      </dgm:t>
    </dgm:pt>
    <dgm:pt modelId="{FBB5CE06-5DFB-40EC-98CA-61A4ACDA98B7}">
      <dgm:prSet/>
      <dgm:spPr/>
      <dgm:t>
        <a:bodyPr/>
        <a:lstStyle/>
        <a:p>
          <a:r>
            <a:rPr lang="cs-CZ"/>
            <a:t>umělé </a:t>
          </a:r>
          <a:endParaRPr lang="en-US"/>
        </a:p>
      </dgm:t>
    </dgm:pt>
    <dgm:pt modelId="{3896EF2D-5F18-4204-AA27-033BB1411D8A}" type="parTrans" cxnId="{0A392C6A-343D-4F8F-A33A-2C404F218162}">
      <dgm:prSet/>
      <dgm:spPr/>
      <dgm:t>
        <a:bodyPr/>
        <a:lstStyle/>
        <a:p>
          <a:endParaRPr lang="en-US"/>
        </a:p>
      </dgm:t>
    </dgm:pt>
    <dgm:pt modelId="{105AC400-D7CA-4A1E-851B-FE0B98A1346E}" type="sibTrans" cxnId="{0A392C6A-343D-4F8F-A33A-2C404F218162}">
      <dgm:prSet/>
      <dgm:spPr/>
      <dgm:t>
        <a:bodyPr/>
        <a:lstStyle/>
        <a:p>
          <a:endParaRPr lang="en-US"/>
        </a:p>
      </dgm:t>
    </dgm:pt>
    <dgm:pt modelId="{3286C742-8F0E-419C-AC34-48FBC9AD2CAD}" type="pres">
      <dgm:prSet presAssocID="{F2F0535D-A7AD-487A-B752-26E0A0BA7BD8}" presName="vert0" presStyleCnt="0">
        <dgm:presLayoutVars>
          <dgm:dir/>
          <dgm:animOne val="branch"/>
          <dgm:animLvl val="lvl"/>
        </dgm:presLayoutVars>
      </dgm:prSet>
      <dgm:spPr/>
    </dgm:pt>
    <dgm:pt modelId="{4BADB55E-549B-495D-9347-E741E71CCB19}" type="pres">
      <dgm:prSet presAssocID="{0726B727-3A3D-4508-864A-29C04E1BE0EE}" presName="thickLine" presStyleLbl="alignNode1" presStyleIdx="0" presStyleCnt="3"/>
      <dgm:spPr/>
    </dgm:pt>
    <dgm:pt modelId="{90746243-8EF4-4F92-861C-3F2E60DF55C9}" type="pres">
      <dgm:prSet presAssocID="{0726B727-3A3D-4508-864A-29C04E1BE0EE}" presName="horz1" presStyleCnt="0"/>
      <dgm:spPr/>
    </dgm:pt>
    <dgm:pt modelId="{833AAF77-2423-4D41-BCED-BEDA6E52ABEA}" type="pres">
      <dgm:prSet presAssocID="{0726B727-3A3D-4508-864A-29C04E1BE0EE}" presName="tx1" presStyleLbl="revTx" presStyleIdx="0" presStyleCnt="3"/>
      <dgm:spPr/>
    </dgm:pt>
    <dgm:pt modelId="{AC942AFE-56DF-4B1D-B0D4-EEAEF907683B}" type="pres">
      <dgm:prSet presAssocID="{0726B727-3A3D-4508-864A-29C04E1BE0EE}" presName="vert1" presStyleCnt="0"/>
      <dgm:spPr/>
    </dgm:pt>
    <dgm:pt modelId="{F1B0D365-FC1E-40A2-B60F-BDF4CC7CCDCD}" type="pres">
      <dgm:prSet presAssocID="{59999F29-79E6-4D8C-9AEF-1BFA15517F61}" presName="thickLine" presStyleLbl="alignNode1" presStyleIdx="1" presStyleCnt="3"/>
      <dgm:spPr/>
    </dgm:pt>
    <dgm:pt modelId="{F409B066-B827-4C1D-8AB7-1458BBF9978C}" type="pres">
      <dgm:prSet presAssocID="{59999F29-79E6-4D8C-9AEF-1BFA15517F61}" presName="horz1" presStyleCnt="0"/>
      <dgm:spPr/>
    </dgm:pt>
    <dgm:pt modelId="{BE69CB4D-AFDE-44B7-85EB-930CABDC36D6}" type="pres">
      <dgm:prSet presAssocID="{59999F29-79E6-4D8C-9AEF-1BFA15517F61}" presName="tx1" presStyleLbl="revTx" presStyleIdx="1" presStyleCnt="3"/>
      <dgm:spPr/>
    </dgm:pt>
    <dgm:pt modelId="{C23F5575-8217-48C9-B825-CB93E69B727E}" type="pres">
      <dgm:prSet presAssocID="{59999F29-79E6-4D8C-9AEF-1BFA15517F61}" presName="vert1" presStyleCnt="0"/>
      <dgm:spPr/>
    </dgm:pt>
    <dgm:pt modelId="{31F9BDAC-F643-413F-8A01-29D8E58DB2B8}" type="pres">
      <dgm:prSet presAssocID="{FBB5CE06-5DFB-40EC-98CA-61A4ACDA98B7}" presName="thickLine" presStyleLbl="alignNode1" presStyleIdx="2" presStyleCnt="3"/>
      <dgm:spPr/>
    </dgm:pt>
    <dgm:pt modelId="{9A986E02-676C-4874-82C1-7C6276D4BFC0}" type="pres">
      <dgm:prSet presAssocID="{FBB5CE06-5DFB-40EC-98CA-61A4ACDA98B7}" presName="horz1" presStyleCnt="0"/>
      <dgm:spPr/>
    </dgm:pt>
    <dgm:pt modelId="{88929367-0EB2-4BF8-B49B-4F28C7AC1B4B}" type="pres">
      <dgm:prSet presAssocID="{FBB5CE06-5DFB-40EC-98CA-61A4ACDA98B7}" presName="tx1" presStyleLbl="revTx" presStyleIdx="2" presStyleCnt="3"/>
      <dgm:spPr/>
    </dgm:pt>
    <dgm:pt modelId="{DA5762A5-06E7-4407-95F9-DEE693B3D248}" type="pres">
      <dgm:prSet presAssocID="{FBB5CE06-5DFB-40EC-98CA-61A4ACDA98B7}" presName="vert1" presStyleCnt="0"/>
      <dgm:spPr/>
    </dgm:pt>
  </dgm:ptLst>
  <dgm:cxnLst>
    <dgm:cxn modelId="{50BDB10A-81C0-477C-B344-9F592E41FD44}" srcId="{F2F0535D-A7AD-487A-B752-26E0A0BA7BD8}" destId="{59999F29-79E6-4D8C-9AEF-1BFA15517F61}" srcOrd="1" destOrd="0" parTransId="{AA0C7F4A-3B6B-43FB-A4E4-3127A8DE8689}" sibTransId="{FF2A04DF-D4F4-4CE4-8C3A-3E9B620D7374}"/>
    <dgm:cxn modelId="{808D9523-C0E3-46DC-BD87-5310ED8DB9C8}" type="presOf" srcId="{FBB5CE06-5DFB-40EC-98CA-61A4ACDA98B7}" destId="{88929367-0EB2-4BF8-B49B-4F28C7AC1B4B}" srcOrd="0" destOrd="0" presId="urn:microsoft.com/office/officeart/2008/layout/LinedList"/>
    <dgm:cxn modelId="{0A392C6A-343D-4F8F-A33A-2C404F218162}" srcId="{F2F0535D-A7AD-487A-B752-26E0A0BA7BD8}" destId="{FBB5CE06-5DFB-40EC-98CA-61A4ACDA98B7}" srcOrd="2" destOrd="0" parTransId="{3896EF2D-5F18-4204-AA27-033BB1411D8A}" sibTransId="{105AC400-D7CA-4A1E-851B-FE0B98A1346E}"/>
    <dgm:cxn modelId="{A9DA6A54-455D-4B02-94CA-92044C6EFFF5}" type="presOf" srcId="{59999F29-79E6-4D8C-9AEF-1BFA15517F61}" destId="{BE69CB4D-AFDE-44B7-85EB-930CABDC36D6}" srcOrd="0" destOrd="0" presId="urn:microsoft.com/office/officeart/2008/layout/LinedList"/>
    <dgm:cxn modelId="{B9772F86-4B54-4500-A13A-BAE966DFF337}" type="presOf" srcId="{0726B727-3A3D-4508-864A-29C04E1BE0EE}" destId="{833AAF77-2423-4D41-BCED-BEDA6E52ABEA}" srcOrd="0" destOrd="0" presId="urn:microsoft.com/office/officeart/2008/layout/LinedList"/>
    <dgm:cxn modelId="{BCA47E87-2618-4C6A-8388-D5F48DA99C67}" srcId="{F2F0535D-A7AD-487A-B752-26E0A0BA7BD8}" destId="{0726B727-3A3D-4508-864A-29C04E1BE0EE}" srcOrd="0" destOrd="0" parTransId="{C190F456-A4BF-49B0-A60F-A59C03C1B73D}" sibTransId="{6EC35B4F-14BB-4E9D-B893-8F0EDA8BCA4A}"/>
    <dgm:cxn modelId="{D1444CFA-CA2E-4A2C-87E2-1401EB01B8EF}" type="presOf" srcId="{F2F0535D-A7AD-487A-B752-26E0A0BA7BD8}" destId="{3286C742-8F0E-419C-AC34-48FBC9AD2CAD}" srcOrd="0" destOrd="0" presId="urn:microsoft.com/office/officeart/2008/layout/LinedList"/>
    <dgm:cxn modelId="{28BE978B-16BA-44AD-A191-EFDC78F6EE3E}" type="presParOf" srcId="{3286C742-8F0E-419C-AC34-48FBC9AD2CAD}" destId="{4BADB55E-549B-495D-9347-E741E71CCB19}" srcOrd="0" destOrd="0" presId="urn:microsoft.com/office/officeart/2008/layout/LinedList"/>
    <dgm:cxn modelId="{9F7C8C24-FE12-40E5-B991-006097A27A1A}" type="presParOf" srcId="{3286C742-8F0E-419C-AC34-48FBC9AD2CAD}" destId="{90746243-8EF4-4F92-861C-3F2E60DF55C9}" srcOrd="1" destOrd="0" presId="urn:microsoft.com/office/officeart/2008/layout/LinedList"/>
    <dgm:cxn modelId="{9D1C2A12-B20F-4A83-A58B-FEDC6898B6AF}" type="presParOf" srcId="{90746243-8EF4-4F92-861C-3F2E60DF55C9}" destId="{833AAF77-2423-4D41-BCED-BEDA6E52ABEA}" srcOrd="0" destOrd="0" presId="urn:microsoft.com/office/officeart/2008/layout/LinedList"/>
    <dgm:cxn modelId="{8CDC3064-9180-49D5-8A5B-E29CDEA84E2B}" type="presParOf" srcId="{90746243-8EF4-4F92-861C-3F2E60DF55C9}" destId="{AC942AFE-56DF-4B1D-B0D4-EEAEF907683B}" srcOrd="1" destOrd="0" presId="urn:microsoft.com/office/officeart/2008/layout/LinedList"/>
    <dgm:cxn modelId="{09F7AC35-122E-46C5-9634-CE264E23ECC9}" type="presParOf" srcId="{3286C742-8F0E-419C-AC34-48FBC9AD2CAD}" destId="{F1B0D365-FC1E-40A2-B60F-BDF4CC7CCDCD}" srcOrd="2" destOrd="0" presId="urn:microsoft.com/office/officeart/2008/layout/LinedList"/>
    <dgm:cxn modelId="{328A8157-0A91-40BF-8FB4-48F1EE99200A}" type="presParOf" srcId="{3286C742-8F0E-419C-AC34-48FBC9AD2CAD}" destId="{F409B066-B827-4C1D-8AB7-1458BBF9978C}" srcOrd="3" destOrd="0" presId="urn:microsoft.com/office/officeart/2008/layout/LinedList"/>
    <dgm:cxn modelId="{7764E625-F9A6-425D-8DDE-54FE5F8B9311}" type="presParOf" srcId="{F409B066-B827-4C1D-8AB7-1458BBF9978C}" destId="{BE69CB4D-AFDE-44B7-85EB-930CABDC36D6}" srcOrd="0" destOrd="0" presId="urn:microsoft.com/office/officeart/2008/layout/LinedList"/>
    <dgm:cxn modelId="{657307C3-32C6-448A-B53A-912DF7F91181}" type="presParOf" srcId="{F409B066-B827-4C1D-8AB7-1458BBF9978C}" destId="{C23F5575-8217-48C9-B825-CB93E69B727E}" srcOrd="1" destOrd="0" presId="urn:microsoft.com/office/officeart/2008/layout/LinedList"/>
    <dgm:cxn modelId="{F8E2E26B-29E2-4041-97D6-A7BCF991FA12}" type="presParOf" srcId="{3286C742-8F0E-419C-AC34-48FBC9AD2CAD}" destId="{31F9BDAC-F643-413F-8A01-29D8E58DB2B8}" srcOrd="4" destOrd="0" presId="urn:microsoft.com/office/officeart/2008/layout/LinedList"/>
    <dgm:cxn modelId="{A265F324-7C3D-4232-AE42-6F8C1405072F}" type="presParOf" srcId="{3286C742-8F0E-419C-AC34-48FBC9AD2CAD}" destId="{9A986E02-676C-4874-82C1-7C6276D4BFC0}" srcOrd="5" destOrd="0" presId="urn:microsoft.com/office/officeart/2008/layout/LinedList"/>
    <dgm:cxn modelId="{332F2EA7-042D-4403-92C4-05AB37FAAAA6}" type="presParOf" srcId="{9A986E02-676C-4874-82C1-7C6276D4BFC0}" destId="{88929367-0EB2-4BF8-B49B-4F28C7AC1B4B}" srcOrd="0" destOrd="0" presId="urn:microsoft.com/office/officeart/2008/layout/LinedList"/>
    <dgm:cxn modelId="{55596AB7-CDE7-4E65-83BB-100FDD380080}" type="presParOf" srcId="{9A986E02-676C-4874-82C1-7C6276D4BFC0}" destId="{DA5762A5-06E7-4407-95F9-DEE693B3D24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F549D5-A214-4C75-BA7F-E17B3A2361A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BA42922-4E93-4407-965F-1CA106F4D51B}">
      <dgm:prSet/>
      <dgm:spPr/>
      <dgm:t>
        <a:bodyPr/>
        <a:lstStyle/>
        <a:p>
          <a:r>
            <a:rPr lang="cs-CZ" b="1"/>
            <a:t>Členění z pohledu působících podnětů</a:t>
          </a:r>
          <a:endParaRPr lang="en-US"/>
        </a:p>
      </dgm:t>
    </dgm:pt>
    <dgm:pt modelId="{3C2451B3-A0BE-43AF-A482-40B25A3021A4}" type="parTrans" cxnId="{A57ED109-ADD2-44EF-82EB-EC83F32D3554}">
      <dgm:prSet/>
      <dgm:spPr/>
      <dgm:t>
        <a:bodyPr/>
        <a:lstStyle/>
        <a:p>
          <a:endParaRPr lang="en-US"/>
        </a:p>
      </dgm:t>
    </dgm:pt>
    <dgm:pt modelId="{669F4DC2-3EEC-48B8-A884-A3B360B4620C}" type="sibTrans" cxnId="{A57ED109-ADD2-44EF-82EB-EC83F32D3554}">
      <dgm:prSet/>
      <dgm:spPr/>
      <dgm:t>
        <a:bodyPr/>
        <a:lstStyle/>
        <a:p>
          <a:endParaRPr lang="en-US"/>
        </a:p>
      </dgm:t>
    </dgm:pt>
    <dgm:pt modelId="{4A197B78-A040-4258-8978-A64650ECBFDD}">
      <dgm:prSet/>
      <dgm:spPr/>
      <dgm:t>
        <a:bodyPr/>
        <a:lstStyle/>
        <a:p>
          <a:r>
            <a:rPr lang="cs-CZ"/>
            <a:t>co do frekvence (podnětově chudé x přesycené)</a:t>
          </a:r>
          <a:endParaRPr lang="en-US"/>
        </a:p>
      </dgm:t>
    </dgm:pt>
    <dgm:pt modelId="{A4B93D3D-1E49-4443-9A4E-6A15BFB1E95E}" type="parTrans" cxnId="{06C5F675-4A1B-4CF7-ABF2-C1B884EC7A75}">
      <dgm:prSet/>
      <dgm:spPr/>
      <dgm:t>
        <a:bodyPr/>
        <a:lstStyle/>
        <a:p>
          <a:endParaRPr lang="en-US"/>
        </a:p>
      </dgm:t>
    </dgm:pt>
    <dgm:pt modelId="{0BA3551E-DD1F-469E-B613-D669DCCCF8DB}" type="sibTrans" cxnId="{06C5F675-4A1B-4CF7-ABF2-C1B884EC7A75}">
      <dgm:prSet/>
      <dgm:spPr/>
      <dgm:t>
        <a:bodyPr/>
        <a:lstStyle/>
        <a:p>
          <a:endParaRPr lang="en-US"/>
        </a:p>
      </dgm:t>
    </dgm:pt>
    <dgm:pt modelId="{6CCEC739-F320-4B71-8FCB-502233A635EF}">
      <dgm:prSet/>
      <dgm:spPr/>
      <dgm:t>
        <a:bodyPr/>
        <a:lstStyle/>
        <a:p>
          <a:r>
            <a:rPr lang="cs-CZ"/>
            <a:t>pestrosti (jednostranné x mnohostranné)</a:t>
          </a:r>
          <a:endParaRPr lang="en-US"/>
        </a:p>
      </dgm:t>
    </dgm:pt>
    <dgm:pt modelId="{0A8A0F77-5EBF-496E-BA02-5D3F7B266923}" type="parTrans" cxnId="{E99D1508-4A32-455D-8242-761A27F42938}">
      <dgm:prSet/>
      <dgm:spPr/>
      <dgm:t>
        <a:bodyPr/>
        <a:lstStyle/>
        <a:p>
          <a:endParaRPr lang="en-US"/>
        </a:p>
      </dgm:t>
    </dgm:pt>
    <dgm:pt modelId="{FFA03837-A343-4225-BCF4-C0BFAF64E6B4}" type="sibTrans" cxnId="{E99D1508-4A32-455D-8242-761A27F42938}">
      <dgm:prSet/>
      <dgm:spPr/>
      <dgm:t>
        <a:bodyPr/>
        <a:lstStyle/>
        <a:p>
          <a:endParaRPr lang="en-US"/>
        </a:p>
      </dgm:t>
    </dgm:pt>
    <dgm:pt modelId="{ACCC673D-1410-473C-A361-A550A78A0A9D}">
      <dgm:prSet/>
      <dgm:spPr/>
      <dgm:t>
        <a:bodyPr/>
        <a:lstStyle/>
        <a:p>
          <a:r>
            <a:rPr lang="cs-CZ"/>
            <a:t>kvality (vadné x zdravé)</a:t>
          </a:r>
          <a:endParaRPr lang="en-US"/>
        </a:p>
      </dgm:t>
    </dgm:pt>
    <dgm:pt modelId="{A1B9210F-3EC2-43CD-985F-85C1914B5A70}" type="parTrans" cxnId="{73E9A153-0465-4423-93AC-E1585C1D4DF4}">
      <dgm:prSet/>
      <dgm:spPr/>
      <dgm:t>
        <a:bodyPr/>
        <a:lstStyle/>
        <a:p>
          <a:endParaRPr lang="en-US"/>
        </a:p>
      </dgm:t>
    </dgm:pt>
    <dgm:pt modelId="{6A1B487D-0AD8-4097-884A-6ECB0FA03045}" type="sibTrans" cxnId="{73E9A153-0465-4423-93AC-E1585C1D4DF4}">
      <dgm:prSet/>
      <dgm:spPr/>
      <dgm:t>
        <a:bodyPr/>
        <a:lstStyle/>
        <a:p>
          <a:endParaRPr lang="en-US"/>
        </a:p>
      </dgm:t>
    </dgm:pt>
    <dgm:pt modelId="{07675424-13C9-4478-8A13-39EA9D67A2D1}" type="pres">
      <dgm:prSet presAssocID="{12F549D5-A214-4C75-BA7F-E17B3A2361AE}" presName="linear" presStyleCnt="0">
        <dgm:presLayoutVars>
          <dgm:animLvl val="lvl"/>
          <dgm:resizeHandles val="exact"/>
        </dgm:presLayoutVars>
      </dgm:prSet>
      <dgm:spPr/>
    </dgm:pt>
    <dgm:pt modelId="{F3D99FF7-C4B3-4C45-93F2-7C05566DC976}" type="pres">
      <dgm:prSet presAssocID="{2BA42922-4E93-4407-965F-1CA106F4D51B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DAF79DE-0338-42A5-A8A7-2A4A20EADE97}" type="pres">
      <dgm:prSet presAssocID="{2BA42922-4E93-4407-965F-1CA106F4D51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5372003-997B-4BB9-9CFD-E6736CE1302D}" type="presOf" srcId="{4A197B78-A040-4258-8978-A64650ECBFDD}" destId="{BDAF79DE-0338-42A5-A8A7-2A4A20EADE97}" srcOrd="0" destOrd="0" presId="urn:microsoft.com/office/officeart/2005/8/layout/vList2"/>
    <dgm:cxn modelId="{43666C07-1863-48D5-8BF8-5A998772E741}" type="presOf" srcId="{6CCEC739-F320-4B71-8FCB-502233A635EF}" destId="{BDAF79DE-0338-42A5-A8A7-2A4A20EADE97}" srcOrd="0" destOrd="1" presId="urn:microsoft.com/office/officeart/2005/8/layout/vList2"/>
    <dgm:cxn modelId="{E99D1508-4A32-455D-8242-761A27F42938}" srcId="{2BA42922-4E93-4407-965F-1CA106F4D51B}" destId="{6CCEC739-F320-4B71-8FCB-502233A635EF}" srcOrd="1" destOrd="0" parTransId="{0A8A0F77-5EBF-496E-BA02-5D3F7B266923}" sibTransId="{FFA03837-A343-4225-BCF4-C0BFAF64E6B4}"/>
    <dgm:cxn modelId="{A57ED109-ADD2-44EF-82EB-EC83F32D3554}" srcId="{12F549D5-A214-4C75-BA7F-E17B3A2361AE}" destId="{2BA42922-4E93-4407-965F-1CA106F4D51B}" srcOrd="0" destOrd="0" parTransId="{3C2451B3-A0BE-43AF-A482-40B25A3021A4}" sibTransId="{669F4DC2-3EEC-48B8-A884-A3B360B4620C}"/>
    <dgm:cxn modelId="{03E38D1C-9B53-43F8-AD6D-2F2F981EB616}" type="presOf" srcId="{ACCC673D-1410-473C-A361-A550A78A0A9D}" destId="{BDAF79DE-0338-42A5-A8A7-2A4A20EADE97}" srcOrd="0" destOrd="2" presId="urn:microsoft.com/office/officeart/2005/8/layout/vList2"/>
    <dgm:cxn modelId="{512F4B5E-E37E-4FFD-9B68-F6D79ED1E6C4}" type="presOf" srcId="{2BA42922-4E93-4407-965F-1CA106F4D51B}" destId="{F3D99FF7-C4B3-4C45-93F2-7C05566DC976}" srcOrd="0" destOrd="0" presId="urn:microsoft.com/office/officeart/2005/8/layout/vList2"/>
    <dgm:cxn modelId="{73E9A153-0465-4423-93AC-E1585C1D4DF4}" srcId="{2BA42922-4E93-4407-965F-1CA106F4D51B}" destId="{ACCC673D-1410-473C-A361-A550A78A0A9D}" srcOrd="2" destOrd="0" parTransId="{A1B9210F-3EC2-43CD-985F-85C1914B5A70}" sibTransId="{6A1B487D-0AD8-4097-884A-6ECB0FA03045}"/>
    <dgm:cxn modelId="{06C5F675-4A1B-4CF7-ABF2-C1B884EC7A75}" srcId="{2BA42922-4E93-4407-965F-1CA106F4D51B}" destId="{4A197B78-A040-4258-8978-A64650ECBFDD}" srcOrd="0" destOrd="0" parTransId="{A4B93D3D-1E49-4443-9A4E-6A15BFB1E95E}" sibTransId="{0BA3551E-DD1F-469E-B613-D669DCCCF8DB}"/>
    <dgm:cxn modelId="{CE2E268C-43ED-4573-87A7-080224EF5D91}" type="presOf" srcId="{12F549D5-A214-4C75-BA7F-E17B3A2361AE}" destId="{07675424-13C9-4478-8A13-39EA9D67A2D1}" srcOrd="0" destOrd="0" presId="urn:microsoft.com/office/officeart/2005/8/layout/vList2"/>
    <dgm:cxn modelId="{CC16D787-A754-424B-AABA-EDD3BA9963B5}" type="presParOf" srcId="{07675424-13C9-4478-8A13-39EA9D67A2D1}" destId="{F3D99FF7-C4B3-4C45-93F2-7C05566DC976}" srcOrd="0" destOrd="0" presId="urn:microsoft.com/office/officeart/2005/8/layout/vList2"/>
    <dgm:cxn modelId="{88D2B547-3D1E-47FE-9A91-6984C9F61AF9}" type="presParOf" srcId="{07675424-13C9-4478-8A13-39EA9D67A2D1}" destId="{BDAF79DE-0338-42A5-A8A7-2A4A20EADE9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63BEA2-B71F-4803-BA33-BCE35F26F774}" type="doc">
      <dgm:prSet loTypeId="urn:microsoft.com/office/officeart/2005/8/layout/hierarchy3" loCatId="hierarchy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00C5BC28-A62C-4FA6-B507-FB45AC3DC3B6}">
      <dgm:prSet/>
      <dgm:spPr/>
      <dgm:t>
        <a:bodyPr/>
        <a:lstStyle/>
        <a:p>
          <a:r>
            <a:rPr lang="cs-CZ" b="1"/>
            <a:t>prostředí závadové, deviační, které vede až k závažnému ohrožení</a:t>
          </a:r>
          <a:r>
            <a:rPr lang="cs-CZ"/>
            <a:t> </a:t>
          </a:r>
          <a:r>
            <a:rPr lang="cs-CZ" b="1"/>
            <a:t>osobnosti</a:t>
          </a:r>
          <a:r>
            <a:rPr lang="cs-CZ"/>
            <a:t> </a:t>
          </a:r>
          <a:endParaRPr lang="en-US"/>
        </a:p>
      </dgm:t>
    </dgm:pt>
    <dgm:pt modelId="{6CA65DA6-5CA8-4143-95CA-BE2AC62D884B}" type="parTrans" cxnId="{460B8553-3824-4132-A18B-934A8D9D91E5}">
      <dgm:prSet/>
      <dgm:spPr/>
      <dgm:t>
        <a:bodyPr/>
        <a:lstStyle/>
        <a:p>
          <a:endParaRPr lang="en-US"/>
        </a:p>
      </dgm:t>
    </dgm:pt>
    <dgm:pt modelId="{049EB8F3-924F-481B-86DA-6A80A43D6B81}" type="sibTrans" cxnId="{460B8553-3824-4132-A18B-934A8D9D91E5}">
      <dgm:prSet/>
      <dgm:spPr/>
      <dgm:t>
        <a:bodyPr/>
        <a:lstStyle/>
        <a:p>
          <a:endParaRPr lang="en-US"/>
        </a:p>
      </dgm:t>
    </dgm:pt>
    <dgm:pt modelId="{F422D2F5-168B-4577-9B9A-96E9FB7241B2}">
      <dgm:prSet/>
      <dgm:spPr/>
      <dgm:t>
        <a:bodyPr/>
        <a:lstStyle/>
        <a:p>
          <a:r>
            <a:rPr lang="cs-CZ"/>
            <a:t>(recidiva, prostituce, závislosti, gangy, atd.)</a:t>
          </a:r>
          <a:endParaRPr lang="en-US"/>
        </a:p>
      </dgm:t>
    </dgm:pt>
    <dgm:pt modelId="{5803F4F9-EAB9-4C1A-A21E-E1043433777C}" type="parTrans" cxnId="{09A0B4F3-B219-4F7E-B664-8A721E3ADE8F}">
      <dgm:prSet/>
      <dgm:spPr/>
      <dgm:t>
        <a:bodyPr/>
        <a:lstStyle/>
        <a:p>
          <a:endParaRPr lang="en-US"/>
        </a:p>
      </dgm:t>
    </dgm:pt>
    <dgm:pt modelId="{911E8678-AC60-4C74-AF0B-0ACB9E06E4BF}" type="sibTrans" cxnId="{09A0B4F3-B219-4F7E-B664-8A721E3ADE8F}">
      <dgm:prSet/>
      <dgm:spPr/>
      <dgm:t>
        <a:bodyPr/>
        <a:lstStyle/>
        <a:p>
          <a:endParaRPr lang="en-US"/>
        </a:p>
      </dgm:t>
    </dgm:pt>
    <dgm:pt modelId="{7B320B83-43A6-4D23-AE00-922A49F0D054}" type="pres">
      <dgm:prSet presAssocID="{C963BEA2-B71F-4803-BA33-BCE35F26F77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ADC75E0-6BB9-4E3D-B0C9-FDEA9631AD64}" type="pres">
      <dgm:prSet presAssocID="{00C5BC28-A62C-4FA6-B507-FB45AC3DC3B6}" presName="root" presStyleCnt="0"/>
      <dgm:spPr/>
    </dgm:pt>
    <dgm:pt modelId="{661A4D85-3035-4E12-8F33-2FEC93BBBC91}" type="pres">
      <dgm:prSet presAssocID="{00C5BC28-A62C-4FA6-B507-FB45AC3DC3B6}" presName="rootComposite" presStyleCnt="0"/>
      <dgm:spPr/>
    </dgm:pt>
    <dgm:pt modelId="{05351429-A048-427E-9FA0-9BDEC8465D6D}" type="pres">
      <dgm:prSet presAssocID="{00C5BC28-A62C-4FA6-B507-FB45AC3DC3B6}" presName="rootText" presStyleLbl="node1" presStyleIdx="0" presStyleCnt="2"/>
      <dgm:spPr/>
    </dgm:pt>
    <dgm:pt modelId="{BEA52CBE-902B-41C8-A4CF-992BB1444F8A}" type="pres">
      <dgm:prSet presAssocID="{00C5BC28-A62C-4FA6-B507-FB45AC3DC3B6}" presName="rootConnector" presStyleLbl="node1" presStyleIdx="0" presStyleCnt="2"/>
      <dgm:spPr/>
    </dgm:pt>
    <dgm:pt modelId="{18925C76-F4AE-4433-82BE-23B60CBFE366}" type="pres">
      <dgm:prSet presAssocID="{00C5BC28-A62C-4FA6-B507-FB45AC3DC3B6}" presName="childShape" presStyleCnt="0"/>
      <dgm:spPr/>
    </dgm:pt>
    <dgm:pt modelId="{3CB02E9D-FF8B-4BE4-88A8-9AB0FBA787B7}" type="pres">
      <dgm:prSet presAssocID="{F422D2F5-168B-4577-9B9A-96E9FB7241B2}" presName="root" presStyleCnt="0"/>
      <dgm:spPr/>
    </dgm:pt>
    <dgm:pt modelId="{14E94BDE-76D5-4B31-90FA-199716F09F3C}" type="pres">
      <dgm:prSet presAssocID="{F422D2F5-168B-4577-9B9A-96E9FB7241B2}" presName="rootComposite" presStyleCnt="0"/>
      <dgm:spPr/>
    </dgm:pt>
    <dgm:pt modelId="{70586123-C4A9-4306-ABD5-1744E8231E81}" type="pres">
      <dgm:prSet presAssocID="{F422D2F5-168B-4577-9B9A-96E9FB7241B2}" presName="rootText" presStyleLbl="node1" presStyleIdx="1" presStyleCnt="2"/>
      <dgm:spPr/>
    </dgm:pt>
    <dgm:pt modelId="{DE0D55B7-C884-4154-9CB1-6D18087ADEFC}" type="pres">
      <dgm:prSet presAssocID="{F422D2F5-168B-4577-9B9A-96E9FB7241B2}" presName="rootConnector" presStyleLbl="node1" presStyleIdx="1" presStyleCnt="2"/>
      <dgm:spPr/>
    </dgm:pt>
    <dgm:pt modelId="{95BA638B-B192-4C8E-B027-C18E278CC1FE}" type="pres">
      <dgm:prSet presAssocID="{F422D2F5-168B-4577-9B9A-96E9FB7241B2}" presName="childShape" presStyleCnt="0"/>
      <dgm:spPr/>
    </dgm:pt>
  </dgm:ptLst>
  <dgm:cxnLst>
    <dgm:cxn modelId="{2DDC0B07-DFC7-40C8-BB63-CB6A25C8702B}" type="presOf" srcId="{00C5BC28-A62C-4FA6-B507-FB45AC3DC3B6}" destId="{05351429-A048-427E-9FA0-9BDEC8465D6D}" srcOrd="0" destOrd="0" presId="urn:microsoft.com/office/officeart/2005/8/layout/hierarchy3"/>
    <dgm:cxn modelId="{BCBABB1C-6709-4013-A463-8E8B58D5FE5C}" type="presOf" srcId="{00C5BC28-A62C-4FA6-B507-FB45AC3DC3B6}" destId="{BEA52CBE-902B-41C8-A4CF-992BB1444F8A}" srcOrd="1" destOrd="0" presId="urn:microsoft.com/office/officeart/2005/8/layout/hierarchy3"/>
    <dgm:cxn modelId="{460B8553-3824-4132-A18B-934A8D9D91E5}" srcId="{C963BEA2-B71F-4803-BA33-BCE35F26F774}" destId="{00C5BC28-A62C-4FA6-B507-FB45AC3DC3B6}" srcOrd="0" destOrd="0" parTransId="{6CA65DA6-5CA8-4143-95CA-BE2AC62D884B}" sibTransId="{049EB8F3-924F-481B-86DA-6A80A43D6B81}"/>
    <dgm:cxn modelId="{8BC14583-46C0-457A-8DD5-C10744DF8D39}" type="presOf" srcId="{F422D2F5-168B-4577-9B9A-96E9FB7241B2}" destId="{70586123-C4A9-4306-ABD5-1744E8231E81}" srcOrd="0" destOrd="0" presId="urn:microsoft.com/office/officeart/2005/8/layout/hierarchy3"/>
    <dgm:cxn modelId="{09A0B4F3-B219-4F7E-B664-8A721E3ADE8F}" srcId="{C963BEA2-B71F-4803-BA33-BCE35F26F774}" destId="{F422D2F5-168B-4577-9B9A-96E9FB7241B2}" srcOrd="1" destOrd="0" parTransId="{5803F4F9-EAB9-4C1A-A21E-E1043433777C}" sibTransId="{911E8678-AC60-4C74-AF0B-0ACB9E06E4BF}"/>
    <dgm:cxn modelId="{F12BD6F8-6D38-4B47-88CD-FDC58BCEB5AD}" type="presOf" srcId="{C963BEA2-B71F-4803-BA33-BCE35F26F774}" destId="{7B320B83-43A6-4D23-AE00-922A49F0D054}" srcOrd="0" destOrd="0" presId="urn:microsoft.com/office/officeart/2005/8/layout/hierarchy3"/>
    <dgm:cxn modelId="{B00F5DFE-042F-4C34-BE1D-7FBE7AB0A998}" type="presOf" srcId="{F422D2F5-168B-4577-9B9A-96E9FB7241B2}" destId="{DE0D55B7-C884-4154-9CB1-6D18087ADEFC}" srcOrd="1" destOrd="0" presId="urn:microsoft.com/office/officeart/2005/8/layout/hierarchy3"/>
    <dgm:cxn modelId="{626BBCA9-D3D7-4AB5-9C26-6E972EBF1D97}" type="presParOf" srcId="{7B320B83-43A6-4D23-AE00-922A49F0D054}" destId="{5ADC75E0-6BB9-4E3D-B0C9-FDEA9631AD64}" srcOrd="0" destOrd="0" presId="urn:microsoft.com/office/officeart/2005/8/layout/hierarchy3"/>
    <dgm:cxn modelId="{62117606-27A7-4090-9378-BF12E2BD6CEE}" type="presParOf" srcId="{5ADC75E0-6BB9-4E3D-B0C9-FDEA9631AD64}" destId="{661A4D85-3035-4E12-8F33-2FEC93BBBC91}" srcOrd="0" destOrd="0" presId="urn:microsoft.com/office/officeart/2005/8/layout/hierarchy3"/>
    <dgm:cxn modelId="{7060E23A-BA7E-4755-B578-2102BA753CE3}" type="presParOf" srcId="{661A4D85-3035-4E12-8F33-2FEC93BBBC91}" destId="{05351429-A048-427E-9FA0-9BDEC8465D6D}" srcOrd="0" destOrd="0" presId="urn:microsoft.com/office/officeart/2005/8/layout/hierarchy3"/>
    <dgm:cxn modelId="{16E779C9-42A5-4F66-BAFD-A08C7D6B1A7E}" type="presParOf" srcId="{661A4D85-3035-4E12-8F33-2FEC93BBBC91}" destId="{BEA52CBE-902B-41C8-A4CF-992BB1444F8A}" srcOrd="1" destOrd="0" presId="urn:microsoft.com/office/officeart/2005/8/layout/hierarchy3"/>
    <dgm:cxn modelId="{C7E6B8DD-6673-40A5-B2F9-867D49FC10AD}" type="presParOf" srcId="{5ADC75E0-6BB9-4E3D-B0C9-FDEA9631AD64}" destId="{18925C76-F4AE-4433-82BE-23B60CBFE366}" srcOrd="1" destOrd="0" presId="urn:microsoft.com/office/officeart/2005/8/layout/hierarchy3"/>
    <dgm:cxn modelId="{F8249E38-4DAD-4B7A-BBA6-8F0C06197AD5}" type="presParOf" srcId="{7B320B83-43A6-4D23-AE00-922A49F0D054}" destId="{3CB02E9D-FF8B-4BE4-88A8-9AB0FBA787B7}" srcOrd="1" destOrd="0" presId="urn:microsoft.com/office/officeart/2005/8/layout/hierarchy3"/>
    <dgm:cxn modelId="{C5080D12-A36E-476F-AE39-1483AC07ACD2}" type="presParOf" srcId="{3CB02E9D-FF8B-4BE4-88A8-9AB0FBA787B7}" destId="{14E94BDE-76D5-4B31-90FA-199716F09F3C}" srcOrd="0" destOrd="0" presId="urn:microsoft.com/office/officeart/2005/8/layout/hierarchy3"/>
    <dgm:cxn modelId="{57681682-574B-4EB1-A6BD-61884FD256C1}" type="presParOf" srcId="{14E94BDE-76D5-4B31-90FA-199716F09F3C}" destId="{70586123-C4A9-4306-ABD5-1744E8231E81}" srcOrd="0" destOrd="0" presId="urn:microsoft.com/office/officeart/2005/8/layout/hierarchy3"/>
    <dgm:cxn modelId="{330665B8-2C83-4D1F-8826-550AC42AD355}" type="presParOf" srcId="{14E94BDE-76D5-4B31-90FA-199716F09F3C}" destId="{DE0D55B7-C884-4154-9CB1-6D18087ADEFC}" srcOrd="1" destOrd="0" presId="urn:microsoft.com/office/officeart/2005/8/layout/hierarchy3"/>
    <dgm:cxn modelId="{6128E1D4-7BF0-41D7-88B4-39822931A340}" type="presParOf" srcId="{3CB02E9D-FF8B-4BE4-88A8-9AB0FBA787B7}" destId="{95BA638B-B192-4C8E-B027-C18E278CC1F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A87102-852D-48E7-BAD2-97EA3043F91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7050660-87AA-43FC-9060-9F3FD3B68F66}">
      <dgm:prSet/>
      <dgm:spPr/>
      <dgm:t>
        <a:bodyPr/>
        <a:lstStyle/>
        <a:p>
          <a:r>
            <a:rPr lang="cs-CZ" b="1"/>
            <a:t>Rodina, škola, party, vrstevníci</a:t>
          </a:r>
          <a:endParaRPr lang="en-US"/>
        </a:p>
      </dgm:t>
    </dgm:pt>
    <dgm:pt modelId="{51B7F846-7240-4DFC-9254-95F897585625}" type="parTrans" cxnId="{A01E51AE-6CFA-4631-89ED-6FD51BB85323}">
      <dgm:prSet/>
      <dgm:spPr/>
      <dgm:t>
        <a:bodyPr/>
        <a:lstStyle/>
        <a:p>
          <a:endParaRPr lang="en-US"/>
        </a:p>
      </dgm:t>
    </dgm:pt>
    <dgm:pt modelId="{465F969B-533E-41BD-8B4C-E8AC6636FA8B}" type="sibTrans" cxnId="{A01E51AE-6CFA-4631-89ED-6FD51BB85323}">
      <dgm:prSet/>
      <dgm:spPr/>
      <dgm:t>
        <a:bodyPr/>
        <a:lstStyle/>
        <a:p>
          <a:endParaRPr lang="en-US"/>
        </a:p>
      </dgm:t>
    </dgm:pt>
    <dgm:pt modelId="{F5113B73-1C22-49E3-B7F7-A4C28048520E}">
      <dgm:prSet/>
      <dgm:spPr/>
      <dgm:t>
        <a:bodyPr/>
        <a:lstStyle/>
        <a:p>
          <a:r>
            <a:rPr lang="cs-CZ" b="1"/>
            <a:t>Lokální a regionální prostředí</a:t>
          </a:r>
          <a:endParaRPr lang="en-US"/>
        </a:p>
      </dgm:t>
    </dgm:pt>
    <dgm:pt modelId="{71F62B06-DFB5-4C2D-95F5-18328AA1EE69}" type="parTrans" cxnId="{4E6C7F6A-8463-49A4-A7EC-70A38D58241F}">
      <dgm:prSet/>
      <dgm:spPr/>
      <dgm:t>
        <a:bodyPr/>
        <a:lstStyle/>
        <a:p>
          <a:endParaRPr lang="en-US"/>
        </a:p>
      </dgm:t>
    </dgm:pt>
    <dgm:pt modelId="{BD7F4FD0-139C-41D6-A47A-68DDEDC3F62C}" type="sibTrans" cxnId="{4E6C7F6A-8463-49A4-A7EC-70A38D58241F}">
      <dgm:prSet/>
      <dgm:spPr/>
      <dgm:t>
        <a:bodyPr/>
        <a:lstStyle/>
        <a:p>
          <a:endParaRPr lang="en-US"/>
        </a:p>
      </dgm:t>
    </dgm:pt>
    <dgm:pt modelId="{D33D65D2-BC6C-4EC7-A2E5-9203E63B49D2}">
      <dgm:prSet/>
      <dgm:spPr/>
      <dgm:t>
        <a:bodyPr/>
        <a:lstStyle/>
        <a:p>
          <a:r>
            <a:rPr lang="cs-CZ" b="1"/>
            <a:t>Společnost (instituce), masmédia</a:t>
          </a:r>
          <a:endParaRPr lang="en-US"/>
        </a:p>
      </dgm:t>
    </dgm:pt>
    <dgm:pt modelId="{9A2349CA-6AB3-40F9-ACFE-2A7A2D92DD1E}" type="parTrans" cxnId="{951D4A7F-A9EF-451C-8652-A5C173DD3076}">
      <dgm:prSet/>
      <dgm:spPr/>
      <dgm:t>
        <a:bodyPr/>
        <a:lstStyle/>
        <a:p>
          <a:endParaRPr lang="en-US"/>
        </a:p>
      </dgm:t>
    </dgm:pt>
    <dgm:pt modelId="{2A20EE19-9A37-4886-BAA8-712A6649B706}" type="sibTrans" cxnId="{951D4A7F-A9EF-451C-8652-A5C173DD3076}">
      <dgm:prSet/>
      <dgm:spPr/>
      <dgm:t>
        <a:bodyPr/>
        <a:lstStyle/>
        <a:p>
          <a:endParaRPr lang="en-US"/>
        </a:p>
      </dgm:t>
    </dgm:pt>
    <dgm:pt modelId="{BEB83719-B66E-4F7B-83B1-8743995DFBE0}" type="pres">
      <dgm:prSet presAssocID="{EBA87102-852D-48E7-BAD2-97EA3043F91C}" presName="linear" presStyleCnt="0">
        <dgm:presLayoutVars>
          <dgm:animLvl val="lvl"/>
          <dgm:resizeHandles val="exact"/>
        </dgm:presLayoutVars>
      </dgm:prSet>
      <dgm:spPr/>
    </dgm:pt>
    <dgm:pt modelId="{3CE9C8FB-C1F4-4AF5-B954-A068558E8AC9}" type="pres">
      <dgm:prSet presAssocID="{27050660-87AA-43FC-9060-9F3FD3B68F6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5B85E5E-9710-4F0C-A523-A33BD4A379D8}" type="pres">
      <dgm:prSet presAssocID="{465F969B-533E-41BD-8B4C-E8AC6636FA8B}" presName="spacer" presStyleCnt="0"/>
      <dgm:spPr/>
    </dgm:pt>
    <dgm:pt modelId="{6EDFE3FC-B92D-4592-9895-4E4E018E01A2}" type="pres">
      <dgm:prSet presAssocID="{F5113B73-1C22-49E3-B7F7-A4C28048520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8367891-FDDB-421E-93BC-F736F877D6E9}" type="pres">
      <dgm:prSet presAssocID="{BD7F4FD0-139C-41D6-A47A-68DDEDC3F62C}" presName="spacer" presStyleCnt="0"/>
      <dgm:spPr/>
    </dgm:pt>
    <dgm:pt modelId="{4241247A-D463-40F2-B48A-3E39D1F1CB1F}" type="pres">
      <dgm:prSet presAssocID="{D33D65D2-BC6C-4EC7-A2E5-9203E63B49D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2397E02-E007-4385-9C66-2509B4663621}" type="presOf" srcId="{EBA87102-852D-48E7-BAD2-97EA3043F91C}" destId="{BEB83719-B66E-4F7B-83B1-8743995DFBE0}" srcOrd="0" destOrd="0" presId="urn:microsoft.com/office/officeart/2005/8/layout/vList2"/>
    <dgm:cxn modelId="{0160792D-026A-450E-B91F-E3E91F12BD89}" type="presOf" srcId="{D33D65D2-BC6C-4EC7-A2E5-9203E63B49D2}" destId="{4241247A-D463-40F2-B48A-3E39D1F1CB1F}" srcOrd="0" destOrd="0" presId="urn:microsoft.com/office/officeart/2005/8/layout/vList2"/>
    <dgm:cxn modelId="{4E6C7F6A-8463-49A4-A7EC-70A38D58241F}" srcId="{EBA87102-852D-48E7-BAD2-97EA3043F91C}" destId="{F5113B73-1C22-49E3-B7F7-A4C28048520E}" srcOrd="1" destOrd="0" parTransId="{71F62B06-DFB5-4C2D-95F5-18328AA1EE69}" sibTransId="{BD7F4FD0-139C-41D6-A47A-68DDEDC3F62C}"/>
    <dgm:cxn modelId="{423AAC5A-2238-466E-994C-1E08088F107A}" type="presOf" srcId="{27050660-87AA-43FC-9060-9F3FD3B68F66}" destId="{3CE9C8FB-C1F4-4AF5-B954-A068558E8AC9}" srcOrd="0" destOrd="0" presId="urn:microsoft.com/office/officeart/2005/8/layout/vList2"/>
    <dgm:cxn modelId="{951D4A7F-A9EF-451C-8652-A5C173DD3076}" srcId="{EBA87102-852D-48E7-BAD2-97EA3043F91C}" destId="{D33D65D2-BC6C-4EC7-A2E5-9203E63B49D2}" srcOrd="2" destOrd="0" parTransId="{9A2349CA-6AB3-40F9-ACFE-2A7A2D92DD1E}" sibTransId="{2A20EE19-9A37-4886-BAA8-712A6649B706}"/>
    <dgm:cxn modelId="{5662018D-B9A5-4230-B306-050B77C7D13D}" type="presOf" srcId="{F5113B73-1C22-49E3-B7F7-A4C28048520E}" destId="{6EDFE3FC-B92D-4592-9895-4E4E018E01A2}" srcOrd="0" destOrd="0" presId="urn:microsoft.com/office/officeart/2005/8/layout/vList2"/>
    <dgm:cxn modelId="{A01E51AE-6CFA-4631-89ED-6FD51BB85323}" srcId="{EBA87102-852D-48E7-BAD2-97EA3043F91C}" destId="{27050660-87AA-43FC-9060-9F3FD3B68F66}" srcOrd="0" destOrd="0" parTransId="{51B7F846-7240-4DFC-9254-95F897585625}" sibTransId="{465F969B-533E-41BD-8B4C-E8AC6636FA8B}"/>
    <dgm:cxn modelId="{DCBB1C4F-BDA7-42CB-B8F0-DAEAE82E52E5}" type="presParOf" srcId="{BEB83719-B66E-4F7B-83B1-8743995DFBE0}" destId="{3CE9C8FB-C1F4-4AF5-B954-A068558E8AC9}" srcOrd="0" destOrd="0" presId="urn:microsoft.com/office/officeart/2005/8/layout/vList2"/>
    <dgm:cxn modelId="{C760D75A-2C1E-41C5-A1CF-C1BDC642E714}" type="presParOf" srcId="{BEB83719-B66E-4F7B-83B1-8743995DFBE0}" destId="{25B85E5E-9710-4F0C-A523-A33BD4A379D8}" srcOrd="1" destOrd="0" presId="urn:microsoft.com/office/officeart/2005/8/layout/vList2"/>
    <dgm:cxn modelId="{59C43C28-F020-4FE0-B22C-4D921F50E00A}" type="presParOf" srcId="{BEB83719-B66E-4F7B-83B1-8743995DFBE0}" destId="{6EDFE3FC-B92D-4592-9895-4E4E018E01A2}" srcOrd="2" destOrd="0" presId="urn:microsoft.com/office/officeart/2005/8/layout/vList2"/>
    <dgm:cxn modelId="{DE5D2F3E-3A97-4887-AE90-448AF89CD71A}" type="presParOf" srcId="{BEB83719-B66E-4F7B-83B1-8743995DFBE0}" destId="{D8367891-FDDB-421E-93BC-F736F877D6E9}" srcOrd="3" destOrd="0" presId="urn:microsoft.com/office/officeart/2005/8/layout/vList2"/>
    <dgm:cxn modelId="{DDEB942D-0392-48A3-B4AF-91D4A1FEEEF8}" type="presParOf" srcId="{BEB83719-B66E-4F7B-83B1-8743995DFBE0}" destId="{4241247A-D463-40F2-B48A-3E39D1F1CB1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615BC82-7C8A-41D2-BA78-9BD21DB1F392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3A09A62-5D76-433D-90C6-CF82F30ACA63}">
      <dgm:prSet/>
      <dgm:spPr/>
      <dgm:t>
        <a:bodyPr/>
        <a:lstStyle/>
        <a:p>
          <a:r>
            <a:rPr lang="cs-CZ" b="1"/>
            <a:t>Bohatství bez práce</a:t>
          </a:r>
          <a:endParaRPr lang="en-US"/>
        </a:p>
      </dgm:t>
    </dgm:pt>
    <dgm:pt modelId="{1512E5F5-4C19-4164-BEA6-14C02E8EFFCA}" type="parTrans" cxnId="{A7F66214-D6D6-4552-BCD9-3E6258940BFA}">
      <dgm:prSet/>
      <dgm:spPr/>
      <dgm:t>
        <a:bodyPr/>
        <a:lstStyle/>
        <a:p>
          <a:endParaRPr lang="en-US"/>
        </a:p>
      </dgm:t>
    </dgm:pt>
    <dgm:pt modelId="{4FC6A325-06C6-4164-8578-DD2FF2050F6A}" type="sibTrans" cxnId="{A7F66214-D6D6-4552-BCD9-3E6258940BFA}">
      <dgm:prSet/>
      <dgm:spPr/>
      <dgm:t>
        <a:bodyPr/>
        <a:lstStyle/>
        <a:p>
          <a:endParaRPr lang="en-US"/>
        </a:p>
      </dgm:t>
    </dgm:pt>
    <dgm:pt modelId="{017CEF54-C249-4019-939B-B31563CBFFBA}">
      <dgm:prSet/>
      <dgm:spPr/>
      <dgm:t>
        <a:bodyPr/>
        <a:lstStyle/>
        <a:p>
          <a:r>
            <a:rPr lang="cs-CZ" b="1"/>
            <a:t>Požitek bez svědomí</a:t>
          </a:r>
          <a:endParaRPr lang="en-US"/>
        </a:p>
      </dgm:t>
    </dgm:pt>
    <dgm:pt modelId="{BC9EDDD6-3AC4-4912-B83B-065EDCBDCA71}" type="parTrans" cxnId="{A36CA616-6379-40D7-802B-070D6DCF2236}">
      <dgm:prSet/>
      <dgm:spPr/>
      <dgm:t>
        <a:bodyPr/>
        <a:lstStyle/>
        <a:p>
          <a:endParaRPr lang="en-US"/>
        </a:p>
      </dgm:t>
    </dgm:pt>
    <dgm:pt modelId="{4DED35E9-7D46-40B0-A7CE-C00E6FC26135}" type="sibTrans" cxnId="{A36CA616-6379-40D7-802B-070D6DCF2236}">
      <dgm:prSet/>
      <dgm:spPr/>
      <dgm:t>
        <a:bodyPr/>
        <a:lstStyle/>
        <a:p>
          <a:endParaRPr lang="en-US"/>
        </a:p>
      </dgm:t>
    </dgm:pt>
    <dgm:pt modelId="{BB552027-CBE9-45FC-9B45-F0ADE8E6F06F}">
      <dgm:prSet/>
      <dgm:spPr/>
      <dgm:t>
        <a:bodyPr/>
        <a:lstStyle/>
        <a:p>
          <a:r>
            <a:rPr lang="cs-CZ" b="1"/>
            <a:t>Znalosti bez charakteru</a:t>
          </a:r>
          <a:endParaRPr lang="en-US"/>
        </a:p>
      </dgm:t>
    </dgm:pt>
    <dgm:pt modelId="{31E17C0F-9F09-4358-8628-9ECD6BF2051D}" type="parTrans" cxnId="{6E92124F-269A-4E52-B153-5DD81F531614}">
      <dgm:prSet/>
      <dgm:spPr/>
      <dgm:t>
        <a:bodyPr/>
        <a:lstStyle/>
        <a:p>
          <a:endParaRPr lang="en-US"/>
        </a:p>
      </dgm:t>
    </dgm:pt>
    <dgm:pt modelId="{C347A245-2DFB-4380-8276-589FF2F084B7}" type="sibTrans" cxnId="{6E92124F-269A-4E52-B153-5DD81F531614}">
      <dgm:prSet/>
      <dgm:spPr/>
      <dgm:t>
        <a:bodyPr/>
        <a:lstStyle/>
        <a:p>
          <a:endParaRPr lang="en-US"/>
        </a:p>
      </dgm:t>
    </dgm:pt>
    <dgm:pt modelId="{9ABAD362-DCA3-48CF-91AB-E469BE0CCAF5}">
      <dgm:prSet/>
      <dgm:spPr/>
      <dgm:t>
        <a:bodyPr/>
        <a:lstStyle/>
        <a:p>
          <a:r>
            <a:rPr lang="cs-CZ" b="1"/>
            <a:t>Obchod bez morálky</a:t>
          </a:r>
          <a:endParaRPr lang="en-US"/>
        </a:p>
      </dgm:t>
    </dgm:pt>
    <dgm:pt modelId="{B3CBF79A-27C0-4054-A272-872A1DF93358}" type="parTrans" cxnId="{D8196F5A-2532-4D38-8E38-5C85500FC671}">
      <dgm:prSet/>
      <dgm:spPr/>
      <dgm:t>
        <a:bodyPr/>
        <a:lstStyle/>
        <a:p>
          <a:endParaRPr lang="en-US"/>
        </a:p>
      </dgm:t>
    </dgm:pt>
    <dgm:pt modelId="{2EB5E789-63F8-4045-9551-7B2488D1F0D2}" type="sibTrans" cxnId="{D8196F5A-2532-4D38-8E38-5C85500FC671}">
      <dgm:prSet/>
      <dgm:spPr/>
      <dgm:t>
        <a:bodyPr/>
        <a:lstStyle/>
        <a:p>
          <a:endParaRPr lang="en-US"/>
        </a:p>
      </dgm:t>
    </dgm:pt>
    <dgm:pt modelId="{7967D38F-476C-417D-87F7-E7C2CB85C29E}">
      <dgm:prSet/>
      <dgm:spPr/>
      <dgm:t>
        <a:bodyPr/>
        <a:lstStyle/>
        <a:p>
          <a:r>
            <a:rPr lang="cs-CZ" b="1"/>
            <a:t>Vědu bez lidskosti, </a:t>
          </a:r>
          <a:endParaRPr lang="en-US"/>
        </a:p>
      </dgm:t>
    </dgm:pt>
    <dgm:pt modelId="{B9F0A685-0A4E-4C72-8267-9E369EC3EE5F}" type="parTrans" cxnId="{69003CC8-9F61-404D-915A-85859D696883}">
      <dgm:prSet/>
      <dgm:spPr/>
      <dgm:t>
        <a:bodyPr/>
        <a:lstStyle/>
        <a:p>
          <a:endParaRPr lang="en-US"/>
        </a:p>
      </dgm:t>
    </dgm:pt>
    <dgm:pt modelId="{11926F6D-218F-4655-B234-C72D57AF4B20}" type="sibTrans" cxnId="{69003CC8-9F61-404D-915A-85859D696883}">
      <dgm:prSet/>
      <dgm:spPr/>
      <dgm:t>
        <a:bodyPr/>
        <a:lstStyle/>
        <a:p>
          <a:endParaRPr lang="en-US"/>
        </a:p>
      </dgm:t>
    </dgm:pt>
    <dgm:pt modelId="{E29FC61A-BC37-41F8-AF15-CE3BDE3B4C39}">
      <dgm:prSet/>
      <dgm:spPr/>
      <dgm:t>
        <a:bodyPr/>
        <a:lstStyle/>
        <a:p>
          <a:r>
            <a:rPr lang="cs-CZ" b="1"/>
            <a:t>Náboženství bez milosrdenství</a:t>
          </a:r>
          <a:endParaRPr lang="en-US"/>
        </a:p>
      </dgm:t>
    </dgm:pt>
    <dgm:pt modelId="{A90BCCC9-1499-4873-BA68-AD47428190EB}" type="parTrans" cxnId="{F27385D1-52B9-4F91-8B38-7F10E209C620}">
      <dgm:prSet/>
      <dgm:spPr/>
      <dgm:t>
        <a:bodyPr/>
        <a:lstStyle/>
        <a:p>
          <a:endParaRPr lang="en-US"/>
        </a:p>
      </dgm:t>
    </dgm:pt>
    <dgm:pt modelId="{25BF2A63-84FC-4FE4-BDF5-8084A42A63CF}" type="sibTrans" cxnId="{F27385D1-52B9-4F91-8B38-7F10E209C620}">
      <dgm:prSet/>
      <dgm:spPr/>
      <dgm:t>
        <a:bodyPr/>
        <a:lstStyle/>
        <a:p>
          <a:endParaRPr lang="en-US"/>
        </a:p>
      </dgm:t>
    </dgm:pt>
    <dgm:pt modelId="{FFE5CC2E-2AA6-4452-9B8B-91C003C09043}">
      <dgm:prSet/>
      <dgm:spPr/>
      <dgm:t>
        <a:bodyPr/>
        <a:lstStyle/>
        <a:p>
          <a:r>
            <a:rPr lang="cs-CZ" b="1"/>
            <a:t>Politiku bez principů</a:t>
          </a:r>
          <a:endParaRPr lang="en-US"/>
        </a:p>
      </dgm:t>
    </dgm:pt>
    <dgm:pt modelId="{7D933DB2-1938-4DAB-8A70-9F3BABEAD2EC}" type="parTrans" cxnId="{E6EDC337-14AB-4D72-828F-B4F36CACDC4B}">
      <dgm:prSet/>
      <dgm:spPr/>
      <dgm:t>
        <a:bodyPr/>
        <a:lstStyle/>
        <a:p>
          <a:endParaRPr lang="en-US"/>
        </a:p>
      </dgm:t>
    </dgm:pt>
    <dgm:pt modelId="{83D5987D-345D-432F-9FC3-CAE0520E8CFA}" type="sibTrans" cxnId="{E6EDC337-14AB-4D72-828F-B4F36CACDC4B}">
      <dgm:prSet/>
      <dgm:spPr/>
      <dgm:t>
        <a:bodyPr/>
        <a:lstStyle/>
        <a:p>
          <a:endParaRPr lang="en-US"/>
        </a:p>
      </dgm:t>
    </dgm:pt>
    <dgm:pt modelId="{9CD72747-7214-49EE-A143-6BA7ED21ACCF}" type="pres">
      <dgm:prSet presAssocID="{1615BC82-7C8A-41D2-BA78-9BD21DB1F392}" presName="diagram" presStyleCnt="0">
        <dgm:presLayoutVars>
          <dgm:dir/>
          <dgm:resizeHandles val="exact"/>
        </dgm:presLayoutVars>
      </dgm:prSet>
      <dgm:spPr/>
    </dgm:pt>
    <dgm:pt modelId="{4792295A-DE72-4E28-ADED-A167E0C43B8F}" type="pres">
      <dgm:prSet presAssocID="{F3A09A62-5D76-433D-90C6-CF82F30ACA63}" presName="node" presStyleLbl="node1" presStyleIdx="0" presStyleCnt="7">
        <dgm:presLayoutVars>
          <dgm:bulletEnabled val="1"/>
        </dgm:presLayoutVars>
      </dgm:prSet>
      <dgm:spPr/>
    </dgm:pt>
    <dgm:pt modelId="{78C6A554-D003-4882-B23B-6F557C3E353B}" type="pres">
      <dgm:prSet presAssocID="{4FC6A325-06C6-4164-8578-DD2FF2050F6A}" presName="sibTrans" presStyleCnt="0"/>
      <dgm:spPr/>
    </dgm:pt>
    <dgm:pt modelId="{1EA3166A-D3FA-4A25-86A4-4966925F85AE}" type="pres">
      <dgm:prSet presAssocID="{017CEF54-C249-4019-939B-B31563CBFFBA}" presName="node" presStyleLbl="node1" presStyleIdx="1" presStyleCnt="7">
        <dgm:presLayoutVars>
          <dgm:bulletEnabled val="1"/>
        </dgm:presLayoutVars>
      </dgm:prSet>
      <dgm:spPr/>
    </dgm:pt>
    <dgm:pt modelId="{3796BBF5-9AE4-413C-A217-D3DA2A8E870C}" type="pres">
      <dgm:prSet presAssocID="{4DED35E9-7D46-40B0-A7CE-C00E6FC26135}" presName="sibTrans" presStyleCnt="0"/>
      <dgm:spPr/>
    </dgm:pt>
    <dgm:pt modelId="{B09D92D6-A902-445E-B86A-D411ECE91AE9}" type="pres">
      <dgm:prSet presAssocID="{BB552027-CBE9-45FC-9B45-F0ADE8E6F06F}" presName="node" presStyleLbl="node1" presStyleIdx="2" presStyleCnt="7">
        <dgm:presLayoutVars>
          <dgm:bulletEnabled val="1"/>
        </dgm:presLayoutVars>
      </dgm:prSet>
      <dgm:spPr/>
    </dgm:pt>
    <dgm:pt modelId="{37629C20-28BA-48B4-B878-5741FC474365}" type="pres">
      <dgm:prSet presAssocID="{C347A245-2DFB-4380-8276-589FF2F084B7}" presName="sibTrans" presStyleCnt="0"/>
      <dgm:spPr/>
    </dgm:pt>
    <dgm:pt modelId="{F75A6665-764D-45C8-BE1D-1E2055865A2E}" type="pres">
      <dgm:prSet presAssocID="{9ABAD362-DCA3-48CF-91AB-E469BE0CCAF5}" presName="node" presStyleLbl="node1" presStyleIdx="3" presStyleCnt="7">
        <dgm:presLayoutVars>
          <dgm:bulletEnabled val="1"/>
        </dgm:presLayoutVars>
      </dgm:prSet>
      <dgm:spPr/>
    </dgm:pt>
    <dgm:pt modelId="{44F2E11E-632F-4765-8FBC-B89E379EFF17}" type="pres">
      <dgm:prSet presAssocID="{2EB5E789-63F8-4045-9551-7B2488D1F0D2}" presName="sibTrans" presStyleCnt="0"/>
      <dgm:spPr/>
    </dgm:pt>
    <dgm:pt modelId="{6645F034-E45C-4728-BA73-26F5A474EF9D}" type="pres">
      <dgm:prSet presAssocID="{7967D38F-476C-417D-87F7-E7C2CB85C29E}" presName="node" presStyleLbl="node1" presStyleIdx="4" presStyleCnt="7">
        <dgm:presLayoutVars>
          <dgm:bulletEnabled val="1"/>
        </dgm:presLayoutVars>
      </dgm:prSet>
      <dgm:spPr/>
    </dgm:pt>
    <dgm:pt modelId="{96C66A61-3ECB-43F5-B269-5B2ECBACD6C7}" type="pres">
      <dgm:prSet presAssocID="{11926F6D-218F-4655-B234-C72D57AF4B20}" presName="sibTrans" presStyleCnt="0"/>
      <dgm:spPr/>
    </dgm:pt>
    <dgm:pt modelId="{9A4DA1B8-D167-4DA5-8366-372817B60268}" type="pres">
      <dgm:prSet presAssocID="{E29FC61A-BC37-41F8-AF15-CE3BDE3B4C39}" presName="node" presStyleLbl="node1" presStyleIdx="5" presStyleCnt="7">
        <dgm:presLayoutVars>
          <dgm:bulletEnabled val="1"/>
        </dgm:presLayoutVars>
      </dgm:prSet>
      <dgm:spPr/>
    </dgm:pt>
    <dgm:pt modelId="{218A78DC-F581-4CBD-8D9A-58688682AD3A}" type="pres">
      <dgm:prSet presAssocID="{25BF2A63-84FC-4FE4-BDF5-8084A42A63CF}" presName="sibTrans" presStyleCnt="0"/>
      <dgm:spPr/>
    </dgm:pt>
    <dgm:pt modelId="{201E8AF7-46AC-43FB-8C01-7BEAA52666E1}" type="pres">
      <dgm:prSet presAssocID="{FFE5CC2E-2AA6-4452-9B8B-91C003C09043}" presName="node" presStyleLbl="node1" presStyleIdx="6" presStyleCnt="7">
        <dgm:presLayoutVars>
          <dgm:bulletEnabled val="1"/>
        </dgm:presLayoutVars>
      </dgm:prSet>
      <dgm:spPr/>
    </dgm:pt>
  </dgm:ptLst>
  <dgm:cxnLst>
    <dgm:cxn modelId="{A7F66214-D6D6-4552-BCD9-3E6258940BFA}" srcId="{1615BC82-7C8A-41D2-BA78-9BD21DB1F392}" destId="{F3A09A62-5D76-433D-90C6-CF82F30ACA63}" srcOrd="0" destOrd="0" parTransId="{1512E5F5-4C19-4164-BEA6-14C02E8EFFCA}" sibTransId="{4FC6A325-06C6-4164-8578-DD2FF2050F6A}"/>
    <dgm:cxn modelId="{A36CA616-6379-40D7-802B-070D6DCF2236}" srcId="{1615BC82-7C8A-41D2-BA78-9BD21DB1F392}" destId="{017CEF54-C249-4019-939B-B31563CBFFBA}" srcOrd="1" destOrd="0" parTransId="{BC9EDDD6-3AC4-4912-B83B-065EDCBDCA71}" sibTransId="{4DED35E9-7D46-40B0-A7CE-C00E6FC26135}"/>
    <dgm:cxn modelId="{2267791C-F8B7-46AC-B3A6-8B6668439B6D}" type="presOf" srcId="{E29FC61A-BC37-41F8-AF15-CE3BDE3B4C39}" destId="{9A4DA1B8-D167-4DA5-8366-372817B60268}" srcOrd="0" destOrd="0" presId="urn:microsoft.com/office/officeart/2005/8/layout/default"/>
    <dgm:cxn modelId="{5F46DB2F-3CEC-4E0B-968B-9F742EB200ED}" type="presOf" srcId="{F3A09A62-5D76-433D-90C6-CF82F30ACA63}" destId="{4792295A-DE72-4E28-ADED-A167E0C43B8F}" srcOrd="0" destOrd="0" presId="urn:microsoft.com/office/officeart/2005/8/layout/default"/>
    <dgm:cxn modelId="{E6EDC337-14AB-4D72-828F-B4F36CACDC4B}" srcId="{1615BC82-7C8A-41D2-BA78-9BD21DB1F392}" destId="{FFE5CC2E-2AA6-4452-9B8B-91C003C09043}" srcOrd="6" destOrd="0" parTransId="{7D933DB2-1938-4DAB-8A70-9F3BABEAD2EC}" sibTransId="{83D5987D-345D-432F-9FC3-CAE0520E8CFA}"/>
    <dgm:cxn modelId="{0648743F-DDF2-48DA-BD18-42DBAC269C62}" type="presOf" srcId="{7967D38F-476C-417D-87F7-E7C2CB85C29E}" destId="{6645F034-E45C-4728-BA73-26F5A474EF9D}" srcOrd="0" destOrd="0" presId="urn:microsoft.com/office/officeart/2005/8/layout/default"/>
    <dgm:cxn modelId="{117AD46D-A0BA-46B8-BA3B-8ACE8D2B362B}" type="presOf" srcId="{9ABAD362-DCA3-48CF-91AB-E469BE0CCAF5}" destId="{F75A6665-764D-45C8-BE1D-1E2055865A2E}" srcOrd="0" destOrd="0" presId="urn:microsoft.com/office/officeart/2005/8/layout/default"/>
    <dgm:cxn modelId="{6E92124F-269A-4E52-B153-5DD81F531614}" srcId="{1615BC82-7C8A-41D2-BA78-9BD21DB1F392}" destId="{BB552027-CBE9-45FC-9B45-F0ADE8E6F06F}" srcOrd="2" destOrd="0" parTransId="{31E17C0F-9F09-4358-8628-9ECD6BF2051D}" sibTransId="{C347A245-2DFB-4380-8276-589FF2F084B7}"/>
    <dgm:cxn modelId="{D8196F5A-2532-4D38-8E38-5C85500FC671}" srcId="{1615BC82-7C8A-41D2-BA78-9BD21DB1F392}" destId="{9ABAD362-DCA3-48CF-91AB-E469BE0CCAF5}" srcOrd="3" destOrd="0" parTransId="{B3CBF79A-27C0-4054-A272-872A1DF93358}" sibTransId="{2EB5E789-63F8-4045-9551-7B2488D1F0D2}"/>
    <dgm:cxn modelId="{ECC93C8A-A6E2-4DDC-B480-4E72740A2D64}" type="presOf" srcId="{017CEF54-C249-4019-939B-B31563CBFFBA}" destId="{1EA3166A-D3FA-4A25-86A4-4966925F85AE}" srcOrd="0" destOrd="0" presId="urn:microsoft.com/office/officeart/2005/8/layout/default"/>
    <dgm:cxn modelId="{2BD6E2B4-06EB-4024-ADDD-7F57C6350D04}" type="presOf" srcId="{BB552027-CBE9-45FC-9B45-F0ADE8E6F06F}" destId="{B09D92D6-A902-445E-B86A-D411ECE91AE9}" srcOrd="0" destOrd="0" presId="urn:microsoft.com/office/officeart/2005/8/layout/default"/>
    <dgm:cxn modelId="{69003CC8-9F61-404D-915A-85859D696883}" srcId="{1615BC82-7C8A-41D2-BA78-9BD21DB1F392}" destId="{7967D38F-476C-417D-87F7-E7C2CB85C29E}" srcOrd="4" destOrd="0" parTransId="{B9F0A685-0A4E-4C72-8267-9E369EC3EE5F}" sibTransId="{11926F6D-218F-4655-B234-C72D57AF4B20}"/>
    <dgm:cxn modelId="{F27385D1-52B9-4F91-8B38-7F10E209C620}" srcId="{1615BC82-7C8A-41D2-BA78-9BD21DB1F392}" destId="{E29FC61A-BC37-41F8-AF15-CE3BDE3B4C39}" srcOrd="5" destOrd="0" parTransId="{A90BCCC9-1499-4873-BA68-AD47428190EB}" sibTransId="{25BF2A63-84FC-4FE4-BDF5-8084A42A63CF}"/>
    <dgm:cxn modelId="{71098EF0-FE56-484A-86CC-B8262835C264}" type="presOf" srcId="{FFE5CC2E-2AA6-4452-9B8B-91C003C09043}" destId="{201E8AF7-46AC-43FB-8C01-7BEAA52666E1}" srcOrd="0" destOrd="0" presId="urn:microsoft.com/office/officeart/2005/8/layout/default"/>
    <dgm:cxn modelId="{04499DF5-0520-4001-8CC2-58CAD33D26DC}" type="presOf" srcId="{1615BC82-7C8A-41D2-BA78-9BD21DB1F392}" destId="{9CD72747-7214-49EE-A143-6BA7ED21ACCF}" srcOrd="0" destOrd="0" presId="urn:microsoft.com/office/officeart/2005/8/layout/default"/>
    <dgm:cxn modelId="{CB6B7BFE-92AF-42BD-AAA0-589C0568782E}" type="presParOf" srcId="{9CD72747-7214-49EE-A143-6BA7ED21ACCF}" destId="{4792295A-DE72-4E28-ADED-A167E0C43B8F}" srcOrd="0" destOrd="0" presId="urn:microsoft.com/office/officeart/2005/8/layout/default"/>
    <dgm:cxn modelId="{547E3EF8-480A-4599-8403-350254698D0E}" type="presParOf" srcId="{9CD72747-7214-49EE-A143-6BA7ED21ACCF}" destId="{78C6A554-D003-4882-B23B-6F557C3E353B}" srcOrd="1" destOrd="0" presId="urn:microsoft.com/office/officeart/2005/8/layout/default"/>
    <dgm:cxn modelId="{F0DE984A-F579-468A-9915-21C4BB49CE03}" type="presParOf" srcId="{9CD72747-7214-49EE-A143-6BA7ED21ACCF}" destId="{1EA3166A-D3FA-4A25-86A4-4966925F85AE}" srcOrd="2" destOrd="0" presId="urn:microsoft.com/office/officeart/2005/8/layout/default"/>
    <dgm:cxn modelId="{A9AB5623-5D8D-4503-8E1D-3DAA45DF5AFE}" type="presParOf" srcId="{9CD72747-7214-49EE-A143-6BA7ED21ACCF}" destId="{3796BBF5-9AE4-413C-A217-D3DA2A8E870C}" srcOrd="3" destOrd="0" presId="urn:microsoft.com/office/officeart/2005/8/layout/default"/>
    <dgm:cxn modelId="{83DB3E80-AA1D-43C4-B939-D29FC972BF4E}" type="presParOf" srcId="{9CD72747-7214-49EE-A143-6BA7ED21ACCF}" destId="{B09D92D6-A902-445E-B86A-D411ECE91AE9}" srcOrd="4" destOrd="0" presId="urn:microsoft.com/office/officeart/2005/8/layout/default"/>
    <dgm:cxn modelId="{FB340CF3-F690-4951-AC77-54C1F45197DF}" type="presParOf" srcId="{9CD72747-7214-49EE-A143-6BA7ED21ACCF}" destId="{37629C20-28BA-48B4-B878-5741FC474365}" srcOrd="5" destOrd="0" presId="urn:microsoft.com/office/officeart/2005/8/layout/default"/>
    <dgm:cxn modelId="{5A6FA999-184C-4899-8D3E-B7C9D76F3EE4}" type="presParOf" srcId="{9CD72747-7214-49EE-A143-6BA7ED21ACCF}" destId="{F75A6665-764D-45C8-BE1D-1E2055865A2E}" srcOrd="6" destOrd="0" presId="urn:microsoft.com/office/officeart/2005/8/layout/default"/>
    <dgm:cxn modelId="{C3FA31C3-B095-4A9A-B7BF-488584D091BD}" type="presParOf" srcId="{9CD72747-7214-49EE-A143-6BA7ED21ACCF}" destId="{44F2E11E-632F-4765-8FBC-B89E379EFF17}" srcOrd="7" destOrd="0" presId="urn:microsoft.com/office/officeart/2005/8/layout/default"/>
    <dgm:cxn modelId="{B670CD31-AD50-4CB6-8260-1BDFDF888F49}" type="presParOf" srcId="{9CD72747-7214-49EE-A143-6BA7ED21ACCF}" destId="{6645F034-E45C-4728-BA73-26F5A474EF9D}" srcOrd="8" destOrd="0" presId="urn:microsoft.com/office/officeart/2005/8/layout/default"/>
    <dgm:cxn modelId="{9B5F107D-A0B3-4BAA-92DE-AA5FEABED58F}" type="presParOf" srcId="{9CD72747-7214-49EE-A143-6BA7ED21ACCF}" destId="{96C66A61-3ECB-43F5-B269-5B2ECBACD6C7}" srcOrd="9" destOrd="0" presId="urn:microsoft.com/office/officeart/2005/8/layout/default"/>
    <dgm:cxn modelId="{AEA70B74-E9B0-4591-91D6-FBAEE197F5CC}" type="presParOf" srcId="{9CD72747-7214-49EE-A143-6BA7ED21ACCF}" destId="{9A4DA1B8-D167-4DA5-8366-372817B60268}" srcOrd="10" destOrd="0" presId="urn:microsoft.com/office/officeart/2005/8/layout/default"/>
    <dgm:cxn modelId="{891FECDB-2A4D-41D1-B763-AF1D61F3F127}" type="presParOf" srcId="{9CD72747-7214-49EE-A143-6BA7ED21ACCF}" destId="{218A78DC-F581-4CBD-8D9A-58688682AD3A}" srcOrd="11" destOrd="0" presId="urn:microsoft.com/office/officeart/2005/8/layout/default"/>
    <dgm:cxn modelId="{8EDFB788-75C6-4077-A3FA-74B51DEF4DB2}" type="presParOf" srcId="{9CD72747-7214-49EE-A143-6BA7ED21ACCF}" destId="{201E8AF7-46AC-43FB-8C01-7BEAA52666E1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4475C54-BA10-4219-8551-9197C55CBA3A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54E6088-D476-4A4E-8571-AE486D9A20C2}">
      <dgm:prSet/>
      <dgm:spPr/>
      <dgm:t>
        <a:bodyPr/>
        <a:lstStyle/>
        <a:p>
          <a:r>
            <a:rPr lang="cs-CZ" b="1"/>
            <a:t>Člověk je celoživotně zapojen </a:t>
          </a:r>
          <a:endParaRPr lang="en-US"/>
        </a:p>
      </dgm:t>
    </dgm:pt>
    <dgm:pt modelId="{08240EFE-2E94-4A6D-B3BE-6575EFC387E9}" type="parTrans" cxnId="{4AB6049D-8625-475E-9141-D024A10BFB47}">
      <dgm:prSet/>
      <dgm:spPr/>
      <dgm:t>
        <a:bodyPr/>
        <a:lstStyle/>
        <a:p>
          <a:endParaRPr lang="en-US"/>
        </a:p>
      </dgm:t>
    </dgm:pt>
    <dgm:pt modelId="{BD0CE568-8AD8-467A-B935-EC21DE7524BE}" type="sibTrans" cxnId="{4AB6049D-8625-475E-9141-D024A10BFB47}">
      <dgm:prSet/>
      <dgm:spPr/>
      <dgm:t>
        <a:bodyPr/>
        <a:lstStyle/>
        <a:p>
          <a:endParaRPr lang="en-US"/>
        </a:p>
      </dgm:t>
    </dgm:pt>
    <dgm:pt modelId="{90E7E886-8166-47ED-91CE-DC41B933E386}">
      <dgm:prSet/>
      <dgm:spPr/>
      <dgm:t>
        <a:bodyPr/>
        <a:lstStyle/>
        <a:p>
          <a:r>
            <a:rPr lang="cs-CZ" b="1"/>
            <a:t>do různých sociálních skupin, které ho ovlivňují</a:t>
          </a:r>
          <a:endParaRPr lang="en-US"/>
        </a:p>
      </dgm:t>
    </dgm:pt>
    <dgm:pt modelId="{B21FC086-CC1E-4DD2-B8E3-61F2E1DB72A1}" type="parTrans" cxnId="{1C8B94ED-024C-458C-A45E-731FA90D8EF0}">
      <dgm:prSet/>
      <dgm:spPr/>
      <dgm:t>
        <a:bodyPr/>
        <a:lstStyle/>
        <a:p>
          <a:endParaRPr lang="en-US"/>
        </a:p>
      </dgm:t>
    </dgm:pt>
    <dgm:pt modelId="{EB7A0935-C143-4554-8A62-8D6744429662}" type="sibTrans" cxnId="{1C8B94ED-024C-458C-A45E-731FA90D8EF0}">
      <dgm:prSet/>
      <dgm:spPr/>
      <dgm:t>
        <a:bodyPr/>
        <a:lstStyle/>
        <a:p>
          <a:endParaRPr lang="en-US"/>
        </a:p>
      </dgm:t>
    </dgm:pt>
    <dgm:pt modelId="{990FFC16-7029-4342-B4FB-EA84AF69C1EE}" type="pres">
      <dgm:prSet presAssocID="{74475C54-BA10-4219-8551-9197C55CBA3A}" presName="Name0" presStyleCnt="0">
        <dgm:presLayoutVars>
          <dgm:dir/>
          <dgm:resizeHandles val="exact"/>
        </dgm:presLayoutVars>
      </dgm:prSet>
      <dgm:spPr/>
    </dgm:pt>
    <dgm:pt modelId="{E576AF66-5E98-4413-A089-DCF68C1B1CD2}" type="pres">
      <dgm:prSet presAssocID="{D54E6088-D476-4A4E-8571-AE486D9A20C2}" presName="parTxOnly" presStyleLbl="node1" presStyleIdx="0" presStyleCnt="2">
        <dgm:presLayoutVars>
          <dgm:bulletEnabled val="1"/>
        </dgm:presLayoutVars>
      </dgm:prSet>
      <dgm:spPr/>
    </dgm:pt>
    <dgm:pt modelId="{A79CD4A5-9E35-46AA-BAC7-C9879846B1CD}" type="pres">
      <dgm:prSet presAssocID="{BD0CE568-8AD8-467A-B935-EC21DE7524BE}" presName="parSpace" presStyleCnt="0"/>
      <dgm:spPr/>
    </dgm:pt>
    <dgm:pt modelId="{715D4FCA-D46F-4DBD-AD55-CDE43BDB69D8}" type="pres">
      <dgm:prSet presAssocID="{90E7E886-8166-47ED-91CE-DC41B933E386}" presName="parTxOnly" presStyleLbl="node1" presStyleIdx="1" presStyleCnt="2">
        <dgm:presLayoutVars>
          <dgm:bulletEnabled val="1"/>
        </dgm:presLayoutVars>
      </dgm:prSet>
      <dgm:spPr/>
    </dgm:pt>
  </dgm:ptLst>
  <dgm:cxnLst>
    <dgm:cxn modelId="{F7EE7454-5059-4DF5-8611-35B5DD928F7B}" type="presOf" srcId="{74475C54-BA10-4219-8551-9197C55CBA3A}" destId="{990FFC16-7029-4342-B4FB-EA84AF69C1EE}" srcOrd="0" destOrd="0" presId="urn:microsoft.com/office/officeart/2005/8/layout/hChevron3"/>
    <dgm:cxn modelId="{4AB6049D-8625-475E-9141-D024A10BFB47}" srcId="{74475C54-BA10-4219-8551-9197C55CBA3A}" destId="{D54E6088-D476-4A4E-8571-AE486D9A20C2}" srcOrd="0" destOrd="0" parTransId="{08240EFE-2E94-4A6D-B3BE-6575EFC387E9}" sibTransId="{BD0CE568-8AD8-467A-B935-EC21DE7524BE}"/>
    <dgm:cxn modelId="{1EAD19BC-4E46-48EB-A8ED-C9869D07E1B8}" type="presOf" srcId="{D54E6088-D476-4A4E-8571-AE486D9A20C2}" destId="{E576AF66-5E98-4413-A089-DCF68C1B1CD2}" srcOrd="0" destOrd="0" presId="urn:microsoft.com/office/officeart/2005/8/layout/hChevron3"/>
    <dgm:cxn modelId="{CE0B08C4-D8F1-4A49-AFA8-7FC59C43BA9F}" type="presOf" srcId="{90E7E886-8166-47ED-91CE-DC41B933E386}" destId="{715D4FCA-D46F-4DBD-AD55-CDE43BDB69D8}" srcOrd="0" destOrd="0" presId="urn:microsoft.com/office/officeart/2005/8/layout/hChevron3"/>
    <dgm:cxn modelId="{1C8B94ED-024C-458C-A45E-731FA90D8EF0}" srcId="{74475C54-BA10-4219-8551-9197C55CBA3A}" destId="{90E7E886-8166-47ED-91CE-DC41B933E386}" srcOrd="1" destOrd="0" parTransId="{B21FC086-CC1E-4DD2-B8E3-61F2E1DB72A1}" sibTransId="{EB7A0935-C143-4554-8A62-8D6744429662}"/>
    <dgm:cxn modelId="{F0364AE6-C509-466B-95D1-103AA539751D}" type="presParOf" srcId="{990FFC16-7029-4342-B4FB-EA84AF69C1EE}" destId="{E576AF66-5E98-4413-A089-DCF68C1B1CD2}" srcOrd="0" destOrd="0" presId="urn:microsoft.com/office/officeart/2005/8/layout/hChevron3"/>
    <dgm:cxn modelId="{CA3118B6-01BD-4C79-8622-751B21A82D32}" type="presParOf" srcId="{990FFC16-7029-4342-B4FB-EA84AF69C1EE}" destId="{A79CD4A5-9E35-46AA-BAC7-C9879846B1CD}" srcOrd="1" destOrd="0" presId="urn:microsoft.com/office/officeart/2005/8/layout/hChevron3"/>
    <dgm:cxn modelId="{72DD7D43-9E45-4038-8DF4-BC8F5166EAC5}" type="presParOf" srcId="{990FFC16-7029-4342-B4FB-EA84AF69C1EE}" destId="{715D4FCA-D46F-4DBD-AD55-CDE43BDB69D8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FBAC543-7077-49F4-9175-B221682C3239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551A4A3-1451-449F-AF21-5573884443A1}">
      <dgm:prSet/>
      <dgm:spPr/>
      <dgm:t>
        <a:bodyPr/>
        <a:lstStyle/>
        <a:p>
          <a:r>
            <a:rPr lang="cs-CZ"/>
            <a:t>Vzniká podle předem stanovených pravidel</a:t>
          </a:r>
          <a:endParaRPr lang="en-US"/>
        </a:p>
      </dgm:t>
    </dgm:pt>
    <dgm:pt modelId="{70D31223-F0EF-4B74-B4AB-A85E3EC6925E}" type="parTrans" cxnId="{CDC519C3-7015-4B88-BBD0-F97E3141304B}">
      <dgm:prSet/>
      <dgm:spPr/>
      <dgm:t>
        <a:bodyPr/>
        <a:lstStyle/>
        <a:p>
          <a:endParaRPr lang="en-US"/>
        </a:p>
      </dgm:t>
    </dgm:pt>
    <dgm:pt modelId="{68A2BD3D-B61F-4AB7-B672-525BA8408A1A}" type="sibTrans" cxnId="{CDC519C3-7015-4B88-BBD0-F97E3141304B}">
      <dgm:prSet/>
      <dgm:spPr/>
      <dgm:t>
        <a:bodyPr/>
        <a:lstStyle/>
        <a:p>
          <a:endParaRPr lang="en-US"/>
        </a:p>
      </dgm:t>
    </dgm:pt>
    <dgm:pt modelId="{181B66EF-EFB3-42E4-AEBF-52013BD6E7C9}">
      <dgm:prSet/>
      <dgm:spPr/>
      <dgm:t>
        <a:bodyPr/>
        <a:lstStyle/>
        <a:p>
          <a:r>
            <a:rPr lang="cs-CZ"/>
            <a:t>Pravidla se určují z vnějšku</a:t>
          </a:r>
          <a:endParaRPr lang="en-US"/>
        </a:p>
      </dgm:t>
    </dgm:pt>
    <dgm:pt modelId="{5CA72A49-3CBD-4E57-99DF-0881904BD31A}" type="parTrans" cxnId="{02D62368-8BD4-4B91-A99F-26CB3F050684}">
      <dgm:prSet/>
      <dgm:spPr/>
      <dgm:t>
        <a:bodyPr/>
        <a:lstStyle/>
        <a:p>
          <a:endParaRPr lang="en-US"/>
        </a:p>
      </dgm:t>
    </dgm:pt>
    <dgm:pt modelId="{7D389140-BD14-4F58-A6A0-12AB5BFAC445}" type="sibTrans" cxnId="{02D62368-8BD4-4B91-A99F-26CB3F050684}">
      <dgm:prSet/>
      <dgm:spPr/>
      <dgm:t>
        <a:bodyPr/>
        <a:lstStyle/>
        <a:p>
          <a:endParaRPr lang="en-US"/>
        </a:p>
      </dgm:t>
    </dgm:pt>
    <dgm:pt modelId="{63D71BFB-04AE-4ACC-BC7B-AB37065AC630}">
      <dgm:prSet/>
      <dgm:spPr/>
      <dgm:t>
        <a:bodyPr/>
        <a:lstStyle/>
        <a:p>
          <a:r>
            <a:rPr lang="cs-CZ"/>
            <a:t>Organizuje ji nějaká instituce</a:t>
          </a:r>
          <a:endParaRPr lang="en-US"/>
        </a:p>
      </dgm:t>
    </dgm:pt>
    <dgm:pt modelId="{390E2DC6-0FF8-4626-B727-BB40DFF81C4B}" type="parTrans" cxnId="{66A945E9-2CE4-4321-9801-29944AFA5211}">
      <dgm:prSet/>
      <dgm:spPr/>
      <dgm:t>
        <a:bodyPr/>
        <a:lstStyle/>
        <a:p>
          <a:endParaRPr lang="en-US"/>
        </a:p>
      </dgm:t>
    </dgm:pt>
    <dgm:pt modelId="{D9077956-6982-415E-8D93-2A3F1B0C7200}" type="sibTrans" cxnId="{66A945E9-2CE4-4321-9801-29944AFA5211}">
      <dgm:prSet/>
      <dgm:spPr/>
      <dgm:t>
        <a:bodyPr/>
        <a:lstStyle/>
        <a:p>
          <a:endParaRPr lang="en-US"/>
        </a:p>
      </dgm:t>
    </dgm:pt>
    <dgm:pt modelId="{8BFD655A-2FEA-42D6-A6F9-E9D16C53B383}">
      <dgm:prSet/>
      <dgm:spPr/>
      <dgm:t>
        <a:bodyPr/>
        <a:lstStyle/>
        <a:p>
          <a:r>
            <a:rPr lang="cs-CZ"/>
            <a:t>Jedná se o sekundární skupinu, která má určitý cíl</a:t>
          </a:r>
          <a:endParaRPr lang="en-US"/>
        </a:p>
      </dgm:t>
    </dgm:pt>
    <dgm:pt modelId="{EC8868D5-66DF-4916-A49B-843A945C92E0}" type="parTrans" cxnId="{E5EB9A15-8698-4475-85E6-EDAFE9C1D474}">
      <dgm:prSet/>
      <dgm:spPr/>
      <dgm:t>
        <a:bodyPr/>
        <a:lstStyle/>
        <a:p>
          <a:endParaRPr lang="en-US"/>
        </a:p>
      </dgm:t>
    </dgm:pt>
    <dgm:pt modelId="{1E84CC2A-AC5A-4C72-90DC-E166A919CF06}" type="sibTrans" cxnId="{E5EB9A15-8698-4475-85E6-EDAFE9C1D474}">
      <dgm:prSet/>
      <dgm:spPr/>
      <dgm:t>
        <a:bodyPr/>
        <a:lstStyle/>
        <a:p>
          <a:endParaRPr lang="en-US"/>
        </a:p>
      </dgm:t>
    </dgm:pt>
    <dgm:pt modelId="{C9026C75-9B35-4F7F-94F8-C1D4D98F68EE}" type="pres">
      <dgm:prSet presAssocID="{9FBAC543-7077-49F4-9175-B221682C3239}" presName="vert0" presStyleCnt="0">
        <dgm:presLayoutVars>
          <dgm:dir/>
          <dgm:animOne val="branch"/>
          <dgm:animLvl val="lvl"/>
        </dgm:presLayoutVars>
      </dgm:prSet>
      <dgm:spPr/>
    </dgm:pt>
    <dgm:pt modelId="{954D1D96-2F8C-48FC-AB3C-1B641B1736A4}" type="pres">
      <dgm:prSet presAssocID="{3551A4A3-1451-449F-AF21-5573884443A1}" presName="thickLine" presStyleLbl="alignNode1" presStyleIdx="0" presStyleCnt="4"/>
      <dgm:spPr/>
    </dgm:pt>
    <dgm:pt modelId="{AF8C866C-0B00-4DB7-8EE1-4BAF3CFB512B}" type="pres">
      <dgm:prSet presAssocID="{3551A4A3-1451-449F-AF21-5573884443A1}" presName="horz1" presStyleCnt="0"/>
      <dgm:spPr/>
    </dgm:pt>
    <dgm:pt modelId="{5C10E3DB-2A87-4069-A371-89B95C0235C0}" type="pres">
      <dgm:prSet presAssocID="{3551A4A3-1451-449F-AF21-5573884443A1}" presName="tx1" presStyleLbl="revTx" presStyleIdx="0" presStyleCnt="4"/>
      <dgm:spPr/>
    </dgm:pt>
    <dgm:pt modelId="{BDD6F7E2-31A7-4829-BA08-5C396B8D2EC2}" type="pres">
      <dgm:prSet presAssocID="{3551A4A3-1451-449F-AF21-5573884443A1}" presName="vert1" presStyleCnt="0"/>
      <dgm:spPr/>
    </dgm:pt>
    <dgm:pt modelId="{5C88899B-CF76-4581-9822-E7D0F6DEF802}" type="pres">
      <dgm:prSet presAssocID="{181B66EF-EFB3-42E4-AEBF-52013BD6E7C9}" presName="thickLine" presStyleLbl="alignNode1" presStyleIdx="1" presStyleCnt="4"/>
      <dgm:spPr/>
    </dgm:pt>
    <dgm:pt modelId="{C6F39ACF-EA3A-4A1B-8F60-BC01F2CE44B7}" type="pres">
      <dgm:prSet presAssocID="{181B66EF-EFB3-42E4-AEBF-52013BD6E7C9}" presName="horz1" presStyleCnt="0"/>
      <dgm:spPr/>
    </dgm:pt>
    <dgm:pt modelId="{99B5FFC4-A1FE-477D-8CFE-66FBCAD5865E}" type="pres">
      <dgm:prSet presAssocID="{181B66EF-EFB3-42E4-AEBF-52013BD6E7C9}" presName="tx1" presStyleLbl="revTx" presStyleIdx="1" presStyleCnt="4"/>
      <dgm:spPr/>
    </dgm:pt>
    <dgm:pt modelId="{3B90583A-C677-4837-A0CC-070A5D71B9D0}" type="pres">
      <dgm:prSet presAssocID="{181B66EF-EFB3-42E4-AEBF-52013BD6E7C9}" presName="vert1" presStyleCnt="0"/>
      <dgm:spPr/>
    </dgm:pt>
    <dgm:pt modelId="{D062E370-8DB1-4D31-ABED-628F258E5103}" type="pres">
      <dgm:prSet presAssocID="{63D71BFB-04AE-4ACC-BC7B-AB37065AC630}" presName="thickLine" presStyleLbl="alignNode1" presStyleIdx="2" presStyleCnt="4"/>
      <dgm:spPr/>
    </dgm:pt>
    <dgm:pt modelId="{3F11A518-1810-4958-8A5D-2A096D8AB53B}" type="pres">
      <dgm:prSet presAssocID="{63D71BFB-04AE-4ACC-BC7B-AB37065AC630}" presName="horz1" presStyleCnt="0"/>
      <dgm:spPr/>
    </dgm:pt>
    <dgm:pt modelId="{626B1527-9DCE-4287-9DCF-396041441542}" type="pres">
      <dgm:prSet presAssocID="{63D71BFB-04AE-4ACC-BC7B-AB37065AC630}" presName="tx1" presStyleLbl="revTx" presStyleIdx="2" presStyleCnt="4"/>
      <dgm:spPr/>
    </dgm:pt>
    <dgm:pt modelId="{E056ECF4-F679-45D0-AF13-7F9E673BEAD0}" type="pres">
      <dgm:prSet presAssocID="{63D71BFB-04AE-4ACC-BC7B-AB37065AC630}" presName="vert1" presStyleCnt="0"/>
      <dgm:spPr/>
    </dgm:pt>
    <dgm:pt modelId="{470B0233-FC6A-4AB5-BBAB-D6ACE8274D32}" type="pres">
      <dgm:prSet presAssocID="{8BFD655A-2FEA-42D6-A6F9-E9D16C53B383}" presName="thickLine" presStyleLbl="alignNode1" presStyleIdx="3" presStyleCnt="4"/>
      <dgm:spPr/>
    </dgm:pt>
    <dgm:pt modelId="{59D5E478-6634-4385-B47B-C615AC23212A}" type="pres">
      <dgm:prSet presAssocID="{8BFD655A-2FEA-42D6-A6F9-E9D16C53B383}" presName="horz1" presStyleCnt="0"/>
      <dgm:spPr/>
    </dgm:pt>
    <dgm:pt modelId="{7E045D73-27A3-4992-A1E3-0F76E8CE2534}" type="pres">
      <dgm:prSet presAssocID="{8BFD655A-2FEA-42D6-A6F9-E9D16C53B383}" presName="tx1" presStyleLbl="revTx" presStyleIdx="3" presStyleCnt="4"/>
      <dgm:spPr/>
    </dgm:pt>
    <dgm:pt modelId="{40AE3222-FEDB-4096-A528-26E191041486}" type="pres">
      <dgm:prSet presAssocID="{8BFD655A-2FEA-42D6-A6F9-E9D16C53B383}" presName="vert1" presStyleCnt="0"/>
      <dgm:spPr/>
    </dgm:pt>
  </dgm:ptLst>
  <dgm:cxnLst>
    <dgm:cxn modelId="{E5EB9A15-8698-4475-85E6-EDAFE9C1D474}" srcId="{9FBAC543-7077-49F4-9175-B221682C3239}" destId="{8BFD655A-2FEA-42D6-A6F9-E9D16C53B383}" srcOrd="3" destOrd="0" parTransId="{EC8868D5-66DF-4916-A49B-843A945C92E0}" sibTransId="{1E84CC2A-AC5A-4C72-90DC-E166A919CF06}"/>
    <dgm:cxn modelId="{28577165-8421-46BB-90F1-E51E3BD4F37F}" type="presOf" srcId="{3551A4A3-1451-449F-AF21-5573884443A1}" destId="{5C10E3DB-2A87-4069-A371-89B95C0235C0}" srcOrd="0" destOrd="0" presId="urn:microsoft.com/office/officeart/2008/layout/LinedList"/>
    <dgm:cxn modelId="{02D62368-8BD4-4B91-A99F-26CB3F050684}" srcId="{9FBAC543-7077-49F4-9175-B221682C3239}" destId="{181B66EF-EFB3-42E4-AEBF-52013BD6E7C9}" srcOrd="1" destOrd="0" parTransId="{5CA72A49-3CBD-4E57-99DF-0881904BD31A}" sibTransId="{7D389140-BD14-4F58-A6A0-12AB5BFAC445}"/>
    <dgm:cxn modelId="{96CED46D-0E83-47F3-89F6-178237D0FABD}" type="presOf" srcId="{9FBAC543-7077-49F4-9175-B221682C3239}" destId="{C9026C75-9B35-4F7F-94F8-C1D4D98F68EE}" srcOrd="0" destOrd="0" presId="urn:microsoft.com/office/officeart/2008/layout/LinedList"/>
    <dgm:cxn modelId="{CDC519C3-7015-4B88-BBD0-F97E3141304B}" srcId="{9FBAC543-7077-49F4-9175-B221682C3239}" destId="{3551A4A3-1451-449F-AF21-5573884443A1}" srcOrd="0" destOrd="0" parTransId="{70D31223-F0EF-4B74-B4AB-A85E3EC6925E}" sibTransId="{68A2BD3D-B61F-4AB7-B672-525BA8408A1A}"/>
    <dgm:cxn modelId="{66A945E9-2CE4-4321-9801-29944AFA5211}" srcId="{9FBAC543-7077-49F4-9175-B221682C3239}" destId="{63D71BFB-04AE-4ACC-BC7B-AB37065AC630}" srcOrd="2" destOrd="0" parTransId="{390E2DC6-0FF8-4626-B727-BB40DFF81C4B}" sibTransId="{D9077956-6982-415E-8D93-2A3F1B0C7200}"/>
    <dgm:cxn modelId="{D9D62BEB-F589-48A7-9FEC-AADBC56F3A4B}" type="presOf" srcId="{8BFD655A-2FEA-42D6-A6F9-E9D16C53B383}" destId="{7E045D73-27A3-4992-A1E3-0F76E8CE2534}" srcOrd="0" destOrd="0" presId="urn:microsoft.com/office/officeart/2008/layout/LinedList"/>
    <dgm:cxn modelId="{8445D7F2-D8F0-4607-A5E9-4D81ACB7C276}" type="presOf" srcId="{63D71BFB-04AE-4ACC-BC7B-AB37065AC630}" destId="{626B1527-9DCE-4287-9DCF-396041441542}" srcOrd="0" destOrd="0" presId="urn:microsoft.com/office/officeart/2008/layout/LinedList"/>
    <dgm:cxn modelId="{E702F4F4-6233-4152-9D58-B764BAF4F641}" type="presOf" srcId="{181B66EF-EFB3-42E4-AEBF-52013BD6E7C9}" destId="{99B5FFC4-A1FE-477D-8CFE-66FBCAD5865E}" srcOrd="0" destOrd="0" presId="urn:microsoft.com/office/officeart/2008/layout/LinedList"/>
    <dgm:cxn modelId="{3282E5F2-6CF1-4902-B8FA-6056731F4C8E}" type="presParOf" srcId="{C9026C75-9B35-4F7F-94F8-C1D4D98F68EE}" destId="{954D1D96-2F8C-48FC-AB3C-1B641B1736A4}" srcOrd="0" destOrd="0" presId="urn:microsoft.com/office/officeart/2008/layout/LinedList"/>
    <dgm:cxn modelId="{649BAD4D-CFBB-4518-8FF9-CA5EFFA7C47F}" type="presParOf" srcId="{C9026C75-9B35-4F7F-94F8-C1D4D98F68EE}" destId="{AF8C866C-0B00-4DB7-8EE1-4BAF3CFB512B}" srcOrd="1" destOrd="0" presId="urn:microsoft.com/office/officeart/2008/layout/LinedList"/>
    <dgm:cxn modelId="{2931811A-8976-45A9-9F02-8AFB020DBC10}" type="presParOf" srcId="{AF8C866C-0B00-4DB7-8EE1-4BAF3CFB512B}" destId="{5C10E3DB-2A87-4069-A371-89B95C0235C0}" srcOrd="0" destOrd="0" presId="urn:microsoft.com/office/officeart/2008/layout/LinedList"/>
    <dgm:cxn modelId="{B9C7BA04-65D7-4383-A0E2-7E86C9344077}" type="presParOf" srcId="{AF8C866C-0B00-4DB7-8EE1-4BAF3CFB512B}" destId="{BDD6F7E2-31A7-4829-BA08-5C396B8D2EC2}" srcOrd="1" destOrd="0" presId="urn:microsoft.com/office/officeart/2008/layout/LinedList"/>
    <dgm:cxn modelId="{00E0E2EF-B80C-48FC-98C2-0943C0FF44EE}" type="presParOf" srcId="{C9026C75-9B35-4F7F-94F8-C1D4D98F68EE}" destId="{5C88899B-CF76-4581-9822-E7D0F6DEF802}" srcOrd="2" destOrd="0" presId="urn:microsoft.com/office/officeart/2008/layout/LinedList"/>
    <dgm:cxn modelId="{4C28B8AA-376A-4792-889D-DF8C4F9F63B2}" type="presParOf" srcId="{C9026C75-9B35-4F7F-94F8-C1D4D98F68EE}" destId="{C6F39ACF-EA3A-4A1B-8F60-BC01F2CE44B7}" srcOrd="3" destOrd="0" presId="urn:microsoft.com/office/officeart/2008/layout/LinedList"/>
    <dgm:cxn modelId="{99F97074-2814-44A1-AA20-6B38BFD36195}" type="presParOf" srcId="{C6F39ACF-EA3A-4A1B-8F60-BC01F2CE44B7}" destId="{99B5FFC4-A1FE-477D-8CFE-66FBCAD5865E}" srcOrd="0" destOrd="0" presId="urn:microsoft.com/office/officeart/2008/layout/LinedList"/>
    <dgm:cxn modelId="{2A962035-2726-48D8-AD49-0D118B8B771A}" type="presParOf" srcId="{C6F39ACF-EA3A-4A1B-8F60-BC01F2CE44B7}" destId="{3B90583A-C677-4837-A0CC-070A5D71B9D0}" srcOrd="1" destOrd="0" presId="urn:microsoft.com/office/officeart/2008/layout/LinedList"/>
    <dgm:cxn modelId="{FDD6BB21-7368-40CB-BD7A-807B409D3984}" type="presParOf" srcId="{C9026C75-9B35-4F7F-94F8-C1D4D98F68EE}" destId="{D062E370-8DB1-4D31-ABED-628F258E5103}" srcOrd="4" destOrd="0" presId="urn:microsoft.com/office/officeart/2008/layout/LinedList"/>
    <dgm:cxn modelId="{5AB51C11-9DEB-421E-9615-495DB0B6FEF0}" type="presParOf" srcId="{C9026C75-9B35-4F7F-94F8-C1D4D98F68EE}" destId="{3F11A518-1810-4958-8A5D-2A096D8AB53B}" srcOrd="5" destOrd="0" presId="urn:microsoft.com/office/officeart/2008/layout/LinedList"/>
    <dgm:cxn modelId="{D000DB68-C9E3-43FE-80F2-E33E979B420B}" type="presParOf" srcId="{3F11A518-1810-4958-8A5D-2A096D8AB53B}" destId="{626B1527-9DCE-4287-9DCF-396041441542}" srcOrd="0" destOrd="0" presId="urn:microsoft.com/office/officeart/2008/layout/LinedList"/>
    <dgm:cxn modelId="{0EDE6A66-7F4D-49F5-8068-5F9AB8EAC5E1}" type="presParOf" srcId="{3F11A518-1810-4958-8A5D-2A096D8AB53B}" destId="{E056ECF4-F679-45D0-AF13-7F9E673BEAD0}" srcOrd="1" destOrd="0" presId="urn:microsoft.com/office/officeart/2008/layout/LinedList"/>
    <dgm:cxn modelId="{FAFEDF2A-EC1E-4FFC-AF19-654AF1997AFC}" type="presParOf" srcId="{C9026C75-9B35-4F7F-94F8-C1D4D98F68EE}" destId="{470B0233-FC6A-4AB5-BBAB-D6ACE8274D32}" srcOrd="6" destOrd="0" presId="urn:microsoft.com/office/officeart/2008/layout/LinedList"/>
    <dgm:cxn modelId="{EAED7B99-0191-48D3-9D6B-A8D8D07057A3}" type="presParOf" srcId="{C9026C75-9B35-4F7F-94F8-C1D4D98F68EE}" destId="{59D5E478-6634-4385-B47B-C615AC23212A}" srcOrd="7" destOrd="0" presId="urn:microsoft.com/office/officeart/2008/layout/LinedList"/>
    <dgm:cxn modelId="{6778ACED-97CB-471C-966D-C836313DE12F}" type="presParOf" srcId="{59D5E478-6634-4385-B47B-C615AC23212A}" destId="{7E045D73-27A3-4992-A1E3-0F76E8CE2534}" srcOrd="0" destOrd="0" presId="urn:microsoft.com/office/officeart/2008/layout/LinedList"/>
    <dgm:cxn modelId="{42BD4713-CC9B-48CB-97A1-FE03C0982E7D}" type="presParOf" srcId="{59D5E478-6634-4385-B47B-C615AC23212A}" destId="{40AE3222-FEDB-4096-A528-26E19104148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B558C5B-A1B1-407D-AC04-E822672C6F6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3607F15-3E33-4792-AC21-43D3FFB224E6}">
      <dgm:prSet/>
      <dgm:spPr/>
      <dgm:t>
        <a:bodyPr/>
        <a:lstStyle/>
        <a:p>
          <a:r>
            <a:rPr lang="cs-CZ"/>
            <a:t>Ta, do které chce jedinec patřit, s jejíž hodnotami, normami a vzorci chování se identifikuje</a:t>
          </a:r>
          <a:endParaRPr lang="en-US"/>
        </a:p>
      </dgm:t>
    </dgm:pt>
    <dgm:pt modelId="{4FC6813C-AF76-41FD-A2AA-33A904BAF1C2}" type="parTrans" cxnId="{87FE264F-B7D9-403A-A279-74665818C3C8}">
      <dgm:prSet/>
      <dgm:spPr/>
      <dgm:t>
        <a:bodyPr/>
        <a:lstStyle/>
        <a:p>
          <a:endParaRPr lang="en-US"/>
        </a:p>
      </dgm:t>
    </dgm:pt>
    <dgm:pt modelId="{C46B7227-29CE-4626-A3C5-F63524F66A4F}" type="sibTrans" cxnId="{87FE264F-B7D9-403A-A279-74665818C3C8}">
      <dgm:prSet/>
      <dgm:spPr/>
      <dgm:t>
        <a:bodyPr/>
        <a:lstStyle/>
        <a:p>
          <a:endParaRPr lang="en-US"/>
        </a:p>
      </dgm:t>
    </dgm:pt>
    <dgm:pt modelId="{0B6301AE-3187-41B3-A736-C3CFCE69F259}">
      <dgm:prSet/>
      <dgm:spPr/>
      <dgm:t>
        <a:bodyPr/>
        <a:lstStyle/>
        <a:p>
          <a:r>
            <a:rPr lang="cs-CZ" i="1"/>
            <a:t>Ideální je, když se referenční skupina stává členskou</a:t>
          </a:r>
          <a:endParaRPr lang="en-US"/>
        </a:p>
      </dgm:t>
    </dgm:pt>
    <dgm:pt modelId="{6ECDFE08-7B26-46A4-8950-2C71EDB83843}" type="parTrans" cxnId="{3AAE4334-360C-4405-906C-DB0929E55506}">
      <dgm:prSet/>
      <dgm:spPr/>
      <dgm:t>
        <a:bodyPr/>
        <a:lstStyle/>
        <a:p>
          <a:endParaRPr lang="en-US"/>
        </a:p>
      </dgm:t>
    </dgm:pt>
    <dgm:pt modelId="{07C83444-9A18-4AA3-BC69-743A1D08E879}" type="sibTrans" cxnId="{3AAE4334-360C-4405-906C-DB0929E55506}">
      <dgm:prSet/>
      <dgm:spPr/>
      <dgm:t>
        <a:bodyPr/>
        <a:lstStyle/>
        <a:p>
          <a:endParaRPr lang="en-US"/>
        </a:p>
      </dgm:t>
    </dgm:pt>
    <dgm:pt modelId="{1AB70E78-8E15-4DD2-A2AB-F9389F53E553}">
      <dgm:prSet/>
      <dgm:spPr/>
      <dgm:t>
        <a:bodyPr/>
        <a:lstStyle/>
        <a:p>
          <a:r>
            <a:rPr lang="cs-CZ"/>
            <a:t>Je-li referenční otevřená, může do ní jedinec přejít, ale skupina proti němu může použít různých sankcí</a:t>
          </a:r>
          <a:endParaRPr lang="en-US"/>
        </a:p>
      </dgm:t>
    </dgm:pt>
    <dgm:pt modelId="{88704BEA-0101-49CD-B856-3D4556715A71}" type="parTrans" cxnId="{70FC4F8E-0C2F-4C51-8ED8-403048012D63}">
      <dgm:prSet/>
      <dgm:spPr/>
      <dgm:t>
        <a:bodyPr/>
        <a:lstStyle/>
        <a:p>
          <a:endParaRPr lang="en-US"/>
        </a:p>
      </dgm:t>
    </dgm:pt>
    <dgm:pt modelId="{56F01FD6-D72B-493A-8263-9B2419D77CD3}" type="sibTrans" cxnId="{70FC4F8E-0C2F-4C51-8ED8-403048012D63}">
      <dgm:prSet/>
      <dgm:spPr/>
      <dgm:t>
        <a:bodyPr/>
        <a:lstStyle/>
        <a:p>
          <a:endParaRPr lang="en-US"/>
        </a:p>
      </dgm:t>
    </dgm:pt>
    <dgm:pt modelId="{FF745763-A1AB-4556-979D-7377A7338C5A}">
      <dgm:prSet/>
      <dgm:spPr/>
      <dgm:t>
        <a:bodyPr/>
        <a:lstStyle/>
        <a:p>
          <a:r>
            <a:rPr lang="cs-CZ" i="1"/>
            <a:t>Referenční skupina může být uzavřená</a:t>
          </a:r>
          <a:endParaRPr lang="en-US"/>
        </a:p>
      </dgm:t>
    </dgm:pt>
    <dgm:pt modelId="{147B647E-F0B0-4F55-8069-0C5062B148C7}" type="parTrans" cxnId="{EDC97D29-D7CE-4A16-ABF7-0CE395E4FA6F}">
      <dgm:prSet/>
      <dgm:spPr/>
      <dgm:t>
        <a:bodyPr/>
        <a:lstStyle/>
        <a:p>
          <a:endParaRPr lang="en-US"/>
        </a:p>
      </dgm:t>
    </dgm:pt>
    <dgm:pt modelId="{84432CE3-579F-4C6C-ADC3-4DC34CB0B655}" type="sibTrans" cxnId="{EDC97D29-D7CE-4A16-ABF7-0CE395E4FA6F}">
      <dgm:prSet/>
      <dgm:spPr/>
      <dgm:t>
        <a:bodyPr/>
        <a:lstStyle/>
        <a:p>
          <a:endParaRPr lang="en-US"/>
        </a:p>
      </dgm:t>
    </dgm:pt>
    <dgm:pt modelId="{0C5885F0-5659-41A3-A289-A1B5B8A7FE4C}" type="pres">
      <dgm:prSet presAssocID="{AB558C5B-A1B1-407D-AC04-E822672C6F64}" presName="linear" presStyleCnt="0">
        <dgm:presLayoutVars>
          <dgm:animLvl val="lvl"/>
          <dgm:resizeHandles val="exact"/>
        </dgm:presLayoutVars>
      </dgm:prSet>
      <dgm:spPr/>
    </dgm:pt>
    <dgm:pt modelId="{38BB8A02-4D2B-4B93-89DB-AC47A3154BA0}" type="pres">
      <dgm:prSet presAssocID="{B3607F15-3E33-4792-AC21-43D3FFB224E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C068FB3-99F3-473E-8914-9BD25F34CBF7}" type="pres">
      <dgm:prSet presAssocID="{C46B7227-29CE-4626-A3C5-F63524F66A4F}" presName="spacer" presStyleCnt="0"/>
      <dgm:spPr/>
    </dgm:pt>
    <dgm:pt modelId="{8BE4FFD9-4F0F-4571-BF75-B412AC2B4B10}" type="pres">
      <dgm:prSet presAssocID="{0B6301AE-3187-41B3-A736-C3CFCE69F25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2BC8F98-EC59-4286-AB66-02BF4CC025F8}" type="pres">
      <dgm:prSet presAssocID="{07C83444-9A18-4AA3-BC69-743A1D08E879}" presName="spacer" presStyleCnt="0"/>
      <dgm:spPr/>
    </dgm:pt>
    <dgm:pt modelId="{C999E6B0-B0CA-4C94-866E-F57FC77901D0}" type="pres">
      <dgm:prSet presAssocID="{1AB70E78-8E15-4DD2-A2AB-F9389F53E55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E546657-0F55-4552-B349-9450CC6B1096}" type="pres">
      <dgm:prSet presAssocID="{56F01FD6-D72B-493A-8263-9B2419D77CD3}" presName="spacer" presStyleCnt="0"/>
      <dgm:spPr/>
    </dgm:pt>
    <dgm:pt modelId="{E017B3B8-AC9B-496B-92D2-BC04259D20F7}" type="pres">
      <dgm:prSet presAssocID="{FF745763-A1AB-4556-979D-7377A7338C5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9979401-4F92-487B-AD90-F3FABFB8A066}" type="presOf" srcId="{1AB70E78-8E15-4DD2-A2AB-F9389F53E553}" destId="{C999E6B0-B0CA-4C94-866E-F57FC77901D0}" srcOrd="0" destOrd="0" presId="urn:microsoft.com/office/officeart/2005/8/layout/vList2"/>
    <dgm:cxn modelId="{EDC97D29-D7CE-4A16-ABF7-0CE395E4FA6F}" srcId="{AB558C5B-A1B1-407D-AC04-E822672C6F64}" destId="{FF745763-A1AB-4556-979D-7377A7338C5A}" srcOrd="3" destOrd="0" parTransId="{147B647E-F0B0-4F55-8069-0C5062B148C7}" sibTransId="{84432CE3-579F-4C6C-ADC3-4DC34CB0B655}"/>
    <dgm:cxn modelId="{7BDEA82A-3BD7-4E7B-9C6F-3F5F024E8649}" type="presOf" srcId="{AB558C5B-A1B1-407D-AC04-E822672C6F64}" destId="{0C5885F0-5659-41A3-A289-A1B5B8A7FE4C}" srcOrd="0" destOrd="0" presId="urn:microsoft.com/office/officeart/2005/8/layout/vList2"/>
    <dgm:cxn modelId="{3AAE4334-360C-4405-906C-DB0929E55506}" srcId="{AB558C5B-A1B1-407D-AC04-E822672C6F64}" destId="{0B6301AE-3187-41B3-A736-C3CFCE69F259}" srcOrd="1" destOrd="0" parTransId="{6ECDFE08-7B26-46A4-8950-2C71EDB83843}" sibTransId="{07C83444-9A18-4AA3-BC69-743A1D08E879}"/>
    <dgm:cxn modelId="{87FE264F-B7D9-403A-A279-74665818C3C8}" srcId="{AB558C5B-A1B1-407D-AC04-E822672C6F64}" destId="{B3607F15-3E33-4792-AC21-43D3FFB224E6}" srcOrd="0" destOrd="0" parTransId="{4FC6813C-AF76-41FD-A2AA-33A904BAF1C2}" sibTransId="{C46B7227-29CE-4626-A3C5-F63524F66A4F}"/>
    <dgm:cxn modelId="{0AAA917C-E3E8-4B84-A0BA-C38891D96BD3}" type="presOf" srcId="{FF745763-A1AB-4556-979D-7377A7338C5A}" destId="{E017B3B8-AC9B-496B-92D2-BC04259D20F7}" srcOrd="0" destOrd="0" presId="urn:microsoft.com/office/officeart/2005/8/layout/vList2"/>
    <dgm:cxn modelId="{70FC4F8E-0C2F-4C51-8ED8-403048012D63}" srcId="{AB558C5B-A1B1-407D-AC04-E822672C6F64}" destId="{1AB70E78-8E15-4DD2-A2AB-F9389F53E553}" srcOrd="2" destOrd="0" parTransId="{88704BEA-0101-49CD-B856-3D4556715A71}" sibTransId="{56F01FD6-D72B-493A-8263-9B2419D77CD3}"/>
    <dgm:cxn modelId="{D32DF1D5-0A29-4259-AEC1-EE557D28E01F}" type="presOf" srcId="{B3607F15-3E33-4792-AC21-43D3FFB224E6}" destId="{38BB8A02-4D2B-4B93-89DB-AC47A3154BA0}" srcOrd="0" destOrd="0" presId="urn:microsoft.com/office/officeart/2005/8/layout/vList2"/>
    <dgm:cxn modelId="{144179E7-20F1-4CEA-803F-18E374B26B95}" type="presOf" srcId="{0B6301AE-3187-41B3-A736-C3CFCE69F259}" destId="{8BE4FFD9-4F0F-4571-BF75-B412AC2B4B10}" srcOrd="0" destOrd="0" presId="urn:microsoft.com/office/officeart/2005/8/layout/vList2"/>
    <dgm:cxn modelId="{4CE850D4-8F83-443C-A8E8-F8C5C5A8EB56}" type="presParOf" srcId="{0C5885F0-5659-41A3-A289-A1B5B8A7FE4C}" destId="{38BB8A02-4D2B-4B93-89DB-AC47A3154BA0}" srcOrd="0" destOrd="0" presId="urn:microsoft.com/office/officeart/2005/8/layout/vList2"/>
    <dgm:cxn modelId="{8EAE7169-710C-468C-9F7D-9B5860D0C5B0}" type="presParOf" srcId="{0C5885F0-5659-41A3-A289-A1B5B8A7FE4C}" destId="{AC068FB3-99F3-473E-8914-9BD25F34CBF7}" srcOrd="1" destOrd="0" presId="urn:microsoft.com/office/officeart/2005/8/layout/vList2"/>
    <dgm:cxn modelId="{E9F283DD-5008-47C5-8490-6BF2D1607A3B}" type="presParOf" srcId="{0C5885F0-5659-41A3-A289-A1B5B8A7FE4C}" destId="{8BE4FFD9-4F0F-4571-BF75-B412AC2B4B10}" srcOrd="2" destOrd="0" presId="urn:microsoft.com/office/officeart/2005/8/layout/vList2"/>
    <dgm:cxn modelId="{4833FAA0-FA29-4B8B-8A65-AA66512F01F7}" type="presParOf" srcId="{0C5885F0-5659-41A3-A289-A1B5B8A7FE4C}" destId="{12BC8F98-EC59-4286-AB66-02BF4CC025F8}" srcOrd="3" destOrd="0" presId="urn:microsoft.com/office/officeart/2005/8/layout/vList2"/>
    <dgm:cxn modelId="{3C4C30C0-BE7D-475E-8D09-8BAC1D02366A}" type="presParOf" srcId="{0C5885F0-5659-41A3-A289-A1B5B8A7FE4C}" destId="{C999E6B0-B0CA-4C94-866E-F57FC77901D0}" srcOrd="4" destOrd="0" presId="urn:microsoft.com/office/officeart/2005/8/layout/vList2"/>
    <dgm:cxn modelId="{1C93E6B1-B11C-4D72-B90E-18E99ABE19FE}" type="presParOf" srcId="{0C5885F0-5659-41A3-A289-A1B5B8A7FE4C}" destId="{1E546657-0F55-4552-B349-9450CC6B1096}" srcOrd="5" destOrd="0" presId="urn:microsoft.com/office/officeart/2005/8/layout/vList2"/>
    <dgm:cxn modelId="{BA4F7022-81A0-43CE-9448-243401E4F6E1}" type="presParOf" srcId="{0C5885F0-5659-41A3-A289-A1B5B8A7FE4C}" destId="{E017B3B8-AC9B-496B-92D2-BC04259D20F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086CAE-0741-4FA0-BD7A-460F75FBCC8C}">
      <dsp:nvSpPr>
        <dsp:cNvPr id="0" name=""/>
        <dsp:cNvSpPr/>
      </dsp:nvSpPr>
      <dsp:spPr>
        <a:xfrm>
          <a:off x="0" y="6826"/>
          <a:ext cx="5561106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b="1" kern="1200"/>
            <a:t>Dělení podle prostoru</a:t>
          </a:r>
          <a:endParaRPr lang="en-US" sz="3300" kern="1200"/>
        </a:p>
      </dsp:txBody>
      <dsp:txXfrm>
        <a:off x="38638" y="45464"/>
        <a:ext cx="5483830" cy="714229"/>
      </dsp:txXfrm>
    </dsp:sp>
    <dsp:sp modelId="{D00BA298-0A32-4E04-A643-178AD7FC154E}">
      <dsp:nvSpPr>
        <dsp:cNvPr id="0" name=""/>
        <dsp:cNvSpPr/>
      </dsp:nvSpPr>
      <dsp:spPr>
        <a:xfrm>
          <a:off x="0" y="893371"/>
          <a:ext cx="5561106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/>
            <a:t>makroprostředí                                        </a:t>
          </a:r>
          <a:endParaRPr lang="en-US" sz="3300" kern="1200"/>
        </a:p>
      </dsp:txBody>
      <dsp:txXfrm>
        <a:off x="38638" y="932009"/>
        <a:ext cx="5483830" cy="714229"/>
      </dsp:txXfrm>
    </dsp:sp>
    <dsp:sp modelId="{262A8396-C54E-4D56-B72C-CCB141A63EFF}">
      <dsp:nvSpPr>
        <dsp:cNvPr id="0" name=""/>
        <dsp:cNvSpPr/>
      </dsp:nvSpPr>
      <dsp:spPr>
        <a:xfrm>
          <a:off x="0" y="1779916"/>
          <a:ext cx="5561106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/>
            <a:t>regionální prostředí</a:t>
          </a:r>
          <a:endParaRPr lang="en-US" sz="3300" kern="1200"/>
        </a:p>
      </dsp:txBody>
      <dsp:txXfrm>
        <a:off x="38638" y="1818554"/>
        <a:ext cx="5483830" cy="714229"/>
      </dsp:txXfrm>
    </dsp:sp>
    <dsp:sp modelId="{35D51CE6-9FB1-428F-82A8-2E1EB975D6E8}">
      <dsp:nvSpPr>
        <dsp:cNvPr id="0" name=""/>
        <dsp:cNvSpPr/>
      </dsp:nvSpPr>
      <dsp:spPr>
        <a:xfrm>
          <a:off x="0" y="2666461"/>
          <a:ext cx="5561106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/>
            <a:t>lokální prostředí</a:t>
          </a:r>
          <a:endParaRPr lang="en-US" sz="3300" kern="1200"/>
        </a:p>
      </dsp:txBody>
      <dsp:txXfrm>
        <a:off x="38638" y="2705099"/>
        <a:ext cx="5483830" cy="714229"/>
      </dsp:txXfrm>
    </dsp:sp>
    <dsp:sp modelId="{AE5B4EED-A92F-4A2B-9511-A4BF52464619}">
      <dsp:nvSpPr>
        <dsp:cNvPr id="0" name=""/>
        <dsp:cNvSpPr/>
      </dsp:nvSpPr>
      <dsp:spPr>
        <a:xfrm>
          <a:off x="0" y="3553006"/>
          <a:ext cx="5561106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/>
            <a:t>mikroprostředí </a:t>
          </a:r>
          <a:endParaRPr lang="en-US" sz="3300" kern="1200"/>
        </a:p>
      </dsp:txBody>
      <dsp:txXfrm>
        <a:off x="38638" y="3591644"/>
        <a:ext cx="5483830" cy="71422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5CC26-97A6-4612-9D25-1149AF700F0C}">
      <dsp:nvSpPr>
        <dsp:cNvPr id="0" name=""/>
        <dsp:cNvSpPr/>
      </dsp:nvSpPr>
      <dsp:spPr>
        <a:xfrm>
          <a:off x="3594" y="566280"/>
          <a:ext cx="1946002" cy="1167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Malá, primární, neformální sociální skupina</a:t>
          </a:r>
          <a:endParaRPr lang="en-US" sz="1700" kern="1200"/>
        </a:p>
      </dsp:txBody>
      <dsp:txXfrm>
        <a:off x="3594" y="566280"/>
        <a:ext cx="1946002" cy="1167601"/>
      </dsp:txXfrm>
    </dsp:sp>
    <dsp:sp modelId="{1E2F9C4E-BE3D-4939-8810-872409C1A664}">
      <dsp:nvSpPr>
        <dsp:cNvPr id="0" name=""/>
        <dsp:cNvSpPr/>
      </dsp:nvSpPr>
      <dsp:spPr>
        <a:xfrm>
          <a:off x="2144196" y="566280"/>
          <a:ext cx="1946002" cy="1167601"/>
        </a:xfrm>
        <a:prstGeom prst="rect">
          <a:avLst/>
        </a:prstGeom>
        <a:solidFill>
          <a:schemeClr val="accent5">
            <a:hueOff val="1923271"/>
            <a:satOff val="832"/>
            <a:lumOff val="5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Po rodině nejdůležitější socializační činitel</a:t>
          </a:r>
          <a:endParaRPr lang="en-US" sz="1700" kern="1200"/>
        </a:p>
      </dsp:txBody>
      <dsp:txXfrm>
        <a:off x="2144196" y="566280"/>
        <a:ext cx="1946002" cy="1167601"/>
      </dsp:txXfrm>
    </dsp:sp>
    <dsp:sp modelId="{E310E649-699F-42F0-82A7-94DFE28539D4}">
      <dsp:nvSpPr>
        <dsp:cNvPr id="0" name=""/>
        <dsp:cNvSpPr/>
      </dsp:nvSpPr>
      <dsp:spPr>
        <a:xfrm>
          <a:off x="4284798" y="566280"/>
          <a:ext cx="1946002" cy="1167601"/>
        </a:xfrm>
        <a:prstGeom prst="rect">
          <a:avLst/>
        </a:prstGeom>
        <a:solidFill>
          <a:schemeClr val="accent5">
            <a:hueOff val="3846542"/>
            <a:satOff val="1663"/>
            <a:lumOff val="11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Začínají od počátku školní docházky</a:t>
          </a:r>
          <a:endParaRPr lang="en-US" sz="1700" kern="1200"/>
        </a:p>
      </dsp:txBody>
      <dsp:txXfrm>
        <a:off x="4284798" y="566280"/>
        <a:ext cx="1946002" cy="1167601"/>
      </dsp:txXfrm>
    </dsp:sp>
    <dsp:sp modelId="{751EA844-316F-4B87-8827-97A08A6DD727}">
      <dsp:nvSpPr>
        <dsp:cNvPr id="0" name=""/>
        <dsp:cNvSpPr/>
      </dsp:nvSpPr>
      <dsp:spPr>
        <a:xfrm>
          <a:off x="6425401" y="566280"/>
          <a:ext cx="1946002" cy="1167601"/>
        </a:xfrm>
        <a:prstGeom prst="rect">
          <a:avLst/>
        </a:prstGeom>
        <a:solidFill>
          <a:schemeClr val="accent5">
            <a:hueOff val="5769813"/>
            <a:satOff val="2495"/>
            <a:lumOff val="16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Jejich význam věkem roste</a:t>
          </a:r>
          <a:endParaRPr lang="en-US" sz="1700" kern="1200"/>
        </a:p>
      </dsp:txBody>
      <dsp:txXfrm>
        <a:off x="6425401" y="566280"/>
        <a:ext cx="1946002" cy="1167601"/>
      </dsp:txXfrm>
    </dsp:sp>
    <dsp:sp modelId="{66D060F3-9B5E-4B77-A59C-602753EA4C68}">
      <dsp:nvSpPr>
        <dsp:cNvPr id="0" name=""/>
        <dsp:cNvSpPr/>
      </dsp:nvSpPr>
      <dsp:spPr>
        <a:xfrm>
          <a:off x="8566003" y="566280"/>
          <a:ext cx="1946002" cy="1167601"/>
        </a:xfrm>
        <a:prstGeom prst="rect">
          <a:avLst/>
        </a:prstGeom>
        <a:solidFill>
          <a:schemeClr val="accent5">
            <a:hueOff val="7693084"/>
            <a:satOff val="3327"/>
            <a:lumOff val="2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Osamostatňování dětí od rodiny</a:t>
          </a:r>
          <a:endParaRPr lang="en-US" sz="1700" kern="1200"/>
        </a:p>
      </dsp:txBody>
      <dsp:txXfrm>
        <a:off x="8566003" y="566280"/>
        <a:ext cx="1946002" cy="1167601"/>
      </dsp:txXfrm>
    </dsp:sp>
    <dsp:sp modelId="{148E983F-7A8F-4B09-B84B-88F0D2AD4AFB}">
      <dsp:nvSpPr>
        <dsp:cNvPr id="0" name=""/>
        <dsp:cNvSpPr/>
      </dsp:nvSpPr>
      <dsp:spPr>
        <a:xfrm>
          <a:off x="1073895" y="1928481"/>
          <a:ext cx="1946002" cy="1167601"/>
        </a:xfrm>
        <a:prstGeom prst="rect">
          <a:avLst/>
        </a:prstGeom>
        <a:solidFill>
          <a:schemeClr val="accent5">
            <a:hueOff val="9616355"/>
            <a:satOff val="4159"/>
            <a:lumOff val="28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Vstup do širších sociálních struktur</a:t>
          </a:r>
          <a:endParaRPr lang="en-US" sz="1700" kern="1200"/>
        </a:p>
      </dsp:txBody>
      <dsp:txXfrm>
        <a:off x="1073895" y="1928481"/>
        <a:ext cx="1946002" cy="1167601"/>
      </dsp:txXfrm>
    </dsp:sp>
    <dsp:sp modelId="{580055A9-E77E-48E4-AE95-12D3037F0D69}">
      <dsp:nvSpPr>
        <dsp:cNvPr id="0" name=""/>
        <dsp:cNvSpPr/>
      </dsp:nvSpPr>
      <dsp:spPr>
        <a:xfrm>
          <a:off x="3214497" y="1928481"/>
          <a:ext cx="1946002" cy="1167601"/>
        </a:xfrm>
        <a:prstGeom prst="rect">
          <a:avLst/>
        </a:prstGeom>
        <a:solidFill>
          <a:schemeClr val="accent5">
            <a:hueOff val="11539625"/>
            <a:satOff val="4990"/>
            <a:lumOff val="33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Sebeuplatnění</a:t>
          </a:r>
          <a:endParaRPr lang="en-US" sz="1700" kern="1200"/>
        </a:p>
      </dsp:txBody>
      <dsp:txXfrm>
        <a:off x="3214497" y="1928481"/>
        <a:ext cx="1946002" cy="1167601"/>
      </dsp:txXfrm>
    </dsp:sp>
    <dsp:sp modelId="{D5B192C6-A5E9-4FDC-AF29-35569B3A0542}">
      <dsp:nvSpPr>
        <dsp:cNvPr id="0" name=""/>
        <dsp:cNvSpPr/>
      </dsp:nvSpPr>
      <dsp:spPr>
        <a:xfrm>
          <a:off x="5355100" y="1928481"/>
          <a:ext cx="1946002" cy="1167601"/>
        </a:xfrm>
        <a:prstGeom prst="rect">
          <a:avLst/>
        </a:prstGeom>
        <a:solidFill>
          <a:schemeClr val="accent5">
            <a:hueOff val="13462896"/>
            <a:satOff val="5822"/>
            <a:lumOff val="39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Vztahy rovnoprávnosti (na rozdíl od rodiny)</a:t>
          </a:r>
          <a:endParaRPr lang="en-US" sz="1700" kern="1200"/>
        </a:p>
      </dsp:txBody>
      <dsp:txXfrm>
        <a:off x="5355100" y="1928481"/>
        <a:ext cx="1946002" cy="1167601"/>
      </dsp:txXfrm>
    </dsp:sp>
    <dsp:sp modelId="{D320D879-5E51-43B3-A25D-846F321263FD}">
      <dsp:nvSpPr>
        <dsp:cNvPr id="0" name=""/>
        <dsp:cNvSpPr/>
      </dsp:nvSpPr>
      <dsp:spPr>
        <a:xfrm>
          <a:off x="7495702" y="1928481"/>
          <a:ext cx="1946002" cy="1167601"/>
        </a:xfrm>
        <a:prstGeom prst="rect">
          <a:avLst/>
        </a:prstGeom>
        <a:solidFill>
          <a:schemeClr val="accent5">
            <a:hueOff val="15386168"/>
            <a:satOff val="6654"/>
            <a:lumOff val="45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Značná osobní nezávislost na dospělých</a:t>
          </a:r>
          <a:endParaRPr lang="en-US" sz="1700" kern="1200"/>
        </a:p>
      </dsp:txBody>
      <dsp:txXfrm>
        <a:off x="7495702" y="1928481"/>
        <a:ext cx="1946002" cy="116760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729BC-A62E-4975-81DB-49E25E214F49}">
      <dsp:nvSpPr>
        <dsp:cNvPr id="0" name=""/>
        <dsp:cNvSpPr/>
      </dsp:nvSpPr>
      <dsp:spPr>
        <a:xfrm>
          <a:off x="3080" y="242545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i="1" kern="1200"/>
            <a:t>Uvolnění</a:t>
          </a:r>
          <a:endParaRPr lang="en-US" sz="1900" kern="1200"/>
        </a:p>
      </dsp:txBody>
      <dsp:txXfrm>
        <a:off x="3080" y="242545"/>
        <a:ext cx="2444055" cy="1466433"/>
      </dsp:txXfrm>
    </dsp:sp>
    <dsp:sp modelId="{C920323B-0A66-40C2-8915-E5B366587903}">
      <dsp:nvSpPr>
        <dsp:cNvPr id="0" name=""/>
        <dsp:cNvSpPr/>
      </dsp:nvSpPr>
      <dsp:spPr>
        <a:xfrm>
          <a:off x="2691541" y="242545"/>
          <a:ext cx="2444055" cy="1466433"/>
        </a:xfrm>
        <a:prstGeom prst="rect">
          <a:avLst/>
        </a:prstGeom>
        <a:solidFill>
          <a:schemeClr val="accent5">
            <a:hueOff val="2198024"/>
            <a:satOff val="951"/>
            <a:lumOff val="6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i="1" kern="1200"/>
            <a:t>Relaxace</a:t>
          </a:r>
          <a:endParaRPr lang="en-US" sz="1900" kern="1200"/>
        </a:p>
      </dsp:txBody>
      <dsp:txXfrm>
        <a:off x="2691541" y="242545"/>
        <a:ext cx="2444055" cy="1466433"/>
      </dsp:txXfrm>
    </dsp:sp>
    <dsp:sp modelId="{646FD3D1-3DC6-46FF-827E-7A1920C4EDAA}">
      <dsp:nvSpPr>
        <dsp:cNvPr id="0" name=""/>
        <dsp:cNvSpPr/>
      </dsp:nvSpPr>
      <dsp:spPr>
        <a:xfrm>
          <a:off x="5380002" y="242545"/>
          <a:ext cx="2444055" cy="1466433"/>
        </a:xfrm>
        <a:prstGeom prst="rect">
          <a:avLst/>
        </a:prstGeom>
        <a:solidFill>
          <a:schemeClr val="accent5">
            <a:hueOff val="4396048"/>
            <a:satOff val="1901"/>
            <a:lumOff val="12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i="1" kern="1200"/>
            <a:t>Zábava</a:t>
          </a:r>
          <a:endParaRPr lang="en-US" sz="1900" kern="1200"/>
        </a:p>
      </dsp:txBody>
      <dsp:txXfrm>
        <a:off x="5380002" y="242545"/>
        <a:ext cx="2444055" cy="1466433"/>
      </dsp:txXfrm>
    </dsp:sp>
    <dsp:sp modelId="{B77D654E-67E9-479E-9D53-C9C96AC0BC19}">
      <dsp:nvSpPr>
        <dsp:cNvPr id="0" name=""/>
        <dsp:cNvSpPr/>
      </dsp:nvSpPr>
      <dsp:spPr>
        <a:xfrm>
          <a:off x="8068463" y="242545"/>
          <a:ext cx="2444055" cy="1466433"/>
        </a:xfrm>
        <a:prstGeom prst="rect">
          <a:avLst/>
        </a:prstGeom>
        <a:solidFill>
          <a:schemeClr val="accent5">
            <a:hueOff val="6594072"/>
            <a:satOff val="2852"/>
            <a:lumOff val="19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i="1" kern="1200"/>
            <a:t>Sociální srovnávání</a:t>
          </a:r>
          <a:endParaRPr lang="en-US" sz="1900" kern="1200"/>
        </a:p>
      </dsp:txBody>
      <dsp:txXfrm>
        <a:off x="8068463" y="242545"/>
        <a:ext cx="2444055" cy="1466433"/>
      </dsp:txXfrm>
    </dsp:sp>
    <dsp:sp modelId="{4B79E886-181D-404B-BBCC-55955963D9BF}">
      <dsp:nvSpPr>
        <dsp:cNvPr id="0" name=""/>
        <dsp:cNvSpPr/>
      </dsp:nvSpPr>
      <dsp:spPr>
        <a:xfrm>
          <a:off x="3080" y="1953384"/>
          <a:ext cx="2444055" cy="1466433"/>
        </a:xfrm>
        <a:prstGeom prst="rect">
          <a:avLst/>
        </a:prstGeom>
        <a:solidFill>
          <a:schemeClr val="accent5">
            <a:hueOff val="8792097"/>
            <a:satOff val="3802"/>
            <a:lumOff val="25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i="1" kern="1200"/>
            <a:t>Oblíbení jedinci</a:t>
          </a:r>
          <a:endParaRPr lang="en-US" sz="1900" kern="1200"/>
        </a:p>
      </dsp:txBody>
      <dsp:txXfrm>
        <a:off x="3080" y="1953384"/>
        <a:ext cx="2444055" cy="1466433"/>
      </dsp:txXfrm>
    </dsp:sp>
    <dsp:sp modelId="{DA9E9D94-B104-49F4-819C-03F5D755DB64}">
      <dsp:nvSpPr>
        <dsp:cNvPr id="0" name=""/>
        <dsp:cNvSpPr/>
      </dsp:nvSpPr>
      <dsp:spPr>
        <a:xfrm>
          <a:off x="2691541" y="1953384"/>
          <a:ext cx="2444055" cy="1466433"/>
        </a:xfrm>
        <a:prstGeom prst="rect">
          <a:avLst/>
        </a:prstGeom>
        <a:solidFill>
          <a:schemeClr val="accent5">
            <a:hueOff val="10990120"/>
            <a:satOff val="4753"/>
            <a:lumOff val="32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i="1" kern="1200"/>
            <a:t>Odmítaní jedinci</a:t>
          </a:r>
          <a:endParaRPr lang="en-US" sz="1900" kern="1200"/>
        </a:p>
      </dsp:txBody>
      <dsp:txXfrm>
        <a:off x="2691541" y="1953384"/>
        <a:ext cx="2444055" cy="1466433"/>
      </dsp:txXfrm>
    </dsp:sp>
    <dsp:sp modelId="{04A21BA5-9307-4315-BC7A-EF6C64CFA57E}">
      <dsp:nvSpPr>
        <dsp:cNvPr id="0" name=""/>
        <dsp:cNvSpPr/>
      </dsp:nvSpPr>
      <dsp:spPr>
        <a:xfrm>
          <a:off x="5380002" y="1953384"/>
          <a:ext cx="2444055" cy="1466433"/>
        </a:xfrm>
        <a:prstGeom prst="rect">
          <a:avLst/>
        </a:prstGeom>
        <a:solidFill>
          <a:schemeClr val="accent5">
            <a:hueOff val="13188144"/>
            <a:satOff val="5703"/>
            <a:lumOff val="38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i="1" kern="1200"/>
            <a:t>Jedná se o převážně refereční skupiny</a:t>
          </a:r>
          <a:endParaRPr lang="en-US" sz="1900" kern="1200"/>
        </a:p>
      </dsp:txBody>
      <dsp:txXfrm>
        <a:off x="5380002" y="1953384"/>
        <a:ext cx="2444055" cy="1466433"/>
      </dsp:txXfrm>
    </dsp:sp>
    <dsp:sp modelId="{C6F44BF3-6A73-457D-B641-1B2D2FADE655}">
      <dsp:nvSpPr>
        <dsp:cNvPr id="0" name=""/>
        <dsp:cNvSpPr/>
      </dsp:nvSpPr>
      <dsp:spPr>
        <a:xfrm>
          <a:off x="8068463" y="1953384"/>
          <a:ext cx="2444055" cy="1466433"/>
        </a:xfrm>
        <a:prstGeom prst="rect">
          <a:avLst/>
        </a:prstGeom>
        <a:solidFill>
          <a:schemeClr val="accent5">
            <a:hueOff val="15386168"/>
            <a:satOff val="6654"/>
            <a:lumOff val="45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i="1" kern="1200"/>
            <a:t>Své jednání podřizují pravidlům – projevy konformity (chtějí se podobat svým vrstevníkům) </a:t>
          </a:r>
          <a:endParaRPr lang="en-US" sz="1900" kern="1200"/>
        </a:p>
      </dsp:txBody>
      <dsp:txXfrm>
        <a:off x="8068463" y="1953384"/>
        <a:ext cx="2444055" cy="146643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19F13D-28AC-472B-857C-A7B084570ECA}">
      <dsp:nvSpPr>
        <dsp:cNvPr id="0" name=""/>
        <dsp:cNvSpPr/>
      </dsp:nvSpPr>
      <dsp:spPr>
        <a:xfrm>
          <a:off x="0" y="512"/>
          <a:ext cx="112746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D98893-6191-4565-9FDC-D34E7BB47399}">
      <dsp:nvSpPr>
        <dsp:cNvPr id="0" name=""/>
        <dsp:cNvSpPr/>
      </dsp:nvSpPr>
      <dsp:spPr>
        <a:xfrm>
          <a:off x="0" y="512"/>
          <a:ext cx="11274612" cy="838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Vztahy jsou výběrovější</a:t>
          </a:r>
          <a:endParaRPr lang="en-US" sz="2300" kern="1200"/>
        </a:p>
      </dsp:txBody>
      <dsp:txXfrm>
        <a:off x="0" y="512"/>
        <a:ext cx="11274612" cy="838947"/>
      </dsp:txXfrm>
    </dsp:sp>
    <dsp:sp modelId="{C5BB6029-AFBF-42E4-B1DC-411928570211}">
      <dsp:nvSpPr>
        <dsp:cNvPr id="0" name=""/>
        <dsp:cNvSpPr/>
      </dsp:nvSpPr>
      <dsp:spPr>
        <a:xfrm>
          <a:off x="0" y="839459"/>
          <a:ext cx="112746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92EFBD-A4B1-4B40-AA24-41331D07D3F7}">
      <dsp:nvSpPr>
        <dsp:cNvPr id="0" name=""/>
        <dsp:cNvSpPr/>
      </dsp:nvSpPr>
      <dsp:spPr>
        <a:xfrm>
          <a:off x="0" y="839459"/>
          <a:ext cx="11274612" cy="838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Jedinec je schopen odolávat tlaku skupiny</a:t>
          </a:r>
          <a:endParaRPr lang="en-US" sz="2300" kern="1200"/>
        </a:p>
      </dsp:txBody>
      <dsp:txXfrm>
        <a:off x="0" y="839459"/>
        <a:ext cx="11274612" cy="838947"/>
      </dsp:txXfrm>
    </dsp:sp>
    <dsp:sp modelId="{0F375F01-0C24-4D91-A874-326586FE9AC6}">
      <dsp:nvSpPr>
        <dsp:cNvPr id="0" name=""/>
        <dsp:cNvSpPr/>
      </dsp:nvSpPr>
      <dsp:spPr>
        <a:xfrm>
          <a:off x="0" y="1678407"/>
          <a:ext cx="112746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D0266-47A2-4910-B44D-140BAF31FB2F}">
      <dsp:nvSpPr>
        <dsp:cNvPr id="0" name=""/>
        <dsp:cNvSpPr/>
      </dsp:nvSpPr>
      <dsp:spPr>
        <a:xfrm>
          <a:off x="0" y="1678407"/>
          <a:ext cx="11274612" cy="838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Konfrontace s jinými zdroji</a:t>
          </a:r>
          <a:endParaRPr lang="en-US" sz="2300" kern="1200"/>
        </a:p>
      </dsp:txBody>
      <dsp:txXfrm>
        <a:off x="0" y="1678407"/>
        <a:ext cx="11274612" cy="838947"/>
      </dsp:txXfrm>
    </dsp:sp>
    <dsp:sp modelId="{2AA6251F-2F19-48CF-AD9E-C27FACB3719C}">
      <dsp:nvSpPr>
        <dsp:cNvPr id="0" name=""/>
        <dsp:cNvSpPr/>
      </dsp:nvSpPr>
      <dsp:spPr>
        <a:xfrm>
          <a:off x="0" y="2517355"/>
          <a:ext cx="112746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CFE29E-3875-4350-86A1-B06F71988FC6}">
      <dsp:nvSpPr>
        <dsp:cNvPr id="0" name=""/>
        <dsp:cNvSpPr/>
      </dsp:nvSpPr>
      <dsp:spPr>
        <a:xfrm>
          <a:off x="0" y="2517355"/>
          <a:ext cx="11274612" cy="838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Emocionální uspokojení závisí na mnoha okolnostech (hodnoty, činnosti, charakteristika soužití skupiny,...)</a:t>
          </a:r>
          <a:endParaRPr lang="en-US" sz="2300" kern="1200"/>
        </a:p>
      </dsp:txBody>
      <dsp:txXfrm>
        <a:off x="0" y="2517355"/>
        <a:ext cx="11274612" cy="838947"/>
      </dsp:txXfrm>
    </dsp:sp>
    <dsp:sp modelId="{554506F3-E412-41AC-A214-DD5CCC695FBE}">
      <dsp:nvSpPr>
        <dsp:cNvPr id="0" name=""/>
        <dsp:cNvSpPr/>
      </dsp:nvSpPr>
      <dsp:spPr>
        <a:xfrm>
          <a:off x="0" y="3356303"/>
          <a:ext cx="112746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BD55E4-0555-457D-8440-D8DDE9E984E8}">
      <dsp:nvSpPr>
        <dsp:cNvPr id="0" name=""/>
        <dsp:cNvSpPr/>
      </dsp:nvSpPr>
      <dsp:spPr>
        <a:xfrm>
          <a:off x="0" y="3356303"/>
          <a:ext cx="11274612" cy="838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Socializační proces</a:t>
          </a:r>
          <a:endParaRPr lang="en-US" sz="2300" kern="1200"/>
        </a:p>
      </dsp:txBody>
      <dsp:txXfrm>
        <a:off x="0" y="3356303"/>
        <a:ext cx="11274612" cy="8389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ADB55E-549B-495D-9347-E741E71CCB19}">
      <dsp:nvSpPr>
        <dsp:cNvPr id="0" name=""/>
        <dsp:cNvSpPr/>
      </dsp:nvSpPr>
      <dsp:spPr>
        <a:xfrm>
          <a:off x="0" y="2124"/>
          <a:ext cx="55611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3AAF77-2423-4D41-BCED-BEDA6E52ABEA}">
      <dsp:nvSpPr>
        <dsp:cNvPr id="0" name=""/>
        <dsp:cNvSpPr/>
      </dsp:nvSpPr>
      <dsp:spPr>
        <a:xfrm>
          <a:off x="0" y="2124"/>
          <a:ext cx="5561106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b="1" kern="1200" dirty="0"/>
            <a:t>Dělení podle podílu člověka na jeho utváření</a:t>
          </a:r>
          <a:endParaRPr lang="en-US" sz="3500" kern="1200" dirty="0"/>
        </a:p>
      </dsp:txBody>
      <dsp:txXfrm>
        <a:off x="0" y="2124"/>
        <a:ext cx="5561106" cy="1449029"/>
      </dsp:txXfrm>
    </dsp:sp>
    <dsp:sp modelId="{F1B0D365-FC1E-40A2-B60F-BDF4CC7CCDCD}">
      <dsp:nvSpPr>
        <dsp:cNvPr id="0" name=""/>
        <dsp:cNvSpPr/>
      </dsp:nvSpPr>
      <dsp:spPr>
        <a:xfrm>
          <a:off x="0" y="1451154"/>
          <a:ext cx="55611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69CB4D-AFDE-44B7-85EB-930CABDC36D6}">
      <dsp:nvSpPr>
        <dsp:cNvPr id="0" name=""/>
        <dsp:cNvSpPr/>
      </dsp:nvSpPr>
      <dsp:spPr>
        <a:xfrm>
          <a:off x="0" y="1451154"/>
          <a:ext cx="5561106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/>
            <a:t>přirozené</a:t>
          </a:r>
          <a:endParaRPr lang="en-US" sz="3500" kern="1200"/>
        </a:p>
      </dsp:txBody>
      <dsp:txXfrm>
        <a:off x="0" y="1451154"/>
        <a:ext cx="5561106" cy="1449029"/>
      </dsp:txXfrm>
    </dsp:sp>
    <dsp:sp modelId="{31F9BDAC-F643-413F-8A01-29D8E58DB2B8}">
      <dsp:nvSpPr>
        <dsp:cNvPr id="0" name=""/>
        <dsp:cNvSpPr/>
      </dsp:nvSpPr>
      <dsp:spPr>
        <a:xfrm>
          <a:off x="0" y="2900183"/>
          <a:ext cx="55611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929367-0EB2-4BF8-B49B-4F28C7AC1B4B}">
      <dsp:nvSpPr>
        <dsp:cNvPr id="0" name=""/>
        <dsp:cNvSpPr/>
      </dsp:nvSpPr>
      <dsp:spPr>
        <a:xfrm>
          <a:off x="0" y="2900183"/>
          <a:ext cx="5561106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/>
            <a:t>umělé </a:t>
          </a:r>
          <a:endParaRPr lang="en-US" sz="3500" kern="1200"/>
        </a:p>
      </dsp:txBody>
      <dsp:txXfrm>
        <a:off x="0" y="2900183"/>
        <a:ext cx="5561106" cy="14490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D99FF7-C4B3-4C45-93F2-7C05566DC976}">
      <dsp:nvSpPr>
        <dsp:cNvPr id="0" name=""/>
        <dsp:cNvSpPr/>
      </dsp:nvSpPr>
      <dsp:spPr>
        <a:xfrm>
          <a:off x="0" y="3969"/>
          <a:ext cx="5561106" cy="1511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b="1" kern="1200"/>
            <a:t>Členění z pohledu působících podnětů</a:t>
          </a:r>
          <a:endParaRPr lang="en-US" sz="3800" kern="1200"/>
        </a:p>
      </dsp:txBody>
      <dsp:txXfrm>
        <a:off x="73792" y="77761"/>
        <a:ext cx="5413522" cy="1364056"/>
      </dsp:txXfrm>
    </dsp:sp>
    <dsp:sp modelId="{BDAF79DE-0338-42A5-A8A7-2A4A20EADE97}">
      <dsp:nvSpPr>
        <dsp:cNvPr id="0" name=""/>
        <dsp:cNvSpPr/>
      </dsp:nvSpPr>
      <dsp:spPr>
        <a:xfrm>
          <a:off x="0" y="1515609"/>
          <a:ext cx="5561106" cy="2831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565" tIns="48260" rIns="270256" bIns="482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000" kern="1200"/>
            <a:t>co do frekvence (podnětově chudé x přesycené)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000" kern="1200"/>
            <a:t>pestrosti (jednostranné x mnohostranné)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000" kern="1200"/>
            <a:t>kvality (vadné x zdravé)</a:t>
          </a:r>
          <a:endParaRPr lang="en-US" sz="3000" kern="1200"/>
        </a:p>
      </dsp:txBody>
      <dsp:txXfrm>
        <a:off x="0" y="1515609"/>
        <a:ext cx="5561106" cy="28317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351429-A048-427E-9FA0-9BDEC8465D6D}">
      <dsp:nvSpPr>
        <dsp:cNvPr id="0" name=""/>
        <dsp:cNvSpPr/>
      </dsp:nvSpPr>
      <dsp:spPr>
        <a:xfrm>
          <a:off x="1283" y="663066"/>
          <a:ext cx="4672458" cy="23362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b="1" kern="1200"/>
            <a:t>prostředí závadové, deviační, které vede až k závažnému ohrožení</a:t>
          </a:r>
          <a:r>
            <a:rPr lang="cs-CZ" sz="3500" kern="1200"/>
            <a:t> </a:t>
          </a:r>
          <a:r>
            <a:rPr lang="cs-CZ" sz="3500" b="1" kern="1200"/>
            <a:t>osobnosti</a:t>
          </a:r>
          <a:r>
            <a:rPr lang="cs-CZ" sz="3500" kern="1200"/>
            <a:t> </a:t>
          </a:r>
          <a:endParaRPr lang="en-US" sz="3500" kern="1200"/>
        </a:p>
      </dsp:txBody>
      <dsp:txXfrm>
        <a:off x="69709" y="731492"/>
        <a:ext cx="4535606" cy="2199377"/>
      </dsp:txXfrm>
    </dsp:sp>
    <dsp:sp modelId="{70586123-C4A9-4306-ABD5-1744E8231E81}">
      <dsp:nvSpPr>
        <dsp:cNvPr id="0" name=""/>
        <dsp:cNvSpPr/>
      </dsp:nvSpPr>
      <dsp:spPr>
        <a:xfrm>
          <a:off x="5841857" y="663066"/>
          <a:ext cx="4672458" cy="23362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/>
            <a:t>(recidiva, prostituce, závislosti, gangy, atd.)</a:t>
          </a:r>
          <a:endParaRPr lang="en-US" sz="3500" kern="1200"/>
        </a:p>
      </dsp:txBody>
      <dsp:txXfrm>
        <a:off x="5910283" y="731492"/>
        <a:ext cx="4535606" cy="21993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E9C8FB-C1F4-4AF5-B954-A068558E8AC9}">
      <dsp:nvSpPr>
        <dsp:cNvPr id="0" name=""/>
        <dsp:cNvSpPr/>
      </dsp:nvSpPr>
      <dsp:spPr>
        <a:xfrm>
          <a:off x="0" y="453379"/>
          <a:ext cx="5626542" cy="15514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b="1" kern="1200"/>
            <a:t>Rodina, škola, party, vrstevníci</a:t>
          </a:r>
          <a:endParaRPr lang="en-US" sz="3900" kern="1200"/>
        </a:p>
      </dsp:txBody>
      <dsp:txXfrm>
        <a:off x="75734" y="529113"/>
        <a:ext cx="5475074" cy="1399952"/>
      </dsp:txXfrm>
    </dsp:sp>
    <dsp:sp modelId="{6EDFE3FC-B92D-4592-9895-4E4E018E01A2}">
      <dsp:nvSpPr>
        <dsp:cNvPr id="0" name=""/>
        <dsp:cNvSpPr/>
      </dsp:nvSpPr>
      <dsp:spPr>
        <a:xfrm>
          <a:off x="0" y="2117119"/>
          <a:ext cx="5626542" cy="1551420"/>
        </a:xfrm>
        <a:prstGeom prst="roundRect">
          <a:avLst/>
        </a:prstGeom>
        <a:solidFill>
          <a:schemeClr val="accent2">
            <a:hueOff val="-9286281"/>
            <a:satOff val="19525"/>
            <a:lumOff val="-3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b="1" kern="1200"/>
            <a:t>Lokální a regionální prostředí</a:t>
          </a:r>
          <a:endParaRPr lang="en-US" sz="3900" kern="1200"/>
        </a:p>
      </dsp:txBody>
      <dsp:txXfrm>
        <a:off x="75734" y="2192853"/>
        <a:ext cx="5475074" cy="1399952"/>
      </dsp:txXfrm>
    </dsp:sp>
    <dsp:sp modelId="{4241247A-D463-40F2-B48A-3E39D1F1CB1F}">
      <dsp:nvSpPr>
        <dsp:cNvPr id="0" name=""/>
        <dsp:cNvSpPr/>
      </dsp:nvSpPr>
      <dsp:spPr>
        <a:xfrm>
          <a:off x="0" y="3780859"/>
          <a:ext cx="5626542" cy="1551420"/>
        </a:xfrm>
        <a:prstGeom prst="roundRect">
          <a:avLst/>
        </a:prstGeom>
        <a:solidFill>
          <a:schemeClr val="accent2">
            <a:hueOff val="-18572562"/>
            <a:satOff val="39051"/>
            <a:lumOff val="-64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b="1" kern="1200"/>
            <a:t>Společnost (instituce), masmédia</a:t>
          </a:r>
          <a:endParaRPr lang="en-US" sz="3900" kern="1200"/>
        </a:p>
      </dsp:txBody>
      <dsp:txXfrm>
        <a:off x="75734" y="3856593"/>
        <a:ext cx="5475074" cy="13999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92295A-DE72-4E28-ADED-A167E0C43B8F}">
      <dsp:nvSpPr>
        <dsp:cNvPr id="0" name=""/>
        <dsp:cNvSpPr/>
      </dsp:nvSpPr>
      <dsp:spPr>
        <a:xfrm>
          <a:off x="3080" y="242545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b="1" kern="1200"/>
            <a:t>Bohatství bez práce</a:t>
          </a:r>
          <a:endParaRPr lang="en-US" sz="2600" kern="1200"/>
        </a:p>
      </dsp:txBody>
      <dsp:txXfrm>
        <a:off x="3080" y="242545"/>
        <a:ext cx="2444055" cy="1466433"/>
      </dsp:txXfrm>
    </dsp:sp>
    <dsp:sp modelId="{1EA3166A-D3FA-4A25-86A4-4966925F85AE}">
      <dsp:nvSpPr>
        <dsp:cNvPr id="0" name=""/>
        <dsp:cNvSpPr/>
      </dsp:nvSpPr>
      <dsp:spPr>
        <a:xfrm>
          <a:off x="2691541" y="242545"/>
          <a:ext cx="2444055" cy="1466433"/>
        </a:xfrm>
        <a:prstGeom prst="rect">
          <a:avLst/>
        </a:prstGeom>
        <a:solidFill>
          <a:schemeClr val="accent5">
            <a:hueOff val="2564361"/>
            <a:satOff val="1109"/>
            <a:lumOff val="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b="1" kern="1200"/>
            <a:t>Požitek bez svědomí</a:t>
          </a:r>
          <a:endParaRPr lang="en-US" sz="2600" kern="1200"/>
        </a:p>
      </dsp:txBody>
      <dsp:txXfrm>
        <a:off x="2691541" y="242545"/>
        <a:ext cx="2444055" cy="1466433"/>
      </dsp:txXfrm>
    </dsp:sp>
    <dsp:sp modelId="{B09D92D6-A902-445E-B86A-D411ECE91AE9}">
      <dsp:nvSpPr>
        <dsp:cNvPr id="0" name=""/>
        <dsp:cNvSpPr/>
      </dsp:nvSpPr>
      <dsp:spPr>
        <a:xfrm>
          <a:off x="5380002" y="242545"/>
          <a:ext cx="2444055" cy="1466433"/>
        </a:xfrm>
        <a:prstGeom prst="rect">
          <a:avLst/>
        </a:prstGeom>
        <a:solidFill>
          <a:schemeClr val="accent5">
            <a:hueOff val="5128723"/>
            <a:satOff val="2218"/>
            <a:lumOff val="15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b="1" kern="1200"/>
            <a:t>Znalosti bez charakteru</a:t>
          </a:r>
          <a:endParaRPr lang="en-US" sz="2600" kern="1200"/>
        </a:p>
      </dsp:txBody>
      <dsp:txXfrm>
        <a:off x="5380002" y="242545"/>
        <a:ext cx="2444055" cy="1466433"/>
      </dsp:txXfrm>
    </dsp:sp>
    <dsp:sp modelId="{F75A6665-764D-45C8-BE1D-1E2055865A2E}">
      <dsp:nvSpPr>
        <dsp:cNvPr id="0" name=""/>
        <dsp:cNvSpPr/>
      </dsp:nvSpPr>
      <dsp:spPr>
        <a:xfrm>
          <a:off x="8068463" y="242545"/>
          <a:ext cx="2444055" cy="1466433"/>
        </a:xfrm>
        <a:prstGeom prst="rect">
          <a:avLst/>
        </a:prstGeom>
        <a:solidFill>
          <a:schemeClr val="accent5">
            <a:hueOff val="7693084"/>
            <a:satOff val="3327"/>
            <a:lumOff val="2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b="1" kern="1200"/>
            <a:t>Obchod bez morálky</a:t>
          </a:r>
          <a:endParaRPr lang="en-US" sz="2600" kern="1200"/>
        </a:p>
      </dsp:txBody>
      <dsp:txXfrm>
        <a:off x="8068463" y="242545"/>
        <a:ext cx="2444055" cy="1466433"/>
      </dsp:txXfrm>
    </dsp:sp>
    <dsp:sp modelId="{6645F034-E45C-4728-BA73-26F5A474EF9D}">
      <dsp:nvSpPr>
        <dsp:cNvPr id="0" name=""/>
        <dsp:cNvSpPr/>
      </dsp:nvSpPr>
      <dsp:spPr>
        <a:xfrm>
          <a:off x="1347311" y="1953384"/>
          <a:ext cx="2444055" cy="1466433"/>
        </a:xfrm>
        <a:prstGeom prst="rect">
          <a:avLst/>
        </a:prstGeom>
        <a:solidFill>
          <a:schemeClr val="accent5">
            <a:hueOff val="10257446"/>
            <a:satOff val="4436"/>
            <a:lumOff val="30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b="1" kern="1200"/>
            <a:t>Vědu bez lidskosti, </a:t>
          </a:r>
          <a:endParaRPr lang="en-US" sz="2600" kern="1200"/>
        </a:p>
      </dsp:txBody>
      <dsp:txXfrm>
        <a:off x="1347311" y="1953384"/>
        <a:ext cx="2444055" cy="1466433"/>
      </dsp:txXfrm>
    </dsp:sp>
    <dsp:sp modelId="{9A4DA1B8-D167-4DA5-8366-372817B60268}">
      <dsp:nvSpPr>
        <dsp:cNvPr id="0" name=""/>
        <dsp:cNvSpPr/>
      </dsp:nvSpPr>
      <dsp:spPr>
        <a:xfrm>
          <a:off x="4035772" y="1953384"/>
          <a:ext cx="2444055" cy="1466433"/>
        </a:xfrm>
        <a:prstGeom prst="rect">
          <a:avLst/>
        </a:prstGeom>
        <a:solidFill>
          <a:schemeClr val="accent5">
            <a:hueOff val="12821806"/>
            <a:satOff val="5545"/>
            <a:lumOff val="37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b="1" kern="1200"/>
            <a:t>Náboženství bez milosrdenství</a:t>
          </a:r>
          <a:endParaRPr lang="en-US" sz="2600" kern="1200"/>
        </a:p>
      </dsp:txBody>
      <dsp:txXfrm>
        <a:off x="4035772" y="1953384"/>
        <a:ext cx="2444055" cy="1466433"/>
      </dsp:txXfrm>
    </dsp:sp>
    <dsp:sp modelId="{201E8AF7-46AC-43FB-8C01-7BEAA52666E1}">
      <dsp:nvSpPr>
        <dsp:cNvPr id="0" name=""/>
        <dsp:cNvSpPr/>
      </dsp:nvSpPr>
      <dsp:spPr>
        <a:xfrm>
          <a:off x="6724233" y="1953384"/>
          <a:ext cx="2444055" cy="1466433"/>
        </a:xfrm>
        <a:prstGeom prst="rect">
          <a:avLst/>
        </a:prstGeom>
        <a:solidFill>
          <a:schemeClr val="accent5">
            <a:hueOff val="15386168"/>
            <a:satOff val="6654"/>
            <a:lumOff val="45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b="1" kern="1200"/>
            <a:t>Politiku bez principů</a:t>
          </a:r>
          <a:endParaRPr lang="en-US" sz="2600" kern="1200"/>
        </a:p>
      </dsp:txBody>
      <dsp:txXfrm>
        <a:off x="6724233" y="1953384"/>
        <a:ext cx="2444055" cy="14664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6AF66-5E98-4413-A089-DCF68C1B1CD2}">
      <dsp:nvSpPr>
        <dsp:cNvPr id="0" name=""/>
        <dsp:cNvSpPr/>
      </dsp:nvSpPr>
      <dsp:spPr>
        <a:xfrm>
          <a:off x="8808" y="847104"/>
          <a:ext cx="6253886" cy="25015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694" tIns="109347" rIns="54674" bIns="109347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100" b="1" kern="1200"/>
            <a:t>Člověk je celoživotně zapojen </a:t>
          </a:r>
          <a:endParaRPr lang="en-US" sz="4100" kern="1200"/>
        </a:p>
      </dsp:txBody>
      <dsp:txXfrm>
        <a:off x="8808" y="847104"/>
        <a:ext cx="5628498" cy="2501554"/>
      </dsp:txXfrm>
    </dsp:sp>
    <dsp:sp modelId="{715D4FCA-D46F-4DBD-AD55-CDE43BDB69D8}">
      <dsp:nvSpPr>
        <dsp:cNvPr id="0" name=""/>
        <dsp:cNvSpPr/>
      </dsp:nvSpPr>
      <dsp:spPr>
        <a:xfrm>
          <a:off x="5011917" y="847104"/>
          <a:ext cx="6253886" cy="2501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021" tIns="109347" rIns="54674" bIns="109347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100" b="1" kern="1200"/>
            <a:t>do různých sociálních skupin, které ho ovlivňují</a:t>
          </a:r>
          <a:endParaRPr lang="en-US" sz="4100" kern="1200"/>
        </a:p>
      </dsp:txBody>
      <dsp:txXfrm>
        <a:off x="6262694" y="847104"/>
        <a:ext cx="3752332" cy="25015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4D1D96-2F8C-48FC-AB3C-1B641B1736A4}">
      <dsp:nvSpPr>
        <dsp:cNvPr id="0" name=""/>
        <dsp:cNvSpPr/>
      </dsp:nvSpPr>
      <dsp:spPr>
        <a:xfrm>
          <a:off x="0" y="0"/>
          <a:ext cx="7003777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10E3DB-2A87-4069-A371-89B95C0235C0}">
      <dsp:nvSpPr>
        <dsp:cNvPr id="0" name=""/>
        <dsp:cNvSpPr/>
      </dsp:nvSpPr>
      <dsp:spPr>
        <a:xfrm>
          <a:off x="0" y="0"/>
          <a:ext cx="7003777" cy="1460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100" kern="1200"/>
            <a:t>Vzniká podle předem stanovených pravidel</a:t>
          </a:r>
          <a:endParaRPr lang="en-US" sz="4100" kern="1200"/>
        </a:p>
      </dsp:txBody>
      <dsp:txXfrm>
        <a:off x="0" y="0"/>
        <a:ext cx="7003777" cy="1460901"/>
      </dsp:txXfrm>
    </dsp:sp>
    <dsp:sp modelId="{5C88899B-CF76-4581-9822-E7D0F6DEF802}">
      <dsp:nvSpPr>
        <dsp:cNvPr id="0" name=""/>
        <dsp:cNvSpPr/>
      </dsp:nvSpPr>
      <dsp:spPr>
        <a:xfrm>
          <a:off x="0" y="1460901"/>
          <a:ext cx="7003777" cy="0"/>
        </a:xfrm>
        <a:prstGeom prst="line">
          <a:avLst/>
        </a:prstGeom>
        <a:solidFill>
          <a:schemeClr val="accent5">
            <a:hueOff val="5128723"/>
            <a:satOff val="2218"/>
            <a:lumOff val="1503"/>
            <a:alphaOff val="0"/>
          </a:schemeClr>
        </a:solidFill>
        <a:ln w="12700" cap="flat" cmpd="sng" algn="ctr">
          <a:solidFill>
            <a:schemeClr val="accent5">
              <a:hueOff val="5128723"/>
              <a:satOff val="2218"/>
              <a:lumOff val="15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B5FFC4-A1FE-477D-8CFE-66FBCAD5865E}">
      <dsp:nvSpPr>
        <dsp:cNvPr id="0" name=""/>
        <dsp:cNvSpPr/>
      </dsp:nvSpPr>
      <dsp:spPr>
        <a:xfrm>
          <a:off x="0" y="1460901"/>
          <a:ext cx="7003777" cy="1460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100" kern="1200"/>
            <a:t>Pravidla se určují z vnějšku</a:t>
          </a:r>
          <a:endParaRPr lang="en-US" sz="4100" kern="1200"/>
        </a:p>
      </dsp:txBody>
      <dsp:txXfrm>
        <a:off x="0" y="1460901"/>
        <a:ext cx="7003777" cy="1460901"/>
      </dsp:txXfrm>
    </dsp:sp>
    <dsp:sp modelId="{D062E370-8DB1-4D31-ABED-628F258E5103}">
      <dsp:nvSpPr>
        <dsp:cNvPr id="0" name=""/>
        <dsp:cNvSpPr/>
      </dsp:nvSpPr>
      <dsp:spPr>
        <a:xfrm>
          <a:off x="0" y="2921802"/>
          <a:ext cx="7003777" cy="0"/>
        </a:xfrm>
        <a:prstGeom prst="line">
          <a:avLst/>
        </a:prstGeom>
        <a:solidFill>
          <a:schemeClr val="accent5">
            <a:hueOff val="10257446"/>
            <a:satOff val="4436"/>
            <a:lumOff val="3007"/>
            <a:alphaOff val="0"/>
          </a:schemeClr>
        </a:solidFill>
        <a:ln w="12700" cap="flat" cmpd="sng" algn="ctr">
          <a:solidFill>
            <a:schemeClr val="accent5">
              <a:hueOff val="10257446"/>
              <a:satOff val="4436"/>
              <a:lumOff val="30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6B1527-9DCE-4287-9DCF-396041441542}">
      <dsp:nvSpPr>
        <dsp:cNvPr id="0" name=""/>
        <dsp:cNvSpPr/>
      </dsp:nvSpPr>
      <dsp:spPr>
        <a:xfrm>
          <a:off x="0" y="2921802"/>
          <a:ext cx="7003777" cy="1460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100" kern="1200"/>
            <a:t>Organizuje ji nějaká instituce</a:t>
          </a:r>
          <a:endParaRPr lang="en-US" sz="4100" kern="1200"/>
        </a:p>
      </dsp:txBody>
      <dsp:txXfrm>
        <a:off x="0" y="2921802"/>
        <a:ext cx="7003777" cy="1460901"/>
      </dsp:txXfrm>
    </dsp:sp>
    <dsp:sp modelId="{470B0233-FC6A-4AB5-BBAB-D6ACE8274D32}">
      <dsp:nvSpPr>
        <dsp:cNvPr id="0" name=""/>
        <dsp:cNvSpPr/>
      </dsp:nvSpPr>
      <dsp:spPr>
        <a:xfrm>
          <a:off x="0" y="4382703"/>
          <a:ext cx="7003777" cy="0"/>
        </a:xfrm>
        <a:prstGeom prst="line">
          <a:avLst/>
        </a:prstGeom>
        <a:solidFill>
          <a:schemeClr val="accent5">
            <a:hueOff val="15386168"/>
            <a:satOff val="6654"/>
            <a:lumOff val="4510"/>
            <a:alphaOff val="0"/>
          </a:schemeClr>
        </a:solidFill>
        <a:ln w="12700" cap="flat" cmpd="sng" algn="ctr">
          <a:solidFill>
            <a:schemeClr val="accent5">
              <a:hueOff val="15386168"/>
              <a:satOff val="6654"/>
              <a:lumOff val="45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045D73-27A3-4992-A1E3-0F76E8CE2534}">
      <dsp:nvSpPr>
        <dsp:cNvPr id="0" name=""/>
        <dsp:cNvSpPr/>
      </dsp:nvSpPr>
      <dsp:spPr>
        <a:xfrm>
          <a:off x="0" y="4382703"/>
          <a:ext cx="7003777" cy="1460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100" kern="1200"/>
            <a:t>Jedná se o sekundární skupinu, která má určitý cíl</a:t>
          </a:r>
          <a:endParaRPr lang="en-US" sz="4100" kern="1200"/>
        </a:p>
      </dsp:txBody>
      <dsp:txXfrm>
        <a:off x="0" y="4382703"/>
        <a:ext cx="7003777" cy="146090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B8A02-4D2B-4B93-89DB-AC47A3154BA0}">
      <dsp:nvSpPr>
        <dsp:cNvPr id="0" name=""/>
        <dsp:cNvSpPr/>
      </dsp:nvSpPr>
      <dsp:spPr>
        <a:xfrm>
          <a:off x="0" y="35329"/>
          <a:ext cx="5626542" cy="13747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Ta, do které chce jedinec patřit, s jejíž hodnotami, normami a vzorci chování se identifikuje</a:t>
          </a:r>
          <a:endParaRPr lang="en-US" sz="2500" kern="1200"/>
        </a:p>
      </dsp:txBody>
      <dsp:txXfrm>
        <a:off x="67110" y="102439"/>
        <a:ext cx="5492322" cy="1240530"/>
      </dsp:txXfrm>
    </dsp:sp>
    <dsp:sp modelId="{8BE4FFD9-4F0F-4571-BF75-B412AC2B4B10}">
      <dsp:nvSpPr>
        <dsp:cNvPr id="0" name=""/>
        <dsp:cNvSpPr/>
      </dsp:nvSpPr>
      <dsp:spPr>
        <a:xfrm>
          <a:off x="0" y="1482079"/>
          <a:ext cx="5626542" cy="1374750"/>
        </a:xfrm>
        <a:prstGeom prst="roundRect">
          <a:avLst/>
        </a:prstGeom>
        <a:solidFill>
          <a:schemeClr val="accent2">
            <a:hueOff val="-6190854"/>
            <a:satOff val="13017"/>
            <a:lumOff val="-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i="1" kern="1200"/>
            <a:t>Ideální je, když se referenční skupina stává členskou</a:t>
          </a:r>
          <a:endParaRPr lang="en-US" sz="2500" kern="1200"/>
        </a:p>
      </dsp:txBody>
      <dsp:txXfrm>
        <a:off x="67110" y="1549189"/>
        <a:ext cx="5492322" cy="1240530"/>
      </dsp:txXfrm>
    </dsp:sp>
    <dsp:sp modelId="{C999E6B0-B0CA-4C94-866E-F57FC77901D0}">
      <dsp:nvSpPr>
        <dsp:cNvPr id="0" name=""/>
        <dsp:cNvSpPr/>
      </dsp:nvSpPr>
      <dsp:spPr>
        <a:xfrm>
          <a:off x="0" y="2928829"/>
          <a:ext cx="5626542" cy="1374750"/>
        </a:xfrm>
        <a:prstGeom prst="roundRect">
          <a:avLst/>
        </a:prstGeom>
        <a:solidFill>
          <a:schemeClr val="accent2">
            <a:hueOff val="-12381708"/>
            <a:satOff val="26034"/>
            <a:lumOff val="-43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Je-li referenční otevřená, může do ní jedinec přejít, ale skupina proti němu může použít různých sankcí</a:t>
          </a:r>
          <a:endParaRPr lang="en-US" sz="2500" kern="1200"/>
        </a:p>
      </dsp:txBody>
      <dsp:txXfrm>
        <a:off x="67110" y="2995939"/>
        <a:ext cx="5492322" cy="1240530"/>
      </dsp:txXfrm>
    </dsp:sp>
    <dsp:sp modelId="{E017B3B8-AC9B-496B-92D2-BC04259D20F7}">
      <dsp:nvSpPr>
        <dsp:cNvPr id="0" name=""/>
        <dsp:cNvSpPr/>
      </dsp:nvSpPr>
      <dsp:spPr>
        <a:xfrm>
          <a:off x="0" y="4375579"/>
          <a:ext cx="5626542" cy="1374750"/>
        </a:xfrm>
        <a:prstGeom prst="roundRect">
          <a:avLst/>
        </a:prstGeom>
        <a:solidFill>
          <a:schemeClr val="accent2">
            <a:hueOff val="-18572562"/>
            <a:satOff val="39051"/>
            <a:lumOff val="-64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i="1" kern="1200"/>
            <a:t>Referenční skupina může být uzavřená</a:t>
          </a:r>
          <a:endParaRPr lang="en-US" sz="2500" kern="1200"/>
        </a:p>
      </dsp:txBody>
      <dsp:txXfrm>
        <a:off x="67110" y="4442689"/>
        <a:ext cx="5492322" cy="1240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10/7/2024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86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12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67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95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46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13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42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16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3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29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95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10/7/2024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15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32" r:id="rId8"/>
    <p:sldLayoutId id="2147483733" r:id="rId9"/>
    <p:sldLayoutId id="2147483734" r:id="rId10"/>
    <p:sldLayoutId id="214748374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92BFCFE-FD78-4EDF-BEFE-CC444DC5F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7102190-C0A1-4788-99F6-6A2F54444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2821F602-B65F-4D39-86B7-9ED5C173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6A5465FF-E08C-4ECD-9AE2-1D48873ECC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8B5FAB37-BB0D-41A8-A5C8-65ADE0F00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CC25B9-26B8-CFE3-0BD3-B053D5D030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1223" y="1066800"/>
            <a:ext cx="5543517" cy="28335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800" i="1" dirty="0"/>
              <a:t>Vliv prostředí na jedince</a:t>
            </a:r>
            <a:br>
              <a:rPr lang="cs-CZ" altLang="cs-CZ" sz="2800" i="1" dirty="0"/>
            </a:br>
            <a:r>
              <a:rPr lang="cs-CZ" altLang="cs-CZ" sz="2800" dirty="0"/>
              <a:t>výchova – genetické dispozice – prostředí</a:t>
            </a:r>
            <a:br>
              <a:rPr lang="cs-CZ" altLang="cs-CZ" sz="2800" dirty="0"/>
            </a:br>
            <a:r>
              <a:rPr lang="cs-CZ" altLang="cs-CZ" sz="2800" b="1" dirty="0"/>
              <a:t>Zvyšuje se vliv významu prostředí </a:t>
            </a:r>
            <a:br>
              <a:rPr lang="cs-CZ" altLang="cs-CZ" sz="2800" b="1" dirty="0"/>
            </a:br>
            <a:r>
              <a:rPr lang="cs-CZ" altLang="cs-CZ" sz="2800" b="1" dirty="0"/>
              <a:t>na rozvoj osobnosti člověka</a:t>
            </a:r>
            <a:br>
              <a:rPr lang="cs-CZ" altLang="cs-CZ" sz="2800" dirty="0"/>
            </a:br>
            <a:r>
              <a:rPr lang="cs-CZ" altLang="cs-CZ" sz="2800" dirty="0"/>
              <a:t> </a:t>
            </a:r>
            <a:endParaRPr lang="cs-CZ" sz="28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32B1403-5FDD-E22E-560C-B0E0C1B6B5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1223" y="4074784"/>
            <a:ext cx="5921320" cy="1640216"/>
          </a:xfrm>
        </p:spPr>
        <p:txBody>
          <a:bodyPr anchor="t">
            <a:normAutofit/>
          </a:bodyPr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cs-CZ" altLang="cs-CZ" sz="2200" b="1" dirty="0"/>
              <a:t>Člověk reaguje na prostředí, je ovlivněn, přizpůsobuje se a mění jej</a:t>
            </a:r>
          </a:p>
          <a:p>
            <a:pPr eaLnBrk="1" fontAlgn="auto" hangingPunct="1">
              <a:lnSpc>
                <a:spcPct val="10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cs-CZ" altLang="cs-CZ" sz="2200" b="1" dirty="0"/>
              <a:t>Prostředí člověka poznamenává a ovlivňuje</a:t>
            </a:r>
          </a:p>
          <a:p>
            <a:pPr algn="l">
              <a:lnSpc>
                <a:spcPct val="100000"/>
              </a:lnSpc>
            </a:pPr>
            <a:endParaRPr lang="cs-CZ" sz="2200" dirty="0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1556E44-6CBB-CFDE-1E43-C36D469069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35" r="-1" b="48"/>
          <a:stretch/>
        </p:blipFill>
        <p:spPr>
          <a:xfrm>
            <a:off x="6995591" y="2396660"/>
            <a:ext cx="4125186" cy="23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2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6C35EF-DBC8-41DC-A647-F1E0F599B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EB0BA5-59CA-4DBF-A716-BEEC67603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8545C-2832-4EB7-9624-D6EEA011A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6951981" y="1"/>
            <a:ext cx="5236971" cy="6858000"/>
            <a:chOff x="20829" y="1"/>
            <a:chExt cx="5236971" cy="685799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DDB8A50-D39E-4D33-819B-739ECB9D1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DCB7945-057F-4373-B268-FF1BE88A4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17E4175-3659-B8D9-8830-5BB9B8061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813"/>
            <a:ext cx="6858000" cy="1664573"/>
          </a:xfrm>
        </p:spPr>
        <p:txBody>
          <a:bodyPr>
            <a:normAutofit/>
          </a:bodyPr>
          <a:lstStyle/>
          <a:p>
            <a:r>
              <a:rPr lang="cs-CZ" altLang="cs-CZ" b="1">
                <a:solidFill>
                  <a:srgbClr val="FFFFFF"/>
                </a:solidFill>
              </a:rPr>
              <a:t>Environmentální vzdělávání (Máchal)</a:t>
            </a: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2BF7A8-74C0-86F0-BB9F-5DA4E8A7C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4474"/>
            <a:ext cx="6857558" cy="3728613"/>
          </a:xfrm>
        </p:spPr>
        <p:txBody>
          <a:bodyPr>
            <a:normAutofit/>
          </a:bodyPr>
          <a:lstStyle/>
          <a:p>
            <a:r>
              <a:rPr lang="cs-CZ" altLang="cs-CZ" sz="5400" dirty="0">
                <a:solidFill>
                  <a:srgbClr val="FFFFFF"/>
                </a:solidFill>
              </a:rPr>
              <a:t>Propojení sociální pedagogiky a environmentalistiky</a:t>
            </a:r>
          </a:p>
          <a:p>
            <a:endParaRPr lang="cs-CZ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049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96258A-BC1C-2145-0747-07F52A2CA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887853"/>
          </a:xfrm>
        </p:spPr>
        <p:txBody>
          <a:bodyPr/>
          <a:lstStyle/>
          <a:p>
            <a:r>
              <a:rPr lang="cs-CZ" dirty="0"/>
              <a:t>Ohrožení prostředím (Lorenz)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ABA492-43FC-7441-EF79-EF43DFBBB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548581"/>
            <a:ext cx="11274612" cy="4734231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cs-CZ" altLang="cs-CZ" sz="2800" b="1" dirty="0"/>
              <a:t>znečisťování ovzduší</a:t>
            </a:r>
          </a:p>
          <a:p>
            <a:pPr algn="ctr" eaLnBrk="1" hangingPunct="1">
              <a:lnSpc>
                <a:spcPct val="90000"/>
              </a:lnSpc>
            </a:pPr>
            <a:r>
              <a:rPr lang="cs-CZ" altLang="cs-CZ" sz="2800" b="1" dirty="0"/>
              <a:t>globální oteplování</a:t>
            </a:r>
          </a:p>
          <a:p>
            <a:pPr algn="ctr" eaLnBrk="1" hangingPunct="1">
              <a:lnSpc>
                <a:spcPct val="90000"/>
              </a:lnSpc>
            </a:pPr>
            <a:r>
              <a:rPr lang="cs-CZ" altLang="cs-CZ" sz="2800" b="1" dirty="0"/>
              <a:t>úbytek lesů</a:t>
            </a:r>
          </a:p>
          <a:p>
            <a:pPr algn="ctr" eaLnBrk="1" hangingPunct="1">
              <a:lnSpc>
                <a:spcPct val="90000"/>
              </a:lnSpc>
            </a:pPr>
            <a:r>
              <a:rPr lang="cs-CZ" altLang="cs-CZ" sz="2800" b="1" dirty="0"/>
              <a:t>přelidnění, </a:t>
            </a:r>
          </a:p>
          <a:p>
            <a:pPr algn="ctr" eaLnBrk="1" hangingPunct="1">
              <a:lnSpc>
                <a:spcPct val="90000"/>
              </a:lnSpc>
            </a:pPr>
            <a:r>
              <a:rPr lang="cs-CZ" altLang="cs-CZ" sz="2800" b="1" dirty="0"/>
              <a:t>válečná ohniska</a:t>
            </a:r>
          </a:p>
          <a:p>
            <a:pPr algn="ctr" eaLnBrk="1" hangingPunct="1">
              <a:lnSpc>
                <a:spcPct val="90000"/>
              </a:lnSpc>
            </a:pPr>
            <a:r>
              <a:rPr lang="cs-CZ" altLang="cs-CZ" sz="2800" b="1" dirty="0"/>
              <a:t>technizace</a:t>
            </a:r>
          </a:p>
          <a:p>
            <a:pPr algn="ctr" eaLnBrk="1" hangingPunct="1">
              <a:lnSpc>
                <a:spcPct val="90000"/>
              </a:lnSpc>
            </a:pPr>
            <a:r>
              <a:rPr lang="cs-CZ" altLang="cs-CZ" sz="2800" b="1" dirty="0"/>
              <a:t>morální stav společnosti, medializace, sociálně patologické jevy, infekční choroby,</a:t>
            </a:r>
            <a:endParaRPr lang="cs-CZ" altLang="cs-CZ" sz="2800" b="1" i="1" dirty="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i="1" dirty="0"/>
              <a:t>(„osm smrtelných hříchů podle Lorenze, 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i="1" dirty="0"/>
              <a:t>disociální životní styl rodiny,…)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1289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43A9B7B3-F171-4C25-99FC-C54250F06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D2D5C7C5-9C27-4A61-9F57-1857D4532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9" name="Group 12">
            <a:extLst>
              <a:ext uri="{FF2B5EF4-FFF2-40B4-BE49-F238E27FC236}">
                <a16:creationId xmlns:a16="http://schemas.microsoft.com/office/drawing/2014/main" id="{12B335A1-0110-4D6F-BC0E-DCDCB4320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B05D9A1-5C36-49D4-8D83-8782DE1E1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D2C8D16-C3E9-4377-B192-9F3B9A867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442EFBB3-7C06-E5A9-E4C5-F26619450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391" y="381000"/>
            <a:ext cx="10003218" cy="2057400"/>
          </a:xfrm>
        </p:spPr>
        <p:txBody>
          <a:bodyPr>
            <a:normAutofit/>
          </a:bodyPr>
          <a:lstStyle/>
          <a:p>
            <a:pPr algn="ctr"/>
            <a:r>
              <a:rPr lang="cs-CZ" altLang="cs-CZ" b="1" i="1"/>
              <a:t>Klima společnosti – rizikové faktory/ Gándhí</a:t>
            </a:r>
            <a:endParaRPr lang="cs-CZ"/>
          </a:p>
        </p:txBody>
      </p:sp>
      <p:graphicFrame>
        <p:nvGraphicFramePr>
          <p:cNvPr id="20" name="Zástupný obsah 2">
            <a:extLst>
              <a:ext uri="{FF2B5EF4-FFF2-40B4-BE49-F238E27FC236}">
                <a16:creationId xmlns:a16="http://schemas.microsoft.com/office/drawing/2014/main" id="{E9707B4F-7132-7075-C76F-12FF0B1741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7666554"/>
              </p:ext>
            </p:extLst>
          </p:nvPr>
        </p:nvGraphicFramePr>
        <p:xfrm>
          <a:off x="838200" y="2514600"/>
          <a:ext cx="10515600" cy="3662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87611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F768F-8DC0-10D6-FA2B-0D1CBAF6E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17" name="Zástupný obsah 2">
            <a:extLst>
              <a:ext uri="{FF2B5EF4-FFF2-40B4-BE49-F238E27FC236}">
                <a16:creationId xmlns:a16="http://schemas.microsoft.com/office/drawing/2014/main" id="{6C3766AC-9C32-6EBD-61CA-DC795C7A856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8694" y="1949450"/>
          <a:ext cx="11274612" cy="4195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1862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B2F707-EF35-4955-8439-F76145F3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476813-4CEE-408B-852D-3E51E30B1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 descr="Ruce s dlaněmi a propojováním a podržením kružnice">
            <a:extLst>
              <a:ext uri="{FF2B5EF4-FFF2-40B4-BE49-F238E27FC236}">
                <a16:creationId xmlns:a16="http://schemas.microsoft.com/office/drawing/2014/main" id="{FEA58395-CEA9-F0EC-8671-55EDCC912E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b="15747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C7BFD0A-DF82-163F-468C-7C875AB03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6066"/>
            <a:ext cx="4795282" cy="501822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Primární skupina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5C754D-F6B0-4E8B-BCBC-51B5E2863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6951981" y="0"/>
            <a:ext cx="5236971" cy="6858001"/>
            <a:chOff x="6951981" y="0"/>
            <a:chExt cx="5236971" cy="68580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6BE34B5-B2D6-49D5-B3B8-6E019E3E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51981" y="692703"/>
              <a:ext cx="5236971" cy="616529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B5FDAC2-DA09-40B0-9B3F-D874ECE965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16200000" flipH="1">
              <a:off x="7618603" y="-373126"/>
              <a:ext cx="4197223" cy="4943475"/>
            </a:xfrm>
            <a:prstGeom prst="rect">
              <a:avLst/>
            </a:prstGeom>
          </p:spPr>
        </p:pic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B3CDC0-7E5D-01E5-8000-6039F56ED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308" y="726538"/>
            <a:ext cx="5419950" cy="5017076"/>
          </a:xfrm>
        </p:spPr>
        <p:txBody>
          <a:bodyPr anchor="ctr"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3200" dirty="0">
                <a:solidFill>
                  <a:srgbClr val="FFFFFF"/>
                </a:solidFill>
              </a:rPr>
              <a:t>Kontakt členů tváří v tvář, citové vazby, dlouhá trvání, nezanikají s cílem,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3200" dirty="0">
                <a:solidFill>
                  <a:srgbClr val="FFFFFF"/>
                </a:solidFill>
              </a:rPr>
              <a:t>uspokojení z členství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3200" dirty="0">
                <a:solidFill>
                  <a:srgbClr val="FFFFFF"/>
                </a:solidFill>
              </a:rPr>
              <a:t>(rodina, vrstevnická skupina, sousedství, zájmové skupiny, atd.).</a:t>
            </a:r>
          </a:p>
          <a:p>
            <a:endParaRPr lang="cs-CZ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801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D5E97A-D21B-4AA4-83CF-DA3A380E3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AF5706D-4464-450F-93F4-853EDF68C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E0FB244-C158-43A9-AD7A-05DC5BBF6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93C230CD-33C9-AA66-2C5E-C31FD3D7C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5638800" cy="1699008"/>
          </a:xfrm>
        </p:spPr>
        <p:txBody>
          <a:bodyPr>
            <a:normAutofit/>
          </a:bodyPr>
          <a:lstStyle/>
          <a:p>
            <a:r>
              <a:rPr lang="cs-CZ" dirty="0"/>
              <a:t>Sekundární skupina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626E02-FE5E-C5CA-BF2C-A8C72061D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6000"/>
            <a:ext cx="5638437" cy="3994366"/>
          </a:xfrm>
        </p:spPr>
        <p:txBody>
          <a:bodyPr anchor="ctr">
            <a:normAutofit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cs-CZ" altLang="cs-CZ" b="1" dirty="0"/>
              <a:t>Jsou důsledkem nějakého zájmu či úkolu, opačné charakteristiky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cs-CZ" altLang="cs-CZ" b="1" dirty="0"/>
              <a:t>než skupina primární.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cs-CZ" altLang="cs-CZ" b="1" dirty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cs-CZ" altLang="cs-CZ" b="1" dirty="0"/>
              <a:t>(školní třída, osazenstvo kanceláře, atd.)</a:t>
            </a:r>
          </a:p>
          <a:p>
            <a:endParaRPr lang="cs-CZ" sz="1800" dirty="0"/>
          </a:p>
        </p:txBody>
      </p:sp>
      <p:pic>
        <p:nvPicPr>
          <p:cNvPr id="5" name="Picture 4" descr="Soubory ve složkách">
            <a:extLst>
              <a:ext uri="{FF2B5EF4-FFF2-40B4-BE49-F238E27FC236}">
                <a16:creationId xmlns:a16="http://schemas.microsoft.com/office/drawing/2014/main" id="{7D6DA32A-5E96-72CF-27D1-C7C787550D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57" r="24055" b="-2"/>
          <a:stretch/>
        </p:blipFill>
        <p:spPr>
          <a:xfrm>
            <a:off x="6861048" y="1"/>
            <a:ext cx="533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56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B7BDB5-BE0D-446B-AA57-16A1D859E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3048" y="1"/>
            <a:ext cx="5236971" cy="6858000"/>
            <a:chOff x="20829" y="1"/>
            <a:chExt cx="5236971" cy="685799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08FD00-E296-493C-89F7-EE7DB15D20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E9000E1-E55C-4724-B0E8-CC588826F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E68839F2-95DB-D543-3DBA-699DD8CF1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3"/>
            <a:ext cx="3352799" cy="5577934"/>
          </a:xfrm>
        </p:spPr>
        <p:txBody>
          <a:bodyPr>
            <a:normAutofit/>
          </a:bodyPr>
          <a:lstStyle/>
          <a:p>
            <a:r>
              <a:rPr lang="cs-CZ" sz="4000"/>
              <a:t>Formální skupina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D8FB37C-3B4A-714A-B7D4-83630CEECE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7831460"/>
              </p:ext>
            </p:extLst>
          </p:nvPr>
        </p:nvGraphicFramePr>
        <p:xfrm>
          <a:off x="4807223" y="457200"/>
          <a:ext cx="7003777" cy="5843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5124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6FD602-3113-4FC4-982F-15099614D2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3048" y="0"/>
            <a:ext cx="7724071" cy="6858000"/>
            <a:chOff x="4464881" y="0"/>
            <a:chExt cx="7724071" cy="6858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8C81AF-BEDB-486F-AB26-181C63BF14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08D8EF1-80CA-4FAD-BD38-F379CECC3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3C411830-AFF6-10EA-A536-90BA33ADD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0" y="586992"/>
            <a:ext cx="5867400" cy="1664573"/>
          </a:xfrm>
        </p:spPr>
        <p:txBody>
          <a:bodyPr>
            <a:normAutofit/>
          </a:bodyPr>
          <a:lstStyle/>
          <a:p>
            <a:r>
              <a:rPr lang="cs-CZ" dirty="0"/>
              <a:t>Neformální skupina</a:t>
            </a:r>
          </a:p>
        </p:txBody>
      </p:sp>
      <p:pic>
        <p:nvPicPr>
          <p:cNvPr id="7" name="Graphic 6" descr="Skupina">
            <a:extLst>
              <a:ext uri="{FF2B5EF4-FFF2-40B4-BE49-F238E27FC236}">
                <a16:creationId xmlns:a16="http://schemas.microsoft.com/office/drawing/2014/main" id="{56A86EAA-5FE8-4BDE-9CF8-DDC51CBCE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552" y="1109972"/>
            <a:ext cx="4724400" cy="47244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74D3CB-68BE-BF3B-2EC2-F607892B6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60" y="2411653"/>
            <a:ext cx="5867022" cy="3928822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cs-CZ" altLang="cs-CZ" sz="1800" dirty="0"/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altLang="cs-CZ" sz="3600" b="1" dirty="0"/>
              <a:t>Pravidla vzájemného soužití a normy chování vznikají uvnitř skupiny a jsou vyjádřením přirozených potřeb členů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178537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B2F707-EF35-4955-8439-F76145F3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476813-4CEE-408B-852D-3E51E30B1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3BAD3E-E9D0-B286-2537-00BF22E504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b="20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068029C-C314-4EB4-8EE2-938ADBFDA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6066"/>
            <a:ext cx="3772025" cy="5018227"/>
          </a:xfrm>
        </p:spPr>
        <p:txBody>
          <a:bodyPr anchor="ctr">
            <a:normAutofit/>
          </a:bodyPr>
          <a:lstStyle/>
          <a:p>
            <a:r>
              <a:rPr lang="cs-CZ" altLang="cs-CZ" dirty="0">
                <a:solidFill>
                  <a:srgbClr val="FFFFFF"/>
                </a:solidFill>
              </a:rPr>
              <a:t>Vlastní a cizí skupina 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23AC08-2F51-BFAB-79EE-5374C3932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8130" y="726537"/>
            <a:ext cx="5495148" cy="5630017"/>
          </a:xfrm>
        </p:spPr>
        <p:txBody>
          <a:bodyPr anchor="ctr"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400" b="1" dirty="0">
                <a:solidFill>
                  <a:srgbClr val="FFFFFF"/>
                </a:solidFill>
              </a:rPr>
              <a:t>Vlastní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b="1" dirty="0">
                <a:solidFill>
                  <a:srgbClr val="FFFFFF"/>
                </a:solidFill>
              </a:rPr>
              <a:t>Ta do níž jedinec patří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b="1" dirty="0">
                <a:solidFill>
                  <a:srgbClr val="FFFFFF"/>
                </a:solidFill>
              </a:rPr>
              <a:t>Idealizované představy o vlastní skupině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b="1" dirty="0">
                <a:solidFill>
                  <a:srgbClr val="FFFFFF"/>
                </a:solidFill>
              </a:rPr>
              <a:t>Srovnávání se s jinými skupinami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b="1" dirty="0">
                <a:solidFill>
                  <a:srgbClr val="FFFFFF"/>
                </a:solidFill>
              </a:rPr>
              <a:t>Soutěžení, ale i rivalita mezi skupinami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b="1" dirty="0">
                <a:solidFill>
                  <a:srgbClr val="FFFFFF"/>
                </a:solidFill>
              </a:rPr>
              <a:t>Podněcování (v kladném i záporném významu)</a:t>
            </a:r>
          </a:p>
          <a:p>
            <a:endParaRPr lang="cs-CZ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911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91D96BF-0605-446D-9590-F9A64BF8E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3048" y="1"/>
            <a:ext cx="5236971" cy="6858000"/>
            <a:chOff x="20829" y="1"/>
            <a:chExt cx="5236971" cy="685799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79C2449-D531-4936-82F1-C560A1281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881F028-6F1E-42D8-B367-94F963C44C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A6916F0-2F52-1A31-7B66-D8B3C12A7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3"/>
            <a:ext cx="4876800" cy="5577934"/>
          </a:xfrm>
        </p:spPr>
        <p:txBody>
          <a:bodyPr>
            <a:normAutofit/>
          </a:bodyPr>
          <a:lstStyle/>
          <a:p>
            <a:r>
              <a:rPr lang="cs-CZ" altLang="cs-CZ" b="1"/>
              <a:t>Referenční neboli vztažná</a:t>
            </a:r>
            <a:br>
              <a:rPr lang="cs-CZ" altLang="cs-CZ" b="1"/>
            </a:br>
            <a:endParaRPr lang="cs-CZ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02BE2D10-310D-279F-A843-014D3F32AA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8144415"/>
              </p:ext>
            </p:extLst>
          </p:nvPr>
        </p:nvGraphicFramePr>
        <p:xfrm>
          <a:off x="6184458" y="343433"/>
          <a:ext cx="5626542" cy="5785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2050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6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0">
            <a:extLst>
              <a:ext uri="{FF2B5EF4-FFF2-40B4-BE49-F238E27FC236}">
                <a16:creationId xmlns:a16="http://schemas.microsoft.com/office/drawing/2014/main" id="{3489A2D2-B3AA-488C-B20E-15DBB9754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194385" y="0"/>
            <a:ext cx="3997615" cy="6816079"/>
            <a:chOff x="8059620" y="41922"/>
            <a:chExt cx="3997615" cy="681607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C8EAD1A-FDD8-42C1-BC99-CCB0CC628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897C8CE-9AE7-4BB3-B76A-13264EA74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2AF5E47E-44EC-C94A-B2C5-01FF30D47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339"/>
            <a:ext cx="10606072" cy="1900861"/>
          </a:xfrm>
        </p:spPr>
        <p:txBody>
          <a:bodyPr>
            <a:normAutofit/>
          </a:bodyPr>
          <a:lstStyle/>
          <a:p>
            <a:pPr algn="ctr"/>
            <a:r>
              <a:rPr lang="cs-CZ" altLang="cs-CZ" dirty="0"/>
              <a:t>Význam prostředí pro utváření hodnot(Kučerová)</a:t>
            </a:r>
            <a:endParaRPr lang="cs-CZ" dirty="0"/>
          </a:p>
        </p:txBody>
      </p:sp>
      <p:sp>
        <p:nvSpPr>
          <p:cNvPr id="22" name="Zástupný obsah 2">
            <a:extLst>
              <a:ext uri="{FF2B5EF4-FFF2-40B4-BE49-F238E27FC236}">
                <a16:creationId xmlns:a16="http://schemas.microsoft.com/office/drawing/2014/main" id="{6325E465-E2F9-3EA2-5B48-FD5094CEC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0802"/>
            <a:ext cx="4647901" cy="3423812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400" b="1" dirty="0"/>
              <a:t>Struktura jako sféra vztahů</a:t>
            </a:r>
          </a:p>
          <a:p>
            <a:pPr eaLnBrk="1" hangingPunct="1"/>
            <a:r>
              <a:rPr lang="cs-CZ" altLang="cs-CZ" sz="2400" b="1" dirty="0"/>
              <a:t>sféra vztahů lidé - příroda</a:t>
            </a:r>
          </a:p>
          <a:p>
            <a:pPr eaLnBrk="1" hangingPunct="1"/>
            <a:r>
              <a:rPr lang="cs-CZ" altLang="cs-CZ" sz="2400" b="1" dirty="0"/>
              <a:t>sféra vztahů lidé – výsledky lidské aktivity (kultura)</a:t>
            </a:r>
          </a:p>
          <a:p>
            <a:pPr eaLnBrk="1" hangingPunct="1"/>
            <a:r>
              <a:rPr lang="cs-CZ" altLang="cs-CZ" sz="2400" b="1" dirty="0"/>
              <a:t>sféra vztahů lidé – lidé (v širším i užším sociálním prostředí)</a:t>
            </a:r>
          </a:p>
          <a:p>
            <a:endParaRPr lang="cs-CZ" sz="1800" dirty="0"/>
          </a:p>
        </p:txBody>
      </p:sp>
      <p:pic>
        <p:nvPicPr>
          <p:cNvPr id="5" name="Picture 4" descr="Zenový vodopád v podzimním lese">
            <a:extLst>
              <a:ext uri="{FF2B5EF4-FFF2-40B4-BE49-F238E27FC236}">
                <a16:creationId xmlns:a16="http://schemas.microsoft.com/office/drawing/2014/main" id="{8D0EECB3-0306-C57A-7B32-F1F5BE4BF2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78" b="-2"/>
          <a:stretch/>
        </p:blipFill>
        <p:spPr>
          <a:xfrm>
            <a:off x="6626806" y="2590801"/>
            <a:ext cx="4817466" cy="342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63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D5E97A-D21B-4AA4-83CF-DA3A380E3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AF5706D-4464-450F-93F4-853EDF68C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E0FB244-C158-43A9-AD7A-05DC5BBF6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19AF0176-2B7D-113C-7109-87AFAA555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5638800" cy="1430656"/>
          </a:xfrm>
        </p:spPr>
        <p:txBody>
          <a:bodyPr>
            <a:normAutofit fontScale="90000"/>
          </a:bodyPr>
          <a:lstStyle/>
          <a:p>
            <a:r>
              <a:rPr lang="cs-CZ" altLang="cs-CZ" dirty="0"/>
              <a:t>Stav sociálního vykořenění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7C86DD-848E-5C81-E725-579051CCA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5282"/>
            <a:ext cx="5638437" cy="368508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altLang="cs-CZ" sz="3200" b="1" dirty="0"/>
              <a:t>Členská skupina vyvolává sankce a tlak vůči odcházejícímu jedinci a současně ho referenční skupina nechce přijmout</a:t>
            </a:r>
          </a:p>
          <a:p>
            <a:pPr algn="ctr"/>
            <a:endParaRPr lang="cs-CZ" sz="1800" dirty="0"/>
          </a:p>
        </p:txBody>
      </p:sp>
      <p:pic>
        <p:nvPicPr>
          <p:cNvPr id="5" name="Picture 4" descr="Barevné carvedé obrázky lidí">
            <a:extLst>
              <a:ext uri="{FF2B5EF4-FFF2-40B4-BE49-F238E27FC236}">
                <a16:creationId xmlns:a16="http://schemas.microsoft.com/office/drawing/2014/main" id="{E48A76C4-00B6-650A-13C1-819A676EE2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24" r="22191" b="-1"/>
          <a:stretch/>
        </p:blipFill>
        <p:spPr>
          <a:xfrm>
            <a:off x="6861048" y="1"/>
            <a:ext cx="533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86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3A9B7B3-F171-4C25-99FC-C54250F06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D5C7C5-9C27-4A61-9F57-1857D4532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B335A1-0110-4D6F-BC0E-DCDCB4320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B05D9A1-5C36-49D4-8D83-8782DE1E1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D2C8D16-C3E9-4377-B192-9F3B9A867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EC36777F-D033-0818-55DD-19A12684E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391" y="381000"/>
            <a:ext cx="10003218" cy="2057400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Vrstevnická skupina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326260C-3A3A-39C6-1CD0-E3683312E3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1418833"/>
              </p:ext>
            </p:extLst>
          </p:nvPr>
        </p:nvGraphicFramePr>
        <p:xfrm>
          <a:off x="838200" y="2514600"/>
          <a:ext cx="10515600" cy="3662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63785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3A9B7B3-F171-4C25-99FC-C54250F06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D5C7C5-9C27-4A61-9F57-1857D4532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B335A1-0110-4D6F-BC0E-DCDCB4320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B05D9A1-5C36-49D4-8D83-8782DE1E1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D2C8D16-C3E9-4377-B192-9F3B9A867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8C4F547E-F7FD-F957-90B4-3E55504E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391" y="381000"/>
            <a:ext cx="10003218" cy="2057400"/>
          </a:xfrm>
        </p:spPr>
        <p:txBody>
          <a:bodyPr>
            <a:normAutofit/>
          </a:bodyPr>
          <a:lstStyle/>
          <a:p>
            <a:pPr algn="ctr"/>
            <a:r>
              <a:rPr lang="cs-CZ" altLang="cs-CZ" dirty="0"/>
              <a:t>Vrstevnická skupina – souvislost </a:t>
            </a:r>
            <a:br>
              <a:rPr lang="cs-CZ" altLang="cs-CZ" dirty="0"/>
            </a:br>
            <a:r>
              <a:rPr lang="cs-CZ" altLang="cs-CZ" dirty="0"/>
              <a:t>s volným časem (Hofbauer)</a:t>
            </a:r>
            <a:endParaRPr lang="cs-CZ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B405872-E5EF-61DB-5CFA-8CFE2E8ACC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9078355"/>
              </p:ext>
            </p:extLst>
          </p:nvPr>
        </p:nvGraphicFramePr>
        <p:xfrm>
          <a:off x="838200" y="2514600"/>
          <a:ext cx="10515600" cy="3662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25933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86B029-8954-844A-7B47-DDA7244AF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400"/>
              <a:t>Na základě zkušeností a ve vzrůstající stabilitou sebepojetí jsou adolescenti kritičtější k sobě i </a:t>
            </a:r>
            <a:br>
              <a:rPr lang="cs-CZ" altLang="cs-CZ" sz="4400"/>
            </a:br>
            <a:r>
              <a:rPr lang="cs-CZ" altLang="cs-CZ" sz="4400"/>
              <a:t>k vrstevníkům</a:t>
            </a:r>
            <a:endParaRPr lang="cs-CZ" dirty="0"/>
          </a:p>
        </p:txBody>
      </p:sp>
      <p:graphicFrame>
        <p:nvGraphicFramePr>
          <p:cNvPr id="17" name="Zástupný obsah 2">
            <a:extLst>
              <a:ext uri="{FF2B5EF4-FFF2-40B4-BE49-F238E27FC236}">
                <a16:creationId xmlns:a16="http://schemas.microsoft.com/office/drawing/2014/main" id="{2CC81B65-2979-CF5D-B2A5-22F42C99752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8694" y="1949450"/>
          <a:ext cx="11274612" cy="4195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8714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7DFED7-E214-222F-A200-3D85837DA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400" b="1" dirty="0"/>
              <a:t>Možnosti pedagogického působení </a:t>
            </a:r>
            <a:br>
              <a:rPr lang="cs-CZ" altLang="cs-CZ" sz="4400" b="1" dirty="0"/>
            </a:br>
            <a:r>
              <a:rPr lang="cs-CZ" altLang="cs-CZ" sz="4400" b="1" dirty="0"/>
              <a:t>na neformální skupiny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A938E4-0E4D-CACD-54AF-496CDB36D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 eaLnBrk="1" hangingPunct="1"/>
            <a:r>
              <a:rPr lang="cs-CZ" altLang="cs-CZ" sz="3200" dirty="0"/>
              <a:t>Nejpřirozenější situace je tak, kdy skupina potřebuje pomoc dospělého</a:t>
            </a:r>
          </a:p>
          <a:p>
            <a:pPr algn="ctr" eaLnBrk="1" hangingPunct="1"/>
            <a:r>
              <a:rPr lang="cs-CZ" altLang="cs-CZ" sz="3200" dirty="0"/>
              <a:t>Počáteční etapa – nabídka pomoci, rady, atd.</a:t>
            </a:r>
          </a:p>
          <a:p>
            <a:pPr algn="ctr" eaLnBrk="1" hangingPunct="1"/>
            <a:r>
              <a:rPr lang="cs-CZ" altLang="cs-CZ" sz="3200" dirty="0"/>
              <a:t>Druhá etapa – nárůst důvěry</a:t>
            </a:r>
          </a:p>
          <a:p>
            <a:pPr algn="ctr" eaLnBrk="1" hangingPunct="1"/>
            <a:r>
              <a:rPr lang="cs-CZ" altLang="cs-CZ" sz="3200" dirty="0"/>
              <a:t>Třetí etapa – za příznivých okolností se dospělý může stát členem – může mít pozici přirozeného vůdce skupiny vedle dětského vůdce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766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21268-B6FD-E313-AEFF-B477DCC04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400" dirty="0"/>
              <a:t>Možnosti ovlivnění dalšího vývoje skupiny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069481-8B29-AC59-8D64-FE4321ADC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cs-CZ" altLang="cs-CZ" sz="3200" dirty="0"/>
              <a:t>Podněty k tvorbě cíle</a:t>
            </a:r>
          </a:p>
          <a:p>
            <a:pPr algn="ctr" eaLnBrk="1" hangingPunct="1"/>
            <a:r>
              <a:rPr lang="cs-CZ" altLang="cs-CZ" sz="3200" dirty="0"/>
              <a:t>Podněty k integraci zájmů členů</a:t>
            </a:r>
          </a:p>
          <a:p>
            <a:pPr algn="ctr" eaLnBrk="1" hangingPunct="1"/>
            <a:r>
              <a:rPr lang="cs-CZ" altLang="cs-CZ" sz="3200" dirty="0"/>
              <a:t>Ovlivnění norem skupiny</a:t>
            </a:r>
          </a:p>
          <a:p>
            <a:pPr algn="ctr" eaLnBrk="1" hangingPunct="1"/>
            <a:r>
              <a:rPr lang="cs-CZ" altLang="cs-CZ" sz="3200" dirty="0"/>
              <a:t>Pomoc při vytváření podmínek pro realizaci skupinových cílů</a:t>
            </a:r>
          </a:p>
          <a:p>
            <a:pPr algn="ctr" eaLnBrk="1" hangingPunct="1"/>
            <a:r>
              <a:rPr lang="cs-CZ" altLang="cs-CZ" sz="3200" dirty="0"/>
              <a:t>Zpevnění vnitřní struktury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7758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A469C-082E-83F9-7B62-142DD0711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BAD37B-6689-80BA-5F6E-C841121A2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Kraus</a:t>
            </a:r>
          </a:p>
          <a:p>
            <a:r>
              <a:rPr lang="cs-CZ" altLang="cs-CZ" dirty="0"/>
              <a:t>Petřík</a:t>
            </a:r>
          </a:p>
          <a:p>
            <a:r>
              <a:rPr lang="cs-CZ" altLang="cs-CZ" dirty="0" err="1"/>
              <a:t>Pestalozzi</a:t>
            </a:r>
            <a:endParaRPr lang="cs-CZ" altLang="cs-CZ" dirty="0"/>
          </a:p>
          <a:p>
            <a:r>
              <a:rPr lang="cs-CZ" altLang="cs-CZ" dirty="0" err="1"/>
              <a:t>Bosco</a:t>
            </a:r>
            <a:endParaRPr lang="cs-CZ" altLang="cs-CZ" dirty="0"/>
          </a:p>
          <a:p>
            <a:r>
              <a:rPr lang="cs-CZ" altLang="cs-CZ" dirty="0"/>
              <a:t>Hofbauer</a:t>
            </a:r>
          </a:p>
          <a:p>
            <a:r>
              <a:rPr lang="cs-CZ" altLang="cs-CZ" dirty="0" err="1"/>
              <a:t>Přadka</a:t>
            </a:r>
            <a:endParaRPr lang="cs-CZ" altLang="cs-CZ" dirty="0"/>
          </a:p>
          <a:p>
            <a:r>
              <a:rPr lang="cs-CZ" altLang="cs-CZ" dirty="0"/>
              <a:t>Máchal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5140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F132A3-6EA3-A5F3-FCBB-4A32C551D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Typologie prostředí (Kraus)</a:t>
            </a:r>
            <a:endParaRPr lang="cs-CZ" dirty="0"/>
          </a:p>
        </p:txBody>
      </p:sp>
      <p:graphicFrame>
        <p:nvGraphicFramePr>
          <p:cNvPr id="8" name="Zástupný obsah 2">
            <a:extLst>
              <a:ext uri="{FF2B5EF4-FFF2-40B4-BE49-F238E27FC236}">
                <a16:creationId xmlns:a16="http://schemas.microsoft.com/office/drawing/2014/main" id="{D295BDD1-13E3-F296-FC2E-9A4AD7048C16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58695" y="1825625"/>
          <a:ext cx="556110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EA12703-201D-12AA-EB2D-B5B350EE44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b="1" dirty="0"/>
              <a:t>Podle povahy činností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b="1" dirty="0"/>
          </a:p>
          <a:p>
            <a:pPr eaLnBrk="1" hangingPunct="1"/>
            <a:r>
              <a:rPr lang="cs-CZ" altLang="cs-CZ" sz="4000" dirty="0"/>
              <a:t>pracovní</a:t>
            </a:r>
          </a:p>
          <a:p>
            <a:pPr eaLnBrk="1" hangingPunct="1"/>
            <a:r>
              <a:rPr lang="cs-CZ" altLang="cs-CZ" sz="4000" dirty="0"/>
              <a:t>obytné</a:t>
            </a:r>
          </a:p>
          <a:p>
            <a:pPr eaLnBrk="1" hangingPunct="1"/>
            <a:r>
              <a:rPr lang="cs-CZ" altLang="cs-CZ" sz="4000" dirty="0"/>
              <a:t>rekreační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3570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09C6D8-9579-74D7-3417-3C04F4811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6" name="Zástupný obsah 2">
            <a:extLst>
              <a:ext uri="{FF2B5EF4-FFF2-40B4-BE49-F238E27FC236}">
                <a16:creationId xmlns:a16="http://schemas.microsoft.com/office/drawing/2014/main" id="{8F812C44-96C3-091E-6051-839620DE498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03478183"/>
              </p:ext>
            </p:extLst>
          </p:nvPr>
        </p:nvGraphicFramePr>
        <p:xfrm>
          <a:off x="458695" y="1825625"/>
          <a:ext cx="556110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1BA0B69-E7AA-47A6-0CD8-4FFDD13339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b="1" dirty="0"/>
              <a:t>Podle charakteru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800" dirty="0"/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2800" dirty="0"/>
              <a:t>přírodní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2800" dirty="0"/>
              <a:t>společenské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2800" dirty="0"/>
              <a:t>sociální 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2800" dirty="0"/>
              <a:t>kulturní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0773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CDDA8-08C4-198D-4192-B5EDAF61E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altLang="cs-CZ" sz="4400" dirty="0"/>
              <a:t>Dělení podle teritoria</a:t>
            </a:r>
            <a:br>
              <a:rPr lang="cs-CZ" altLang="cs-CZ" sz="4400" dirty="0"/>
            </a:br>
            <a:r>
              <a:rPr lang="cs-CZ" altLang="cs-CZ" sz="4400" dirty="0"/>
              <a:t>venkovské, městské, velkoměstské </a:t>
            </a:r>
            <a:br>
              <a:rPr lang="cs-CZ" altLang="cs-CZ" sz="4400" dirty="0"/>
            </a:br>
            <a:r>
              <a:rPr lang="cs-CZ" altLang="cs-CZ" sz="4400" dirty="0"/>
              <a:t>(specifika sídliště)</a:t>
            </a:r>
            <a:endParaRPr lang="cs-CZ" dirty="0"/>
          </a:p>
        </p:txBody>
      </p:sp>
      <p:graphicFrame>
        <p:nvGraphicFramePr>
          <p:cNvPr id="6" name="Zástupný obsah 2">
            <a:extLst>
              <a:ext uri="{FF2B5EF4-FFF2-40B4-BE49-F238E27FC236}">
                <a16:creationId xmlns:a16="http://schemas.microsoft.com/office/drawing/2014/main" id="{BBC04B3F-EB5A-341A-D04F-243810CDE6C4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58695" y="1825625"/>
          <a:ext cx="556110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8EC7A-8674-5FFD-C563-D2365ADF50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sz="2800" b="1" dirty="0"/>
              <a:t>prostředí globální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sz="2800" b="1" dirty="0"/>
              <a:t>problémy globálního prostředí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sz="2800" b="1" dirty="0"/>
              <a:t> globalizace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cs-CZ" altLang="cs-CZ" sz="2800" dirty="0"/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altLang="cs-CZ" sz="2800" dirty="0"/>
              <a:t>(rizika a výhody, optimismus x ale i zbavování suverenity…)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3262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3A9B7B3-F171-4C25-99FC-C54250F06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D5C7C5-9C27-4A61-9F57-1857D4532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6932E6-5BA9-4C85-82EA-A307011BB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6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7C39BD8-00D2-1CE4-C1E5-684BB19F9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381000"/>
            <a:ext cx="10003218" cy="1600124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Rizikové prostředí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7A2025CF-7EC0-E97E-D5D9-729EA15EE2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5301072"/>
              </p:ext>
            </p:extLst>
          </p:nvPr>
        </p:nvGraphicFramePr>
        <p:xfrm>
          <a:off x="838200" y="2514600"/>
          <a:ext cx="10515600" cy="3662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7089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9" name="Group 12">
            <a:extLst>
              <a:ext uri="{FF2B5EF4-FFF2-40B4-BE49-F238E27FC236}">
                <a16:creationId xmlns:a16="http://schemas.microsoft.com/office/drawing/2014/main" id="{8ED5E97A-D21B-4AA4-83CF-DA3A380E3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AF5706D-4464-450F-93F4-853EDF68C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E0FB244-C158-43A9-AD7A-05DC5BBF6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8AF71B0A-926D-618E-02F1-4F5227DE0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5638800" cy="1165619"/>
          </a:xfrm>
        </p:spPr>
        <p:txBody>
          <a:bodyPr>
            <a:normAutofit fontScale="90000"/>
          </a:bodyPr>
          <a:lstStyle/>
          <a:p>
            <a:r>
              <a:rPr lang="cs-CZ" dirty="0"/>
              <a:t>Význam prostředí – historický kontext</a:t>
            </a:r>
          </a:p>
        </p:txBody>
      </p:sp>
      <p:sp>
        <p:nvSpPr>
          <p:cNvPr id="20" name="Zástupný obsah 2">
            <a:extLst>
              <a:ext uri="{FF2B5EF4-FFF2-40B4-BE49-F238E27FC236}">
                <a16:creationId xmlns:a16="http://schemas.microsoft.com/office/drawing/2014/main" id="{A355BA13-796E-A007-3893-731EF112C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0245"/>
            <a:ext cx="5638437" cy="3950121"/>
          </a:xfrm>
        </p:spPr>
        <p:txBody>
          <a:bodyPr anchor="ctr"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altLang="cs-CZ" sz="2400" dirty="0"/>
              <a:t>Montaigne, Rotterdamský, </a:t>
            </a:r>
            <a:r>
              <a:rPr lang="cs-CZ" altLang="cs-CZ" sz="2400" dirty="0" err="1"/>
              <a:t>Campanela</a:t>
            </a:r>
            <a:endParaRPr lang="cs-CZ" altLang="cs-CZ" sz="2400" dirty="0"/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altLang="cs-CZ" sz="2400" dirty="0" err="1"/>
              <a:t>Montesquieu</a:t>
            </a:r>
            <a:r>
              <a:rPr lang="cs-CZ" altLang="cs-CZ" sz="2400" dirty="0"/>
              <a:t>, Locke, Voltaire, Helvétius, Holbach</a:t>
            </a:r>
            <a:endParaRPr lang="cs-CZ" altLang="cs-CZ" sz="2400" b="1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sz="2400" b="1" dirty="0" err="1"/>
              <a:t>Pestalozzi</a:t>
            </a:r>
            <a:endParaRPr lang="cs-CZ" altLang="cs-CZ" sz="2400" b="1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sz="2400" b="1" dirty="0"/>
              <a:t> </a:t>
            </a:r>
            <a:r>
              <a:rPr lang="cs-CZ" altLang="cs-CZ" sz="2400" b="1" dirty="0" err="1"/>
              <a:t>Bosco</a:t>
            </a:r>
            <a:endParaRPr lang="cs-CZ" altLang="cs-CZ" sz="2400" dirty="0"/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altLang="cs-CZ" sz="2400" b="1" dirty="0"/>
              <a:t>Největší rozmach v názorech – 19. století</a:t>
            </a:r>
          </a:p>
          <a:p>
            <a:endParaRPr lang="cs-CZ" sz="1800" dirty="0"/>
          </a:p>
        </p:txBody>
      </p:sp>
      <p:pic>
        <p:nvPicPr>
          <p:cNvPr id="5" name="Picture 4" descr="Stromy kryjící cestu">
            <a:extLst>
              <a:ext uri="{FF2B5EF4-FFF2-40B4-BE49-F238E27FC236}">
                <a16:creationId xmlns:a16="http://schemas.microsoft.com/office/drawing/2014/main" id="{439127B9-F8CF-13B1-2F11-EC7DBEEF1A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75" r="23637" b="-2"/>
          <a:stretch/>
        </p:blipFill>
        <p:spPr>
          <a:xfrm>
            <a:off x="7124730" y="1"/>
            <a:ext cx="5067270" cy="651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34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EA334B07-D5C6-4161-8116-1BD388246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844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DF80CB5-0AEE-4559-A91D-A385802EF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0" y="5080"/>
            <a:ext cx="3464215" cy="4598234"/>
            <a:chOff x="8059620" y="41922"/>
            <a:chExt cx="3997615" cy="681607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42895D0-1075-432D-8C07-DABC834B1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F454F08-4337-4A73-90C3-180868086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66EF5F7A-EADC-ACC5-6EF7-72D0A974A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3"/>
            <a:ext cx="4876800" cy="557793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Vliv prostředí na jedince (</a:t>
            </a:r>
            <a:r>
              <a:rPr lang="cs-CZ" dirty="0" err="1">
                <a:solidFill>
                  <a:srgbClr val="FFFFFF"/>
                </a:solidFill>
              </a:rPr>
              <a:t>Brezinka</a:t>
            </a:r>
            <a:r>
              <a:rPr lang="cs-CZ" dirty="0">
                <a:solidFill>
                  <a:srgbClr val="FFFFFF"/>
                </a:solidFill>
              </a:rPr>
              <a:t>)</a:t>
            </a:r>
            <a:br>
              <a:rPr lang="cs-CZ" dirty="0">
                <a:solidFill>
                  <a:srgbClr val="FFFFFF"/>
                </a:solidFill>
              </a:rPr>
            </a:br>
            <a:endParaRPr lang="cs-CZ" dirty="0">
              <a:solidFill>
                <a:srgbClr val="FFFFFF"/>
              </a:solidFill>
            </a:endParaRPr>
          </a:p>
        </p:txBody>
      </p:sp>
      <p:graphicFrame>
        <p:nvGraphicFramePr>
          <p:cNvPr id="21" name="Zástupný obsah 2">
            <a:extLst>
              <a:ext uri="{FF2B5EF4-FFF2-40B4-BE49-F238E27FC236}">
                <a16:creationId xmlns:a16="http://schemas.microsoft.com/office/drawing/2014/main" id="{09EA4E88-1F69-6B04-B414-C32388D704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7338378"/>
              </p:ext>
            </p:extLst>
          </p:nvPr>
        </p:nvGraphicFramePr>
        <p:xfrm>
          <a:off x="6184458" y="343433"/>
          <a:ext cx="5626542" cy="5785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9607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3DDA93-FA34-BDDE-EB67-53F394F21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b="1" dirty="0"/>
              <a:t>Využití prostředí jako výchovného prostředku (Kraus)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4E504D-CF4D-A834-B039-5735AEABAA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3200" b="1" dirty="0"/>
              <a:t>Pedagogizace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3200" b="1" dirty="0"/>
              <a:t>životního prostředí</a:t>
            </a:r>
            <a:r>
              <a:rPr lang="cs-CZ" altLang="cs-CZ" sz="3200" dirty="0"/>
              <a:t> (intervence)</a:t>
            </a:r>
          </a:p>
          <a:p>
            <a:pPr eaLnBrk="1" hangingPunct="1"/>
            <a:r>
              <a:rPr lang="cs-CZ" altLang="cs-CZ" sz="3200" dirty="0"/>
              <a:t>( </a:t>
            </a:r>
            <a:r>
              <a:rPr lang="cs-CZ" altLang="cs-CZ" sz="3200" i="1" dirty="0"/>
              <a:t>v našem prostředí hlavně slova, slova x významnější organizace, práce, přetváření podmínek</a:t>
            </a:r>
            <a:r>
              <a:rPr lang="cs-CZ" altLang="cs-CZ" sz="3200" dirty="0"/>
              <a:t>)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FB9D41C-8594-F35E-8ED4-CB5666964E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cs-CZ" altLang="cs-CZ" sz="5400" dirty="0"/>
              <a:t>Vyžaduje tvořivost, aktivitu,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cs-CZ" altLang="cs-CZ" sz="5400" dirty="0"/>
              <a:t>vynalézavost…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2483493"/>
      </p:ext>
    </p:extLst>
  </p:cSld>
  <p:clrMapOvr>
    <a:masterClrMapping/>
  </p:clrMapOvr>
</p:sld>
</file>

<file path=ppt/theme/theme1.xml><?xml version="1.0" encoding="utf-8"?>
<a:theme xmlns:a="http://schemas.openxmlformats.org/drawingml/2006/main" name="DappledVTI">
  <a:themeElements>
    <a:clrScheme name="Custom 81">
      <a:dk1>
        <a:sysClr val="windowText" lastClr="000000"/>
      </a:dk1>
      <a:lt1>
        <a:sysClr val="window" lastClr="FFFFFF"/>
      </a:lt1>
      <a:dk2>
        <a:srgbClr val="21363B"/>
      </a:dk2>
      <a:lt2>
        <a:srgbClr val="F4F2F0"/>
      </a:lt2>
      <a:accent1>
        <a:srgbClr val="758468"/>
      </a:accent1>
      <a:accent2>
        <a:srgbClr val="B5A7AC"/>
      </a:accent2>
      <a:accent3>
        <a:srgbClr val="CC9C6F"/>
      </a:accent3>
      <a:accent4>
        <a:srgbClr val="767640"/>
      </a:accent4>
      <a:accent5>
        <a:srgbClr val="A5B295"/>
      </a:accent5>
      <a:accent6>
        <a:srgbClr val="C19DA7"/>
      </a:accent6>
      <a:hlink>
        <a:srgbClr val="D13D6E"/>
      </a:hlink>
      <a:folHlink>
        <a:srgbClr val="6C9D92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49</TotalTime>
  <Words>816</Words>
  <Application>Microsoft Office PowerPoint</Application>
  <PresentationFormat>Širokoúhlá obrazovka</PresentationFormat>
  <Paragraphs>154</Paragraphs>
  <Slides>26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3" baseType="lpstr">
      <vt:lpstr>Arial</vt:lpstr>
      <vt:lpstr>Avenir Next LT Pro</vt:lpstr>
      <vt:lpstr>AvenirNext LT Pro Medium</vt:lpstr>
      <vt:lpstr>Sabon Next LT</vt:lpstr>
      <vt:lpstr>Wingdings</vt:lpstr>
      <vt:lpstr>Wingdings 2</vt:lpstr>
      <vt:lpstr>DappledVTI</vt:lpstr>
      <vt:lpstr>Vliv prostředí na jedince výchova – genetické dispozice – prostředí Zvyšuje se vliv významu prostředí  na rozvoj osobnosti člověka  </vt:lpstr>
      <vt:lpstr>Význam prostředí pro utváření hodnot(Kučerová)</vt:lpstr>
      <vt:lpstr>Typologie prostředí (Kraus)</vt:lpstr>
      <vt:lpstr>Prezentace aplikace PowerPoint</vt:lpstr>
      <vt:lpstr>Dělení podle teritoria venkovské, městské, velkoměstské  (specifika sídliště)</vt:lpstr>
      <vt:lpstr>Rizikové prostředí</vt:lpstr>
      <vt:lpstr>Význam prostředí – historický kontext</vt:lpstr>
      <vt:lpstr>Vliv prostředí na jedince (Brezinka) </vt:lpstr>
      <vt:lpstr>Využití prostředí jako výchovného prostředku (Kraus)</vt:lpstr>
      <vt:lpstr>Environmentální vzdělávání (Máchal)</vt:lpstr>
      <vt:lpstr>Ohrožení prostředím (Lorenz)</vt:lpstr>
      <vt:lpstr>Klima společnosti – rizikové faktory/ Gándhí</vt:lpstr>
      <vt:lpstr>Prezentace aplikace PowerPoint</vt:lpstr>
      <vt:lpstr>Primární skupina</vt:lpstr>
      <vt:lpstr>Sekundární skupina</vt:lpstr>
      <vt:lpstr>Formální skupina</vt:lpstr>
      <vt:lpstr>Neformální skupina</vt:lpstr>
      <vt:lpstr>Vlastní a cizí skupina </vt:lpstr>
      <vt:lpstr>Referenční neboli vztažná </vt:lpstr>
      <vt:lpstr>Stav sociálního vykořenění</vt:lpstr>
      <vt:lpstr>Vrstevnická skupina</vt:lpstr>
      <vt:lpstr>Vrstevnická skupina – souvislost  s volným časem (Hofbauer)</vt:lpstr>
      <vt:lpstr>Na základě zkušeností a ve vzrůstající stabilitou sebepojetí jsou adolescenti kritičtější k sobě i  k vrstevníkům</vt:lpstr>
      <vt:lpstr>Možnosti pedagogického působení  na neformální skupiny</vt:lpstr>
      <vt:lpstr>Možnosti ovlivnění dalšího vývoje skupiny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Vliv prostředí na jedince výchova – genetické dispozice – prostředí Zvyšuje se vliv významu prostředí  na rozvoj osobnosti člověka</dc:title>
  <dc:creator>Lenka Gulová</dc:creator>
  <cp:lastModifiedBy>Lenka Gulová</cp:lastModifiedBy>
  <cp:revision>2</cp:revision>
  <dcterms:created xsi:type="dcterms:W3CDTF">2022-10-10T18:51:11Z</dcterms:created>
  <dcterms:modified xsi:type="dcterms:W3CDTF">2024-10-07T13:52:17Z</dcterms:modified>
</cp:coreProperties>
</file>