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1" r:id="rId1"/>
  </p:sldMasterIdLst>
  <p:notesMasterIdLst>
    <p:notesMasterId r:id="rId28"/>
  </p:notesMasterIdLst>
  <p:sldIdLst>
    <p:sldId id="414" r:id="rId2"/>
    <p:sldId id="415" r:id="rId3"/>
    <p:sldId id="407" r:id="rId4"/>
    <p:sldId id="391" r:id="rId5"/>
    <p:sldId id="296" r:id="rId6"/>
    <p:sldId id="364" r:id="rId7"/>
    <p:sldId id="305" r:id="rId8"/>
    <p:sldId id="332" r:id="rId9"/>
    <p:sldId id="365" r:id="rId10"/>
    <p:sldId id="366" r:id="rId11"/>
    <p:sldId id="392" r:id="rId12"/>
    <p:sldId id="368" r:id="rId13"/>
    <p:sldId id="307" r:id="rId14"/>
    <p:sldId id="400" r:id="rId15"/>
    <p:sldId id="298" r:id="rId16"/>
    <p:sldId id="401" r:id="rId17"/>
    <p:sldId id="299" r:id="rId18"/>
    <p:sldId id="403" r:id="rId19"/>
    <p:sldId id="402" r:id="rId20"/>
    <p:sldId id="369" r:id="rId21"/>
    <p:sldId id="370" r:id="rId22"/>
    <p:sldId id="411" r:id="rId23"/>
    <p:sldId id="412" r:id="rId24"/>
    <p:sldId id="405" r:id="rId25"/>
    <p:sldId id="404" r:id="rId26"/>
    <p:sldId id="416" r:id="rId27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rgbClr val="FFFF00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FFFF00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FFFF00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FFFF00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FFFF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rgbClr val="FFFF00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rgbClr val="FFFF00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rgbClr val="FFFF00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rgbClr val="FFFF00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FFFFFF"/>
    <a:srgbClr val="000000"/>
    <a:srgbClr val="FFFF00"/>
    <a:srgbClr val="0099FF"/>
    <a:srgbClr val="FF3300"/>
    <a:srgbClr val="0000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12972"/>
    </p:cViewPr>
  </p:sorterViewPr>
  <p:notesViewPr>
    <p:cSldViewPr>
      <p:cViewPr varScale="1">
        <p:scale>
          <a:sx n="55" d="100"/>
          <a:sy n="55" d="100"/>
        </p:scale>
        <p:origin x="-1836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E6FB2A2-6719-4276-9EBA-ECD014C277E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69140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D84D7-1637-42C8-89A6-717BD79485B4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37460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F68D7-5F49-432A-942C-3F9F72A3E1D4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17116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58563-F22B-487A-9F1A-13B40F7B771C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67408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63B23-1109-4D33-BBF0-C879204B4499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66260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C4903-A230-42E1-B7C7-145E89FE6E81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24459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D4F39-FAE8-49D7-B0ED-99B0C76EBCB4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56340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3C28D-623A-4B04-A409-F17B4012FEEA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8452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BFCF-DB35-461F-B10C-25DEF3C395B8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15261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D93ED-E62B-43D5-92B0-730F20C69990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52615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A4A20-C479-4A67-94D0-372E5B1DE8BF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24631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D2514-C5A5-4324-87D3-328C793692E2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64899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D7CCF-9932-44EE-91CB-AFC3A2AD70CB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95184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hyperlink" Target="http://www.sinicearasy.cz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0.jpe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9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Relationship Id="rId9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oleObject" Target="../embeddings/oleObject3.bin"/><Relationship Id="rId5" Type="http://schemas.openxmlformats.org/officeDocument/2006/relationships/image" Target="../media/image37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3.jpe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7.png"/><Relationship Id="rId12" Type="http://schemas.openxmlformats.org/officeDocument/2006/relationships/image" Target="../media/image1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6.png"/><Relationship Id="rId11" Type="http://schemas.openxmlformats.org/officeDocument/2006/relationships/image" Target="../media/image51.jpeg"/><Relationship Id="rId5" Type="http://schemas.openxmlformats.org/officeDocument/2006/relationships/image" Target="../media/image45.png"/><Relationship Id="rId10" Type="http://schemas.openxmlformats.org/officeDocument/2006/relationships/image" Target="../media/image50.jpeg"/><Relationship Id="rId4" Type="http://schemas.openxmlformats.org/officeDocument/2006/relationships/image" Target="../media/image34.png"/><Relationship Id="rId9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cs.wikipedia.org/wiki/Slovensko" TargetMode="External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cs.wikipedia.org/wiki/Zvolensk%C3%A1_kotlina" TargetMode="Externa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54.png"/><Relationship Id="rId11" Type="http://schemas.openxmlformats.org/officeDocument/2006/relationships/image" Target="../media/image1.png"/><Relationship Id="rId5" Type="http://schemas.openxmlformats.org/officeDocument/2006/relationships/image" Target="../media/image53.png"/><Relationship Id="rId10" Type="http://schemas.openxmlformats.org/officeDocument/2006/relationships/hyperlink" Target="http://cs.wikipedia.org/wiki/Ledenice" TargetMode="External"/><Relationship Id="rId4" Type="http://schemas.openxmlformats.org/officeDocument/2006/relationships/image" Target="../media/image52.png"/><Relationship Id="rId9" Type="http://schemas.openxmlformats.org/officeDocument/2006/relationships/hyperlink" Target="http://cs.wikipedia.org/wiki/Borovany_(okres_%C4%8Cesk%C3%A9_Bud%C4%9Bjovice)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8.jpe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17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 bwMode="auto">
          <a:xfrm>
            <a:off x="827584" y="4581128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Zdrojem fotografií a obrázků jsou v této přednášce </a:t>
            </a:r>
            <a:r>
              <a:rPr lang="cs-CZ" altLang="cs-CZ" sz="2400">
                <a:hlinkClick r:id="rId4"/>
              </a:rPr>
              <a:t>www.sinicearasy.cz</a:t>
            </a:r>
            <a:br>
              <a:rPr lang="cs-CZ" altLang="cs-CZ" sz="2400"/>
            </a:br>
            <a:br>
              <a:rPr lang="cs-CZ" altLang="cs-CZ" sz="2400"/>
            </a:br>
            <a:r>
              <a:rPr lang="cs-CZ" altLang="cs-CZ" sz="2400"/>
              <a:t>(pokud není uvedeno jinak)</a:t>
            </a:r>
          </a:p>
        </p:txBody>
      </p:sp>
      <p:sp>
        <p:nvSpPr>
          <p:cNvPr id="5" name="Podnadpis 3"/>
          <p:cNvSpPr txBox="1">
            <a:spLocks/>
          </p:cNvSpPr>
          <p:nvPr/>
        </p:nvSpPr>
        <p:spPr bwMode="auto">
          <a:xfrm>
            <a:off x="663588" y="1052736"/>
            <a:ext cx="8100392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cs-CZ" dirty="0"/>
              <a:t> </a:t>
            </a:r>
            <a:r>
              <a:rPr lang="cs-CZ" dirty="0" err="1"/>
              <a:t>Ochrophyta</a:t>
            </a:r>
            <a:r>
              <a:rPr lang="cs-CZ" dirty="0"/>
              <a:t> (</a:t>
            </a:r>
            <a:r>
              <a:rPr lang="cs-CZ" dirty="0" err="1"/>
              <a:t>Chromophyta</a:t>
            </a:r>
            <a:r>
              <a:rPr lang="cs-CZ" dirty="0"/>
              <a:t>)</a:t>
            </a:r>
            <a:endParaRPr lang="cs-CZ" altLang="cs-CZ" dirty="0"/>
          </a:p>
          <a:p>
            <a:pPr>
              <a:buFont typeface="Arial" panose="020B0604020202020204" pitchFamily="34" charset="0"/>
              <a:buNone/>
            </a:pPr>
            <a:endParaRPr lang="cs-CZ" altLang="cs-CZ" sz="2400" dirty="0"/>
          </a:p>
          <a:p>
            <a:pPr>
              <a:buFont typeface="Arial" panose="020B0604020202020204" pitchFamily="34" charset="0"/>
              <a:buNone/>
            </a:pPr>
            <a:r>
              <a:rPr lang="cs-CZ" altLang="cs-CZ" sz="2400" dirty="0"/>
              <a:t>Vyhotovila: B. Brabcová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8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56"/>
    </mc:Choice>
    <mc:Fallback xmlns="">
      <p:transition spd="slow" advTm="23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01" x="7112000" y="2819400"/>
          <p14:tracePt t="1903" x="7112000" y="2813050"/>
          <p14:tracePt t="1911" x="7112000" y="2806700"/>
          <p14:tracePt t="1990" x="7105650" y="2806700"/>
          <p14:tracePt t="1998" x="7105650" y="2800350"/>
          <p14:tracePt t="2022" x="7105650" y="2794000"/>
          <p14:tracePt t="2039" x="7099300" y="2794000"/>
          <p14:tracePt t="3519" x="7092950" y="2794000"/>
          <p14:tracePt t="3526" x="7086600" y="2794000"/>
          <p14:tracePt t="3535" x="7080250" y="2800350"/>
          <p14:tracePt t="3553" x="7042150" y="2825750"/>
          <p14:tracePt t="3569" x="6965950" y="2889250"/>
          <p14:tracePt t="3586" x="6845300" y="2971800"/>
          <p14:tracePt t="3603" x="6711950" y="3060700"/>
          <p14:tracePt t="3619" x="6521450" y="3143250"/>
          <p14:tracePt t="3636" x="6311900" y="3232150"/>
          <p14:tracePt t="3652" x="6076950" y="3314700"/>
          <p14:tracePt t="3669" x="5861050" y="3365500"/>
          <p14:tracePt t="3686" x="5588000" y="3397250"/>
          <p14:tracePt t="3703" x="5448300" y="3409950"/>
          <p14:tracePt t="3719" x="5270500" y="3409950"/>
          <p14:tracePt t="3736" x="5054600" y="3371850"/>
          <p14:tracePt t="3753" x="4775200" y="3308350"/>
          <p14:tracePt t="3769" x="4514850" y="3232150"/>
          <p14:tracePt t="3786" x="4305300" y="3143250"/>
          <p14:tracePt t="3803" x="4140200" y="3086100"/>
          <p14:tracePt t="3819" x="4057650" y="3041650"/>
          <p14:tracePt t="3836" x="3994150" y="3003550"/>
          <p14:tracePt t="3853" x="3911600" y="2927350"/>
          <p14:tracePt t="3869" x="3816350" y="2844800"/>
          <p14:tracePt t="3886" x="3581400" y="2660650"/>
          <p14:tracePt t="3902" x="3416300" y="2540000"/>
          <p14:tracePt t="3919" x="3251200" y="2444750"/>
          <p14:tracePt t="3936" x="3105150" y="2387600"/>
          <p14:tracePt t="3953" x="2997200" y="2349500"/>
          <p14:tracePt t="3969" x="2927350" y="2336800"/>
          <p14:tracePt t="3986" x="2882900" y="2317750"/>
          <p14:tracePt t="4003" x="2851150" y="2298700"/>
          <p14:tracePt t="4019" x="2800350" y="2279650"/>
          <p14:tracePt t="4036" x="2724150" y="2254250"/>
          <p14:tracePt t="4038" x="2660650" y="2222500"/>
          <p14:tracePt t="4053" x="2578100" y="2197100"/>
          <p14:tracePt t="4069" x="2432050" y="2133600"/>
          <p14:tracePt t="4086" x="2209800" y="2038350"/>
          <p14:tracePt t="4102" x="2114550" y="1981200"/>
          <p14:tracePt t="4119" x="2057400" y="1936750"/>
          <p14:tracePt t="4136" x="2012950" y="1898650"/>
          <p14:tracePt t="4153" x="1993900" y="1879600"/>
          <p14:tracePt t="4169" x="1981200" y="1866900"/>
          <p14:tracePt t="4186" x="1981200" y="1860550"/>
          <p14:tracePt t="4203" x="1974850" y="1854200"/>
          <p14:tracePt t="4219" x="1962150" y="1841500"/>
          <p14:tracePt t="4236" x="1949450" y="1828800"/>
          <p14:tracePt t="4253" x="1936750" y="1803400"/>
          <p14:tracePt t="4269" x="1924050" y="1765300"/>
          <p14:tracePt t="4286" x="1892300" y="1720850"/>
          <p14:tracePt t="4302" x="1879600" y="1701800"/>
          <p14:tracePt t="4319" x="1873250" y="1689100"/>
          <p14:tracePt t="4336" x="1866900" y="1682750"/>
          <p14:tracePt t="4369" x="1866900" y="1676400"/>
          <p14:tracePt t="4386" x="1866900" y="1670050"/>
          <p14:tracePt t="4403" x="1866900" y="1663700"/>
          <p14:tracePt t="4419" x="1866900" y="1651000"/>
          <p14:tracePt t="4543" x="1873250" y="1651000"/>
          <p14:tracePt t="4583" x="1879600" y="1651000"/>
          <p14:tracePt t="4591" x="1885950" y="1651000"/>
          <p14:tracePt t="6455" x="1885950" y="1644650"/>
          <p14:tracePt t="6471" x="1885950" y="1638300"/>
          <p14:tracePt t="6511" x="1885950" y="1631950"/>
          <p14:tracePt t="6759" x="1885950" y="1625600"/>
          <p14:tracePt t="6767" x="1885950" y="1619250"/>
          <p14:tracePt t="6775" x="1885950" y="1612900"/>
          <p14:tracePt t="6815" x="1885950" y="1606550"/>
          <p14:tracePt t="6831" x="1885950" y="1600200"/>
          <p14:tracePt t="6839" x="1885950" y="1593850"/>
          <p14:tracePt t="6847" x="1885950" y="1587500"/>
          <p14:tracePt t="7295" x="1892300" y="1587500"/>
          <p14:tracePt t="8463" x="1898650" y="1587500"/>
          <p14:tracePt t="8479" x="1905000" y="1587500"/>
          <p14:tracePt t="8487" x="1905000" y="1593850"/>
          <p14:tracePt t="8494" x="1905000" y="1600200"/>
          <p14:tracePt t="8503" x="1917700" y="1606550"/>
          <p14:tracePt t="8518" x="1936750" y="1612900"/>
          <p14:tracePt t="8535" x="1974850" y="1644650"/>
          <p14:tracePt t="8552" x="2019300" y="1663700"/>
          <p14:tracePt t="8569" x="2070100" y="1689100"/>
          <p14:tracePt t="8585" x="2120900" y="1708150"/>
          <p14:tracePt t="8602" x="2178050" y="1720850"/>
          <p14:tracePt t="8619" x="2241550" y="1746250"/>
          <p14:tracePt t="8635" x="2324100" y="1765300"/>
          <p14:tracePt t="8652" x="2470150" y="1803400"/>
          <p14:tracePt t="8668" x="2667000" y="1841500"/>
          <p14:tracePt t="8685" x="2921000" y="1898650"/>
          <p14:tracePt t="8702" x="3359150" y="1962150"/>
          <p14:tracePt t="8718" x="3549650" y="1987550"/>
          <p14:tracePt t="8735" x="3657600" y="1993900"/>
          <p14:tracePt t="8752" x="3689350" y="1993900"/>
          <p14:tracePt t="8768" x="3708400" y="1993900"/>
          <p14:tracePt t="8802" x="3714750" y="1993900"/>
          <p14:tracePt t="8819" x="3727450" y="1993900"/>
          <p14:tracePt t="8835" x="3752850" y="1987550"/>
          <p14:tracePt t="8852" x="3822700" y="1987550"/>
          <p14:tracePt t="8869" x="3924300" y="1987550"/>
          <p14:tracePt t="8885" x="4051300" y="1987550"/>
          <p14:tracePt t="8902" x="4184650" y="1974850"/>
          <p14:tracePt t="8918" x="4229100" y="1962150"/>
          <p14:tracePt t="8935" x="4235450" y="1955800"/>
          <p14:tracePt t="8952" x="4241800" y="1943100"/>
          <p14:tracePt t="8969" x="4254500" y="1930400"/>
          <p14:tracePt t="8985" x="4267200" y="1924050"/>
          <p14:tracePt t="9002" x="4286250" y="1898650"/>
          <p14:tracePt t="9019" x="4305300" y="1860550"/>
          <p14:tracePt t="9035" x="4324350" y="1828800"/>
          <p14:tracePt t="9052" x="4337050" y="1803400"/>
          <p14:tracePt t="9054" x="4343400" y="1790700"/>
          <p14:tracePt t="9069" x="4349750" y="1784350"/>
          <p14:tracePt t="9085" x="4349750" y="1771650"/>
          <p14:tracePt t="9102" x="4349750" y="1765300"/>
          <p14:tracePt t="9118" x="4349750" y="1752600"/>
          <p14:tracePt t="9135" x="4349750" y="1746250"/>
          <p14:tracePt t="9152" x="4356100" y="1739900"/>
          <p14:tracePt t="9168" x="4356100" y="1720850"/>
          <p14:tracePt t="9185" x="4362450" y="1695450"/>
          <p14:tracePt t="9202" x="4362450" y="1682750"/>
          <p14:tracePt t="9218" x="4368800" y="1670050"/>
          <p14:tracePt t="9235" x="4368800" y="1657350"/>
          <p14:tracePt t="9252" x="4368800" y="1651000"/>
          <p14:tracePt t="9335" x="4375150" y="1651000"/>
          <p14:tracePt t="9343" x="4381500" y="1651000"/>
          <p14:tracePt t="10263" x="4381500" y="1644650"/>
          <p14:tracePt t="13047" x="4387850" y="1644650"/>
          <p14:tracePt t="14935" x="4394200" y="1644650"/>
          <p14:tracePt t="14959" x="4400550" y="1644650"/>
          <p14:tracePt t="14999" x="4406900" y="1644650"/>
          <p14:tracePt t="15007" x="4413250" y="1644650"/>
          <p14:tracePt t="15023" x="4413250" y="1651000"/>
          <p14:tracePt t="15034" x="4413250" y="1657350"/>
          <p14:tracePt t="15543" x="4413250" y="1663700"/>
          <p14:tracePt t="15551" x="4419600" y="1663700"/>
          <p14:tracePt t="15559" x="4438650" y="1676400"/>
          <p14:tracePt t="15567" x="4464050" y="1689100"/>
          <p14:tracePt t="15584" x="4622800" y="1727200"/>
          <p14:tracePt t="15601" x="4832350" y="1771650"/>
          <p14:tracePt t="15618" x="5060950" y="1803400"/>
          <p14:tracePt t="15634" x="5238750" y="1809750"/>
          <p14:tracePt t="15651" x="5334000" y="1809750"/>
          <p14:tracePt t="15668" x="5372100" y="1809750"/>
          <p14:tracePt t="15684" x="5384800" y="1809750"/>
          <p14:tracePt t="15701" x="5391150" y="1809750"/>
          <p14:tracePt t="15718" x="5416550" y="1809750"/>
          <p14:tracePt t="15734" x="5441950" y="1803400"/>
          <p14:tracePt t="15751" x="5473700" y="1790700"/>
          <p14:tracePt t="15768" x="5518150" y="1778000"/>
          <p14:tracePt t="15784" x="5568950" y="1765300"/>
          <p14:tracePt t="15801" x="5607050" y="1752600"/>
          <p14:tracePt t="15818" x="5645150" y="1733550"/>
          <p14:tracePt t="15834" x="5664200" y="1727200"/>
          <p14:tracePt t="15851" x="5670550" y="1727200"/>
          <p14:tracePt t="15894" x="5676900" y="1727200"/>
          <p14:tracePt t="15903" x="5683250" y="1720850"/>
          <p14:tracePt t="15918" x="5702300" y="1708150"/>
          <p14:tracePt t="15934" x="5727700" y="1689100"/>
          <p14:tracePt t="15951" x="5759450" y="1663700"/>
          <p14:tracePt t="15967" x="5778500" y="1644650"/>
          <p14:tracePt t="15984" x="5791200" y="1638300"/>
          <p14:tracePt t="16001" x="5797550" y="1625600"/>
          <p14:tracePt t="16018" x="5797550" y="1619250"/>
          <p14:tracePt t="17791" x="5797550" y="1625600"/>
          <p14:tracePt t="17799" x="5803900" y="1631950"/>
          <p14:tracePt t="17806" x="5803900" y="1638300"/>
          <p14:tracePt t="17817" x="5803900" y="1644650"/>
          <p14:tracePt t="17834" x="5810250" y="1695450"/>
          <p14:tracePt t="17851" x="5822950" y="1752600"/>
          <p14:tracePt t="17868" x="5835650" y="1816100"/>
          <p14:tracePt t="17884" x="5854700" y="1885950"/>
          <p14:tracePt t="17901" x="5867400" y="1949450"/>
          <p14:tracePt t="17917" x="5873750" y="1981200"/>
          <p14:tracePt t="17934" x="5873750" y="2000250"/>
          <p14:tracePt t="20575" x="5873750" y="1993900"/>
          <p14:tracePt t="20591" x="5873750" y="1981200"/>
          <p14:tracePt t="20599" x="5861050" y="1974850"/>
          <p14:tracePt t="20607" x="5842000" y="1962150"/>
          <p14:tracePt t="20617" x="5816600" y="1955800"/>
          <p14:tracePt t="20633" x="5740400" y="1924050"/>
          <p14:tracePt t="20650" x="5670550" y="1924050"/>
          <p14:tracePt t="20667" x="5594350" y="1924050"/>
          <p14:tracePt t="20684" x="5518150" y="1924050"/>
          <p14:tracePt t="20700" x="5461000" y="1924050"/>
          <p14:tracePt t="20717" x="5403850" y="1924050"/>
          <p14:tracePt t="20734" x="5283200" y="1924050"/>
          <p14:tracePt t="20750" x="5168900" y="1924050"/>
          <p14:tracePt t="20767" x="5080000" y="1924050"/>
          <p14:tracePt t="20784" x="4984750" y="1924050"/>
          <p14:tracePt t="20800" x="4921250" y="1924050"/>
          <p14:tracePt t="20817" x="4889500" y="1924050"/>
          <p14:tracePt t="20834" x="4876800" y="1924050"/>
          <p14:tracePt t="20850" x="4870450" y="1924050"/>
          <p14:tracePt t="20867" x="4870450" y="1930400"/>
          <p14:tracePt t="20884" x="4864100" y="1949450"/>
          <p14:tracePt t="20900" x="4857750" y="1981200"/>
          <p14:tracePt t="20917" x="4851400" y="2006600"/>
          <p14:tracePt t="20934" x="4851400" y="2044700"/>
          <p14:tracePt t="20950" x="4851400" y="2070100"/>
          <p14:tracePt t="20967" x="4851400" y="2082800"/>
          <p14:tracePt t="20984" x="4851400" y="2101850"/>
          <p14:tracePt t="21000" x="4851400" y="2114550"/>
          <p14:tracePt t="21034" x="4851400" y="2120900"/>
          <p14:tracePt t="21050" x="4857750" y="2120900"/>
          <p14:tracePt t="21067" x="4857750" y="2127250"/>
          <p14:tracePt t="21085" x="4857750" y="2133600"/>
          <p14:tracePt t="21100" x="4864100" y="2133600"/>
          <p14:tracePt t="21117" x="4864100" y="2139950"/>
          <p14:tracePt t="21135" x="4870450" y="2146300"/>
          <p14:tracePt t="21167" x="4876800" y="2152650"/>
          <p14:tracePt t="22183" x="4876800" y="2159000"/>
          <p14:tracePt t="22191" x="4876800" y="2165350"/>
          <p14:tracePt t="22200" x="4876800" y="2171700"/>
          <p14:tracePt t="22217" x="4876800" y="2178050"/>
          <p14:tracePt t="22234" x="4876800" y="2184400"/>
          <p14:tracePt t="22250" x="4876800" y="2190750"/>
          <p14:tracePt t="22267" x="4876800" y="2203450"/>
          <p14:tracePt t="22284" x="4876800" y="2216150"/>
          <p14:tracePt t="22300" x="4876800" y="2222500"/>
          <p14:tracePt t="22334" x="4876800" y="2241550"/>
          <p14:tracePt t="22350" x="4876800" y="2254250"/>
          <p14:tracePt t="22367" x="4883150" y="2260600"/>
          <p14:tracePt t="22384" x="4883150" y="2273300"/>
          <p14:tracePt t="22417" x="4895850" y="227965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-1752600" y="-187068"/>
            <a:ext cx="7772400" cy="1143000"/>
          </a:xfrm>
        </p:spPr>
        <p:txBody>
          <a:bodyPr>
            <a:normAutofit/>
          </a:bodyPr>
          <a:lstStyle/>
          <a:p>
            <a:br>
              <a:rPr lang="cs-CZ" altLang="cs-CZ" sz="2000" b="1">
                <a:latin typeface="Arial" charset="0"/>
              </a:rPr>
            </a:br>
            <a:r>
              <a:rPr lang="cs-CZ" altLang="cs-CZ" sz="2000" b="1">
                <a:latin typeface="Arial" charset="0"/>
              </a:rPr>
              <a:t>1. Izomorfická rodozměna</a:t>
            </a:r>
            <a:endParaRPr lang="en-US" altLang="cs-CZ" sz="2000" b="1">
              <a:latin typeface="Arial" charset="0"/>
            </a:endParaRP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531153" y="2951419"/>
            <a:ext cx="2189163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cs-CZ" altLang="cs-CZ" sz="1800" i="1">
                <a:latin typeface="Arial" charset="0"/>
              </a:rPr>
              <a:t>Padina pavonica</a:t>
            </a:r>
            <a:endParaRPr lang="cs-CZ" altLang="cs-CZ" sz="1800">
              <a:latin typeface="Arial" charset="0"/>
            </a:endParaRP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1676400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9" name="Rectangle 13"/>
          <p:cNvSpPr>
            <a:spLocks noChangeArrowheads="1"/>
          </p:cNvSpPr>
          <p:nvPr/>
        </p:nvSpPr>
        <p:spPr bwMode="auto">
          <a:xfrm>
            <a:off x="6225516" y="168532"/>
            <a:ext cx="2189162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cs-CZ" altLang="cs-CZ" sz="1800" i="1">
                <a:latin typeface="Arial" charset="0"/>
              </a:rPr>
              <a:t>Padina pavonica</a:t>
            </a:r>
            <a:endParaRPr lang="cs-CZ" altLang="cs-CZ" sz="1800">
              <a:latin typeface="Arial" charset="0"/>
            </a:endParaRPr>
          </a:p>
        </p:txBody>
      </p:sp>
      <p:sp>
        <p:nvSpPr>
          <p:cNvPr id="23560" name="Obdélník 1"/>
          <p:cNvSpPr>
            <a:spLocks noChangeArrowheads="1"/>
          </p:cNvSpPr>
          <p:nvPr/>
        </p:nvSpPr>
        <p:spPr bwMode="auto">
          <a:xfrm>
            <a:off x="300038" y="3473450"/>
            <a:ext cx="37882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charset="0"/>
              </a:rPr>
              <a:t>2. Heteromorfická rodozměna</a:t>
            </a:r>
            <a:endParaRPr lang="cs-CZ" altLang="cs-CZ" sz="2000"/>
          </a:p>
        </p:txBody>
      </p:sp>
      <p:pic>
        <p:nvPicPr>
          <p:cNvPr id="2356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4111149"/>
            <a:ext cx="2966087" cy="2224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64" name="Text Box 6"/>
          <p:cNvSpPr txBox="1">
            <a:spLocks noChangeArrowheads="1"/>
          </p:cNvSpPr>
          <p:nvPr/>
        </p:nvSpPr>
        <p:spPr bwMode="auto">
          <a:xfrm>
            <a:off x="4185578" y="4551619"/>
            <a:ext cx="376872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charset="0"/>
              </a:rPr>
              <a:t>Makroskopický sporofyt (někdy velký až 1,5 m) je rozlišený na: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charset="0"/>
              </a:rPr>
              <a:t>     fyloid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charset="0"/>
              </a:rPr>
              <a:t>     kauloid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charset="0"/>
              </a:rPr>
              <a:t>     rhizoidy</a:t>
            </a:r>
          </a:p>
        </p:txBody>
      </p:sp>
      <p:sp>
        <p:nvSpPr>
          <p:cNvPr id="23565" name="Line 7"/>
          <p:cNvSpPr>
            <a:spLocks noChangeShapeType="1"/>
          </p:cNvSpPr>
          <p:nvPr/>
        </p:nvSpPr>
        <p:spPr bwMode="auto">
          <a:xfrm flipH="1" flipV="1">
            <a:off x="1619672" y="5411054"/>
            <a:ext cx="2998167" cy="250194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3566" name="Line 8"/>
          <p:cNvSpPr>
            <a:spLocks noChangeShapeType="1"/>
          </p:cNvSpPr>
          <p:nvPr/>
        </p:nvSpPr>
        <p:spPr bwMode="auto">
          <a:xfrm flipH="1" flipV="1">
            <a:off x="3188482" y="5145941"/>
            <a:ext cx="1308100" cy="26511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3567" name="Line 9"/>
          <p:cNvSpPr>
            <a:spLocks noChangeShapeType="1"/>
          </p:cNvSpPr>
          <p:nvPr/>
        </p:nvSpPr>
        <p:spPr bwMode="auto">
          <a:xfrm flipH="1" flipV="1">
            <a:off x="1881824" y="5805264"/>
            <a:ext cx="2614758" cy="231836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3440113" y="3998913"/>
            <a:ext cx="2189162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cs-CZ" altLang="cs-CZ" sz="1800" b="1" i="1">
                <a:latin typeface="Arial" charset="0"/>
              </a:rPr>
              <a:t>Laminaria sp.</a:t>
            </a:r>
            <a:endParaRPr lang="cs-CZ" altLang="cs-CZ" sz="1800" b="1">
              <a:latin typeface="Arial" charset="0"/>
            </a:endParaRPr>
          </a:p>
        </p:txBody>
      </p:sp>
      <p:sp>
        <p:nvSpPr>
          <p:cNvPr id="18" name="Obdélník 17"/>
          <p:cNvSpPr/>
          <p:nvPr/>
        </p:nvSpPr>
        <p:spPr>
          <a:xfrm>
            <a:off x="531153" y="5960191"/>
            <a:ext cx="280768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>
                <a:solidFill>
                  <a:srgbClr val="000000"/>
                </a:solidFill>
                <a:latin typeface="Helvetica Neue"/>
              </a:rPr>
              <a:t>Laminaria digitata</a:t>
            </a:r>
            <a:r>
              <a:rPr lang="cs-CZ" sz="1000">
                <a:solidFill>
                  <a:srgbClr val="575757"/>
                </a:solidFill>
                <a:latin typeface="Helvetica Neue"/>
              </a:rPr>
              <a:t> </a:t>
            </a:r>
            <a:r>
              <a:rPr lang="cs-CZ" sz="1000">
                <a:solidFill>
                  <a:srgbClr val="000000"/>
                </a:solidFill>
                <a:latin typeface="Helvetica Neue"/>
              </a:rPr>
              <a:t>(HUDSON) J.V. LAMOROUX</a:t>
            </a:r>
            <a:br>
              <a:rPr lang="cs-CZ" sz="1000"/>
            </a:br>
            <a:r>
              <a:rPr lang="cs-CZ" sz="1000" b="1">
                <a:solidFill>
                  <a:srgbClr val="575757"/>
                </a:solidFill>
                <a:latin typeface="Helvetica Neue"/>
              </a:rPr>
              <a:t>Autor:</a:t>
            </a:r>
            <a:r>
              <a:rPr lang="cs-CZ" sz="1000">
                <a:solidFill>
                  <a:srgbClr val="575757"/>
                </a:solidFill>
                <a:latin typeface="Helvetica Neue"/>
              </a:rPr>
              <a:t> Jan Kaštovský</a:t>
            </a:r>
            <a:br>
              <a:rPr lang="cs-CZ" sz="1000"/>
            </a:br>
            <a:r>
              <a:rPr lang="cs-CZ" sz="1000" b="1">
                <a:solidFill>
                  <a:srgbClr val="575757"/>
                </a:solidFill>
                <a:latin typeface="Helvetica Neue"/>
              </a:rPr>
              <a:t>Lokalita:</a:t>
            </a:r>
            <a:r>
              <a:rPr lang="cs-CZ" sz="1000">
                <a:solidFill>
                  <a:srgbClr val="575757"/>
                </a:solidFill>
                <a:latin typeface="Helvetica Neue"/>
              </a:rPr>
              <a:t> San Andrew, Skotsko</a:t>
            </a:r>
          </a:p>
          <a:p>
            <a:r>
              <a:rPr lang="cs-CZ" sz="1000">
                <a:solidFill>
                  <a:srgbClr val="575757"/>
                </a:solidFill>
                <a:latin typeface="Helvetica Neue"/>
              </a:rPr>
              <a:t>www.sinicearasy.cz</a:t>
            </a:r>
            <a:endParaRPr lang="cs-CZ" sz="1000"/>
          </a:p>
        </p:txBody>
      </p:sp>
      <p:pic>
        <p:nvPicPr>
          <p:cNvPr id="23608" name="Picture 56" descr="Padina pavon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091" y="919970"/>
            <a:ext cx="3210327" cy="240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610" name="Picture 58" descr="Padina pavoni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945122"/>
            <a:ext cx="3176791" cy="238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000"/>
    </mc:Choice>
    <mc:Fallback xmlns="">
      <p:transition spd="slow" advTm="26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08" x="4025900" y="3587750"/>
          <p14:tracePt t="1316" x="4032250" y="3587750"/>
          <p14:tracePt t="1329" x="4044950" y="3587750"/>
          <p14:tracePt t="1345" x="4102100" y="3587750"/>
          <p14:tracePt t="1362" x="4279900" y="3600450"/>
          <p14:tracePt t="1379" x="4743450" y="3657600"/>
          <p14:tracePt t="1395" x="5080000" y="3708400"/>
          <p14:tracePt t="1412" x="5302250" y="3727450"/>
          <p14:tracePt t="1429" x="5378450" y="3733800"/>
          <p14:tracePt t="1445" x="5397500" y="3733800"/>
          <p14:tracePt t="1508" x="5397500" y="3740150"/>
          <p14:tracePt t="1516" x="5397500" y="3746500"/>
          <p14:tracePt t="1529" x="5397500" y="3752850"/>
          <p14:tracePt t="1548" x="5397500" y="3759200"/>
          <p14:tracePt t="1820" x="5397500" y="3765550"/>
          <p14:tracePt t="1828" x="5397500" y="3771900"/>
          <p14:tracePt t="1844" x="5391150" y="3771900"/>
          <p14:tracePt t="1876" x="5384800" y="3771900"/>
          <p14:tracePt t="1893" x="5384800" y="3778250"/>
          <p14:tracePt t="2212" x="5378450" y="3778250"/>
          <p14:tracePt t="2396" x="5378450" y="3771900"/>
          <p14:tracePt t="2420" x="5372100" y="3765550"/>
          <p14:tracePt t="3060" x="5365750" y="3765550"/>
          <p14:tracePt t="3068" x="5359400" y="3765550"/>
          <p14:tracePt t="3084" x="5359400" y="3759200"/>
          <p14:tracePt t="3095" x="5353050" y="3752850"/>
          <p14:tracePt t="3112" x="5346700" y="3746500"/>
          <p14:tracePt t="3128" x="5334000" y="3727450"/>
          <p14:tracePt t="3145" x="5314950" y="3695700"/>
          <p14:tracePt t="3162" x="5257800" y="3625850"/>
          <p14:tracePt t="3178" x="5156200" y="3511550"/>
          <p14:tracePt t="3195" x="4940300" y="3321050"/>
          <p14:tracePt t="3212" x="4787900" y="3187700"/>
          <p14:tracePt t="3228" x="4648200" y="3041650"/>
          <p14:tracePt t="3245" x="4521200" y="2889250"/>
          <p14:tracePt t="3262" x="4406900" y="2711450"/>
          <p14:tracePt t="3278" x="4305300" y="2514600"/>
          <p14:tracePt t="3295" x="4184650" y="2298700"/>
          <p14:tracePt t="3312" x="4095750" y="2127250"/>
          <p14:tracePt t="3328" x="4013200" y="1974850"/>
          <p14:tracePt t="3345" x="3956050" y="1866900"/>
          <p14:tracePt t="3362" x="3937000" y="1809750"/>
          <p14:tracePt t="3379" x="3937000" y="1778000"/>
          <p14:tracePt t="3395" x="3930650" y="1752600"/>
          <p14:tracePt t="3412" x="3930650" y="1714500"/>
          <p14:tracePt t="3428" x="3930650" y="1676400"/>
          <p14:tracePt t="3445" x="3930650" y="1619250"/>
          <p14:tracePt t="3462" x="3930650" y="1555750"/>
          <p14:tracePt t="3478" x="3930650" y="1473200"/>
          <p14:tracePt t="3495" x="3930650" y="1384300"/>
          <p14:tracePt t="3512" x="3930650" y="1282700"/>
          <p14:tracePt t="3528" x="3930650" y="1200150"/>
          <p14:tracePt t="3545" x="3930650" y="1136650"/>
          <p14:tracePt t="3562" x="3930650" y="1079500"/>
          <p14:tracePt t="3578" x="3930650" y="1035050"/>
          <p14:tracePt t="3595" x="3930650" y="990600"/>
          <p14:tracePt t="3611" x="3930650" y="971550"/>
          <p14:tracePt t="3628" x="3930650" y="965200"/>
          <p14:tracePt t="3645" x="3930650" y="939800"/>
          <p14:tracePt t="3661" x="3930650" y="920750"/>
          <p14:tracePt t="3678" x="3930650" y="914400"/>
          <p14:tracePt t="3695" x="3930650" y="889000"/>
          <p14:tracePt t="3712" x="3930650" y="863600"/>
          <p14:tracePt t="3728" x="3937000" y="844550"/>
          <p14:tracePt t="3745" x="3937000" y="831850"/>
          <p14:tracePt t="3761" x="3943350" y="825500"/>
          <p14:tracePt t="3778" x="3943350" y="812800"/>
          <p14:tracePt t="3795" x="3943350" y="793750"/>
          <p14:tracePt t="3899" x="3943350" y="787400"/>
          <p14:tracePt t="3907" x="3943350" y="781050"/>
          <p14:tracePt t="3915" x="3943350" y="774700"/>
          <p14:tracePt t="3928" x="3943350" y="768350"/>
          <p14:tracePt t="3945" x="3943350" y="755650"/>
          <p14:tracePt t="3961" x="3943350" y="736600"/>
          <p14:tracePt t="3978" x="3943350" y="723900"/>
          <p14:tracePt t="3995" x="3943350" y="704850"/>
          <p14:tracePt t="4108" x="3943350" y="698500"/>
          <p14:tracePt t="4156" x="3943350" y="692150"/>
          <p14:tracePt t="4524" x="3943350" y="685800"/>
          <p14:tracePt t="4532" x="3943350" y="679450"/>
          <p14:tracePt t="4628" x="3943350" y="673100"/>
          <p14:tracePt t="6604" x="3937000" y="673100"/>
          <p14:tracePt t="6612" x="3937000" y="666750"/>
          <p14:tracePt t="7292" x="3937000" y="660400"/>
          <p14:tracePt t="7316" x="3937000" y="654050"/>
          <p14:tracePt t="7324" x="3937000" y="647700"/>
          <p14:tracePt t="7420" x="3937000" y="641350"/>
          <p14:tracePt t="7692" x="3937000" y="635000"/>
          <p14:tracePt t="7748" x="3937000" y="628650"/>
          <p14:tracePt t="7756" x="3937000" y="622300"/>
          <p14:tracePt t="9068" x="3937000" y="615950"/>
          <p14:tracePt t="9084" x="3930650" y="615950"/>
          <p14:tracePt t="9092" x="3930650" y="609600"/>
          <p14:tracePt t="9099" x="3930650" y="603250"/>
          <p14:tracePt t="13531" x="3930650" y="609600"/>
          <p14:tracePt t="13940" x="3930650" y="615950"/>
          <p14:tracePt t="13987" x="3930650" y="622300"/>
          <p14:tracePt t="14003" x="3930650" y="628650"/>
          <p14:tracePt t="14019" x="3930650" y="635000"/>
          <p14:tracePt t="14028" x="3930650" y="641350"/>
          <p14:tracePt t="14036" x="3924300" y="654050"/>
          <p14:tracePt t="14044" x="3917950" y="666750"/>
          <p14:tracePt t="14060" x="3892550" y="736600"/>
          <p14:tracePt t="14077" x="3803650" y="863600"/>
          <p14:tracePt t="14093" x="3695700" y="1028700"/>
          <p14:tracePt t="14110" x="3543300" y="1206500"/>
          <p14:tracePt t="14127" x="3397250" y="1409700"/>
          <p14:tracePt t="14144" x="3263900" y="1562100"/>
          <p14:tracePt t="14160" x="3155950" y="1670050"/>
          <p14:tracePt t="14177" x="3079750" y="1739900"/>
          <p14:tracePt t="14193" x="3022600" y="1790700"/>
          <p14:tracePt t="14210" x="2984500" y="1809750"/>
          <p14:tracePt t="14227" x="2946400" y="1828800"/>
          <p14:tracePt t="14244" x="2921000" y="1841500"/>
          <p14:tracePt t="14260" x="2889250" y="1866900"/>
          <p14:tracePt t="14277" x="2832100" y="1905000"/>
          <p14:tracePt t="14293" x="2781300" y="1949450"/>
          <p14:tracePt t="14310" x="2736850" y="1993900"/>
          <p14:tracePt t="14327" x="2679700" y="2051050"/>
          <p14:tracePt t="14343" x="2622550" y="2108200"/>
          <p14:tracePt t="14360" x="2584450" y="2139950"/>
          <p14:tracePt t="14377" x="2565400" y="2159000"/>
          <p14:tracePt t="14393" x="2552700" y="2165350"/>
          <p14:tracePt t="14410" x="2540000" y="2184400"/>
          <p14:tracePt t="14427" x="2489200" y="2235200"/>
          <p14:tracePt t="14444" x="2438400" y="2298700"/>
          <p14:tracePt t="14460" x="2381250" y="2355850"/>
          <p14:tracePt t="14477" x="2349500" y="2393950"/>
          <p14:tracePt t="14493" x="2311400" y="2419350"/>
          <p14:tracePt t="14510" x="2298700" y="2432050"/>
          <p14:tracePt t="14527" x="2286000" y="2438400"/>
          <p14:tracePt t="14564" x="2279650" y="2438400"/>
          <p14:tracePt t="14684" x="2273300" y="2438400"/>
          <p14:tracePt t="14732" x="2273300" y="2432050"/>
          <p14:tracePt t="14739" x="2266950" y="2432050"/>
          <p14:tracePt t="15019" x="2266950" y="2425700"/>
          <p14:tracePt t="15339" x="2266950" y="2419350"/>
          <p14:tracePt t="15468" x="2266950" y="2413000"/>
          <p14:tracePt t="15483" x="2260600" y="2413000"/>
          <p14:tracePt t="15492" x="2260600" y="2406650"/>
          <p14:tracePt t="15636" x="2254250" y="2406650"/>
          <p14:tracePt t="15667" x="2247900" y="2406650"/>
          <p14:tracePt t="15675" x="2241550" y="2406650"/>
          <p14:tracePt t="15731" x="2235200" y="2406650"/>
          <p14:tracePt t="15739" x="2228850" y="2406650"/>
          <p14:tracePt t="15843" x="2222500" y="2406650"/>
          <p14:tracePt t="15859" x="2222500" y="2400300"/>
          <p14:tracePt t="15867" x="2216150" y="2400300"/>
          <p14:tracePt t="15876" x="2209800" y="2400300"/>
          <p14:tracePt t="15893" x="2203450" y="2393950"/>
          <p14:tracePt t="15910" x="2190750" y="2381250"/>
          <p14:tracePt t="15927" x="2171700" y="2368550"/>
          <p14:tracePt t="15943" x="2127250" y="2349500"/>
          <p14:tracePt t="15960" x="2076450" y="2317750"/>
          <p14:tracePt t="15977" x="2012950" y="2298700"/>
          <p14:tracePt t="15993" x="1930400" y="2273300"/>
          <p14:tracePt t="16010" x="1854200" y="2235200"/>
          <p14:tracePt t="16027" x="1784350" y="2222500"/>
          <p14:tracePt t="16043" x="1746250" y="2222500"/>
          <p14:tracePt t="16060" x="1708150" y="2222500"/>
          <p14:tracePt t="16077" x="1670050" y="2222500"/>
          <p14:tracePt t="16093" x="1625600" y="2247900"/>
          <p14:tracePt t="16110" x="1574800" y="2286000"/>
          <p14:tracePt t="16127" x="1524000" y="2324100"/>
          <p14:tracePt t="16143" x="1479550" y="2362200"/>
          <p14:tracePt t="16160" x="1422400" y="2393950"/>
          <p14:tracePt t="16177" x="1390650" y="2425700"/>
          <p14:tracePt t="16193" x="1365250" y="2438400"/>
          <p14:tracePt t="16210" x="1346200" y="2444750"/>
          <p14:tracePt t="16227" x="1320800" y="2457450"/>
          <p14:tracePt t="16243" x="1308100" y="2470150"/>
          <p14:tracePt t="16260" x="1295400" y="2482850"/>
          <p14:tracePt t="16277" x="1270000" y="2501900"/>
          <p14:tracePt t="16293" x="1231900" y="2520950"/>
          <p14:tracePt t="16310" x="1200150" y="2540000"/>
          <p14:tracePt t="16327" x="1174750" y="2552700"/>
          <p14:tracePt t="16343" x="1162050" y="2559050"/>
          <p14:tracePt t="16360" x="1155700" y="2559050"/>
          <p14:tracePt t="16377" x="1149350" y="2559050"/>
          <p14:tracePt t="16393" x="1143000" y="2559050"/>
          <p14:tracePt t="16410" x="1136650" y="2552700"/>
          <p14:tracePt t="16427" x="1136650" y="2527300"/>
          <p14:tracePt t="16443" x="1130300" y="2508250"/>
          <p14:tracePt t="16460" x="1123950" y="2482850"/>
          <p14:tracePt t="16477" x="1123950" y="2470150"/>
          <p14:tracePt t="16493" x="1123950" y="2463800"/>
          <p14:tracePt t="16510" x="1123950" y="2457450"/>
          <p14:tracePt t="16527" x="1123950" y="2444750"/>
          <p14:tracePt t="16560" x="1123950" y="2438400"/>
          <p14:tracePt t="16577" x="1123950" y="2432050"/>
          <p14:tracePt t="16593" x="1130300" y="2432050"/>
          <p14:tracePt t="16610" x="1136650" y="2425700"/>
          <p14:tracePt t="16628" x="1149350" y="2419350"/>
          <p14:tracePt t="16644" x="1162050" y="2413000"/>
          <p14:tracePt t="16660" x="1174750" y="2413000"/>
          <p14:tracePt t="16677" x="1181100" y="2406650"/>
          <p14:tracePt t="16693" x="1193800" y="2400300"/>
          <p14:tracePt t="16710" x="1212850" y="2400300"/>
          <p14:tracePt t="16727" x="1225550" y="2400300"/>
          <p14:tracePt t="16743" x="1238250" y="2400300"/>
          <p14:tracePt t="16760" x="1250950" y="2400300"/>
          <p14:tracePt t="16776" x="1270000" y="2400300"/>
          <p14:tracePt t="16793" x="1289050" y="2400300"/>
          <p14:tracePt t="16810" x="1301750" y="2400300"/>
          <p14:tracePt t="16827" x="1314450" y="2400300"/>
          <p14:tracePt t="16899" x="1320800" y="2400300"/>
          <p14:tracePt t="16908" x="1327150" y="2400300"/>
          <p14:tracePt t="16915" x="1333500" y="2400300"/>
          <p14:tracePt t="16926" x="1339850" y="2400300"/>
          <p14:tracePt t="16943" x="1352550" y="2400300"/>
          <p14:tracePt t="16960" x="1358900" y="2400300"/>
          <p14:tracePt t="16977" x="1371600" y="2400300"/>
          <p14:tracePt t="16993" x="1390650" y="2400300"/>
          <p14:tracePt t="17010" x="1403350" y="2400300"/>
          <p14:tracePt t="17026" x="1441450" y="2400300"/>
          <p14:tracePt t="17043" x="1504950" y="2400300"/>
          <p14:tracePt t="17060" x="1543050" y="2400300"/>
          <p14:tracePt t="17076" x="1568450" y="2400300"/>
          <p14:tracePt t="17093" x="1581150" y="2400300"/>
          <p14:tracePt t="17110" x="1600200" y="2393950"/>
          <p14:tracePt t="17126" x="1612900" y="2387600"/>
          <p14:tracePt t="17143" x="1625600" y="2374900"/>
          <p14:tracePt t="17160" x="1651000" y="2355850"/>
          <p14:tracePt t="17176" x="1670050" y="2336800"/>
          <p14:tracePt t="17193" x="1689100" y="2317750"/>
          <p14:tracePt t="17210" x="1701800" y="2298700"/>
          <p14:tracePt t="17227" x="1720850" y="2266950"/>
          <p14:tracePt t="17243" x="1727200" y="2247900"/>
          <p14:tracePt t="17260" x="1733550" y="2235200"/>
          <p14:tracePt t="17276" x="1746250" y="2216150"/>
          <p14:tracePt t="17293" x="1765300" y="2190750"/>
          <p14:tracePt t="17310" x="1778000" y="2165350"/>
          <p14:tracePt t="17326" x="1790700" y="2139950"/>
          <p14:tracePt t="17343" x="1803400" y="2120900"/>
          <p14:tracePt t="17360" x="1803400" y="2095500"/>
          <p14:tracePt t="17376" x="1803400" y="2082800"/>
          <p14:tracePt t="17393" x="1803400" y="2076450"/>
          <p14:tracePt t="17410" x="1803400" y="2063750"/>
          <p14:tracePt t="17427" x="1803400" y="2032000"/>
          <p14:tracePt t="17443" x="1803400" y="2012950"/>
          <p14:tracePt t="17460" x="1803400" y="1981200"/>
          <p14:tracePt t="17476" x="1803400" y="1955800"/>
          <p14:tracePt t="17493" x="1797050" y="1911350"/>
          <p14:tracePt t="17510" x="1778000" y="1879600"/>
          <p14:tracePt t="17526" x="1765300" y="1854200"/>
          <p14:tracePt t="17543" x="1746250" y="1822450"/>
          <p14:tracePt t="17559" x="1727200" y="1797050"/>
          <p14:tracePt t="17577" x="1701800" y="1778000"/>
          <p14:tracePt t="17593" x="1676400" y="1758950"/>
          <p14:tracePt t="17610" x="1638300" y="1739900"/>
          <p14:tracePt t="17611" x="1625600" y="1727200"/>
          <p14:tracePt t="17627" x="1593850" y="1701800"/>
          <p14:tracePt t="17643" x="1555750" y="1676400"/>
          <p14:tracePt t="17660" x="1530350" y="1638300"/>
          <p14:tracePt t="17676" x="1492250" y="1612900"/>
          <p14:tracePt t="17693" x="1460500" y="1587500"/>
          <p14:tracePt t="17710" x="1416050" y="1555750"/>
          <p14:tracePt t="17727" x="1384300" y="1536700"/>
          <p14:tracePt t="17743" x="1346200" y="1524000"/>
          <p14:tracePt t="17760" x="1320800" y="1517650"/>
          <p14:tracePt t="17776" x="1289050" y="1511300"/>
          <p14:tracePt t="17793" x="1257300" y="1511300"/>
          <p14:tracePt t="17810" x="1212850" y="1511300"/>
          <p14:tracePt t="17827" x="1149350" y="1511300"/>
          <p14:tracePt t="17843" x="1092200" y="1511300"/>
          <p14:tracePt t="17860" x="1054100" y="1511300"/>
          <p14:tracePt t="17876" x="1035050" y="1511300"/>
          <p14:tracePt t="17893" x="1016000" y="1511300"/>
          <p14:tracePt t="17910" x="990600" y="1511300"/>
          <p14:tracePt t="17926" x="971550" y="1511300"/>
          <p14:tracePt t="17943" x="946150" y="1524000"/>
          <p14:tracePt t="17960" x="914400" y="1536700"/>
          <p14:tracePt t="17976" x="882650" y="1549400"/>
          <p14:tracePt t="17993" x="844550" y="1562100"/>
          <p14:tracePt t="18010" x="825500" y="1574800"/>
          <p14:tracePt t="18027" x="787400" y="1606550"/>
          <p14:tracePt t="18043" x="762000" y="1625600"/>
          <p14:tracePt t="18059" x="742950" y="1644650"/>
          <p14:tracePt t="18076" x="723900" y="1670050"/>
          <p14:tracePt t="18093" x="698500" y="1701800"/>
          <p14:tracePt t="18110" x="679450" y="1714500"/>
          <p14:tracePt t="18126" x="666750" y="1727200"/>
          <p14:tracePt t="18143" x="654050" y="1739900"/>
          <p14:tracePt t="18159" x="654050" y="1752600"/>
          <p14:tracePt t="18176" x="647700" y="1758950"/>
          <p14:tracePt t="18193" x="641350" y="1771650"/>
          <p14:tracePt t="18210" x="635000" y="1784350"/>
          <p14:tracePt t="18227" x="628650" y="1803400"/>
          <p14:tracePt t="18243" x="628650" y="1822450"/>
          <p14:tracePt t="18259" x="628650" y="1854200"/>
          <p14:tracePt t="18276" x="628650" y="1885950"/>
          <p14:tracePt t="18293" x="635000" y="1924050"/>
          <p14:tracePt t="18309" x="647700" y="1955800"/>
          <p14:tracePt t="18326" x="660400" y="1987550"/>
          <p14:tracePt t="18343" x="666750" y="2006600"/>
          <p14:tracePt t="18360" x="673100" y="2025650"/>
          <p14:tracePt t="18376" x="685800" y="2032000"/>
          <p14:tracePt t="18393" x="692150" y="2051050"/>
          <p14:tracePt t="18409" x="698500" y="2070100"/>
          <p14:tracePt t="18426" x="704850" y="2082800"/>
          <p14:tracePt t="18443" x="711200" y="2095500"/>
          <p14:tracePt t="18459" x="711200" y="2108200"/>
          <p14:tracePt t="18476" x="723900" y="2120900"/>
          <p14:tracePt t="18493" x="723900" y="2127250"/>
          <p14:tracePt t="18510" x="736600" y="2139950"/>
          <p14:tracePt t="18526" x="749300" y="2152650"/>
          <p14:tracePt t="18543" x="774700" y="2178050"/>
          <p14:tracePt t="18559" x="800100" y="2197100"/>
          <p14:tracePt t="18576" x="812800" y="2209800"/>
          <p14:tracePt t="18593" x="819150" y="2216150"/>
          <p14:tracePt t="18609" x="831850" y="2222500"/>
          <p14:tracePt t="18612" x="838200" y="2228850"/>
          <p14:tracePt t="18627" x="844550" y="2235200"/>
          <p14:tracePt t="18643" x="850900" y="2241550"/>
          <p14:tracePt t="18660" x="850900" y="2247900"/>
          <p14:tracePt t="18676" x="863600" y="2254250"/>
          <p14:tracePt t="18693" x="869950" y="2266950"/>
          <p14:tracePt t="18709" x="882650" y="2279650"/>
          <p14:tracePt t="18726" x="908050" y="2298700"/>
          <p14:tracePt t="18743" x="933450" y="2311400"/>
          <p14:tracePt t="18760" x="952500" y="2317750"/>
          <p14:tracePt t="18776" x="977900" y="2330450"/>
          <p14:tracePt t="18793" x="1003300" y="2343150"/>
          <p14:tracePt t="18809" x="1009650" y="2349500"/>
          <p14:tracePt t="18826" x="1028700" y="2349500"/>
          <p14:tracePt t="18843" x="1054100" y="2362200"/>
          <p14:tracePt t="18860" x="1060450" y="2374900"/>
          <p14:tracePt t="18876" x="1085850" y="2387600"/>
          <p14:tracePt t="18893" x="1111250" y="2406650"/>
          <p14:tracePt t="18909" x="1136650" y="2425700"/>
          <p14:tracePt t="18926" x="1155700" y="2444750"/>
          <p14:tracePt t="18943" x="1168400" y="2451100"/>
          <p14:tracePt t="18959" x="1168400" y="2463800"/>
          <p14:tracePt t="18976" x="1174750" y="2470150"/>
          <p14:tracePt t="18993" x="1174750" y="2482850"/>
          <p14:tracePt t="19028" x="1174750" y="2489200"/>
          <p14:tracePt t="19076" x="1174750" y="2495550"/>
          <p14:tracePt t="19092" x="1174750" y="2501900"/>
          <p14:tracePt t="19108" x="1174750" y="2508250"/>
          <p14:tracePt t="19116" x="1174750" y="2514600"/>
          <p14:tracePt t="19131" x="1168400" y="2520950"/>
          <p14:tracePt t="19143" x="1162050" y="2527300"/>
          <p14:tracePt t="19160" x="1155700" y="2533650"/>
          <p14:tracePt t="19176" x="1155700" y="2540000"/>
          <p14:tracePt t="19193" x="1136650" y="2546350"/>
          <p14:tracePt t="19210" x="1111250" y="2552700"/>
          <p14:tracePt t="19226" x="1092200" y="2565400"/>
          <p14:tracePt t="19243" x="1079500" y="2571750"/>
          <p14:tracePt t="19412" x="1085850" y="2565400"/>
          <p14:tracePt t="19419" x="1098550" y="2552700"/>
          <p14:tracePt t="19427" x="1111250" y="2546350"/>
          <p14:tracePt t="19443" x="1143000" y="2520950"/>
          <p14:tracePt t="19459" x="1168400" y="2501900"/>
          <p14:tracePt t="19476" x="1187450" y="2482850"/>
          <p14:tracePt t="19493" x="1200150" y="2476500"/>
          <p14:tracePt t="19510" x="1212850" y="2470150"/>
          <p14:tracePt t="19526" x="1231900" y="2463800"/>
          <p14:tracePt t="19543" x="1250950" y="2457450"/>
          <p14:tracePt t="19560" x="1282700" y="2451100"/>
          <p14:tracePt t="19576" x="1327150" y="2444750"/>
          <p14:tracePt t="19593" x="1346200" y="2444750"/>
          <p14:tracePt t="19609" x="1365250" y="2444750"/>
          <p14:tracePt t="19611" x="1371600" y="2444750"/>
          <p14:tracePt t="19627" x="1377950" y="2444750"/>
          <p14:tracePt t="19732" x="1384300" y="2444750"/>
          <p14:tracePt t="19739" x="1390650" y="2444750"/>
          <p14:tracePt t="19788" x="1397000" y="2444750"/>
          <p14:tracePt t="19796" x="1403350" y="2444750"/>
          <p14:tracePt t="19804" x="1409700" y="2444750"/>
          <p14:tracePt t="19811" x="1416050" y="2444750"/>
          <p14:tracePt t="19826" x="1428750" y="2444750"/>
          <p14:tracePt t="19843" x="1536700" y="2444750"/>
          <p14:tracePt t="19859" x="1638300" y="2444750"/>
          <p14:tracePt t="19876" x="1695450" y="2444750"/>
          <p14:tracePt t="19893" x="1714500" y="2438400"/>
          <p14:tracePt t="19909" x="1720850" y="2438400"/>
          <p14:tracePt t="19926" x="1720850" y="2432050"/>
          <p14:tracePt t="19959" x="1720850" y="2425700"/>
          <p14:tracePt t="19976" x="1727200" y="2425700"/>
          <p14:tracePt t="19993" x="1727200" y="2419350"/>
          <p14:tracePt t="20009" x="1733550" y="2413000"/>
          <p14:tracePt t="20026" x="1746250" y="2381250"/>
          <p14:tracePt t="20043" x="1771650" y="2305050"/>
          <p14:tracePt t="20059" x="1784350" y="2254250"/>
          <p14:tracePt t="20076" x="1803400" y="2203450"/>
          <p14:tracePt t="20093" x="1822450" y="2165350"/>
          <p14:tracePt t="20109" x="1835150" y="2120900"/>
          <p14:tracePt t="20127" x="1835150" y="2082800"/>
          <p14:tracePt t="20143" x="1841500" y="2044700"/>
          <p14:tracePt t="20159" x="1841500" y="2025650"/>
          <p14:tracePt t="20176" x="1841500" y="2006600"/>
          <p14:tracePt t="20193" x="1841500" y="1981200"/>
          <p14:tracePt t="20209" x="1841500" y="1949450"/>
          <p14:tracePt t="20226" x="1841500" y="1924050"/>
          <p14:tracePt t="20243" x="1841500" y="1879600"/>
          <p14:tracePt t="20259" x="1835150" y="1854200"/>
          <p14:tracePt t="20276" x="1816100" y="1835150"/>
          <p14:tracePt t="20293" x="1784350" y="1809750"/>
          <p14:tracePt t="20309" x="1739900" y="1771650"/>
          <p14:tracePt t="20326" x="1695450" y="1752600"/>
          <p14:tracePt t="20343" x="1657350" y="1720850"/>
          <p14:tracePt t="20359" x="1612900" y="1701800"/>
          <p14:tracePt t="20376" x="1581150" y="1689100"/>
          <p14:tracePt t="20393" x="1536700" y="1663700"/>
          <p14:tracePt t="20409" x="1485900" y="1657350"/>
          <p14:tracePt t="20426" x="1435100" y="1638300"/>
          <p14:tracePt t="20443" x="1352550" y="1612900"/>
          <p14:tracePt t="20459" x="1301750" y="1593850"/>
          <p14:tracePt t="20476" x="1263650" y="1593850"/>
          <p14:tracePt t="20493" x="1238250" y="1593850"/>
          <p14:tracePt t="20509" x="1200150" y="1593850"/>
          <p14:tracePt t="20526" x="1130300" y="1593850"/>
          <p14:tracePt t="20543" x="1028700" y="1593850"/>
          <p14:tracePt t="20559" x="914400" y="1619250"/>
          <p14:tracePt t="20577" x="831850" y="1657350"/>
          <p14:tracePt t="20593" x="768350" y="1682750"/>
          <p14:tracePt t="20610" x="717550" y="1708150"/>
          <p14:tracePt t="20611" x="704850" y="1714500"/>
          <p14:tracePt t="20627" x="679450" y="1720850"/>
          <p14:tracePt t="20643" x="666750" y="1733550"/>
          <p14:tracePt t="20659" x="654050" y="1746250"/>
          <p14:tracePt t="20676" x="635000" y="1771650"/>
          <p14:tracePt t="20693" x="615950" y="1803400"/>
          <p14:tracePt t="20709" x="603250" y="1847850"/>
          <p14:tracePt t="20726" x="596900" y="1898650"/>
          <p14:tracePt t="20743" x="584200" y="1949450"/>
          <p14:tracePt t="20759" x="577850" y="2006600"/>
          <p14:tracePt t="20776" x="577850" y="2063750"/>
          <p14:tracePt t="20793" x="584200" y="2120900"/>
          <p14:tracePt t="20809" x="603250" y="2171700"/>
          <p14:tracePt t="20826" x="628650" y="2222500"/>
          <p14:tracePt t="20843" x="666750" y="2260600"/>
          <p14:tracePt t="20859" x="685800" y="2273300"/>
          <p14:tracePt t="20876" x="704850" y="2279650"/>
          <p14:tracePt t="20893" x="704850" y="2286000"/>
          <p14:tracePt t="20909" x="717550" y="2286000"/>
          <p14:tracePt t="20926" x="730250" y="2286000"/>
          <p14:tracePt t="20943" x="749300" y="2292350"/>
          <p14:tracePt t="20959" x="781050" y="2305050"/>
          <p14:tracePt t="20976" x="825500" y="2324100"/>
          <p14:tracePt t="20993" x="857250" y="2336800"/>
          <p14:tracePt t="21009" x="889000" y="2362200"/>
          <p14:tracePt t="21026" x="908050" y="2368550"/>
          <p14:tracePt t="21043" x="952500" y="2387600"/>
          <p14:tracePt t="21059" x="996950" y="2406650"/>
          <p14:tracePt t="21076" x="1041400" y="2425700"/>
          <p14:tracePt t="21092" x="1060450" y="2432050"/>
          <p14:tracePt t="21109" x="1073150" y="2438400"/>
          <p14:tracePt t="21172" x="1073150" y="2444750"/>
          <p14:tracePt t="21179" x="1079500" y="2444750"/>
          <p14:tracePt t="21187" x="1085850" y="2444750"/>
          <p14:tracePt t="21196" x="1092200" y="2444750"/>
          <p14:tracePt t="21209" x="1098550" y="2444750"/>
          <p14:tracePt t="21226" x="1104900" y="2451100"/>
          <p14:tracePt t="21243" x="1117600" y="2463800"/>
          <p14:tracePt t="21259" x="1123950" y="2476500"/>
          <p14:tracePt t="21276" x="1136650" y="2489200"/>
          <p14:tracePt t="21404" x="1136650" y="2495550"/>
          <p14:tracePt t="21412" x="1136650" y="2501900"/>
          <p14:tracePt t="21427" x="1136650" y="2508250"/>
          <p14:tracePt t="21435" x="1136650" y="2514600"/>
          <p14:tracePt t="21444" x="1136650" y="2520950"/>
          <p14:tracePt t="21459" x="1136650" y="2527300"/>
          <p14:tracePt t="21476" x="1136650" y="2533650"/>
          <p14:tracePt t="21684" x="1143000" y="2533650"/>
          <p14:tracePt t="21700" x="1149350" y="2533650"/>
          <p14:tracePt t="21716" x="1155700" y="2533650"/>
          <p14:tracePt t="21724" x="1162050" y="2533650"/>
          <p14:tracePt t="21732" x="1168400" y="2533650"/>
          <p14:tracePt t="21743" x="1187450" y="2533650"/>
          <p14:tracePt t="21759" x="1238250" y="2533650"/>
          <p14:tracePt t="21776" x="1390650" y="2546350"/>
          <p14:tracePt t="21793" x="1644650" y="2578100"/>
          <p14:tracePt t="21809" x="2114550" y="2635250"/>
          <p14:tracePt t="21826" x="2724150" y="2679700"/>
          <p14:tracePt t="21843" x="3670300" y="2730500"/>
          <p14:tracePt t="21860" x="4267200" y="2730500"/>
          <p14:tracePt t="21876" x="4838700" y="2730500"/>
          <p14:tracePt t="21893" x="5327650" y="2730500"/>
          <p14:tracePt t="21910" x="5651500" y="2730500"/>
          <p14:tracePt t="21926" x="5905500" y="2730500"/>
          <p14:tracePt t="21943" x="6140450" y="2730500"/>
          <p14:tracePt t="21959" x="6381750" y="2730500"/>
          <p14:tracePt t="21976" x="6635750" y="2730500"/>
          <p14:tracePt t="21993" x="6870700" y="2730500"/>
          <p14:tracePt t="22009" x="7073900" y="2730500"/>
          <p14:tracePt t="22026" x="7194550" y="2730500"/>
          <p14:tracePt t="22043" x="7251700" y="2730500"/>
          <p14:tracePt t="22076" x="7264400" y="2724150"/>
          <p14:tracePt t="22092" x="7308850" y="2724150"/>
          <p14:tracePt t="22109" x="7359650" y="2711450"/>
          <p14:tracePt t="22126" x="7385050" y="2705100"/>
          <p14:tracePt t="22143" x="7397750" y="2692400"/>
          <p14:tracePt t="22159" x="7404100" y="2686050"/>
          <p14:tracePt t="22196" x="7404100" y="2679700"/>
          <p14:tracePt t="22227" x="7397750" y="2679700"/>
          <p14:tracePt t="22236" x="7391400" y="2679700"/>
          <p14:tracePt t="22244" x="7385050" y="2679700"/>
          <p14:tracePt t="22260" x="7378700" y="2679700"/>
          <p14:tracePt t="22364" x="7372350" y="2679700"/>
          <p14:tracePt t="22372" x="7366000" y="2679700"/>
          <p14:tracePt t="22379" x="7366000" y="2686050"/>
          <p14:tracePt t="22403" x="7366000" y="2692400"/>
          <p14:tracePt t="22412" x="7359650" y="2692400"/>
          <p14:tracePt t="22427" x="7359650" y="2698750"/>
          <p14:tracePt t="22442" x="7353300" y="2698750"/>
          <p14:tracePt t="22460" x="7346950" y="2698750"/>
          <p14:tracePt t="22476" x="7346950" y="2705100"/>
          <p14:tracePt t="22492" x="7340600" y="2705100"/>
          <p14:tracePt t="22509" x="7334250" y="2705100"/>
          <p14:tracePt t="23868" x="7340600" y="2705100"/>
          <p14:tracePt t="27204" x="7340600" y="2698750"/>
          <p14:tracePt t="27227" x="7340600" y="2692400"/>
          <p14:tracePt t="27259" x="7340600" y="2686050"/>
          <p14:tracePt t="27284" x="7340600" y="2679700"/>
          <p14:tracePt t="27299" x="7346950" y="2679700"/>
          <p14:tracePt t="29628" x="7346950" y="2673350"/>
          <p14:tracePt t="29636" x="7353300" y="2673350"/>
          <p14:tracePt t="29652" x="7353300" y="2667000"/>
          <p14:tracePt t="29684" x="7353300" y="2660650"/>
          <p14:tracePt t="30164" x="7359650" y="2660650"/>
          <p14:tracePt t="30196" x="7359650" y="2667000"/>
          <p14:tracePt t="30204" x="7366000" y="2673350"/>
          <p14:tracePt t="30212" x="7372350" y="2673350"/>
          <p14:tracePt t="30225" x="7378700" y="2686050"/>
          <p14:tracePt t="30242" x="7385050" y="2711450"/>
          <p14:tracePt t="30259" x="7391400" y="2730500"/>
          <p14:tracePt t="30275" x="7397750" y="2736850"/>
          <p14:tracePt t="30332" x="7404100" y="2736850"/>
          <p14:tracePt t="30779" x="7404100" y="2743200"/>
          <p14:tracePt t="30788" x="7404100" y="2749550"/>
          <p14:tracePt t="30796" x="7404100" y="2755900"/>
          <p14:tracePt t="30811" x="7404100" y="2762250"/>
          <p14:tracePt t="30828" x="7410450" y="2768600"/>
          <p14:tracePt t="30841" x="7416800" y="2768600"/>
          <p14:tracePt t="30859" x="7429500" y="2774950"/>
          <p14:tracePt t="30875" x="7473950" y="2774950"/>
          <p14:tracePt t="30891" x="7512050" y="2774950"/>
          <p14:tracePt t="30908" x="7550150" y="2774950"/>
          <p14:tracePt t="30925" x="7600950" y="2774950"/>
          <p14:tracePt t="30942" x="7658100" y="2774950"/>
          <p14:tracePt t="30958" x="7740650" y="2755900"/>
          <p14:tracePt t="30975" x="7791450" y="2749550"/>
          <p14:tracePt t="30992" x="7829550" y="2736850"/>
          <p14:tracePt t="31008" x="7874000" y="2717800"/>
          <p14:tracePt t="31025" x="7905750" y="2692400"/>
          <p14:tracePt t="31041" x="7943850" y="2667000"/>
          <p14:tracePt t="31059" x="7981950" y="2628900"/>
          <p14:tracePt t="31075" x="8026400" y="2597150"/>
          <p14:tracePt t="31091" x="8070850" y="2571750"/>
          <p14:tracePt t="31108" x="8115300" y="2540000"/>
          <p14:tracePt t="31125" x="8159750" y="2501900"/>
          <p14:tracePt t="31141" x="8191500" y="2482850"/>
          <p14:tracePt t="31158" x="8210550" y="2463800"/>
          <p14:tracePt t="31175" x="8223250" y="2438400"/>
          <p14:tracePt t="31192" x="8242300" y="2419350"/>
          <p14:tracePt t="31208" x="8261350" y="2400300"/>
          <p14:tracePt t="31225" x="8286750" y="2381250"/>
          <p14:tracePt t="31241" x="8318500" y="2355850"/>
          <p14:tracePt t="31259" x="8350250" y="2330450"/>
          <p14:tracePt t="31275" x="8394700" y="2273300"/>
          <p14:tracePt t="31291" x="8426450" y="2235200"/>
          <p14:tracePt t="31308" x="8445500" y="2190750"/>
          <p14:tracePt t="31325" x="8451850" y="2159000"/>
          <p14:tracePt t="31341" x="8451850" y="2127250"/>
          <p14:tracePt t="31358" x="8451850" y="2101850"/>
          <p14:tracePt t="31375" x="8445500" y="2070100"/>
          <p14:tracePt t="31391" x="8413750" y="2032000"/>
          <p14:tracePt t="31408" x="8369300" y="2012950"/>
          <p14:tracePt t="31425" x="8337550" y="2000250"/>
          <p14:tracePt t="31441" x="8299450" y="1993900"/>
          <p14:tracePt t="31458" x="8267700" y="1987550"/>
          <p14:tracePt t="31475" x="8191500" y="1987550"/>
          <p14:tracePt t="31491" x="8128000" y="1981200"/>
          <p14:tracePt t="31508" x="8064500" y="1968500"/>
          <p14:tracePt t="31525" x="7981950" y="1962150"/>
          <p14:tracePt t="31541" x="7874000" y="1943100"/>
          <p14:tracePt t="31558" x="7766050" y="1924050"/>
          <p14:tracePt t="31575" x="7658100" y="1898650"/>
          <p14:tracePt t="31591" x="7543800" y="1879600"/>
          <p14:tracePt t="31608" x="7461250" y="1873250"/>
          <p14:tracePt t="31626" x="7410450" y="1873250"/>
          <p14:tracePt t="31641" x="7366000" y="1873250"/>
          <p14:tracePt t="31658" x="7315200" y="1873250"/>
          <p14:tracePt t="31675" x="7219950" y="1873250"/>
          <p14:tracePt t="31691" x="7124700" y="1873250"/>
          <p14:tracePt t="31708" x="7023100" y="1873250"/>
          <p14:tracePt t="31725" x="6921500" y="1873250"/>
          <p14:tracePt t="31741" x="6864350" y="1873250"/>
          <p14:tracePt t="31758" x="6838950" y="1873250"/>
          <p14:tracePt t="31775" x="6819900" y="1873250"/>
          <p14:tracePt t="31791" x="6807200" y="1873250"/>
          <p14:tracePt t="31808" x="6775450" y="1873250"/>
          <p14:tracePt t="31825" x="6737350" y="1873250"/>
          <p14:tracePt t="31841" x="6680200" y="1885950"/>
          <p14:tracePt t="31858" x="6629400" y="1898650"/>
          <p14:tracePt t="31875" x="6597650" y="1905000"/>
          <p14:tracePt t="31891" x="6591300" y="1905000"/>
          <p14:tracePt t="31939" x="6584950" y="1905000"/>
          <p14:tracePt t="31988" x="6578600" y="1905000"/>
          <p14:tracePt t="32036" x="6572250" y="1905000"/>
          <p14:tracePt t="32108" x="6565900" y="1905000"/>
          <p14:tracePt t="32124" x="6559550" y="1905000"/>
          <p14:tracePt t="32148" x="6553200" y="1905000"/>
          <p14:tracePt t="32156" x="6546850" y="1905000"/>
          <p14:tracePt t="32220" x="6540500" y="1905000"/>
          <p14:tracePt t="32604" x="6534150" y="1905000"/>
          <p14:tracePt t="32748" x="6527800" y="1905000"/>
          <p14:tracePt t="32756" x="6521450" y="1905000"/>
          <p14:tracePt t="32868" x="6515100" y="1905000"/>
          <p14:tracePt t="32900" x="6508750" y="1905000"/>
          <p14:tracePt t="32996" x="6502400" y="1905000"/>
          <p14:tracePt t="33012" x="6496050" y="1905000"/>
          <p14:tracePt t="33020" x="6489700" y="1905000"/>
          <p14:tracePt t="33028" x="6489700" y="1911350"/>
          <p14:tracePt t="33041" x="6483350" y="1911350"/>
          <p14:tracePt t="33058" x="6477000" y="1917700"/>
          <p14:tracePt t="33075" x="6470650" y="1930400"/>
          <p14:tracePt t="33091" x="6464300" y="1936750"/>
          <p14:tracePt t="33108" x="6457950" y="1943100"/>
          <p14:tracePt t="33125" x="6445250" y="1949450"/>
          <p14:tracePt t="33141" x="6432550" y="1955800"/>
          <p14:tracePt t="33158" x="6394450" y="1968500"/>
          <p14:tracePt t="33175" x="6356350" y="2000250"/>
          <p14:tracePt t="33191" x="6299200" y="2025650"/>
          <p14:tracePt t="33208" x="6242050" y="2063750"/>
          <p14:tracePt t="33225" x="6184900" y="2095500"/>
          <p14:tracePt t="33241" x="6146800" y="2127250"/>
          <p14:tracePt t="33258" x="6121400" y="2139950"/>
          <p14:tracePt t="33275" x="6108700" y="2146300"/>
          <p14:tracePt t="33291" x="6108700" y="2152650"/>
          <p14:tracePt t="33332" x="6108700" y="2159000"/>
          <p14:tracePt t="33341" x="6108700" y="2165350"/>
          <p14:tracePt t="33358" x="6108700" y="2178050"/>
          <p14:tracePt t="33374" x="6108700" y="2209800"/>
          <p14:tracePt t="33391" x="6108700" y="2273300"/>
          <p14:tracePt t="33408" x="6146800" y="2374900"/>
          <p14:tracePt t="33425" x="6203950" y="2482850"/>
          <p14:tracePt t="33441" x="6267450" y="2597150"/>
          <p14:tracePt t="33458" x="6350000" y="2705100"/>
          <p14:tracePt t="33475" x="6445250" y="2781300"/>
          <p14:tracePt t="33491" x="6483350" y="2819400"/>
          <p14:tracePt t="33508" x="6546850" y="2832100"/>
          <p14:tracePt t="33525" x="6635750" y="2844800"/>
          <p14:tracePt t="33541" x="6756400" y="2851150"/>
          <p14:tracePt t="33558" x="6896100" y="2851150"/>
          <p14:tracePt t="33575" x="7061200" y="2851150"/>
          <p14:tracePt t="33591" x="7239000" y="2851150"/>
          <p14:tracePt t="33608" x="7429500" y="2851150"/>
          <p14:tracePt t="33626" x="7620000" y="2851150"/>
          <p14:tracePt t="33641" x="7797800" y="2851150"/>
          <p14:tracePt t="33658" x="7950200" y="2851150"/>
          <p14:tracePt t="33675" x="8115300" y="2851150"/>
          <p14:tracePt t="33691" x="8210550" y="2851150"/>
          <p14:tracePt t="33708" x="8299450" y="2851150"/>
          <p14:tracePt t="33725" x="8356600" y="2851150"/>
          <p14:tracePt t="33741" x="8420100" y="2851150"/>
          <p14:tracePt t="33758" x="8470900" y="2838450"/>
          <p14:tracePt t="33775" x="8509000" y="2806700"/>
          <p14:tracePt t="33791" x="8534400" y="2774950"/>
          <p14:tracePt t="33808" x="8553450" y="2736850"/>
          <p14:tracePt t="33825" x="8572500" y="2705100"/>
          <p14:tracePt t="33841" x="8578850" y="2679700"/>
          <p14:tracePt t="33858" x="8585200" y="2647950"/>
          <p14:tracePt t="33875" x="8585200" y="2578100"/>
          <p14:tracePt t="33891" x="8540750" y="2514600"/>
          <p14:tracePt t="33908" x="8477250" y="2463800"/>
          <p14:tracePt t="33924" x="8388350" y="2413000"/>
          <p14:tracePt t="33941" x="8299450" y="2374900"/>
          <p14:tracePt t="33958" x="8216900" y="2349500"/>
          <p14:tracePt t="33975" x="8134350" y="2324100"/>
          <p14:tracePt t="33991" x="8064500" y="2317750"/>
          <p14:tracePt t="34008" x="8007350" y="2311400"/>
          <p14:tracePt t="34025" x="7962900" y="2305050"/>
          <p14:tracePt t="34041" x="7905750" y="2298700"/>
          <p14:tracePt t="34058" x="7816850" y="2298700"/>
          <p14:tracePt t="34075" x="7607300" y="2286000"/>
          <p14:tracePt t="34091" x="7429500" y="2273300"/>
          <p14:tracePt t="34108" x="7264400" y="2254250"/>
          <p14:tracePt t="34124" x="7118350" y="2228850"/>
          <p14:tracePt t="34141" x="7023100" y="2203450"/>
          <p14:tracePt t="34158" x="6985000" y="2190750"/>
          <p14:tracePt t="34175" x="6972300" y="2178050"/>
          <p14:tracePt t="34191" x="6959600" y="2178050"/>
          <p14:tracePt t="34208" x="6940550" y="2171700"/>
          <p14:tracePt t="34224" x="6915150" y="2171700"/>
          <p14:tracePt t="34241" x="6883400" y="2171700"/>
          <p14:tracePt t="34258" x="6845300" y="2171700"/>
          <p14:tracePt t="34275" x="6756400" y="2171700"/>
          <p14:tracePt t="34291" x="6692900" y="2171700"/>
          <p14:tracePt t="34308" x="6616700" y="2171700"/>
          <p14:tracePt t="34324" x="6534150" y="2171700"/>
          <p14:tracePt t="34341" x="6496050" y="2171700"/>
          <p14:tracePt t="34358" x="6470650" y="2171700"/>
          <p14:tracePt t="34556" x="6464300" y="2171700"/>
          <p14:tracePt t="36596" x="6464300" y="2165350"/>
          <p14:tracePt t="37588" x="6470650" y="2165350"/>
          <p14:tracePt t="37628" x="6477000" y="2159000"/>
          <p14:tracePt t="37660" x="6483350" y="2159000"/>
          <p14:tracePt t="37675" x="6489700" y="2159000"/>
          <p14:tracePt t="38908" x="6489700" y="2152650"/>
          <p14:tracePt t="40380" x="6496050" y="2152650"/>
          <p14:tracePt t="40396" x="6502400" y="2152650"/>
          <p14:tracePt t="41533" x="6502400" y="2146300"/>
          <p14:tracePt t="44900" x="6502400" y="2139950"/>
          <p14:tracePt t="47236" x="6496050" y="2146300"/>
          <p14:tracePt t="47244" x="6489700" y="2152650"/>
          <p14:tracePt t="47256" x="6477000" y="2165350"/>
          <p14:tracePt t="47273" x="6388100" y="2228850"/>
          <p14:tracePt t="47289" x="6261100" y="2317750"/>
          <p14:tracePt t="47306" x="6096000" y="2406650"/>
          <p14:tracePt t="47323" x="5778500" y="2552700"/>
          <p14:tracePt t="47339" x="5505450" y="2654300"/>
          <p14:tracePt t="47356" x="5245100" y="2755900"/>
          <p14:tracePt t="47373" x="5067300" y="2819400"/>
          <p14:tracePt t="47390" x="4953000" y="2863850"/>
          <p14:tracePt t="47406" x="4902200" y="2895600"/>
          <p14:tracePt t="47423" x="4845050" y="2927350"/>
          <p14:tracePt t="47440" x="4781550" y="2978150"/>
          <p14:tracePt t="47456" x="4692650" y="3041650"/>
          <p14:tracePt t="47473" x="4578350" y="3092450"/>
          <p14:tracePt t="47489" x="4451350" y="3162300"/>
          <p14:tracePt t="47506" x="4330700" y="3213100"/>
          <p14:tracePt t="47523" x="4203700" y="3263900"/>
          <p14:tracePt t="47539" x="4159250" y="3270250"/>
          <p14:tracePt t="47556" x="4121150" y="3270250"/>
          <p14:tracePt t="47573" x="4095750" y="3270250"/>
          <p14:tracePt t="47589" x="4070350" y="3257550"/>
          <p14:tracePt t="47606" x="4025900" y="3244850"/>
          <p14:tracePt t="47623" x="3975100" y="3225800"/>
          <p14:tracePt t="47639" x="3917950" y="3206750"/>
          <p14:tracePt t="47657" x="3810000" y="3187700"/>
          <p14:tracePt t="47673" x="3663950" y="3168650"/>
          <p14:tracePt t="47689" x="3524250" y="3149600"/>
          <p14:tracePt t="47706" x="3448050" y="3124200"/>
          <p14:tracePt t="47723" x="3409950" y="3098800"/>
          <p14:tracePt t="47739" x="3409950" y="3073400"/>
          <p14:tracePt t="47756" x="3409950" y="3048000"/>
          <p14:tracePt t="47773" x="3416300" y="3022600"/>
          <p14:tracePt t="47789" x="3422650" y="2984500"/>
          <p14:tracePt t="47806" x="3429000" y="2940050"/>
          <p14:tracePt t="47823" x="3429000" y="2901950"/>
          <p14:tracePt t="47839" x="3429000" y="2857500"/>
          <p14:tracePt t="47856" x="3429000" y="2838450"/>
          <p14:tracePt t="47873" x="3435350" y="2813050"/>
          <p14:tracePt t="47889" x="3435350" y="2800350"/>
          <p14:tracePt t="47906" x="3441700" y="2787650"/>
          <p14:tracePt t="47923" x="3454400" y="2768600"/>
          <p14:tracePt t="47939" x="3467100" y="2755900"/>
          <p14:tracePt t="47956" x="3473450" y="2743200"/>
          <p14:tracePt t="47973" x="3486150" y="2736850"/>
          <p14:tracePt t="47989" x="3492500" y="2736850"/>
          <p14:tracePt t="48619" x="3492500" y="2743200"/>
          <p14:tracePt t="49139" x="3492500" y="2749550"/>
          <p14:tracePt t="49157" x="3492500" y="2755900"/>
          <p14:tracePt t="49164" x="3492500" y="2762250"/>
          <p14:tracePt t="49227" x="3492500" y="2768600"/>
          <p14:tracePt t="49244" x="3486150" y="2768600"/>
          <p14:tracePt t="49267" x="3479800" y="2768600"/>
          <p14:tracePt t="49307" x="3473450" y="2768600"/>
          <p14:tracePt t="49324" x="3467100" y="2774950"/>
          <p14:tracePt t="49356" x="3467100" y="2781300"/>
          <p14:tracePt t="49364" x="3467100" y="2787650"/>
          <p14:tracePt t="49372" x="3460750" y="2787650"/>
          <p14:tracePt t="49389" x="3460750" y="2794000"/>
          <p14:tracePt t="49876" x="3460750" y="2800350"/>
          <p14:tracePt t="49900" x="3460750" y="2806700"/>
          <p14:tracePt t="50444" x="3460750" y="2813050"/>
          <p14:tracePt t="50476" x="3467100" y="2813050"/>
          <p14:tracePt t="50524" x="3473450" y="2813050"/>
          <p14:tracePt t="50804" x="3479800" y="2813050"/>
          <p14:tracePt t="50812" x="3486150" y="2813050"/>
          <p14:tracePt t="51364" x="3492500" y="2813050"/>
          <p14:tracePt t="51396" x="3498850" y="2813050"/>
          <p14:tracePt t="51419" x="3505200" y="2813050"/>
          <p14:tracePt t="51508" x="3511550" y="2813050"/>
          <p14:tracePt t="51556" x="3517900" y="2813050"/>
          <p14:tracePt t="51579" x="3524250" y="2813050"/>
          <p14:tracePt t="51619" x="3530600" y="2813050"/>
          <p14:tracePt t="51652" x="3536950" y="2813050"/>
          <p14:tracePt t="51668" x="3543300" y="2813050"/>
          <p14:tracePt t="51692" x="3549650" y="2806700"/>
          <p14:tracePt t="51699" x="3549650" y="2800350"/>
          <p14:tracePt t="51707" x="3549650" y="2794000"/>
          <p14:tracePt t="51732" x="3556000" y="2794000"/>
          <p14:tracePt t="52276" x="3556000" y="2787650"/>
          <p14:tracePt t="52604" x="3556000" y="2781300"/>
          <p14:tracePt t="52660" x="3562350" y="2781300"/>
          <p14:tracePt t="52668" x="3568700" y="2781300"/>
          <p14:tracePt t="54156" x="3575050" y="2781300"/>
          <p14:tracePt t="54180" x="3581400" y="2781300"/>
          <p14:tracePt t="54188" x="3581400" y="2774950"/>
          <p14:tracePt t="54212" x="3587750" y="2774950"/>
          <p14:tracePt t="54220" x="3594100" y="2774950"/>
          <p14:tracePt t="54228" x="3600450" y="2774950"/>
          <p14:tracePt t="54239" x="3606800" y="2774950"/>
          <p14:tracePt t="54255" x="3613150" y="2774950"/>
          <p14:tracePt t="54272" x="3619500" y="2774950"/>
          <p14:tracePt t="54289" x="3632200" y="2774950"/>
          <p14:tracePt t="54305" x="3638550" y="2774950"/>
          <p14:tracePt t="54916" x="3638550" y="2768600"/>
          <p14:tracePt t="54996" x="3632200" y="2768600"/>
          <p14:tracePt t="55004" x="3625850" y="2768600"/>
          <p14:tracePt t="55028" x="3619500" y="2768600"/>
          <p14:tracePt t="55036" x="3613150" y="2768600"/>
          <p14:tracePt t="55044" x="3606800" y="2768600"/>
          <p14:tracePt t="55055" x="3600450" y="2768600"/>
          <p14:tracePt t="55072" x="3587750" y="2768600"/>
          <p14:tracePt t="55088" x="3581400" y="2768600"/>
          <p14:tracePt t="55105" x="3568700" y="2768600"/>
          <p14:tracePt t="55122" x="3556000" y="2768600"/>
          <p14:tracePt t="55138" x="3549650" y="2768600"/>
          <p14:tracePt t="55156" x="3511550" y="2768600"/>
          <p14:tracePt t="55172" x="3492500" y="2768600"/>
          <p14:tracePt t="55189" x="3467100" y="2768600"/>
          <p14:tracePt t="55205" x="3454400" y="2768600"/>
          <p14:tracePt t="55222" x="3441700" y="2768600"/>
          <p14:tracePt t="55239" x="3429000" y="2768600"/>
          <p14:tracePt t="55255" x="3422650" y="2768600"/>
          <p14:tracePt t="55272" x="3403600" y="2768600"/>
          <p14:tracePt t="55289" x="3378200" y="2768600"/>
          <p14:tracePt t="55305" x="3346450" y="2768600"/>
          <p14:tracePt t="55322" x="3308350" y="2768600"/>
          <p14:tracePt t="55339" x="3219450" y="2768600"/>
          <p14:tracePt t="55355" x="3149600" y="2762250"/>
          <p14:tracePt t="55372" x="3098800" y="2743200"/>
          <p14:tracePt t="55388" x="3067050" y="2717800"/>
          <p14:tracePt t="55405" x="3048000" y="2705100"/>
          <p14:tracePt t="55422" x="3028950" y="2698750"/>
          <p14:tracePt t="55439" x="3016250" y="2686050"/>
          <p14:tracePt t="55455" x="3003550" y="2673350"/>
          <p14:tracePt t="55472" x="2997200" y="2667000"/>
          <p14:tracePt t="55488" x="2990850" y="2660650"/>
          <p14:tracePt t="55505" x="2984500" y="2654300"/>
          <p14:tracePt t="55522" x="2971800" y="2635250"/>
          <p14:tracePt t="55539" x="2959100" y="2616200"/>
          <p14:tracePt t="55555" x="2940050" y="2571750"/>
          <p14:tracePt t="55572" x="2927350" y="2546350"/>
          <p14:tracePt t="55588" x="2921000" y="2527300"/>
          <p14:tracePt t="55605" x="2908300" y="2501900"/>
          <p14:tracePt t="55622" x="2901950" y="2476500"/>
          <p14:tracePt t="55638" x="2901950" y="2444750"/>
          <p14:tracePt t="55655" x="2895600" y="2400300"/>
          <p14:tracePt t="55672" x="2895600" y="2362200"/>
          <p14:tracePt t="55688" x="2895600" y="2330450"/>
          <p14:tracePt t="55705" x="2895600" y="2298700"/>
          <p14:tracePt t="55722" x="2895600" y="2266950"/>
          <p14:tracePt t="55738" x="2895600" y="2241550"/>
          <p14:tracePt t="55755" x="2901950" y="2222500"/>
          <p14:tracePt t="55772" x="2908300" y="2203450"/>
          <p14:tracePt t="55788" x="2908300" y="2197100"/>
          <p14:tracePt t="55805" x="2914650" y="2197100"/>
          <p14:tracePt t="55821" x="2921000" y="2184400"/>
          <p14:tracePt t="55838" x="2927350" y="2178050"/>
          <p14:tracePt t="55855" x="2933700" y="2171700"/>
          <p14:tracePt t="55871" x="2952750" y="2165350"/>
          <p14:tracePt t="55888" x="2965450" y="2146300"/>
          <p14:tracePt t="55905" x="2978150" y="2139950"/>
          <p14:tracePt t="55921" x="2990850" y="2127250"/>
          <p14:tracePt t="55938" x="3003550" y="2114550"/>
          <p14:tracePt t="55955" x="3009900" y="2095500"/>
          <p14:tracePt t="55971" x="3022600" y="2082800"/>
          <p14:tracePt t="55988" x="3028950" y="2070100"/>
          <p14:tracePt t="56005" x="3041650" y="2057400"/>
          <p14:tracePt t="56021" x="3054350" y="2051050"/>
          <p14:tracePt t="56038" x="3079750" y="2038350"/>
          <p14:tracePt t="56055" x="3105150" y="2032000"/>
          <p14:tracePt t="56071" x="3143250" y="2019300"/>
          <p14:tracePt t="56088" x="3175000" y="2000250"/>
          <p14:tracePt t="56105" x="3194050" y="1993900"/>
          <p14:tracePt t="56121" x="3213100" y="1993900"/>
          <p14:tracePt t="56138" x="3225800" y="1993900"/>
          <p14:tracePt t="56155" x="3263900" y="1993900"/>
          <p14:tracePt t="56171" x="3321050" y="2000250"/>
          <p14:tracePt t="56188" x="3397250" y="2019300"/>
          <p14:tracePt t="56205" x="3454400" y="2038350"/>
          <p14:tracePt t="56221" x="3505200" y="2057400"/>
          <p14:tracePt t="56238" x="3536950" y="2070100"/>
          <p14:tracePt t="56255" x="3562350" y="2082800"/>
          <p14:tracePt t="56272" x="3581400" y="2095500"/>
          <p14:tracePt t="56288" x="3606800" y="2114550"/>
          <p14:tracePt t="56305" x="3644900" y="2146300"/>
          <p14:tracePt t="56321" x="3695700" y="2171700"/>
          <p14:tracePt t="56338" x="3721100" y="2203450"/>
          <p14:tracePt t="56355" x="3746500" y="2241550"/>
          <p14:tracePt t="56371" x="3759200" y="2266950"/>
          <p14:tracePt t="56388" x="3784600" y="2292350"/>
          <p14:tracePt t="56405" x="3803650" y="2330450"/>
          <p14:tracePt t="56421" x="3816350" y="2355850"/>
          <p14:tracePt t="56438" x="3829050" y="2374900"/>
          <p14:tracePt t="56455" x="3835400" y="2387600"/>
          <p14:tracePt t="56471" x="3835400" y="2400300"/>
          <p14:tracePt t="56488" x="3835400" y="2413000"/>
          <p14:tracePt t="56505" x="3835400" y="2425700"/>
          <p14:tracePt t="56521" x="3835400" y="2444750"/>
          <p14:tracePt t="56538" x="3835400" y="2470150"/>
          <p14:tracePt t="56555" x="3835400" y="2514600"/>
          <p14:tracePt t="56571" x="3835400" y="2546350"/>
          <p14:tracePt t="56588" x="3835400" y="2571750"/>
          <p14:tracePt t="56605" x="3829050" y="2597150"/>
          <p14:tracePt t="56621" x="3816350" y="2616200"/>
          <p14:tracePt t="56638" x="3803650" y="2635250"/>
          <p14:tracePt t="56655" x="3790950" y="2641600"/>
          <p14:tracePt t="56672" x="3784600" y="2654300"/>
          <p14:tracePt t="56688" x="3778250" y="2660650"/>
          <p14:tracePt t="56705" x="3759200" y="2673350"/>
          <p14:tracePt t="56721" x="3740150" y="2679700"/>
          <p14:tracePt t="56738" x="3714750" y="2692400"/>
          <p14:tracePt t="56755" x="3695700" y="2705100"/>
          <p14:tracePt t="56771" x="3676650" y="2717800"/>
          <p14:tracePt t="56788" x="3651250" y="2730500"/>
          <p14:tracePt t="56805" x="3638550" y="2736850"/>
          <p14:tracePt t="56821" x="3613150" y="2743200"/>
          <p14:tracePt t="56838" x="3594100" y="2755900"/>
          <p14:tracePt t="56855" x="3568700" y="2762250"/>
          <p14:tracePt t="56872" x="3536950" y="2768600"/>
          <p14:tracePt t="56888" x="3505200" y="2768600"/>
          <p14:tracePt t="56905" x="3460750" y="2774950"/>
          <p14:tracePt t="56921" x="3422650" y="2774950"/>
          <p14:tracePt t="56938" x="3384550" y="2774950"/>
          <p14:tracePt t="56955" x="3289300" y="2774950"/>
          <p14:tracePt t="56971" x="3206750" y="2774950"/>
          <p14:tracePt t="56988" x="3143250" y="2774950"/>
          <p14:tracePt t="57005" x="3073400" y="2774950"/>
          <p14:tracePt t="57021" x="3022600" y="2755900"/>
          <p14:tracePt t="57038" x="2971800" y="2736850"/>
          <p14:tracePt t="57055" x="2908300" y="2705100"/>
          <p14:tracePt t="57071" x="2832100" y="2654300"/>
          <p14:tracePt t="57088" x="2749550" y="2590800"/>
          <p14:tracePt t="57105" x="2686050" y="2552700"/>
          <p14:tracePt t="57121" x="2641600" y="2514600"/>
          <p14:tracePt t="57138" x="2622550" y="2470150"/>
          <p14:tracePt t="57155" x="2609850" y="2387600"/>
          <p14:tracePt t="57171" x="2609850" y="2317750"/>
          <p14:tracePt t="57188" x="2609850" y="2241550"/>
          <p14:tracePt t="57205" x="2603500" y="2184400"/>
          <p14:tracePt t="57221" x="2584450" y="2133600"/>
          <p14:tracePt t="57238" x="2565400" y="2114550"/>
          <p14:tracePt t="57255" x="2514600" y="2114550"/>
          <p14:tracePt t="57271" x="2355850" y="2127250"/>
          <p14:tracePt t="57288" x="2139950" y="2178050"/>
          <p14:tracePt t="57305" x="1892300" y="2235200"/>
          <p14:tracePt t="57321" x="1695450" y="2273300"/>
          <p14:tracePt t="57338" x="1619250" y="2279650"/>
          <p14:tracePt t="57355" x="1593850" y="2279650"/>
          <p14:tracePt t="57371" x="1587500" y="2273300"/>
          <p14:tracePt t="57388" x="1574800" y="2260600"/>
          <p14:tracePt t="57405" x="1568450" y="2241550"/>
          <p14:tracePt t="57421" x="1549400" y="2222500"/>
          <p14:tracePt t="57438" x="1536700" y="2216150"/>
          <p14:tracePt t="57455" x="1517650" y="2209800"/>
          <p14:tracePt t="57471" x="1504950" y="2203450"/>
          <p14:tracePt t="57488" x="1498600" y="2197100"/>
          <p14:tracePt t="57505" x="1485900" y="2197100"/>
          <p14:tracePt t="57521" x="1473200" y="2190750"/>
          <p14:tracePt t="57538" x="1466850" y="2190750"/>
          <p14:tracePt t="57644" x="1473200" y="2190750"/>
          <p14:tracePt t="57652" x="1479550" y="2190750"/>
          <p14:tracePt t="57659" x="1485900" y="2190750"/>
          <p14:tracePt t="57671" x="1504950" y="2190750"/>
          <p14:tracePt t="57688" x="1631950" y="2209800"/>
          <p14:tracePt t="57705" x="1885950" y="2241550"/>
          <p14:tracePt t="57721" x="2273300" y="2266950"/>
          <p14:tracePt t="57738" x="2724150" y="2279650"/>
          <p14:tracePt t="57755" x="3162300" y="2279650"/>
          <p14:tracePt t="57771" x="3327400" y="2279650"/>
          <p14:tracePt t="57788" x="3416300" y="2279650"/>
          <p14:tracePt t="57805" x="3498850" y="2279650"/>
          <p14:tracePt t="57821" x="3600450" y="2279650"/>
          <p14:tracePt t="57838" x="3803650" y="2279650"/>
          <p14:tracePt t="57855" x="4165600" y="2279650"/>
          <p14:tracePt t="57871" x="4737100" y="2279650"/>
          <p14:tracePt t="57888" x="5378450" y="2343150"/>
          <p14:tracePt t="57905" x="5873750" y="2432050"/>
          <p14:tracePt t="57921" x="6165850" y="2476500"/>
          <p14:tracePt t="57939" x="6337300" y="2508250"/>
          <p14:tracePt t="57955" x="6400800" y="2508250"/>
          <p14:tracePt t="57971" x="6489700" y="2508250"/>
          <p14:tracePt t="57988" x="6610350" y="2508250"/>
          <p14:tracePt t="58005" x="6737350" y="2508250"/>
          <p14:tracePt t="58021" x="6826250" y="2508250"/>
          <p14:tracePt t="58038" x="6889750" y="2508250"/>
          <p14:tracePt t="58055" x="6940550" y="2508250"/>
          <p14:tracePt t="58071" x="7067550" y="2514600"/>
          <p14:tracePt t="58088" x="7321550" y="2546350"/>
          <p14:tracePt t="58105" x="7696200" y="2571750"/>
          <p14:tracePt t="58121" x="8147050" y="2584450"/>
          <p14:tracePt t="58138" x="8413750" y="2584450"/>
          <p14:tracePt t="58155" x="8509000" y="2584450"/>
          <p14:tracePt t="58179" x="8502650" y="2584450"/>
          <p14:tracePt t="58188" x="8489950" y="2584450"/>
          <p14:tracePt t="58204" x="8439150" y="2584450"/>
          <p14:tracePt t="58221" x="8318500" y="2578100"/>
          <p14:tracePt t="58238" x="8140700" y="2578100"/>
          <p14:tracePt t="58254" x="7994650" y="2590800"/>
          <p14:tracePt t="58271" x="7905750" y="2628900"/>
          <p14:tracePt t="58288" x="7874000" y="2647950"/>
          <p14:tracePt t="58305" x="7861300" y="2654300"/>
          <p14:tracePt t="58321" x="7854950" y="2654300"/>
          <p14:tracePt t="58354" x="7848600" y="2654300"/>
          <p14:tracePt t="58371" x="7842250" y="2654300"/>
          <p14:tracePt t="59500" x="7848600" y="2654300"/>
          <p14:tracePt t="59524" x="7854950" y="2654300"/>
          <p14:tracePt t="59532" x="7854950" y="2660650"/>
          <p14:tracePt t="59547" x="7861300" y="2660650"/>
          <p14:tracePt t="60236" x="7854950" y="2660650"/>
          <p14:tracePt t="60244" x="7848600" y="2660650"/>
          <p14:tracePt t="60254" x="7804150" y="2641600"/>
          <p14:tracePt t="60271" x="7607300" y="2590800"/>
          <p14:tracePt t="60288" x="7150100" y="2495550"/>
          <p14:tracePt t="60305" x="6508750" y="2330450"/>
          <p14:tracePt t="60321" x="5759450" y="2101850"/>
          <p14:tracePt t="60338" x="4972050" y="1816100"/>
          <p14:tracePt t="60355" x="4083050" y="1428750"/>
          <p14:tracePt t="60372" x="3803650" y="1282700"/>
          <p14:tracePt t="60388" x="3663950" y="1193800"/>
          <p14:tracePt t="60405" x="3587750" y="1149350"/>
          <p14:tracePt t="60421" x="3556000" y="1136650"/>
          <p14:tracePt t="60438" x="3536950" y="1130300"/>
          <p14:tracePt t="60455" x="3517900" y="1130300"/>
          <p14:tracePt t="60471" x="3473450" y="1123950"/>
          <p14:tracePt t="60488" x="3397250" y="1117600"/>
          <p14:tracePt t="60505" x="3276600" y="1092200"/>
          <p14:tracePt t="60521" x="3143250" y="1073150"/>
          <p14:tracePt t="60538" x="3022600" y="1041400"/>
          <p14:tracePt t="60555" x="2889250" y="1028700"/>
          <p14:tracePt t="60571" x="2800350" y="1016000"/>
          <p14:tracePt t="60588" x="2705100" y="1009650"/>
          <p14:tracePt t="60605" x="2616200" y="1009650"/>
          <p14:tracePt t="60621" x="2546350" y="1009650"/>
          <p14:tracePt t="60638" x="2476500" y="1016000"/>
          <p14:tracePt t="60654" x="2419350" y="1035050"/>
          <p14:tracePt t="60672" x="2355850" y="1041400"/>
          <p14:tracePt t="60688" x="2330450" y="1041400"/>
          <p14:tracePt t="60803" x="2324100" y="1041400"/>
          <p14:tracePt t="60819" x="2317750" y="1041400"/>
          <p14:tracePt t="60827" x="2298700" y="1041400"/>
          <p14:tracePt t="60838" x="2279650" y="1041400"/>
          <p14:tracePt t="60854" x="2190750" y="1003300"/>
          <p14:tracePt t="60871" x="2120900" y="971550"/>
          <p14:tracePt t="60888" x="2076450" y="952500"/>
          <p14:tracePt t="60904" x="2051050" y="927100"/>
          <p14:tracePt t="60921" x="2038350" y="889000"/>
          <p14:tracePt t="60938" x="2019300" y="857250"/>
          <p14:tracePt t="60954" x="2006600" y="831850"/>
          <p14:tracePt t="60971" x="2006600" y="812800"/>
          <p14:tracePt t="61052" x="2006600" y="819150"/>
          <p14:tracePt t="61059" x="2006600" y="825500"/>
          <p14:tracePt t="61071" x="2006600" y="831850"/>
          <p14:tracePt t="61087" x="2006600" y="838200"/>
          <p14:tracePt t="61104" x="2006600" y="844550"/>
          <p14:tracePt t="61121" x="2006600" y="850900"/>
          <p14:tracePt t="61652" x="2006600" y="844550"/>
          <p14:tracePt t="61908" x="2006600" y="838200"/>
          <p14:tracePt t="61924" x="2006600" y="831850"/>
          <p14:tracePt t="61939" x="2006600" y="825500"/>
          <p14:tracePt t="61948" x="2006600" y="819150"/>
          <p14:tracePt t="61956" x="2000250" y="806450"/>
          <p14:tracePt t="61971" x="2000250" y="800100"/>
          <p14:tracePt t="61987" x="1993900" y="781050"/>
          <p14:tracePt t="62004" x="1993900" y="774700"/>
          <p14:tracePt t="62236" x="1993900" y="781050"/>
          <p14:tracePt t="62348" x="1993900" y="787400"/>
          <p14:tracePt t="62356" x="1993900" y="793750"/>
          <p14:tracePt t="62659" x="1993900" y="800100"/>
          <p14:tracePt t="62668" x="1993900" y="806450"/>
          <p14:tracePt t="62684" x="1993900" y="812800"/>
          <p14:tracePt t="62692" x="1993900" y="819150"/>
          <p14:tracePt t="62716" x="1993900" y="825500"/>
          <p14:tracePt t="62724" x="1993900" y="831850"/>
          <p14:tracePt t="62739" x="2000250" y="831850"/>
          <p14:tracePt t="62754" x="2000250" y="838200"/>
          <p14:tracePt t="62771" x="2000250" y="850900"/>
          <p14:tracePt t="62787" x="2006600" y="857250"/>
          <p14:tracePt t="62804" x="2012950" y="857250"/>
          <p14:tracePt t="62820" x="2019300" y="869950"/>
          <p14:tracePt t="62837" x="2032000" y="889000"/>
          <p14:tracePt t="62854" x="2057400" y="920750"/>
          <p14:tracePt t="62870" x="2076450" y="971550"/>
          <p14:tracePt t="62887" x="2120900" y="1035050"/>
          <p14:tracePt t="62904" x="2190750" y="1130300"/>
          <p14:tracePt t="62920" x="2286000" y="1244600"/>
          <p14:tracePt t="62937" x="2419350" y="1377950"/>
          <p14:tracePt t="62954" x="2584450" y="1511300"/>
          <p14:tracePt t="62971" x="2882900" y="1746250"/>
          <p14:tracePt t="62988" x="3041650" y="1866900"/>
          <p14:tracePt t="63004" x="3124200" y="1962150"/>
          <p14:tracePt t="63021" x="3162300" y="2025650"/>
          <p14:tracePt t="63038" x="3194050" y="2076450"/>
          <p14:tracePt t="63054" x="3225800" y="2120900"/>
          <p14:tracePt t="63071" x="3276600" y="2178050"/>
          <p14:tracePt t="63088" x="3321050" y="2241550"/>
          <p14:tracePt t="63104" x="3397250" y="2324100"/>
          <p14:tracePt t="63121" x="3460750" y="2413000"/>
          <p14:tracePt t="63138" x="3505200" y="2470150"/>
          <p14:tracePt t="63154" x="3517900" y="2495550"/>
          <p14:tracePt t="63156" x="3524250" y="2508250"/>
          <p14:tracePt t="63172" x="3524250" y="2514600"/>
          <p14:tracePt t="63187" x="3524250" y="2527300"/>
          <p14:tracePt t="63204" x="3530600" y="2552700"/>
          <p14:tracePt t="63221" x="3549650" y="2603500"/>
          <p14:tracePt t="63237" x="3619500" y="2705100"/>
          <p14:tracePt t="63254" x="3702050" y="2806700"/>
          <p14:tracePt t="63271" x="3771900" y="2901950"/>
          <p14:tracePt t="63288" x="3829050" y="2965450"/>
          <p14:tracePt t="63304" x="3841750" y="2984500"/>
          <p14:tracePt t="63321" x="3841750" y="2990850"/>
          <p14:tracePt t="63539" x="3841750" y="2984500"/>
          <p14:tracePt t="63564" x="3841750" y="2978150"/>
          <p14:tracePt t="63572" x="3841750" y="2971800"/>
          <p14:tracePt t="63579" x="3841750" y="2965450"/>
          <p14:tracePt t="63588" x="3841750" y="2959100"/>
          <p14:tracePt t="63604" x="3841750" y="2933700"/>
          <p14:tracePt t="63621" x="3829050" y="2908300"/>
          <p14:tracePt t="63637" x="3816350" y="2882900"/>
          <p14:tracePt t="63654" x="3803650" y="2851150"/>
          <p14:tracePt t="63672" x="3790950" y="2832100"/>
          <p14:tracePt t="63687" x="3790950" y="2819400"/>
          <p14:tracePt t="63704" x="3778250" y="2813050"/>
          <p14:tracePt t="63721" x="3771900" y="2813050"/>
          <p14:tracePt t="63737" x="3771900" y="2806700"/>
          <p14:tracePt t="63754" x="3765550" y="2806700"/>
          <p14:tracePt t="63804" x="3765550" y="2800350"/>
          <p14:tracePt t="63844" x="3765550" y="2794000"/>
          <p14:tracePt t="63852" x="3765550" y="2787650"/>
          <p14:tracePt t="63868" x="3765550" y="2781300"/>
          <p14:tracePt t="63884" x="3765550" y="2774950"/>
          <p14:tracePt t="63908" x="3759200" y="2774950"/>
          <p14:tracePt t="63956" x="3759200" y="2768600"/>
          <p14:tracePt t="63964" x="3759200" y="2762250"/>
          <p14:tracePt t="64244" x="3759200" y="2755900"/>
          <p14:tracePt t="64252" x="3752850" y="2755900"/>
          <p14:tracePt t="64268" x="3752850" y="2749550"/>
          <p14:tracePt t="64292" x="3746500" y="2749550"/>
          <p14:tracePt t="64299" x="3746500" y="2743200"/>
          <p14:tracePt t="64579" x="3746500" y="2736850"/>
          <p14:tracePt t="64596" x="3746500" y="2730500"/>
          <p14:tracePt t="64636" x="3752850" y="2730500"/>
          <p14:tracePt t="64724" x="3759200" y="2730500"/>
          <p14:tracePt t="64732" x="3765550" y="2730500"/>
          <p14:tracePt t="64739" x="3771900" y="2730500"/>
          <p14:tracePt t="64754" x="3771900" y="2724150"/>
          <p14:tracePt t="64779" x="3778250" y="2724150"/>
          <p14:tracePt t="64812" x="3778250" y="2717800"/>
          <p14:tracePt t="64827" x="3784600" y="2717800"/>
          <p14:tracePt t="64876" x="3784600" y="2711450"/>
          <p14:tracePt t="64884" x="3790950" y="2711450"/>
          <p14:tracePt t="64892" x="3790950" y="2705100"/>
          <p14:tracePt t="64908" x="3797300" y="2705100"/>
          <p14:tracePt t="65316" x="3797300" y="2698750"/>
          <p14:tracePt t="65444" x="3803650" y="2698750"/>
          <p14:tracePt t="65508" x="3810000" y="2698750"/>
          <p14:tracePt t="65564" x="3816350" y="2698750"/>
          <p14:tracePt t="65572" x="3822700" y="2698750"/>
          <p14:tracePt t="65628" x="3822700" y="2705100"/>
          <p14:tracePt t="65644" x="3822700" y="2711450"/>
          <p14:tracePt t="65708" x="3822700" y="2717800"/>
          <p14:tracePt t="65716" x="3822700" y="2724150"/>
          <p14:tracePt t="65724" x="3829050" y="2724150"/>
          <p14:tracePt t="66068" x="3835400" y="2724150"/>
          <p14:tracePt t="66532" x="3835400" y="2730500"/>
          <p14:tracePt t="66612" x="3835400" y="2736850"/>
          <p14:tracePt t="66684" x="3835400" y="2743200"/>
          <p14:tracePt t="66692" x="3835400" y="2749550"/>
          <p14:tracePt t="66704" x="3835400" y="2755900"/>
          <p14:tracePt t="66724" x="3835400" y="2762250"/>
          <p14:tracePt t="66737" x="3841750" y="2768600"/>
          <p14:tracePt t="66754" x="3848100" y="2768600"/>
          <p14:tracePt t="66770" x="3848100" y="2794000"/>
          <p14:tracePt t="66787" x="3867150" y="2901950"/>
          <p14:tracePt t="66804" x="3886200" y="3016250"/>
          <p14:tracePt t="66820" x="3930650" y="3213100"/>
          <p14:tracePt t="66837" x="3981450" y="3422650"/>
          <p14:tracePt t="66854" x="4025900" y="3638550"/>
          <p14:tracePt t="66870" x="4051300" y="3854450"/>
          <p14:tracePt t="66887" x="4083050" y="4064000"/>
          <p14:tracePt t="66904" x="4095750" y="4191000"/>
          <p14:tracePt t="66920" x="4095750" y="4292600"/>
          <p14:tracePt t="66937" x="4095750" y="4375150"/>
          <p14:tracePt t="66954" x="4095750" y="4413250"/>
          <p14:tracePt t="66970" x="4083050" y="4451350"/>
          <p14:tracePt t="66987" x="4057650" y="4495800"/>
          <p14:tracePt t="67003" x="4044950" y="4527550"/>
          <p14:tracePt t="67020" x="4025900" y="4572000"/>
          <p14:tracePt t="67037" x="4000500" y="4622800"/>
          <p14:tracePt t="67053" x="3987800" y="4667250"/>
          <p14:tracePt t="67070" x="3981450" y="4692650"/>
          <p14:tracePt t="67087" x="3968750" y="4705350"/>
          <p14:tracePt t="67103" x="3968750" y="4718050"/>
          <p14:tracePt t="67120" x="3968750" y="4724400"/>
          <p14:tracePt t="67204" x="3962400" y="4724400"/>
          <p14:tracePt t="67212" x="3962400" y="4718050"/>
          <p14:tracePt t="67220" x="3962400" y="4711700"/>
          <p14:tracePt t="67237" x="3962400" y="4679950"/>
          <p14:tracePt t="67253" x="3962400" y="4622800"/>
          <p14:tracePt t="67270" x="3962400" y="4533900"/>
          <p14:tracePt t="67287" x="3962400" y="4432300"/>
          <p14:tracePt t="67303" x="3968750" y="4337050"/>
          <p14:tracePt t="67320" x="4000500" y="4241800"/>
          <p14:tracePt t="67337" x="4019550" y="4178300"/>
          <p14:tracePt t="67353" x="4044950" y="4108450"/>
          <p14:tracePt t="67370" x="4064000" y="4064000"/>
          <p14:tracePt t="67387" x="4089400" y="4006850"/>
          <p14:tracePt t="67403" x="4095750" y="4000500"/>
          <p14:tracePt t="67420" x="4108450" y="3987800"/>
          <p14:tracePt t="67437" x="4114800" y="3981450"/>
          <p14:tracePt t="67453" x="4121150" y="3975100"/>
          <p14:tracePt t="67470" x="4127500" y="3962400"/>
          <p14:tracePt t="67503" x="4133850" y="3949700"/>
          <p14:tracePt t="67520" x="4146550" y="3937000"/>
          <p14:tracePt t="67537" x="4165600" y="3911600"/>
          <p14:tracePt t="67553" x="4178300" y="3879850"/>
          <p14:tracePt t="67570" x="4203700" y="3835400"/>
          <p14:tracePt t="67587" x="4216400" y="3784600"/>
          <p14:tracePt t="67603" x="4229100" y="3746500"/>
          <p14:tracePt t="67620" x="4235450" y="3721100"/>
          <p14:tracePt t="67637" x="4235450" y="3714750"/>
          <p14:tracePt t="67653" x="4235450" y="3708400"/>
          <p14:tracePt t="67948" x="4235450" y="3714750"/>
          <p14:tracePt t="67988" x="4241800" y="3714750"/>
          <p14:tracePt t="67996" x="4241800" y="3721100"/>
          <p14:tracePt t="68012" x="4241800" y="3727450"/>
          <p14:tracePt t="68028" x="4241800" y="3733800"/>
          <p14:tracePt t="68036" x="4241800" y="3740150"/>
          <p14:tracePt t="68053" x="4241800" y="3746500"/>
          <p14:tracePt t="68070" x="4248150" y="3752850"/>
          <p14:tracePt t="68087" x="4248150" y="3765550"/>
          <p14:tracePt t="68103" x="4248150" y="3778250"/>
          <p14:tracePt t="68139" x="4248150" y="3784600"/>
          <p14:tracePt t="69532" x="4248150" y="3790950"/>
          <p14:tracePt t="69540" x="4248150" y="3797300"/>
          <p14:tracePt t="69548" x="4248150" y="3810000"/>
          <p14:tracePt t="69556" x="4248150" y="3816350"/>
          <p14:tracePt t="69570" x="4248150" y="3835400"/>
          <p14:tracePt t="69587" x="4248150" y="3905250"/>
          <p14:tracePt t="69603" x="4241800" y="3937000"/>
          <p14:tracePt t="69620" x="4235450" y="3968750"/>
          <p14:tracePt t="69637" x="4235450" y="3994150"/>
          <p14:tracePt t="69653" x="4229100" y="4019550"/>
          <p14:tracePt t="69669" x="4216400" y="4044950"/>
          <p14:tracePt t="69686" x="4203700" y="4070350"/>
          <p14:tracePt t="69703" x="4191000" y="4114800"/>
          <p14:tracePt t="69719" x="4165600" y="4165600"/>
          <p14:tracePt t="69736" x="4152900" y="4203700"/>
          <p14:tracePt t="69753" x="4133850" y="4248150"/>
          <p14:tracePt t="69769" x="4121150" y="4273550"/>
          <p14:tracePt t="69786" x="4102100" y="4292600"/>
          <p14:tracePt t="69803" x="4089400" y="4311650"/>
          <p14:tracePt t="69819" x="4076700" y="4318000"/>
          <p14:tracePt t="69836" x="4070350" y="4324350"/>
          <p14:tracePt t="69853" x="4057650" y="4337050"/>
          <p14:tracePt t="69870" x="4032250" y="4349750"/>
          <p14:tracePt t="69886" x="4013200" y="4368800"/>
          <p14:tracePt t="69903" x="4000500" y="4381500"/>
          <p14:tracePt t="69919" x="3981450" y="4400550"/>
          <p14:tracePt t="69936" x="3975100" y="4413250"/>
          <p14:tracePt t="69953" x="3968750" y="4419600"/>
          <p14:tracePt t="69969" x="3956050" y="4425950"/>
          <p14:tracePt t="70340" x="3962400" y="4425950"/>
          <p14:tracePt t="71372" x="3968750" y="4425950"/>
          <p14:tracePt t="71660" x="3968750" y="4432300"/>
          <p14:tracePt t="71668" x="3968750" y="4438650"/>
          <p14:tracePt t="71692" x="3968750" y="4445000"/>
          <p14:tracePt t="71860" x="3968750" y="4451350"/>
          <p14:tracePt t="71884" x="3968750" y="4457700"/>
          <p14:tracePt t="71892" x="3968750" y="4464050"/>
          <p14:tracePt t="71903" x="3968750" y="4470400"/>
          <p14:tracePt t="71919" x="3956050" y="4470400"/>
          <p14:tracePt t="71936" x="3956050" y="4476750"/>
          <p14:tracePt t="71987" x="3949700" y="4476750"/>
          <p14:tracePt t="72012" x="3949700" y="4483100"/>
          <p14:tracePt t="72028" x="3949700" y="4489450"/>
          <p14:tracePt t="72044" x="3943350" y="4489450"/>
          <p14:tracePt t="77724" x="3943350" y="4495800"/>
          <p14:tracePt t="77740" x="3943350" y="4502150"/>
          <p14:tracePt t="77748" x="3937000" y="4508500"/>
          <p14:tracePt t="77756" x="3924300" y="4514850"/>
          <p14:tracePt t="77769" x="3911600" y="4527550"/>
          <p14:tracePt t="77786" x="3886200" y="4540250"/>
          <p14:tracePt t="77802" x="3860800" y="4552950"/>
          <p14:tracePt t="77819" x="3752850" y="4603750"/>
          <p14:tracePt t="77835" x="3644900" y="4654550"/>
          <p14:tracePt t="77852" x="3536950" y="4724400"/>
          <p14:tracePt t="77868" x="3409950" y="4813300"/>
          <p14:tracePt t="77886" x="3308350" y="4883150"/>
          <p14:tracePt t="77902" x="3244850" y="4933950"/>
          <p14:tracePt t="77919" x="3187700" y="4984750"/>
          <p14:tracePt t="77935" x="3124200" y="5029200"/>
          <p14:tracePt t="77952" x="3054350" y="5092700"/>
          <p14:tracePt t="77969" x="2965450" y="5162550"/>
          <p14:tracePt t="77985" x="2838450" y="5251450"/>
          <p14:tracePt t="78002" x="2698750" y="5340350"/>
          <p14:tracePt t="78019" x="2527300" y="5435600"/>
          <p14:tracePt t="78035" x="2476500" y="5467350"/>
          <p14:tracePt t="78052" x="2457450" y="5480050"/>
          <p14:tracePt t="78069" x="2451100" y="5486400"/>
          <p14:tracePt t="78085" x="2444750" y="5486400"/>
          <p14:tracePt t="78356" x="2444750" y="5480050"/>
          <p14:tracePt t="78484" x="2444750" y="5473700"/>
          <p14:tracePt t="78492" x="2444750" y="5467350"/>
          <p14:tracePt t="78516" x="2451100" y="5467350"/>
          <p14:tracePt t="78564" x="2451100" y="5461000"/>
          <p14:tracePt t="78596" x="2457450" y="5461000"/>
          <p14:tracePt t="78644" x="2463800" y="5461000"/>
          <p14:tracePt t="78653" x="2470150" y="5461000"/>
          <p14:tracePt t="78668" x="2476500" y="5461000"/>
          <p14:tracePt t="79028" x="2476500" y="5454650"/>
          <p14:tracePt t="79059" x="2482850" y="5454650"/>
          <p14:tracePt t="79596" x="2489200" y="5454650"/>
          <p14:tracePt t="79628" x="2489200" y="5448300"/>
          <p14:tracePt t="79636" x="2489200" y="5441950"/>
          <p14:tracePt t="79692" x="2495550" y="5441950"/>
          <p14:tracePt t="79891" x="2501900" y="5441950"/>
          <p14:tracePt t="79947" x="2501900" y="5435600"/>
          <p14:tracePt t="79964" x="2508250" y="5435600"/>
          <p14:tracePt t="80292" x="2514600" y="5435600"/>
          <p14:tracePt t="80452" x="2514600" y="5429250"/>
          <p14:tracePt t="80756" x="2520950" y="5429250"/>
          <p14:tracePt t="80764" x="2527300" y="5429250"/>
          <p14:tracePt t="80772" x="2527300" y="5422900"/>
          <p14:tracePt t="80788" x="2533650" y="5422900"/>
          <p14:tracePt t="80804" x="2540000" y="5422900"/>
          <p14:tracePt t="80820" x="2546350" y="5416550"/>
          <p14:tracePt t="80835" x="2552700" y="5410200"/>
          <p14:tracePt t="80852" x="2565400" y="5410200"/>
          <p14:tracePt t="81572" x="2565400" y="5403850"/>
          <p14:tracePt t="81580" x="2571750" y="5403850"/>
          <p14:tracePt t="81588" x="2578100" y="5403850"/>
          <p14:tracePt t="81601" x="2584450" y="5403850"/>
          <p14:tracePt t="81620" x="2590800" y="5397500"/>
          <p14:tracePt t="81996" x="2597150" y="5397500"/>
          <p14:tracePt t="82003" x="2597150" y="5391150"/>
          <p14:tracePt t="82020" x="2603500" y="5384800"/>
          <p14:tracePt t="82028" x="2609850" y="5384800"/>
          <p14:tracePt t="82036" x="2609850" y="5378450"/>
          <p14:tracePt t="82052" x="2616200" y="5372100"/>
          <p14:tracePt t="82068" x="2628900" y="5365750"/>
          <p14:tracePt t="82085" x="2635250" y="5359400"/>
          <p14:tracePt t="82859" x="2635250" y="5365750"/>
          <p14:tracePt t="82868" x="2628900" y="5365750"/>
          <p14:tracePt t="82876" x="2628900" y="5372100"/>
          <p14:tracePt t="82885" x="2622550" y="5372100"/>
          <p14:tracePt t="82901" x="2616200" y="5378450"/>
          <p14:tracePt t="82918" x="2609850" y="5384800"/>
          <p14:tracePt t="82935" x="2603500" y="5391150"/>
          <p14:tracePt t="82951" x="2603500" y="5403850"/>
          <p14:tracePt t="82968" x="2603500" y="5410200"/>
          <p14:tracePt t="83001" x="2603500" y="5416550"/>
          <p14:tracePt t="83044" x="2603500" y="5422900"/>
          <p14:tracePt t="83052" x="2603500" y="5429250"/>
          <p14:tracePt t="83076" x="2603500" y="5435600"/>
          <p14:tracePt t="83100" x="2603500" y="5441950"/>
          <p14:tracePt t="83412" x="2603500" y="5435600"/>
          <p14:tracePt t="83420" x="2603500" y="5429250"/>
          <p14:tracePt t="83428" x="2603500" y="5416550"/>
          <p14:tracePt t="83436" x="2622550" y="5397500"/>
          <p14:tracePt t="83451" x="2686050" y="5321300"/>
          <p14:tracePt t="83468" x="2806700" y="5162550"/>
          <p14:tracePt t="83485" x="2978150" y="4959350"/>
          <p14:tracePt t="83501" x="3194050" y="4686300"/>
          <p14:tracePt t="83518" x="3352800" y="4425950"/>
          <p14:tracePt t="83535" x="3448050" y="4216400"/>
          <p14:tracePt t="83551" x="3498850" y="4025900"/>
          <p14:tracePt t="83568" x="3524250" y="3854450"/>
          <p14:tracePt t="83585" x="3543300" y="3714750"/>
          <p14:tracePt t="83601" x="3549650" y="3594100"/>
          <p14:tracePt t="83618" x="3568700" y="3498850"/>
          <p14:tracePt t="83635" x="3575050" y="3416300"/>
          <p14:tracePt t="83651" x="3575050" y="3365500"/>
          <p14:tracePt t="83668" x="3575050" y="3314700"/>
          <p14:tracePt t="83686" x="3575050" y="3270250"/>
          <p14:tracePt t="83701" x="3600450" y="3194050"/>
          <p14:tracePt t="83718" x="3644900" y="3086100"/>
          <p14:tracePt t="83735" x="3702050" y="2933700"/>
          <p14:tracePt t="83751" x="3771900" y="2787650"/>
          <p14:tracePt t="83768" x="3822700" y="2654300"/>
          <p14:tracePt t="83785" x="3854450" y="2540000"/>
          <p14:tracePt t="83801" x="3867150" y="2470150"/>
          <p14:tracePt t="83818" x="3873500" y="2425700"/>
          <p14:tracePt t="83835" x="3873500" y="2393950"/>
          <p14:tracePt t="83852" x="3873500" y="2387600"/>
          <p14:tracePt t="84084" x="3873500" y="2393950"/>
          <p14:tracePt t="84683" x="3873500" y="2387600"/>
          <p14:tracePt t="84699" x="3873500" y="2381250"/>
          <p14:tracePt t="84707" x="3879850" y="2381250"/>
          <p14:tracePt t="84868" x="3886200" y="2381250"/>
          <p14:tracePt t="84908" x="3886200" y="2387600"/>
          <p14:tracePt t="84924" x="3886200" y="2393950"/>
          <p14:tracePt t="85019" x="3892550" y="2393950"/>
          <p14:tracePt t="85036" x="3892550" y="2387600"/>
          <p14:tracePt t="85044" x="3892550" y="2381250"/>
          <p14:tracePt t="85059" x="3898900" y="2374900"/>
          <p14:tracePt t="85196" x="3905250" y="2374900"/>
          <p14:tracePt t="85228" x="3905250" y="2381250"/>
          <p14:tracePt t="85236" x="3905250" y="2387600"/>
          <p14:tracePt t="85348" x="3905250" y="2381250"/>
          <p14:tracePt t="85364" x="3905250" y="2374900"/>
          <p14:tracePt t="88636" x="3905250" y="2381250"/>
          <p14:tracePt t="92076" x="3911600" y="2381250"/>
          <p14:tracePt t="92379" x="3917950" y="2387600"/>
          <p14:tracePt t="92388" x="3917950" y="2393950"/>
          <p14:tracePt t="92400" x="3924300" y="2393950"/>
          <p14:tracePt t="92418" x="3924300" y="2400300"/>
          <p14:tracePt t="92434" x="3930650" y="2400300"/>
          <p14:tracePt t="92450" x="3937000" y="2413000"/>
          <p14:tracePt t="92467" x="3949700" y="2419350"/>
          <p14:tracePt t="92483" x="3962400" y="2425700"/>
          <p14:tracePt t="92564" x="3968750" y="2425700"/>
          <p14:tracePt t="92972" x="3975100" y="2425700"/>
          <p14:tracePt t="93356" x="3981450" y="2425700"/>
          <p14:tracePt t="93364" x="3987800" y="2425700"/>
          <p14:tracePt t="93379" x="3987800" y="2432050"/>
          <p14:tracePt t="93388" x="3987800" y="2438400"/>
          <p14:tracePt t="93400" x="3994150" y="2438400"/>
          <p14:tracePt t="93428" x="4000500" y="2438400"/>
          <p14:tracePt t="93452" x="4006850" y="2438400"/>
          <p14:tracePt t="93460" x="4013200" y="2438400"/>
          <p14:tracePt t="93468" x="4019550" y="2438400"/>
          <p14:tracePt t="93483" x="4044950" y="2444750"/>
          <p14:tracePt t="93500" x="4102100" y="2444750"/>
          <p14:tracePt t="93517" x="4178300" y="2444750"/>
          <p14:tracePt t="93534" x="4260850" y="2444750"/>
          <p14:tracePt t="93550" x="4305300" y="2444750"/>
          <p14:tracePt t="93567" x="4311650" y="2444750"/>
          <p14:tracePt t="93892" x="4311650" y="2451100"/>
          <p14:tracePt t="93932" x="4311650" y="2457450"/>
          <p14:tracePt t="93940" x="4311650" y="2463800"/>
          <p14:tracePt t="93964" x="4311650" y="2470150"/>
          <p14:tracePt t="93979" x="4311650" y="2476500"/>
          <p14:tracePt t="93987" x="4311650" y="2482850"/>
          <p14:tracePt t="94004" x="4311650" y="2489200"/>
          <p14:tracePt t="94017" x="4311650" y="2495550"/>
          <p14:tracePt t="94033" x="4311650" y="2508250"/>
          <p14:tracePt t="94050" x="4311650" y="2520950"/>
          <p14:tracePt t="94067" x="4311650" y="2559050"/>
          <p14:tracePt t="94083" x="4311650" y="2584450"/>
          <p14:tracePt t="94100" x="4311650" y="2616200"/>
          <p14:tracePt t="94117" x="4318000" y="2647950"/>
          <p14:tracePt t="94133" x="4324350" y="2686050"/>
          <p14:tracePt t="94150" x="4330700" y="2711450"/>
          <p14:tracePt t="94167" x="4330700" y="2717800"/>
          <p14:tracePt t="94356" x="4337050" y="2717800"/>
          <p14:tracePt t="94364" x="4337050" y="2724150"/>
          <p14:tracePt t="94372" x="4337050" y="2730500"/>
          <p14:tracePt t="94383" x="4337050" y="2736850"/>
          <p14:tracePt t="94400" x="4343400" y="2743200"/>
          <p14:tracePt t="94417" x="4349750" y="2749550"/>
          <p14:tracePt t="94433" x="4362450" y="2749550"/>
          <p14:tracePt t="94524" x="4362450" y="2755900"/>
          <p14:tracePt t="94532" x="4362450" y="2762250"/>
          <p14:tracePt t="94539" x="4362450" y="2768600"/>
          <p14:tracePt t="94550" x="4362450" y="2774950"/>
          <p14:tracePt t="94567" x="4368800" y="2787650"/>
          <p14:tracePt t="94583" x="4381500" y="2806700"/>
          <p14:tracePt t="94599" x="4400550" y="2844800"/>
          <p14:tracePt t="94616" x="4432300" y="2876550"/>
          <p14:tracePt t="94633" x="4451350" y="2914650"/>
          <p14:tracePt t="94650" x="4470400" y="2946400"/>
          <p14:tracePt t="94667" x="4489450" y="2965450"/>
          <p14:tracePt t="94684" x="4495800" y="2971800"/>
          <p14:tracePt t="97683" x="4495800" y="2978150"/>
          <p14:tracePt t="97692" x="4495800" y="2984500"/>
          <p14:tracePt t="97700" x="4495800" y="2990850"/>
          <p14:tracePt t="97716" x="4495800" y="3003550"/>
          <p14:tracePt t="97733" x="4495800" y="3009900"/>
          <p14:tracePt t="97750" x="4495800" y="3022600"/>
          <p14:tracePt t="98356" x="4502150" y="3022600"/>
          <p14:tracePt t="99276" x="4502150" y="3016250"/>
          <p14:tracePt t="99316" x="4502150" y="3009900"/>
          <p14:tracePt t="99332" x="4502150" y="3003550"/>
          <p14:tracePt t="99364" x="4502150" y="2997200"/>
          <p14:tracePt t="99379" x="4502150" y="2990850"/>
          <p14:tracePt t="99412" x="4502150" y="2984500"/>
          <p14:tracePt t="99420" x="4502150" y="2978150"/>
          <p14:tracePt t="99492" x="4502150" y="2971800"/>
          <p14:tracePt t="99564" x="4502150" y="2965450"/>
          <p14:tracePt t="99660" x="4502150" y="2959100"/>
          <p14:tracePt t="99668" x="4502150" y="2952750"/>
          <p14:tracePt t="100844" x="4502150" y="2946400"/>
          <p14:tracePt t="100852" x="4502150" y="2940050"/>
          <p14:tracePt t="100868" x="4502150" y="2933700"/>
          <p14:tracePt t="100876" x="4502150" y="2927350"/>
          <p14:tracePt t="100884" x="4502150" y="2921000"/>
          <p14:tracePt t="100972" x="4502150" y="2927350"/>
          <p14:tracePt t="100979" x="4502150" y="2933700"/>
          <p14:tracePt t="100996" x="4502150" y="2940050"/>
          <p14:tracePt t="101004" x="4502150" y="2946400"/>
          <p14:tracePt t="101016" x="4502150" y="2952750"/>
          <p14:tracePt t="101032" x="4495800" y="2971800"/>
          <p14:tracePt t="101049" x="4495800" y="3009900"/>
          <p14:tracePt t="101066" x="4489450" y="3060700"/>
          <p14:tracePt t="101083" x="4470400" y="3194050"/>
          <p14:tracePt t="101099" x="4470400" y="3282950"/>
          <p14:tracePt t="101116" x="4470400" y="3352800"/>
          <p14:tracePt t="101133" x="4470400" y="3409950"/>
          <p14:tracePt t="101149" x="4457700" y="3467100"/>
          <p14:tracePt t="101166" x="4432300" y="3511550"/>
          <p14:tracePt t="101183" x="4387850" y="3575050"/>
          <p14:tracePt t="101199" x="4330700" y="3663950"/>
          <p14:tracePt t="101216" x="4235450" y="3771900"/>
          <p14:tracePt t="101232" x="4127500" y="3911600"/>
          <p14:tracePt t="101249" x="4006850" y="4064000"/>
          <p14:tracePt t="101266" x="3879850" y="4229100"/>
          <p14:tracePt t="101283" x="3727450" y="4438650"/>
          <p14:tracePt t="101299" x="3683000" y="4508500"/>
          <p14:tracePt t="101316" x="3670300" y="4527550"/>
          <p14:tracePt t="101379" x="3670300" y="4533900"/>
          <p14:tracePt t="101387" x="3670300" y="4540250"/>
          <p14:tracePt t="101399" x="3670300" y="4546600"/>
          <p14:tracePt t="101416" x="3670300" y="4559300"/>
          <p14:tracePt t="101432" x="3670300" y="4565650"/>
          <p14:tracePt t="101449" x="3670300" y="4584700"/>
          <p14:tracePt t="101466" x="3670300" y="4603750"/>
          <p14:tracePt t="101483" x="3670300" y="4629150"/>
          <p14:tracePt t="101499" x="3670300" y="4648200"/>
          <p14:tracePt t="101515" x="3676650" y="4667250"/>
          <p14:tracePt t="101532" x="3683000" y="4679950"/>
          <p14:tracePt t="101549" x="3689350" y="4679950"/>
          <p14:tracePt t="101566" x="3708400" y="4679950"/>
          <p14:tracePt t="101582" x="3740150" y="4679950"/>
          <p14:tracePt t="101599" x="3790950" y="4673600"/>
          <p14:tracePt t="101616" x="3841750" y="4635500"/>
          <p14:tracePt t="101632" x="3898900" y="4591050"/>
          <p14:tracePt t="101649" x="3956050" y="4540250"/>
          <p14:tracePt t="101666" x="3987800" y="4495800"/>
          <p14:tracePt t="101683" x="4019550" y="4464050"/>
          <p14:tracePt t="101684" x="4025900" y="4451350"/>
          <p14:tracePt t="101699" x="4032250" y="4438650"/>
          <p14:tracePt t="101796" x="4032250" y="4432300"/>
          <p14:tracePt t="101812" x="4038600" y="4432300"/>
          <p14:tracePt t="101819" x="4038600" y="4425950"/>
          <p14:tracePt t="101843" x="4044950" y="4425950"/>
          <p14:tracePt t="101852" x="4044950" y="4419600"/>
          <p14:tracePt t="101859" x="4044950" y="4413250"/>
          <p14:tracePt t="101867" x="4044950" y="4406900"/>
          <p14:tracePt t="101882" x="4044950" y="4400550"/>
          <p14:tracePt t="101924" x="4044950" y="4394200"/>
          <p14:tracePt t="101963" x="4044950" y="4400550"/>
          <p14:tracePt t="101972" x="4044950" y="4406900"/>
          <p14:tracePt t="101982" x="4044950" y="4413250"/>
          <p14:tracePt t="101999" x="4044950" y="4419600"/>
          <p14:tracePt t="102016" x="4044950" y="4425950"/>
          <p14:tracePt t="102032" x="4089400" y="4419600"/>
          <p14:tracePt t="102049" x="4152900" y="4413250"/>
          <p14:tracePt t="102066" x="4241800" y="4451350"/>
          <p14:tracePt t="102082" x="4279900" y="4489450"/>
          <p14:tracePt t="102276" x="4279900" y="4483100"/>
          <p14:tracePt t="102291" x="4273550" y="4483100"/>
          <p14:tracePt t="102300" x="4267200" y="4483100"/>
          <p14:tracePt t="102307" x="4260850" y="4483100"/>
          <p14:tracePt t="102316" x="4248150" y="4483100"/>
          <p14:tracePt t="102332" x="4235450" y="4483100"/>
          <p14:tracePt t="102349" x="4222750" y="4476750"/>
          <p14:tracePt t="102366" x="4203700" y="4464050"/>
          <p14:tracePt t="102382" x="4197350" y="4457700"/>
          <p14:tracePt t="102399" x="4178300" y="4451350"/>
          <p14:tracePt t="102416" x="4146550" y="4445000"/>
          <p14:tracePt t="102432" x="4114800" y="4438650"/>
          <p14:tracePt t="102449" x="4070350" y="4432300"/>
          <p14:tracePt t="102466" x="4038600" y="4413250"/>
          <p14:tracePt t="102482" x="4025900" y="4413250"/>
          <p14:tracePt t="102499" x="4013200" y="4413250"/>
          <p14:tracePt t="102515" x="4000500" y="4413250"/>
          <p14:tracePt t="102532" x="3994150" y="4413250"/>
          <p14:tracePt t="102659" x="3987800" y="4413250"/>
          <p14:tracePt t="102668" x="3987800" y="4419600"/>
          <p14:tracePt t="102676" x="3981450" y="4419600"/>
          <p14:tracePt t="102684" x="3981450" y="4425950"/>
          <p14:tracePt t="102996" x="3981450" y="4432300"/>
          <p14:tracePt t="103004" x="3981450" y="4438650"/>
          <p14:tracePt t="103268" x="3981450" y="4445000"/>
          <p14:tracePt t="103300" x="3981450" y="4451350"/>
          <p14:tracePt t="103324" x="3981450" y="4457700"/>
          <p14:tracePt t="103332" x="3981450" y="4464050"/>
          <p14:tracePt t="103339" x="3975100" y="4464050"/>
          <p14:tracePt t="103379" x="3975100" y="4470400"/>
          <p14:tracePt t="103428" x="3975100" y="4476750"/>
          <p14:tracePt t="103796" x="3975100" y="4470400"/>
          <p14:tracePt t="103812" x="3975100" y="4464050"/>
          <p14:tracePt t="103819" x="3975100" y="4457700"/>
          <p14:tracePt t="103832" x="3981450" y="4457700"/>
          <p14:tracePt t="103859" x="3981450" y="4451350"/>
          <p14:tracePt t="103876" x="3987800" y="4451350"/>
          <p14:tracePt t="103884" x="3987800" y="4445000"/>
          <p14:tracePt t="103899" x="3994150" y="4445000"/>
          <p14:tracePt t="103915" x="4000500" y="4438650"/>
          <p14:tracePt t="103932" x="4006850" y="4438650"/>
          <p14:tracePt t="104956" x="4000500" y="4438650"/>
          <p14:tracePt t="107468" x="3994150" y="4438650"/>
          <p14:tracePt t="109604" x="4000500" y="4438650"/>
          <p14:tracePt t="110612" x="4000500" y="4432300"/>
          <p14:tracePt t="110628" x="3994150" y="4432300"/>
          <p14:tracePt t="110644" x="3994150" y="4425950"/>
          <p14:tracePt t="110652" x="3994150" y="4419600"/>
          <p14:tracePt t="110664" x="3987800" y="4419600"/>
          <p14:tracePt t="112020" x="3981450" y="4419600"/>
          <p14:tracePt t="112028" x="3981450" y="4425950"/>
          <p14:tracePt t="112036" x="3975100" y="4438650"/>
          <p14:tracePt t="112048" x="3962400" y="4451350"/>
          <p14:tracePt t="112064" x="3937000" y="4495800"/>
          <p14:tracePt t="112081" x="3886200" y="4546600"/>
          <p14:tracePt t="112098" x="3835400" y="4597400"/>
          <p14:tracePt t="112115" x="3721100" y="4692650"/>
          <p14:tracePt t="112131" x="3632200" y="4756150"/>
          <p14:tracePt t="112148" x="3511550" y="4838700"/>
          <p14:tracePt t="112164" x="3378200" y="4933950"/>
          <p14:tracePt t="112181" x="3187700" y="5048250"/>
          <p14:tracePt t="112198" x="2959100" y="5175250"/>
          <p14:tracePt t="112215" x="2755900" y="5302250"/>
          <p14:tracePt t="112231" x="2578100" y="5448300"/>
          <p14:tracePt t="112248" x="2451100" y="5556250"/>
          <p14:tracePt t="112264" x="2393950" y="5613400"/>
          <p14:tracePt t="112281" x="2368550" y="5645150"/>
          <p14:tracePt t="112298" x="2362200" y="5664200"/>
          <p14:tracePt t="112315" x="2355850" y="5664200"/>
          <p14:tracePt t="112331" x="2324100" y="5676900"/>
          <p14:tracePt t="112348" x="2292350" y="5702300"/>
          <p14:tracePt t="112364" x="2247900" y="5721350"/>
          <p14:tracePt t="112381" x="2203450" y="5753100"/>
          <p14:tracePt t="112398" x="2152650" y="5784850"/>
          <p14:tracePt t="112414" x="2108200" y="5822950"/>
          <p14:tracePt t="112431" x="2076450" y="5854700"/>
          <p14:tracePt t="112448" x="2051050" y="5873750"/>
          <p14:tracePt t="112464" x="2038350" y="5880100"/>
          <p14:tracePt t="112481" x="2025650" y="5880100"/>
          <p14:tracePt t="112498" x="2012950" y="5892800"/>
          <p14:tracePt t="112514" x="2006600" y="5899150"/>
          <p14:tracePt t="112531" x="1974850" y="5918200"/>
          <p14:tracePt t="112548" x="1943100" y="5930900"/>
          <p14:tracePt t="112564" x="1892300" y="5937250"/>
          <p14:tracePt t="112581" x="1841500" y="5949950"/>
          <p14:tracePt t="112598" x="1816100" y="5956300"/>
          <p14:tracePt t="112614" x="1797050" y="5956300"/>
          <p14:tracePt t="112631" x="1790700" y="5956300"/>
          <p14:tracePt t="112648" x="1790700" y="5943600"/>
          <p14:tracePt t="112664" x="1803400" y="5911850"/>
          <p14:tracePt t="112681" x="1822450" y="5873750"/>
          <p14:tracePt t="112683" x="1835150" y="5861050"/>
          <p14:tracePt t="112698" x="1847850" y="5842000"/>
          <p14:tracePt t="112714" x="1854200" y="5835650"/>
          <p14:tracePt t="112763" x="1854200" y="5829300"/>
          <p14:tracePt t="112779" x="1847850" y="5829300"/>
          <p14:tracePt t="112859" x="1841500" y="5829300"/>
          <p14:tracePt t="112868" x="1835150" y="5822950"/>
          <p14:tracePt t="112876" x="1828800" y="5810250"/>
          <p14:tracePt t="112884" x="1816100" y="5803900"/>
          <p14:tracePt t="112898" x="1803400" y="5791200"/>
          <p14:tracePt t="112915" x="1771650" y="5765800"/>
          <p14:tracePt t="112931" x="1739900" y="5740400"/>
          <p14:tracePt t="112948" x="1714500" y="5740400"/>
          <p14:tracePt t="112964" x="1695450" y="5740400"/>
          <p14:tracePt t="112981" x="1670050" y="5740400"/>
          <p14:tracePt t="112998" x="1631950" y="5740400"/>
          <p14:tracePt t="113014" x="1587500" y="5740400"/>
          <p14:tracePt t="113031" x="1543050" y="5740400"/>
          <p14:tracePt t="113048" x="1485900" y="5740400"/>
          <p14:tracePt t="113064" x="1441450" y="5740400"/>
          <p14:tracePt t="113081" x="1416050" y="5740400"/>
          <p14:tracePt t="113097" x="1390650" y="5753100"/>
          <p14:tracePt t="113114" x="1377950" y="5759450"/>
          <p14:tracePt t="113131" x="1358900" y="5759450"/>
          <p14:tracePt t="113147" x="1352550" y="5772150"/>
          <p14:tracePt t="113164" x="1346200" y="5778500"/>
          <p14:tracePt t="113181" x="1339850" y="5784850"/>
          <p14:tracePt t="113197" x="1339850" y="5791200"/>
          <p14:tracePt t="113214" x="1333500" y="5797550"/>
          <p14:tracePt t="113231" x="1327150" y="5803900"/>
          <p14:tracePt t="113248" x="1320800" y="5816600"/>
          <p14:tracePt t="113264" x="1314450" y="5829300"/>
          <p14:tracePt t="113281" x="1308100" y="5848350"/>
          <p14:tracePt t="113297" x="1295400" y="5880100"/>
          <p14:tracePt t="113314" x="1282700" y="5918200"/>
          <p14:tracePt t="113331" x="1282700" y="5956300"/>
          <p14:tracePt t="113348" x="1282700" y="5969000"/>
          <p14:tracePt t="113364" x="1282700" y="5981700"/>
          <p14:tracePt t="113381" x="1282700" y="5994400"/>
          <p14:tracePt t="113398" x="1282700" y="6000750"/>
          <p14:tracePt t="113414" x="1295400" y="6000750"/>
          <p14:tracePt t="113431" x="1308100" y="6013450"/>
          <p14:tracePt t="113448" x="1333500" y="6019800"/>
          <p14:tracePt t="113464" x="1358900" y="6032500"/>
          <p14:tracePt t="113481" x="1390650" y="6045200"/>
          <p14:tracePt t="113498" x="1416050" y="6051550"/>
          <p14:tracePt t="113514" x="1447800" y="6076950"/>
          <p14:tracePt t="113531" x="1536700" y="6096000"/>
          <p14:tracePt t="113547" x="1606550" y="6102350"/>
          <p14:tracePt t="113564" x="1670050" y="6102350"/>
          <p14:tracePt t="113581" x="1739900" y="6102350"/>
          <p14:tracePt t="113598" x="1809750" y="6083300"/>
          <p14:tracePt t="113614" x="1885950" y="6051550"/>
          <p14:tracePt t="113631" x="1930400" y="6038850"/>
          <p14:tracePt t="113647" x="1962150" y="6026150"/>
          <p14:tracePt t="113664" x="1987550" y="6019800"/>
          <p14:tracePt t="113681" x="2006600" y="6019800"/>
          <p14:tracePt t="113698" x="2012950" y="6019800"/>
          <p14:tracePt t="113699" x="2019300" y="6019800"/>
          <p14:tracePt t="113714" x="2032000" y="6019800"/>
          <p14:tracePt t="113731" x="2076450" y="6000750"/>
          <p14:tracePt t="113748" x="2120900" y="5975350"/>
          <p14:tracePt t="113764" x="2165350" y="5956300"/>
          <p14:tracePt t="113781" x="2190750" y="5937250"/>
          <p14:tracePt t="113798" x="2203450" y="5924550"/>
          <p14:tracePt t="113814" x="2203450" y="5918200"/>
          <p14:tracePt t="113848" x="2203450" y="5911850"/>
          <p14:tracePt t="113864" x="2203450" y="5905500"/>
          <p14:tracePt t="113881" x="2190750" y="5905500"/>
          <p14:tracePt t="113898" x="2184400" y="5899150"/>
          <p14:tracePt t="113914" x="2171700" y="5899150"/>
          <p14:tracePt t="113931" x="2152650" y="5892800"/>
          <p14:tracePt t="113947" x="2139950" y="5880100"/>
          <p14:tracePt t="113964" x="2133600" y="5880100"/>
          <p14:tracePt t="113981" x="2127250" y="5873750"/>
          <p14:tracePt t="113997" x="2120900" y="5867400"/>
          <p14:tracePt t="114014" x="2114550" y="5861050"/>
          <p14:tracePt t="114031" x="2108200" y="5854700"/>
          <p14:tracePt t="114047" x="2101850" y="5848350"/>
          <p14:tracePt t="114064" x="2095500" y="5848350"/>
          <p14:tracePt t="114081" x="2082800" y="5848350"/>
          <p14:tracePt t="114097" x="2070100" y="5848350"/>
          <p14:tracePt t="114114" x="2057400" y="5848350"/>
          <p14:tracePt t="114131" x="2044700" y="5848350"/>
          <p14:tracePt t="114147" x="2038350" y="5848350"/>
          <p14:tracePt t="114324" x="2038350" y="5842000"/>
          <p14:tracePt t="114332" x="2032000" y="5842000"/>
          <p14:tracePt t="114348" x="2025650" y="5842000"/>
          <p14:tracePt t="114372" x="2019300" y="5842000"/>
          <p14:tracePt t="114436" x="2019300" y="5835650"/>
          <p14:tracePt t="114444" x="2019300" y="5829300"/>
          <p14:tracePt t="114460" x="2012950" y="5829300"/>
          <p14:tracePt t="114476" x="2012950" y="5822950"/>
          <p14:tracePt t="114484" x="2012950" y="5816600"/>
          <p14:tracePt t="114498" x="2006600" y="5816600"/>
          <p14:tracePt t="114531" x="2006600" y="5810250"/>
          <p14:tracePt t="114764" x="2000250" y="5810250"/>
          <p14:tracePt t="114796" x="2000250" y="5803900"/>
          <p14:tracePt t="114828" x="1993900" y="5803900"/>
          <p14:tracePt t="114860" x="1987550" y="5803900"/>
          <p14:tracePt t="114868" x="1981200" y="5803900"/>
          <p14:tracePt t="114900" x="1974850" y="5803900"/>
          <p14:tracePt t="115100" x="1968500" y="5803900"/>
          <p14:tracePt t="115108" x="1968500" y="5797550"/>
          <p14:tracePt t="115148" x="1968500" y="5791200"/>
          <p14:tracePt t="115156" x="1962150" y="5791200"/>
          <p14:tracePt t="115165" x="1955800" y="5791200"/>
          <p14:tracePt t="115244" x="1955800" y="5784850"/>
          <p14:tracePt t="115251" x="1949450" y="5784850"/>
          <p14:tracePt t="115299" x="1949450" y="5778500"/>
          <p14:tracePt t="115307" x="1949450" y="5772150"/>
          <p14:tracePt t="115356" x="1949450" y="5765800"/>
          <p14:tracePt t="118380" x="1949450" y="5759450"/>
          <p14:tracePt t="118388" x="1943100" y="5759450"/>
          <p14:tracePt t="118397" x="1936750" y="5759450"/>
          <p14:tracePt t="118414" x="1917700" y="5746750"/>
          <p14:tracePt t="118430" x="1885950" y="5721350"/>
          <p14:tracePt t="118447" x="1822450" y="5676900"/>
          <p14:tracePt t="118464" x="1739900" y="5619750"/>
          <p14:tracePt t="118480" x="1663700" y="5549900"/>
          <p14:tracePt t="118497" x="1593850" y="5480050"/>
          <p14:tracePt t="118514" x="1543050" y="5422900"/>
          <p14:tracePt t="118530" x="1511300" y="5384800"/>
          <p14:tracePt t="118547" x="1466850" y="5353050"/>
          <p14:tracePt t="118564" x="1454150" y="5340350"/>
          <p14:tracePt t="118580" x="1441450" y="5334000"/>
          <p14:tracePt t="118597" x="1416050" y="5334000"/>
          <p14:tracePt t="118614" x="1390650" y="5321300"/>
          <p14:tracePt t="118630" x="1377950" y="5308600"/>
          <p14:tracePt t="118647" x="1371600" y="5295900"/>
          <p14:tracePt t="118664" x="1371600" y="5270500"/>
          <p14:tracePt t="118680" x="1371600" y="5251450"/>
          <p14:tracePt t="118697" x="1377950" y="5219700"/>
          <p14:tracePt t="118699" x="1377950" y="5213350"/>
          <p14:tracePt t="118713" x="1384300" y="5207000"/>
          <p14:tracePt t="118730" x="1384300" y="5194300"/>
          <p14:tracePt t="118747" x="1390650" y="5187950"/>
          <p14:tracePt t="118780" x="1403350" y="5200650"/>
          <p14:tracePt t="118797" x="1416050" y="5207000"/>
          <p14:tracePt t="118813" x="1428750" y="5219700"/>
          <p14:tracePt t="118830" x="1454150" y="5238750"/>
          <p14:tracePt t="118847" x="1485900" y="5251450"/>
          <p14:tracePt t="118864" x="1517650" y="5251450"/>
          <p14:tracePt t="118880" x="1549400" y="5251450"/>
          <p14:tracePt t="118897" x="1581150" y="5251450"/>
          <p14:tracePt t="118914" x="1612900" y="5251450"/>
          <p14:tracePt t="118930" x="1631950" y="5251450"/>
          <p14:tracePt t="118947" x="1644650" y="5257800"/>
          <p14:tracePt t="118963" x="1663700" y="5264150"/>
          <p14:tracePt t="118980" x="1689100" y="5276850"/>
          <p14:tracePt t="118997" x="1708150" y="5289550"/>
          <p14:tracePt t="119014" x="1720850" y="5295900"/>
          <p14:tracePt t="119030" x="1727200" y="5302250"/>
          <p14:tracePt t="119047" x="1746250" y="5308600"/>
          <p14:tracePt t="119064" x="1771650" y="5308600"/>
          <p14:tracePt t="119080" x="1790700" y="5308600"/>
          <p14:tracePt t="119097" x="1797050" y="5308600"/>
          <p14:tracePt t="119113" x="1809750" y="5308600"/>
          <p14:tracePt t="119130" x="1816100" y="5308600"/>
          <p14:tracePt t="119147" x="1822450" y="5308600"/>
          <p14:tracePt t="119275" x="1816100" y="5308600"/>
          <p14:tracePt t="119292" x="1809750" y="5308600"/>
          <p14:tracePt t="119307" x="1803400" y="5308600"/>
          <p14:tracePt t="119316" x="1797050" y="5308600"/>
          <p14:tracePt t="119332" x="1790700" y="5308600"/>
          <p14:tracePt t="119339" x="1784350" y="5308600"/>
          <p14:tracePt t="119348" x="1771650" y="5314950"/>
          <p14:tracePt t="119363" x="1752600" y="5321300"/>
          <p14:tracePt t="119380" x="1720850" y="5334000"/>
          <p14:tracePt t="119397" x="1682750" y="5353050"/>
          <p14:tracePt t="119413" x="1657350" y="5365750"/>
          <p14:tracePt t="119430" x="1638300" y="5372100"/>
          <p14:tracePt t="119447" x="1625600" y="5378450"/>
          <p14:tracePt t="119463" x="1612900" y="5378450"/>
          <p14:tracePt t="119480" x="1600200" y="5384800"/>
          <p14:tracePt t="119497" x="1593850" y="5384800"/>
          <p14:tracePt t="119513" x="1593850" y="5391150"/>
          <p14:tracePt t="119530" x="1581150" y="5391150"/>
          <p14:tracePt t="119547" x="1562100" y="5397500"/>
          <p14:tracePt t="119563" x="1555750" y="5403850"/>
          <p14:tracePt t="119579" x="1543050" y="5410200"/>
          <p14:tracePt t="119597" x="1530350" y="5416550"/>
          <p14:tracePt t="119613" x="1524000" y="5416550"/>
          <p14:tracePt t="119630" x="1511300" y="5422900"/>
          <p14:tracePt t="119647" x="1504950" y="5429250"/>
          <p14:tracePt t="119663" x="1498600" y="5435600"/>
          <p14:tracePt t="119680" x="1492250" y="5441950"/>
          <p14:tracePt t="119697" x="1485900" y="5448300"/>
          <p14:tracePt t="119715" x="1485900" y="5454650"/>
          <p14:tracePt t="119730" x="1485900" y="5461000"/>
          <p14:tracePt t="119747" x="1479550" y="5480050"/>
          <p14:tracePt t="119763" x="1473200" y="5486400"/>
          <p14:tracePt t="119780" x="1466850" y="5492750"/>
          <p14:tracePt t="119797" x="1466850" y="5511800"/>
          <p14:tracePt t="119813" x="1460500" y="5524500"/>
          <p14:tracePt t="119830" x="1454150" y="5530850"/>
          <p14:tracePt t="119847" x="1454150" y="5549900"/>
          <p14:tracePt t="119863" x="1454150" y="5562600"/>
          <p14:tracePt t="119880" x="1454150" y="5568950"/>
          <p14:tracePt t="119896" x="1454150" y="5581650"/>
          <p14:tracePt t="119913" x="1454150" y="5594350"/>
          <p14:tracePt t="119930" x="1460500" y="5607050"/>
          <p14:tracePt t="119947" x="1466850" y="5626100"/>
          <p14:tracePt t="119963" x="1473200" y="5645150"/>
          <p14:tracePt t="119979" x="1473200" y="5664200"/>
          <p14:tracePt t="119996" x="1473200" y="5676900"/>
          <p14:tracePt t="120014" x="1473200" y="5689600"/>
          <p14:tracePt t="120029" x="1473200" y="5695950"/>
          <p14:tracePt t="120099" x="1473200" y="5702300"/>
          <p14:tracePt t="120124" x="1479550" y="5702300"/>
          <p14:tracePt t="120324" x="1479550" y="5695950"/>
          <p14:tracePt t="120332" x="1485900" y="5689600"/>
          <p14:tracePt t="120339" x="1485900" y="5683250"/>
          <p14:tracePt t="120348" x="1485900" y="5676900"/>
          <p14:tracePt t="120363" x="1485900" y="5670550"/>
          <p14:tracePt t="120380" x="1485900" y="5651500"/>
          <p14:tracePt t="120397" x="1485900" y="5632450"/>
          <p14:tracePt t="120413" x="1485900" y="5607050"/>
          <p14:tracePt t="120430" x="1492250" y="5581650"/>
          <p14:tracePt t="120447" x="1492250" y="5575300"/>
          <p14:tracePt t="120463" x="1498600" y="5556250"/>
          <p14:tracePt t="120480" x="1498600" y="5543550"/>
          <p14:tracePt t="120497" x="1504950" y="5537200"/>
          <p14:tracePt t="120513" x="1504950" y="5524500"/>
          <p14:tracePt t="120530" x="1511300" y="5518150"/>
          <p14:tracePt t="120547" x="1517650" y="5505450"/>
          <p14:tracePt t="120563" x="1524000" y="5505450"/>
          <p14:tracePt t="120580" x="1524000" y="5492750"/>
          <p14:tracePt t="120597" x="1524000" y="5480050"/>
          <p14:tracePt t="120613" x="1530350" y="5473700"/>
          <p14:tracePt t="120630" x="1530350" y="5467350"/>
          <p14:tracePt t="120699" x="1536700" y="5467350"/>
          <p14:tracePt t="120708" x="1543050" y="5467350"/>
          <p14:tracePt t="120716" x="1543050" y="5461000"/>
          <p14:tracePt t="120730" x="1549400" y="5461000"/>
          <p14:tracePt t="120747" x="1568450" y="5448300"/>
          <p14:tracePt t="120763" x="1574800" y="5441950"/>
          <p14:tracePt t="120780" x="1600200" y="5435600"/>
          <p14:tracePt t="120797" x="1625600" y="5429250"/>
          <p14:tracePt t="120813" x="1651000" y="5429250"/>
          <p14:tracePt t="120830" x="1676400" y="5429250"/>
          <p14:tracePt t="120847" x="1682750" y="5429250"/>
          <p14:tracePt t="120863" x="1695450" y="5429250"/>
          <p14:tracePt t="120880" x="1701800" y="5429250"/>
          <p14:tracePt t="120913" x="1714500" y="5429250"/>
          <p14:tracePt t="120930" x="1720850" y="5429250"/>
          <p14:tracePt t="120971" x="1727200" y="5429250"/>
          <p14:tracePt t="120980" x="1733550" y="5429250"/>
          <p14:tracePt t="120997" x="1739900" y="5422900"/>
          <p14:tracePt t="121013" x="1746250" y="5416550"/>
          <p14:tracePt t="121030" x="1758950" y="5416550"/>
          <p14:tracePt t="121063" x="1765300" y="5410200"/>
          <p14:tracePt t="121080" x="1771650" y="5403850"/>
          <p14:tracePt t="121097" x="1778000" y="5391150"/>
          <p14:tracePt t="121113" x="1778000" y="5378450"/>
          <p14:tracePt t="121130" x="1784350" y="5378450"/>
          <p14:tracePt t="121147" x="1784350" y="5359400"/>
          <p14:tracePt t="121163" x="1784350" y="5346700"/>
          <p14:tracePt t="121180" x="1784350" y="5340350"/>
          <p14:tracePt t="121196" x="1784350" y="5327650"/>
          <p14:tracePt t="121213" x="1784350" y="5314950"/>
          <p14:tracePt t="121230" x="1784350" y="5308600"/>
          <p14:tracePt t="121247" x="1784350" y="5302250"/>
          <p14:tracePt t="121263" x="1784350" y="5295900"/>
          <p14:tracePt t="121280" x="1784350" y="5283200"/>
          <p14:tracePt t="121296" x="1784350" y="5270500"/>
          <p14:tracePt t="121330" x="1784350" y="5264150"/>
          <p14:tracePt t="121346" x="1784350" y="5257800"/>
          <p14:tracePt t="121364" x="1784350" y="5251450"/>
          <p14:tracePt t="121644" x="1784350" y="5257800"/>
          <p14:tracePt t="121676" x="1784350" y="5264150"/>
          <p14:tracePt t="122572" x="1778000" y="5264150"/>
          <p14:tracePt t="123099" x="1778000" y="5270500"/>
          <p14:tracePt t="123108" x="1778000" y="5276850"/>
          <p14:tracePt t="123116" x="1778000" y="5283200"/>
          <p14:tracePt t="123129" x="1778000" y="5289550"/>
          <p14:tracePt t="123147" x="1778000" y="5302250"/>
          <p14:tracePt t="123163" x="1778000" y="5314950"/>
          <p14:tracePt t="123179" x="1778000" y="5327650"/>
          <p14:tracePt t="123196" x="1771650" y="5346700"/>
          <p14:tracePt t="123213" x="1771650" y="5359400"/>
          <p14:tracePt t="123229" x="1771650" y="5378450"/>
          <p14:tracePt t="123246" x="1790700" y="5403850"/>
          <p14:tracePt t="123263" x="1822450" y="5448300"/>
          <p14:tracePt t="123279" x="1892300" y="5511800"/>
          <p14:tracePt t="123297" x="1993900" y="5588000"/>
          <p14:tracePt t="123313" x="2120900" y="5676900"/>
          <p14:tracePt t="123329" x="2279650" y="5746750"/>
          <p14:tracePt t="123346" x="2425700" y="5784850"/>
          <p14:tracePt t="123363" x="2622550" y="5797550"/>
          <p14:tracePt t="123379" x="2762250" y="5772150"/>
          <p14:tracePt t="123396" x="2895600" y="5734050"/>
          <p14:tracePt t="123413" x="3060700" y="5683250"/>
          <p14:tracePt t="123429" x="3238500" y="5645150"/>
          <p14:tracePt t="123446" x="3441700" y="5632450"/>
          <p14:tracePt t="123463" x="3613150" y="5613400"/>
          <p14:tracePt t="123479" x="3708400" y="5581650"/>
          <p14:tracePt t="123496" x="3759200" y="5524500"/>
          <p14:tracePt t="123513" x="3790950" y="5441950"/>
          <p14:tracePt t="123529" x="3803650" y="5346700"/>
          <p14:tracePt t="123546" x="3803650" y="5276850"/>
          <p14:tracePt t="123563" x="3803650" y="5200650"/>
          <p14:tracePt t="123579" x="3810000" y="5143500"/>
          <p14:tracePt t="123596" x="3810000" y="5067300"/>
          <p14:tracePt t="123613" x="3810000" y="4984750"/>
          <p14:tracePt t="123629" x="3771900" y="4889500"/>
          <p14:tracePt t="123646" x="3714750" y="4787900"/>
          <p14:tracePt t="123663" x="3663950" y="4699000"/>
          <p14:tracePt t="123679" x="3613150" y="4610100"/>
          <p14:tracePt t="123696" x="3549650" y="4533900"/>
          <p14:tracePt t="123713" x="3460750" y="4476750"/>
          <p14:tracePt t="123715" x="3403600" y="4451350"/>
          <p14:tracePt t="123730" x="3295650" y="4413250"/>
          <p14:tracePt t="123746" x="3213100" y="4400550"/>
          <p14:tracePt t="123763" x="2959100" y="4381500"/>
          <p14:tracePt t="123779" x="2755900" y="4362450"/>
          <p14:tracePt t="123796" x="2571750" y="4330700"/>
          <p14:tracePt t="123813" x="2406650" y="4292600"/>
          <p14:tracePt t="123829" x="2260600" y="4254500"/>
          <p14:tracePt t="123846" x="2171700" y="4222750"/>
          <p14:tracePt t="123863" x="2108200" y="4197350"/>
          <p14:tracePt t="123879" x="2051050" y="4184650"/>
          <p14:tracePt t="123896" x="1993900" y="4165600"/>
          <p14:tracePt t="123913" x="1936750" y="4159250"/>
          <p14:tracePt t="123929" x="1866900" y="4159250"/>
          <p14:tracePt t="123946" x="1778000" y="4159250"/>
          <p14:tracePt t="123963" x="1600200" y="4159250"/>
          <p14:tracePt t="123979" x="1466850" y="4159250"/>
          <p14:tracePt t="123996" x="1339850" y="4159250"/>
          <p14:tracePt t="124013" x="1225550" y="4159250"/>
          <p14:tracePt t="124029" x="1136650" y="4159250"/>
          <p14:tracePt t="124046" x="1041400" y="4178300"/>
          <p14:tracePt t="124063" x="977900" y="4210050"/>
          <p14:tracePt t="124079" x="901700" y="4254500"/>
          <p14:tracePt t="124096" x="819150" y="4318000"/>
          <p14:tracePt t="124113" x="730250" y="4400550"/>
          <p14:tracePt t="124129" x="647700" y="4483100"/>
          <p14:tracePt t="124146" x="571500" y="4584700"/>
          <p14:tracePt t="124163" x="476250" y="4705350"/>
          <p14:tracePt t="124179" x="444500" y="4781550"/>
          <p14:tracePt t="124196" x="412750" y="4845050"/>
          <p14:tracePt t="124213" x="387350" y="4927600"/>
          <p14:tracePt t="124229" x="374650" y="5010150"/>
          <p14:tracePt t="124246" x="374650" y="5086350"/>
          <p14:tracePt t="124263" x="374650" y="5194300"/>
          <p14:tracePt t="124279" x="374650" y="5295900"/>
          <p14:tracePt t="124296" x="374650" y="5410200"/>
          <p14:tracePt t="124312" x="374650" y="5524500"/>
          <p14:tracePt t="124329" x="374650" y="5619750"/>
          <p14:tracePt t="124346" x="400050" y="5715000"/>
          <p14:tracePt t="124363" x="476250" y="5861050"/>
          <p14:tracePt t="124379" x="558800" y="5943600"/>
          <p14:tracePt t="124396" x="654050" y="6013450"/>
          <p14:tracePt t="124413" x="742950" y="6089650"/>
          <p14:tracePt t="124429" x="819150" y="6140450"/>
          <p14:tracePt t="124446" x="882650" y="6165850"/>
          <p14:tracePt t="124463" x="946150" y="6184900"/>
          <p14:tracePt t="124479" x="1003300" y="6203950"/>
          <p14:tracePt t="124496" x="1092200" y="6203950"/>
          <p14:tracePt t="124513" x="1231900" y="6203950"/>
          <p14:tracePt t="124529" x="1435100" y="6203950"/>
          <p14:tracePt t="124546" x="1638300" y="6210300"/>
          <p14:tracePt t="124563" x="1860550" y="6223000"/>
          <p14:tracePt t="124579" x="1974850" y="6223000"/>
          <p14:tracePt t="124596" x="2101850" y="6223000"/>
          <p14:tracePt t="124613" x="2235200" y="6191250"/>
          <p14:tracePt t="124629" x="2387600" y="6108700"/>
          <p14:tracePt t="124646" x="2552700" y="5994400"/>
          <p14:tracePt t="124663" x="2705100" y="5861050"/>
          <p14:tracePt t="124679" x="2800350" y="5772150"/>
          <p14:tracePt t="124696" x="2819400" y="5727700"/>
          <p14:tracePt t="124713" x="2819400" y="5708650"/>
          <p14:tracePt t="124714" x="2819400" y="5702300"/>
          <p14:tracePt t="124729" x="2819400" y="5695950"/>
          <p14:tracePt t="124746" x="2819400" y="5689600"/>
          <p14:tracePt t="124787" x="2819400" y="5683250"/>
          <p14:tracePt t="124804" x="2813050" y="5683250"/>
          <p14:tracePt t="124812" x="2806700" y="5676900"/>
          <p14:tracePt t="124819" x="2800350" y="5676900"/>
          <p14:tracePt t="124829" x="2794000" y="5670550"/>
          <p14:tracePt t="124846" x="2781300" y="5664200"/>
          <p14:tracePt t="124863" x="2768600" y="5651500"/>
          <p14:tracePt t="124879" x="2749550" y="5645150"/>
          <p14:tracePt t="124896" x="2736850" y="5632450"/>
          <p14:tracePt t="124913" x="2724150" y="5632450"/>
          <p14:tracePt t="124929" x="2717800" y="5632450"/>
          <p14:tracePt t="124946" x="2705100" y="5626100"/>
          <p14:tracePt t="124963" x="2686050" y="5619750"/>
          <p14:tracePt t="127764" x="2686050" y="5626100"/>
          <p14:tracePt t="128564" x="2679700" y="5626100"/>
          <p14:tracePt t="128572" x="2673350" y="5619750"/>
          <p14:tracePt t="128580" x="2660650" y="5607050"/>
          <p14:tracePt t="128596" x="2597150" y="5568950"/>
          <p14:tracePt t="128612" x="2495550" y="5505450"/>
          <p14:tracePt t="128629" x="2381250" y="5448300"/>
          <p14:tracePt t="128645" x="2273300" y="5410200"/>
          <p14:tracePt t="128662" x="2190750" y="5384800"/>
          <p14:tracePt t="128679" x="2120900" y="5372100"/>
          <p14:tracePt t="128696" x="2070100" y="5372100"/>
          <p14:tracePt t="128712" x="2038350" y="5372100"/>
          <p14:tracePt t="128729" x="2006600" y="5372100"/>
          <p14:tracePt t="128746" x="1974850" y="5372100"/>
          <p14:tracePt t="128763" x="1930400" y="5372100"/>
          <p14:tracePt t="128779" x="1854200" y="5372100"/>
          <p14:tracePt t="128795" x="1803400" y="5372100"/>
          <p14:tracePt t="128812" x="1765300" y="5372100"/>
          <p14:tracePt t="128829" x="1720850" y="5372100"/>
          <p14:tracePt t="128846" x="1701800" y="5372100"/>
          <p14:tracePt t="128862" x="1676400" y="5372100"/>
          <p14:tracePt t="128879" x="1651000" y="5372100"/>
          <p14:tracePt t="128895" x="1631950" y="5372100"/>
          <p14:tracePt t="128912" x="1625600" y="5372100"/>
          <p14:tracePt t="128929" x="1612900" y="5372100"/>
          <p14:tracePt t="128946" x="1606550" y="5372100"/>
          <p14:tracePt t="129036" x="1606550" y="5365750"/>
          <p14:tracePt t="129052" x="1612900" y="5359400"/>
          <p14:tracePt t="129059" x="1619250" y="5353050"/>
          <p14:tracePt t="129076" x="1619250" y="5346700"/>
          <p14:tracePt t="129084" x="1631950" y="5346700"/>
          <p14:tracePt t="129095" x="1638300" y="5346700"/>
          <p14:tracePt t="129112" x="1657350" y="5340350"/>
          <p14:tracePt t="129129" x="1670050" y="5340350"/>
          <p14:tracePt t="129145" x="1682750" y="5334000"/>
          <p14:tracePt t="129162" x="1714500" y="5334000"/>
          <p14:tracePt t="129179" x="1784350" y="5334000"/>
          <p14:tracePt t="129195" x="1835150" y="5334000"/>
          <p14:tracePt t="129212" x="1885950" y="5334000"/>
          <p14:tracePt t="129229" x="1924050" y="5334000"/>
          <p14:tracePt t="129245" x="1949450" y="5334000"/>
          <p14:tracePt t="129262" x="1981200" y="5334000"/>
          <p14:tracePt t="129279" x="2006600" y="5334000"/>
          <p14:tracePt t="129296" x="2044700" y="5334000"/>
          <p14:tracePt t="129312" x="2089150" y="5334000"/>
          <p14:tracePt t="129329" x="2133600" y="5334000"/>
          <p14:tracePt t="129345" x="2178050" y="5334000"/>
          <p14:tracePt t="129362" x="2209800" y="5334000"/>
          <p14:tracePt t="129379" x="2254250" y="5334000"/>
          <p14:tracePt t="129395" x="2286000" y="5334000"/>
          <p14:tracePt t="129412" x="2317750" y="5334000"/>
          <p14:tracePt t="129429" x="2374900" y="5334000"/>
          <p14:tracePt t="129445" x="2451100" y="5334000"/>
          <p14:tracePt t="129462" x="2533650" y="5334000"/>
          <p14:tracePt t="129479" x="2597150" y="5334000"/>
          <p14:tracePt t="129495" x="2641600" y="5334000"/>
          <p14:tracePt t="129512" x="2647950" y="5334000"/>
          <p14:tracePt t="129529" x="2660650" y="5334000"/>
          <p14:tracePt t="129545" x="2686050" y="5334000"/>
          <p14:tracePt t="129562" x="2743200" y="5334000"/>
          <p14:tracePt t="129579" x="2838450" y="5372100"/>
          <p14:tracePt t="129595" x="2889250" y="5397500"/>
          <p14:tracePt t="129612" x="2921000" y="5422900"/>
          <p14:tracePt t="129629" x="2959100" y="5441950"/>
          <p14:tracePt t="129645" x="2990850" y="5461000"/>
          <p14:tracePt t="129662" x="3035300" y="5473700"/>
          <p14:tracePt t="129679" x="3092450" y="5492750"/>
          <p14:tracePt t="129695" x="3187700" y="5518150"/>
          <p14:tracePt t="129713" x="3308350" y="5537200"/>
          <p14:tracePt t="129729" x="3390900" y="5556250"/>
          <p14:tracePt t="129745" x="3422650" y="5556250"/>
          <p14:tracePt t="129762" x="3435350" y="5556250"/>
          <p14:tracePt t="129779" x="3448050" y="5556250"/>
          <p14:tracePt t="129795" x="3460750" y="5556250"/>
          <p14:tracePt t="129812" x="3492500" y="5556250"/>
          <p14:tracePt t="129829" x="3530600" y="5556250"/>
          <p14:tracePt t="129845" x="3568700" y="5537200"/>
          <p14:tracePt t="129862" x="3594100" y="5524500"/>
          <p14:tracePt t="129878" x="3606800" y="5511800"/>
          <p14:tracePt t="129895" x="3613150" y="5505450"/>
          <p14:tracePt t="129912" x="3625850" y="5492750"/>
          <p14:tracePt t="129929" x="3644900" y="5473700"/>
          <p14:tracePt t="129945" x="3663950" y="5467350"/>
          <p14:tracePt t="129962" x="3683000" y="5435600"/>
          <p14:tracePt t="129979" x="3702050" y="5403850"/>
          <p14:tracePt t="129995" x="3708400" y="5359400"/>
          <p14:tracePt t="130012" x="3714750" y="5327650"/>
          <p14:tracePt t="130028" x="3721100" y="5295900"/>
          <p14:tracePt t="130045" x="3721100" y="5251450"/>
          <p14:tracePt t="130062" x="3721100" y="5213350"/>
          <p14:tracePt t="130078" x="3721100" y="5181600"/>
          <p14:tracePt t="130095" x="3708400" y="5137150"/>
          <p14:tracePt t="130112" x="3657600" y="5086350"/>
          <p14:tracePt t="130129" x="3606800" y="5029200"/>
          <p14:tracePt t="130145" x="3524250" y="4965700"/>
          <p14:tracePt t="130162" x="3435350" y="4914900"/>
          <p14:tracePt t="130179" x="3327400" y="4851400"/>
          <p14:tracePt t="130195" x="3263900" y="4826000"/>
          <p14:tracePt t="130212" x="3206750" y="4800600"/>
          <p14:tracePt t="130228" x="3130550" y="4775200"/>
          <p14:tracePt t="130245" x="3060700" y="4743450"/>
          <p14:tracePt t="130262" x="2984500" y="4711700"/>
          <p14:tracePt t="130278" x="2908300" y="4673600"/>
          <p14:tracePt t="130295" x="2832100" y="4641850"/>
          <p14:tracePt t="130311" x="2762250" y="4616450"/>
          <p14:tracePt t="130329" x="2673350" y="4584700"/>
          <p14:tracePt t="130345" x="2590800" y="4552950"/>
          <p14:tracePt t="130362" x="2476500" y="4502150"/>
          <p14:tracePt t="130379" x="2324100" y="4451350"/>
          <p14:tracePt t="130395" x="2273300" y="4419600"/>
          <p14:tracePt t="130412" x="2197100" y="4387850"/>
          <p14:tracePt t="130428" x="2127250" y="4356100"/>
          <p14:tracePt t="130445" x="2051050" y="4318000"/>
          <p14:tracePt t="130462" x="1974850" y="4298950"/>
          <p14:tracePt t="130478" x="1892300" y="4279900"/>
          <p14:tracePt t="130495" x="1816100" y="4273550"/>
          <p14:tracePt t="130512" x="1720850" y="4260850"/>
          <p14:tracePt t="130528" x="1619250" y="4260850"/>
          <p14:tracePt t="130545" x="1504950" y="4260850"/>
          <p14:tracePt t="130562" x="1409700" y="4260850"/>
          <p14:tracePt t="130579" x="1289050" y="4260850"/>
          <p14:tracePt t="130595" x="1244600" y="4260850"/>
          <p14:tracePt t="130612" x="1200150" y="4260850"/>
          <p14:tracePt t="130628" x="1174750" y="4260850"/>
          <p14:tracePt t="130645" x="1162050" y="4260850"/>
          <p14:tracePt t="130662" x="1130300" y="4260850"/>
          <p14:tracePt t="130678" x="1085850" y="4292600"/>
          <p14:tracePt t="130695" x="1041400" y="4311650"/>
          <p14:tracePt t="130713" x="990600" y="4343400"/>
          <p14:tracePt t="130728" x="958850" y="4362450"/>
          <p14:tracePt t="130745" x="933450" y="4375150"/>
          <p14:tracePt t="130762" x="914400" y="4381500"/>
          <p14:tracePt t="130779" x="895350" y="4387850"/>
          <p14:tracePt t="130795" x="882650" y="4400550"/>
          <p14:tracePt t="130812" x="876300" y="4406900"/>
          <p14:tracePt t="130828" x="876300" y="4425950"/>
          <p14:tracePt t="130845" x="876300" y="4451350"/>
          <p14:tracePt t="130862" x="876300" y="4483100"/>
          <p14:tracePt t="130878" x="876300" y="4514850"/>
          <p14:tracePt t="130895" x="876300" y="4540250"/>
          <p14:tracePt t="130912" x="876300" y="4559300"/>
          <p14:tracePt t="130928" x="876300" y="4578350"/>
          <p14:tracePt t="130945" x="876300" y="4584700"/>
          <p14:tracePt t="130962" x="876300" y="4603750"/>
          <p14:tracePt t="130979" x="914400" y="4660900"/>
          <p14:tracePt t="130995" x="1003300" y="4692650"/>
          <p14:tracePt t="131012" x="1111250" y="4743450"/>
          <p14:tracePt t="131029" x="1200150" y="4775200"/>
          <p14:tracePt t="131045" x="1250950" y="4787900"/>
          <p14:tracePt t="131062" x="1270000" y="4800600"/>
          <p14:tracePt t="131078" x="1276350" y="4800600"/>
          <p14:tracePt t="131095" x="1282700" y="4800600"/>
          <p14:tracePt t="131112" x="1289050" y="4800600"/>
          <p14:tracePt t="131128" x="1295400" y="4806950"/>
          <p14:tracePt t="131145" x="1301750" y="4813300"/>
          <p14:tracePt t="131162" x="1314450" y="4813300"/>
          <p14:tracePt t="131284" x="1320800" y="4813300"/>
          <p14:tracePt t="131292" x="1327150" y="4819650"/>
          <p14:tracePt t="131308" x="1333500" y="4826000"/>
          <p14:tracePt t="131316" x="1339850" y="4832350"/>
          <p14:tracePt t="131328" x="1346200" y="4832350"/>
          <p14:tracePt t="131345" x="1365250" y="4851400"/>
          <p14:tracePt t="131362" x="1409700" y="4889500"/>
          <p14:tracePt t="131379" x="1498600" y="4978400"/>
          <p14:tracePt t="131395" x="1536700" y="5022850"/>
          <p14:tracePt t="131412" x="1555750" y="5067300"/>
          <p14:tracePt t="131428" x="1562100" y="5086350"/>
          <p14:tracePt t="131445" x="1568450" y="5099050"/>
          <p14:tracePt t="131462" x="1568450" y="5105400"/>
          <p14:tracePt t="131478" x="1568450" y="5118100"/>
          <p14:tracePt t="131495" x="1568450" y="5130800"/>
          <p14:tracePt t="131512" x="1562100" y="5156200"/>
          <p14:tracePt t="131528" x="1549400" y="5181600"/>
          <p14:tracePt t="131545" x="1543050" y="5213350"/>
          <p14:tracePt t="131562" x="1536700" y="5238750"/>
          <p14:tracePt t="131579" x="1536700" y="5264150"/>
          <p14:tracePt t="131595" x="1536700" y="5283200"/>
          <p14:tracePt t="131612" x="1536700" y="5295900"/>
          <p14:tracePt t="131628" x="1543050" y="5314950"/>
          <p14:tracePt t="131645" x="1549400" y="5321300"/>
          <p14:tracePt t="131662" x="1555750" y="5340350"/>
          <p14:tracePt t="131679" x="1574800" y="5353050"/>
          <p14:tracePt t="131695" x="1581150" y="5365750"/>
          <p14:tracePt t="131713" x="1600200" y="5378450"/>
          <p14:tracePt t="131728" x="1625600" y="5403850"/>
          <p14:tracePt t="131745" x="1657350" y="5429250"/>
          <p14:tracePt t="131762" x="1701800" y="5448300"/>
          <p14:tracePt t="131779" x="1746250" y="5454650"/>
          <p14:tracePt t="131795" x="1765300" y="5454650"/>
          <p14:tracePt t="131812" x="1784350" y="5454650"/>
          <p14:tracePt t="131828" x="1797050" y="5448300"/>
          <p14:tracePt t="131845" x="1816100" y="5422900"/>
          <p14:tracePt t="131862" x="1841500" y="5397500"/>
          <p14:tracePt t="131878" x="1860550" y="5378450"/>
          <p14:tracePt t="131895" x="1866900" y="5365750"/>
          <p14:tracePt t="131912" x="1879600" y="5346700"/>
          <p14:tracePt t="131928" x="1898650" y="5340350"/>
          <p14:tracePt t="131945" x="1917700" y="5327650"/>
          <p14:tracePt t="131962" x="1949450" y="5314950"/>
          <p14:tracePt t="131979" x="2019300" y="5302250"/>
          <p14:tracePt t="131995" x="2114550" y="5302250"/>
          <p14:tracePt t="132012" x="2190750" y="5302250"/>
          <p14:tracePt t="132028" x="2266950" y="5302250"/>
          <p14:tracePt t="132045" x="2324100" y="5302250"/>
          <p14:tracePt t="132062" x="2355850" y="5302250"/>
          <p14:tracePt t="132078" x="2381250" y="5302250"/>
          <p14:tracePt t="132095" x="2400300" y="5302250"/>
          <p14:tracePt t="132112" x="2432050" y="5302250"/>
          <p14:tracePt t="132128" x="2470150" y="5302250"/>
          <p14:tracePt t="132145" x="2520950" y="5302250"/>
          <p14:tracePt t="132162" x="2590800" y="5314950"/>
          <p14:tracePt t="132179" x="2679700" y="5327650"/>
          <p14:tracePt t="132195" x="2711450" y="5340350"/>
          <p14:tracePt t="132212" x="2730500" y="5340350"/>
          <p14:tracePt t="132228" x="2743200" y="5346700"/>
          <p14:tracePt t="132245" x="2762250" y="5353050"/>
          <p14:tracePt t="132262" x="2800350" y="5359400"/>
          <p14:tracePt t="132278" x="2863850" y="5378450"/>
          <p14:tracePt t="132295" x="2921000" y="5397500"/>
          <p14:tracePt t="132312" x="2984500" y="5416550"/>
          <p14:tracePt t="132328" x="3016250" y="5416550"/>
          <p14:tracePt t="132345" x="3022600" y="5416550"/>
          <p14:tracePt t="132379" x="3035300" y="5422900"/>
          <p14:tracePt t="132395" x="3054350" y="5429250"/>
          <p14:tracePt t="132412" x="3111500" y="5435600"/>
          <p14:tracePt t="132428" x="3200400" y="5435600"/>
          <p14:tracePt t="132445" x="3270250" y="5435600"/>
          <p14:tracePt t="132462" x="3302000" y="5435600"/>
          <p14:tracePt t="132478" x="3314700" y="5435600"/>
          <p14:tracePt t="132547" x="3321050" y="5435600"/>
          <p14:tracePt t="132563" x="3327400" y="5435600"/>
          <p14:tracePt t="132572" x="3333750" y="5435600"/>
          <p14:tracePt t="132587" x="3346450" y="5429250"/>
          <p14:tracePt t="132596" x="3359150" y="5422900"/>
          <p14:tracePt t="132612" x="3390900" y="5403850"/>
          <p14:tracePt t="132628" x="3429000" y="5372100"/>
          <p14:tracePt t="132645" x="3467100" y="5340350"/>
          <p14:tracePt t="132662" x="3492500" y="5308600"/>
          <p14:tracePt t="132678" x="3505200" y="5270500"/>
          <p14:tracePt t="132695" x="3511550" y="5226050"/>
          <p14:tracePt t="132713" x="3511550" y="5175250"/>
          <p14:tracePt t="132728" x="3511550" y="5118100"/>
          <p14:tracePt t="132745" x="3505200" y="5060950"/>
          <p14:tracePt t="132762" x="3473450" y="5003800"/>
          <p14:tracePt t="132778" x="3429000" y="4959350"/>
          <p14:tracePt t="132795" x="3333750" y="4908550"/>
          <p14:tracePt t="132812" x="3270250" y="4876800"/>
          <p14:tracePt t="132828" x="3194050" y="4838700"/>
          <p14:tracePt t="132845" x="3098800" y="4806950"/>
          <p14:tracePt t="132861" x="2978150" y="4756150"/>
          <p14:tracePt t="132878" x="2825750" y="4699000"/>
          <p14:tracePt t="132895" x="2641600" y="4629150"/>
          <p14:tracePt t="132911" x="2470150" y="4565650"/>
          <p14:tracePt t="132928" x="2336800" y="4521200"/>
          <p14:tracePt t="132945" x="2241550" y="4489450"/>
          <p14:tracePt t="132961" x="2197100" y="4476750"/>
          <p14:tracePt t="132978" x="2178050" y="4464050"/>
          <p14:tracePt t="132995" x="2127250" y="4445000"/>
          <p14:tracePt t="133011" x="2063750" y="4425950"/>
          <p14:tracePt t="133028" x="1974850" y="4387850"/>
          <p14:tracePt t="133045" x="1892300" y="4356100"/>
          <p14:tracePt t="133061" x="1828800" y="4330700"/>
          <p14:tracePt t="133078" x="1784350" y="4311650"/>
          <p14:tracePt t="133095" x="1752600" y="4298950"/>
          <p14:tracePt t="133111" x="1720850" y="4279900"/>
          <p14:tracePt t="133128" x="1682750" y="4267200"/>
          <p14:tracePt t="133145" x="1631950" y="4254500"/>
          <p14:tracePt t="133161" x="1593850" y="4241800"/>
          <p14:tracePt t="133179" x="1562100" y="4235450"/>
          <p14:tracePt t="133195" x="1549400" y="4235450"/>
          <p14:tracePt t="133212" x="1543050" y="4235450"/>
          <p14:tracePt t="133228" x="1524000" y="4235450"/>
          <p14:tracePt t="133245" x="1492250" y="4241800"/>
          <p14:tracePt t="133261" x="1466850" y="4248150"/>
          <p14:tracePt t="133278" x="1454150" y="4260850"/>
          <p14:tracePt t="133295" x="1441450" y="4260850"/>
          <p14:tracePt t="133311" x="1428750" y="4267200"/>
          <p14:tracePt t="133328" x="1422400" y="4267200"/>
          <p14:tracePt t="133345" x="1416050" y="4267200"/>
          <p14:tracePt t="133361" x="1397000" y="4273550"/>
          <p14:tracePt t="133378" x="1371600" y="4286250"/>
          <p14:tracePt t="133395" x="1327150" y="4305300"/>
          <p14:tracePt t="133411" x="1301750" y="4318000"/>
          <p14:tracePt t="133428" x="1263650" y="4337050"/>
          <p14:tracePt t="133445" x="1231900" y="4356100"/>
          <p14:tracePt t="133461" x="1187450" y="4375150"/>
          <p14:tracePt t="133478" x="1155700" y="4387850"/>
          <p14:tracePt t="133495" x="1130300" y="4394200"/>
          <p14:tracePt t="133511" x="1111250" y="4406900"/>
          <p14:tracePt t="133528" x="1098550" y="4419600"/>
          <p14:tracePt t="133545" x="1073150" y="4432300"/>
          <p14:tracePt t="133561" x="1047750" y="4457700"/>
          <p14:tracePt t="133578" x="1022350" y="4483100"/>
          <p14:tracePt t="133595" x="977900" y="4533900"/>
          <p14:tracePt t="133611" x="958850" y="4565650"/>
          <p14:tracePt t="133628" x="939800" y="4610100"/>
          <p14:tracePt t="133645" x="920750" y="4654550"/>
          <p14:tracePt t="133661" x="920750" y="4692650"/>
          <p14:tracePt t="133678" x="939800" y="4737100"/>
          <p14:tracePt t="133695" x="996950" y="4794250"/>
          <p14:tracePt t="133711" x="1117600" y="4851400"/>
          <p14:tracePt t="133729" x="1276350" y="4908550"/>
          <p14:tracePt t="133745" x="1397000" y="4940300"/>
          <p14:tracePt t="133761" x="1447800" y="4953000"/>
          <p14:tracePt t="133778" x="1466850" y="4953000"/>
          <p14:tracePt t="133795" x="1485900" y="4959350"/>
          <p14:tracePt t="133811" x="1517650" y="4965700"/>
          <p14:tracePt t="133828" x="1612900" y="4997450"/>
          <p14:tracePt t="133845" x="1746250" y="5035550"/>
          <p14:tracePt t="133861" x="1879600" y="5073650"/>
          <p14:tracePt t="133878" x="1974850" y="5111750"/>
          <p14:tracePt t="133895" x="2019300" y="5130800"/>
          <p14:tracePt t="133911" x="2025650" y="5137150"/>
          <p14:tracePt t="133928" x="2025650" y="5149850"/>
          <p14:tracePt t="133945" x="2025650" y="5162550"/>
          <p14:tracePt t="133961" x="2025650" y="5175250"/>
          <p14:tracePt t="133978" x="2025650" y="5200650"/>
          <p14:tracePt t="133995" x="1993900" y="5264150"/>
          <p14:tracePt t="134011" x="1981200" y="5308600"/>
          <p14:tracePt t="134028" x="1968500" y="5340350"/>
          <p14:tracePt t="134045" x="1955800" y="5365750"/>
          <p14:tracePt t="134061" x="1955800" y="5378450"/>
          <p14:tracePt t="134078" x="1955800" y="5384800"/>
          <p14:tracePt t="134139" x="1955800" y="5378450"/>
          <p14:tracePt t="134147" x="1962150" y="5372100"/>
          <p14:tracePt t="134155" x="1962150" y="5365750"/>
          <p14:tracePt t="134163" x="1968500" y="5359400"/>
          <p14:tracePt t="134178" x="1974850" y="5340350"/>
          <p14:tracePt t="134195" x="1981200" y="5321300"/>
          <p14:tracePt t="134211" x="1987550" y="5295900"/>
          <p14:tracePt t="134229" x="1993900" y="5270500"/>
          <p14:tracePt t="134245" x="2000250" y="5245100"/>
          <p14:tracePt t="134261" x="2000250" y="5226050"/>
          <p14:tracePt t="134278" x="2000250" y="5219700"/>
          <p14:tracePt t="134295" x="2000250" y="5207000"/>
          <p14:tracePt t="134311" x="2000250" y="5200650"/>
          <p14:tracePt t="134328" x="1987550" y="5194300"/>
          <p14:tracePt t="134345" x="1968500" y="5187950"/>
          <p14:tracePt t="134361" x="1943100" y="5187950"/>
          <p14:tracePt t="134378" x="1898650" y="5187950"/>
          <p14:tracePt t="134395" x="1847850" y="5194300"/>
          <p14:tracePt t="134411" x="1803400" y="5213350"/>
          <p14:tracePt t="134428" x="1771650" y="5226050"/>
          <p14:tracePt t="134445" x="1758950" y="5238750"/>
          <p14:tracePt t="134461" x="1746250" y="5245100"/>
          <p14:tracePt t="134495" x="1746250" y="5251450"/>
          <p14:tracePt t="134627" x="1752600" y="5251450"/>
          <p14:tracePt t="134636" x="1752600" y="5245100"/>
          <p14:tracePt t="134724" x="1758950" y="5245100"/>
          <p14:tracePt t="135220" x="1758950" y="5238750"/>
          <p14:tracePt t="135812" x="1758950" y="5232400"/>
          <p14:tracePt t="135819" x="1765300" y="5226050"/>
          <p14:tracePt t="135844" x="1771650" y="5219700"/>
          <p14:tracePt t="135851" x="1778000" y="5219700"/>
          <p14:tracePt t="135861" x="1784350" y="5207000"/>
          <p14:tracePt t="135878" x="1809750" y="5194300"/>
          <p14:tracePt t="135894" x="1847850" y="5175250"/>
          <p14:tracePt t="135911" x="1885950" y="5149850"/>
          <p14:tracePt t="135927" x="1930400" y="5124450"/>
          <p14:tracePt t="135944" x="1981200" y="5092700"/>
          <p14:tracePt t="135961" x="2025650" y="5073650"/>
          <p14:tracePt t="135978" x="2057400" y="5060950"/>
          <p14:tracePt t="135995" x="2095500" y="5029200"/>
          <p14:tracePt t="136011" x="2127250" y="5016500"/>
          <p14:tracePt t="136028" x="2159000" y="5010150"/>
          <p14:tracePt t="136044" x="2190750" y="4997450"/>
          <p14:tracePt t="136061" x="2241550" y="4978400"/>
          <p14:tracePt t="136078" x="2292350" y="4953000"/>
          <p14:tracePt t="136094" x="2349500" y="4940300"/>
          <p14:tracePt t="136111" x="2400300" y="4933950"/>
          <p14:tracePt t="136128" x="2457450" y="4933950"/>
          <p14:tracePt t="136144" x="2533650" y="4933950"/>
          <p14:tracePt t="136161" x="2628900" y="4933950"/>
          <p14:tracePt t="136178" x="2705100" y="4933950"/>
          <p14:tracePt t="136195" x="2768600" y="4933950"/>
          <p14:tracePt t="136211" x="2774950" y="4933950"/>
          <p14:tracePt t="136228" x="2787650" y="4940300"/>
          <p14:tracePt t="136244" x="2813050" y="4940300"/>
          <p14:tracePt t="136261" x="2851150" y="4940300"/>
          <p14:tracePt t="136278" x="2901950" y="4940300"/>
          <p14:tracePt t="136294" x="2933700" y="4940300"/>
          <p14:tracePt t="136311" x="2940050" y="4940300"/>
          <p14:tracePt t="137459" x="2940050" y="4946650"/>
          <p14:tracePt t="137468" x="2933700" y="4946650"/>
          <p14:tracePt t="137478" x="2927350" y="4959350"/>
          <p14:tracePt t="137495" x="2901950" y="4997450"/>
          <p14:tracePt t="137511" x="2857500" y="5060950"/>
          <p14:tracePt t="137528" x="2813050" y="5149850"/>
          <p14:tracePt t="137544" x="2781300" y="5245100"/>
          <p14:tracePt t="137561" x="2755900" y="5340350"/>
          <p14:tracePt t="137578" x="2730500" y="5422900"/>
          <p14:tracePt t="137595" x="2711450" y="5499100"/>
          <p14:tracePt t="137611" x="2711450" y="5518150"/>
          <p14:tracePt t="137628" x="2711450" y="5537200"/>
          <p14:tracePt t="137859" x="2717800" y="5537200"/>
          <p14:tracePt t="137868" x="2724150" y="5530850"/>
          <p14:tracePt t="137878" x="2724150" y="5524500"/>
          <p14:tracePt t="137895" x="2730500" y="5518150"/>
          <p14:tracePt t="137911" x="2730500" y="5505450"/>
          <p14:tracePt t="137928" x="2736850" y="5499100"/>
          <p14:tracePt t="137944" x="2743200" y="5492750"/>
          <p14:tracePt t="137961" x="2743200" y="5486400"/>
          <p14:tracePt t="138084" x="2743200" y="5480050"/>
          <p14:tracePt t="138091" x="2749550" y="5480050"/>
          <p14:tracePt t="138099" x="2755900" y="5480050"/>
          <p14:tracePt t="138111" x="2762250" y="5473700"/>
          <p14:tracePt t="138128" x="2768600" y="5467350"/>
          <p14:tracePt t="138144" x="2768600" y="5461000"/>
          <p14:tracePt t="138161" x="2774950" y="5448300"/>
          <p14:tracePt t="138178" x="2781300" y="5435600"/>
          <p14:tracePt t="138194" x="2781300" y="5429250"/>
          <p14:tracePt t="138211" x="2781300" y="5422900"/>
          <p14:tracePt t="138380" x="2781300" y="5416550"/>
          <p14:tracePt t="138412" x="2781300" y="5410200"/>
          <p14:tracePt t="138420" x="2781300" y="5403850"/>
          <p14:tracePt t="138436" x="2781300" y="5397500"/>
          <p14:tracePt t="138492" x="2781300" y="5391150"/>
          <p14:tracePt t="138524" x="2781300" y="5384800"/>
          <p14:tracePt t="138572" x="2774950" y="5384800"/>
          <p14:tracePt t="138588" x="2768600" y="5384800"/>
          <p14:tracePt t="138596" x="2768600" y="5378450"/>
          <p14:tracePt t="138604" x="2762250" y="5378450"/>
          <p14:tracePt t="138612" x="2755900" y="5378450"/>
          <p14:tracePt t="138628" x="2755900" y="5372100"/>
          <p14:tracePt t="138804" x="2749550" y="5372100"/>
          <p14:tracePt t="138844" x="2743200" y="5372100"/>
          <p14:tracePt t="138852" x="2743200" y="5378450"/>
          <p14:tracePt t="138868" x="2736850" y="5378450"/>
          <p14:tracePt t="138884" x="2736850" y="5384800"/>
          <p14:tracePt t="138894" x="2730500" y="5384800"/>
          <p14:tracePt t="138911" x="2730500" y="5397500"/>
          <p14:tracePt t="138928" x="2724150" y="5403850"/>
          <p14:tracePt t="138979" x="2717800" y="5403850"/>
          <p14:tracePt t="138987" x="2711450" y="5403850"/>
          <p14:tracePt t="139004" x="2711450" y="5410200"/>
          <p14:tracePt t="139012" x="2705100" y="5410200"/>
          <p14:tracePt t="139028" x="2705100" y="5416550"/>
          <p14:tracePt t="139044" x="2698750" y="5416550"/>
          <p14:tracePt t="141844" x="2698750" y="5410200"/>
          <p14:tracePt t="142076" x="2698750" y="5403850"/>
          <p14:tracePt t="142116" x="2698750" y="5397500"/>
          <p14:tracePt t="142124" x="2698750" y="5391150"/>
          <p14:tracePt t="142284" x="2698750" y="5384800"/>
          <p14:tracePt t="142292" x="2705100" y="5384800"/>
          <p14:tracePt t="142307" x="2705100" y="5378450"/>
          <p14:tracePt t="142332" x="2705100" y="5372100"/>
          <p14:tracePt t="142339" x="2705100" y="5365750"/>
          <p14:tracePt t="142356" x="2711450" y="5365750"/>
          <p14:tracePt t="142364" x="2711450" y="5359400"/>
          <p14:tracePt t="142377" x="2711450" y="5353050"/>
          <p14:tracePt t="142748" x="2711450" y="5346700"/>
          <p14:tracePt t="143124" x="2717800" y="5346700"/>
          <p14:tracePt t="143132" x="2717800" y="5340350"/>
          <p14:tracePt t="143144" x="2717800" y="5334000"/>
          <p14:tracePt t="143160" x="2724150" y="5327650"/>
          <p14:tracePt t="143604" x="2724150" y="5334000"/>
          <p14:tracePt t="143612" x="2724150" y="5340350"/>
          <p14:tracePt t="143628" x="2724150" y="5346700"/>
          <p14:tracePt t="143636" x="2724150" y="5353050"/>
          <p14:tracePt t="143645" x="2724150" y="5359400"/>
          <p14:tracePt t="143660" x="2724150" y="5365750"/>
          <p14:tracePt t="144044" x="2724150" y="5372100"/>
          <p14:tracePt t="147699" x="2724150" y="5365750"/>
          <p14:tracePt t="147739" x="2724150" y="5359400"/>
          <p14:tracePt t="149308" x="2717800" y="5359400"/>
          <p14:tracePt t="149748" x="2711450" y="5359400"/>
          <p14:tracePt t="149788" x="2711450" y="5353050"/>
          <p14:tracePt t="149819" x="2711450" y="5346700"/>
          <p14:tracePt t="149988" x="2705100" y="5346700"/>
          <p14:tracePt t="149996" x="2698750" y="5346700"/>
          <p14:tracePt t="150036" x="2692400" y="5346700"/>
          <p14:tracePt t="150084" x="2686050" y="5346700"/>
          <p14:tracePt t="150099" x="2679700" y="5346700"/>
          <p14:tracePt t="150124" x="2673350" y="5346700"/>
          <p14:tracePt t="150139" x="2667000" y="5346700"/>
          <p14:tracePt t="150156" x="2660650" y="5346700"/>
          <p14:tracePt t="150164" x="2654300" y="5346700"/>
          <p14:tracePt t="150176" x="2647950" y="5346700"/>
          <p14:tracePt t="150193" x="2641600" y="5353050"/>
          <p14:tracePt t="150209" x="2635250" y="5359400"/>
          <p14:tracePt t="150227" x="2622550" y="5365750"/>
          <p14:tracePt t="150228" x="2616200" y="5365750"/>
          <p14:tracePt t="150243" x="2609850" y="5372100"/>
          <p14:tracePt t="150259" x="2603500" y="5372100"/>
          <p14:tracePt t="150452" x="2597150" y="5372100"/>
          <p14:tracePt t="150460" x="2590800" y="5372100"/>
          <p14:tracePt t="150492" x="2590800" y="5378450"/>
          <p14:tracePt t="153156" x="2590800" y="5384800"/>
          <p14:tracePt t="153236" x="2590800" y="5391150"/>
          <p14:tracePt t="155428" x="2590800" y="5384800"/>
          <p14:tracePt t="155436" x="2597150" y="5384800"/>
          <p14:tracePt t="155476" x="2597150" y="5378450"/>
          <p14:tracePt t="155484" x="2597150" y="5372100"/>
          <p14:tracePt t="155892" x="2597150" y="5365750"/>
          <p14:tracePt t="156059" x="2597150" y="5359400"/>
          <p14:tracePt t="156628" x="2597150" y="5353050"/>
          <p14:tracePt t="156644" x="2597150" y="5346700"/>
          <p14:tracePt t="156660" x="2597150" y="5340350"/>
          <p14:tracePt t="156691" x="2597150" y="5334000"/>
          <p14:tracePt t="156779" x="2597150" y="5327650"/>
          <p14:tracePt t="156804" x="2597150" y="5321300"/>
          <p14:tracePt t="156812" x="2597150" y="5314950"/>
          <p14:tracePt t="156859" x="2597150" y="5308600"/>
          <p14:tracePt t="156868" x="2590800" y="5308600"/>
          <p14:tracePt t="156876" x="2590800" y="5302250"/>
          <p14:tracePt t="156892" x="2590800" y="5289550"/>
          <p14:tracePt t="156908" x="2584450" y="5283200"/>
          <p14:tracePt t="156925" x="2578100" y="5276850"/>
          <p14:tracePt t="156959" x="2578100" y="5264150"/>
          <p14:tracePt t="157052" x="2571750" y="5264150"/>
          <p14:tracePt t="157060" x="2565400" y="5264150"/>
          <p14:tracePt t="157124" x="2559050" y="5264150"/>
          <p14:tracePt t="157147" x="2552700" y="5264150"/>
          <p14:tracePt t="157179" x="2546350" y="5264150"/>
          <p14:tracePt t="157188" x="2540000" y="5264150"/>
          <p14:tracePt t="157196" x="2540000" y="5270500"/>
          <p14:tracePt t="157219" x="2533650" y="5270500"/>
          <p14:tracePt t="157243" x="2527300" y="5270500"/>
          <p14:tracePt t="162284" x="2527300" y="5276850"/>
          <p14:tracePt t="162332" x="2527300" y="5283200"/>
          <p14:tracePt t="162628" x="2533650" y="5283200"/>
          <p14:tracePt t="162748" x="2533650" y="5289550"/>
          <p14:tracePt t="162764" x="2533650" y="5295900"/>
          <p14:tracePt t="162772" x="2533650" y="5302250"/>
          <p14:tracePt t="162779" x="2540000" y="5302250"/>
          <p14:tracePt t="162791" x="2540000" y="5308600"/>
          <p14:tracePt t="162808" x="2540000" y="5327650"/>
          <p14:tracePt t="162824" x="2527300" y="5365750"/>
          <p14:tracePt t="162841" x="2514600" y="5397500"/>
          <p14:tracePt t="162858" x="2501900" y="5422900"/>
          <p14:tracePt t="162875" x="2489200" y="5461000"/>
          <p14:tracePt t="162891" x="2482850" y="5473700"/>
          <p14:tracePt t="163348" x="2482850" y="5467350"/>
          <p14:tracePt t="163660" x="2482850" y="5461000"/>
          <p14:tracePt t="163676" x="2482850" y="5454650"/>
          <p14:tracePt t="163692" x="2482850" y="5448300"/>
          <p14:tracePt t="163700" x="2482850" y="5441950"/>
          <p14:tracePt t="163709" x="2482850" y="5435600"/>
          <p14:tracePt t="163724" x="2482850" y="5422900"/>
          <p14:tracePt t="163741" x="2495550" y="5403850"/>
          <p14:tracePt t="163758" x="2520950" y="5372100"/>
          <p14:tracePt t="163774" x="2533650" y="5340350"/>
          <p14:tracePt t="163791" x="2546350" y="5314950"/>
          <p14:tracePt t="163808" x="2552700" y="5295900"/>
          <p14:tracePt t="163824" x="2559050" y="5276850"/>
          <p14:tracePt t="163841" x="2565400" y="5270500"/>
          <p14:tracePt t="163858" x="2565400" y="5257800"/>
          <p14:tracePt t="163874" x="2565400" y="5251450"/>
          <p14:tracePt t="163891" x="2565400" y="5245100"/>
          <p14:tracePt t="163908" x="2565400" y="5238750"/>
          <p14:tracePt t="163924" x="2559050" y="5238750"/>
          <p14:tracePt t="163941" x="2546350" y="5232400"/>
          <p14:tracePt t="163958" x="2520950" y="5213350"/>
          <p14:tracePt t="163974" x="2482850" y="5187950"/>
          <p14:tracePt t="163991" x="2444750" y="5168900"/>
          <p14:tracePt t="164008" x="2400300" y="5149850"/>
          <p14:tracePt t="164024" x="2355850" y="5130800"/>
          <p14:tracePt t="164041" x="2317750" y="5118100"/>
          <p14:tracePt t="164058" x="2292350" y="5105400"/>
          <p14:tracePt t="164074" x="2273300" y="5092700"/>
          <p14:tracePt t="164091" x="2241550" y="5092700"/>
          <p14:tracePt t="164108" x="2228850" y="5086350"/>
          <p14:tracePt t="164124" x="2203450" y="5073650"/>
          <p14:tracePt t="164141" x="2178050" y="5060950"/>
          <p14:tracePt t="164157" x="2171700" y="5060950"/>
          <p14:tracePt t="164660" x="2178050" y="5060950"/>
          <p14:tracePt t="164668" x="2184400" y="5060950"/>
          <p14:tracePt t="164684" x="2190750" y="5060950"/>
          <p14:tracePt t="164692" x="2197100" y="5067300"/>
          <p14:tracePt t="164707" x="2203450" y="5073650"/>
          <p14:tracePt t="164724" x="2209800" y="5080000"/>
          <p14:tracePt t="164741" x="2228850" y="5105400"/>
          <p14:tracePt t="164758" x="2247900" y="5130800"/>
          <p14:tracePt t="164774" x="2286000" y="5175250"/>
          <p14:tracePt t="164791" x="2324100" y="5226050"/>
          <p14:tracePt t="164807" x="2393950" y="5302250"/>
          <p14:tracePt t="164824" x="2457450" y="5397500"/>
          <p14:tracePt t="164841" x="2501900" y="5480050"/>
          <p14:tracePt t="164858" x="2533650" y="5556250"/>
          <p14:tracePt t="164875" x="2552700" y="5645150"/>
          <p14:tracePt t="164891" x="2552700" y="5683250"/>
          <p14:tracePt t="164908" x="2552700" y="5715000"/>
          <p14:tracePt t="164924" x="2552700" y="5740400"/>
          <p14:tracePt t="164941" x="2552700" y="5753100"/>
          <p14:tracePt t="164958" x="2552700" y="5759450"/>
          <p14:tracePt t="166788" x="2552700" y="5753100"/>
          <p14:tracePt t="166820" x="2552700" y="5746750"/>
          <p14:tracePt t="166836" x="2552700" y="5740400"/>
          <p14:tracePt t="166852" x="2546350" y="5740400"/>
          <p14:tracePt t="166859" x="2546350" y="5734050"/>
          <p14:tracePt t="166874" x="2546350" y="5727700"/>
          <p14:tracePt t="166891" x="2533650" y="5715000"/>
          <p14:tracePt t="166907" x="2514600" y="5702300"/>
          <p14:tracePt t="166924" x="2482850" y="5689600"/>
          <p14:tracePt t="166940" x="2419350" y="5657850"/>
          <p14:tracePt t="166957" x="2324100" y="5626100"/>
          <p14:tracePt t="166974" x="2178050" y="5562600"/>
          <p14:tracePt t="166991" x="2025650" y="5492750"/>
          <p14:tracePt t="167007" x="1905000" y="5448300"/>
          <p14:tracePt t="167024" x="1816100" y="5410200"/>
          <p14:tracePt t="167040" x="1784350" y="5391150"/>
          <p14:tracePt t="167057" x="1771650" y="5384800"/>
          <p14:tracePt t="167074" x="1771650" y="5372100"/>
          <p14:tracePt t="167091" x="1758950" y="5365750"/>
          <p14:tracePt t="167107" x="1746250" y="5353050"/>
          <p14:tracePt t="167124" x="1727200" y="5334000"/>
          <p14:tracePt t="167140" x="1720850" y="5327650"/>
          <p14:tracePt t="167157" x="1714500" y="5321300"/>
          <p14:tracePt t="167252" x="1714500" y="5314950"/>
          <p14:tracePt t="167267" x="1714500" y="5308600"/>
          <p14:tracePt t="167284" x="1714500" y="5302250"/>
          <p14:tracePt t="167324" x="1714500" y="5295900"/>
          <p14:tracePt t="167331" x="1714500" y="5289550"/>
          <p14:tracePt t="167340" x="1720850" y="5289550"/>
          <p14:tracePt t="167357" x="1727200" y="5289550"/>
          <p14:tracePt t="167374" x="1733550" y="5289550"/>
          <p14:tracePt t="167390" x="1746250" y="5289550"/>
          <p14:tracePt t="167467" x="1746250" y="5295900"/>
          <p14:tracePt t="167475" x="1746250" y="5302250"/>
          <p14:tracePt t="167484" x="1746250" y="5308600"/>
          <p14:tracePt t="167492" x="1746250" y="5314950"/>
          <p14:tracePt t="167507" x="1746250" y="5321300"/>
          <p14:tracePt t="167524" x="1746250" y="5327650"/>
          <p14:tracePt t="167540" x="1746250" y="5334000"/>
          <p14:tracePt t="167557" x="1746250" y="5346700"/>
          <p14:tracePt t="167574" x="1733550" y="5346700"/>
          <p14:tracePt t="167591" x="1720850" y="5359400"/>
          <p14:tracePt t="167607" x="1714500" y="5365750"/>
          <p14:tracePt t="167624" x="1701800" y="5365750"/>
          <p14:tracePt t="167640" x="1689100" y="5372100"/>
          <p14:tracePt t="167657" x="1663700" y="5384800"/>
          <p14:tracePt t="167674" x="1631950" y="5397500"/>
          <p14:tracePt t="167691" x="1581150" y="5410200"/>
          <p14:tracePt t="167707" x="1555750" y="5422900"/>
          <p14:tracePt t="167724" x="1549400" y="5429250"/>
          <p14:tracePt t="167740" x="1530350" y="5435600"/>
          <p14:tracePt t="167757" x="1511300" y="5441950"/>
          <p14:tracePt t="167774" x="1479550" y="5454650"/>
          <p14:tracePt t="167790" x="1441450" y="5461000"/>
          <p14:tracePt t="167807" x="1397000" y="5473700"/>
          <p14:tracePt t="167824" x="1365250" y="5480050"/>
          <p14:tracePt t="167840" x="1346200" y="5486400"/>
          <p14:tracePt t="167857" x="1339850" y="5492750"/>
          <p14:tracePt t="167874" x="1333500" y="5499100"/>
          <p14:tracePt t="167890" x="1333500" y="5505450"/>
          <p14:tracePt t="167907" x="1320800" y="5511800"/>
          <p14:tracePt t="167923" x="1320800" y="5524500"/>
          <p14:tracePt t="167940" x="1320800" y="5537200"/>
          <p14:tracePt t="167957" x="1314450" y="5556250"/>
          <p14:tracePt t="167974" x="1314450" y="5575300"/>
          <p14:tracePt t="167990" x="1314450" y="5594350"/>
          <p14:tracePt t="168007" x="1314450" y="5607050"/>
          <p14:tracePt t="168024" x="1314450" y="5626100"/>
          <p14:tracePt t="168040" x="1314450" y="5632450"/>
          <p14:tracePt t="168057" x="1320800" y="5651500"/>
          <p14:tracePt t="168074" x="1327150" y="5664200"/>
          <p14:tracePt t="168090" x="1339850" y="5676900"/>
          <p14:tracePt t="168107" x="1371600" y="5708650"/>
          <p14:tracePt t="168123" x="1377950" y="5721350"/>
          <p14:tracePt t="168140" x="1397000" y="5734050"/>
          <p14:tracePt t="168157" x="1409700" y="5734050"/>
          <p14:tracePt t="168174" x="1409700" y="5746750"/>
          <p14:tracePt t="168190" x="1422400" y="5746750"/>
          <p14:tracePt t="168207" x="1428750" y="5753100"/>
          <p14:tracePt t="168224" x="1441450" y="5765800"/>
          <p14:tracePt t="168240" x="1454150" y="5772150"/>
          <p14:tracePt t="168257" x="1460500" y="5778500"/>
          <p14:tracePt t="168274" x="1473200" y="5791200"/>
          <p14:tracePt t="168291" x="1492250" y="5803900"/>
          <p14:tracePt t="168307" x="1498600" y="5803900"/>
          <p14:tracePt t="168324" x="1504950" y="5803900"/>
          <p14:tracePt t="168372" x="1511300" y="5803900"/>
          <p14:tracePt t="168388" x="1517650" y="5803900"/>
          <p14:tracePt t="168443" x="1517650" y="5797550"/>
          <p14:tracePt t="168459" x="1517650" y="5791200"/>
          <p14:tracePt t="168476" x="1524000" y="5784850"/>
          <p14:tracePt t="168484" x="1524000" y="5778500"/>
          <p14:tracePt t="168499" x="1530350" y="5778500"/>
          <p14:tracePt t="168508" x="1530350" y="5772150"/>
          <p14:tracePt t="168523" x="1543050" y="5759450"/>
          <p14:tracePt t="168540" x="1587500" y="5727700"/>
          <p14:tracePt t="168557" x="1676400" y="5708650"/>
          <p14:tracePt t="168574" x="1797050" y="5676900"/>
          <p14:tracePt t="168590" x="1917700" y="5651500"/>
          <p14:tracePt t="168607" x="1993900" y="5651500"/>
          <p14:tracePt t="168624" x="2025650" y="5651500"/>
          <p14:tracePt t="168640" x="2038350" y="5645150"/>
          <p14:tracePt t="168657" x="2051050" y="5645150"/>
          <p14:tracePt t="168674" x="2063750" y="5645150"/>
          <p14:tracePt t="168690" x="2127250" y="5645150"/>
          <p14:tracePt t="168707" x="2292350" y="5645150"/>
          <p14:tracePt t="168723" x="2400300" y="5645150"/>
          <p14:tracePt t="168740" x="2457450" y="5664200"/>
          <p14:tracePt t="168757" x="2463800" y="5670550"/>
          <p14:tracePt t="168827" x="2457450" y="5670550"/>
          <p14:tracePt t="168851" x="2451100" y="5670550"/>
          <p14:tracePt t="168859" x="2451100" y="5676900"/>
          <p14:tracePt t="168867" x="2444750" y="5676900"/>
          <p14:tracePt t="168875" x="2438400" y="5676900"/>
          <p14:tracePt t="168890" x="2432050" y="5683250"/>
          <p14:tracePt t="168907" x="2425700" y="5689600"/>
          <p14:tracePt t="168996" x="2419350" y="5689600"/>
          <p14:tracePt t="169004" x="2413000" y="5695950"/>
          <p14:tracePt t="169036" x="2406650" y="5695950"/>
          <p14:tracePt t="169044" x="2406650" y="5702300"/>
          <p14:tracePt t="169059" x="2400300" y="5702300"/>
          <p14:tracePt t="169067" x="2393950" y="5708650"/>
          <p14:tracePt t="169075" x="2387600" y="5708650"/>
          <p14:tracePt t="169099" x="2381250" y="5708650"/>
          <p14:tracePt t="169108" x="2374900" y="5715000"/>
          <p14:tracePt t="169124" x="2355850" y="5721350"/>
          <p14:tracePt t="169140" x="2336800" y="5727700"/>
          <p14:tracePt t="169157" x="2311400" y="5734050"/>
          <p14:tracePt t="169174" x="2286000" y="5746750"/>
          <p14:tracePt t="169190" x="2273300" y="5753100"/>
          <p14:tracePt t="169207" x="2260600" y="5759450"/>
          <p14:tracePt t="169224" x="2247900" y="5759450"/>
          <p14:tracePt t="169268" x="2241550" y="5759450"/>
          <p14:tracePt t="169908" x="2241550" y="5753100"/>
          <p14:tracePt t="170339" x="2247900" y="5753100"/>
          <p14:tracePt t="170348" x="2247900" y="5746750"/>
          <p14:tracePt t="170357" x="2254250" y="5746750"/>
          <p14:tracePt t="170374" x="2273300" y="5740400"/>
          <p14:tracePt t="170390" x="2298700" y="5727700"/>
          <p14:tracePt t="170407" x="2330450" y="5708650"/>
          <p14:tracePt t="170423" x="2355850" y="5695950"/>
          <p14:tracePt t="170440" x="2368550" y="5683250"/>
          <p14:tracePt t="170457" x="2374900" y="5676900"/>
          <p14:tracePt t="173796" x="2381250" y="5676900"/>
          <p14:tracePt t="174604" x="2387600" y="5676900"/>
          <p14:tracePt t="174628" x="2393950" y="5676900"/>
          <p14:tracePt t="174637" x="2400300" y="5676900"/>
          <p14:tracePt t="174644" x="2406650" y="5676900"/>
          <p14:tracePt t="174656" x="2413000" y="5676900"/>
          <p14:tracePt t="174673" x="2419350" y="5676900"/>
          <p14:tracePt t="174689" x="2425700" y="5676900"/>
          <p14:tracePt t="174706" x="2438400" y="5676900"/>
          <p14:tracePt t="174723" x="2451100" y="5676900"/>
          <p14:tracePt t="174740" x="2457450" y="5676900"/>
          <p14:tracePt t="174756" x="2508250" y="5689600"/>
          <p14:tracePt t="174773" x="2628900" y="5721350"/>
          <p14:tracePt t="174789" x="2825750" y="5797550"/>
          <p14:tracePt t="174806" x="3060700" y="5880100"/>
          <p14:tracePt t="174823" x="3308350" y="5969000"/>
          <p14:tracePt t="174839" x="3492500" y="6038850"/>
          <p14:tracePt t="174856" x="3594100" y="6083300"/>
          <p14:tracePt t="174873" x="3625850" y="6115050"/>
          <p14:tracePt t="174890" x="3638550" y="6127750"/>
          <p14:tracePt t="174907" x="3644900" y="6134100"/>
          <p14:tracePt t="174923" x="3651250" y="6191250"/>
          <p14:tracePt t="174939" x="3702050" y="6273800"/>
          <p14:tracePt t="174956" x="3778250" y="6388100"/>
          <p14:tracePt t="174973" x="3879850" y="6515100"/>
          <p14:tracePt t="174989" x="3962400" y="6623050"/>
          <p14:tracePt t="175006" x="4013200" y="6673850"/>
          <p14:tracePt t="175023" x="4032250" y="6705600"/>
          <p14:tracePt t="175039" x="4038600" y="6711950"/>
          <p14:tracePt t="175073" x="4044950" y="6711950"/>
          <p14:tracePt t="175123" x="4051300" y="6711950"/>
          <p14:tracePt t="175155" x="4057650" y="6711950"/>
          <p14:tracePt t="175188" x="4064000" y="6711950"/>
          <p14:tracePt t="175203" x="4064000" y="6705600"/>
          <p14:tracePt t="175212" x="4070350" y="6699250"/>
          <p14:tracePt t="175235" x="4070350" y="6692900"/>
          <p14:tracePt t="175243" x="4070350" y="6686550"/>
          <p14:tracePt t="175256" x="4070350" y="6680200"/>
          <p14:tracePt t="175275" x="4070350" y="6673850"/>
          <p14:tracePt t="175289" x="4070350" y="6667500"/>
          <p14:tracePt t="175306" x="4070350" y="6654800"/>
          <p14:tracePt t="175323" x="4070350" y="6642100"/>
          <p14:tracePt t="175339" x="4070350" y="6629400"/>
          <p14:tracePt t="175356" x="4070350" y="6616700"/>
          <p14:tracePt t="175373" x="4070350" y="6610350"/>
          <p14:tracePt t="175389" x="4070350" y="6584950"/>
          <p14:tracePt t="175406" x="4076700" y="6572250"/>
          <p14:tracePt t="175423" x="4076700" y="6559550"/>
          <p14:tracePt t="175439" x="4076700" y="6553200"/>
          <p14:tracePt t="175456" x="4076700" y="6546850"/>
          <p14:tracePt t="175491" x="4076700" y="6540500"/>
          <p14:tracePt t="175507" x="4076700" y="6534150"/>
          <p14:tracePt t="175531" x="4076700" y="6527800"/>
          <p14:tracePt t="175540" x="4076700" y="6521450"/>
          <p14:tracePt t="175579" x="4076700" y="6515100"/>
          <p14:tracePt t="175595" x="4070350" y="6515100"/>
          <p14:tracePt t="175603" x="4064000" y="6515100"/>
          <p14:tracePt t="175635" x="4064000" y="6508750"/>
          <p14:tracePt t="175659" x="4064000" y="6502400"/>
          <p14:tracePt t="175667" x="4064000" y="6496050"/>
          <p14:tracePt t="175675" x="4057650" y="6496050"/>
          <p14:tracePt t="175689" x="4057650" y="6489700"/>
          <p14:tracePt t="175706" x="4044950" y="6483350"/>
          <p14:tracePt t="175722" x="4032250" y="6483350"/>
          <p14:tracePt t="175740" x="4025900" y="6477000"/>
          <p14:tracePt t="175756" x="4025900" y="6464300"/>
          <p14:tracePt t="175773" x="4013200" y="6457950"/>
          <p14:tracePt t="175789" x="4006850" y="6451600"/>
          <p14:tracePt t="175979" x="4000500" y="6451600"/>
          <p14:tracePt t="176284" x="4000500" y="6445250"/>
          <p14:tracePt t="176307" x="4000500" y="6438900"/>
          <p14:tracePt t="176315" x="4000500" y="6432550"/>
          <p14:tracePt t="176323" x="4000500" y="6426200"/>
          <p14:tracePt t="176339" x="4000500" y="6413500"/>
          <p14:tracePt t="176356" x="3994150" y="6407150"/>
          <p14:tracePt t="178500" x="3987800" y="6407150"/>
          <p14:tracePt t="180068" x="3994150" y="6407150"/>
          <p14:tracePt t="180076" x="4000500" y="6407150"/>
          <p14:tracePt t="180084" x="4019550" y="6407150"/>
          <p14:tracePt t="180092" x="4038600" y="6407150"/>
          <p14:tracePt t="180105" x="4076700" y="6407150"/>
          <p14:tracePt t="180122" x="4178300" y="6407150"/>
          <p14:tracePt t="180139" x="4349750" y="6407150"/>
          <p14:tracePt t="180155" x="4464050" y="6394450"/>
          <p14:tracePt t="180172" x="4584700" y="6375400"/>
          <p14:tracePt t="180188" x="4648200" y="6362700"/>
          <p14:tracePt t="180205" x="4673600" y="6350000"/>
          <p14:tracePt t="180222" x="4686300" y="6343650"/>
          <p14:tracePt t="180260" x="4686300" y="6337300"/>
          <p14:tracePt t="180268" x="4686300" y="6330950"/>
          <p14:tracePt t="180316" x="4679950" y="6330950"/>
          <p14:tracePt t="180332" x="4673600" y="6330950"/>
          <p14:tracePt t="180340" x="4673600" y="6337300"/>
          <p14:tracePt t="180364" x="4667250" y="6337300"/>
          <p14:tracePt t="180379" x="4660900" y="6337300"/>
          <p14:tracePt t="180388" x="4654550" y="6337300"/>
          <p14:tracePt t="180396" x="4654550" y="6343650"/>
          <p14:tracePt t="180405" x="4654550" y="6350000"/>
          <p14:tracePt t="180422" x="4648200" y="6356350"/>
          <p14:tracePt t="180439" x="4641850" y="6356350"/>
          <p14:tracePt t="180456" x="4629150" y="6362700"/>
          <p14:tracePt t="180472" x="4622800" y="6369050"/>
          <p14:tracePt t="180489" x="4616450" y="6375400"/>
          <p14:tracePt t="180505" x="4616450" y="6381750"/>
          <p14:tracePt t="180522" x="4616450" y="6388100"/>
          <p14:tracePt t="180540" x="4616450" y="6394450"/>
          <p14:tracePt t="180555" x="4603750" y="6394450"/>
          <p14:tracePt t="180572" x="4603750" y="6400800"/>
          <p14:tracePt t="180589" x="4603750" y="6407150"/>
          <p14:tracePt t="180915" x="4597400" y="6407150"/>
          <p14:tracePt t="182276" x="4591050" y="6407150"/>
          <p14:tracePt t="182356" x="4584700" y="6407150"/>
          <p14:tracePt t="182364" x="4578350" y="6407150"/>
          <p14:tracePt t="182372" x="4578350" y="6400800"/>
          <p14:tracePt t="182388" x="4572000" y="6400800"/>
          <p14:tracePt t="182405" x="4565650" y="6400800"/>
          <p14:tracePt t="182422" x="4552950" y="6400800"/>
          <p14:tracePt t="182439" x="4540250" y="6400800"/>
          <p14:tracePt t="182455" x="4533900" y="6400800"/>
          <p14:tracePt t="182472" x="4527550" y="6400800"/>
          <p14:tracePt t="182488" x="4514850" y="6400800"/>
          <p14:tracePt t="182505" x="4508500" y="6400800"/>
          <p14:tracePt t="182522" x="4495800" y="6400800"/>
          <p14:tracePt t="182538" x="4489450" y="6400800"/>
          <p14:tracePt t="184235" x="4483100" y="6400800"/>
          <p14:tracePt t="184243" x="4476750" y="6400800"/>
          <p14:tracePt t="184251" x="4470400" y="6400800"/>
          <p14:tracePt t="184267" x="4464050" y="6400800"/>
          <p14:tracePt t="184275" x="4451350" y="6400800"/>
          <p14:tracePt t="184288" x="4445000" y="6400800"/>
          <p14:tracePt t="184305" x="4432300" y="6400800"/>
          <p14:tracePt t="184321" x="4425950" y="6400800"/>
          <p14:tracePt t="184338" x="4419600" y="6400800"/>
          <p14:tracePt t="184355" x="4400550" y="6400800"/>
          <p14:tracePt t="184372" x="4394200" y="6400800"/>
          <p14:tracePt t="184939" x="4394200" y="6394450"/>
          <p14:tracePt t="184956" x="4400550" y="6394450"/>
          <p14:tracePt t="184964" x="4406900" y="6394450"/>
          <p14:tracePt t="184972" x="4413250" y="6388100"/>
          <p14:tracePt t="264251" x="4419600" y="6394450"/>
          <p14:tracePt t="264259" x="4432300" y="6413500"/>
          <p14:tracePt t="264267" x="4438650" y="6451600"/>
          <p14:tracePt t="264277" x="4464050" y="6508750"/>
          <p14:tracePt t="264294" x="4489450" y="6572250"/>
          <p14:tracePt t="264311" x="4502150" y="6591300"/>
          <p14:tracePt t="264328" x="4502150" y="6597650"/>
          <p14:tracePt t="264451" x="4508500" y="6597650"/>
          <p14:tracePt t="264459" x="4514850" y="6597650"/>
          <p14:tracePt t="264483" x="4527550" y="6591300"/>
          <p14:tracePt t="264491" x="4559300" y="6578600"/>
          <p14:tracePt t="264499" x="4616450" y="6559550"/>
          <p14:tracePt t="264511" x="4686300" y="6527800"/>
          <p14:tracePt t="264528" x="4870450" y="6470650"/>
          <p14:tracePt t="264545" x="5080000" y="6388100"/>
          <p14:tracePt t="264561" x="5276850" y="6311900"/>
          <p14:tracePt t="264578" x="5486400" y="6229350"/>
          <p14:tracePt t="264595" x="5810250" y="6115050"/>
          <p14:tracePt t="264611" x="5956300" y="6051550"/>
          <p14:tracePt t="264628" x="6057900" y="6007100"/>
          <p14:tracePt t="264644" x="6121400" y="5988050"/>
          <p14:tracePt t="264661" x="6146800" y="5975350"/>
          <p14:tracePt t="264678" x="6153150" y="5962650"/>
          <p14:tracePt t="264694" x="6153150" y="5956300"/>
          <p14:tracePt t="264711" x="6159500" y="5949950"/>
          <p14:tracePt t="264728" x="6178550" y="5937250"/>
          <p14:tracePt t="264745" x="6242050" y="5918200"/>
          <p14:tracePt t="264761" x="6337300" y="5880100"/>
          <p14:tracePt t="264763" x="6394450" y="5861050"/>
          <p14:tracePt t="264779" x="6464300" y="5835650"/>
          <p14:tracePt t="264795" x="6489700" y="5822950"/>
          <p14:tracePt t="264972" x="6489700" y="581660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ucus Vesiculosus – Male Showing Conceptacles Non-median. Stock Photo,  Picture And Royalty Free Image. Image 118494456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508" y="3239805"/>
            <a:ext cx="4186010" cy="334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8" name="Nadpis 1"/>
          <p:cNvSpPr>
            <a:spLocks noGrp="1"/>
          </p:cNvSpPr>
          <p:nvPr>
            <p:ph type="title"/>
          </p:nvPr>
        </p:nvSpPr>
        <p:spPr>
          <a:xfrm>
            <a:off x="-1822450" y="-161925"/>
            <a:ext cx="7772400" cy="1143000"/>
          </a:xfrm>
        </p:spPr>
        <p:txBody>
          <a:bodyPr/>
          <a:lstStyle/>
          <a:p>
            <a:r>
              <a:rPr lang="cs-CZ" altLang="cs-CZ" sz="2800" b="1">
                <a:latin typeface="Arial" charset="0"/>
                <a:cs typeface="Arial" charset="0"/>
              </a:rPr>
              <a:t>3. Bez rodozměny</a:t>
            </a:r>
          </a:p>
        </p:txBody>
      </p:sp>
      <p:pic>
        <p:nvPicPr>
          <p:cNvPr id="2457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506842"/>
            <a:ext cx="241935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0" name="Rectangle 6"/>
          <p:cNvSpPr>
            <a:spLocks noChangeArrowheads="1"/>
          </p:cNvSpPr>
          <p:nvPr/>
        </p:nvSpPr>
        <p:spPr bwMode="auto">
          <a:xfrm>
            <a:off x="5335198" y="180214"/>
            <a:ext cx="2187575" cy="42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b="1" i="1">
                <a:latin typeface="Arial" charset="0"/>
              </a:rPr>
              <a:t>Fucus </a:t>
            </a:r>
            <a:r>
              <a:rPr lang="cs-CZ" altLang="cs-CZ" sz="2400" b="1">
                <a:latin typeface="Arial" charset="0"/>
              </a:rPr>
              <a:t>sp.</a:t>
            </a:r>
          </a:p>
        </p:txBody>
      </p:sp>
      <p:sp>
        <p:nvSpPr>
          <p:cNvPr id="24582" name="Rectangle 9"/>
          <p:cNvSpPr>
            <a:spLocks noChangeArrowheads="1"/>
          </p:cNvSpPr>
          <p:nvPr/>
        </p:nvSpPr>
        <p:spPr bwMode="auto">
          <a:xfrm>
            <a:off x="2771775" y="1927025"/>
            <a:ext cx="26638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cs-CZ" altLang="cs-CZ" sz="1800" b="1" i="1">
                <a:latin typeface="Arial" charset="0"/>
              </a:rPr>
              <a:t>Receptákulum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1800" b="1" i="1">
                <a:latin typeface="Arial" charset="0"/>
              </a:rPr>
              <a:t>(v nich konceptákula)</a:t>
            </a:r>
            <a:endParaRPr lang="cs-CZ" altLang="cs-CZ" sz="1800" b="1">
              <a:latin typeface="Arial" charset="0"/>
            </a:endParaRPr>
          </a:p>
        </p:txBody>
      </p:sp>
      <p:sp>
        <p:nvSpPr>
          <p:cNvPr id="24583" name="Line 10"/>
          <p:cNvSpPr>
            <a:spLocks noChangeShapeType="1"/>
          </p:cNvSpPr>
          <p:nvPr/>
        </p:nvSpPr>
        <p:spPr bwMode="auto">
          <a:xfrm flipV="1">
            <a:off x="4266069" y="1733735"/>
            <a:ext cx="1313993" cy="1067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4585" name="Rectangle 9"/>
          <p:cNvSpPr>
            <a:spLocks noChangeArrowheads="1"/>
          </p:cNvSpPr>
          <p:nvPr/>
        </p:nvSpPr>
        <p:spPr bwMode="auto">
          <a:xfrm>
            <a:off x="5526087" y="2904152"/>
            <a:ext cx="26638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cs-CZ" altLang="cs-CZ" sz="1800" b="1" i="1">
                <a:latin typeface="Arial" charset="0"/>
              </a:rPr>
              <a:t>Řez receptákulem</a:t>
            </a:r>
            <a:endParaRPr lang="cs-CZ" altLang="cs-CZ" sz="1800" b="1">
              <a:latin typeface="Arial" charset="0"/>
            </a:endParaRPr>
          </a:p>
        </p:txBody>
      </p:sp>
      <p:sp>
        <p:nvSpPr>
          <p:cNvPr id="24586" name="Rectangle 9"/>
          <p:cNvSpPr>
            <a:spLocks noChangeArrowheads="1"/>
          </p:cNvSpPr>
          <p:nvPr/>
        </p:nvSpPr>
        <p:spPr bwMode="auto">
          <a:xfrm>
            <a:off x="3523568" y="3220789"/>
            <a:ext cx="26638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cs-CZ" altLang="cs-CZ" sz="1800" b="1" i="1">
                <a:latin typeface="Arial" charset="0"/>
              </a:rPr>
              <a:t>Konceptákulum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1800" b="1">
              <a:latin typeface="Arial" charset="0"/>
            </a:endParaRPr>
          </a:p>
        </p:txBody>
      </p:sp>
      <p:cxnSp>
        <p:nvCxnSpPr>
          <p:cNvPr id="24591" name="Přímá spojnice se šipkou 22"/>
          <p:cNvCxnSpPr>
            <a:cxnSpLocks noChangeShapeType="1"/>
          </p:cNvCxnSpPr>
          <p:nvPr/>
        </p:nvCxnSpPr>
        <p:spPr bwMode="auto">
          <a:xfrm>
            <a:off x="5437187" y="3411255"/>
            <a:ext cx="409575" cy="439061"/>
          </a:xfrm>
          <a:prstGeom prst="straightConnector1">
            <a:avLst/>
          </a:prstGeom>
          <a:noFill/>
          <a:ln w="25400" algn="ctr">
            <a:solidFill>
              <a:srgbClr val="0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3161506"/>
            <a:ext cx="2943225" cy="2208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260350" y="2596383"/>
            <a:ext cx="2622550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b="1" i="1">
                <a:latin typeface="Arial" charset="0"/>
              </a:rPr>
              <a:t>Sargassum </a:t>
            </a:r>
            <a:r>
              <a:rPr lang="cs-CZ" altLang="cs-CZ" sz="2400" b="1">
                <a:latin typeface="Arial" charset="0"/>
              </a:rPr>
              <a:t>sp.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166"/>
    </mc:Choice>
    <mc:Fallback xmlns="">
      <p:transition spd="slow" advTm="133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3" x="6483350" y="5816600"/>
          <p14:tracePt t="357" x="6477000" y="5816600"/>
          <p14:tracePt t="373" x="6470650" y="5816600"/>
          <p14:tracePt t="612" x="6464300" y="5816600"/>
          <p14:tracePt t="643" x="6457950" y="5816600"/>
          <p14:tracePt t="675" x="6451600" y="5816600"/>
          <p14:tracePt t="691" x="6445250" y="5816600"/>
          <p14:tracePt t="723" x="6445250" y="5822950"/>
          <p14:tracePt t="731" x="6438900" y="5822950"/>
          <p14:tracePt t="924" x="6438900" y="5829300"/>
          <p14:tracePt t="932" x="6432550" y="5829300"/>
          <p14:tracePt t="944" x="6426200" y="5835650"/>
          <p14:tracePt t="961" x="6413500" y="5842000"/>
          <p14:tracePt t="978" x="6407150" y="5842000"/>
          <p14:tracePt t="995" x="6394450" y="5848350"/>
          <p14:tracePt t="1011" x="6388100" y="5848350"/>
          <p14:tracePt t="1060" x="6381750" y="5848350"/>
          <p14:tracePt t="1068" x="6375400" y="5848350"/>
          <p14:tracePt t="1091" x="6369050" y="5854700"/>
          <p14:tracePt t="1099" x="6362700" y="5854700"/>
          <p14:tracePt t="1111" x="6350000" y="5861050"/>
          <p14:tracePt t="1128" x="6299200" y="5861050"/>
          <p14:tracePt t="1144" x="6197600" y="5861050"/>
          <p14:tracePt t="1161" x="5981700" y="5873750"/>
          <p14:tracePt t="1178" x="5594350" y="5873750"/>
          <p14:tracePt t="1195" x="4762500" y="5873750"/>
          <p14:tracePt t="1211" x="4197350" y="5873750"/>
          <p14:tracePt t="1228" x="3670300" y="5867400"/>
          <p14:tracePt t="1244" x="3359150" y="5867400"/>
          <p14:tracePt t="1260" x="3219450" y="5867400"/>
          <p14:tracePt t="1277" x="3187700" y="5867400"/>
          <p14:tracePt t="1294" x="3181350" y="5861050"/>
          <p14:tracePt t="1310" x="3181350" y="5848350"/>
          <p14:tracePt t="1327" x="3181350" y="5835650"/>
          <p14:tracePt t="1344" x="3168650" y="5816600"/>
          <p14:tracePt t="1360" x="3143250" y="5772150"/>
          <p14:tracePt t="1377" x="3092450" y="5702300"/>
          <p14:tracePt t="1394" x="3009900" y="5626100"/>
          <p14:tracePt t="1411" x="2844800" y="5467350"/>
          <p14:tracePt t="1427" x="2743200" y="5391150"/>
          <p14:tracePt t="1444" x="2673350" y="5334000"/>
          <p14:tracePt t="1460" x="2647950" y="5314950"/>
          <p14:tracePt t="1477" x="2641600" y="5308600"/>
          <p14:tracePt t="1539" x="2647950" y="5308600"/>
          <p14:tracePt t="1547" x="2654300" y="5308600"/>
          <p14:tracePt t="1556" x="2660650" y="5308600"/>
          <p14:tracePt t="1564" x="2667000" y="5308600"/>
          <p14:tracePt t="1577" x="2686050" y="5314950"/>
          <p14:tracePt t="1594" x="2749550" y="5321300"/>
          <p14:tracePt t="1611" x="2882900" y="5321300"/>
          <p14:tracePt t="1627" x="3009900" y="5321300"/>
          <p14:tracePt t="1644" x="3149600" y="5321300"/>
          <p14:tracePt t="1660" x="3251200" y="5321300"/>
          <p14:tracePt t="1677" x="3302000" y="5321300"/>
          <p14:tracePt t="1694" x="3314700" y="5321300"/>
          <p14:tracePt t="1711" x="3321050" y="5321300"/>
          <p14:tracePt t="1727" x="3327400" y="5314950"/>
          <p14:tracePt t="1744" x="3359150" y="5302250"/>
          <p14:tracePt t="1760" x="3416300" y="5276850"/>
          <p14:tracePt t="1777" x="3467100" y="5245100"/>
          <p14:tracePt t="1779" x="3498850" y="5232400"/>
          <p14:tracePt t="1795" x="3536950" y="5200650"/>
          <p14:tracePt t="1811" x="3594100" y="5168900"/>
          <p14:tracePt t="1827" x="3644900" y="5130800"/>
          <p14:tracePt t="1844" x="3721100" y="5092700"/>
          <p14:tracePt t="1861" x="3771900" y="5060950"/>
          <p14:tracePt t="1877" x="3803650" y="5035550"/>
          <p14:tracePt t="1894" x="3822700" y="5003800"/>
          <p14:tracePt t="1910" x="3835400" y="4978400"/>
          <p14:tracePt t="1927" x="3841750" y="4972050"/>
          <p14:tracePt t="1944" x="3860800" y="4946650"/>
          <p14:tracePt t="1960" x="3879850" y="4927600"/>
          <p14:tracePt t="1977" x="3898900" y="4908550"/>
          <p14:tracePt t="1994" x="3917950" y="4883150"/>
          <p14:tracePt t="2011" x="3949700" y="4857750"/>
          <p14:tracePt t="2027" x="3962400" y="4851400"/>
          <p14:tracePt t="2044" x="3962400" y="4845050"/>
          <p14:tracePt t="2140" x="3962400" y="4838700"/>
          <p14:tracePt t="2147" x="3968750" y="4838700"/>
          <p14:tracePt t="2156" x="3968750" y="4832350"/>
          <p14:tracePt t="2171" x="3968750" y="4826000"/>
          <p14:tracePt t="2179" x="3975100" y="4819650"/>
          <p14:tracePt t="2194" x="3981450" y="4819650"/>
          <p14:tracePt t="2211" x="3987800" y="4813300"/>
          <p14:tracePt t="2227" x="3987800" y="4800600"/>
          <p14:tracePt t="2244" x="4000500" y="4787900"/>
          <p14:tracePt t="2260" x="4006850" y="4787900"/>
          <p14:tracePt t="3316" x="4006850" y="4781550"/>
          <p14:tracePt t="3659" x="4000500" y="4781550"/>
          <p14:tracePt t="3900" x="3994150" y="4781550"/>
          <p14:tracePt t="3908" x="3987800" y="4781550"/>
          <p14:tracePt t="3948" x="3981450" y="4781550"/>
          <p14:tracePt t="4011" x="3975100" y="4781550"/>
          <p14:tracePt t="4172" x="3975100" y="4775200"/>
          <p14:tracePt t="4204" x="3968750" y="4775200"/>
          <p14:tracePt t="4212" x="3968750" y="4768850"/>
          <p14:tracePt t="4220" x="3962400" y="4768850"/>
          <p14:tracePt t="4228" x="3962400" y="4762500"/>
          <p14:tracePt t="4404" x="3956050" y="4762500"/>
          <p14:tracePt t="4412" x="3956050" y="4756150"/>
          <p14:tracePt t="4419" x="3956050" y="4749800"/>
          <p14:tracePt t="4500" x="3949700" y="4749800"/>
          <p14:tracePt t="4516" x="3949700" y="4743450"/>
          <p14:tracePt t="4524" x="3949700" y="4737100"/>
          <p14:tracePt t="4531" x="3949700" y="4730750"/>
          <p14:tracePt t="4756" x="3949700" y="4724400"/>
          <p14:tracePt t="4780" x="3949700" y="4718050"/>
          <p14:tracePt t="4796" x="3943350" y="4711700"/>
          <p14:tracePt t="4931" x="3937000" y="4711700"/>
          <p14:tracePt t="4939" x="3937000" y="4705350"/>
          <p14:tracePt t="6172" x="3930650" y="4699000"/>
          <p14:tracePt t="6188" x="3930650" y="4692650"/>
          <p14:tracePt t="6204" x="3924300" y="4692650"/>
          <p14:tracePt t="6212" x="3924300" y="4686300"/>
          <p14:tracePt t="6220" x="3917950" y="4679950"/>
          <p14:tracePt t="6229" x="3917950" y="4673600"/>
          <p14:tracePt t="6243" x="3905250" y="4673600"/>
          <p14:tracePt t="6260" x="3898900" y="4673600"/>
          <p14:tracePt t="6283" x="3898900" y="4667250"/>
          <p14:tracePt t="6357" x="3898900" y="4660900"/>
          <p14:tracePt t="6596" x="3892550" y="4660900"/>
          <p14:tracePt t="6635" x="3886200" y="4660900"/>
          <p14:tracePt t="6643" x="3879850" y="4660900"/>
          <p14:tracePt t="7516" x="3873500" y="4660900"/>
          <p14:tracePt t="7524" x="3867150" y="4660900"/>
          <p14:tracePt t="7571" x="3860800" y="4660900"/>
          <p14:tracePt t="7579" x="3854450" y="4660900"/>
          <p14:tracePt t="7604" x="3848100" y="4660900"/>
          <p14:tracePt t="7644" x="3841750" y="4660900"/>
          <p14:tracePt t="7660" x="3835400" y="4660900"/>
          <p14:tracePt t="7668" x="3829050" y="4660900"/>
          <p14:tracePt t="7684" x="3822700" y="4660900"/>
          <p14:tracePt t="7693" x="3816350" y="4660900"/>
          <p14:tracePt t="7710" x="3797300" y="4660900"/>
          <p14:tracePt t="7727" x="3778250" y="4660900"/>
          <p14:tracePt t="7743" x="3771900" y="4660900"/>
          <p14:tracePt t="7760" x="3759200" y="4660900"/>
          <p14:tracePt t="7778" x="3752850" y="4660900"/>
          <p14:tracePt t="7793" x="3746500" y="4648200"/>
          <p14:tracePt t="7810" x="3740150" y="4648200"/>
          <p14:tracePt t="7827" x="3727450" y="4641850"/>
          <p14:tracePt t="7843" x="3714750" y="4635500"/>
          <p14:tracePt t="7860" x="3702050" y="4622800"/>
          <p14:tracePt t="7877" x="3683000" y="4597400"/>
          <p14:tracePt t="7893" x="3657600" y="4559300"/>
          <p14:tracePt t="7910" x="3632200" y="4527550"/>
          <p14:tracePt t="7926" x="3600450" y="4476750"/>
          <p14:tracePt t="7943" x="3562350" y="4413250"/>
          <p14:tracePt t="7960" x="3524250" y="4324350"/>
          <p14:tracePt t="7976" x="3486150" y="4235450"/>
          <p14:tracePt t="7993" x="3435350" y="4102100"/>
          <p14:tracePt t="8010" x="3371850" y="3930650"/>
          <p14:tracePt t="8027" x="3270250" y="3638550"/>
          <p14:tracePt t="8043" x="3200400" y="3429000"/>
          <p14:tracePt t="8060" x="3111500" y="3206750"/>
          <p14:tracePt t="8077" x="3028950" y="2971800"/>
          <p14:tracePt t="8093" x="2933700" y="2749550"/>
          <p14:tracePt t="8110" x="2825750" y="2527300"/>
          <p14:tracePt t="8127" x="2705100" y="2292350"/>
          <p14:tracePt t="8143" x="2578100" y="2063750"/>
          <p14:tracePt t="8160" x="2438400" y="1873250"/>
          <p14:tracePt t="8176" x="2266950" y="1670050"/>
          <p14:tracePt t="8193" x="2038350" y="1390650"/>
          <p14:tracePt t="8210" x="1841500" y="1187450"/>
          <p14:tracePt t="8227" x="1593850" y="1009650"/>
          <p14:tracePt t="8243" x="1454150" y="901700"/>
          <p14:tracePt t="8260" x="1320800" y="793750"/>
          <p14:tracePt t="8276" x="1250950" y="711200"/>
          <p14:tracePt t="8293" x="1225550" y="685800"/>
          <p14:tracePt t="8310" x="1206500" y="673100"/>
          <p14:tracePt t="8326" x="1193800" y="673100"/>
          <p14:tracePt t="8343" x="1168400" y="692150"/>
          <p14:tracePt t="8360" x="1136650" y="742950"/>
          <p14:tracePt t="8376" x="1117600" y="787400"/>
          <p14:tracePt t="8393" x="1098550" y="812800"/>
          <p14:tracePt t="8410" x="1085850" y="825500"/>
          <p14:tracePt t="8427" x="1079500" y="831850"/>
          <p14:tracePt t="8443" x="1079500" y="844550"/>
          <p14:tracePt t="8459" x="1079500" y="850900"/>
          <p14:tracePt t="8476" x="1079500" y="863600"/>
          <p14:tracePt t="8493" x="1079500" y="869950"/>
          <p14:tracePt t="8510" x="1085850" y="901700"/>
          <p14:tracePt t="8526" x="1092200" y="952500"/>
          <p14:tracePt t="8543" x="1104900" y="1003300"/>
          <p14:tracePt t="8560" x="1111250" y="1054100"/>
          <p14:tracePt t="8576" x="1123950" y="1085850"/>
          <p14:tracePt t="8593" x="1130300" y="1104900"/>
          <p14:tracePt t="8610" x="1136650" y="1111250"/>
          <p14:tracePt t="8644" x="1136650" y="1117600"/>
          <p14:tracePt t="8684" x="1136650" y="1123950"/>
          <p14:tracePt t="8716" x="1136650" y="1130300"/>
          <p14:tracePt t="8724" x="1143000" y="1136650"/>
          <p14:tracePt t="8731" x="1143000" y="1143000"/>
          <p14:tracePt t="8743" x="1143000" y="1149350"/>
          <p14:tracePt t="8760" x="1143000" y="1162050"/>
          <p14:tracePt t="8787" x="1143000" y="1168400"/>
          <p14:tracePt t="9188" x="1143000" y="1174750"/>
          <p14:tracePt t="9211" x="1143000" y="1181100"/>
          <p14:tracePt t="9220" x="1143000" y="1187450"/>
          <p14:tracePt t="9236" x="1143000" y="1193800"/>
          <p14:tracePt t="9308" x="1143000" y="1200150"/>
          <p14:tracePt t="9324" x="1143000" y="1206500"/>
          <p14:tracePt t="9331" x="1143000" y="1212850"/>
          <p14:tracePt t="9348" x="1143000" y="1219200"/>
          <p14:tracePt t="9360" x="1143000" y="1225550"/>
          <p14:tracePt t="9376" x="1143000" y="1231900"/>
          <p14:tracePt t="9393" x="1143000" y="1244600"/>
          <p14:tracePt t="9410" x="1143000" y="1263650"/>
          <p14:tracePt t="9427" x="1143000" y="1295400"/>
          <p14:tracePt t="9443" x="1143000" y="1333500"/>
          <p14:tracePt t="9459" x="1143000" y="1371600"/>
          <p14:tracePt t="9476" x="1143000" y="1397000"/>
          <p14:tracePt t="9493" x="1149350" y="1409700"/>
          <p14:tracePt t="9510" x="1149350" y="1416050"/>
          <p14:tracePt t="9571" x="1155700" y="1416050"/>
          <p14:tracePt t="9587" x="1162050" y="1416050"/>
          <p14:tracePt t="9595" x="1162050" y="1422400"/>
          <p14:tracePt t="9604" x="1168400" y="1422400"/>
          <p14:tracePt t="9611" x="1174750" y="1422400"/>
          <p14:tracePt t="9627" x="1181100" y="1428750"/>
          <p14:tracePt t="9643" x="1187450" y="1435100"/>
          <p14:tracePt t="9659" x="1200150" y="1447800"/>
          <p14:tracePt t="9676" x="1206500" y="1447800"/>
          <p14:tracePt t="9693" x="1212850" y="1454150"/>
          <p14:tracePt t="9709" x="1212850" y="1466850"/>
          <p14:tracePt t="9726" x="1219200" y="1479550"/>
          <p14:tracePt t="9743" x="1225550" y="1485900"/>
          <p14:tracePt t="9776" x="1231900" y="1498600"/>
          <p14:tracePt t="10260" x="1231900" y="1504950"/>
          <p14:tracePt t="10268" x="1231900" y="1511300"/>
          <p14:tracePt t="10276" x="1231900" y="1517650"/>
          <p14:tracePt t="10524" x="1225550" y="1517650"/>
          <p14:tracePt t="10548" x="1219200" y="1517650"/>
          <p14:tracePt t="10556" x="1212850" y="1517650"/>
          <p14:tracePt t="10628" x="1206500" y="1517650"/>
          <p14:tracePt t="10724" x="1200150" y="1517650"/>
          <p14:tracePt t="10788" x="1193800" y="1517650"/>
          <p14:tracePt t="10996" x="1193800" y="1511300"/>
          <p14:tracePt t="11172" x="1193800" y="1504950"/>
          <p14:tracePt t="11420" x="1193800" y="1498600"/>
          <p14:tracePt t="11436" x="1187450" y="1498600"/>
          <p14:tracePt t="11796" x="1181100" y="1498600"/>
          <p14:tracePt t="11948" x="1174750" y="1498600"/>
          <p14:tracePt t="11972" x="1174750" y="1492250"/>
          <p14:tracePt t="12020" x="1174750" y="1485900"/>
          <p14:tracePt t="12044" x="1168400" y="1485900"/>
          <p14:tracePt t="12171" x="1168400" y="1479550"/>
          <p14:tracePt t="12252" x="1168400" y="1473200"/>
          <p14:tracePt t="12261" x="1162050" y="1473200"/>
          <p14:tracePt t="12268" x="1155700" y="1473200"/>
          <p14:tracePt t="12684" x="1162050" y="1473200"/>
          <p14:tracePt t="12700" x="1168400" y="1473200"/>
          <p14:tracePt t="12708" x="1174750" y="1473200"/>
          <p14:tracePt t="12716" x="1181100" y="1473200"/>
          <p14:tracePt t="12726" x="1187450" y="1473200"/>
          <p14:tracePt t="12742" x="1193800" y="1466850"/>
          <p14:tracePt t="12759" x="1206500" y="1466850"/>
          <p14:tracePt t="12776" x="1231900" y="1460500"/>
          <p14:tracePt t="12779" x="1244600" y="1460500"/>
          <p14:tracePt t="12792" x="1257300" y="1454150"/>
          <p14:tracePt t="12809" x="1270000" y="1454150"/>
          <p14:tracePt t="12826" x="1282700" y="1454150"/>
          <p14:tracePt t="12843" x="1301750" y="1454150"/>
          <p14:tracePt t="12859" x="1308100" y="1454150"/>
          <p14:tracePt t="12876" x="1320800" y="1454150"/>
          <p14:tracePt t="12892" x="1339850" y="1454150"/>
          <p14:tracePt t="12909" x="1371600" y="1454150"/>
          <p14:tracePt t="12926" x="1377950" y="1454150"/>
          <p14:tracePt t="12942" x="1390650" y="1454150"/>
          <p14:tracePt t="12959" x="1397000" y="1454150"/>
          <p14:tracePt t="12976" x="1403350" y="1454150"/>
          <p14:tracePt t="13100" x="1409700" y="1460500"/>
          <p14:tracePt t="13195" x="1409700" y="1466850"/>
          <p14:tracePt t="13500" x="1409700" y="1473200"/>
          <p14:tracePt t="13524" x="1409700" y="1479550"/>
          <p14:tracePt t="13548" x="1409700" y="1485900"/>
          <p14:tracePt t="13812" x="1409700" y="1492250"/>
          <p14:tracePt t="13820" x="1409700" y="1498600"/>
          <p14:tracePt t="13828" x="1409700" y="1504950"/>
          <p14:tracePt t="13844" x="1409700" y="1511300"/>
          <p14:tracePt t="13860" x="1409700" y="1517650"/>
          <p14:tracePt t="13876" x="1435100" y="1530350"/>
          <p14:tracePt t="13892" x="1460500" y="1543050"/>
          <p14:tracePt t="13909" x="1492250" y="1562100"/>
          <p14:tracePt t="13926" x="1524000" y="1574800"/>
          <p14:tracePt t="13942" x="1543050" y="1587500"/>
          <p14:tracePt t="13959" x="1555750" y="1593850"/>
          <p14:tracePt t="13976" x="1581150" y="1593850"/>
          <p14:tracePt t="13992" x="1600200" y="1600200"/>
          <p14:tracePt t="14009" x="1625600" y="1606550"/>
          <p14:tracePt t="14026" x="1651000" y="1612900"/>
          <p14:tracePt t="14043" x="1695450" y="1619250"/>
          <p14:tracePt t="14059" x="1714500" y="1619250"/>
          <p14:tracePt t="14075" x="1720850" y="1625600"/>
          <p14:tracePt t="14092" x="1739900" y="1625600"/>
          <p14:tracePt t="14109" x="1765300" y="1625600"/>
          <p14:tracePt t="14126" x="1803400" y="1625600"/>
          <p14:tracePt t="14142" x="1828800" y="1625600"/>
          <p14:tracePt t="14159" x="1847850" y="1625600"/>
          <p14:tracePt t="14176" x="1854200" y="1625600"/>
          <p14:tracePt t="14192" x="1866900" y="1625600"/>
          <p14:tracePt t="14209" x="1879600" y="1625600"/>
          <p14:tracePt t="14226" x="1905000" y="1619250"/>
          <p14:tracePt t="14243" x="1924050" y="1619250"/>
          <p14:tracePt t="14259" x="1930400" y="1612900"/>
          <p14:tracePt t="14283" x="1930400" y="1606550"/>
          <p14:tracePt t="14515" x="1924050" y="1606550"/>
          <p14:tracePt t="14539" x="1924050" y="1612900"/>
          <p14:tracePt t="23044" x="1917700" y="1619250"/>
          <p14:tracePt t="23052" x="1905000" y="1619250"/>
          <p14:tracePt t="23060" x="1879600" y="1600200"/>
          <p14:tracePt t="23075" x="1778000" y="1524000"/>
          <p14:tracePt t="23091" x="1644650" y="1441450"/>
          <p14:tracePt t="23108" x="1479550" y="1390650"/>
          <p14:tracePt t="23124" x="1422400" y="1384300"/>
          <p14:tracePt t="23141" x="1416050" y="1384300"/>
          <p14:tracePt t="23174" x="1422400" y="1384300"/>
          <p14:tracePt t="23191" x="1435100" y="1377950"/>
          <p14:tracePt t="23208" x="1454150" y="1377950"/>
          <p14:tracePt t="23224" x="1485900" y="1371600"/>
          <p14:tracePt t="23241" x="1504950" y="1365250"/>
          <p14:tracePt t="23258" x="1517650" y="1365250"/>
          <p14:tracePt t="23274" x="1524000" y="1365250"/>
          <p14:tracePt t="23291" x="1530350" y="1365250"/>
          <p14:tracePt t="23315" x="1536700" y="1365250"/>
          <p14:tracePt t="23324" x="1543050" y="1365250"/>
          <p14:tracePt t="23341" x="1549400" y="1365250"/>
          <p14:tracePt t="23358" x="1549400" y="1371600"/>
          <p14:tracePt t="23374" x="1562100" y="1377950"/>
          <p14:tracePt t="23391" x="1574800" y="1390650"/>
          <p14:tracePt t="23408" x="1581150" y="1390650"/>
          <p14:tracePt t="23424" x="1587500" y="1390650"/>
          <p14:tracePt t="23635" x="1593850" y="1390650"/>
          <p14:tracePt t="23643" x="1600200" y="1390650"/>
          <p14:tracePt t="23651" x="1606550" y="1390650"/>
          <p14:tracePt t="23659" x="1612900" y="1390650"/>
          <p14:tracePt t="23675" x="1651000" y="1390650"/>
          <p14:tracePt t="23691" x="1695450" y="1377950"/>
          <p14:tracePt t="23708" x="1727200" y="1377950"/>
          <p14:tracePt t="23724" x="1784350" y="1403350"/>
          <p14:tracePt t="23741" x="1898650" y="1479550"/>
          <p14:tracePt t="23758" x="2051050" y="1549400"/>
          <p14:tracePt t="23774" x="2184400" y="1606550"/>
          <p14:tracePt t="23791" x="2292350" y="1638300"/>
          <p14:tracePt t="23808" x="2374900" y="1638300"/>
          <p14:tracePt t="23824" x="2489200" y="1638300"/>
          <p14:tracePt t="23841" x="2641600" y="1638300"/>
          <p14:tracePt t="23858" x="2832100" y="1638300"/>
          <p14:tracePt t="23875" x="3175000" y="1587500"/>
          <p14:tracePt t="23891" x="3371850" y="1536700"/>
          <p14:tracePt t="23908" x="3543300" y="1511300"/>
          <p14:tracePt t="23924" x="3721100" y="1479550"/>
          <p14:tracePt t="23941" x="3956050" y="1447800"/>
          <p14:tracePt t="23958" x="4222750" y="1403350"/>
          <p14:tracePt t="23974" x="4483100" y="1358900"/>
          <p14:tracePt t="23991" x="4692650" y="1308100"/>
          <p14:tracePt t="24008" x="4819650" y="1250950"/>
          <p14:tracePt t="24024" x="4857750" y="1212850"/>
          <p14:tracePt t="24041" x="4864100" y="1174750"/>
          <p14:tracePt t="24058" x="4883150" y="1130300"/>
          <p14:tracePt t="24075" x="4927600" y="1060450"/>
          <p14:tracePt t="24091" x="4965700" y="1022350"/>
          <p14:tracePt t="24107" x="5022850" y="984250"/>
          <p14:tracePt t="24124" x="5060950" y="971550"/>
          <p14:tracePt t="24141" x="5086350" y="952500"/>
          <p14:tracePt t="24158" x="5111750" y="933450"/>
          <p14:tracePt t="24174" x="5130800" y="914400"/>
          <p14:tracePt t="24191" x="5168900" y="889000"/>
          <p14:tracePt t="24208" x="5232400" y="869950"/>
          <p14:tracePt t="24224" x="5308600" y="831850"/>
          <p14:tracePt t="24241" x="5372100" y="793750"/>
          <p14:tracePt t="24258" x="5416550" y="755650"/>
          <p14:tracePt t="24275" x="5480050" y="717550"/>
          <p14:tracePt t="24291" x="5524500" y="685800"/>
          <p14:tracePt t="24308" x="5568950" y="673100"/>
          <p14:tracePt t="24324" x="5613400" y="660400"/>
          <p14:tracePt t="24341" x="5657850" y="654050"/>
          <p14:tracePt t="24358" x="5664200" y="647700"/>
          <p14:tracePt t="24374" x="5676900" y="647700"/>
          <p14:tracePt t="24391" x="5689600" y="647700"/>
          <p14:tracePt t="24408" x="5708650" y="647700"/>
          <p14:tracePt t="24424" x="5746750" y="647700"/>
          <p14:tracePt t="24441" x="5765800" y="647700"/>
          <p14:tracePt t="24458" x="5784850" y="647700"/>
          <p14:tracePt t="24474" x="5791200" y="647700"/>
          <p14:tracePt t="24491" x="5803900" y="647700"/>
          <p14:tracePt t="25620" x="5797550" y="647700"/>
          <p14:tracePt t="25651" x="5791200" y="647700"/>
          <p14:tracePt t="25660" x="5784850" y="647700"/>
          <p14:tracePt t="25692" x="5778500" y="647700"/>
          <p14:tracePt t="25788" x="5772150" y="647700"/>
          <p14:tracePt t="25876" x="5765800" y="647700"/>
          <p14:tracePt t="25883" x="5759450" y="647700"/>
          <p14:tracePt t="25916" x="5753100" y="647700"/>
          <p14:tracePt t="25971" x="5746750" y="647700"/>
          <p14:tracePt t="26044" x="5740400" y="647700"/>
          <p14:tracePt t="26180" x="5734050" y="647700"/>
          <p14:tracePt t="26211" x="5727700" y="647700"/>
          <p14:tracePt t="26220" x="5721350" y="647700"/>
          <p14:tracePt t="26235" x="5715000" y="647700"/>
          <p14:tracePt t="26243" x="5708650" y="647700"/>
          <p14:tracePt t="26257" x="5702300" y="647700"/>
          <p14:tracePt t="26274" x="5695950" y="647700"/>
          <p14:tracePt t="26291" x="5600700" y="647700"/>
          <p14:tracePt t="26308" x="5429250" y="635000"/>
          <p14:tracePt t="26324" x="5207000" y="635000"/>
          <p14:tracePt t="26341" x="4927600" y="622300"/>
          <p14:tracePt t="26357" x="4635500" y="622300"/>
          <p14:tracePt t="26375" x="4343400" y="622300"/>
          <p14:tracePt t="26391" x="4051300" y="622300"/>
          <p14:tracePt t="26407" x="3759200" y="622300"/>
          <p14:tracePt t="26424" x="3454400" y="692150"/>
          <p14:tracePt t="26440" x="3155950" y="800100"/>
          <p14:tracePt t="26457" x="2901950" y="908050"/>
          <p14:tracePt t="26474" x="2622550" y="1079500"/>
          <p14:tracePt t="26491" x="2260600" y="1352550"/>
          <p14:tracePt t="26508" x="2108200" y="1485900"/>
          <p14:tracePt t="26524" x="1993900" y="1593850"/>
          <p14:tracePt t="26540" x="1917700" y="1689100"/>
          <p14:tracePt t="26557" x="1873250" y="1778000"/>
          <p14:tracePt t="26574" x="1828800" y="1854200"/>
          <p14:tracePt t="26590" x="1790700" y="1930400"/>
          <p14:tracePt t="26607" x="1746250" y="2012950"/>
          <p14:tracePt t="26624" x="1689100" y="2114550"/>
          <p14:tracePt t="26640" x="1619250" y="2254250"/>
          <p14:tracePt t="26657" x="1543050" y="2381250"/>
          <p14:tracePt t="26674" x="1466850" y="2508250"/>
          <p14:tracePt t="26691" x="1365250" y="2641600"/>
          <p14:tracePt t="26707" x="1327150" y="2698750"/>
          <p14:tracePt t="26724" x="1301750" y="2730500"/>
          <p14:tracePt t="26740" x="1295400" y="2749550"/>
          <p14:tracePt t="26757" x="1289050" y="2755900"/>
          <p14:tracePt t="26803" x="1282700" y="2755900"/>
          <p14:tracePt t="26819" x="1282700" y="2762250"/>
          <p14:tracePt t="26827" x="1276350" y="2762250"/>
          <p14:tracePt t="26840" x="1270000" y="2762250"/>
          <p14:tracePt t="26857" x="1263650" y="2768600"/>
          <p14:tracePt t="26874" x="1263650" y="2774950"/>
          <p14:tracePt t="26956" x="1263650" y="2768600"/>
          <p14:tracePt t="26971" x="1263650" y="2762250"/>
          <p14:tracePt t="26980" x="1263650" y="2749550"/>
          <p14:tracePt t="26990" x="1263650" y="2743200"/>
          <p14:tracePt t="27007" x="1282700" y="2717800"/>
          <p14:tracePt t="27024" x="1295400" y="2692400"/>
          <p14:tracePt t="27040" x="1320800" y="2654300"/>
          <p14:tracePt t="27057" x="1346200" y="2609850"/>
          <p14:tracePt t="27074" x="1365250" y="2584450"/>
          <p14:tracePt t="27091" x="1371600" y="2559050"/>
          <p14:tracePt t="27107" x="1377950" y="2552700"/>
          <p14:tracePt t="27124" x="1377950" y="2540000"/>
          <p14:tracePt t="27157" x="1377950" y="2533650"/>
          <p14:tracePt t="28020" x="1377950" y="2527300"/>
          <p14:tracePt t="28028" x="1377950" y="2520950"/>
          <p14:tracePt t="28036" x="1384300" y="2514600"/>
          <p14:tracePt t="28044" x="1397000" y="2514600"/>
          <p14:tracePt t="28057" x="1416050" y="2501900"/>
          <p14:tracePt t="28074" x="1562100" y="2432050"/>
          <p14:tracePt t="28091" x="2114550" y="2216150"/>
          <p14:tracePt t="28107" x="2755900" y="1943100"/>
          <p14:tracePt t="28124" x="3498850" y="1625600"/>
          <p14:tracePt t="28141" x="4171950" y="1314450"/>
          <p14:tracePt t="28158" x="4597400" y="1098550"/>
          <p14:tracePt t="28174" x="4838700" y="946150"/>
          <p14:tracePt t="28190" x="4959350" y="857250"/>
          <p14:tracePt t="28207" x="5003800" y="831850"/>
          <p14:tracePt t="28224" x="5022850" y="825500"/>
          <p14:tracePt t="28240" x="5041900" y="825500"/>
          <p14:tracePt t="28257" x="5111750" y="812800"/>
          <p14:tracePt t="28274" x="5181600" y="812800"/>
          <p14:tracePt t="28276" x="5200650" y="806450"/>
          <p14:tracePt t="28290" x="5245100" y="787400"/>
          <p14:tracePt t="28307" x="5295900" y="774700"/>
          <p14:tracePt t="28324" x="5384800" y="749300"/>
          <p14:tracePt t="28340" x="5543550" y="711200"/>
          <p14:tracePt t="28357" x="5727700" y="679450"/>
          <p14:tracePt t="28374" x="5886450" y="641350"/>
          <p14:tracePt t="28390" x="5981700" y="596900"/>
          <p14:tracePt t="28407" x="6038850" y="565150"/>
          <p14:tracePt t="28424" x="6045200" y="546100"/>
          <p14:tracePt t="28440" x="6045200" y="533400"/>
          <p14:tracePt t="28491" x="6038850" y="539750"/>
          <p14:tracePt t="28499" x="6032500" y="552450"/>
          <p14:tracePt t="28508" x="6026150" y="565150"/>
          <p14:tracePt t="28524" x="5994400" y="615950"/>
          <p14:tracePt t="28540" x="5981700" y="660400"/>
          <p14:tracePt t="28557" x="5969000" y="673100"/>
          <p14:tracePt t="28574" x="5969000" y="685800"/>
          <p14:tracePt t="28590" x="5956300" y="692150"/>
          <p14:tracePt t="28624" x="5956300" y="698500"/>
          <p14:tracePt t="28640" x="5956300" y="704850"/>
          <p14:tracePt t="28657" x="5956300" y="711200"/>
          <p14:tracePt t="28674" x="5949950" y="711200"/>
          <p14:tracePt t="28691" x="5937250" y="723900"/>
          <p14:tracePt t="28707" x="5930900" y="730250"/>
          <p14:tracePt t="28755" x="5924550" y="730250"/>
          <p14:tracePt t="28796" x="5924550" y="723900"/>
          <p14:tracePt t="29324" x="5918200" y="723900"/>
          <p14:tracePt t="29331" x="5918200" y="717550"/>
          <p14:tracePt t="29364" x="5918200" y="711200"/>
          <p14:tracePt t="29371" x="5918200" y="704850"/>
          <p14:tracePt t="29379" x="5911850" y="704850"/>
          <p14:tracePt t="29390" x="5905500" y="704850"/>
          <p14:tracePt t="29716" x="5905500" y="698500"/>
          <p14:tracePt t="29740" x="5905500" y="692150"/>
          <p14:tracePt t="29756" x="5899150" y="692150"/>
          <p14:tracePt t="29764" x="5899150" y="685800"/>
          <p14:tracePt t="30276" x="5892800" y="685800"/>
          <p14:tracePt t="30540" x="5886450" y="685800"/>
          <p14:tracePt t="30556" x="5880100" y="685800"/>
          <p14:tracePt t="30564" x="5873750" y="685800"/>
          <p14:tracePt t="30574" x="5867400" y="685800"/>
          <p14:tracePt t="30590" x="5854700" y="685800"/>
          <p14:tracePt t="30607" x="5848350" y="685800"/>
          <p14:tracePt t="30624" x="5822950" y="685800"/>
          <p14:tracePt t="30640" x="5759450" y="704850"/>
          <p14:tracePt t="30657" x="5638800" y="730250"/>
          <p14:tracePt t="30674" x="5499100" y="768350"/>
          <p14:tracePt t="30691" x="5187950" y="831850"/>
          <p14:tracePt t="30707" x="4965700" y="876300"/>
          <p14:tracePt t="30724" x="4787900" y="914400"/>
          <p14:tracePt t="30740" x="4616450" y="965200"/>
          <p14:tracePt t="30757" x="4451350" y="1047750"/>
          <p14:tracePt t="30773" x="4305300" y="1123950"/>
          <p14:tracePt t="30790" x="4152900" y="1225550"/>
          <p14:tracePt t="30807" x="4006850" y="1339850"/>
          <p14:tracePt t="30824" x="3867150" y="1466850"/>
          <p14:tracePt t="30840" x="3733800" y="1625600"/>
          <p14:tracePt t="30857" x="3606800" y="1790700"/>
          <p14:tracePt t="30874" x="3486150" y="1974850"/>
          <p14:tracePt t="30890" x="3359150" y="2165350"/>
          <p14:tracePt t="30907" x="3200400" y="2470150"/>
          <p14:tracePt t="30923" x="3105150" y="2692400"/>
          <p14:tracePt t="30940" x="3022600" y="2901950"/>
          <p14:tracePt t="30957" x="2952750" y="3079750"/>
          <p14:tracePt t="30973" x="2889250" y="3213100"/>
          <p14:tracePt t="30990" x="2825750" y="3302000"/>
          <p14:tracePt t="31007" x="2774950" y="3390900"/>
          <p14:tracePt t="31023" x="2730500" y="3479800"/>
          <p14:tracePt t="31040" x="2686050" y="3556000"/>
          <p14:tracePt t="31057" x="2654300" y="3644900"/>
          <p14:tracePt t="31073" x="2616200" y="3740150"/>
          <p14:tracePt t="31090" x="2565400" y="3854450"/>
          <p14:tracePt t="31106" x="2476500" y="4044950"/>
          <p14:tracePt t="31123" x="2425700" y="4191000"/>
          <p14:tracePt t="31140" x="2381250" y="4318000"/>
          <p14:tracePt t="31157" x="2343150" y="4400550"/>
          <p14:tracePt t="31173" x="2324100" y="4451350"/>
          <p14:tracePt t="31190" x="2311400" y="4476750"/>
          <p14:tracePt t="31207" x="2311400" y="4495800"/>
          <p14:tracePt t="31224" x="2311400" y="4502150"/>
          <p14:tracePt t="31315" x="2317750" y="4502150"/>
          <p14:tracePt t="31347" x="2324100" y="4502150"/>
          <p14:tracePt t="31355" x="2330450" y="4502150"/>
          <p14:tracePt t="31363" x="2336800" y="4502150"/>
          <p14:tracePt t="31374" x="2343150" y="4502150"/>
          <p14:tracePt t="31390" x="2355850" y="4502150"/>
          <p14:tracePt t="31407" x="2393950" y="4502150"/>
          <p14:tracePt t="31424" x="2444750" y="4495800"/>
          <p14:tracePt t="31440" x="2495550" y="4470400"/>
          <p14:tracePt t="31457" x="2527300" y="4445000"/>
          <p14:tracePt t="31474" x="2546350" y="4419600"/>
          <p14:tracePt t="31490" x="2565400" y="4400550"/>
          <p14:tracePt t="31507" x="2571750" y="4381500"/>
          <p14:tracePt t="31524" x="2584450" y="4368800"/>
          <p14:tracePt t="31540" x="2597150" y="4368800"/>
          <p14:tracePt t="31557" x="2603500" y="4362450"/>
          <p14:tracePt t="31574" x="2609850" y="4356100"/>
          <p14:tracePt t="31590" x="2622550" y="4349750"/>
          <p14:tracePt t="31607" x="2628900" y="4343400"/>
          <p14:tracePt t="31675" x="2635250" y="4343400"/>
          <p14:tracePt t="31708" x="2641600" y="4343400"/>
          <p14:tracePt t="31715" x="2647950" y="4343400"/>
          <p14:tracePt t="31731" x="2654300" y="4343400"/>
          <p14:tracePt t="31747" x="2660650" y="4343400"/>
          <p14:tracePt t="31835" x="2667000" y="4343400"/>
          <p14:tracePt t="31843" x="2667000" y="4337050"/>
          <p14:tracePt t="31851" x="2673350" y="4337050"/>
          <p14:tracePt t="31867" x="2673350" y="4330700"/>
          <p14:tracePt t="31875" x="2679700" y="4330700"/>
          <p14:tracePt t="31891" x="2686050" y="4330700"/>
          <p14:tracePt t="31907" x="2692400" y="4324350"/>
          <p14:tracePt t="31923" x="2705100" y="4324350"/>
          <p14:tracePt t="31940" x="2711450" y="4318000"/>
          <p14:tracePt t="31957" x="2724150" y="4318000"/>
          <p14:tracePt t="31973" x="2743200" y="4311650"/>
          <p14:tracePt t="31990" x="2755900" y="4311650"/>
          <p14:tracePt t="32007" x="2768600" y="4311650"/>
          <p14:tracePt t="32023" x="2800350" y="4311650"/>
          <p14:tracePt t="32040" x="2838450" y="4318000"/>
          <p14:tracePt t="32057" x="2857500" y="4330700"/>
          <p14:tracePt t="32073" x="2870200" y="4337050"/>
          <p14:tracePt t="32090" x="2876550" y="4337050"/>
          <p14:tracePt t="32276" x="2876550" y="4343400"/>
          <p14:tracePt t="32284" x="2882900" y="4343400"/>
          <p14:tracePt t="32292" x="2882900" y="4349750"/>
          <p14:tracePt t="32308" x="2889250" y="4349750"/>
          <p14:tracePt t="32325" x="2889250" y="4356100"/>
          <p14:tracePt t="32340" x="2895600" y="4362450"/>
          <p14:tracePt t="32357" x="2901950" y="4368800"/>
          <p14:tracePt t="32374" x="2901950" y="4375150"/>
          <p14:tracePt t="32390" x="2908300" y="4381500"/>
          <p14:tracePt t="32407" x="2914650" y="4387850"/>
          <p14:tracePt t="32440" x="2921000" y="4387850"/>
          <p14:tracePt t="32457" x="2927350" y="4387850"/>
          <p14:tracePt t="32473" x="2933700" y="4387850"/>
          <p14:tracePt t="32723" x="2933700" y="4381500"/>
          <p14:tracePt t="32731" x="2933700" y="4375150"/>
          <p14:tracePt t="32740" x="2933700" y="4368800"/>
          <p14:tracePt t="32757" x="2927350" y="4343400"/>
          <p14:tracePt t="32773" x="2921000" y="4305300"/>
          <p14:tracePt t="32790" x="2908300" y="4254500"/>
          <p14:tracePt t="32808" x="2895600" y="4210050"/>
          <p14:tracePt t="32823" x="2889250" y="4165600"/>
          <p14:tracePt t="32840" x="2882900" y="4114800"/>
          <p14:tracePt t="32858" x="2870200" y="4070350"/>
          <p14:tracePt t="32873" x="2863850" y="4038600"/>
          <p14:tracePt t="32890" x="2857500" y="4013200"/>
          <p14:tracePt t="32907" x="2844800" y="3987800"/>
          <p14:tracePt t="32923" x="2838450" y="3981450"/>
          <p14:tracePt t="32940" x="2838450" y="3968750"/>
          <p14:tracePt t="32957" x="2832100" y="3949700"/>
          <p14:tracePt t="32973" x="2832100" y="3924300"/>
          <p14:tracePt t="32990" x="2825750" y="3892550"/>
          <p14:tracePt t="33007" x="2819400" y="3867150"/>
          <p14:tracePt t="33023" x="2813050" y="3835400"/>
          <p14:tracePt t="33040" x="2806700" y="3803650"/>
          <p14:tracePt t="33057" x="2800350" y="3759200"/>
          <p14:tracePt t="33073" x="2794000" y="3721100"/>
          <p14:tracePt t="33090" x="2787650" y="3670300"/>
          <p14:tracePt t="33107" x="2774950" y="3594100"/>
          <p14:tracePt t="33123" x="2768600" y="3556000"/>
          <p14:tracePt t="33140" x="2762250" y="3543300"/>
          <p14:tracePt t="33157" x="2762250" y="3524250"/>
          <p14:tracePt t="33173" x="2762250" y="3511550"/>
          <p14:tracePt t="33190" x="2762250" y="3498850"/>
          <p14:tracePt t="33299" x="2762250" y="3492500"/>
          <p14:tracePt t="33331" x="2762250" y="3486150"/>
          <p14:tracePt t="33347" x="2762250" y="3479800"/>
          <p14:tracePt t="33363" x="2762250" y="3473450"/>
          <p14:tracePt t="33371" x="2762250" y="3467100"/>
          <p14:tracePt t="33379" x="2762250" y="3460750"/>
          <p14:tracePt t="33395" x="2762250" y="3454400"/>
          <p14:tracePt t="33407" x="2762250" y="3448050"/>
          <p14:tracePt t="33423" x="2762250" y="3441700"/>
          <p14:tracePt t="33440" x="2762250" y="3435350"/>
          <p14:tracePt t="33483" x="2762250" y="3429000"/>
          <p14:tracePt t="33499" x="2762250" y="3422650"/>
          <p14:tracePt t="33508" x="2762250" y="3416300"/>
          <p14:tracePt t="33515" x="2762250" y="3409950"/>
          <p14:tracePt t="33524" x="2762250" y="3403600"/>
          <p14:tracePt t="33540" x="2762250" y="3384550"/>
          <p14:tracePt t="33556" x="2762250" y="3340100"/>
          <p14:tracePt t="33573" x="2762250" y="3289300"/>
          <p14:tracePt t="33590" x="2762250" y="3232150"/>
          <p14:tracePt t="33606" x="2762250" y="3168650"/>
          <p14:tracePt t="33623" x="2762250" y="3117850"/>
          <p14:tracePt t="33640" x="2762250" y="3086100"/>
          <p14:tracePt t="33657" x="2755900" y="3054350"/>
          <p14:tracePt t="33673" x="2749550" y="3041650"/>
          <p14:tracePt t="33690" x="2749550" y="3035300"/>
          <p14:tracePt t="33724" x="2749550" y="3028950"/>
          <p14:tracePt t="33740" x="2749550" y="3016250"/>
          <p14:tracePt t="33756" x="2743200" y="3009900"/>
          <p14:tracePt t="33773" x="2743200" y="2997200"/>
          <p14:tracePt t="33790" x="2743200" y="2990850"/>
          <p14:tracePt t="33965" x="2743200" y="2984500"/>
          <p14:tracePt t="34852" x="2743200" y="2990850"/>
          <p14:tracePt t="34876" x="2743200" y="2997200"/>
          <p14:tracePt t="34908" x="2743200" y="3003550"/>
          <p14:tracePt t="34916" x="2743200" y="3009900"/>
          <p14:tracePt t="35020" x="2743200" y="3016250"/>
          <p14:tracePt t="35036" x="2743200" y="3022600"/>
          <p14:tracePt t="35044" x="2743200" y="3028950"/>
          <p14:tracePt t="35057" x="2743200" y="3035300"/>
          <p14:tracePt t="35073" x="2743200" y="3041650"/>
          <p14:tracePt t="38628" x="2743200" y="3035300"/>
          <p14:tracePt t="38644" x="2743200" y="3028950"/>
          <p14:tracePt t="38668" x="2736850" y="3028950"/>
          <p14:tracePt t="40219" x="2736850" y="3022600"/>
          <p14:tracePt t="40227" x="2736850" y="3016250"/>
          <p14:tracePt t="40291" x="2736850" y="3009900"/>
          <p14:tracePt t="40315" x="2736850" y="3003550"/>
          <p14:tracePt t="40348" x="2736850" y="2997200"/>
          <p14:tracePt t="40356" x="2736850" y="2990850"/>
          <p14:tracePt t="40404" x="2736850" y="2984500"/>
          <p14:tracePt t="40435" x="2730500" y="2984500"/>
          <p14:tracePt t="40467" x="2730500" y="2978150"/>
          <p14:tracePt t="40556" x="2724150" y="2978150"/>
          <p14:tracePt t="40620" x="2717800" y="2978150"/>
          <p14:tracePt t="40652" x="2711450" y="2978150"/>
          <p14:tracePt t="40668" x="2711450" y="2984500"/>
          <p14:tracePt t="40684" x="2705100" y="2984500"/>
          <p14:tracePt t="40731" x="2705100" y="2990850"/>
          <p14:tracePt t="40859" x="2705100" y="2997200"/>
          <p14:tracePt t="40876" x="2705100" y="3003550"/>
          <p14:tracePt t="40884" x="2705100" y="3009900"/>
          <p14:tracePt t="40899" x="2705100" y="3016250"/>
          <p14:tracePt t="40908" x="2698750" y="3016250"/>
          <p14:tracePt t="40922" x="2698750" y="3022600"/>
          <p14:tracePt t="40939" x="2698750" y="3035300"/>
          <p14:tracePt t="40955" x="2698750" y="3048000"/>
          <p14:tracePt t="40989" x="2698750" y="3054350"/>
          <p14:tracePt t="41006" x="2692400" y="3060700"/>
          <p14:tracePt t="41022" x="2686050" y="3067050"/>
          <p14:tracePt t="41556" x="2686050" y="3060700"/>
          <p14:tracePt t="44380" x="2686050" y="3067050"/>
          <p14:tracePt t="44508" x="2686050" y="3073400"/>
          <p14:tracePt t="44516" x="2686050" y="3079750"/>
          <p14:tracePt t="44524" x="2686050" y="3086100"/>
          <p14:tracePt t="44540" x="2686050" y="3092450"/>
          <p14:tracePt t="44555" x="2686050" y="3105150"/>
          <p14:tracePt t="44572" x="2686050" y="3117850"/>
          <p14:tracePt t="44589" x="2686050" y="3124200"/>
          <p14:tracePt t="44605" x="2686050" y="3143250"/>
          <p14:tracePt t="44622" x="2686050" y="3162300"/>
          <p14:tracePt t="44639" x="2686050" y="3187700"/>
          <p14:tracePt t="44655" x="2686050" y="3219450"/>
          <p14:tracePt t="44672" x="2686050" y="3263900"/>
          <p14:tracePt t="44689" x="2686050" y="3321050"/>
          <p14:tracePt t="44705" x="2686050" y="3409950"/>
          <p14:tracePt t="44722" x="2686050" y="3530600"/>
          <p14:tracePt t="44739" x="2686050" y="3746500"/>
          <p14:tracePt t="44755" x="2686050" y="3911600"/>
          <p14:tracePt t="44772" x="2686050" y="4064000"/>
          <p14:tracePt t="44789" x="2679700" y="4216400"/>
          <p14:tracePt t="44805" x="2679700" y="4381500"/>
          <p14:tracePt t="44822" x="2660650" y="4540250"/>
          <p14:tracePt t="44839" x="2628900" y="4679950"/>
          <p14:tracePt t="44855" x="2597150" y="4781550"/>
          <p14:tracePt t="44872" x="2578100" y="4845050"/>
          <p14:tracePt t="44889" x="2565400" y="4870450"/>
          <p14:tracePt t="44905" x="2552700" y="4876800"/>
          <p14:tracePt t="44921" x="2552700" y="4883150"/>
          <p14:tracePt t="45147" x="2559050" y="4883150"/>
          <p14:tracePt t="45155" x="2559050" y="4876800"/>
          <p14:tracePt t="45163" x="2565400" y="4870450"/>
          <p14:tracePt t="45171" x="2578100" y="4864100"/>
          <p14:tracePt t="45188" x="2597150" y="4845050"/>
          <p14:tracePt t="45205" x="2622550" y="4826000"/>
          <p14:tracePt t="45221" x="2647950" y="4806950"/>
          <p14:tracePt t="45238" x="2673350" y="4787900"/>
          <p14:tracePt t="45255" x="2698750" y="4768850"/>
          <p14:tracePt t="45271" x="2711450" y="4762500"/>
          <p14:tracePt t="45288" x="2717800" y="4756150"/>
          <p14:tracePt t="45323" x="2717800" y="4749800"/>
          <p14:tracePt t="45338" x="2717800" y="4743450"/>
          <p14:tracePt t="45356" x="2724150" y="4743450"/>
          <p14:tracePt t="45372" x="2724150" y="4730750"/>
          <p14:tracePt t="45388" x="2730500" y="4730750"/>
          <p14:tracePt t="45406" x="2730500" y="4718050"/>
          <p14:tracePt t="45421" x="2730500" y="4705350"/>
          <p14:tracePt t="45438" x="2736850" y="4692650"/>
          <p14:tracePt t="45455" x="2736850" y="4686300"/>
          <p14:tracePt t="45472" x="2743200" y="4679950"/>
          <p14:tracePt t="45488" x="2749550" y="4667250"/>
          <p14:tracePt t="45505" x="2755900" y="4654550"/>
          <p14:tracePt t="45521" x="2762250" y="4654550"/>
          <p14:tracePt t="45539" x="2762250" y="4648200"/>
          <p14:tracePt t="45555" x="2768600" y="4635500"/>
          <p14:tracePt t="45571" x="2768600" y="4622800"/>
          <p14:tracePt t="45635" x="2768600" y="4616450"/>
          <p14:tracePt t="45643" x="2768600" y="4610100"/>
          <p14:tracePt t="45655" x="2768600" y="4603750"/>
          <p14:tracePt t="45671" x="2768600" y="4584700"/>
          <p14:tracePt t="45688" x="2768600" y="4572000"/>
          <p14:tracePt t="45705" x="2768600" y="4552950"/>
          <p14:tracePt t="45721" x="2768600" y="4527550"/>
          <p14:tracePt t="45739" x="2768600" y="4489450"/>
          <p14:tracePt t="45755" x="2768600" y="4470400"/>
          <p14:tracePt t="45771" x="2768600" y="4451350"/>
          <p14:tracePt t="45788" x="2768600" y="4438650"/>
          <p14:tracePt t="45805" x="2768600" y="4425950"/>
          <p14:tracePt t="45822" x="2768600" y="4413250"/>
          <p14:tracePt t="45838" x="2768600" y="4406900"/>
          <p14:tracePt t="45856" x="2768600" y="4400550"/>
          <p14:tracePt t="46420" x="2768600" y="4394200"/>
          <p14:tracePt t="46691" x="2768600" y="4387850"/>
          <p14:tracePt t="46724" x="2774950" y="4387850"/>
          <p14:tracePt t="46867" x="2774950" y="4381500"/>
          <p14:tracePt t="46875" x="2781300" y="4381500"/>
          <p14:tracePt t="46883" x="2787650" y="4381500"/>
          <p14:tracePt t="46891" x="2794000" y="4381500"/>
          <p14:tracePt t="46905" x="2794000" y="4375150"/>
          <p14:tracePt t="46921" x="2800350" y="4375150"/>
          <p14:tracePt t="46938" x="2800350" y="4368800"/>
          <p14:tracePt t="47059" x="2806700" y="4368800"/>
          <p14:tracePt t="47076" x="2806700" y="4362450"/>
          <p14:tracePt t="47083" x="2813050" y="4362450"/>
          <p14:tracePt t="47091" x="2819400" y="4362450"/>
          <p14:tracePt t="47105" x="2819400" y="4356100"/>
          <p14:tracePt t="47121" x="2825750" y="4349750"/>
          <p14:tracePt t="47139" x="2844800" y="4349750"/>
          <p14:tracePt t="47155" x="2844800" y="4343400"/>
          <p14:tracePt t="47171" x="2851150" y="4343400"/>
          <p14:tracePt t="47188" x="2857500" y="4343400"/>
          <p14:tracePt t="47205" x="2857500" y="4337050"/>
          <p14:tracePt t="47221" x="2870200" y="4337050"/>
          <p14:tracePt t="50900" x="2870200" y="4343400"/>
          <p14:tracePt t="50916" x="2876550" y="4349750"/>
          <p14:tracePt t="50923" x="2876550" y="4356100"/>
          <p14:tracePt t="50938" x="2876550" y="4362450"/>
          <p14:tracePt t="50954" x="2876550" y="4368800"/>
          <p14:tracePt t="50971" x="2876550" y="4381500"/>
          <p14:tracePt t="51035" x="2882900" y="4387850"/>
          <p14:tracePt t="51051" x="2882900" y="4394200"/>
          <p14:tracePt t="51059" x="2882900" y="4400550"/>
          <p14:tracePt t="51071" x="2882900" y="4406900"/>
          <p14:tracePt t="51088" x="2882900" y="4419600"/>
          <p14:tracePt t="51104" x="2889250" y="4425950"/>
          <p14:tracePt t="51121" x="2895600" y="4445000"/>
          <p14:tracePt t="51138" x="2895600" y="4464050"/>
          <p14:tracePt t="51155" x="2895600" y="4476750"/>
          <p14:tracePt t="51251" x="2895600" y="4483100"/>
          <p14:tracePt t="51260" x="2895600" y="4489450"/>
          <p14:tracePt t="51284" x="2895600" y="4495800"/>
          <p14:tracePt t="52532" x="2895600" y="4489450"/>
          <p14:tracePt t="52572" x="2895600" y="4483100"/>
          <p14:tracePt t="52731" x="2895600" y="4476750"/>
          <p14:tracePt t="52756" x="2895600" y="4470400"/>
          <p14:tracePt t="54220" x="2895600" y="4476750"/>
          <p14:tracePt t="54228" x="2895600" y="4483100"/>
          <p14:tracePt t="54237" x="2889250" y="4483100"/>
          <p14:tracePt t="54254" x="2889250" y="4489450"/>
          <p14:tracePt t="54270" x="2889250" y="4495800"/>
          <p14:tracePt t="54287" x="2889250" y="4502150"/>
          <p14:tracePt t="54304" x="2889250" y="4508500"/>
          <p14:tracePt t="54321" x="2889250" y="4514850"/>
          <p14:tracePt t="54337" x="2889250" y="4527550"/>
          <p14:tracePt t="54339" x="2882900" y="4527550"/>
          <p14:tracePt t="54354" x="2882900" y="4533900"/>
          <p14:tracePt t="54371" x="2882900" y="4546600"/>
          <p14:tracePt t="54387" x="2882900" y="4559300"/>
          <p14:tracePt t="54404" x="2876550" y="4572000"/>
          <p14:tracePt t="54421" x="2876550" y="4578350"/>
          <p14:tracePt t="54437" x="2876550" y="4591050"/>
          <p14:tracePt t="54454" x="2876550" y="4597400"/>
          <p14:tracePt t="54487" x="2876550" y="4603750"/>
          <p14:tracePt t="54504" x="2876550" y="4610100"/>
          <p14:tracePt t="54520" x="2870200" y="4616450"/>
          <p14:tracePt t="54537" x="2863850" y="4616450"/>
          <p14:tracePt t="54554" x="2863850" y="4629150"/>
          <p14:tracePt t="54570" x="2857500" y="4641850"/>
          <p14:tracePt t="54587" x="2851150" y="4648200"/>
          <p14:tracePt t="54604" x="2851150" y="4654550"/>
          <p14:tracePt t="54620" x="2844800" y="4654550"/>
          <p14:tracePt t="54715" x="2838450" y="4654550"/>
          <p14:tracePt t="54731" x="2832100" y="4654550"/>
          <p14:tracePt t="54739" x="2832100" y="4660900"/>
          <p14:tracePt t="54747" x="2825750" y="4660900"/>
          <p14:tracePt t="54755" x="2819400" y="4667250"/>
          <p14:tracePt t="54770" x="2813050" y="4673600"/>
          <p14:tracePt t="54787" x="2813050" y="4679950"/>
          <p14:tracePt t="54923" x="2806700" y="4679950"/>
          <p14:tracePt t="54956" x="2800350" y="4679950"/>
          <p14:tracePt t="54964" x="2794000" y="4679950"/>
          <p14:tracePt t="54979" x="2787650" y="4679950"/>
          <p14:tracePt t="54996" x="2781300" y="4679950"/>
          <p14:tracePt t="55011" x="2774950" y="4679950"/>
          <p14:tracePt t="55036" x="2768600" y="4679950"/>
          <p14:tracePt t="55044" x="2762250" y="4679950"/>
          <p14:tracePt t="55054" x="2755900" y="4679950"/>
          <p14:tracePt t="55070" x="2749550" y="4679950"/>
          <p14:tracePt t="55087" x="2736850" y="4679950"/>
          <p14:tracePt t="55104" x="2730500" y="4679950"/>
          <p14:tracePt t="55139" x="2724150" y="4679950"/>
          <p14:tracePt t="55172" x="2724150" y="4686300"/>
          <p14:tracePt t="55188" x="2724150" y="4692650"/>
          <p14:tracePt t="55204" x="2717800" y="4692650"/>
          <p14:tracePt t="55211" x="2711450" y="4692650"/>
          <p14:tracePt t="55220" x="2711450" y="4699000"/>
          <p14:tracePt t="55237" x="2711450" y="4705350"/>
          <p14:tracePt t="55254" x="2711450" y="4711700"/>
          <p14:tracePt t="55270" x="2711450" y="4718050"/>
          <p14:tracePt t="55299" x="2711450" y="4724400"/>
          <p14:tracePt t="55308" x="2711450" y="4730750"/>
          <p14:tracePt t="55371" x="2717800" y="4730750"/>
          <p14:tracePt t="55411" x="2724150" y="4730750"/>
          <p14:tracePt t="55420" x="2730500" y="4730750"/>
          <p14:tracePt t="55436" x="2736850" y="4730750"/>
          <p14:tracePt t="55443" x="2743200" y="4730750"/>
          <p14:tracePt t="55454" x="2749550" y="4730750"/>
          <p14:tracePt t="55470" x="2774950" y="4730750"/>
          <p14:tracePt t="55487" x="2825750" y="4737100"/>
          <p14:tracePt t="55504" x="2889250" y="4737100"/>
          <p14:tracePt t="55520" x="2959100" y="4737100"/>
          <p14:tracePt t="55537" x="3022600" y="4737100"/>
          <p14:tracePt t="55554" x="3079750" y="4737100"/>
          <p14:tracePt t="55571" x="3136900" y="4749800"/>
          <p14:tracePt t="55587" x="3168650" y="4749800"/>
          <p14:tracePt t="55604" x="3206750" y="4762500"/>
          <p14:tracePt t="55620" x="3238500" y="4768850"/>
          <p14:tracePt t="55637" x="3282950" y="4768850"/>
          <p14:tracePt t="55654" x="3314700" y="4768850"/>
          <p14:tracePt t="55670" x="3352800" y="4768850"/>
          <p14:tracePt t="55687" x="3390900" y="4768850"/>
          <p14:tracePt t="55704" x="3422650" y="4768850"/>
          <p14:tracePt t="55720" x="3435350" y="4768850"/>
          <p14:tracePt t="55737" x="3448050" y="4768850"/>
          <p14:tracePt t="55754" x="3454400" y="4775200"/>
          <p14:tracePt t="55771" x="3473450" y="4781550"/>
          <p14:tracePt t="55787" x="3498850" y="4787900"/>
          <p14:tracePt t="55803" x="3549650" y="4806950"/>
          <p14:tracePt t="55820" x="3606800" y="4806950"/>
          <p14:tracePt t="55837" x="3676650" y="4813300"/>
          <p14:tracePt t="55854" x="3752850" y="4813300"/>
          <p14:tracePt t="55870" x="3822700" y="4813300"/>
          <p14:tracePt t="55887" x="3867150" y="4813300"/>
          <p14:tracePt t="55904" x="3886200" y="4806950"/>
          <p14:tracePt t="55920" x="3892550" y="4806950"/>
          <p14:tracePt t="56100" x="3886200" y="4806950"/>
          <p14:tracePt t="56108" x="3879850" y="4806950"/>
          <p14:tracePt t="56124" x="3873500" y="4806950"/>
          <p14:tracePt t="56131" x="3873500" y="4813300"/>
          <p14:tracePt t="56139" x="3867150" y="4813300"/>
          <p14:tracePt t="56371" x="3860800" y="4813300"/>
          <p14:tracePt t="56379" x="3860800" y="4819650"/>
          <p14:tracePt t="56396" x="3860800" y="4826000"/>
          <p14:tracePt t="56683" x="3854450" y="4826000"/>
          <p14:tracePt t="56691" x="3848100" y="4826000"/>
          <p14:tracePt t="56851" x="3848100" y="4832350"/>
          <p14:tracePt t="56860" x="3841750" y="4832350"/>
          <p14:tracePt t="56876" x="3841750" y="4838700"/>
          <p14:tracePt t="56892" x="3841750" y="4845050"/>
          <p14:tracePt t="56904" x="3835400" y="4845050"/>
          <p14:tracePt t="56920" x="3835400" y="4851400"/>
          <p14:tracePt t="57980" x="3835400" y="4845050"/>
          <p14:tracePt t="59244" x="3835400" y="4838700"/>
          <p14:tracePt t="59316" x="3835400" y="4832350"/>
          <p14:tracePt t="59748" x="3829050" y="4832350"/>
          <p14:tracePt t="59804" x="3822700" y="4832350"/>
          <p14:tracePt t="60252" x="3816350" y="4832350"/>
          <p14:tracePt t="60532" x="3810000" y="4832350"/>
          <p14:tracePt t="61124" x="3803650" y="4826000"/>
          <p14:tracePt t="61156" x="3803650" y="4819650"/>
          <p14:tracePt t="61187" x="3797300" y="4813300"/>
          <p14:tracePt t="61196" x="3797300" y="4806950"/>
          <p14:tracePt t="61220" x="3790950" y="4800600"/>
          <p14:tracePt t="61228" x="3790950" y="4794250"/>
          <p14:tracePt t="61236" x="3790950" y="4787900"/>
          <p14:tracePt t="61253" x="3778250" y="4787900"/>
          <p14:tracePt t="61364" x="3778250" y="4781550"/>
          <p14:tracePt t="61379" x="3778250" y="4775200"/>
          <p14:tracePt t="61396" x="3778250" y="4768850"/>
          <p14:tracePt t="61403" x="3778250" y="4762500"/>
          <p14:tracePt t="61411" x="3778250" y="4756150"/>
          <p14:tracePt t="61523" x="3771900" y="4749800"/>
          <p14:tracePt t="61579" x="3771900" y="4743450"/>
          <p14:tracePt t="61587" x="3771900" y="4737100"/>
          <p14:tracePt t="64292" x="3771900" y="4730750"/>
          <p14:tracePt t="64308" x="3778250" y="4730750"/>
          <p14:tracePt t="64316" x="3784600" y="4730750"/>
          <p14:tracePt t="64323" x="3784600" y="4724400"/>
          <p14:tracePt t="64336" x="3790950" y="4724400"/>
          <p14:tracePt t="64352" x="3797300" y="4718050"/>
          <p14:tracePt t="64369" x="3803650" y="4711700"/>
          <p14:tracePt t="64468" x="3810000" y="4711700"/>
          <p14:tracePt t="64476" x="3810000" y="4705350"/>
          <p14:tracePt t="64486" x="3816350" y="4705350"/>
          <p14:tracePt t="64502" x="3822700" y="4699000"/>
          <p14:tracePt t="65131" x="3822700" y="4692650"/>
          <p14:tracePt t="65139" x="3822700" y="4686300"/>
          <p14:tracePt t="65163" x="3822700" y="4679950"/>
          <p14:tracePt t="65179" x="3822700" y="4673600"/>
          <p14:tracePt t="65203" x="3829050" y="4673600"/>
          <p14:tracePt t="65428" x="3829050" y="4667250"/>
          <p14:tracePt t="65437" x="3829050" y="4660900"/>
          <p14:tracePt t="65476" x="3829050" y="4667250"/>
          <p14:tracePt t="65492" x="3829050" y="4673600"/>
          <p14:tracePt t="65500" x="3829050" y="4679950"/>
          <p14:tracePt t="65508" x="3829050" y="4686300"/>
          <p14:tracePt t="67644" x="3829050" y="4692650"/>
          <p14:tracePt t="67860" x="3829050" y="4699000"/>
          <p14:tracePt t="67876" x="3829050" y="4705350"/>
          <p14:tracePt t="67900" x="3829050" y="4711700"/>
          <p14:tracePt t="67908" x="3829050" y="4718050"/>
          <p14:tracePt t="67919" x="3829050" y="4724400"/>
          <p14:tracePt t="67939" x="3829050" y="4730750"/>
          <p14:tracePt t="67952" x="3829050" y="4737100"/>
          <p14:tracePt t="67969" x="3829050" y="4743450"/>
          <p14:tracePt t="67985" x="3822700" y="4743450"/>
          <p14:tracePt t="68002" x="3822700" y="4749800"/>
          <p14:tracePt t="68236" x="3816350" y="4749800"/>
          <p14:tracePt t="68244" x="3810000" y="4749800"/>
          <p14:tracePt t="68388" x="3816350" y="4749800"/>
          <p14:tracePt t="68396" x="3822700" y="4749800"/>
          <p14:tracePt t="68404" x="3829050" y="4749800"/>
          <p14:tracePt t="68419" x="3854450" y="4737100"/>
          <p14:tracePt t="68435" x="3924300" y="4705350"/>
          <p14:tracePt t="68452" x="4064000" y="4648200"/>
          <p14:tracePt t="68469" x="4235450" y="4578350"/>
          <p14:tracePt t="68485" x="4432300" y="4502150"/>
          <p14:tracePt t="68502" x="4616450" y="4432300"/>
          <p14:tracePt t="68519" x="4813300" y="4356100"/>
          <p14:tracePt t="68535" x="4984750" y="4298950"/>
          <p14:tracePt t="68552" x="5162550" y="4229100"/>
          <p14:tracePt t="68569" x="5334000" y="4133850"/>
          <p14:tracePt t="68586" x="5524500" y="4032250"/>
          <p14:tracePt t="68603" x="5842000" y="3860800"/>
          <p14:tracePt t="68619" x="6070600" y="3721100"/>
          <p14:tracePt t="68636" x="6223000" y="3587750"/>
          <p14:tracePt t="68652" x="6318250" y="3479800"/>
          <p14:tracePt t="68669" x="6388100" y="3378200"/>
          <p14:tracePt t="68685" x="6432550" y="3276600"/>
          <p14:tracePt t="68702" x="6457950" y="3206750"/>
          <p14:tracePt t="68719" x="6477000" y="3143250"/>
          <p14:tracePt t="68735" x="6502400" y="3086100"/>
          <p14:tracePt t="68752" x="6508750" y="3048000"/>
          <p14:tracePt t="68769" x="6521450" y="3016250"/>
          <p14:tracePt t="68785" x="6527800" y="2990850"/>
          <p14:tracePt t="68802" x="6534150" y="2965450"/>
          <p14:tracePt t="68819" x="6546850" y="2927350"/>
          <p14:tracePt t="68835" x="6559550" y="2882900"/>
          <p14:tracePt t="68851" x="6591300" y="2844800"/>
          <p14:tracePt t="68869" x="6610350" y="2794000"/>
          <p14:tracePt t="68885" x="6642100" y="2749550"/>
          <p14:tracePt t="68902" x="6661150" y="2705100"/>
          <p14:tracePt t="68919" x="6673850" y="2679700"/>
          <p14:tracePt t="68935" x="6686550" y="2660650"/>
          <p14:tracePt t="68952" x="6699250" y="2635250"/>
          <p14:tracePt t="68968" x="6711950" y="2622550"/>
          <p14:tracePt t="68985" x="6724650" y="2603500"/>
          <p14:tracePt t="69002" x="6731000" y="2590800"/>
          <p14:tracePt t="69019" x="6737350" y="2584450"/>
          <p14:tracePt t="69187" x="6731000" y="2584450"/>
          <p14:tracePt t="69195" x="6724650" y="2584450"/>
          <p14:tracePt t="69203" x="6718300" y="2584450"/>
          <p14:tracePt t="69219" x="6711950" y="2590800"/>
          <p14:tracePt t="69235" x="6705600" y="2590800"/>
          <p14:tracePt t="69324" x="6699250" y="2590800"/>
          <p14:tracePt t="69829" x="6705600" y="2590800"/>
          <p14:tracePt t="69837" x="6705600" y="2584450"/>
          <p14:tracePt t="69844" x="6711950" y="2578100"/>
          <p14:tracePt t="69859" x="6718300" y="2565400"/>
          <p14:tracePt t="69868" x="6731000" y="2552700"/>
          <p14:tracePt t="69885" x="6762750" y="2508250"/>
          <p14:tracePt t="69902" x="6819900" y="2438400"/>
          <p14:tracePt t="69918" x="6858000" y="2387600"/>
          <p14:tracePt t="69935" x="6896100" y="2324100"/>
          <p14:tracePt t="69952" x="6915150" y="2279650"/>
          <p14:tracePt t="69968" x="6927850" y="2247900"/>
          <p14:tracePt t="69985" x="6927850" y="2222500"/>
          <p14:tracePt t="70002" x="6927850" y="2203450"/>
          <p14:tracePt t="70019" x="6927850" y="2190750"/>
          <p14:tracePt t="70035" x="6927850" y="2178050"/>
          <p14:tracePt t="70051" x="6927850" y="2165350"/>
          <p14:tracePt t="70068" x="6927850" y="2152650"/>
          <p14:tracePt t="70085" x="6927850" y="2146300"/>
          <p14:tracePt t="70102" x="6927850" y="2133600"/>
          <p14:tracePt t="70118" x="6927850" y="2120900"/>
          <p14:tracePt t="70152" x="6927850" y="2114550"/>
          <p14:tracePt t="70168" x="6927850" y="2108200"/>
          <p14:tracePt t="70185" x="6927850" y="2095500"/>
          <p14:tracePt t="70202" x="6934200" y="2089150"/>
          <p14:tracePt t="70219" x="6946900" y="2076450"/>
          <p14:tracePt t="70235" x="6959600" y="2070100"/>
          <p14:tracePt t="70252" x="6972300" y="2063750"/>
          <p14:tracePt t="70268" x="6997700" y="2051050"/>
          <p14:tracePt t="70285" x="7016750" y="2038350"/>
          <p14:tracePt t="70302" x="7029450" y="2038350"/>
          <p14:tracePt t="70318" x="7035800" y="2032000"/>
          <p14:tracePt t="70335" x="7048500" y="2032000"/>
          <p14:tracePt t="70351" x="7054850" y="2032000"/>
          <p14:tracePt t="70368" x="7061200" y="2032000"/>
          <p14:tracePt t="70588" x="7061200" y="2025650"/>
          <p14:tracePt t="70596" x="7061200" y="2019300"/>
          <p14:tracePt t="70651" x="7061200" y="2012950"/>
          <p14:tracePt t="70659" x="7061200" y="2006600"/>
          <p14:tracePt t="70828" x="7054850" y="2006600"/>
          <p14:tracePt t="70844" x="7048500" y="2006600"/>
          <p14:tracePt t="70852" x="7042150" y="2006600"/>
          <p14:tracePt t="70868" x="7035800" y="2006600"/>
          <p14:tracePt t="70875" x="7029450" y="2006600"/>
          <p14:tracePt t="70885" x="7023100" y="2006600"/>
          <p14:tracePt t="70901" x="7010400" y="2006600"/>
          <p14:tracePt t="70919" x="7004050" y="2006600"/>
          <p14:tracePt t="70935" x="6991350" y="2000250"/>
          <p14:tracePt t="70951" x="6965950" y="1993900"/>
          <p14:tracePt t="70969" x="6934200" y="1987550"/>
          <p14:tracePt t="70985" x="6889750" y="1974850"/>
          <p14:tracePt t="71002" x="6838950" y="1962150"/>
          <p14:tracePt t="71019" x="6769100" y="1924050"/>
          <p14:tracePt t="71035" x="6724650" y="1898650"/>
          <p14:tracePt t="71051" x="6686550" y="1885950"/>
          <p14:tracePt t="71068" x="6673850" y="1873250"/>
          <p14:tracePt t="71085" x="6667500" y="1866900"/>
          <p14:tracePt t="71102" x="6667500" y="1847850"/>
          <p14:tracePt t="71118" x="6661150" y="1822450"/>
          <p14:tracePt t="71135" x="6648450" y="1790700"/>
          <p14:tracePt t="71151" x="6623050" y="1752600"/>
          <p14:tracePt t="71168" x="6591300" y="1727200"/>
          <p14:tracePt t="71185" x="6565900" y="1714500"/>
          <p14:tracePt t="71202" x="6534150" y="1714500"/>
          <p14:tracePt t="71219" x="6483350" y="1714500"/>
          <p14:tracePt t="71235" x="6432550" y="1752600"/>
          <p14:tracePt t="71251" x="6400800" y="1790700"/>
          <p14:tracePt t="71268" x="6369050" y="1822450"/>
          <p14:tracePt t="71285" x="6362700" y="1847850"/>
          <p14:tracePt t="71301" x="6356350" y="1873250"/>
          <p14:tracePt t="71318" x="6356350" y="1892300"/>
          <p14:tracePt t="71335" x="6356350" y="1905000"/>
          <p14:tracePt t="71351" x="6356350" y="1911350"/>
          <p14:tracePt t="71379" x="6356350" y="1917700"/>
          <p14:tracePt t="71459" x="6356350" y="1911350"/>
          <p14:tracePt t="71467" x="6369050" y="1911350"/>
          <p14:tracePt t="71476" x="6369050" y="1898650"/>
          <p14:tracePt t="71485" x="6381750" y="1885950"/>
          <p14:tracePt t="71501" x="6407150" y="1841500"/>
          <p14:tracePt t="71518" x="6438900" y="1803400"/>
          <p14:tracePt t="71535" x="6470650" y="1752600"/>
          <p14:tracePt t="71551" x="6496050" y="1708150"/>
          <p14:tracePt t="71569" x="6515100" y="1663700"/>
          <p14:tracePt t="71585" x="6540500" y="1631950"/>
          <p14:tracePt t="71601" x="6559550" y="1606550"/>
          <p14:tracePt t="71619" x="6584950" y="1562100"/>
          <p14:tracePt t="71635" x="6597650" y="1549400"/>
          <p14:tracePt t="71651" x="6616700" y="1524000"/>
          <p14:tracePt t="71668" x="6642100" y="1504950"/>
          <p14:tracePt t="71685" x="6661150" y="1498600"/>
          <p14:tracePt t="71702" x="6680200" y="1479550"/>
          <p14:tracePt t="71718" x="6686550" y="1473200"/>
          <p14:tracePt t="71735" x="6705600" y="1460500"/>
          <p14:tracePt t="71752" x="6724650" y="1447800"/>
          <p14:tracePt t="71769" x="6743700" y="1441450"/>
          <p14:tracePt t="71785" x="6756400" y="1435100"/>
          <p14:tracePt t="71802" x="6775450" y="1409700"/>
          <p14:tracePt t="71819" x="6807200" y="1384300"/>
          <p14:tracePt t="71835" x="6826250" y="1377950"/>
          <p14:tracePt t="71851" x="6838950" y="1365250"/>
          <p14:tracePt t="71870" x="6858000" y="1339850"/>
          <p14:tracePt t="71885" x="6877050" y="1301750"/>
          <p14:tracePt t="71901" x="6908800" y="1263650"/>
          <p14:tracePt t="71918" x="6921500" y="1200150"/>
          <p14:tracePt t="71935" x="6921500" y="1143000"/>
          <p14:tracePt t="71951" x="6921500" y="1092200"/>
          <p14:tracePt t="71969" x="6915150" y="1047750"/>
          <p14:tracePt t="71985" x="6896100" y="1009650"/>
          <p14:tracePt t="72001" x="6864350" y="984250"/>
          <p14:tracePt t="72019" x="6851650" y="971550"/>
          <p14:tracePt t="72035" x="6845300" y="971550"/>
          <p14:tracePt t="72051" x="6832600" y="958850"/>
          <p14:tracePt t="72068" x="6813550" y="939800"/>
          <p14:tracePt t="72085" x="6788150" y="895350"/>
          <p14:tracePt t="72101" x="6743700" y="844550"/>
          <p14:tracePt t="72118" x="6699250" y="781050"/>
          <p14:tracePt t="72135" x="6661150" y="711200"/>
          <p14:tracePt t="72152" x="6629400" y="660400"/>
          <p14:tracePt t="72169" x="6616700" y="628650"/>
          <p14:tracePt t="72185" x="6591300" y="603250"/>
          <p14:tracePt t="72201" x="6578600" y="577850"/>
          <p14:tracePt t="72219" x="6546850" y="533400"/>
          <p14:tracePt t="72235" x="6534150" y="514350"/>
          <p14:tracePt t="72251" x="6527800" y="508000"/>
          <p14:tracePt t="72269" x="6527800" y="495300"/>
          <p14:tracePt t="72285" x="6527800" y="482600"/>
          <p14:tracePt t="72301" x="6527800" y="469900"/>
          <p14:tracePt t="72318" x="6534150" y="450850"/>
          <p14:tracePt t="72335" x="6540500" y="438150"/>
          <p14:tracePt t="72351" x="6540500" y="431800"/>
          <p14:tracePt t="72476" x="6540500" y="438150"/>
          <p14:tracePt t="72484" x="6540500" y="444500"/>
          <p14:tracePt t="72491" x="6540500" y="450850"/>
          <p14:tracePt t="72501" x="6546850" y="469900"/>
          <p14:tracePt t="72518" x="6553200" y="495300"/>
          <p14:tracePt t="72535" x="6565900" y="520700"/>
          <p14:tracePt t="72551" x="6578600" y="546100"/>
          <p14:tracePt t="72568" x="6584950" y="565150"/>
          <p14:tracePt t="72585" x="6591300" y="590550"/>
          <p14:tracePt t="72601" x="6597650" y="603250"/>
          <p14:tracePt t="72619" x="6604000" y="641350"/>
          <p14:tracePt t="72635" x="6610350" y="673100"/>
          <p14:tracePt t="72651" x="6616700" y="711200"/>
          <p14:tracePt t="72668" x="6629400" y="762000"/>
          <p14:tracePt t="72685" x="6629400" y="806450"/>
          <p14:tracePt t="72702" x="6635750" y="863600"/>
          <p14:tracePt t="72718" x="6635750" y="920750"/>
          <p14:tracePt t="72735" x="6642100" y="977900"/>
          <p14:tracePt t="72751" x="6648450" y="1035050"/>
          <p14:tracePt t="72768" x="6661150" y="1085850"/>
          <p14:tracePt t="72785" x="6667500" y="1130300"/>
          <p14:tracePt t="72801" x="6673850" y="1162050"/>
          <p14:tracePt t="72819" x="6692900" y="1219200"/>
          <p14:tracePt t="72835" x="6699250" y="1257300"/>
          <p14:tracePt t="72851" x="6699250" y="1301750"/>
          <p14:tracePt t="72869" x="6699250" y="1346200"/>
          <p14:tracePt t="72885" x="6699250" y="1403350"/>
          <p14:tracePt t="72901" x="6699250" y="1473200"/>
          <p14:tracePt t="72918" x="6705600" y="1517650"/>
          <p14:tracePt t="72935" x="6711950" y="1555750"/>
          <p14:tracePt t="72951" x="6718300" y="1587500"/>
          <p14:tracePt t="72968" x="6718300" y="1612900"/>
          <p14:tracePt t="72985" x="6718300" y="1619250"/>
          <p14:tracePt t="73116" x="6724650" y="1619250"/>
          <p14:tracePt t="73124" x="6731000" y="1619250"/>
          <p14:tracePt t="73148" x="6731000" y="1612900"/>
          <p14:tracePt t="73156" x="6743700" y="1606550"/>
          <p14:tracePt t="73168" x="6750050" y="1593850"/>
          <p14:tracePt t="73185" x="6794500" y="1555750"/>
          <p14:tracePt t="73201" x="6838950" y="1511300"/>
          <p14:tracePt t="73219" x="6908800" y="1447800"/>
          <p14:tracePt t="73235" x="6946900" y="1409700"/>
          <p14:tracePt t="73251" x="7004050" y="1371600"/>
          <p14:tracePt t="73268" x="7048500" y="1333500"/>
          <p14:tracePt t="73285" x="7086600" y="1314450"/>
          <p14:tracePt t="73301" x="7118350" y="1295400"/>
          <p14:tracePt t="73318" x="7131050" y="1289050"/>
          <p14:tracePt t="73335" x="7150100" y="1282700"/>
          <p14:tracePt t="73351" x="7156450" y="1282700"/>
          <p14:tracePt t="73368" x="7162800" y="1282700"/>
          <p14:tracePt t="73395" x="7162800" y="1276350"/>
          <p14:tracePt t="73403" x="7169150" y="1276350"/>
          <p14:tracePt t="73418" x="7175500" y="1276350"/>
          <p14:tracePt t="73435" x="7181850" y="1270000"/>
          <p14:tracePt t="73451" x="7194550" y="1263650"/>
          <p14:tracePt t="73468" x="7207250" y="1263650"/>
          <p14:tracePt t="73508" x="7207250" y="1257300"/>
          <p14:tracePt t="73547" x="7200900" y="1257300"/>
          <p14:tracePt t="73555" x="7194550" y="1257300"/>
          <p14:tracePt t="73563" x="7188200" y="1257300"/>
          <p14:tracePt t="73571" x="7181850" y="1257300"/>
          <p14:tracePt t="73585" x="7175500" y="1257300"/>
          <p14:tracePt t="73601" x="7124700" y="1270000"/>
          <p14:tracePt t="73618" x="7054850" y="1308100"/>
          <p14:tracePt t="73635" x="6896100" y="1422400"/>
          <p14:tracePt t="73651" x="6794500" y="1498600"/>
          <p14:tracePt t="73668" x="6705600" y="1568450"/>
          <p14:tracePt t="73685" x="6623050" y="1644650"/>
          <p14:tracePt t="73701" x="6565900" y="1689100"/>
          <p14:tracePt t="73718" x="6534150" y="1714500"/>
          <p14:tracePt t="73735" x="6521450" y="1727200"/>
          <p14:tracePt t="73751" x="6515100" y="1739900"/>
          <p14:tracePt t="73768" x="6508750" y="1752600"/>
          <p14:tracePt t="73785" x="6508750" y="1758950"/>
          <p14:tracePt t="73801" x="6508750" y="1765300"/>
          <p14:tracePt t="73819" x="6502400" y="1778000"/>
          <p14:tracePt t="73835" x="6502400" y="1790700"/>
          <p14:tracePt t="73851" x="6496050" y="1797050"/>
          <p14:tracePt t="73869" x="6489700" y="1816100"/>
          <p14:tracePt t="73885" x="6483350" y="1841500"/>
          <p14:tracePt t="73901" x="6477000" y="1873250"/>
          <p14:tracePt t="73918" x="6477000" y="1892300"/>
          <p14:tracePt t="73935" x="6470650" y="1911350"/>
          <p14:tracePt t="73951" x="6464300" y="1924050"/>
          <p14:tracePt t="73968" x="6457950" y="1936750"/>
          <p14:tracePt t="73985" x="6451600" y="1936750"/>
          <p14:tracePt t="74172" x="6451600" y="1930400"/>
          <p14:tracePt t="74356" x="6451600" y="1924050"/>
          <p14:tracePt t="75444" x="6451600" y="1917700"/>
          <p14:tracePt t="75460" x="6451600" y="1911350"/>
          <p14:tracePt t="75476" x="6451600" y="1905000"/>
          <p14:tracePt t="75484" x="6451600" y="1898650"/>
          <p14:tracePt t="75499" x="6457950" y="1898650"/>
          <p14:tracePt t="75515" x="6457950" y="1892300"/>
          <p14:tracePt t="75556" x="6457950" y="1885950"/>
          <p14:tracePt t="75579" x="6457950" y="1879600"/>
          <p14:tracePt t="75587" x="6464300" y="1879600"/>
          <p14:tracePt t="75595" x="6464300" y="1873250"/>
          <p14:tracePt t="75603" x="6464300" y="1866900"/>
          <p14:tracePt t="75618" x="6464300" y="1860550"/>
          <p14:tracePt t="75636" x="6464300" y="1854200"/>
          <p14:tracePt t="75668" x="6464300" y="1847850"/>
          <p14:tracePt t="75684" x="6470650" y="1847850"/>
          <p14:tracePt t="75691" x="6477000" y="1847850"/>
          <p14:tracePt t="75931" x="6477000" y="1841500"/>
          <p14:tracePt t="75947" x="6477000" y="1835150"/>
          <p14:tracePt t="75971" x="6477000" y="1828800"/>
          <p14:tracePt t="75987" x="6477000" y="1822450"/>
          <p14:tracePt t="75995" x="6477000" y="1816100"/>
          <p14:tracePt t="76003" x="6477000" y="1809750"/>
          <p14:tracePt t="77444" x="6477000" y="1816100"/>
          <p14:tracePt t="77468" x="6477000" y="1822450"/>
          <p14:tracePt t="77475" x="6477000" y="1828800"/>
          <p14:tracePt t="77516" x="6477000" y="1835150"/>
          <p14:tracePt t="77547" x="6477000" y="1841500"/>
          <p14:tracePt t="77596" x="6477000" y="1847850"/>
          <p14:tracePt t="77603" x="6477000" y="1854200"/>
          <p14:tracePt t="77636" x="6477000" y="1860550"/>
          <p14:tracePt t="78131" x="6483350" y="1866900"/>
          <p14:tracePt t="78148" x="6489700" y="1873250"/>
          <p14:tracePt t="78171" x="6489700" y="1879600"/>
          <p14:tracePt t="78188" x="6496050" y="1879600"/>
          <p14:tracePt t="78204" x="6496050" y="1885950"/>
          <p14:tracePt t="78236" x="6502400" y="1885950"/>
          <p14:tracePt t="78244" x="6508750" y="1885950"/>
          <p14:tracePt t="78268" x="6508750" y="1892300"/>
          <p14:tracePt t="78276" x="6515100" y="1892300"/>
          <p14:tracePt t="78284" x="6515100" y="1898650"/>
          <p14:tracePt t="78301" x="6521450" y="1898650"/>
          <p14:tracePt t="78318" x="6534150" y="1905000"/>
          <p14:tracePt t="78334" x="6546850" y="1911350"/>
          <p14:tracePt t="78351" x="6578600" y="1917700"/>
          <p14:tracePt t="78367" x="6635750" y="1930400"/>
          <p14:tracePt t="78384" x="6686550" y="1936750"/>
          <p14:tracePt t="78401" x="6724650" y="1936750"/>
          <p14:tracePt t="78418" x="6750050" y="1936750"/>
          <p14:tracePt t="78435" x="6775450" y="1917700"/>
          <p14:tracePt t="78451" x="6788150" y="1911350"/>
          <p14:tracePt t="78468" x="6800850" y="1898650"/>
          <p14:tracePt t="78484" x="6807200" y="1892300"/>
          <p14:tracePt t="78501" x="6819900" y="1892300"/>
          <p14:tracePt t="78518" x="6832600" y="1892300"/>
          <p14:tracePt t="78534" x="6838950" y="1892300"/>
          <p14:tracePt t="78551" x="6845300" y="1898650"/>
          <p14:tracePt t="78568" x="6858000" y="1905000"/>
          <p14:tracePt t="78584" x="6883400" y="1924050"/>
          <p14:tracePt t="78601" x="6921500" y="1949450"/>
          <p14:tracePt t="78618" x="6940550" y="1962150"/>
          <p14:tracePt t="78635" x="6953250" y="1968500"/>
          <p14:tracePt t="78651" x="6965950" y="1968500"/>
          <p14:tracePt t="78668" x="6972300" y="1974850"/>
          <p14:tracePt t="78716" x="6972300" y="1981200"/>
          <p14:tracePt t="78844" x="6965950" y="1981200"/>
          <p14:tracePt t="78852" x="6959600" y="1981200"/>
          <p14:tracePt t="78859" x="6953250" y="1981200"/>
          <p14:tracePt t="78876" x="6946900" y="1981200"/>
          <p14:tracePt t="78884" x="6940550" y="1981200"/>
          <p14:tracePt t="78900" x="6908800" y="1981200"/>
          <p14:tracePt t="78918" x="6870700" y="1981200"/>
          <p14:tracePt t="78934" x="6832600" y="1981200"/>
          <p14:tracePt t="78951" x="6807200" y="1968500"/>
          <p14:tracePt t="78967" x="6794500" y="1955800"/>
          <p14:tracePt t="78984" x="6788150" y="1943100"/>
          <p14:tracePt t="79001" x="6781800" y="1936750"/>
          <p14:tracePt t="79068" x="6781800" y="1930400"/>
          <p14:tracePt t="79075" x="6781800" y="1924050"/>
          <p14:tracePt t="79084" x="6788150" y="1924050"/>
          <p14:tracePt t="79101" x="6800850" y="1917700"/>
          <p14:tracePt t="79118" x="6826250" y="1905000"/>
          <p14:tracePt t="79134" x="6864350" y="1898650"/>
          <p14:tracePt t="79151" x="6889750" y="1885950"/>
          <p14:tracePt t="79168" x="6896100" y="1879600"/>
          <p14:tracePt t="79184" x="6908800" y="1879600"/>
          <p14:tracePt t="79201" x="6915150" y="1873250"/>
          <p14:tracePt t="79218" x="6915150" y="1866900"/>
          <p14:tracePt t="79234" x="6927850" y="1860550"/>
          <p14:tracePt t="79251" x="6934200" y="1847850"/>
          <p14:tracePt t="79267" x="6953250" y="1828800"/>
          <p14:tracePt t="79284" x="6972300" y="1809750"/>
          <p14:tracePt t="79300" x="6991350" y="1784350"/>
          <p14:tracePt t="79317" x="7010400" y="1765300"/>
          <p14:tracePt t="79334" x="7016750" y="1758950"/>
          <p14:tracePt t="79350" x="7029450" y="1752600"/>
          <p14:tracePt t="79367" x="7035800" y="1739900"/>
          <p14:tracePt t="79384" x="7054850" y="1727200"/>
          <p14:tracePt t="79400" x="7067550" y="1720850"/>
          <p14:tracePt t="79417" x="7080250" y="1714500"/>
          <p14:tracePt t="79434" x="7092950" y="1708150"/>
          <p14:tracePt t="79451" x="7112000" y="1701800"/>
          <p14:tracePt t="79467" x="7124700" y="1695450"/>
          <p14:tracePt t="79484" x="7131050" y="1689100"/>
          <p14:tracePt t="79500" x="7156450" y="1682750"/>
          <p14:tracePt t="79517" x="7181850" y="1682750"/>
          <p14:tracePt t="79534" x="7188200" y="1676400"/>
          <p14:tracePt t="79550" x="7200900" y="1676400"/>
          <p14:tracePt t="79588" x="7207250" y="1676400"/>
          <p14:tracePt t="79600" x="7213600" y="1676400"/>
          <p14:tracePt t="79617" x="7219950" y="1682750"/>
          <p14:tracePt t="79634" x="7239000" y="1695450"/>
          <p14:tracePt t="79651" x="7251700" y="1701800"/>
          <p14:tracePt t="79667" x="7264400" y="1708150"/>
          <p14:tracePt t="79684" x="7270750" y="1714500"/>
          <p14:tracePt t="79700" x="7283450" y="1720850"/>
          <p14:tracePt t="79717" x="7289800" y="1733550"/>
          <p14:tracePt t="79734" x="7289800" y="1739900"/>
          <p14:tracePt t="79767" x="7289800" y="1752600"/>
          <p14:tracePt t="79784" x="7289800" y="1765300"/>
          <p14:tracePt t="79800" x="7289800" y="1778000"/>
          <p14:tracePt t="79817" x="7283450" y="1778000"/>
          <p14:tracePt t="79834" x="7270750" y="1797050"/>
          <p14:tracePt t="79851" x="7245350" y="1828800"/>
          <p14:tracePt t="79867" x="7219950" y="1847850"/>
          <p14:tracePt t="79885" x="7194550" y="1873250"/>
          <p14:tracePt t="79900" x="7169150" y="1885950"/>
          <p14:tracePt t="79917" x="7143750" y="1892300"/>
          <p14:tracePt t="79934" x="7118350" y="1898650"/>
          <p14:tracePt t="79950" x="7092950" y="1917700"/>
          <p14:tracePt t="79967" x="7067550" y="1924050"/>
          <p14:tracePt t="79984" x="7048500" y="1936750"/>
          <p14:tracePt t="80000" x="7029450" y="1949450"/>
          <p14:tracePt t="80017" x="7010400" y="1962150"/>
          <p14:tracePt t="80034" x="6997700" y="1974850"/>
          <p14:tracePt t="80051" x="6978650" y="1987550"/>
          <p14:tracePt t="80067" x="6965950" y="2000250"/>
          <p14:tracePt t="80084" x="6946900" y="2019300"/>
          <p14:tracePt t="80100" x="6915150" y="2044700"/>
          <p14:tracePt t="80117" x="6877050" y="2063750"/>
          <p14:tracePt t="80134" x="6845300" y="2076450"/>
          <p14:tracePt t="80151" x="6813550" y="2089150"/>
          <p14:tracePt t="80167" x="6781800" y="2101850"/>
          <p14:tracePt t="80184" x="6756400" y="2108200"/>
          <p14:tracePt t="80200" x="6724650" y="2120900"/>
          <p14:tracePt t="80217" x="6711950" y="2127250"/>
          <p14:tracePt t="80234" x="6692900" y="2133600"/>
          <p14:tracePt t="80251" x="6680200" y="2146300"/>
          <p14:tracePt t="80267" x="6673850" y="2146300"/>
          <p14:tracePt t="80300" x="6667500" y="2146300"/>
          <p14:tracePt t="80317" x="6654800" y="2146300"/>
          <p14:tracePt t="80334" x="6604000" y="2152650"/>
          <p14:tracePt t="80350" x="6508750" y="2152650"/>
          <p14:tracePt t="80367" x="6337300" y="2127250"/>
          <p14:tracePt t="80384" x="6140450" y="2051050"/>
          <p14:tracePt t="80400" x="5969000" y="1981200"/>
          <p14:tracePt t="80417" x="5829300" y="1911350"/>
          <p14:tracePt t="80434" x="5740400" y="1873250"/>
          <p14:tracePt t="80451" x="5695950" y="1828800"/>
          <p14:tracePt t="80467" x="5695950" y="1809750"/>
          <p14:tracePt t="80484" x="5695950" y="1803400"/>
          <p14:tracePt t="80517" x="5702300" y="1809750"/>
          <p14:tracePt t="80534" x="5715000" y="1828800"/>
          <p14:tracePt t="80551" x="5721350" y="1835150"/>
          <p14:tracePt t="80567" x="5727700" y="1841500"/>
          <p14:tracePt t="80584" x="5734050" y="1854200"/>
          <p14:tracePt t="80600" x="5740400" y="1860550"/>
          <p14:tracePt t="80617" x="5753100" y="1860550"/>
          <p14:tracePt t="80634" x="5772150" y="1860550"/>
          <p14:tracePt t="80651" x="5822950" y="1860550"/>
          <p14:tracePt t="80667" x="5867400" y="1854200"/>
          <p14:tracePt t="80684" x="5905500" y="1854200"/>
          <p14:tracePt t="80700" x="5943600" y="1854200"/>
          <p14:tracePt t="80717" x="5988050" y="1854200"/>
          <p14:tracePt t="80734" x="6007100" y="1854200"/>
          <p14:tracePt t="80750" x="6026150" y="1854200"/>
          <p14:tracePt t="80767" x="6038850" y="1860550"/>
          <p14:tracePt t="80784" x="6045200" y="1860550"/>
          <p14:tracePt t="80800" x="6051550" y="1866900"/>
          <p14:tracePt t="80817" x="6057900" y="1866900"/>
          <p14:tracePt t="80834" x="6070600" y="1866900"/>
          <p14:tracePt t="80850" x="6089650" y="1866900"/>
          <p14:tracePt t="80867" x="6096000" y="1866900"/>
          <p14:tracePt t="80883" x="6108700" y="1866900"/>
          <p14:tracePt t="80971" x="6102350" y="1866900"/>
          <p14:tracePt t="80979" x="6096000" y="1866900"/>
          <p14:tracePt t="80987" x="6089650" y="1873250"/>
          <p14:tracePt t="81000" x="6076950" y="1879600"/>
          <p14:tracePt t="81017" x="6026150" y="1885950"/>
          <p14:tracePt t="81034" x="5956300" y="1905000"/>
          <p14:tracePt t="81051" x="5880100" y="1917700"/>
          <p14:tracePt t="81067" x="5829300" y="1924050"/>
          <p14:tracePt t="81083" x="5797550" y="1924050"/>
          <p14:tracePt t="81100" x="5772150" y="1924050"/>
          <p14:tracePt t="81117" x="5746750" y="1924050"/>
          <p14:tracePt t="81134" x="5721350" y="1924050"/>
          <p14:tracePt t="81150" x="5689600" y="1924050"/>
          <p14:tracePt t="81167" x="5638800" y="1924050"/>
          <p14:tracePt t="81184" x="5575300" y="1924050"/>
          <p14:tracePt t="81200" x="5492750" y="1917700"/>
          <p14:tracePt t="81217" x="5441950" y="1892300"/>
          <p14:tracePt t="81234" x="5397500" y="1873250"/>
          <p14:tracePt t="81251" x="5346700" y="1835150"/>
          <p14:tracePt t="81267" x="5327650" y="1803400"/>
          <p14:tracePt t="81283" x="5314950" y="1771650"/>
          <p14:tracePt t="81300" x="5308600" y="1733550"/>
          <p14:tracePt t="81317" x="5302250" y="1708150"/>
          <p14:tracePt t="81334" x="5302250" y="1689100"/>
          <p14:tracePt t="81350" x="5302250" y="1670050"/>
          <p14:tracePt t="81367" x="5302250" y="1651000"/>
          <p14:tracePt t="81384" x="5302250" y="1631950"/>
          <p14:tracePt t="81389" x="5302250" y="1625600"/>
          <p14:tracePt t="81401" x="5302250" y="1612900"/>
          <p14:tracePt t="81417" x="5314950" y="1600200"/>
          <p14:tracePt t="81434" x="5321300" y="1581150"/>
          <p14:tracePt t="81450" x="5346700" y="1562100"/>
          <p14:tracePt t="81467" x="5365750" y="1543050"/>
          <p14:tracePt t="81484" x="5397500" y="1530350"/>
          <p14:tracePt t="81500" x="5441950" y="1511300"/>
          <p14:tracePt t="81517" x="5511800" y="1498600"/>
          <p14:tracePt t="81534" x="5613400" y="1498600"/>
          <p14:tracePt t="81550" x="5721350" y="1485900"/>
          <p14:tracePt t="81567" x="5810250" y="1485900"/>
          <p14:tracePt t="81584" x="5867400" y="1485900"/>
          <p14:tracePt t="81600" x="5899150" y="1485900"/>
          <p14:tracePt t="81617" x="5918200" y="1485900"/>
          <p14:tracePt t="81634" x="5924550" y="1485900"/>
          <p14:tracePt t="81650" x="5937250" y="1492250"/>
          <p14:tracePt t="81667" x="5956300" y="1504950"/>
          <p14:tracePt t="81684" x="5981700" y="1517650"/>
          <p14:tracePt t="81700" x="6019800" y="1536700"/>
          <p14:tracePt t="81717" x="6057900" y="1549400"/>
          <p14:tracePt t="81734" x="6096000" y="1574800"/>
          <p14:tracePt t="81750" x="6127750" y="1593850"/>
          <p14:tracePt t="81767" x="6146800" y="1600200"/>
          <p14:tracePt t="81784" x="6153150" y="1600200"/>
          <p14:tracePt t="81851" x="6153150" y="1606550"/>
          <p14:tracePt t="81875" x="6146800" y="1606550"/>
          <p14:tracePt t="81884" x="6140450" y="1606550"/>
          <p14:tracePt t="81891" x="6134100" y="1606550"/>
          <p14:tracePt t="81900" x="6127750" y="1606550"/>
          <p14:tracePt t="81917" x="6115050" y="1606550"/>
          <p14:tracePt t="81934" x="6070600" y="1606550"/>
          <p14:tracePt t="81950" x="6013450" y="1606550"/>
          <p14:tracePt t="81967" x="5930900" y="1593850"/>
          <p14:tracePt t="81984" x="5816600" y="1574800"/>
          <p14:tracePt t="82000" x="5695950" y="1543050"/>
          <p14:tracePt t="82017" x="5575300" y="1517650"/>
          <p14:tracePt t="82034" x="5492750" y="1498600"/>
          <p14:tracePt t="82051" x="5403850" y="1492250"/>
          <p14:tracePt t="82067" x="5384800" y="1492250"/>
          <p14:tracePt t="82083" x="5378450" y="1492250"/>
          <p14:tracePt t="82331" x="5372100" y="1492250"/>
          <p14:tracePt t="82340" x="5372100" y="1485900"/>
          <p14:tracePt t="82524" x="5378450" y="1485900"/>
          <p14:tracePt t="82531" x="5384800" y="1485900"/>
          <p14:tracePt t="82539" x="5391150" y="1485900"/>
          <p14:tracePt t="82556" x="5397500" y="1485900"/>
          <p14:tracePt t="82567" x="5403850" y="1485900"/>
          <p14:tracePt t="82584" x="5435600" y="1485900"/>
          <p14:tracePt t="82600" x="5467350" y="1485900"/>
          <p14:tracePt t="82617" x="5524500" y="1485900"/>
          <p14:tracePt t="82633" x="5568950" y="1498600"/>
          <p14:tracePt t="82650" x="5600700" y="1504950"/>
          <p14:tracePt t="82667" x="5632450" y="1517650"/>
          <p14:tracePt t="82684" x="5645150" y="1517650"/>
          <p14:tracePt t="82717" x="5657850" y="1517650"/>
          <p14:tracePt t="82734" x="5670550" y="1517650"/>
          <p14:tracePt t="82750" x="5683250" y="1517650"/>
          <p14:tracePt t="82767" x="5689600" y="1517650"/>
          <p14:tracePt t="82784" x="5702300" y="1517650"/>
          <p14:tracePt t="82800" x="5721350" y="1517650"/>
          <p14:tracePt t="82817" x="5734050" y="1517650"/>
          <p14:tracePt t="82834" x="5753100" y="1517650"/>
          <p14:tracePt t="82850" x="5759450" y="1517650"/>
          <p14:tracePt t="82868" x="5759450" y="1524000"/>
          <p14:tracePt t="82885" x="5759450" y="1530350"/>
          <p14:tracePt t="84524" x="5753100" y="1530350"/>
          <p14:tracePt t="84531" x="5740400" y="1524000"/>
          <p14:tracePt t="84540" x="5721350" y="1511300"/>
          <p14:tracePt t="84550" x="5683250" y="1498600"/>
          <p14:tracePt t="84567" x="5537200" y="1466850"/>
          <p14:tracePt t="84584" x="5353050" y="1435100"/>
          <p14:tracePt t="84600" x="5149850" y="1397000"/>
          <p14:tracePt t="84617" x="4965700" y="1352550"/>
          <p14:tracePt t="84633" x="4819650" y="1308100"/>
          <p14:tracePt t="84650" x="4686300" y="1270000"/>
          <p14:tracePt t="84667" x="4597400" y="1225550"/>
          <p14:tracePt t="84683" x="4565650" y="1212850"/>
          <p14:tracePt t="84700" x="4540250" y="1206500"/>
          <p14:tracePt t="84717" x="4514850" y="1200150"/>
          <p14:tracePt t="84733" x="4483100" y="1200150"/>
          <p14:tracePt t="84750" x="4425950" y="1200150"/>
          <p14:tracePt t="84767" x="4349750" y="1200150"/>
          <p14:tracePt t="84783" x="4279900" y="1200150"/>
          <p14:tracePt t="84800" x="4248150" y="1200150"/>
          <p14:tracePt t="84817" x="4235450" y="1206500"/>
          <p14:tracePt t="85331" x="4229100" y="1206500"/>
          <p14:tracePt t="85340" x="4222750" y="1206500"/>
          <p14:tracePt t="85364" x="4216400" y="1206500"/>
          <p14:tracePt t="85371" x="4210050" y="1200150"/>
          <p14:tracePt t="85383" x="4203700" y="1200150"/>
          <p14:tracePt t="85399" x="4191000" y="1193800"/>
          <p14:tracePt t="85416" x="4184650" y="1187450"/>
          <p14:tracePt t="85433" x="4171950" y="1187450"/>
          <p14:tracePt t="85450" x="4171950" y="1193800"/>
          <p14:tracePt t="85467" x="4159250" y="1193800"/>
          <p14:tracePt t="85483" x="4146550" y="1206500"/>
          <p14:tracePt t="85499" x="4146550" y="1219200"/>
          <p14:tracePt t="85516" x="4146550" y="1225550"/>
          <p14:tracePt t="85533" x="4146550" y="1231900"/>
          <p14:tracePt t="85550" x="4146550" y="1244600"/>
          <p14:tracePt t="85566" x="4146550" y="1257300"/>
          <p14:tracePt t="85583" x="4152900" y="1282700"/>
          <p14:tracePt t="85600" x="4184650" y="1339850"/>
          <p14:tracePt t="85616" x="4241800" y="1454150"/>
          <p14:tracePt t="85633" x="4324350" y="1581150"/>
          <p14:tracePt t="85649" x="4432300" y="1733550"/>
          <p14:tracePt t="85667" x="4622800" y="1993900"/>
          <p14:tracePt t="85683" x="4749800" y="2203450"/>
          <p14:tracePt t="85700" x="4870450" y="2463800"/>
          <p14:tracePt t="85716" x="4959350" y="2711450"/>
          <p14:tracePt t="85733" x="5010150" y="2933700"/>
          <p14:tracePt t="85749" x="5022850" y="3073400"/>
          <p14:tracePt t="85766" x="5010150" y="3168650"/>
          <p14:tracePt t="85783" x="4972050" y="3219450"/>
          <p14:tracePt t="85800" x="4933950" y="3238500"/>
          <p14:tracePt t="85816" x="4902200" y="3257550"/>
          <p14:tracePt t="85833" x="4876800" y="3282950"/>
          <p14:tracePt t="85850" x="4838700" y="3346450"/>
          <p14:tracePt t="85867" x="4775200" y="3505200"/>
          <p14:tracePt t="85883" x="4718050" y="3613150"/>
          <p14:tracePt t="85900" x="4679950" y="3727450"/>
          <p14:tracePt t="85916" x="4654550" y="3797300"/>
          <p14:tracePt t="85933" x="4654550" y="3848100"/>
          <p14:tracePt t="85950" x="4654550" y="3873500"/>
          <p14:tracePt t="85966" x="4654550" y="3886200"/>
          <p14:tracePt t="85983" x="4667250" y="3924300"/>
          <p14:tracePt t="86000" x="4686300" y="3962400"/>
          <p14:tracePt t="86016" x="4711700" y="4038600"/>
          <p14:tracePt t="86033" x="4724400" y="4121150"/>
          <p14:tracePt t="86050" x="4743450" y="4191000"/>
          <p14:tracePt t="86067" x="4749800" y="4254500"/>
          <p14:tracePt t="86083" x="4749800" y="4260850"/>
          <p14:tracePt t="86123" x="4749800" y="4254500"/>
          <p14:tracePt t="86133" x="4749800" y="4248150"/>
          <p14:tracePt t="86150" x="4749800" y="4235450"/>
          <p14:tracePt t="86166" x="4762500" y="4222750"/>
          <p14:tracePt t="86183" x="4768850" y="4210050"/>
          <p14:tracePt t="86200" x="4775200" y="4197350"/>
          <p14:tracePt t="86216" x="4781550" y="4184650"/>
          <p14:tracePt t="86233" x="4781550" y="4178300"/>
          <p14:tracePt t="86250" x="4781550" y="4159250"/>
          <p14:tracePt t="86267" x="4787900" y="4140200"/>
          <p14:tracePt t="86283" x="4800600" y="4102100"/>
          <p14:tracePt t="86300" x="4819650" y="4070350"/>
          <p14:tracePt t="86316" x="4838700" y="4025900"/>
          <p14:tracePt t="86333" x="4857750" y="3987800"/>
          <p14:tracePt t="86350" x="4895850" y="3956050"/>
          <p14:tracePt t="86366" x="4927600" y="3930650"/>
          <p14:tracePt t="86383" x="5003800" y="3898900"/>
          <p14:tracePt t="86400" x="5092700" y="3854450"/>
          <p14:tracePt t="86417" x="5187950" y="3816350"/>
          <p14:tracePt t="86433" x="5276850" y="3771900"/>
          <p14:tracePt t="86450" x="5378450" y="3727450"/>
          <p14:tracePt t="86467" x="5530850" y="3632200"/>
          <p14:tracePt t="86483" x="5645150" y="3568700"/>
          <p14:tracePt t="86500" x="5759450" y="3511550"/>
          <p14:tracePt t="86516" x="5880100" y="3473450"/>
          <p14:tracePt t="86533" x="6000750" y="3435350"/>
          <p14:tracePt t="86550" x="6108700" y="3422650"/>
          <p14:tracePt t="86566" x="6216650" y="3409950"/>
          <p14:tracePt t="86583" x="6330950" y="3403600"/>
          <p14:tracePt t="86600" x="6457950" y="3403600"/>
          <p14:tracePt t="86616" x="6591300" y="3403600"/>
          <p14:tracePt t="86633" x="6705600" y="3403600"/>
          <p14:tracePt t="86650" x="6832600" y="3403600"/>
          <p14:tracePt t="86667" x="7023100" y="3403600"/>
          <p14:tracePt t="86683" x="7143750" y="3403600"/>
          <p14:tracePt t="86700" x="7258050" y="3422650"/>
          <p14:tracePt t="86716" x="7391400" y="3448050"/>
          <p14:tracePt t="86733" x="7562850" y="3473450"/>
          <p14:tracePt t="86750" x="7753350" y="3511550"/>
          <p14:tracePt t="86766" x="7962900" y="3556000"/>
          <p14:tracePt t="86783" x="8178800" y="3606800"/>
          <p14:tracePt t="86799" x="8375650" y="3670300"/>
          <p14:tracePt t="86816" x="8566150" y="3752850"/>
          <p14:tracePt t="86833" x="8724900" y="3822700"/>
          <p14:tracePt t="86850" x="8870950" y="3892550"/>
          <p14:tracePt t="86866" x="9074150" y="4051300"/>
          <p14:tracePt t="87067" x="9137650" y="6362700"/>
          <p14:tracePt t="87075" x="9086850" y="6419850"/>
          <p14:tracePt t="87084" x="9061450" y="6464300"/>
          <p14:tracePt t="87099" x="9004300" y="6553200"/>
          <p14:tracePt t="87116" x="8953500" y="6642100"/>
          <p14:tracePt t="87133" x="8902700" y="6731000"/>
          <p14:tracePt t="87149" x="8820150" y="6800850"/>
          <p14:tracePt t="87166" x="8731250" y="6845300"/>
          <p14:tracePt t="87183" x="8585200" y="6851650"/>
          <p14:tracePt t="87200" x="8407400" y="6851650"/>
          <p14:tracePt t="87216" x="8242300" y="6851650"/>
          <p14:tracePt t="87233" x="8115300" y="6851650"/>
          <p14:tracePt t="87249" x="8020050" y="6851650"/>
          <p14:tracePt t="87267" x="7931150" y="6851650"/>
          <p14:tracePt t="87283" x="7874000" y="6851650"/>
          <p14:tracePt t="87299" x="7797800" y="6851650"/>
          <p14:tracePt t="87316" x="7670800" y="6851650"/>
          <p14:tracePt t="87333" x="7467600" y="6851650"/>
          <p14:tracePt t="87349" x="7200900" y="6826250"/>
          <p14:tracePt t="87366" x="6953250" y="6788150"/>
          <p14:tracePt t="87383" x="6788150" y="6756400"/>
          <p14:tracePt t="87399" x="6667500" y="6731000"/>
          <p14:tracePt t="87416" x="6553200" y="6680200"/>
          <p14:tracePt t="87433" x="6419850" y="6642100"/>
          <p14:tracePt t="87449" x="6242050" y="6604000"/>
          <p14:tracePt t="87467" x="5943600" y="6553200"/>
          <p14:tracePt t="87483" x="5772150" y="6521450"/>
          <p14:tracePt t="87499" x="5664200" y="6502400"/>
          <p14:tracePt t="87516" x="5619750" y="6496050"/>
          <p14:tracePt t="87532" x="5588000" y="6496050"/>
          <p14:tracePt t="87549" x="5568950" y="6496050"/>
          <p14:tracePt t="87566" x="5543550" y="6496050"/>
          <p14:tracePt t="87583" x="5505450" y="6496050"/>
          <p14:tracePt t="87599" x="5461000" y="6496050"/>
          <p14:tracePt t="87616" x="5429250" y="6496050"/>
          <p14:tracePt t="87633" x="5391150" y="6496050"/>
          <p14:tracePt t="87649" x="5365750" y="6496050"/>
          <p14:tracePt t="87666" x="5353050" y="6496050"/>
          <p14:tracePt t="87683" x="5346700" y="6502400"/>
          <p14:tracePt t="87723" x="5340350" y="6502400"/>
          <p14:tracePt t="87731" x="5334000" y="6502400"/>
          <p14:tracePt t="87747" x="5327650" y="6502400"/>
          <p14:tracePt t="87756" x="5321300" y="6502400"/>
          <p14:tracePt t="87771" x="5314950" y="6502400"/>
          <p14:tracePt t="87783" x="5308600" y="6502400"/>
          <p14:tracePt t="87800" x="5289550" y="6502400"/>
          <p14:tracePt t="87816" x="5245100" y="6502400"/>
          <p14:tracePt t="87833" x="5181600" y="6489700"/>
          <p14:tracePt t="87849" x="5130800" y="6457950"/>
          <p14:tracePt t="87867" x="5092700" y="6432550"/>
          <p14:tracePt t="87883" x="5080000" y="6419850"/>
          <p14:tracePt t="87899" x="5060950" y="6400800"/>
          <p14:tracePt t="87916" x="5035550" y="6388100"/>
          <p14:tracePt t="87933" x="4997450" y="6381750"/>
          <p14:tracePt t="87949" x="4933950" y="6369050"/>
          <p14:tracePt t="87966" x="4895850" y="6362700"/>
          <p14:tracePt t="87983" x="4883150" y="6362700"/>
          <p14:tracePt t="88244" x="4876800" y="6362700"/>
          <p14:tracePt t="88268" x="4870450" y="6362700"/>
          <p14:tracePt t="88308" x="4864100" y="6362700"/>
          <p14:tracePt t="88324" x="4857750" y="6362700"/>
          <p14:tracePt t="88332" x="4851400" y="6362700"/>
          <p14:tracePt t="88340" x="4845050" y="6362700"/>
          <p14:tracePt t="88350" x="4838700" y="6362700"/>
          <p14:tracePt t="88367" x="4826000" y="6362700"/>
          <p14:tracePt t="88383" x="4775200" y="6356350"/>
          <p14:tracePt t="88401" x="4711700" y="6330950"/>
          <p14:tracePt t="88416" x="4641850" y="6305550"/>
          <p14:tracePt t="88433" x="4578350" y="6286500"/>
          <p14:tracePt t="88449" x="4527550" y="6261100"/>
          <p14:tracePt t="88466" x="4476750" y="6242050"/>
          <p14:tracePt t="88483" x="4425950" y="6210300"/>
          <p14:tracePt t="88499" x="4406900" y="6191250"/>
          <p14:tracePt t="88516" x="4387850" y="6184900"/>
          <p14:tracePt t="88533" x="4375150" y="6172200"/>
          <p14:tracePt t="88549" x="4368800" y="6165850"/>
          <p14:tracePt t="88700" x="4368800" y="6159500"/>
          <p14:tracePt t="88708" x="4368800" y="6153150"/>
          <p14:tracePt t="88756" x="4368800" y="6146800"/>
          <p14:tracePt t="88771" x="4368800" y="6140450"/>
          <p14:tracePt t="88788" x="4368800" y="6134100"/>
          <p14:tracePt t="88796" x="4368800" y="6127750"/>
          <p14:tracePt t="88804" x="4368800" y="6121400"/>
          <p14:tracePt t="88816" x="4368800" y="6115050"/>
          <p14:tracePt t="88833" x="4368800" y="6108700"/>
          <p14:tracePt t="88849" x="4368800" y="6102350"/>
          <p14:tracePt t="88866" x="4368800" y="6089650"/>
          <p14:tracePt t="88883" x="4375150" y="6076950"/>
          <p14:tracePt t="88899" x="4381500" y="6064250"/>
          <p14:tracePt t="88916" x="4381500" y="6038850"/>
          <p14:tracePt t="88933" x="4394200" y="6013450"/>
          <p14:tracePt t="88949" x="4400550" y="5994400"/>
          <p14:tracePt t="88966" x="4406900" y="5988050"/>
          <p14:tracePt t="88983" x="4413250" y="5969000"/>
          <p14:tracePt t="88999" x="4413250" y="5956300"/>
          <p14:tracePt t="89016" x="4413250" y="5943600"/>
          <p14:tracePt t="89033" x="4419600" y="5930900"/>
          <p14:tracePt t="89049" x="4425950" y="5911850"/>
          <p14:tracePt t="89066" x="4425950" y="5899150"/>
          <p14:tracePt t="89083" x="4425950" y="5880100"/>
          <p14:tracePt t="89099" x="4425950" y="5861050"/>
          <p14:tracePt t="89116" x="4425950" y="5848350"/>
          <p14:tracePt t="89133" x="4425950" y="5829300"/>
          <p14:tracePt t="89149" x="4425950" y="5810250"/>
          <p14:tracePt t="89166" x="4425950" y="5791200"/>
          <p14:tracePt t="89183" x="4425950" y="5772150"/>
          <p14:tracePt t="89199" x="4425950" y="5759450"/>
          <p14:tracePt t="89216" x="4425950" y="5740400"/>
          <p14:tracePt t="89232" x="4425950" y="5727700"/>
          <p14:tracePt t="89250" x="4425950" y="5708650"/>
          <p14:tracePt t="89267" x="4425950" y="5683250"/>
          <p14:tracePt t="89283" x="4425950" y="5645150"/>
          <p14:tracePt t="89299" x="4425950" y="5626100"/>
          <p14:tracePt t="89316" x="4425950" y="5607050"/>
          <p14:tracePt t="89332" x="4425950" y="5588000"/>
          <p14:tracePt t="89349" x="4425950" y="5581650"/>
          <p14:tracePt t="89366" x="4425950" y="5568950"/>
          <p14:tracePt t="89383" x="4425950" y="5562600"/>
          <p14:tracePt t="89524" x="4425950" y="5556250"/>
          <p14:tracePt t="89548" x="4425950" y="5549900"/>
          <p14:tracePt t="89996" x="4425950" y="5543550"/>
          <p14:tracePt t="90284" x="4425950" y="5537200"/>
          <p14:tracePt t="90291" x="4425950" y="5530850"/>
          <p14:tracePt t="90316" x="4425950" y="5524500"/>
          <p14:tracePt t="90451" x="4425950" y="5518150"/>
          <p14:tracePt t="90459" x="4425950" y="5511800"/>
          <p14:tracePt t="90468" x="4425950" y="5505450"/>
          <p14:tracePt t="90491" x="4425950" y="5499100"/>
          <p14:tracePt t="90515" x="4425950" y="5492750"/>
          <p14:tracePt t="90636" x="4425950" y="5486400"/>
          <p14:tracePt t="90644" x="4425950" y="5480050"/>
          <p14:tracePt t="90651" x="4425950" y="5473700"/>
          <p14:tracePt t="90684" x="4425950" y="5467350"/>
          <p14:tracePt t="90724" x="4425950" y="5461000"/>
          <p14:tracePt t="90731" x="4425950" y="5454650"/>
          <p14:tracePt t="90756" x="4425950" y="5448300"/>
          <p14:tracePt t="90779" x="4425950" y="5441950"/>
          <p14:tracePt t="90804" x="4425950" y="5435600"/>
          <p14:tracePt t="90828" x="4425950" y="5429250"/>
          <p14:tracePt t="90844" x="4425950" y="5422900"/>
          <p14:tracePt t="90852" x="4425950" y="5416550"/>
          <p14:tracePt t="90868" x="4425950" y="5410200"/>
          <p14:tracePt t="90876" x="4425950" y="5403850"/>
          <p14:tracePt t="90884" x="4425950" y="5397500"/>
          <p14:tracePt t="90923" x="4425950" y="5391150"/>
          <p14:tracePt t="91996" x="4419600" y="5391150"/>
          <p14:tracePt t="92916" x="4419600" y="5397500"/>
          <p14:tracePt t="92924" x="4419600" y="5403850"/>
          <p14:tracePt t="92932" x="4419600" y="5416550"/>
          <p14:tracePt t="92949" x="4419600" y="5454650"/>
          <p14:tracePt t="92966" x="4419600" y="5511800"/>
          <p14:tracePt t="92982" x="4419600" y="5581650"/>
          <p14:tracePt t="92999" x="4451350" y="5676900"/>
          <p14:tracePt t="93016" x="4489450" y="5765800"/>
          <p14:tracePt t="93032" x="4508500" y="5816600"/>
          <p14:tracePt t="93049" x="4521200" y="5842000"/>
          <p14:tracePt t="93066" x="4521200" y="5848350"/>
          <p14:tracePt t="93139" x="4527550" y="5848350"/>
          <p14:tracePt t="93147" x="4533900" y="5848350"/>
          <p14:tracePt t="93156" x="4533900" y="5861050"/>
          <p14:tracePt t="93166" x="4540250" y="5867400"/>
          <p14:tracePt t="93182" x="4546600" y="5880100"/>
          <p14:tracePt t="93199" x="4559300" y="5899150"/>
          <p14:tracePt t="93216" x="4572000" y="5924550"/>
          <p14:tracePt t="93232" x="4584700" y="5943600"/>
          <p14:tracePt t="93249" x="4591050" y="5969000"/>
          <p14:tracePt t="93266" x="4603750" y="6000750"/>
          <p14:tracePt t="93282" x="4616450" y="6026150"/>
          <p14:tracePt t="93299" x="4635500" y="6076950"/>
          <p14:tracePt t="93315" x="4648200" y="6108700"/>
          <p14:tracePt t="93332" x="4654550" y="6134100"/>
          <p14:tracePt t="93349" x="4660900" y="6153150"/>
          <p14:tracePt t="93365" x="4667250" y="6172200"/>
          <p14:tracePt t="93382" x="4673600" y="6197600"/>
          <p14:tracePt t="93399" x="4679950" y="6242050"/>
          <p14:tracePt t="93416" x="4692650" y="6292850"/>
          <p14:tracePt t="93432" x="4699000" y="6343650"/>
          <p14:tracePt t="93449" x="4705350" y="6388100"/>
          <p14:tracePt t="93465" x="4718050" y="6432550"/>
          <p14:tracePt t="93482" x="4718050" y="6451600"/>
          <p14:tracePt t="93499" x="4718050" y="6457950"/>
          <p14:tracePt t="93788" x="4718050" y="6451600"/>
          <p14:tracePt t="93804" x="4718050" y="6445250"/>
          <p14:tracePt t="93819" x="4718050" y="6438900"/>
          <p14:tracePt t="93828" x="4718050" y="6432550"/>
          <p14:tracePt t="93843" x="4718050" y="6426200"/>
          <p14:tracePt t="93875" x="4718050" y="6419850"/>
          <p14:tracePt t="93891" x="4718050" y="6413500"/>
          <p14:tracePt t="93899" x="4718050" y="6407150"/>
          <p14:tracePt t="93907" x="4718050" y="6400800"/>
          <p14:tracePt t="93931" x="4718050" y="6394450"/>
          <p14:tracePt t="94324" x="4718050" y="6388100"/>
          <p14:tracePt t="94340" x="4718050" y="6381750"/>
          <p14:tracePt t="94348" x="4718050" y="6375400"/>
          <p14:tracePt t="94372" x="4718050" y="6369050"/>
          <p14:tracePt t="94436" x="4718050" y="6356350"/>
          <p14:tracePt t="94444" x="4718050" y="6350000"/>
          <p14:tracePt t="94459" x="4711700" y="6350000"/>
          <p14:tracePt t="94467" x="4705350" y="6350000"/>
          <p14:tracePt t="94491" x="4705350" y="6343650"/>
          <p14:tracePt t="94500" x="4699000" y="6343650"/>
          <p14:tracePt t="94515" x="4699000" y="6330950"/>
          <p14:tracePt t="94532" x="4692650" y="6330950"/>
          <p14:tracePt t="94549" x="4692650" y="6318250"/>
          <p14:tracePt t="94566" x="4686300" y="6311900"/>
          <p14:tracePt t="94582" x="4686300" y="6305550"/>
          <p14:tracePt t="94599" x="4673600" y="6286500"/>
          <p14:tracePt t="94616" x="4667250" y="6261100"/>
          <p14:tracePt t="94632" x="4654550" y="6235700"/>
          <p14:tracePt t="94649" x="4641850" y="6203950"/>
          <p14:tracePt t="94666" x="4635500" y="6165850"/>
          <p14:tracePt t="94682" x="4635500" y="6146800"/>
          <p14:tracePt t="94699" x="4629150" y="6121400"/>
          <p14:tracePt t="94716" x="4629150" y="6115050"/>
          <p14:tracePt t="94732" x="4629150" y="6102350"/>
          <p14:tracePt t="95308" x="4622800" y="6102350"/>
          <p14:tracePt t="95317" x="4616450" y="6102350"/>
          <p14:tracePt t="95356" x="4610100" y="6102350"/>
          <p14:tracePt t="95396" x="4603750" y="6102350"/>
          <p14:tracePt t="95411" x="4597400" y="6096000"/>
          <p14:tracePt t="95444" x="4597400" y="6089650"/>
          <p14:tracePt t="95451" x="4591050" y="6089650"/>
          <p14:tracePt t="95459" x="4584700" y="6089650"/>
          <p14:tracePt t="95483" x="4578350" y="6089650"/>
          <p14:tracePt t="95491" x="4578350" y="6083300"/>
          <p14:tracePt t="95500" x="4578350" y="6076950"/>
          <p14:tracePt t="95516" x="4572000" y="6076950"/>
          <p14:tracePt t="95532" x="4565650" y="6076950"/>
          <p14:tracePt t="95549" x="4559300" y="6076950"/>
          <p14:tracePt t="95579" x="4552950" y="6076950"/>
          <p14:tracePt t="95588" x="4546600" y="6076950"/>
          <p14:tracePt t="95599" x="4540250" y="6076950"/>
          <p14:tracePt t="95615" x="4533900" y="6070600"/>
          <p14:tracePt t="95632" x="4521200" y="6064250"/>
          <p14:tracePt t="95649" x="4514850" y="6064250"/>
          <p14:tracePt t="95665" x="4495800" y="6057900"/>
          <p14:tracePt t="95682" x="4476750" y="6045200"/>
          <p14:tracePt t="95699" x="4451350" y="6019800"/>
          <p14:tracePt t="95715" x="4432300" y="6000750"/>
          <p14:tracePt t="95732" x="4406900" y="5969000"/>
          <p14:tracePt t="95749" x="4387850" y="5937250"/>
          <p14:tracePt t="95765" x="4375150" y="5899150"/>
          <p14:tracePt t="95782" x="4368800" y="5861050"/>
          <p14:tracePt t="95799" x="4356100" y="5816600"/>
          <p14:tracePt t="95815" x="4349750" y="5765800"/>
          <p14:tracePt t="95832" x="4349750" y="5708650"/>
          <p14:tracePt t="95849" x="4349750" y="5651500"/>
          <p14:tracePt t="95865" x="4349750" y="5588000"/>
          <p14:tracePt t="95882" x="4349750" y="5518150"/>
          <p14:tracePt t="95884" x="4349750" y="5492750"/>
          <p14:tracePt t="95899" x="4349750" y="5416550"/>
          <p14:tracePt t="95915" x="4349750" y="5346700"/>
          <p14:tracePt t="95931" x="4349750" y="5257800"/>
          <p14:tracePt t="95949" x="4356100" y="5149850"/>
          <p14:tracePt t="95965" x="4368800" y="5048250"/>
          <p14:tracePt t="95982" x="4394200" y="4927600"/>
          <p14:tracePt t="95999" x="4425950" y="4806950"/>
          <p14:tracePt t="96015" x="4451350" y="4699000"/>
          <p14:tracePt t="96032" x="4470400" y="4616450"/>
          <p14:tracePt t="96049" x="4502150" y="4540250"/>
          <p14:tracePt t="96065" x="4521200" y="4476750"/>
          <p14:tracePt t="96082" x="4533900" y="4438650"/>
          <p14:tracePt t="96099" x="4540250" y="4394200"/>
          <p14:tracePt t="96115" x="4552950" y="4356100"/>
          <p14:tracePt t="96132" x="4559300" y="4330700"/>
          <p14:tracePt t="96149" x="4559300" y="4318000"/>
          <p14:tracePt t="96165" x="4559300" y="4305300"/>
          <p14:tracePt t="96182" x="4559300" y="4292600"/>
          <p14:tracePt t="96199" x="4559300" y="4279900"/>
          <p14:tracePt t="96580" x="4552950" y="4279900"/>
          <p14:tracePt t="96588" x="4546600" y="4279900"/>
          <p14:tracePt t="96598" x="4533900" y="4279900"/>
          <p14:tracePt t="96615" x="4508500" y="4279900"/>
          <p14:tracePt t="96631" x="4489450" y="4292600"/>
          <p14:tracePt t="96648" x="4483100" y="4292600"/>
          <p14:tracePt t="96665" x="4470400" y="4292600"/>
          <p14:tracePt t="96940" x="4464050" y="4292600"/>
          <p14:tracePt t="97148" x="4457700" y="4292600"/>
          <p14:tracePt t="97300" x="4457700" y="4298950"/>
          <p14:tracePt t="97308" x="4457700" y="4305300"/>
          <p14:tracePt t="97444" x="4451350" y="4305300"/>
          <p14:tracePt t="97525" x="4451350" y="4298950"/>
          <p14:tracePt t="97540" x="4451350" y="4292600"/>
          <p14:tracePt t="97548" x="4470400" y="4279900"/>
          <p14:tracePt t="97556" x="4495800" y="4260850"/>
          <p14:tracePt t="97565" x="4546600" y="4235450"/>
          <p14:tracePt t="97582" x="4730750" y="4165600"/>
          <p14:tracePt t="97598" x="5086350" y="4038600"/>
          <p14:tracePt t="97615" x="5613400" y="3854450"/>
          <p14:tracePt t="97631" x="6121400" y="3670300"/>
          <p14:tracePt t="97650" x="6502400" y="3517900"/>
          <p14:tracePt t="97666" x="6718300" y="3422650"/>
          <p14:tracePt t="97682" x="6737350" y="3403600"/>
          <p14:tracePt t="97699" x="6743700" y="3384550"/>
          <p14:tracePt t="97715" x="6737350" y="3378200"/>
          <p14:tracePt t="97731" x="6718300" y="3378200"/>
          <p14:tracePt t="97748" x="6705600" y="3371850"/>
          <p14:tracePt t="97803" x="6705600" y="3365500"/>
          <p14:tracePt t="97811" x="6705600" y="3359150"/>
          <p14:tracePt t="97827" x="6699250" y="3359150"/>
          <p14:tracePt t="97835" x="6699250" y="3352800"/>
          <p14:tracePt t="97848" x="6699250" y="3346450"/>
          <p14:tracePt t="97865" x="6699250" y="3333750"/>
          <p14:tracePt t="97881" x="6692900" y="3314700"/>
          <p14:tracePt t="97883" x="6686550" y="3302000"/>
          <p14:tracePt t="97899" x="6680200" y="3289300"/>
          <p14:tracePt t="97916" x="6661150" y="3270250"/>
          <p14:tracePt t="97932" x="6629400" y="3263900"/>
          <p14:tracePt t="97949" x="6597650" y="3263900"/>
          <p14:tracePt t="97965" x="6546850" y="3257550"/>
          <p14:tracePt t="97982" x="6489700" y="3257550"/>
          <p14:tracePt t="97998" x="6419850" y="3270250"/>
          <p14:tracePt t="98015" x="6356350" y="3302000"/>
          <p14:tracePt t="98031" x="6318250" y="3314700"/>
          <p14:tracePt t="98048" x="6292850" y="3327400"/>
          <p14:tracePt t="98065" x="6273800" y="3333750"/>
          <p14:tracePt t="98082" x="6254750" y="3340100"/>
          <p14:tracePt t="98099" x="6216650" y="3352800"/>
          <p14:tracePt t="98115" x="6184900" y="3365500"/>
          <p14:tracePt t="98131" x="6140450" y="3384550"/>
          <p14:tracePt t="98148" x="6089650" y="3403600"/>
          <p14:tracePt t="98165" x="6057900" y="3416300"/>
          <p14:tracePt t="98181" x="6032500" y="3429000"/>
          <p14:tracePt t="98198" x="6019800" y="3435350"/>
          <p14:tracePt t="98215" x="6019800" y="3441700"/>
          <p14:tracePt t="98275" x="6013450" y="3441700"/>
          <p14:tracePt t="98396" x="6019800" y="3441700"/>
          <p14:tracePt t="98404" x="6026150" y="3441700"/>
          <p14:tracePt t="98415" x="6038850" y="3441700"/>
          <p14:tracePt t="98431" x="6070600" y="3441700"/>
          <p14:tracePt t="98448" x="6146800" y="3441700"/>
          <p14:tracePt t="98465" x="6235700" y="3441700"/>
          <p14:tracePt t="98481" x="6318250" y="3441700"/>
          <p14:tracePt t="98499" x="6394450" y="3441700"/>
          <p14:tracePt t="98515" x="6413500" y="3441700"/>
          <p14:tracePt t="98531" x="6432550" y="3441700"/>
          <p14:tracePt t="98548" x="6445250" y="3441700"/>
          <p14:tracePt t="98565" x="6483350" y="3441700"/>
          <p14:tracePt t="98581" x="6521450" y="3441700"/>
          <p14:tracePt t="98598" x="6572250" y="3441700"/>
          <p14:tracePt t="98615" x="6616700" y="3441700"/>
          <p14:tracePt t="98631" x="6642100" y="3441700"/>
          <p14:tracePt t="98648" x="6654800" y="3441700"/>
          <p14:tracePt t="98665" x="6667500" y="3441700"/>
          <p14:tracePt t="98699" x="6686550" y="3441700"/>
          <p14:tracePt t="98715" x="6705600" y="3441700"/>
          <p14:tracePt t="98731" x="6711950" y="3441700"/>
          <p14:tracePt t="98748" x="6724650" y="3441700"/>
          <p14:tracePt t="98765" x="6724650" y="3435350"/>
          <p14:tracePt t="98798" x="6737350" y="3435350"/>
          <p14:tracePt t="98831" x="6737350" y="3429000"/>
          <p14:tracePt t="98867" x="6731000" y="3429000"/>
          <p14:tracePt t="98883" x="6724650" y="3429000"/>
          <p14:tracePt t="98891" x="6718300" y="3429000"/>
          <p14:tracePt t="98899" x="6711950" y="3429000"/>
          <p14:tracePt t="98916" x="6699250" y="3429000"/>
          <p14:tracePt t="98931" x="6680200" y="3429000"/>
          <p14:tracePt t="98948" x="6661150" y="3429000"/>
          <p14:tracePt t="98965" x="6654800" y="3429000"/>
          <p14:tracePt t="98981" x="6642100" y="3429000"/>
          <p14:tracePt t="98998" x="6629400" y="3429000"/>
          <p14:tracePt t="99015" x="6623050" y="3429000"/>
          <p14:tracePt t="99031" x="6604000" y="3429000"/>
          <p14:tracePt t="99048" x="6578600" y="3441700"/>
          <p14:tracePt t="99065" x="6553200" y="3460750"/>
          <p14:tracePt t="99081" x="6521450" y="3486150"/>
          <p14:tracePt t="99099" x="6489700" y="3536950"/>
          <p14:tracePt t="99115" x="6470650" y="3581400"/>
          <p14:tracePt t="99131" x="6438900" y="3632200"/>
          <p14:tracePt t="99148" x="6407150" y="3683000"/>
          <p14:tracePt t="99165" x="6381750" y="3733800"/>
          <p14:tracePt t="99181" x="6362700" y="3784600"/>
          <p14:tracePt t="99198" x="6356350" y="3816350"/>
          <p14:tracePt t="99215" x="6350000" y="3848100"/>
          <p14:tracePt t="99231" x="6350000" y="3873500"/>
          <p14:tracePt t="99248" x="6350000" y="3892550"/>
          <p14:tracePt t="99265" x="6350000" y="3911600"/>
          <p14:tracePt t="99281" x="6350000" y="3937000"/>
          <p14:tracePt t="99299" x="6337300" y="3962400"/>
          <p14:tracePt t="99315" x="6330950" y="3987800"/>
          <p14:tracePt t="99331" x="6324600" y="4013200"/>
          <p14:tracePt t="99348" x="6324600" y="4032250"/>
          <p14:tracePt t="99365" x="6318250" y="4044950"/>
          <p14:tracePt t="99381" x="6311900" y="4051300"/>
          <p14:tracePt t="99398" x="6305550" y="4057650"/>
          <p14:tracePt t="99415" x="6305550" y="4064000"/>
          <p14:tracePt t="99431" x="6305550" y="4070350"/>
          <p14:tracePt t="99448" x="6305550" y="4083050"/>
          <p14:tracePt t="99465" x="6305550" y="4089400"/>
          <p14:tracePt t="99481" x="6305550" y="4102100"/>
          <p14:tracePt t="99498" x="6305550" y="4114800"/>
          <p14:tracePt t="99515" x="6305550" y="4127500"/>
          <p14:tracePt t="99531" x="6305550" y="4140200"/>
          <p14:tracePt t="99548" x="6311900" y="4152900"/>
          <p14:tracePt t="99565" x="6318250" y="4159250"/>
          <p14:tracePt t="99581" x="6318250" y="4171950"/>
          <p14:tracePt t="99598" x="6343650" y="4178300"/>
          <p14:tracePt t="99615" x="6369050" y="4184650"/>
          <p14:tracePt t="99631" x="6413500" y="4191000"/>
          <p14:tracePt t="99648" x="6483350" y="4210050"/>
          <p14:tracePt t="99665" x="6546850" y="4216400"/>
          <p14:tracePt t="99681" x="6616700" y="4222750"/>
          <p14:tracePt t="99698" x="6667500" y="4235450"/>
          <p14:tracePt t="99715" x="6711950" y="4248150"/>
          <p14:tracePt t="99731" x="6731000" y="4248150"/>
          <p14:tracePt t="99748" x="6756400" y="4248150"/>
          <p14:tracePt t="99765" x="6788150" y="4248150"/>
          <p14:tracePt t="99781" x="6858000" y="4248150"/>
          <p14:tracePt t="99798" x="6959600" y="4229100"/>
          <p14:tracePt t="99815" x="7054850" y="4210050"/>
          <p14:tracePt t="99831" x="7137400" y="4203700"/>
          <p14:tracePt t="99848" x="7188200" y="4191000"/>
          <p14:tracePt t="99865" x="7213600" y="4184650"/>
          <p14:tracePt t="99881" x="7226300" y="4178300"/>
          <p14:tracePt t="99883" x="7226300" y="4171950"/>
          <p14:tracePt t="99898" x="7226300" y="4165600"/>
          <p14:tracePt t="99915" x="7239000" y="4152900"/>
          <p14:tracePt t="99931" x="7251700" y="4127500"/>
          <p14:tracePt t="99948" x="7251700" y="4089400"/>
          <p14:tracePt t="99965" x="7258050" y="4051300"/>
          <p14:tracePt t="99981" x="7264400" y="4019550"/>
          <p14:tracePt t="99998" x="7264400" y="3994150"/>
          <p14:tracePt t="100015" x="7264400" y="3968750"/>
          <p14:tracePt t="100031" x="7264400" y="3937000"/>
          <p14:tracePt t="100048" x="7264400" y="3905250"/>
          <p14:tracePt t="100065" x="7251700" y="3867150"/>
          <p14:tracePt t="100081" x="7232650" y="3835400"/>
          <p14:tracePt t="100098" x="7213600" y="3797300"/>
          <p14:tracePt t="100115" x="7200900" y="3778250"/>
          <p14:tracePt t="100131" x="7188200" y="3765550"/>
          <p14:tracePt t="100148" x="7181850" y="3746500"/>
          <p14:tracePt t="100165" x="7162800" y="3733800"/>
          <p14:tracePt t="100181" x="7143750" y="3708400"/>
          <p14:tracePt t="100198" x="7124700" y="3695700"/>
          <p14:tracePt t="100215" x="7092950" y="3676650"/>
          <p14:tracePt t="100231" x="7042150" y="3644900"/>
          <p14:tracePt t="100248" x="6997700" y="3613150"/>
          <p14:tracePt t="100265" x="6953250" y="3587750"/>
          <p14:tracePt t="100281" x="6908800" y="3568700"/>
          <p14:tracePt t="100298" x="6883400" y="3543300"/>
          <p14:tracePt t="100315" x="6851650" y="3524250"/>
          <p14:tracePt t="100331" x="6838950" y="3524250"/>
          <p14:tracePt t="100348" x="6819900" y="3517900"/>
          <p14:tracePt t="100365" x="6800850" y="3511550"/>
          <p14:tracePt t="100381" x="6775450" y="3505200"/>
          <p14:tracePt t="100399" x="6743700" y="3498850"/>
          <p14:tracePt t="100415" x="6711950" y="3486150"/>
          <p14:tracePt t="100431" x="6686550" y="3479800"/>
          <p14:tracePt t="100448" x="6661150" y="3460750"/>
          <p14:tracePt t="100465" x="6642100" y="3454400"/>
          <p14:tracePt t="100481" x="6629400" y="3448050"/>
          <p14:tracePt t="100498" x="6610350" y="3435350"/>
          <p14:tracePt t="100515" x="6604000" y="3422650"/>
          <p14:tracePt t="100531" x="6591300" y="3416300"/>
          <p14:tracePt t="100548" x="6584950" y="3409950"/>
          <p14:tracePt t="100565" x="6578600" y="3397250"/>
          <p14:tracePt t="100581" x="6572250" y="3384550"/>
          <p14:tracePt t="100667" x="6572250" y="3378200"/>
          <p14:tracePt t="100716" x="6578600" y="3378200"/>
          <p14:tracePt t="100724" x="6584950" y="3378200"/>
          <p14:tracePt t="100739" x="6591300" y="3371850"/>
          <p14:tracePt t="100748" x="6597650" y="3371850"/>
          <p14:tracePt t="100876" x="6604000" y="3371850"/>
          <p14:tracePt t="101172" x="6610350" y="3371850"/>
          <p14:tracePt t="101180" x="6616700" y="3371850"/>
          <p14:tracePt t="101195" x="6623050" y="3371850"/>
          <p14:tracePt t="101203" x="6629400" y="3371850"/>
          <p14:tracePt t="101214" x="6635750" y="3371850"/>
          <p14:tracePt t="101231" x="6654800" y="3371850"/>
          <p14:tracePt t="101248" x="6680200" y="3371850"/>
          <p14:tracePt t="101264" x="6699250" y="3371850"/>
          <p14:tracePt t="101281" x="6711950" y="3371850"/>
          <p14:tracePt t="101298" x="6718300" y="3371850"/>
          <p14:tracePt t="101315" x="6731000" y="3384550"/>
          <p14:tracePt t="101331" x="6743700" y="3397250"/>
          <p14:tracePt t="101348" x="6756400" y="3409950"/>
          <p14:tracePt t="101381" x="6762750" y="3422650"/>
          <p14:tracePt t="101398" x="6762750" y="3429000"/>
          <p14:tracePt t="101587" x="6756400" y="3429000"/>
          <p14:tracePt t="101596" x="6750050" y="3429000"/>
          <p14:tracePt t="101611" x="6743700" y="3429000"/>
          <p14:tracePt t="101628" x="6743700" y="3422650"/>
          <p14:tracePt t="101636" x="6737350" y="3422650"/>
          <p14:tracePt t="101659" x="6731000" y="3422650"/>
          <p14:tracePt t="101691" x="6724650" y="3422650"/>
          <p14:tracePt t="101708" x="6718300" y="3422650"/>
          <p14:tracePt t="101716" x="6711950" y="3422650"/>
          <p14:tracePt t="101724" x="6705600" y="3422650"/>
          <p14:tracePt t="101732" x="6699250" y="3422650"/>
          <p14:tracePt t="101748" x="6673850" y="3441700"/>
          <p14:tracePt t="101765" x="6616700" y="3511550"/>
          <p14:tracePt t="101781" x="6565900" y="3600450"/>
          <p14:tracePt t="101798" x="6527800" y="3683000"/>
          <p14:tracePt t="101815" x="6521450" y="3733800"/>
          <p14:tracePt t="101831" x="6521450" y="3759200"/>
          <p14:tracePt t="101848" x="6521450" y="3771900"/>
          <p14:tracePt t="101891" x="6527800" y="3771900"/>
          <p14:tracePt t="101907" x="6527800" y="3765550"/>
          <p14:tracePt t="101931" x="6527800" y="3759200"/>
          <p14:tracePt t="101971" x="6527800" y="3752850"/>
          <p14:tracePt t="101979" x="6527800" y="3746500"/>
          <p14:tracePt t="101996" x="6527800" y="3740150"/>
          <p14:tracePt t="102003" x="6527800" y="3733800"/>
          <p14:tracePt t="102014" x="6527800" y="3727450"/>
          <p14:tracePt t="102031" x="6527800" y="3714750"/>
          <p14:tracePt t="102048" x="6534150" y="3702050"/>
          <p14:tracePt t="102065" x="6540500" y="3683000"/>
          <p14:tracePt t="102081" x="6540500" y="3670300"/>
          <p14:tracePt t="102098" x="6540500" y="3663950"/>
          <p14:tracePt t="102115" x="6540500" y="3644900"/>
          <p14:tracePt t="102131" x="6540500" y="3638550"/>
          <p14:tracePt t="102148" x="6540500" y="3632200"/>
          <p14:tracePt t="102165" x="6546850" y="3625850"/>
          <p14:tracePt t="102181" x="6546850" y="3619500"/>
          <p14:tracePt t="102198" x="6546850" y="3606800"/>
          <p14:tracePt t="102215" x="6546850" y="3594100"/>
          <p14:tracePt t="102556" x="6553200" y="3587750"/>
          <p14:tracePt t="102572" x="6553200" y="3581400"/>
          <p14:tracePt t="102596" x="6559550" y="3581400"/>
          <p14:tracePt t="102787" x="6565900" y="3581400"/>
          <p14:tracePt t="102795" x="6565900" y="3575050"/>
          <p14:tracePt t="102803" x="6572250" y="3575050"/>
          <p14:tracePt t="102876" x="6572250" y="3568700"/>
          <p14:tracePt t="102916" x="6572250" y="3562350"/>
          <p14:tracePt t="102924" x="6572250" y="3556000"/>
          <p14:tracePt t="102988" x="6572250" y="3549650"/>
          <p14:tracePt t="103004" x="6578600" y="3549650"/>
          <p14:tracePt t="103020" x="6578600" y="3543300"/>
          <p14:tracePt t="103028" x="6584950" y="3543300"/>
          <p14:tracePt t="103035" x="6584950" y="3536950"/>
          <p14:tracePt t="103048" x="6584950" y="3530600"/>
          <p14:tracePt t="103067" x="6591300" y="3530600"/>
          <p14:tracePt t="103081" x="6591300" y="3524250"/>
          <p14:tracePt t="103098" x="6597650" y="3524250"/>
          <p14:tracePt t="103115" x="6604000" y="3517900"/>
          <p14:tracePt t="103148" x="6610350" y="3511550"/>
          <p14:tracePt t="103164" x="6610350" y="3505200"/>
          <p14:tracePt t="103181" x="6610350" y="3498850"/>
          <p14:tracePt t="103198" x="6610350" y="3492500"/>
          <p14:tracePt t="103244" x="6610350" y="3486150"/>
          <p14:tracePt t="103283" x="6610350" y="3479800"/>
          <p14:tracePt t="103307" x="6616700" y="3479800"/>
          <p14:tracePt t="103316" x="6623050" y="3479800"/>
          <p14:tracePt t="103331" x="6623050" y="3473450"/>
          <p14:tracePt t="103348" x="6623050" y="3467100"/>
          <p14:tracePt t="103371" x="6623050" y="3460750"/>
          <p14:tracePt t="103419" x="6623050" y="3454400"/>
          <p14:tracePt t="103427" x="6623050" y="3448050"/>
          <p14:tracePt t="103451" x="6623050" y="3441700"/>
          <p14:tracePt t="103515" x="6623050" y="3435350"/>
          <p14:tracePt t="103523" x="6623050" y="3429000"/>
          <p14:tracePt t="103531" x="6623050" y="3422650"/>
          <p14:tracePt t="103548" x="6623050" y="3409950"/>
          <p14:tracePt t="103564" x="6616700" y="3403600"/>
          <p14:tracePt t="103581" x="6616700" y="3397250"/>
          <p14:tracePt t="103598" x="6616700" y="3384550"/>
          <p14:tracePt t="103614" x="6616700" y="3378200"/>
          <p14:tracePt t="103631" x="6616700" y="3371850"/>
          <p14:tracePt t="103648" x="6616700" y="3365500"/>
          <p14:tracePt t="103681" x="6616700" y="3359150"/>
          <p14:tracePt t="103698" x="6616700" y="3352800"/>
          <p14:tracePt t="103715" x="6616700" y="3333750"/>
          <p14:tracePt t="103731" x="6616700" y="3327400"/>
          <p14:tracePt t="103748" x="6616700" y="3314700"/>
          <p14:tracePt t="103764" x="6616700" y="3308350"/>
          <p14:tracePt t="103781" x="6623050" y="3295650"/>
          <p14:tracePt t="103798" x="6629400" y="3289300"/>
          <p14:tracePt t="103814" x="6648450" y="3276600"/>
          <p14:tracePt t="103831" x="6661150" y="3257550"/>
          <p14:tracePt t="103848" x="6692900" y="3244850"/>
          <p14:tracePt t="103864" x="6711950" y="3225800"/>
          <p14:tracePt t="103881" x="6718300" y="3213100"/>
          <p14:tracePt t="103898" x="6731000" y="3206750"/>
          <p14:tracePt t="103899" x="6737350" y="3206750"/>
          <p14:tracePt t="103915" x="6756400" y="3200400"/>
          <p14:tracePt t="103931" x="6775450" y="3194050"/>
          <p14:tracePt t="103948" x="6800850" y="3181350"/>
          <p14:tracePt t="103964" x="6832600" y="3162300"/>
          <p14:tracePt t="103981" x="6851650" y="3155950"/>
          <p14:tracePt t="103998" x="6864350" y="3155950"/>
          <p14:tracePt t="104014" x="6870700" y="3149600"/>
          <p14:tracePt t="104108" x="6870700" y="3143250"/>
          <p14:tracePt t="104116" x="6864350" y="3143250"/>
          <p14:tracePt t="104123" x="6858000" y="3143250"/>
          <p14:tracePt t="104131" x="6858000" y="3136900"/>
          <p14:tracePt t="104148" x="6851650" y="3136900"/>
          <p14:tracePt t="104164" x="6838950" y="3136900"/>
          <p14:tracePt t="104181" x="6826250" y="3136900"/>
          <p14:tracePt t="104198" x="6819900" y="3136900"/>
          <p14:tracePt t="104214" x="6807200" y="3136900"/>
          <p14:tracePt t="104231" x="6788150" y="3136900"/>
          <p14:tracePt t="104248" x="6762750" y="3149600"/>
          <p14:tracePt t="104264" x="6737350" y="3168650"/>
          <p14:tracePt t="104281" x="6699250" y="3200400"/>
          <p14:tracePt t="104298" x="6686550" y="3213100"/>
          <p14:tracePt t="104315" x="6661150" y="3251200"/>
          <p14:tracePt t="104331" x="6654800" y="3270250"/>
          <p14:tracePt t="104348" x="6642100" y="3295650"/>
          <p14:tracePt t="104364" x="6635750" y="3321050"/>
          <p14:tracePt t="104380" x="6629400" y="3333750"/>
          <p14:tracePt t="104398" x="6629400" y="3352800"/>
          <p14:tracePt t="104416" x="6623050" y="3359150"/>
          <p14:tracePt t="104431" x="6623050" y="3365500"/>
          <p14:tracePt t="104451" x="6623050" y="3371850"/>
          <p14:tracePt t="104464" x="6623050" y="3378200"/>
          <p14:tracePt t="104481" x="6616700" y="3384550"/>
          <p14:tracePt t="104498" x="6610350" y="3390900"/>
          <p14:tracePt t="104515" x="6597650" y="3422650"/>
          <p14:tracePt t="104531" x="6597650" y="3448050"/>
          <p14:tracePt t="104547" x="6591300" y="3473450"/>
          <p14:tracePt t="104564" x="6591300" y="3498850"/>
          <p14:tracePt t="104581" x="6591300" y="3505200"/>
          <p14:tracePt t="104598" x="6591300" y="3511550"/>
          <p14:tracePt t="104948" x="6584950" y="3511550"/>
          <p14:tracePt t="104964" x="6572250" y="3511550"/>
          <p14:tracePt t="104971" x="6553200" y="3517900"/>
          <p14:tracePt t="104980" x="6521450" y="3524250"/>
          <p14:tracePt t="104997" x="6419850" y="3575050"/>
          <p14:tracePt t="105014" x="6299200" y="3632200"/>
          <p14:tracePt t="105030" x="6184900" y="3683000"/>
          <p14:tracePt t="105047" x="6096000" y="3714750"/>
          <p14:tracePt t="105064" x="6045200" y="3727450"/>
          <p14:tracePt t="105080" x="6032500" y="3733800"/>
          <p14:tracePt t="105097" x="6013450" y="3746500"/>
          <p14:tracePt t="105114" x="5994400" y="3752850"/>
          <p14:tracePt t="105131" x="5956300" y="3778250"/>
          <p14:tracePt t="105147" x="5924550" y="3803650"/>
          <p14:tracePt t="105164" x="5892800" y="3841750"/>
          <p14:tracePt t="105181" x="5873750" y="3867150"/>
          <p14:tracePt t="105197" x="5854700" y="3886200"/>
          <p14:tracePt t="105214" x="5848350" y="3892550"/>
          <p14:tracePt t="105231" x="5842000" y="3898900"/>
          <p14:tracePt t="105247" x="5835650" y="3898900"/>
          <p14:tracePt t="105264" x="5835650" y="3905250"/>
          <p14:tracePt t="105281" x="5829300" y="3905250"/>
          <p14:tracePt t="105297" x="5822950" y="3911600"/>
          <p14:tracePt t="105314" x="5822950" y="3917950"/>
          <p14:tracePt t="105330" x="5822950" y="3924300"/>
          <p14:tracePt t="105348" x="5822950" y="3930650"/>
          <p14:tracePt t="105364" x="5822950" y="3937000"/>
          <p14:tracePt t="105443" x="5829300" y="3937000"/>
          <p14:tracePt t="105467" x="5835650" y="3937000"/>
          <p14:tracePt t="105475" x="5835650" y="3930650"/>
          <p14:tracePt t="105483" x="5842000" y="3930650"/>
          <p14:tracePt t="105497" x="5848350" y="3930650"/>
          <p14:tracePt t="105514" x="5854700" y="3924300"/>
          <p14:tracePt t="105651" x="5854700" y="3917950"/>
          <p14:tracePt t="105660" x="5854700" y="3911600"/>
          <p14:tracePt t="105668" x="5861050" y="3911600"/>
          <p14:tracePt t="105681" x="5861050" y="3905250"/>
          <p14:tracePt t="105812" x="5861050" y="3911600"/>
          <p14:tracePt t="105940" x="5867400" y="3905250"/>
          <p14:tracePt t="105964" x="5867400" y="3898900"/>
          <p14:tracePt t="105971" x="5867400" y="3892550"/>
          <p14:tracePt t="105981" x="5873750" y="3886200"/>
          <p14:tracePt t="105997" x="5880100" y="3879850"/>
          <p14:tracePt t="106014" x="5886450" y="3873500"/>
          <p14:tracePt t="106030" x="5892800" y="3867150"/>
          <p14:tracePt t="106099" x="5892800" y="3873500"/>
          <p14:tracePt t="106107" x="5899150" y="3879850"/>
          <p14:tracePt t="106123" x="5899150" y="3886200"/>
          <p14:tracePt t="106211" x="5905500" y="3886200"/>
          <p14:tracePt t="106219" x="5905500" y="3879850"/>
          <p14:tracePt t="106235" x="5905500" y="3873500"/>
          <p14:tracePt t="106247" x="5905500" y="3867150"/>
          <p14:tracePt t="106264" x="5911850" y="3860800"/>
          <p14:tracePt t="106280" x="5918200" y="3854450"/>
          <p14:tracePt t="106297" x="5924550" y="3848100"/>
          <p14:tracePt t="106676" x="5924550" y="3854450"/>
          <p14:tracePt t="106691" x="5924550" y="3860800"/>
          <p14:tracePt t="106700" x="5918200" y="3860800"/>
          <p14:tracePt t="106714" x="5911850" y="3860800"/>
          <p14:tracePt t="106730" x="5911850" y="3873500"/>
          <p14:tracePt t="106747" x="5911850" y="3879850"/>
          <p14:tracePt t="106891" x="5911850" y="3886200"/>
          <p14:tracePt t="106907" x="5911850" y="3892550"/>
          <p14:tracePt t="106915" x="5911850" y="3898900"/>
          <p14:tracePt t="106931" x="5911850" y="3905250"/>
          <p14:tracePt t="106939" x="5911850" y="3911600"/>
          <p14:tracePt t="106948" x="5911850" y="3917950"/>
          <p14:tracePt t="106963" x="5911850" y="3930650"/>
          <p14:tracePt t="106980" x="5911850" y="3937000"/>
          <p14:tracePt t="106997" x="5911850" y="3943350"/>
          <p14:tracePt t="107043" x="5911850" y="3949700"/>
          <p14:tracePt t="107108" x="5905500" y="3949700"/>
          <p14:tracePt t="107188" x="5899150" y="3949700"/>
          <p14:tracePt t="107324" x="5892800" y="3949700"/>
          <p14:tracePt t="107332" x="5886450" y="3949700"/>
          <p14:tracePt t="107340" x="5880100" y="3949700"/>
          <p14:tracePt t="107356" x="5880100" y="3956050"/>
          <p14:tracePt t="107364" x="5880100" y="3962400"/>
          <p14:tracePt t="107443" x="5873750" y="3962400"/>
          <p14:tracePt t="107524" x="5873750" y="3968750"/>
          <p14:tracePt t="108371" x="5873750" y="3962400"/>
          <p14:tracePt t="108395" x="5880100" y="3956050"/>
          <p14:tracePt t="108419" x="5886450" y="3949700"/>
          <p14:tracePt t="108443" x="5886450" y="3943350"/>
          <p14:tracePt t="108451" x="5892800" y="3943350"/>
          <p14:tracePt t="108483" x="5899150" y="3943350"/>
          <p14:tracePt t="108491" x="5899150" y="3937000"/>
          <p14:tracePt t="108507" x="5905500" y="3937000"/>
          <p14:tracePt t="108523" x="5911850" y="3937000"/>
          <p14:tracePt t="108531" x="5918200" y="3930650"/>
          <p14:tracePt t="108547" x="5930900" y="3930650"/>
          <p14:tracePt t="108563" x="5937250" y="3924300"/>
          <p14:tracePt t="108580" x="5969000" y="3911600"/>
          <p14:tracePt t="108597" x="6019800" y="3898900"/>
          <p14:tracePt t="108613" x="6076950" y="3873500"/>
          <p14:tracePt t="108630" x="6153150" y="3841750"/>
          <p14:tracePt t="108647" x="6254750" y="3797300"/>
          <p14:tracePt t="108663" x="6388100" y="3740150"/>
          <p14:tracePt t="108680" x="6546850" y="3676650"/>
          <p14:tracePt t="108697" x="6711950" y="3594100"/>
          <p14:tracePt t="108713" x="6800850" y="3536950"/>
          <p14:tracePt t="108730" x="6838950" y="3505200"/>
          <p14:tracePt t="108747" x="6838950" y="3492500"/>
          <p14:tracePt t="108763" x="6838950" y="3479800"/>
          <p14:tracePt t="108780" x="6838950" y="3473450"/>
          <p14:tracePt t="108819" x="6832600" y="3473450"/>
          <p14:tracePt t="108830" x="6826250" y="3473450"/>
          <p14:tracePt t="108847" x="6819900" y="3479800"/>
          <p14:tracePt t="108863" x="6807200" y="3479800"/>
          <p14:tracePt t="109068" x="6800850" y="3479800"/>
          <p14:tracePt t="109084" x="6794500" y="3479800"/>
          <p14:tracePt t="109099" x="6788150" y="3479800"/>
          <p14:tracePt t="109108" x="6781800" y="3479800"/>
          <p14:tracePt t="109116" x="6775450" y="3479800"/>
          <p14:tracePt t="109130" x="6775450" y="3473450"/>
          <p14:tracePt t="109147" x="6756400" y="3467100"/>
          <p14:tracePt t="109164" x="6731000" y="3454400"/>
          <p14:tracePt t="109180" x="6692900" y="3441700"/>
          <p14:tracePt t="109197" x="6654800" y="3429000"/>
          <p14:tracePt t="109214" x="6610350" y="3416300"/>
          <p14:tracePt t="109230" x="6584950" y="3403600"/>
          <p14:tracePt t="109247" x="6572250" y="3403600"/>
          <p14:tracePt t="109264" x="6572250" y="3397250"/>
          <p14:tracePt t="109331" x="6572250" y="3390900"/>
          <p14:tracePt t="109339" x="6572250" y="3384550"/>
          <p14:tracePt t="109347" x="6572250" y="3378200"/>
          <p14:tracePt t="109363" x="6572250" y="3365500"/>
          <p14:tracePt t="109380" x="6572250" y="3359150"/>
          <p14:tracePt t="109398" x="6572250" y="3346450"/>
          <p14:tracePt t="109515" x="6572250" y="3352800"/>
          <p14:tracePt t="109524" x="6572250" y="3359150"/>
          <p14:tracePt t="109555" x="6578600" y="3359150"/>
          <p14:tracePt t="109564" x="6584950" y="3359150"/>
          <p14:tracePt t="109571" x="6591300" y="3365500"/>
          <p14:tracePt t="109580" x="6597650" y="3365500"/>
          <p14:tracePt t="109597" x="6604000" y="3378200"/>
          <p14:tracePt t="109613" x="6610350" y="3384550"/>
          <p14:tracePt t="109630" x="6616700" y="3390900"/>
          <p14:tracePt t="109647" x="6616700" y="3403600"/>
          <p14:tracePt t="109663" x="6610350" y="3441700"/>
          <p14:tracePt t="109680" x="6572250" y="3473450"/>
          <p14:tracePt t="109697" x="6534150" y="3517900"/>
          <p14:tracePt t="109713" x="6477000" y="3568700"/>
          <p14:tracePt t="109730" x="6419850" y="3613150"/>
          <p14:tracePt t="109747" x="6375400" y="3657600"/>
          <p14:tracePt t="109763" x="6343650" y="3676650"/>
          <p14:tracePt t="109780" x="6337300" y="3689350"/>
          <p14:tracePt t="109797" x="6324600" y="3689350"/>
          <p14:tracePt t="109813" x="6318250" y="3702050"/>
          <p14:tracePt t="109830" x="6305550" y="3714750"/>
          <p14:tracePt t="109847" x="6299200" y="3733800"/>
          <p14:tracePt t="109863" x="6261100" y="3759200"/>
          <p14:tracePt t="109880" x="6216650" y="3803650"/>
          <p14:tracePt t="109897" x="6165850" y="3873500"/>
          <p14:tracePt t="109913" x="6127750" y="3924300"/>
          <p14:tracePt t="109930" x="6108700" y="3968750"/>
          <p14:tracePt t="109947" x="6083300" y="4019550"/>
          <p14:tracePt t="109963" x="6076950" y="4044950"/>
          <p14:tracePt t="109980" x="6076950" y="4070350"/>
          <p14:tracePt t="109997" x="6089650" y="4108450"/>
          <p14:tracePt t="110013" x="6115050" y="4146550"/>
          <p14:tracePt t="110030" x="6172200" y="4197350"/>
          <p14:tracePt t="110047" x="6248400" y="4235450"/>
          <p14:tracePt t="110063" x="6292850" y="4273550"/>
          <p14:tracePt t="110080" x="6311900" y="4292600"/>
          <p14:tracePt t="110096" x="6330950" y="4305300"/>
          <p14:tracePt t="110113" x="6343650" y="4311650"/>
          <p14:tracePt t="110130" x="6369050" y="4318000"/>
          <p14:tracePt t="110146" x="6432550" y="4330700"/>
          <p14:tracePt t="110163" x="6457950" y="4330700"/>
          <p14:tracePt t="110180" x="6477000" y="4330700"/>
          <p14:tracePt t="110197" x="6483350" y="4330700"/>
          <p14:tracePt t="110213" x="6496050" y="4330700"/>
          <p14:tracePt t="110230" x="6515100" y="4324350"/>
          <p14:tracePt t="110247" x="6553200" y="4318000"/>
          <p14:tracePt t="110263" x="6616700" y="4305300"/>
          <p14:tracePt t="110280" x="6673850" y="4292600"/>
          <p14:tracePt t="110297" x="6731000" y="4279900"/>
          <p14:tracePt t="110313" x="6775450" y="4260850"/>
          <p14:tracePt t="110330" x="6807200" y="4241800"/>
          <p14:tracePt t="110347" x="6845300" y="4191000"/>
          <p14:tracePt t="110363" x="6858000" y="4146550"/>
          <p14:tracePt t="110380" x="6870700" y="4114800"/>
          <p14:tracePt t="110397" x="6896100" y="4070350"/>
          <p14:tracePt t="110413" x="6934200" y="4032250"/>
          <p14:tracePt t="110430" x="6972300" y="3994150"/>
          <p14:tracePt t="110447" x="7004050" y="3956050"/>
          <p14:tracePt t="110463" x="7023100" y="3943350"/>
          <p14:tracePt t="110480" x="7042150" y="3930650"/>
          <p14:tracePt t="110497" x="7048500" y="3905250"/>
          <p14:tracePt t="110513" x="7054850" y="3886200"/>
          <p14:tracePt t="110530" x="7054850" y="3867150"/>
          <p14:tracePt t="110547" x="7061200" y="3841750"/>
          <p14:tracePt t="110563" x="7061200" y="3816350"/>
          <p14:tracePt t="110580" x="7061200" y="3797300"/>
          <p14:tracePt t="110596" x="7061200" y="3771900"/>
          <p14:tracePt t="110613" x="7054850" y="3746500"/>
          <p14:tracePt t="110630" x="7042150" y="3727450"/>
          <p14:tracePt t="110646" x="7023100" y="3695700"/>
          <p14:tracePt t="110663" x="6985000" y="3670300"/>
          <p14:tracePt t="110680" x="6921500" y="3638550"/>
          <p14:tracePt t="110696" x="6864350" y="3606800"/>
          <p14:tracePt t="110713" x="6807200" y="3587750"/>
          <p14:tracePt t="110730" x="6775450" y="3568700"/>
          <p14:tracePt t="110746" x="6756400" y="3549650"/>
          <p14:tracePt t="110763" x="6743700" y="3536950"/>
          <p14:tracePt t="110780" x="6731000" y="3524250"/>
          <p14:tracePt t="110796" x="6705600" y="3505200"/>
          <p14:tracePt t="110813" x="6686550" y="3479800"/>
          <p14:tracePt t="110830" x="6661150" y="3460750"/>
          <p14:tracePt t="110846" x="6616700" y="3435350"/>
          <p14:tracePt t="110863" x="6578600" y="3409950"/>
          <p14:tracePt t="110880" x="6546850" y="3384550"/>
          <p14:tracePt t="110896" x="6521450" y="3365500"/>
          <p14:tracePt t="110915" x="6496050" y="3346450"/>
          <p14:tracePt t="110931" x="6483350" y="3321050"/>
          <p14:tracePt t="110947" x="6477000" y="3308350"/>
          <p14:tracePt t="110963" x="6477000" y="3302000"/>
          <p14:tracePt t="111027" x="6477000" y="3295650"/>
          <p14:tracePt t="111075" x="6483350" y="3295650"/>
          <p14:tracePt t="111091" x="6483350" y="3289300"/>
          <p14:tracePt t="111099" x="6483350" y="3282950"/>
          <p14:tracePt t="111107" x="6489700" y="3282950"/>
          <p14:tracePt t="111115" x="6496050" y="3282950"/>
          <p14:tracePt t="111130" x="6502400" y="3282950"/>
          <p14:tracePt t="111147" x="6515100" y="3282950"/>
          <p14:tracePt t="111163" x="6521450" y="3289300"/>
          <p14:tracePt t="111180" x="6521450" y="3295650"/>
          <p14:tracePt t="111196" x="6527800" y="3302000"/>
          <p14:tracePt t="111213" x="6540500" y="3302000"/>
          <p14:tracePt t="111230" x="6553200" y="3314700"/>
          <p14:tracePt t="111246" x="6565900" y="3321050"/>
          <p14:tracePt t="111263" x="6578600" y="3327400"/>
          <p14:tracePt t="111280" x="6597650" y="3333750"/>
          <p14:tracePt t="111296" x="6610350" y="3340100"/>
          <p14:tracePt t="111313" x="6635750" y="3340100"/>
          <p14:tracePt t="111330" x="6654800" y="3346450"/>
          <p14:tracePt t="111346" x="6661150" y="3352800"/>
          <p14:tracePt t="111363" x="6667500" y="3352800"/>
          <p14:tracePt t="111868" x="6673850" y="3352800"/>
          <p14:tracePt t="111884" x="6680200" y="3352800"/>
          <p14:tracePt t="111892" x="6680200" y="3346450"/>
          <p14:tracePt t="111899" x="6680200" y="3340100"/>
          <p14:tracePt t="111913" x="6686550" y="3340100"/>
          <p14:tracePt t="111929" x="6692900" y="3327400"/>
          <p14:tracePt t="111947" x="6699250" y="3308350"/>
          <p14:tracePt t="111963" x="6705600" y="3302000"/>
          <p14:tracePt t="112571" x="6705600" y="3295650"/>
          <p14:tracePt t="112581" x="6705600" y="3289300"/>
          <p14:tracePt t="112604" x="6705600" y="3282950"/>
          <p14:tracePt t="113475" x="6705600" y="3276600"/>
          <p14:tracePt t="113483" x="6705600" y="3270250"/>
          <p14:tracePt t="115196" x="6705600" y="3276600"/>
          <p14:tracePt t="115204" x="6692900" y="3282950"/>
          <p14:tracePt t="115213" x="6680200" y="3289300"/>
          <p14:tracePt t="115229" x="6616700" y="3321050"/>
          <p14:tracePt t="115246" x="6515100" y="3365500"/>
          <p14:tracePt t="115263" x="6369050" y="3422650"/>
          <p14:tracePt t="115280" x="6184900" y="3505200"/>
          <p14:tracePt t="115296" x="5975350" y="3600450"/>
          <p14:tracePt t="115313" x="5772150" y="3708400"/>
          <p14:tracePt t="115329" x="5588000" y="3822700"/>
          <p14:tracePt t="115347" x="5372100" y="3968750"/>
          <p14:tracePt t="115363" x="5270500" y="4070350"/>
          <p14:tracePt t="115380" x="5200650" y="4146550"/>
          <p14:tracePt t="115396" x="5118100" y="4241800"/>
          <p14:tracePt t="115413" x="5041900" y="4318000"/>
          <p14:tracePt t="115429" x="4978400" y="4413250"/>
          <p14:tracePt t="115446" x="4927600" y="4489450"/>
          <p14:tracePt t="115463" x="4870450" y="4565650"/>
          <p14:tracePt t="115480" x="4819650" y="4622800"/>
          <p14:tracePt t="115496" x="4768850" y="4686300"/>
          <p14:tracePt t="115512" x="4724400" y="4756150"/>
          <p14:tracePt t="115529" x="4641850" y="4826000"/>
          <p14:tracePt t="115546" x="4514850" y="4921250"/>
          <p14:tracePt t="115563" x="4451350" y="4984750"/>
          <p14:tracePt t="115579" x="4381500" y="5029200"/>
          <p14:tracePt t="115596" x="4330700" y="5060950"/>
          <p14:tracePt t="115612" x="4286250" y="5092700"/>
          <p14:tracePt t="115629" x="4254500" y="5105400"/>
          <p14:tracePt t="115646" x="4235450" y="5124450"/>
          <p14:tracePt t="115663" x="4216400" y="5130800"/>
          <p14:tracePt t="115679" x="4203700" y="5137150"/>
          <p14:tracePt t="115696" x="4178300" y="5143500"/>
          <p14:tracePt t="115712" x="4140200" y="5156200"/>
          <p14:tracePt t="115729" x="4089400" y="5168900"/>
          <p14:tracePt t="115747" x="3962400" y="5194300"/>
          <p14:tracePt t="115763" x="3886200" y="5200650"/>
          <p14:tracePt t="115779" x="3803650" y="5213350"/>
          <p14:tracePt t="115796" x="3746500" y="5226050"/>
          <p14:tracePt t="115812" x="3702050" y="5232400"/>
          <p14:tracePt t="115829" x="3676650" y="5238750"/>
          <p14:tracePt t="115846" x="3670300" y="5245100"/>
          <p14:tracePt t="115862" x="3657600" y="5245100"/>
          <p14:tracePt t="115879" x="3638550" y="5245100"/>
          <p14:tracePt t="115896" x="3625850" y="5245100"/>
          <p14:tracePt t="115912" x="3613150" y="5245100"/>
          <p14:tracePt t="115929" x="3606800" y="5245100"/>
          <p14:tracePt t="117628" x="3606800" y="5251450"/>
          <p14:tracePt t="117644" x="3613150" y="5251450"/>
          <p14:tracePt t="117651" x="3638550" y="5251450"/>
          <p14:tracePt t="117662" x="3683000" y="5251450"/>
          <p14:tracePt t="117679" x="3898900" y="5226050"/>
          <p14:tracePt t="117696" x="4279900" y="5118100"/>
          <p14:tracePt t="117712" x="4832350" y="4914900"/>
          <p14:tracePt t="117730" x="5422900" y="4667250"/>
          <p14:tracePt t="117747" x="6083300" y="4279900"/>
          <p14:tracePt t="117764" x="6273800" y="4133850"/>
          <p14:tracePt t="117779" x="6369050" y="4025900"/>
          <p14:tracePt t="117796" x="6432550" y="3937000"/>
          <p14:tracePt t="117812" x="6496050" y="3873500"/>
          <p14:tracePt t="117829" x="6546850" y="3822700"/>
          <p14:tracePt t="117846" x="6629400" y="3765550"/>
          <p14:tracePt t="117863" x="6731000" y="3689350"/>
          <p14:tracePt t="117879" x="6794500" y="3644900"/>
          <p14:tracePt t="117896" x="6832600" y="3625850"/>
          <p14:tracePt t="117912" x="6870700" y="3606800"/>
          <p14:tracePt t="117915" x="6889750" y="3600450"/>
          <p14:tracePt t="117929" x="6934200" y="3587750"/>
          <p14:tracePt t="117946" x="7073900" y="3562350"/>
          <p14:tracePt t="117963" x="7315200" y="3479800"/>
          <p14:tracePt t="117979" x="7385050" y="3435350"/>
          <p14:tracePt t="117996" x="7404100" y="3390900"/>
          <p14:tracePt t="118012" x="7410450" y="3346450"/>
          <p14:tracePt t="118029" x="7410450" y="3314700"/>
          <p14:tracePt t="118046" x="7391400" y="3289300"/>
          <p14:tracePt t="118062" x="7340600" y="3270250"/>
          <p14:tracePt t="118079" x="7270750" y="3257550"/>
          <p14:tracePt t="118096" x="7213600" y="3257550"/>
          <p14:tracePt t="118112" x="7162800" y="3270250"/>
          <p14:tracePt t="118129" x="7137400" y="3282950"/>
          <p14:tracePt t="118146" x="7124700" y="3282950"/>
          <p14:tracePt t="118163" x="7112000" y="3282950"/>
          <p14:tracePt t="118179" x="7099300" y="3282950"/>
          <p14:tracePt t="118196" x="7092950" y="3276600"/>
          <p14:tracePt t="118212" x="7067550" y="3263900"/>
          <p14:tracePt t="118229" x="7042150" y="3257550"/>
          <p14:tracePt t="118246" x="7004050" y="3251200"/>
          <p14:tracePt t="118262" x="6953250" y="3251200"/>
          <p14:tracePt t="118279" x="6902450" y="3257550"/>
          <p14:tracePt t="118296" x="6838950" y="3282950"/>
          <p14:tracePt t="118312" x="6788150" y="3308350"/>
          <p14:tracePt t="118329" x="6724650" y="3352800"/>
          <p14:tracePt t="118346" x="6680200" y="3384550"/>
          <p14:tracePt t="118363" x="6623050" y="3429000"/>
          <p14:tracePt t="118379" x="6584950" y="3448050"/>
          <p14:tracePt t="118396" x="6565900" y="3467100"/>
          <p14:tracePt t="118412" x="6553200" y="3479800"/>
          <p14:tracePt t="118429" x="6534150" y="3492500"/>
          <p14:tracePt t="118447" x="6527800" y="3505200"/>
          <p14:tracePt t="118462" x="6515100" y="3530600"/>
          <p14:tracePt t="118479" x="6502400" y="3562350"/>
          <p14:tracePt t="118496" x="6489700" y="3594100"/>
          <p14:tracePt t="118512" x="6477000" y="3632200"/>
          <p14:tracePt t="118529" x="6457950" y="3670300"/>
          <p14:tracePt t="118546" x="6445250" y="3708400"/>
          <p14:tracePt t="118563" x="6426200" y="3752850"/>
          <p14:tracePt t="118579" x="6413500" y="3771900"/>
          <p14:tracePt t="118596" x="6413500" y="3797300"/>
          <p14:tracePt t="118612" x="6413500" y="3829050"/>
          <p14:tracePt t="118629" x="6413500" y="3860800"/>
          <p14:tracePt t="118646" x="6419850" y="3898900"/>
          <p14:tracePt t="118662" x="6432550" y="3943350"/>
          <p14:tracePt t="118679" x="6451600" y="3987800"/>
          <p14:tracePt t="118696" x="6457950" y="4013200"/>
          <p14:tracePt t="118712" x="6477000" y="4044950"/>
          <p14:tracePt t="118729" x="6483350" y="4064000"/>
          <p14:tracePt t="118746" x="6489700" y="4076700"/>
          <p14:tracePt t="118763" x="6502400" y="4089400"/>
          <p14:tracePt t="118779" x="6508750" y="4102100"/>
          <p14:tracePt t="118796" x="6515100" y="4114800"/>
          <p14:tracePt t="118812" x="6521450" y="4133850"/>
          <p14:tracePt t="118829" x="6540500" y="4171950"/>
          <p14:tracePt t="118846" x="6559550" y="4197350"/>
          <p14:tracePt t="118862" x="6578600" y="4235450"/>
          <p14:tracePt t="118879" x="6604000" y="4273550"/>
          <p14:tracePt t="118896" x="6623050" y="4286250"/>
          <p14:tracePt t="118912" x="6629400" y="4305300"/>
          <p14:tracePt t="118929" x="6642100" y="4311650"/>
          <p14:tracePt t="118930" x="6648450" y="4311650"/>
          <p14:tracePt t="118946" x="6661150" y="4311650"/>
          <p14:tracePt t="118963" x="6731000" y="4318000"/>
          <p14:tracePt t="118979" x="6769100" y="4318000"/>
          <p14:tracePt t="118995" x="6794500" y="4305300"/>
          <p14:tracePt t="119012" x="6807200" y="4298950"/>
          <p14:tracePt t="119029" x="6819900" y="4292600"/>
          <p14:tracePt t="119046" x="6838950" y="4279900"/>
          <p14:tracePt t="119062" x="6845300" y="4260850"/>
          <p14:tracePt t="119079" x="6864350" y="4248150"/>
          <p14:tracePt t="119096" x="6883400" y="4235450"/>
          <p14:tracePt t="119112" x="6902450" y="4216400"/>
          <p14:tracePt t="119129" x="6915150" y="4191000"/>
          <p14:tracePt t="119145" x="6927850" y="4165600"/>
          <p14:tracePt t="119162" x="6940550" y="4133850"/>
          <p14:tracePt t="119179" x="6959600" y="4089400"/>
          <p14:tracePt t="119195" x="6972300" y="4057650"/>
          <p14:tracePt t="119212" x="6985000" y="4032250"/>
          <p14:tracePt t="119229" x="6991350" y="4006850"/>
          <p14:tracePt t="119245" x="7004050" y="3975100"/>
          <p14:tracePt t="119262" x="7010400" y="3937000"/>
          <p14:tracePt t="119279" x="7016750" y="3905250"/>
          <p14:tracePt t="119295" x="7023100" y="3867150"/>
          <p14:tracePt t="119312" x="7029450" y="3822700"/>
          <p14:tracePt t="119329" x="7029450" y="3784600"/>
          <p14:tracePt t="119345" x="7029450" y="3759200"/>
          <p14:tracePt t="119362" x="7029450" y="3727450"/>
          <p14:tracePt t="119379" x="7010400" y="3689350"/>
          <p14:tracePt t="119395" x="6985000" y="3676650"/>
          <p14:tracePt t="119412" x="6965950" y="3663950"/>
          <p14:tracePt t="119429" x="6959600" y="3651250"/>
          <p14:tracePt t="119445" x="6940550" y="3638550"/>
          <p14:tracePt t="119462" x="6921500" y="3625850"/>
          <p14:tracePt t="119479" x="6896100" y="3606800"/>
          <p14:tracePt t="119495" x="6851650" y="3581400"/>
          <p14:tracePt t="119512" x="6826250" y="3556000"/>
          <p14:tracePt t="119529" x="6800850" y="3530600"/>
          <p14:tracePt t="119545" x="6781800" y="3511550"/>
          <p14:tracePt t="119562" x="6762750" y="3498850"/>
          <p14:tracePt t="119579" x="6724650" y="3460750"/>
          <p14:tracePt t="119595" x="6705600" y="3435350"/>
          <p14:tracePt t="119612" x="6661150" y="3416300"/>
          <p14:tracePt t="119629" x="6623050" y="3403600"/>
          <p14:tracePt t="119645" x="6623050" y="3397250"/>
          <p14:tracePt t="119663" x="6616700" y="3397250"/>
          <p14:tracePt t="119679" x="6616700" y="3390900"/>
          <p14:tracePt t="119696" x="6604000" y="3390900"/>
          <p14:tracePt t="119729" x="6604000" y="3378200"/>
          <p14:tracePt t="119746" x="6597650" y="3371850"/>
          <p14:tracePt t="119763" x="6597650" y="3365500"/>
          <p14:tracePt t="119779" x="6591300" y="3365500"/>
          <p14:tracePt t="119796" x="6591300" y="3359150"/>
          <p14:tracePt t="119812" x="6591300" y="3352800"/>
          <p14:tracePt t="119829" x="6591300" y="3346450"/>
          <p14:tracePt t="119868" x="6591300" y="3340100"/>
          <p14:tracePt t="119891" x="6591300" y="3333750"/>
          <p14:tracePt t="119908" x="6597650" y="3333750"/>
          <p14:tracePt t="119924" x="6604000" y="3333750"/>
          <p14:tracePt t="119939" x="6610350" y="3333750"/>
          <p14:tracePt t="119948" x="6610350" y="3327400"/>
          <p14:tracePt t="119956" x="6616700" y="3327400"/>
          <p14:tracePt t="119980" x="6623050" y="3327400"/>
          <p14:tracePt t="119988" x="6629400" y="3327400"/>
          <p14:tracePt t="120228" x="6623050" y="3327400"/>
          <p14:tracePt t="120284" x="6616700" y="3327400"/>
          <p14:tracePt t="120299" x="6610350" y="3327400"/>
          <p14:tracePt t="120307" x="6604000" y="3327400"/>
          <p14:tracePt t="120315" x="6597650" y="3327400"/>
          <p14:tracePt t="120329" x="6591300" y="3327400"/>
          <p14:tracePt t="120347" x="6584950" y="3327400"/>
          <p14:tracePt t="120362" x="6578600" y="3327400"/>
          <p14:tracePt t="120379" x="6572250" y="3327400"/>
          <p14:tracePt t="120395" x="6565900" y="3321050"/>
          <p14:tracePt t="120412" x="6553200" y="3321050"/>
          <p14:tracePt t="120429" x="6546850" y="3314700"/>
          <p14:tracePt t="120445" x="6540500" y="3308350"/>
          <p14:tracePt t="120463" x="6534150" y="3302000"/>
          <p14:tracePt t="120479" x="6527800" y="3295650"/>
          <p14:tracePt t="120495" x="6521450" y="3295650"/>
          <p14:tracePt t="120724" x="6515100" y="3295650"/>
          <p14:tracePt t="121948" x="6508750" y="3295650"/>
          <p14:tracePt t="121956" x="6502400" y="3295650"/>
          <p14:tracePt t="121964" x="6489700" y="3295650"/>
          <p14:tracePt t="121979" x="6413500" y="3302000"/>
          <p14:tracePt t="121995" x="6273800" y="3302000"/>
          <p14:tracePt t="122012" x="6083300" y="3302000"/>
          <p14:tracePt t="122028" x="5867400" y="3302000"/>
          <p14:tracePt t="122045" x="5664200" y="3308350"/>
          <p14:tracePt t="122063" x="5492750" y="3327400"/>
          <p14:tracePt t="122078" x="5302250" y="3371850"/>
          <p14:tracePt t="122095" x="5130800" y="3422650"/>
          <p14:tracePt t="122112" x="4972050" y="3479800"/>
          <p14:tracePt t="122129" x="4819650" y="3549650"/>
          <p14:tracePt t="122145" x="4648200" y="3613150"/>
          <p14:tracePt t="122162" x="4464050" y="3683000"/>
          <p14:tracePt t="122179" x="4210050" y="3797300"/>
          <p14:tracePt t="122195" x="4051300" y="3867150"/>
          <p14:tracePt t="122211" x="3924300" y="3924300"/>
          <p14:tracePt t="122228" x="3860800" y="3962400"/>
          <p14:tracePt t="122245" x="3816350" y="4000500"/>
          <p14:tracePt t="122262" x="3784600" y="4032250"/>
          <p14:tracePt t="122278" x="3746500" y="4076700"/>
          <p14:tracePt t="122295" x="3708400" y="4121150"/>
          <p14:tracePt t="122311" x="3676650" y="4159250"/>
          <p14:tracePt t="122328" x="3638550" y="4203700"/>
          <p14:tracePt t="122345" x="3594100" y="4229100"/>
          <p14:tracePt t="122361" x="3568700" y="4248150"/>
          <p14:tracePt t="122379" x="3536950" y="4273550"/>
          <p14:tracePt t="122395" x="3524250" y="4286250"/>
          <p14:tracePt t="122411" x="3524250" y="4292600"/>
          <p14:tracePt t="122771" x="3530600" y="4292600"/>
          <p14:tracePt t="122779" x="3536950" y="4292600"/>
          <p14:tracePt t="122787" x="3543300" y="4292600"/>
          <p14:tracePt t="122796" x="3549650" y="4292600"/>
          <p14:tracePt t="122811" x="3568700" y="4292600"/>
          <p14:tracePt t="122828" x="3613150" y="4292600"/>
          <p14:tracePt t="122845" x="3657600" y="4292600"/>
          <p14:tracePt t="122861" x="3714750" y="4292600"/>
          <p14:tracePt t="122878" x="3771900" y="4292600"/>
          <p14:tracePt t="122895" x="3822700" y="4292600"/>
          <p14:tracePt t="122911" x="3848100" y="4292600"/>
          <p14:tracePt t="122928" x="3867150" y="4292600"/>
          <p14:tracePt t="122945" x="3879850" y="4292600"/>
          <p14:tracePt t="124091" x="3879850" y="4286250"/>
          <p14:tracePt t="124484" x="3886200" y="4286250"/>
          <p14:tracePt t="124508" x="3892550" y="4286250"/>
          <p14:tracePt t="124524" x="3898900" y="4286250"/>
          <p14:tracePt t="124531" x="3905250" y="4286250"/>
          <p14:tracePt t="124545" x="3911600" y="4286250"/>
          <p14:tracePt t="124561" x="3917950" y="4286250"/>
          <p14:tracePt t="124596" x="3924300" y="4286250"/>
          <p14:tracePt t="124603" x="3930650" y="4286250"/>
          <p14:tracePt t="124643" x="3937000" y="4286250"/>
          <p14:tracePt t="124691" x="3943350" y="4286250"/>
          <p14:tracePt t="124731" x="3949700" y="4286250"/>
          <p14:tracePt t="124739" x="3956050" y="4286250"/>
          <p14:tracePt t="124755" x="3962400" y="4286250"/>
          <p14:tracePt t="124771" x="3968750" y="4279900"/>
          <p14:tracePt t="124779" x="3975100" y="4279900"/>
          <p14:tracePt t="124795" x="3987800" y="4279900"/>
          <p14:tracePt t="124811" x="3987800" y="4273550"/>
          <p14:tracePt t="124828" x="3994150" y="4267200"/>
          <p14:tracePt t="124845" x="4006850" y="4260850"/>
          <p14:tracePt t="124861" x="4019550" y="4260850"/>
          <p14:tracePt t="124878" x="4032250" y="4254500"/>
          <p14:tracePt t="124895" x="4038600" y="4254500"/>
          <p14:tracePt t="124911" x="4044950" y="4254500"/>
          <p14:tracePt t="124928" x="4051300" y="4254500"/>
          <p14:tracePt t="124945" x="4057650" y="4254500"/>
          <p14:tracePt t="124961" x="4064000" y="4254500"/>
          <p14:tracePt t="125028" x="4070350" y="4254500"/>
          <p14:tracePt t="125284" x="4076700" y="4254500"/>
          <p14:tracePt t="125315" x="4083050" y="4254500"/>
          <p14:tracePt t="125324" x="4083050" y="4260850"/>
          <p14:tracePt t="125331" x="4089400" y="4260850"/>
          <p14:tracePt t="125345" x="4095750" y="4260850"/>
          <p14:tracePt t="125361" x="4102100" y="4267200"/>
          <p14:tracePt t="125395" x="4108450" y="4273550"/>
          <p14:tracePt t="125411" x="4108450" y="4279900"/>
          <p14:tracePt t="125428" x="4121150" y="4286250"/>
          <p14:tracePt t="125445" x="4127500" y="4292600"/>
          <p14:tracePt t="125461" x="4146550" y="4305300"/>
          <p14:tracePt t="125478" x="4152900" y="4318000"/>
          <p14:tracePt t="125495" x="4178300" y="4337050"/>
          <p14:tracePt t="125511" x="4197350" y="4356100"/>
          <p14:tracePt t="125528" x="4229100" y="4368800"/>
          <p14:tracePt t="125545" x="4241800" y="4381500"/>
          <p14:tracePt t="125561" x="4260850" y="4394200"/>
          <p14:tracePt t="125578" x="4279900" y="4413250"/>
          <p14:tracePt t="125595" x="4305300" y="4425950"/>
          <p14:tracePt t="125611" x="4311650" y="4425950"/>
          <p14:tracePt t="125628" x="4318000" y="4425950"/>
          <p14:tracePt t="125645" x="4318000" y="4432300"/>
          <p14:tracePt t="125661" x="4330700" y="4432300"/>
          <p14:tracePt t="125678" x="4337050" y="4438650"/>
          <p14:tracePt t="125694" x="4343400" y="4438650"/>
          <p14:tracePt t="125711" x="4356100" y="4445000"/>
          <p14:tracePt t="125728" x="4362450" y="4445000"/>
          <p14:tracePt t="125745" x="4368800" y="4451350"/>
          <p14:tracePt t="125761" x="4381500" y="4451350"/>
          <p14:tracePt t="125778" x="4394200" y="4457700"/>
          <p14:tracePt t="125795" x="4413250" y="4470400"/>
          <p14:tracePt t="125811" x="4438650" y="4476750"/>
          <p14:tracePt t="125828" x="4483100" y="4495800"/>
          <p14:tracePt t="125844" x="4527550" y="4514850"/>
          <p14:tracePt t="125861" x="4540250" y="4527550"/>
          <p14:tracePt t="125972" x="4533900" y="4527550"/>
          <p14:tracePt t="125988" x="4527550" y="4527550"/>
          <p14:tracePt t="125996" x="4521200" y="4527550"/>
          <p14:tracePt t="126004" x="4521200" y="4521200"/>
          <p14:tracePt t="126012" x="4514850" y="4521200"/>
          <p14:tracePt t="126068" x="4508500" y="4521200"/>
          <p14:tracePt t="126083" x="4502150" y="4521200"/>
          <p14:tracePt t="126091" x="4495800" y="4521200"/>
          <p14:tracePt t="126107" x="4489450" y="4521200"/>
          <p14:tracePt t="126131" x="4483100" y="4521200"/>
          <p14:tracePt t="126147" x="4476750" y="4521200"/>
          <p14:tracePt t="126619" x="4470400" y="4521200"/>
          <p14:tracePt t="126636" x="4464050" y="4521200"/>
          <p14:tracePt t="126660" x="4464050" y="4527550"/>
          <p14:tracePt t="126676" x="4457700" y="4527550"/>
          <p14:tracePt t="126731" x="4451350" y="4527550"/>
          <p14:tracePt t="126756" x="4451350" y="4533900"/>
          <p14:tracePt t="126764" x="4445000" y="4533900"/>
          <p14:tracePt t="126771" x="4438650" y="4533900"/>
          <p14:tracePt t="126804" x="4432300" y="4533900"/>
          <p14:tracePt t="126819" x="4432300" y="4540250"/>
          <p14:tracePt t="126844" x="4425950" y="4540250"/>
          <p14:tracePt t="126980" x="4419600" y="4540250"/>
          <p14:tracePt t="126988" x="4413250" y="4540250"/>
          <p14:tracePt t="127132" x="4406900" y="4540250"/>
          <p14:tracePt t="127171" x="4400550" y="4540250"/>
          <p14:tracePt t="127259" x="4394200" y="4540250"/>
          <p14:tracePt t="127267" x="4387850" y="4540250"/>
          <p14:tracePt t="127278" x="4387850" y="4546600"/>
          <p14:tracePt t="127294" x="4375150" y="4552950"/>
          <p14:tracePt t="127311" x="4362450" y="4552950"/>
          <p14:tracePt t="127328" x="4349750" y="4559300"/>
          <p14:tracePt t="127344" x="4337050" y="4565650"/>
          <p14:tracePt t="127361" x="4324350" y="4565650"/>
          <p14:tracePt t="127378" x="4318000" y="4565650"/>
          <p14:tracePt t="127395" x="4311650" y="4565650"/>
          <p14:tracePt t="127411" x="4305300" y="4565650"/>
          <p14:tracePt t="127428" x="4298950" y="4565650"/>
          <p14:tracePt t="127444" x="4292600" y="4565650"/>
          <p14:tracePt t="127461" x="4286250" y="4565650"/>
          <p14:tracePt t="127478" x="4279900" y="4572000"/>
          <p14:tracePt t="127494" x="4273550" y="4578350"/>
          <p14:tracePt t="127511" x="4260850" y="4584700"/>
          <p14:tracePt t="127528" x="4248150" y="4584700"/>
          <p14:tracePt t="127544" x="4241800" y="4584700"/>
          <p14:tracePt t="127561" x="4241800" y="4591050"/>
          <p14:tracePt t="127578" x="4235450" y="4591050"/>
          <p14:tracePt t="127628" x="4229100" y="4591050"/>
          <p14:tracePt t="127635" x="4222750" y="4591050"/>
          <p14:tracePt t="127675" x="4216400" y="4591050"/>
          <p14:tracePt t="127707" x="4210050" y="4591050"/>
          <p14:tracePt t="127715" x="4210050" y="4584700"/>
          <p14:tracePt t="127723" x="4210050" y="4578350"/>
          <p14:tracePt t="127739" x="4203700" y="4578350"/>
          <p14:tracePt t="127748" x="4197350" y="4578350"/>
          <p14:tracePt t="127761" x="4197350" y="4572000"/>
          <p14:tracePt t="127778" x="4191000" y="4572000"/>
          <p14:tracePt t="127795" x="4184650" y="4559300"/>
          <p14:tracePt t="127811" x="4178300" y="4559300"/>
          <p14:tracePt t="127859" x="4171950" y="4559300"/>
          <p14:tracePt t="127876" x="4165600" y="4559300"/>
          <p14:tracePt t="127884" x="4159250" y="4559300"/>
          <p14:tracePt t="127894" x="4152900" y="4559300"/>
          <p14:tracePt t="127911" x="4146550" y="4552950"/>
          <p14:tracePt t="127928" x="4140200" y="4552950"/>
          <p14:tracePt t="127944" x="4127500" y="4546600"/>
          <p14:tracePt t="127946" x="4121150" y="4546600"/>
          <p14:tracePt t="127961" x="4114800" y="4540250"/>
          <p14:tracePt t="127978" x="4102100" y="4533900"/>
          <p14:tracePt t="127995" x="4089400" y="4527550"/>
          <p14:tracePt t="128011" x="4076700" y="4521200"/>
          <p14:tracePt t="128027" x="4064000" y="4521200"/>
          <p14:tracePt t="128131" x="4057650" y="4521200"/>
          <p14:tracePt t="128139" x="4057650" y="4514850"/>
          <p14:tracePt t="128147" x="4057650" y="4508500"/>
          <p14:tracePt t="128164" x="4057650" y="4502150"/>
          <p14:tracePt t="128178" x="4051300" y="4502150"/>
          <p14:tracePt t="129404" x="4051300" y="4495800"/>
          <p14:tracePt t="129412" x="4044950" y="4489450"/>
          <p14:tracePt t="129420" x="4038600" y="4489450"/>
          <p14:tracePt t="129429" x="4025900" y="4483100"/>
          <p14:tracePt t="129444" x="3943350" y="4425950"/>
          <p14:tracePt t="129460" x="3727450" y="4337050"/>
          <p14:tracePt t="129477" x="3321050" y="4184650"/>
          <p14:tracePt t="129494" x="2679700" y="3911600"/>
          <p14:tracePt t="129511" x="1936750" y="3613150"/>
          <p14:tracePt t="129529" x="1244600" y="3302000"/>
          <p14:tracePt t="129546" x="615950" y="2978150"/>
          <p14:tracePt t="129561" x="107950" y="2679700"/>
          <p14:tracePt t="131640" x="4546600" y="3905250"/>
          <p14:tracePt t="131656" x="4540250" y="3911600"/>
          <p14:tracePt t="131664" x="4533900" y="3930650"/>
          <p14:tracePt t="131676" x="4514850" y="3956050"/>
          <p14:tracePt t="131693" x="4464050" y="4025900"/>
          <p14:tracePt t="131710" x="4406900" y="4095750"/>
          <p14:tracePt t="131726" x="4362450" y="4152900"/>
          <p14:tracePt t="131743" x="4318000" y="4216400"/>
          <p14:tracePt t="131760" x="4286250" y="4279900"/>
          <p14:tracePt t="131776" x="4273550" y="4305300"/>
          <p14:tracePt t="131793" x="4260850" y="4318000"/>
          <p14:tracePt t="131809" x="4260850" y="4330700"/>
          <p14:tracePt t="131826" x="4254500" y="4337050"/>
          <p14:tracePt t="132856" x="4248150" y="433705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cs-CZ" altLang="cs-CZ" sz="3200" b="1">
                <a:latin typeface="Arial" charset="0"/>
                <a:cs typeface="Times New Roman" pitchFamily="18" charset="0"/>
              </a:rPr>
              <a:t>T</a:t>
            </a:r>
            <a:r>
              <a:rPr lang="cs-CZ" altLang="cs-CZ" sz="3200" b="1">
                <a:latin typeface="Arial" charset="0"/>
              </a:rPr>
              <a:t>ří</a:t>
            </a:r>
            <a:r>
              <a:rPr lang="cs-CZ" altLang="cs-CZ" sz="3200" b="1">
                <a:latin typeface="Arial" charset="0"/>
                <a:cs typeface="Times New Roman" pitchFamily="18" charset="0"/>
              </a:rPr>
              <a:t>da </a:t>
            </a:r>
            <a:r>
              <a:rPr lang="cs-CZ" altLang="cs-CZ" sz="3200" b="1">
                <a:latin typeface="Arial" charset="0"/>
              </a:rPr>
              <a:t>Fucophyceae - chaluhy</a:t>
            </a: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5997305" y="2052535"/>
            <a:ext cx="2743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charset="0"/>
              </a:rPr>
              <a:t>podmořské „lesy“</a:t>
            </a:r>
          </a:p>
        </p:txBody>
      </p:sp>
      <p:pic>
        <p:nvPicPr>
          <p:cNvPr id="35842" name="Picture 2" descr="Pozrite si nedotknutý chaluhový les pri Ohňovej zemi. Za polstoročie sa  nezmenil - Tech S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20840"/>
            <a:ext cx="5181985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579492" y="5805264"/>
            <a:ext cx="58346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>
                <a:solidFill>
                  <a:schemeClr val="tx1"/>
                </a:solidFill>
              </a:rPr>
              <a:t>https://tech.sme.sk/c/22360044/pozrite-si-nedotknuty-chaluhovy-les-pri-ohnovej-zemi-za-polstorocie-sa-nezmenil.html</a:t>
            </a:r>
          </a:p>
        </p:txBody>
      </p:sp>
      <p:sp>
        <p:nvSpPr>
          <p:cNvPr id="3" name="Obdélník 2"/>
          <p:cNvSpPr/>
          <p:nvPr/>
        </p:nvSpPr>
        <p:spPr>
          <a:xfrm>
            <a:off x="5813329" y="3946721"/>
            <a:ext cx="155557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>
                <a:solidFill>
                  <a:schemeClr val="tx1"/>
                </a:solidFill>
              </a:rPr>
              <a:t>Chaluhový les pri Ohnivej zemi. (Zdroj: Enric Sala/National Geographic)</a:t>
            </a:r>
            <a:br>
              <a:rPr lang="cs-CZ" sz="1400">
                <a:solidFill>
                  <a:schemeClr val="tx1"/>
                </a:solidFill>
              </a:rPr>
            </a:br>
            <a:br>
              <a:rPr lang="cs-CZ" sz="1400">
                <a:solidFill>
                  <a:schemeClr val="tx1"/>
                </a:solidFill>
              </a:rPr>
            </a:br>
            <a:endParaRPr lang="cs-CZ" sz="1400">
              <a:solidFill>
                <a:schemeClr val="tx1"/>
              </a:solidFill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54"/>
    </mc:Choice>
    <mc:Fallback xmlns="">
      <p:transition spd="slow" advTm="53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87" x="4248150" y="4343400"/>
          <p14:tracePt t="1203" x="4248150" y="4349750"/>
          <p14:tracePt t="1211" x="4248150" y="4356100"/>
          <p14:tracePt t="1218" x="4248150" y="4362450"/>
          <p14:tracePt t="1228" x="4248150" y="4368800"/>
          <p14:tracePt t="1243" x="4248150" y="4387850"/>
          <p14:tracePt t="1260" x="4248150" y="4394200"/>
          <p14:tracePt t="1277" x="4248150" y="4413250"/>
          <p14:tracePt t="1293" x="4254500" y="4425950"/>
          <p14:tracePt t="1310" x="4254500" y="4432300"/>
          <p14:tracePt t="1327" x="4254500" y="4451350"/>
          <p14:tracePt t="1343" x="4248150" y="4495800"/>
          <p14:tracePt t="1360" x="4222750" y="4565650"/>
          <p14:tracePt t="1377" x="4216400" y="4610100"/>
          <p14:tracePt t="1394" x="4216400" y="4667250"/>
          <p14:tracePt t="1410" x="4216400" y="4679950"/>
          <p14:tracePt t="1426" x="4210050" y="4692650"/>
          <p14:tracePt t="1443" x="4210050" y="4705350"/>
          <p14:tracePt t="1460" x="4210050" y="4737100"/>
          <p14:tracePt t="1477" x="4210050" y="4800600"/>
          <p14:tracePt t="1493" x="4241800" y="4921250"/>
          <p14:tracePt t="1510" x="4279900" y="5048250"/>
          <p14:tracePt t="1527" x="4305300" y="5175250"/>
          <p14:tracePt t="1543" x="4324350" y="5295900"/>
          <p14:tracePt t="1560" x="4324350" y="5378450"/>
          <p14:tracePt t="1577" x="4324350" y="5429250"/>
          <p14:tracePt t="1594" x="4324350" y="5454650"/>
          <p14:tracePt t="1610" x="4324350" y="5461000"/>
          <p14:tracePt t="1810" x="4324350" y="5467350"/>
          <p14:tracePt t="1834" x="4324350" y="5473700"/>
          <p14:tracePt t="1858" x="4324350" y="5480050"/>
          <p14:tracePt t="1875" x="4324350" y="5486400"/>
          <p14:tracePt t="1882" x="4324350" y="5492750"/>
          <p14:tracePt t="1893" x="4330700" y="5492750"/>
          <p14:tracePt t="1910" x="4330700" y="5505450"/>
          <p14:tracePt t="1927" x="4330700" y="5518150"/>
          <p14:tracePt t="1943" x="4330700" y="5530850"/>
          <p14:tracePt t="1960" x="4330700" y="5543550"/>
          <p14:tracePt t="1977" x="4330700" y="5556250"/>
          <p14:tracePt t="1994" x="4337050" y="5556250"/>
          <p14:tracePt t="2010" x="4343400" y="5556250"/>
          <p14:tracePt t="2026" x="4349750" y="5556250"/>
          <p14:tracePt t="2066" x="4356100" y="5556250"/>
          <p14:tracePt t="2122" x="4356100" y="5562600"/>
          <p14:tracePt t="2130" x="4356100" y="5568950"/>
          <p14:tracePt t="2146" x="4356100" y="5575300"/>
          <p14:tracePt t="2154" x="4356100" y="5581650"/>
          <p14:tracePt t="2170" x="4356100" y="5588000"/>
          <p14:tracePt t="2178" x="4356100" y="5594350"/>
          <p14:tracePt t="2194" x="4356100" y="5600700"/>
          <p14:tracePt t="2210" x="4356100" y="5607050"/>
          <p14:tracePt t="2227" x="4356100" y="5613400"/>
          <p14:tracePt t="2243" x="4356100" y="5626100"/>
          <p14:tracePt t="2260" x="4356100" y="5638800"/>
          <p14:tracePt t="2276" x="4356100" y="5645150"/>
          <p14:tracePt t="2293" x="4356100" y="5657850"/>
          <p14:tracePt t="2309" x="4356100" y="5664200"/>
          <p14:tracePt t="2539" x="4356100" y="5657850"/>
          <p14:tracePt t="4875" x="4356100" y="5651500"/>
          <p14:tracePt t="4883" x="4349750" y="5651500"/>
          <p14:tracePt t="5299" x="4349750" y="5645150"/>
          <p14:tracePt t="5315" x="4349750" y="5638800"/>
          <p14:tracePt t="5323" x="4349750" y="5632450"/>
          <p14:tracePt t="5330" x="4343400" y="5632450"/>
          <p14:tracePt t="5627" x="4337050" y="5632450"/>
          <p14:tracePt t="5635" x="4337050" y="5626100"/>
          <p14:tracePt t="5667" x="4330700" y="5626100"/>
          <p14:tracePt t="5675" x="4324350" y="5626100"/>
          <p14:tracePt t="5715" x="4324350" y="5619750"/>
          <p14:tracePt t="5730" x="4318000" y="5619750"/>
          <p14:tracePt t="5819" x="4318000" y="5613400"/>
          <p14:tracePt t="5930" x="4311650" y="5613400"/>
          <p14:tracePt t="5939" x="4311650" y="5607050"/>
          <p14:tracePt t="6074" x="4305300" y="5607050"/>
          <p14:tracePt t="6082" x="4298950" y="5607050"/>
          <p14:tracePt t="6187" x="4298950" y="5613400"/>
          <p14:tracePt t="6194" x="4298950" y="5619750"/>
          <p14:tracePt t="6203" x="4292600" y="5619750"/>
          <p14:tracePt t="6234" x="4292600" y="5626100"/>
          <p14:tracePt t="7387" x="4292600" y="5619750"/>
          <p14:tracePt t="7490" x="4298950" y="5619750"/>
          <p14:tracePt t="7547" x="4298950" y="5613400"/>
          <p14:tracePt t="7835" x="4305300" y="5613400"/>
          <p14:tracePt t="7874" x="4311650" y="5613400"/>
          <p14:tracePt t="8139" x="4318000" y="5613400"/>
          <p14:tracePt t="8171" x="4318000" y="5619750"/>
          <p14:tracePt t="8187" x="4324350" y="5619750"/>
          <p14:tracePt t="8195" x="4324350" y="5626100"/>
          <p14:tracePt t="8450" x="4330700" y="5626100"/>
          <p14:tracePt t="8682" x="4330700" y="5632450"/>
          <p14:tracePt t="8699" x="4330700" y="5638800"/>
          <p14:tracePt t="8707" x="4330700" y="5645150"/>
          <p14:tracePt t="8722" x="4330700" y="5651500"/>
          <p14:tracePt t="8730" x="4330700" y="5657850"/>
          <p14:tracePt t="8834" x="4330700" y="5651500"/>
          <p14:tracePt t="9138" x="4330700" y="5657850"/>
          <p14:tracePt t="9163" x="4330700" y="5664200"/>
          <p14:tracePt t="9194" x="4330700" y="5670550"/>
          <p14:tracePt t="9202" x="4330700" y="5676900"/>
          <p14:tracePt t="9218" x="4330700" y="5683250"/>
          <p14:tracePt t="9250" x="4324350" y="5683250"/>
          <p14:tracePt t="9258" x="4324350" y="5689600"/>
          <p14:tracePt t="9266" x="4324350" y="5695950"/>
          <p14:tracePt t="9275" x="4324350" y="5702300"/>
          <p14:tracePt t="9292" x="4318000" y="5708650"/>
          <p14:tracePt t="9325" x="4318000" y="5715000"/>
          <p14:tracePt t="9342" x="4311650" y="5721350"/>
          <p14:tracePt t="9359" x="4311650" y="5727700"/>
          <p14:tracePt t="9392" x="4311650" y="5734050"/>
          <p14:tracePt t="9442" x="4305300" y="5734050"/>
          <p14:tracePt t="9450" x="4298950" y="5734050"/>
          <p14:tracePt t="10203" x="4298950" y="5727700"/>
          <p14:tracePt t="10442" x="4292600" y="5727700"/>
          <p14:tracePt t="10562" x="4286250" y="5727700"/>
          <p14:tracePt t="10682" x="4279900" y="5727700"/>
          <p14:tracePt t="10714" x="4279900" y="5734050"/>
          <p14:tracePt t="10730" x="4273550" y="5734050"/>
          <p14:tracePt t="10738" x="4273550" y="5740400"/>
          <p14:tracePt t="12579" x="4273550" y="5734050"/>
          <p14:tracePt t="12619" x="4273550" y="5727700"/>
          <p14:tracePt t="12650" x="4273550" y="5721350"/>
          <p14:tracePt t="12690" x="4273550" y="5715000"/>
          <p14:tracePt t="12715" x="4273550" y="5708650"/>
          <p14:tracePt t="12803" x="4273550" y="5702300"/>
          <p14:tracePt t="12810" x="4273550" y="5695950"/>
          <p14:tracePt t="12859" x="4273550" y="5689600"/>
          <p14:tracePt t="13618" x="4273550" y="5683250"/>
          <p14:tracePt t="14659" x="4267200" y="5683250"/>
          <p14:tracePt t="18738" x="4267200" y="5689600"/>
          <p14:tracePt t="21570" x="4267200" y="5683250"/>
          <p14:tracePt t="21595" x="4267200" y="5676900"/>
          <p14:tracePt t="21667" x="4267200" y="5670550"/>
          <p14:tracePt t="22442" x="4267200" y="5676900"/>
          <p14:tracePt t="23115" x="4260850" y="5676900"/>
          <p14:tracePt t="23162" x="4260850" y="5670550"/>
          <p14:tracePt t="23170" x="4260850" y="5664200"/>
          <p14:tracePt t="23178" x="4254500" y="5664200"/>
          <p14:tracePt t="23190" x="4254500" y="5657850"/>
          <p14:tracePt t="23207" x="4248150" y="5651500"/>
          <p14:tracePt t="23224" x="4248150" y="5645150"/>
          <p14:tracePt t="23240" x="4248150" y="5638800"/>
          <p14:tracePt t="23257" x="4248150" y="5632450"/>
          <p14:tracePt t="23274" x="4248150" y="5626100"/>
          <p14:tracePt t="24363" x="4241800" y="5626100"/>
          <p14:tracePt t="24379" x="4235450" y="5626100"/>
          <p14:tracePt t="24387" x="4216400" y="5626100"/>
          <p14:tracePt t="24394" x="4178300" y="5626100"/>
          <p14:tracePt t="24406" x="4095750" y="5607050"/>
          <p14:tracePt t="24423" x="3816350" y="5524500"/>
          <p14:tracePt t="24440" x="3346450" y="5314950"/>
          <p14:tracePt t="24458" x="2305050" y="4692650"/>
          <p14:tracePt t="24474" x="1454150" y="4127500"/>
          <p14:tracePt t="24491" x="647700" y="3505200"/>
          <p14:tracePt t="29178" x="4572000" y="3848100"/>
          <p14:tracePt t="29186" x="4578350" y="3848100"/>
          <p14:tracePt t="29194" x="4584700" y="3854450"/>
          <p14:tracePt t="29202" x="4597400" y="3860800"/>
          <p14:tracePt t="29218" x="4673600" y="3873500"/>
          <p14:tracePt t="29234" x="4851400" y="3892550"/>
          <p14:tracePt t="29251" x="5130800" y="3892550"/>
          <p14:tracePt t="29268" x="5511800" y="3892550"/>
          <p14:tracePt t="29285" x="5969000" y="3854450"/>
          <p14:tracePt t="29301" x="6502400" y="3746500"/>
          <p14:tracePt t="29318" x="6915150" y="3638550"/>
          <p14:tracePt t="29334" x="7143750" y="3549650"/>
          <p14:tracePt t="29351" x="7258050" y="3486150"/>
          <p14:tracePt t="29368" x="7308850" y="3435350"/>
          <p14:tracePt t="29384" x="7340600" y="3409950"/>
          <p14:tracePt t="29402" x="7378700" y="3384550"/>
          <p14:tracePt t="29418" x="7429500" y="3359150"/>
          <p14:tracePt t="29435" x="7543800" y="3314700"/>
          <p14:tracePt t="29451" x="7702550" y="3257550"/>
          <p14:tracePt t="29468" x="7816850" y="3200400"/>
          <p14:tracePt t="29485" x="7880350" y="3155950"/>
          <p14:tracePt t="29501" x="7899400" y="3130550"/>
          <p14:tracePt t="29518" x="7912100" y="3117850"/>
          <p14:tracePt t="29534" x="7912100" y="3111500"/>
          <p14:tracePt t="29551" x="7912100" y="3098800"/>
          <p14:tracePt t="29585" x="7899400" y="3098800"/>
          <p14:tracePt t="29602" x="7886700" y="3098800"/>
          <p14:tracePt t="29618" x="7880350" y="3098800"/>
          <p14:tracePt t="29634" x="7867650" y="3098800"/>
          <p14:tracePt t="29651" x="7835900" y="3105150"/>
          <p14:tracePt t="29668" x="7816850" y="3117850"/>
          <p14:tracePt t="29685" x="7797800" y="3136900"/>
          <p14:tracePt t="29701" x="7778750" y="3149600"/>
          <p14:tracePt t="29718" x="7766050" y="3155950"/>
          <p14:tracePt t="29734" x="7753350" y="3168650"/>
          <p14:tracePt t="29751" x="7734300" y="3181350"/>
          <p14:tracePt t="29768" x="7727950" y="3194050"/>
          <p14:tracePt t="29785" x="7715250" y="3194050"/>
          <p14:tracePt t="29801" x="7715250" y="3200400"/>
          <p14:tracePt t="31898" x="7721600" y="3200400"/>
          <p14:tracePt t="32002" x="7727950" y="3200400"/>
          <p14:tracePt t="32010" x="7734300" y="3200400"/>
          <p14:tracePt t="32139" x="7740650" y="3200400"/>
          <p14:tracePt t="32154" x="7747000" y="3200400"/>
          <p14:tracePt t="33274" x="7753350" y="3200400"/>
          <p14:tracePt t="33283" x="7759700" y="3200400"/>
          <p14:tracePt t="33299" x="7766050" y="3200400"/>
          <p14:tracePt t="33322" x="7772400" y="3200400"/>
          <p14:tracePt t="33362" x="7778750" y="3200400"/>
          <p14:tracePt t="33611" x="7785100" y="3200400"/>
          <p14:tracePt t="33722" x="7791450" y="3200400"/>
          <p14:tracePt t="33922" x="7797800" y="3200400"/>
          <p14:tracePt t="33939" x="7797800" y="3206750"/>
          <p14:tracePt t="34122" x="7797800" y="3213100"/>
          <p14:tracePt t="34162" x="7797800" y="3219450"/>
          <p14:tracePt t="34171" x="7797800" y="3225800"/>
          <p14:tracePt t="34234" x="7797800" y="3232150"/>
          <p14:tracePt t="34971" x="7797800" y="3238500"/>
          <p14:tracePt t="34979" x="7797800" y="3244850"/>
          <p14:tracePt t="34994" x="7797800" y="3251200"/>
          <p14:tracePt t="35002" x="7791450" y="3251200"/>
          <p14:tracePt t="35018" x="7785100" y="3276600"/>
          <p14:tracePt t="35034" x="7772400" y="3308350"/>
          <p14:tracePt t="35050" x="7759700" y="3321050"/>
          <p14:tracePt t="36442" x="7766050" y="3321050"/>
          <p14:tracePt t="36450" x="7785100" y="3327400"/>
          <p14:tracePt t="36458" x="7816850" y="3333750"/>
          <p14:tracePt t="36467" x="7867650" y="3333750"/>
          <p14:tracePt t="36483" x="8070850" y="3346450"/>
          <p14:tracePt t="36500" x="8312150" y="3346450"/>
          <p14:tracePt t="36517" x="8477250" y="3352800"/>
          <p14:tracePt t="36533" x="8547100" y="3359150"/>
          <p14:tracePt t="36550" x="8553450" y="3365500"/>
          <p14:tracePt t="36567" x="8553450" y="3378200"/>
          <p14:tracePt t="36584" x="8547100" y="3378200"/>
          <p14:tracePt t="36600" x="8540750" y="3390900"/>
          <p14:tracePt t="36618" x="8502650" y="3416300"/>
          <p14:tracePt t="36634" x="8483600" y="3435350"/>
          <p14:tracePt t="36650" x="8458200" y="3448050"/>
          <p14:tracePt t="36667" x="8432800" y="3448050"/>
          <p14:tracePt t="36684" x="8407400" y="3454400"/>
          <p14:tracePt t="36700" x="8382000" y="3460750"/>
          <p14:tracePt t="36717" x="8356600" y="3473450"/>
          <p14:tracePt t="36733" x="8318500" y="3498850"/>
          <p14:tracePt t="36750" x="8286750" y="3536950"/>
          <p14:tracePt t="36767" x="8229600" y="3600450"/>
          <p14:tracePt t="36784" x="8166100" y="3683000"/>
          <p14:tracePt t="36800" x="8108950" y="3746500"/>
          <p14:tracePt t="36817" x="8013700" y="3841750"/>
          <p14:tracePt t="36833" x="7969250" y="3879850"/>
          <p14:tracePt t="36850" x="7943850" y="3911600"/>
          <p14:tracePt t="36867" x="7924800" y="3943350"/>
          <p14:tracePt t="36883" x="7912100" y="3987800"/>
          <p14:tracePt t="36900" x="7886700" y="4051300"/>
          <p14:tracePt t="36917" x="7867650" y="4121150"/>
          <p14:tracePt t="36933" x="7848600" y="4191000"/>
          <p14:tracePt t="36950" x="7816850" y="4254500"/>
          <p14:tracePt t="36967" x="7785100" y="4330700"/>
          <p14:tracePt t="36983" x="7759700" y="4413250"/>
          <p14:tracePt t="37000" x="7734300" y="4489450"/>
          <p14:tracePt t="37017" x="7702550" y="4591050"/>
          <p14:tracePt t="37033" x="7696200" y="4648200"/>
          <p14:tracePt t="37050" x="7689850" y="4686300"/>
          <p14:tracePt t="37067" x="7677150" y="4730750"/>
          <p14:tracePt t="37083" x="7677150" y="4756150"/>
          <p14:tracePt t="37100" x="7677150" y="4768850"/>
          <p14:tracePt t="37117" x="7677150" y="4787900"/>
          <p14:tracePt t="37133" x="7670800" y="4806950"/>
          <p14:tracePt t="37150" x="7664450" y="4832350"/>
          <p14:tracePt t="37167" x="7645400" y="4851400"/>
          <p14:tracePt t="37184" x="7620000" y="4870450"/>
          <p14:tracePt t="37200" x="7581900" y="4876800"/>
          <p14:tracePt t="37217" x="7537450" y="4876800"/>
          <p14:tracePt t="37233" x="7416800" y="4889500"/>
          <p14:tracePt t="37250" x="7334250" y="4914900"/>
          <p14:tracePt t="37267" x="7308850" y="4914900"/>
          <p14:tracePt t="37283" x="7302500" y="4914900"/>
          <p14:tracePt t="37354" x="7302500" y="4921250"/>
          <p14:tracePt t="37362" x="7302500" y="4927600"/>
          <p14:tracePt t="37370" x="7308850" y="4933950"/>
          <p14:tracePt t="37383" x="7334250" y="4953000"/>
          <p14:tracePt t="37400" x="7435850" y="5010150"/>
          <p14:tracePt t="37417" x="7537450" y="5067300"/>
          <p14:tracePt t="37433" x="7600950" y="5092700"/>
          <p14:tracePt t="37450" x="7620000" y="5111750"/>
          <p14:tracePt t="37467" x="7632700" y="5124450"/>
          <p14:tracePt t="37483" x="7632700" y="5130800"/>
          <p14:tracePt t="37626" x="7632700" y="5137150"/>
          <p14:tracePt t="37635" x="7632700" y="5143500"/>
          <p14:tracePt t="37650" x="7632700" y="5149850"/>
          <p14:tracePt t="37658" x="7639050" y="5149850"/>
          <p14:tracePt t="37666" x="7639050" y="5156200"/>
          <p14:tracePt t="37683" x="7639050" y="5181600"/>
          <p14:tracePt t="37700" x="7651750" y="5207000"/>
          <p14:tracePt t="37717" x="7677150" y="5251450"/>
          <p14:tracePt t="37733" x="7689850" y="5289550"/>
          <p14:tracePt t="37750" x="7702550" y="5327650"/>
          <p14:tracePt t="37767" x="7715250" y="5359400"/>
          <p14:tracePt t="37783" x="7721600" y="5384800"/>
          <p14:tracePt t="37800" x="7721600" y="5397500"/>
          <p14:tracePt t="37835" x="7721600" y="5403850"/>
          <p14:tracePt t="37866" x="7721600" y="5410200"/>
          <p14:tracePt t="37882" x="7721600" y="5416550"/>
          <p14:tracePt t="37890" x="7721600" y="5422900"/>
          <p14:tracePt t="37900" x="7721600" y="5429250"/>
          <p14:tracePt t="37917" x="7715250" y="5429250"/>
          <p14:tracePt t="37933" x="7715250" y="5435600"/>
          <p14:tracePt t="38330" x="7708900" y="5435600"/>
          <p14:tracePt t="38362" x="7702550" y="5435600"/>
          <p14:tracePt t="38402" x="7696200" y="5435600"/>
          <p14:tracePt t="38619" x="7689850" y="5435600"/>
          <p14:tracePt t="38651" x="7689850" y="5441950"/>
          <p14:tracePt t="38658" x="7689850" y="5448300"/>
          <p14:tracePt t="38666" x="7683500" y="5448300"/>
          <p14:tracePt t="38683" x="7677150" y="5454650"/>
          <p14:tracePt t="38700" x="7670800" y="5461000"/>
          <p14:tracePt t="38717" x="7670800" y="5473700"/>
          <p14:tracePt t="38733" x="7658100" y="5473700"/>
          <p14:tracePt t="38750" x="7651750" y="5492750"/>
          <p14:tracePt t="38767" x="7639050" y="5511800"/>
          <p14:tracePt t="38783" x="7632700" y="5530850"/>
          <p14:tracePt t="38800" x="7620000" y="5537200"/>
          <p14:tracePt t="38817" x="7607300" y="5549900"/>
          <p14:tracePt t="38834" x="7594600" y="5568950"/>
          <p14:tracePt t="38850" x="7581900" y="5568950"/>
          <p14:tracePt t="38867" x="7562850" y="5581650"/>
          <p14:tracePt t="38883" x="7543800" y="5594350"/>
          <p14:tracePt t="38900" x="7537450" y="5600700"/>
          <p14:tracePt t="38917" x="7524750" y="5607050"/>
          <p14:tracePt t="38933" x="7512050" y="5613400"/>
          <p14:tracePt t="38950" x="7505700" y="5613400"/>
          <p14:tracePt t="38967" x="7493000" y="5613400"/>
          <p14:tracePt t="38983" x="7480300" y="5613400"/>
          <p14:tracePt t="39000" x="7467600" y="5619750"/>
          <p14:tracePt t="39017" x="7461250" y="5619750"/>
          <p14:tracePt t="39033" x="7442200" y="5619750"/>
          <p14:tracePt t="39050" x="7429500" y="5619750"/>
          <p14:tracePt t="39067" x="7429500" y="5626100"/>
          <p14:tracePt t="39083" x="7416800" y="5626100"/>
          <p14:tracePt t="39100" x="7397750" y="5626100"/>
          <p14:tracePt t="39117" x="7372350" y="5626100"/>
          <p14:tracePt t="39133" x="7334250" y="5626100"/>
          <p14:tracePt t="39150" x="7296150" y="5626100"/>
          <p14:tracePt t="39167" x="7226300" y="5626100"/>
          <p14:tracePt t="39183" x="7124700" y="5626100"/>
          <p14:tracePt t="39200" x="6997700" y="5626100"/>
          <p14:tracePt t="39217" x="6864350" y="5594350"/>
          <p14:tracePt t="39233" x="6731000" y="5588000"/>
          <p14:tracePt t="39250" x="6692900" y="5588000"/>
          <p14:tracePt t="39267" x="6667500" y="5581650"/>
          <p14:tracePt t="39283" x="6654800" y="5575300"/>
          <p14:tracePt t="39300" x="6648450" y="5575300"/>
          <p14:tracePt t="39317" x="6635750" y="5575300"/>
          <p14:tracePt t="39333" x="6604000" y="5575300"/>
          <p14:tracePt t="39350" x="6572250" y="5575300"/>
          <p14:tracePt t="39367" x="6546850" y="5575300"/>
          <p14:tracePt t="39383" x="6527800" y="5575300"/>
          <p14:tracePt t="39400" x="6515100" y="5575300"/>
          <p14:tracePt t="39417" x="6502400" y="5575300"/>
          <p14:tracePt t="39433" x="6464300" y="5562600"/>
          <p14:tracePt t="39450" x="6438900" y="5549900"/>
          <p14:tracePt t="39467" x="6413500" y="5543550"/>
          <p14:tracePt t="39483" x="6394450" y="5543550"/>
          <p14:tracePt t="39500" x="6381750" y="5537200"/>
          <p14:tracePt t="39533" x="6375400" y="5537200"/>
          <p14:tracePt t="39550" x="6375400" y="5530850"/>
          <p14:tracePt t="39567" x="6362700" y="5530850"/>
          <p14:tracePt t="39583" x="6356350" y="5524500"/>
          <p14:tracePt t="39600" x="6350000" y="5524500"/>
          <p14:tracePt t="40683" x="6356350" y="5524500"/>
          <p14:tracePt t="40691" x="6362700" y="5524500"/>
          <p14:tracePt t="40700" x="6369050" y="5524500"/>
          <p14:tracePt t="40717" x="6369050" y="5505450"/>
          <p14:tracePt t="40733" x="6350000" y="5499100"/>
          <p14:tracePt t="40750" x="6337300" y="5505450"/>
          <p14:tracePt t="40767" x="6330950" y="5511800"/>
          <p14:tracePt t="41138" x="6337300" y="5511800"/>
          <p14:tracePt t="41154" x="6343650" y="5511800"/>
          <p14:tracePt t="41162" x="6350000" y="5499100"/>
          <p14:tracePt t="41170" x="6350000" y="5492750"/>
          <p14:tracePt t="41183" x="6350000" y="5486400"/>
          <p14:tracePt t="41218" x="6356350" y="5486400"/>
          <p14:tracePt t="41226" x="6362700" y="5486400"/>
          <p14:tracePt t="41249" x="6375400" y="5492750"/>
          <p14:tracePt t="41554" x="6381750" y="5492750"/>
          <p14:tracePt t="41570" x="6388100" y="5492750"/>
          <p14:tracePt t="41585" x="6394450" y="5492750"/>
          <p14:tracePt t="41593" x="6400800" y="5492750"/>
          <p14:tracePt t="41610" x="6407150" y="5492750"/>
          <p14:tracePt t="41626" x="6407150" y="5486400"/>
          <p14:tracePt t="41634" x="6413500" y="5486400"/>
          <p14:tracePt t="41650" x="6426200" y="5486400"/>
          <p14:tracePt t="41666" x="6426200" y="5480050"/>
          <p14:tracePt t="41683" x="6432550" y="5480050"/>
          <p14:tracePt t="41700" x="6432550" y="5473700"/>
          <p14:tracePt t="41733" x="6432550" y="5467350"/>
          <p14:tracePt t="41750" x="6432550" y="5461000"/>
          <p14:tracePt t="42026" x="6438900" y="5461000"/>
          <p14:tracePt t="42034" x="6445250" y="5461000"/>
          <p14:tracePt t="42154" x="6451600" y="5461000"/>
          <p14:tracePt t="42658" x="6457950" y="5467350"/>
          <p14:tracePt t="42802" x="6464300" y="5467350"/>
          <p14:tracePt t="42907" x="6464300" y="5473700"/>
          <p14:tracePt t="42922" x="6464300" y="5480050"/>
          <p14:tracePt t="42931" x="6470650" y="5480050"/>
          <p14:tracePt t="42962" x="6477000" y="5480050"/>
          <p14:tracePt t="43034" x="6483350" y="5486400"/>
          <p14:tracePt t="43066" x="6483350" y="5492750"/>
          <p14:tracePt t="43082" x="6489700" y="5492750"/>
          <p14:tracePt t="43091" x="6489700" y="5499100"/>
          <p14:tracePt t="43099" x="6489700" y="5505450"/>
          <p14:tracePt t="43116" x="6496050" y="5505450"/>
          <p14:tracePt t="43133" x="6496050" y="5511800"/>
          <p14:tracePt t="43150" x="6496050" y="5518150"/>
          <p14:tracePt t="43171" x="6502400" y="5518150"/>
          <p14:tracePt t="43183" x="6502400" y="5524500"/>
          <p14:tracePt t="43200" x="6508750" y="5537200"/>
          <p14:tracePt t="43216" x="6527800" y="5556250"/>
          <p14:tracePt t="43233" x="6534150" y="5562600"/>
          <p14:tracePt t="43251" x="6540500" y="5562600"/>
          <p14:tracePt t="45282" x="6540500" y="5568950"/>
          <p14:tracePt t="45331" x="6540500" y="5575300"/>
          <p14:tracePt t="45418" x="6540500" y="5581650"/>
          <p14:tracePt t="45442" x="6540500" y="5588000"/>
          <p14:tracePt t="45450" x="6540500" y="5594350"/>
          <p14:tracePt t="47571" x="6540500" y="5600700"/>
          <p14:tracePt t="47587" x="6540500" y="5607050"/>
          <p14:tracePt t="47603" x="6540500" y="5613400"/>
          <p14:tracePt t="47611" x="6540500" y="5619750"/>
          <p14:tracePt t="47619" x="6540500" y="5626100"/>
          <p14:tracePt t="47634" x="6540500" y="5632450"/>
          <p14:tracePt t="47649" x="6540500" y="5638800"/>
          <p14:tracePt t="47674" x="6540500" y="5645150"/>
          <p14:tracePt t="47723" x="6540500" y="5651500"/>
          <p14:tracePt t="47739" x="6534150" y="5651500"/>
          <p14:tracePt t="47746" x="6534150" y="5657850"/>
          <p14:tracePt t="47762" x="6534150" y="5664200"/>
          <p14:tracePt t="48939" x="6534150" y="5657850"/>
          <p14:tracePt t="48946" x="6534150" y="5651500"/>
          <p14:tracePt t="48962" x="6534150" y="5645150"/>
          <p14:tracePt t="51266" x="6534150" y="5651500"/>
          <p14:tracePt t="52011" x="6534150" y="5657850"/>
          <p14:tracePt t="52618" x="6540500" y="5657850"/>
          <p14:tracePt t="52666" x="6546850" y="5657850"/>
          <p14:tracePt t="52698" x="6546850" y="5664200"/>
          <p14:tracePt t="52746" x="6546850" y="5670550"/>
          <p14:tracePt t="52754" x="6546850" y="5676900"/>
          <p14:tracePt t="53019" x="6553200" y="5676900"/>
          <p14:tracePt t="53026" x="6559550" y="5676900"/>
          <p14:tracePt t="53066" x="6565900" y="567690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Vaucheria sessili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388" y="4202215"/>
            <a:ext cx="2406649" cy="228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579438" y="269875"/>
            <a:ext cx="7772400" cy="1143000"/>
          </a:xfrm>
        </p:spPr>
        <p:txBody>
          <a:bodyPr/>
          <a:lstStyle/>
          <a:p>
            <a:r>
              <a:rPr lang="cs-CZ" altLang="cs-CZ" sz="2800" b="1">
                <a:latin typeface="Arial" charset="0"/>
                <a:cs typeface="Times New Roman" pitchFamily="18" charset="0"/>
              </a:rPr>
              <a:t>T</a:t>
            </a:r>
            <a:r>
              <a:rPr lang="cs-CZ" altLang="cs-CZ" sz="2800" b="1">
                <a:latin typeface="Arial" charset="0"/>
              </a:rPr>
              <a:t>ří</a:t>
            </a:r>
            <a:r>
              <a:rPr lang="cs-CZ" altLang="cs-CZ" sz="2800" b="1">
                <a:latin typeface="Arial" charset="0"/>
                <a:cs typeface="Times New Roman" pitchFamily="18" charset="0"/>
              </a:rPr>
              <a:t>da </a:t>
            </a:r>
            <a:r>
              <a:rPr lang="cs-CZ" altLang="cs-CZ" sz="2800" b="1">
                <a:latin typeface="Arial" charset="0"/>
              </a:rPr>
              <a:t>Tribophyceae </a:t>
            </a:r>
            <a:r>
              <a:rPr lang="cs-CZ" altLang="cs-CZ" sz="2800" b="1">
                <a:latin typeface="Arial" charset="0"/>
                <a:cs typeface="Times New Roman" pitchFamily="18" charset="0"/>
              </a:rPr>
              <a:t>(syn. </a:t>
            </a:r>
            <a:r>
              <a:rPr lang="cs-CZ" altLang="cs-CZ" sz="2800" b="1">
                <a:latin typeface="Arial" charset="0"/>
              </a:rPr>
              <a:t>Xantophyceae)</a:t>
            </a:r>
            <a:br>
              <a:rPr lang="cs-CZ" altLang="cs-CZ" sz="2800" b="1">
                <a:latin typeface="Arial" charset="0"/>
              </a:rPr>
            </a:br>
            <a:r>
              <a:rPr lang="cs-CZ" altLang="cs-CZ" sz="2800" b="1">
                <a:latin typeface="Arial" charset="0"/>
              </a:rPr>
              <a:t> – různobrvky</a:t>
            </a:r>
            <a:endParaRPr lang="en-US" altLang="cs-CZ" sz="2800" b="1">
              <a:latin typeface="Arial" charset="0"/>
            </a:endParaRPr>
          </a:p>
        </p:txBody>
      </p:sp>
      <p:pic>
        <p:nvPicPr>
          <p:cNvPr id="3072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13100"/>
            <a:ext cx="1637159" cy="3297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6" name="Rectangle 8"/>
          <p:cNvSpPr>
            <a:spLocks noChangeArrowheads="1"/>
          </p:cNvSpPr>
          <p:nvPr/>
        </p:nvSpPr>
        <p:spPr bwMode="auto">
          <a:xfrm>
            <a:off x="6645276" y="1031876"/>
            <a:ext cx="4572000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cs-CZ" altLang="cs-CZ" sz="2400" b="1" i="1">
                <a:latin typeface="Arial" charset="0"/>
              </a:rPr>
              <a:t>Vaucheria </a:t>
            </a:r>
            <a:r>
              <a:rPr lang="cs-CZ" altLang="cs-CZ" sz="2400" b="1">
                <a:latin typeface="Arial" charset="0"/>
              </a:rPr>
              <a:t>sp.</a:t>
            </a:r>
            <a:r>
              <a:rPr lang="cs-CZ" altLang="cs-CZ" sz="2400" b="1" i="1">
                <a:latin typeface="Arial" charset="0"/>
              </a:rPr>
              <a:t> </a:t>
            </a:r>
            <a:endParaRPr lang="cs-CZ" altLang="cs-CZ" sz="2400" b="1">
              <a:latin typeface="Arial" charset="0"/>
            </a:endParaRPr>
          </a:p>
        </p:txBody>
      </p:sp>
      <p:pic>
        <p:nvPicPr>
          <p:cNvPr id="30727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3189288"/>
            <a:ext cx="2293937" cy="237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8" name="Rectangle 11"/>
          <p:cNvSpPr>
            <a:spLocks noChangeArrowheads="1"/>
          </p:cNvSpPr>
          <p:nvPr/>
        </p:nvSpPr>
        <p:spPr bwMode="auto">
          <a:xfrm>
            <a:off x="4915516" y="3756257"/>
            <a:ext cx="182880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cs-CZ" altLang="cs-CZ" sz="2200" b="1">
                <a:latin typeface="Arial" charset="0"/>
              </a:rPr>
              <a:t>oogonium</a:t>
            </a:r>
          </a:p>
        </p:txBody>
      </p:sp>
      <p:sp>
        <p:nvSpPr>
          <p:cNvPr id="30729" name="Line 12"/>
          <p:cNvSpPr>
            <a:spLocks noChangeShapeType="1"/>
          </p:cNvSpPr>
          <p:nvPr/>
        </p:nvSpPr>
        <p:spPr bwMode="auto">
          <a:xfrm>
            <a:off x="6202363" y="4494213"/>
            <a:ext cx="1381125" cy="4476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0730" name="Rectangle 11"/>
          <p:cNvSpPr>
            <a:spLocks noChangeArrowheads="1"/>
          </p:cNvSpPr>
          <p:nvPr/>
        </p:nvSpPr>
        <p:spPr bwMode="auto">
          <a:xfrm>
            <a:off x="1757363" y="4038600"/>
            <a:ext cx="182880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cs-CZ" altLang="cs-CZ" sz="2200" b="1">
                <a:latin typeface="Arial" charset="0"/>
              </a:rPr>
              <a:t>H - kusy</a:t>
            </a:r>
          </a:p>
        </p:txBody>
      </p:sp>
      <p:sp>
        <p:nvSpPr>
          <p:cNvPr id="30731" name="Line 12"/>
          <p:cNvSpPr>
            <a:spLocks noChangeShapeType="1"/>
          </p:cNvSpPr>
          <p:nvPr/>
        </p:nvSpPr>
        <p:spPr bwMode="auto">
          <a:xfrm flipH="1">
            <a:off x="1547813" y="4432300"/>
            <a:ext cx="720725" cy="6175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0734" name="Line 12"/>
          <p:cNvSpPr>
            <a:spLocks noChangeShapeType="1"/>
          </p:cNvSpPr>
          <p:nvPr/>
        </p:nvSpPr>
        <p:spPr bwMode="auto">
          <a:xfrm flipH="1" flipV="1">
            <a:off x="5351463" y="5565775"/>
            <a:ext cx="1381125" cy="5270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0735" name="Line 12"/>
          <p:cNvSpPr>
            <a:spLocks noChangeShapeType="1"/>
          </p:cNvSpPr>
          <p:nvPr/>
        </p:nvSpPr>
        <p:spPr bwMode="auto">
          <a:xfrm flipH="1">
            <a:off x="5992811" y="4094418"/>
            <a:ext cx="188913" cy="6794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0736" name="Rectangle 11"/>
          <p:cNvSpPr>
            <a:spLocks noChangeArrowheads="1"/>
          </p:cNvSpPr>
          <p:nvPr/>
        </p:nvSpPr>
        <p:spPr bwMode="auto">
          <a:xfrm>
            <a:off x="6872288" y="5895975"/>
            <a:ext cx="182880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cs-CZ" altLang="cs-CZ" sz="2200" b="1">
                <a:latin typeface="Arial" charset="0"/>
              </a:rPr>
              <a:t>antheridium</a:t>
            </a:r>
          </a:p>
        </p:txBody>
      </p:sp>
      <p:pic>
        <p:nvPicPr>
          <p:cNvPr id="36866" name="Picture 2" descr="Vaucheri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614" y="1455738"/>
            <a:ext cx="2051447" cy="164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6" descr="Vaucheri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418310" y="1412875"/>
            <a:ext cx="2951534" cy="224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926083" y="1507320"/>
            <a:ext cx="4572000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cs-CZ" altLang="cs-CZ" sz="2400" b="1" i="1">
                <a:latin typeface="Arial" charset="0"/>
              </a:rPr>
              <a:t>Vaucheria </a:t>
            </a:r>
            <a:r>
              <a:rPr lang="cs-CZ" altLang="cs-CZ" sz="2400" b="1">
                <a:latin typeface="Arial" charset="0"/>
              </a:rPr>
              <a:t>sp.</a:t>
            </a:r>
            <a:r>
              <a:rPr lang="cs-CZ" altLang="cs-CZ" sz="2400" b="1" i="1">
                <a:latin typeface="Arial" charset="0"/>
              </a:rPr>
              <a:t> </a:t>
            </a:r>
            <a:endParaRPr lang="cs-CZ" altLang="cs-CZ" sz="2400" b="1">
              <a:latin typeface="Arial" charset="0"/>
            </a:endParaRPr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295487" y="2694793"/>
            <a:ext cx="4572000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cs-CZ" altLang="cs-CZ" sz="2400" b="1" i="1">
                <a:latin typeface="Arial" charset="0"/>
              </a:rPr>
              <a:t>Tribonema </a:t>
            </a:r>
            <a:r>
              <a:rPr lang="cs-CZ" altLang="cs-CZ" sz="2400" b="1">
                <a:latin typeface="Arial" charset="0"/>
              </a:rPr>
              <a:t>sp.</a:t>
            </a:r>
            <a:r>
              <a:rPr lang="cs-CZ" altLang="cs-CZ" sz="2400" b="1" i="1">
                <a:latin typeface="Arial" charset="0"/>
              </a:rPr>
              <a:t> </a:t>
            </a:r>
            <a:endParaRPr lang="cs-CZ" altLang="cs-CZ" sz="2400" b="1">
              <a:latin typeface="Arial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645"/>
    </mc:Choice>
    <mc:Fallback xmlns="">
      <p:transition spd="slow" advTm="261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33" x="6559550" y="5676900"/>
          <p14:tracePt t="841" x="6553200" y="5676900"/>
          <p14:tracePt t="856" x="6546850" y="5676900"/>
          <p14:tracePt t="865" x="6540500" y="5676900"/>
          <p14:tracePt t="877" x="6527800" y="5676900"/>
          <p14:tracePt t="894" x="6496050" y="5689600"/>
          <p14:tracePt t="912" x="6438900" y="5715000"/>
          <p14:tracePt t="927" x="6394450" y="5734050"/>
          <p14:tracePt t="944" x="6343650" y="5753100"/>
          <p14:tracePt t="961" x="6292850" y="5772150"/>
          <p14:tracePt t="978" x="6235700" y="5784850"/>
          <p14:tracePt t="994" x="6165850" y="5810250"/>
          <p14:tracePt t="1011" x="6083300" y="5829300"/>
          <p14:tracePt t="1027" x="6000750" y="5835650"/>
          <p14:tracePt t="1044" x="5943600" y="5835650"/>
          <p14:tracePt t="1061" x="5886450" y="5848350"/>
          <p14:tracePt t="1078" x="5835650" y="5867400"/>
          <p14:tracePt t="1095" x="5772150" y="5886450"/>
          <p14:tracePt t="1112" x="5657850" y="5930900"/>
          <p14:tracePt t="1128" x="5537200" y="5956300"/>
          <p14:tracePt t="1144" x="5410200" y="5975350"/>
          <p14:tracePt t="1161" x="5276850" y="6007100"/>
          <p14:tracePt t="1178" x="5143500" y="6032500"/>
          <p14:tracePt t="1194" x="4991100" y="6045200"/>
          <p14:tracePt t="1211" x="4819650" y="6051550"/>
          <p14:tracePt t="1227" x="4641850" y="6051550"/>
          <p14:tracePt t="1244" x="4451350" y="6051550"/>
          <p14:tracePt t="1261" x="4254500" y="6051550"/>
          <p14:tracePt t="1277" x="4064000" y="6051550"/>
          <p14:tracePt t="1294" x="3860800" y="6051550"/>
          <p14:tracePt t="1311" x="3644900" y="6051550"/>
          <p14:tracePt t="1327" x="3371850" y="6007100"/>
          <p14:tracePt t="1344" x="3200400" y="5969000"/>
          <p14:tracePt t="1361" x="3048000" y="5937250"/>
          <p14:tracePt t="1377" x="2914650" y="5911850"/>
          <p14:tracePt t="1394" x="2800350" y="5873750"/>
          <p14:tracePt t="1411" x="2705100" y="5848350"/>
          <p14:tracePt t="1427" x="2635250" y="5829300"/>
          <p14:tracePt t="1444" x="2603500" y="5822950"/>
          <p14:tracePt t="1461" x="2597150" y="5816600"/>
          <p14:tracePt t="1520" x="2603500" y="5816600"/>
          <p14:tracePt t="1529" x="2609850" y="5816600"/>
          <p14:tracePt t="1544" x="2616200" y="5816600"/>
          <p14:tracePt t="1552" x="2622550" y="5816600"/>
          <p14:tracePt t="1560" x="2622550" y="5810250"/>
          <p14:tracePt t="1577" x="2635250" y="5810250"/>
          <p14:tracePt t="1594" x="2647950" y="5810250"/>
          <p14:tracePt t="1627" x="2654300" y="5803900"/>
          <p14:tracePt t="1660" x="2660650" y="5803900"/>
          <p14:tracePt t="1677" x="2667000" y="5803900"/>
          <p14:tracePt t="1694" x="2673350" y="5797550"/>
          <p14:tracePt t="1711" x="2679700" y="5791200"/>
          <p14:tracePt t="1728" x="2686050" y="5784850"/>
          <p14:tracePt t="1744" x="2698750" y="5778500"/>
          <p14:tracePt t="1761" x="2724150" y="5759450"/>
          <p14:tracePt t="1777" x="2736850" y="5753100"/>
          <p14:tracePt t="1794" x="2749550" y="5746750"/>
          <p14:tracePt t="1811" x="2762250" y="5740400"/>
          <p14:tracePt t="1827" x="2768600" y="5727700"/>
          <p14:tracePt t="1896" x="2774950" y="5727700"/>
          <p14:tracePt t="3008" x="2781300" y="5727700"/>
          <p14:tracePt t="3024" x="2787650" y="5727700"/>
          <p14:tracePt t="3048" x="2794000" y="5727700"/>
          <p14:tracePt t="3056" x="2800350" y="5727700"/>
          <p14:tracePt t="3081" x="2806700" y="5727700"/>
          <p14:tracePt t="3105" x="2813050" y="5727700"/>
          <p14:tracePt t="3113" x="2819400" y="5727700"/>
          <p14:tracePt t="3121" x="2825750" y="5727700"/>
          <p14:tracePt t="3136" x="2832100" y="5727700"/>
          <p14:tracePt t="3145" x="2838450" y="5727700"/>
          <p14:tracePt t="3160" x="2851150" y="5727700"/>
          <p14:tracePt t="3177" x="2863850" y="5727700"/>
          <p14:tracePt t="3194" x="2870200" y="5727700"/>
          <p14:tracePt t="3211" x="2889250" y="5721350"/>
          <p14:tracePt t="3227" x="2901950" y="5721350"/>
          <p14:tracePt t="3244" x="2908300" y="5715000"/>
          <p14:tracePt t="3260" x="2914650" y="5708650"/>
          <p14:tracePt t="3277" x="2914650" y="5702300"/>
          <p14:tracePt t="3310" x="2921000" y="5702300"/>
          <p14:tracePt t="3489" x="2927350" y="5702300"/>
          <p14:tracePt t="3495" x="2933700" y="5702300"/>
          <p14:tracePt t="3504" x="2933700" y="5708650"/>
          <p14:tracePt t="3512" x="2940050" y="5708650"/>
          <p14:tracePt t="3527" x="2940050" y="5715000"/>
          <p14:tracePt t="3544" x="2940050" y="5721350"/>
          <p14:tracePt t="3616" x="2946400" y="5721350"/>
          <p14:tracePt t="3624" x="2952750" y="5721350"/>
          <p14:tracePt t="3633" x="2959100" y="5721350"/>
          <p14:tracePt t="29457" x="2965450" y="5721350"/>
          <p14:tracePt t="29465" x="2971800" y="5721350"/>
          <p14:tracePt t="29474" x="2978150" y="5721350"/>
          <p14:tracePt t="29491" x="2997200" y="5721350"/>
          <p14:tracePt t="29507" x="3028950" y="5721350"/>
          <p14:tracePt t="29524" x="3098800" y="5734050"/>
          <p14:tracePt t="29540" x="3168650" y="5734050"/>
          <p14:tracePt t="29557" x="3244850" y="5734050"/>
          <p14:tracePt t="29574" x="3276600" y="5734050"/>
          <p14:tracePt t="29590" x="3289300" y="5734050"/>
          <p14:tracePt t="29624" x="3295650" y="5727700"/>
          <p14:tracePt t="29640" x="3302000" y="5721350"/>
          <p14:tracePt t="29657" x="3302000" y="5708650"/>
          <p14:tracePt t="29674" x="3302000" y="5670550"/>
          <p14:tracePt t="29691" x="3295650" y="5613400"/>
          <p14:tracePt t="29707" x="3295650" y="5473700"/>
          <p14:tracePt t="29724" x="3295650" y="5257800"/>
          <p14:tracePt t="29740" x="3295650" y="5003800"/>
          <p14:tracePt t="29757" x="3295650" y="4749800"/>
          <p14:tracePt t="29774" x="3289300" y="4533900"/>
          <p14:tracePt t="29791" x="3257550" y="4368800"/>
          <p14:tracePt t="29807" x="3200400" y="4229100"/>
          <p14:tracePt t="29824" x="3041650" y="4057650"/>
          <p14:tracePt t="29840" x="2851150" y="3917950"/>
          <p14:tracePt t="29857" x="2609850" y="3784600"/>
          <p14:tracePt t="29874" x="2355850" y="3657600"/>
          <p14:tracePt t="29890" x="2146300" y="3575050"/>
          <p14:tracePt t="29907" x="2025650" y="3536950"/>
          <p14:tracePt t="29924" x="1974850" y="3524250"/>
          <p14:tracePt t="29941" x="1955800" y="3524250"/>
          <p14:tracePt t="29957" x="1949450" y="3524250"/>
          <p14:tracePt t="29974" x="1943100" y="3524250"/>
          <p14:tracePt t="30007" x="1930400" y="3524250"/>
          <p14:tracePt t="30024" x="1917700" y="3524250"/>
          <p14:tracePt t="30040" x="1905000" y="3530600"/>
          <p14:tracePt t="30057" x="1866900" y="3543300"/>
          <p14:tracePt t="30074" x="1835150" y="3562350"/>
          <p14:tracePt t="30091" x="1803400" y="3568700"/>
          <p14:tracePt t="30107" x="1778000" y="3581400"/>
          <p14:tracePt t="30124" x="1758950" y="3587750"/>
          <p14:tracePt t="30141" x="1746250" y="3594100"/>
          <p14:tracePt t="30157" x="1739900" y="3600450"/>
          <p14:tracePt t="30174" x="1720850" y="3600450"/>
          <p14:tracePt t="30191" x="1695450" y="3613150"/>
          <p14:tracePt t="30207" x="1670050" y="3638550"/>
          <p14:tracePt t="30224" x="1612900" y="3670300"/>
          <p14:tracePt t="30240" x="1581150" y="3683000"/>
          <p14:tracePt t="30257" x="1568450" y="3689350"/>
          <p14:tracePt t="30274" x="1562100" y="3695700"/>
          <p14:tracePt t="30320" x="1562100" y="3702050"/>
          <p14:tracePt t="30328" x="1555750" y="3702050"/>
          <p14:tracePt t="30344" x="1549400" y="3708400"/>
          <p14:tracePt t="30360" x="1543050" y="3708400"/>
          <p14:tracePt t="30374" x="1543050" y="3714750"/>
          <p14:tracePt t="30390" x="1530350" y="3714750"/>
          <p14:tracePt t="30407" x="1530350" y="3721100"/>
          <p14:tracePt t="30496" x="1524000" y="3721100"/>
          <p14:tracePt t="30504" x="1517650" y="3721100"/>
          <p14:tracePt t="30536" x="1517650" y="3714750"/>
          <p14:tracePt t="30568" x="1517650" y="3708400"/>
          <p14:tracePt t="30575" x="1524000" y="3702050"/>
          <p14:tracePt t="30584" x="1524000" y="3695700"/>
          <p14:tracePt t="30592" x="1530350" y="3695700"/>
          <p14:tracePt t="30607" x="1536700" y="3695700"/>
          <p14:tracePt t="31033" x="1536700" y="3689350"/>
          <p14:tracePt t="31153" x="1536700" y="3683000"/>
          <p14:tracePt t="31193" x="1536700" y="3676650"/>
          <p14:tracePt t="31209" x="1530350" y="3676650"/>
          <p14:tracePt t="31216" x="1530350" y="3670300"/>
          <p14:tracePt t="31225" x="1524000" y="3670300"/>
          <p14:tracePt t="31240" x="1517650" y="3663950"/>
          <p14:tracePt t="31257" x="1511300" y="3663950"/>
          <p14:tracePt t="31344" x="1511300" y="3657600"/>
          <p14:tracePt t="31360" x="1504950" y="3657600"/>
          <p14:tracePt t="31841" x="1504950" y="3651250"/>
          <p14:tracePt t="31848" x="1504950" y="3644900"/>
          <p14:tracePt t="31881" x="1498600" y="3644900"/>
          <p14:tracePt t="31888" x="1492250" y="3644900"/>
          <p14:tracePt t="32208" x="1492250" y="3638550"/>
          <p14:tracePt t="32288" x="1498600" y="3638550"/>
          <p14:tracePt t="32345" x="1504950" y="3638550"/>
          <p14:tracePt t="32408" x="1511300" y="3638550"/>
          <p14:tracePt t="32441" x="1517650" y="3638550"/>
          <p14:tracePt t="32448" x="1524000" y="3638550"/>
          <p14:tracePt t="32457" x="1530350" y="3638550"/>
          <p14:tracePt t="32474" x="1543050" y="3638550"/>
          <p14:tracePt t="32576" x="1549400" y="3638550"/>
          <p14:tracePt t="32584" x="1555750" y="3638550"/>
          <p14:tracePt t="32592" x="1562100" y="3638550"/>
          <p14:tracePt t="32607" x="1574800" y="3638550"/>
          <p14:tracePt t="32624" x="1670050" y="3638550"/>
          <p14:tracePt t="32640" x="1809750" y="3638550"/>
          <p14:tracePt t="32657" x="1987550" y="3638550"/>
          <p14:tracePt t="32674" x="2139950" y="3638550"/>
          <p14:tracePt t="32690" x="2247900" y="3625850"/>
          <p14:tracePt t="32707" x="2286000" y="3625850"/>
          <p14:tracePt t="32723" x="2305050" y="3625850"/>
          <p14:tracePt t="32740" x="2311400" y="3625850"/>
          <p14:tracePt t="32756" x="2324100" y="3625850"/>
          <p14:tracePt t="32773" x="2330450" y="3625850"/>
          <p14:tracePt t="32790" x="2355850" y="3625850"/>
          <p14:tracePt t="32806" x="2400300" y="3632200"/>
          <p14:tracePt t="32823" x="2470150" y="3663950"/>
          <p14:tracePt t="32840" x="2527300" y="3683000"/>
          <p14:tracePt t="32856" x="2590800" y="3708400"/>
          <p14:tracePt t="32873" x="2660650" y="3727450"/>
          <p14:tracePt t="32890" x="2730500" y="3740150"/>
          <p14:tracePt t="32906" x="2768600" y="3746500"/>
          <p14:tracePt t="32923" x="2781300" y="3746500"/>
          <p14:tracePt t="32984" x="2787650" y="3746500"/>
          <p14:tracePt t="33008" x="2794000" y="3746500"/>
          <p14:tracePt t="33016" x="2800350" y="3746500"/>
          <p14:tracePt t="33033" x="2806700" y="3746500"/>
          <p14:tracePt t="33041" x="2813050" y="3746500"/>
          <p14:tracePt t="33056" x="2825750" y="3740150"/>
          <p14:tracePt t="33073" x="2863850" y="3727450"/>
          <p14:tracePt t="33090" x="2901950" y="3708400"/>
          <p14:tracePt t="33106" x="2952750" y="3683000"/>
          <p14:tracePt t="33123" x="2997200" y="3670300"/>
          <p14:tracePt t="33140" x="3054350" y="3651250"/>
          <p14:tracePt t="33157" x="3168650" y="3613150"/>
          <p14:tracePt t="33174" x="3314700" y="3575050"/>
          <p14:tracePt t="33190" x="3460750" y="3536950"/>
          <p14:tracePt t="33206" x="3556000" y="3498850"/>
          <p14:tracePt t="33223" x="3625850" y="3473450"/>
          <p14:tracePt t="33240" x="3651250" y="3448050"/>
          <p14:tracePt t="33256" x="3663950" y="3441700"/>
          <p14:tracePt t="33273" x="3683000" y="3429000"/>
          <p14:tracePt t="33290" x="3702050" y="3422650"/>
          <p14:tracePt t="33306" x="3727450" y="3409950"/>
          <p14:tracePt t="33323" x="3740150" y="3403600"/>
          <p14:tracePt t="33340" x="3759200" y="3397250"/>
          <p14:tracePt t="33356" x="3778250" y="3390900"/>
          <p14:tracePt t="33373" x="3790950" y="3390900"/>
          <p14:tracePt t="33390" x="3803650" y="3384550"/>
          <p14:tracePt t="33406" x="3816350" y="3378200"/>
          <p14:tracePt t="33423" x="3822700" y="3371850"/>
          <p14:tracePt t="33728" x="3822700" y="3378200"/>
          <p14:tracePt t="33736" x="3829050" y="3378200"/>
          <p14:tracePt t="33745" x="3835400" y="3390900"/>
          <p14:tracePt t="33756" x="3841750" y="3403600"/>
          <p14:tracePt t="33774" x="3867150" y="3454400"/>
          <p14:tracePt t="33790" x="3943350" y="3568700"/>
          <p14:tracePt t="33806" x="4070350" y="3746500"/>
          <p14:tracePt t="33824" x="4305300" y="4070350"/>
          <p14:tracePt t="33840" x="4445000" y="4260850"/>
          <p14:tracePt t="33856" x="4578350" y="4438650"/>
          <p14:tracePt t="33873" x="4692650" y="4591050"/>
          <p14:tracePt t="33890" x="4787900" y="4705350"/>
          <p14:tracePt t="33907" x="4876800" y="4806950"/>
          <p14:tracePt t="33923" x="4946650" y="4889500"/>
          <p14:tracePt t="33940" x="5016500" y="4959350"/>
          <p14:tracePt t="33957" x="5073650" y="5016500"/>
          <p14:tracePt t="33973" x="5118100" y="5054600"/>
          <p14:tracePt t="33990" x="5137150" y="5086350"/>
          <p14:tracePt t="34006" x="5143500" y="5111750"/>
          <p14:tracePt t="34024" x="5149850" y="5130800"/>
          <p14:tracePt t="34040" x="5149850" y="5137150"/>
          <p14:tracePt t="34056" x="5149850" y="5149850"/>
          <p14:tracePt t="34073" x="5149850" y="5175250"/>
          <p14:tracePt t="34090" x="5156200" y="5194300"/>
          <p14:tracePt t="34106" x="5156200" y="5200650"/>
          <p14:tracePt t="34192" x="5149850" y="5200650"/>
          <p14:tracePt t="34200" x="5143500" y="5200650"/>
          <p14:tracePt t="34216" x="5137150" y="5200650"/>
          <p14:tracePt t="34232" x="5130800" y="5200650"/>
          <p14:tracePt t="34241" x="5118100" y="5194300"/>
          <p14:tracePt t="34256" x="5105400" y="5181600"/>
          <p14:tracePt t="34273" x="5080000" y="5162550"/>
          <p14:tracePt t="34290" x="5054600" y="5143500"/>
          <p14:tracePt t="34306" x="5029200" y="5105400"/>
          <p14:tracePt t="34323" x="4984750" y="5073650"/>
          <p14:tracePt t="34340" x="4940300" y="5029200"/>
          <p14:tracePt t="34356" x="4883150" y="4978400"/>
          <p14:tracePt t="34373" x="4832350" y="4940300"/>
          <p14:tracePt t="34390" x="4787900" y="4908550"/>
          <p14:tracePt t="34406" x="4762500" y="4883150"/>
          <p14:tracePt t="34424" x="4737100" y="4864100"/>
          <p14:tracePt t="34440" x="4730750" y="4857750"/>
          <p14:tracePt t="34457" x="4724400" y="4851400"/>
          <p14:tracePt t="34490" x="4718050" y="4851400"/>
          <p14:tracePt t="34506" x="4718050" y="4845050"/>
          <p14:tracePt t="34849" x="4718050" y="4851400"/>
          <p14:tracePt t="34881" x="4718050" y="4857750"/>
          <p14:tracePt t="34913" x="4718050" y="4864100"/>
          <p14:tracePt t="34928" x="4724400" y="4864100"/>
          <p14:tracePt t="34945" x="4724400" y="4870450"/>
          <p14:tracePt t="34960" x="4730750" y="4870450"/>
          <p14:tracePt t="34968" x="4730750" y="4876800"/>
          <p14:tracePt t="34984" x="4737100" y="4876800"/>
          <p14:tracePt t="35040" x="4737100" y="4883150"/>
          <p14:tracePt t="35888" x="4737100" y="4876800"/>
          <p14:tracePt t="35905" x="4737100" y="4870450"/>
          <p14:tracePt t="35913" x="4743450" y="4857750"/>
          <p14:tracePt t="35923" x="4749800" y="4845050"/>
          <p14:tracePt t="35940" x="4768850" y="4800600"/>
          <p14:tracePt t="35956" x="4832350" y="4711700"/>
          <p14:tracePt t="35959" x="4883150" y="4654550"/>
          <p14:tracePt t="35974" x="4940300" y="4584700"/>
          <p14:tracePt t="35990" x="5048250" y="4457700"/>
          <p14:tracePt t="36006" x="5175250" y="4311650"/>
          <p14:tracePt t="36024" x="5353050" y="4114800"/>
          <p14:tracePt t="36040" x="5492750" y="4000500"/>
          <p14:tracePt t="36056" x="5626100" y="3892550"/>
          <p14:tracePt t="36073" x="5753100" y="3784600"/>
          <p14:tracePt t="36090" x="5880100" y="3676650"/>
          <p14:tracePt t="36106" x="5988050" y="3587750"/>
          <p14:tracePt t="36123" x="6083300" y="3486150"/>
          <p14:tracePt t="36140" x="6165850" y="3378200"/>
          <p14:tracePt t="36156" x="6242050" y="3289300"/>
          <p14:tracePt t="36173" x="6280150" y="3225800"/>
          <p14:tracePt t="36190" x="6311900" y="3175000"/>
          <p14:tracePt t="36206" x="6337300" y="3143250"/>
          <p14:tracePt t="36223" x="6362700" y="3117850"/>
          <p14:tracePt t="36240" x="6381750" y="3105150"/>
          <p14:tracePt t="36256" x="6413500" y="3079750"/>
          <p14:tracePt t="36273" x="6470650" y="3035300"/>
          <p14:tracePt t="36290" x="6527800" y="2978150"/>
          <p14:tracePt t="36306" x="6597650" y="2895600"/>
          <p14:tracePt t="36323" x="6680200" y="2813050"/>
          <p14:tracePt t="36340" x="6781800" y="2736850"/>
          <p14:tracePt t="36356" x="6870700" y="2673350"/>
          <p14:tracePt t="36373" x="6908800" y="2641600"/>
          <p14:tracePt t="36390" x="6921500" y="2628900"/>
          <p14:tracePt t="36424" x="6921500" y="2635250"/>
          <p14:tracePt t="36440" x="6927850" y="2641600"/>
          <p14:tracePt t="36456" x="6934200" y="2647950"/>
          <p14:tracePt t="36473" x="6946900" y="2647950"/>
          <p14:tracePt t="36490" x="6959600" y="2647950"/>
          <p14:tracePt t="36506" x="6965950" y="2641600"/>
          <p14:tracePt t="36523" x="6997700" y="2622550"/>
          <p14:tracePt t="36540" x="7029450" y="2597150"/>
          <p14:tracePt t="36556" x="7061200" y="2559050"/>
          <p14:tracePt t="36573" x="7080250" y="2533650"/>
          <p14:tracePt t="36590" x="7092950" y="2508250"/>
          <p14:tracePt t="36606" x="7099300" y="2495550"/>
          <p14:tracePt t="36623" x="7105650" y="2482850"/>
          <p14:tracePt t="36640" x="7105650" y="2470150"/>
          <p14:tracePt t="37425" x="7105650" y="2463800"/>
          <p14:tracePt t="37481" x="7105650" y="2457450"/>
          <p14:tracePt t="37536" x="7099300" y="2457450"/>
          <p14:tracePt t="37744" x="7092950" y="2457450"/>
          <p14:tracePt t="37905" x="7086600" y="2457450"/>
          <p14:tracePt t="37912" x="7080250" y="2457450"/>
          <p14:tracePt t="38737" x="7073900" y="2457450"/>
          <p14:tracePt t="39033" x="7067550" y="2457450"/>
          <p14:tracePt t="39176" x="7061200" y="2457450"/>
          <p14:tracePt t="39184" x="7054850" y="2457450"/>
          <p14:tracePt t="39193" x="7048500" y="2457450"/>
          <p14:tracePt t="39206" x="7042150" y="2457450"/>
          <p14:tracePt t="39223" x="7016750" y="2457450"/>
          <p14:tracePt t="39240" x="6985000" y="2457450"/>
          <p14:tracePt t="39256" x="6965950" y="2463800"/>
          <p14:tracePt t="39273" x="6940550" y="2476500"/>
          <p14:tracePt t="39289" x="6915150" y="2489200"/>
          <p14:tracePt t="39306" x="6902450" y="2495550"/>
          <p14:tracePt t="39323" x="6889750" y="2501900"/>
          <p14:tracePt t="39339" x="6858000" y="2514600"/>
          <p14:tracePt t="39356" x="6794500" y="2552700"/>
          <p14:tracePt t="39373" x="6705600" y="2609850"/>
          <p14:tracePt t="39389" x="6604000" y="2660650"/>
          <p14:tracePt t="39406" x="6489700" y="2736850"/>
          <p14:tracePt t="39423" x="6400800" y="2813050"/>
          <p14:tracePt t="39440" x="6311900" y="2901950"/>
          <p14:tracePt t="39456" x="6273800" y="2940050"/>
          <p14:tracePt t="39473" x="6242050" y="2965450"/>
          <p14:tracePt t="39489" x="6216650" y="2984500"/>
          <p14:tracePt t="39506" x="6191250" y="3003550"/>
          <p14:tracePt t="39523" x="6159500" y="3016250"/>
          <p14:tracePt t="39539" x="6134100" y="3035300"/>
          <p14:tracePt t="39556" x="6108700" y="3048000"/>
          <p14:tracePt t="39573" x="6064250" y="3073400"/>
          <p14:tracePt t="39589" x="6019800" y="3086100"/>
          <p14:tracePt t="39606" x="5975350" y="3105150"/>
          <p14:tracePt t="39623" x="5924550" y="3124200"/>
          <p14:tracePt t="39640" x="5822950" y="3162300"/>
          <p14:tracePt t="39656" x="5734050" y="3194050"/>
          <p14:tracePt t="39672" x="5651500" y="3232150"/>
          <p14:tracePt t="39689" x="5537200" y="3263900"/>
          <p14:tracePt t="39706" x="5378450" y="3308350"/>
          <p14:tracePt t="39723" x="5187950" y="3359150"/>
          <p14:tracePt t="39739" x="4978400" y="3409950"/>
          <p14:tracePt t="39756" x="4781550" y="3473450"/>
          <p14:tracePt t="39773" x="4584700" y="3530600"/>
          <p14:tracePt t="39789" x="4400550" y="3606800"/>
          <p14:tracePt t="39806" x="4254500" y="3663950"/>
          <p14:tracePt t="39822" x="4140200" y="3708400"/>
          <p14:tracePt t="39840" x="3994150" y="3790950"/>
          <p14:tracePt t="39855" x="3892550" y="3867150"/>
          <p14:tracePt t="39872" x="3765550" y="3937000"/>
          <p14:tracePt t="39889" x="3619500" y="4025900"/>
          <p14:tracePt t="39905" x="3454400" y="4114800"/>
          <p14:tracePt t="39922" x="3327400" y="4203700"/>
          <p14:tracePt t="39939" x="3213100" y="4292600"/>
          <p14:tracePt t="39956" x="3117850" y="4375150"/>
          <p14:tracePt t="39972" x="3035300" y="4470400"/>
          <p14:tracePt t="39990" x="2959100" y="4572000"/>
          <p14:tracePt t="40005" x="2895600" y="4686300"/>
          <p14:tracePt t="40023" x="2832100" y="4787900"/>
          <p14:tracePt t="40040" x="2730500" y="4965700"/>
          <p14:tracePt t="40055" x="2686050" y="5092700"/>
          <p14:tracePt t="40072" x="2647950" y="5226050"/>
          <p14:tracePt t="40089" x="2628900" y="5334000"/>
          <p14:tracePt t="40105" x="2628900" y="5422900"/>
          <p14:tracePt t="40122" x="2628900" y="5480050"/>
          <p14:tracePt t="40139" x="2628900" y="5518150"/>
          <p14:tracePt t="40155" x="2628900" y="5562600"/>
          <p14:tracePt t="40172" x="2635250" y="5588000"/>
          <p14:tracePt t="40189" x="2647950" y="5607050"/>
          <p14:tracePt t="40205" x="2660650" y="5619750"/>
          <p14:tracePt t="40222" x="2660650" y="5632450"/>
          <p14:tracePt t="40239" x="2673350" y="5638800"/>
          <p14:tracePt t="40272" x="2679700" y="5638800"/>
          <p14:tracePt t="40289" x="2692400" y="5645150"/>
          <p14:tracePt t="40305" x="2698750" y="5645150"/>
          <p14:tracePt t="40322" x="2711450" y="5645150"/>
          <p14:tracePt t="40384" x="2717800" y="5645150"/>
          <p14:tracePt t="40400" x="2724150" y="5638800"/>
          <p14:tracePt t="40408" x="2730500" y="5626100"/>
          <p14:tracePt t="40415" x="2749550" y="5613400"/>
          <p14:tracePt t="40424" x="2774950" y="5581650"/>
          <p14:tracePt t="40439" x="2844800" y="5524500"/>
          <p14:tracePt t="40455" x="2870200" y="5511800"/>
          <p14:tracePt t="49408" x="2870200" y="5505450"/>
          <p14:tracePt t="49416" x="2876550" y="5505450"/>
          <p14:tracePt t="50985" x="2876550" y="5499100"/>
          <p14:tracePt t="52705" x="2876550" y="5492750"/>
          <p14:tracePt t="52713" x="2882900" y="5492750"/>
          <p14:tracePt t="52744" x="2882900" y="5486400"/>
          <p14:tracePt t="56305" x="2882900" y="5480050"/>
          <p14:tracePt t="56322" x="2876550" y="5473700"/>
          <p14:tracePt t="56328" x="2863850" y="5467350"/>
          <p14:tracePt t="56337" x="2844800" y="5448300"/>
          <p14:tracePt t="56354" x="2730500" y="5372100"/>
          <p14:tracePt t="56370" x="2552700" y="5276850"/>
          <p14:tracePt t="56387" x="2419350" y="5232400"/>
          <p14:tracePt t="56404" x="2374900" y="5213350"/>
          <p14:tracePt t="56673" x="2368550" y="5213350"/>
          <p14:tracePt t="56681" x="2362200" y="5213350"/>
          <p14:tracePt t="56705" x="2355850" y="5207000"/>
          <p14:tracePt t="56985" x="2349500" y="5207000"/>
          <p14:tracePt t="56993" x="2343150" y="5207000"/>
          <p14:tracePt t="57004" x="2336800" y="5207000"/>
          <p14:tracePt t="57020" x="2317750" y="5200650"/>
          <p14:tracePt t="57037" x="2247900" y="5187950"/>
          <p14:tracePt t="57054" x="2120900" y="5181600"/>
          <p14:tracePt t="57070" x="2012950" y="5175250"/>
          <p14:tracePt t="57087" x="1987550" y="5175250"/>
          <p14:tracePt t="57104" x="1981200" y="5168900"/>
          <p14:tracePt t="57120" x="1974850" y="5162550"/>
          <p14:tracePt t="57137" x="1968500" y="5156200"/>
          <p14:tracePt t="57153" x="1955800" y="5143500"/>
          <p14:tracePt t="57170" x="1949450" y="5137150"/>
          <p14:tracePt t="57187" x="1943100" y="5137150"/>
          <p14:tracePt t="57204" x="1936750" y="5130800"/>
          <p14:tracePt t="57220" x="1930400" y="5124450"/>
          <p14:tracePt t="57237" x="1924050" y="5124450"/>
          <p14:tracePt t="57296" x="1917700" y="5124450"/>
          <p14:tracePt t="57304" x="1911350" y="5124450"/>
          <p14:tracePt t="57361" x="1911350" y="5118100"/>
          <p14:tracePt t="57376" x="1905000" y="5118100"/>
          <p14:tracePt t="57521" x="1911350" y="5118100"/>
          <p14:tracePt t="57528" x="1917700" y="5118100"/>
          <p14:tracePt t="57537" x="1930400" y="5118100"/>
          <p14:tracePt t="57554" x="1949450" y="5118100"/>
          <p14:tracePt t="57570" x="1955800" y="5118100"/>
          <p14:tracePt t="57587" x="1968500" y="5118100"/>
          <p14:tracePt t="57604" x="1974850" y="5118100"/>
          <p14:tracePt t="57648" x="1981200" y="5118100"/>
          <p14:tracePt t="57656" x="1987550" y="5118100"/>
          <p14:tracePt t="57824" x="1993900" y="5118100"/>
          <p14:tracePt t="57841" x="2000250" y="5118100"/>
          <p14:tracePt t="57848" x="2000250" y="5111750"/>
          <p14:tracePt t="57856" x="2006600" y="5111750"/>
          <p14:tracePt t="57870" x="2012950" y="5111750"/>
          <p14:tracePt t="57887" x="2019300" y="5099050"/>
          <p14:tracePt t="57904" x="2025650" y="5092700"/>
          <p14:tracePt t="57920" x="2032000" y="5092700"/>
          <p14:tracePt t="57936" x="2038350" y="5086350"/>
          <p14:tracePt t="57953" x="2044700" y="5080000"/>
          <p14:tracePt t="57970" x="2057400" y="5080000"/>
          <p14:tracePt t="57986" x="2070100" y="5073650"/>
          <p14:tracePt t="58003" x="2089150" y="5067300"/>
          <p14:tracePt t="58020" x="2120900" y="5060950"/>
          <p14:tracePt t="58036" x="2133600" y="5060950"/>
          <p14:tracePt t="58053" x="2139950" y="5054600"/>
          <p14:tracePt t="58070" x="2152650" y="5054600"/>
          <p14:tracePt t="58086" x="2159000" y="5054600"/>
          <p14:tracePt t="58104" x="2216150" y="5054600"/>
          <p14:tracePt t="58120" x="2317750" y="5073650"/>
          <p14:tracePt t="58136" x="2387600" y="5086350"/>
          <p14:tracePt t="58153" x="2419350" y="5086350"/>
          <p14:tracePt t="58170" x="2419350" y="5092700"/>
          <p14:tracePt t="58186" x="2425700" y="5092700"/>
          <p14:tracePt t="58448" x="2432050" y="5092700"/>
          <p14:tracePt t="58641" x="2438400" y="5092700"/>
          <p14:tracePt t="58648" x="2444750" y="5092700"/>
          <p14:tracePt t="58664" x="2444750" y="5099050"/>
          <p14:tracePt t="58672" x="2451100" y="5099050"/>
          <p14:tracePt t="58686" x="2451100" y="5105400"/>
          <p14:tracePt t="59473" x="2444750" y="5105400"/>
          <p14:tracePt t="59481" x="2438400" y="5105400"/>
          <p14:tracePt t="59496" x="2432050" y="5105400"/>
          <p14:tracePt t="59505" x="2425700" y="5105400"/>
          <p14:tracePt t="59520" x="2413000" y="5105400"/>
          <p14:tracePt t="59592" x="2406650" y="5105400"/>
          <p14:tracePt t="59648" x="2406650" y="5111750"/>
          <p14:tracePt t="59664" x="2400300" y="5111750"/>
          <p14:tracePt t="59688" x="2393950" y="5111750"/>
          <p14:tracePt t="59736" x="2387600" y="5111750"/>
          <p14:tracePt t="59856" x="2393950" y="5111750"/>
          <p14:tracePt t="59880" x="2400300" y="5111750"/>
          <p14:tracePt t="59888" x="2400300" y="5105400"/>
          <p14:tracePt t="59904" x="2406650" y="5105400"/>
          <p14:tracePt t="59912" x="2413000" y="5105400"/>
          <p14:tracePt t="59920" x="2419350" y="5105400"/>
          <p14:tracePt t="60008" x="2419350" y="5111750"/>
          <p14:tracePt t="60016" x="2419350" y="5118100"/>
          <p14:tracePt t="60024" x="2419350" y="5124450"/>
          <p14:tracePt t="60040" x="2419350" y="5130800"/>
          <p14:tracePt t="60053" x="2419350" y="5137150"/>
          <p14:tracePt t="60070" x="2406650" y="5162550"/>
          <p14:tracePt t="60086" x="2387600" y="5187950"/>
          <p14:tracePt t="60103" x="2362200" y="5219700"/>
          <p14:tracePt t="60120" x="2355850" y="5232400"/>
          <p14:tracePt t="60136" x="2343150" y="5232400"/>
          <p14:tracePt t="60153" x="2336800" y="5232400"/>
          <p14:tracePt t="60170" x="2317750" y="5226050"/>
          <p14:tracePt t="60186" x="2279650" y="5213350"/>
          <p14:tracePt t="60203" x="2228850" y="5194300"/>
          <p14:tracePt t="60219" x="2165350" y="5187950"/>
          <p14:tracePt t="60236" x="2082800" y="5187950"/>
          <p14:tracePt t="60253" x="1968500" y="5200650"/>
          <p14:tracePt t="60270" x="1847850" y="5226050"/>
          <p14:tracePt t="60286" x="1765300" y="5245100"/>
          <p14:tracePt t="60304" x="1708150" y="5257800"/>
          <p14:tracePt t="60320" x="1701800" y="5264150"/>
          <p14:tracePt t="60336" x="1695450" y="5270500"/>
          <p14:tracePt t="60353" x="1689100" y="5289550"/>
          <p14:tracePt t="60370" x="1676400" y="5314950"/>
          <p14:tracePt t="60386" x="1663700" y="5346700"/>
          <p14:tracePt t="60403" x="1644650" y="5410200"/>
          <p14:tracePt t="60420" x="1581150" y="5499100"/>
          <p14:tracePt t="60436" x="1492250" y="5626100"/>
          <p14:tracePt t="60453" x="1416050" y="5753100"/>
          <p14:tracePt t="60470" x="1377950" y="5829300"/>
          <p14:tracePt t="60472" x="1371600" y="5848350"/>
          <p14:tracePt t="60486" x="1365250" y="5867400"/>
          <p14:tracePt t="60504" x="1365250" y="5892800"/>
          <p14:tracePt t="60520" x="1365250" y="5905500"/>
          <p14:tracePt t="60536" x="1365250" y="5911850"/>
          <p14:tracePt t="60553" x="1365250" y="5924550"/>
          <p14:tracePt t="60570" x="1365250" y="5937250"/>
          <p14:tracePt t="60587" x="1365250" y="5962650"/>
          <p14:tracePt t="60603" x="1365250" y="6000750"/>
          <p14:tracePt t="60620" x="1358900" y="6045200"/>
          <p14:tracePt t="60636" x="1346200" y="6076950"/>
          <p14:tracePt t="60653" x="1327150" y="6121400"/>
          <p14:tracePt t="60670" x="1295400" y="6178550"/>
          <p14:tracePt t="60686" x="1276350" y="6229350"/>
          <p14:tracePt t="60704" x="1276350" y="6286500"/>
          <p14:tracePt t="60720" x="1289050" y="6299200"/>
          <p14:tracePt t="60736" x="1308100" y="6299200"/>
          <p14:tracePt t="60753" x="1320800" y="6299200"/>
          <p14:tracePt t="60770" x="1327150" y="6299200"/>
          <p14:tracePt t="60786" x="1327150" y="6292850"/>
          <p14:tracePt t="60803" x="1327150" y="6286500"/>
          <p14:tracePt t="60820" x="1327150" y="6280150"/>
          <p14:tracePt t="60836" x="1327150" y="6273800"/>
          <p14:tracePt t="60853" x="1327150" y="6267450"/>
          <p14:tracePt t="60870" x="1320800" y="6261100"/>
          <p14:tracePt t="60886" x="1308100" y="6248400"/>
          <p14:tracePt t="60904" x="1289050" y="6229350"/>
          <p14:tracePt t="60920" x="1270000" y="6210300"/>
          <p14:tracePt t="60936" x="1257300" y="6172200"/>
          <p14:tracePt t="60953" x="1238250" y="6108700"/>
          <p14:tracePt t="60970" x="1200150" y="6026150"/>
          <p14:tracePt t="60986" x="1168400" y="5937250"/>
          <p14:tracePt t="61003" x="1123950" y="5848350"/>
          <p14:tracePt t="61020" x="1079500" y="5772150"/>
          <p14:tracePt t="61036" x="1041400" y="5708650"/>
          <p14:tracePt t="61053" x="1022350" y="5670550"/>
          <p14:tracePt t="61070" x="1009650" y="5632450"/>
          <p14:tracePt t="61086" x="990600" y="5600700"/>
          <p14:tracePt t="61104" x="990600" y="5530850"/>
          <p14:tracePt t="61120" x="990600" y="5492750"/>
          <p14:tracePt t="61136" x="990600" y="5448300"/>
          <p14:tracePt t="61153" x="990600" y="5391150"/>
          <p14:tracePt t="61170" x="990600" y="5334000"/>
          <p14:tracePt t="61186" x="1003300" y="5257800"/>
          <p14:tracePt t="61203" x="1009650" y="5187950"/>
          <p14:tracePt t="61220" x="1009650" y="5130800"/>
          <p14:tracePt t="61236" x="1009650" y="5073650"/>
          <p14:tracePt t="61253" x="1009650" y="5029200"/>
          <p14:tracePt t="61270" x="1009650" y="4997450"/>
          <p14:tracePt t="61286" x="1009650" y="4991100"/>
          <p14:tracePt t="61304" x="996950" y="4953000"/>
          <p14:tracePt t="61320" x="990600" y="4902200"/>
          <p14:tracePt t="61336" x="984250" y="4832350"/>
          <p14:tracePt t="61353" x="965200" y="4749800"/>
          <p14:tracePt t="61370" x="946150" y="4641850"/>
          <p14:tracePt t="61386" x="933450" y="4527550"/>
          <p14:tracePt t="61403" x="914400" y="4432300"/>
          <p14:tracePt t="61420" x="901700" y="4324350"/>
          <p14:tracePt t="61436" x="901700" y="4222750"/>
          <p14:tracePt t="61453" x="895350" y="4102100"/>
          <p14:tracePt t="61470" x="869950" y="3975100"/>
          <p14:tracePt t="61471" x="850900" y="3917950"/>
          <p14:tracePt t="61486" x="819150" y="3848100"/>
          <p14:tracePt t="61503" x="704850" y="3663950"/>
          <p14:tracePt t="61520" x="615950" y="3562350"/>
          <p14:tracePt t="61536" x="558800" y="3486150"/>
          <p14:tracePt t="61553" x="495300" y="3403600"/>
          <p14:tracePt t="61570" x="457200" y="3352800"/>
          <p14:tracePt t="61586" x="431800" y="3308350"/>
          <p14:tracePt t="61603" x="419100" y="3276600"/>
          <p14:tracePt t="61620" x="400050" y="3251200"/>
          <p14:tracePt t="61636" x="393700" y="3206750"/>
          <p14:tracePt t="61653" x="387350" y="3175000"/>
          <p14:tracePt t="61670" x="374650" y="3130550"/>
          <p14:tracePt t="61686" x="355600" y="3105150"/>
          <p14:tracePt t="61703" x="336550" y="3073400"/>
          <p14:tracePt t="61720" x="323850" y="3067050"/>
          <p14:tracePt t="61736" x="323850" y="3060700"/>
          <p14:tracePt t="61753" x="317500" y="3060700"/>
          <p14:tracePt t="61770" x="317500" y="3048000"/>
          <p14:tracePt t="61786" x="304800" y="3048000"/>
          <p14:tracePt t="62825" x="298450" y="3048000"/>
          <p14:tracePt t="62833" x="298450" y="3041650"/>
          <p14:tracePt t="62849" x="298450" y="3035300"/>
          <p14:tracePt t="62856" x="292100" y="3035300"/>
          <p14:tracePt t="62873" x="292100" y="3028950"/>
          <p14:tracePt t="62896" x="285750" y="3022600"/>
          <p14:tracePt t="62912" x="285750" y="3016250"/>
          <p14:tracePt t="62921" x="279400" y="3003550"/>
          <p14:tracePt t="62936" x="273050" y="2978150"/>
          <p14:tracePt t="62953" x="273050" y="2959100"/>
          <p14:tracePt t="62969" x="266700" y="2946400"/>
          <p14:tracePt t="62987" x="266700" y="2933700"/>
          <p14:tracePt t="63003" x="266700" y="2914650"/>
          <p14:tracePt t="63020" x="266700" y="2901950"/>
          <p14:tracePt t="63036" x="266700" y="2863850"/>
          <p14:tracePt t="63053" x="266700" y="2825750"/>
          <p14:tracePt t="63069" x="273050" y="2781300"/>
          <p14:tracePt t="63086" x="279400" y="2743200"/>
          <p14:tracePt t="63103" x="279400" y="2711450"/>
          <p14:tracePt t="63120" x="279400" y="2686050"/>
          <p14:tracePt t="63136" x="279400" y="2679700"/>
          <p14:tracePt t="63153" x="285750" y="2667000"/>
          <p14:tracePt t="63170" x="285750" y="2654300"/>
          <p14:tracePt t="63186" x="292100" y="2635250"/>
          <p14:tracePt t="63203" x="298450" y="2622550"/>
          <p14:tracePt t="63219" x="298450" y="2609850"/>
          <p14:tracePt t="63352" x="292100" y="2609850"/>
          <p14:tracePt t="63368" x="285750" y="2609850"/>
          <p14:tracePt t="63376" x="285750" y="2616200"/>
          <p14:tracePt t="63386" x="279400" y="2616200"/>
          <p14:tracePt t="63403" x="266700" y="2622550"/>
          <p14:tracePt t="63436" x="260350" y="2628900"/>
          <p14:tracePt t="63453" x="254000" y="2635250"/>
          <p14:tracePt t="63469" x="241300" y="2647950"/>
          <p14:tracePt t="63471" x="234950" y="2647950"/>
          <p14:tracePt t="63486" x="234950" y="2654300"/>
          <p14:tracePt t="63503" x="215900" y="2667000"/>
          <p14:tracePt t="63519" x="184150" y="2717800"/>
          <p14:tracePt t="63536" x="165100" y="2743200"/>
          <p14:tracePt t="63553" x="158750" y="2762250"/>
          <p14:tracePt t="63569" x="158750" y="2781300"/>
          <p14:tracePt t="63586" x="158750" y="2787650"/>
          <p14:tracePt t="63603" x="165100" y="2800350"/>
          <p14:tracePt t="63620" x="177800" y="2800350"/>
          <p14:tracePt t="63637" x="184150" y="2800350"/>
          <p14:tracePt t="64025" x="184150" y="2806700"/>
          <p14:tracePt t="64816" x="184150" y="2813050"/>
          <p14:tracePt t="64824" x="184150" y="2819400"/>
          <p14:tracePt t="64856" x="177800" y="2819400"/>
          <p14:tracePt t="64888" x="171450" y="2819400"/>
          <p14:tracePt t="66000" x="165100" y="2819400"/>
          <p14:tracePt t="66040" x="158750" y="2819400"/>
          <p14:tracePt t="66153" x="158750" y="2813050"/>
          <p14:tracePt t="66769" x="158750" y="2819400"/>
          <p14:tracePt t="66793" x="158750" y="2825750"/>
          <p14:tracePt t="66801" x="158750" y="2832100"/>
          <p14:tracePt t="66808" x="158750" y="2838450"/>
          <p14:tracePt t="66819" x="158750" y="2844800"/>
          <p14:tracePt t="66856" x="158750" y="2851150"/>
          <p14:tracePt t="66920" x="158750" y="2857500"/>
          <p14:tracePt t="66928" x="158750" y="2863850"/>
          <p14:tracePt t="66936" x="158750" y="2870200"/>
          <p14:tracePt t="66953" x="158750" y="2876550"/>
          <p14:tracePt t="66969" x="158750" y="2882900"/>
          <p14:tracePt t="66985" x="158750" y="2889250"/>
          <p14:tracePt t="67168" x="158750" y="2895600"/>
          <p14:tracePt t="67176" x="158750" y="2901950"/>
          <p14:tracePt t="67192" x="158750" y="2908300"/>
          <p14:tracePt t="67202" x="158750" y="2914650"/>
          <p14:tracePt t="67219" x="158750" y="2927350"/>
          <p14:tracePt t="67235" x="158750" y="2940050"/>
          <p14:tracePt t="67252" x="158750" y="2965450"/>
          <p14:tracePt t="67269" x="158750" y="3003550"/>
          <p14:tracePt t="67285" x="158750" y="3041650"/>
          <p14:tracePt t="67302" x="158750" y="3073400"/>
          <p14:tracePt t="67320" x="158750" y="3111500"/>
          <p14:tracePt t="67335" x="158750" y="3117850"/>
          <p14:tracePt t="67544" x="158750" y="3124200"/>
          <p14:tracePt t="67552" x="158750" y="3130550"/>
          <p14:tracePt t="67560" x="158750" y="3136900"/>
          <p14:tracePt t="67575" x="158750" y="3143250"/>
          <p14:tracePt t="67585" x="165100" y="3143250"/>
          <p14:tracePt t="67602" x="171450" y="3168650"/>
          <p14:tracePt t="67619" x="177800" y="3200400"/>
          <p14:tracePt t="67635" x="190500" y="3232150"/>
          <p14:tracePt t="67652" x="215900" y="3276600"/>
          <p14:tracePt t="67669" x="254000" y="3340100"/>
          <p14:tracePt t="67685" x="298450" y="3416300"/>
          <p14:tracePt t="67702" x="330200" y="3498850"/>
          <p14:tracePt t="67719" x="368300" y="3575050"/>
          <p14:tracePt t="67735" x="406400" y="3702050"/>
          <p14:tracePt t="67752" x="412750" y="3759200"/>
          <p14:tracePt t="67769" x="412750" y="3816350"/>
          <p14:tracePt t="67785" x="412750" y="3886200"/>
          <p14:tracePt t="67802" x="412750" y="3943350"/>
          <p14:tracePt t="67819" x="412750" y="4000500"/>
          <p14:tracePt t="67835" x="412750" y="4064000"/>
          <p14:tracePt t="67852" x="425450" y="4146550"/>
          <p14:tracePt t="67869" x="450850" y="4229100"/>
          <p14:tracePt t="67885" x="476250" y="4324350"/>
          <p14:tracePt t="67902" x="508000" y="4413250"/>
          <p14:tracePt t="67919" x="533400" y="4483100"/>
          <p14:tracePt t="67936" x="584200" y="4591050"/>
          <p14:tracePt t="67952" x="628650" y="4699000"/>
          <p14:tracePt t="67969" x="698500" y="4813300"/>
          <p14:tracePt t="67985" x="800100" y="4991100"/>
          <p14:tracePt t="68002" x="914400" y="5187950"/>
          <p14:tracePt t="68019" x="1028700" y="5391150"/>
          <p14:tracePt t="68035" x="1123950" y="5556250"/>
          <p14:tracePt t="68052" x="1181100" y="5676900"/>
          <p14:tracePt t="68069" x="1212850" y="5765800"/>
          <p14:tracePt t="68085" x="1257300" y="5854700"/>
          <p14:tracePt t="68102" x="1295400" y="5905500"/>
          <p14:tracePt t="68119" x="1320800" y="5937250"/>
          <p14:tracePt t="68135" x="1339850" y="5962650"/>
          <p14:tracePt t="68152" x="1358900" y="5975350"/>
          <p14:tracePt t="68169" x="1377950" y="5994400"/>
          <p14:tracePt t="68185" x="1397000" y="6013450"/>
          <p14:tracePt t="68202" x="1422400" y="6032500"/>
          <p14:tracePt t="68219" x="1441450" y="6038850"/>
          <p14:tracePt t="68235" x="1441450" y="6051550"/>
          <p14:tracePt t="68252" x="1454150" y="6057900"/>
          <p14:tracePt t="68269" x="1460500" y="6064250"/>
          <p14:tracePt t="68285" x="1473200" y="6064250"/>
          <p14:tracePt t="68302" x="1473200" y="6070600"/>
          <p14:tracePt t="68656" x="1473200" y="6076950"/>
          <p14:tracePt t="68664" x="1473200" y="6083300"/>
          <p14:tracePt t="68688" x="1473200" y="6089650"/>
          <p14:tracePt t="68704" x="1473200" y="6096000"/>
          <p14:tracePt t="68712" x="1479550" y="6096000"/>
          <p14:tracePt t="68720" x="1485900" y="6096000"/>
          <p14:tracePt t="69121" x="1485900" y="6102350"/>
          <p14:tracePt t="69200" x="1485900" y="6108700"/>
          <p14:tracePt t="69208" x="1485900" y="6115050"/>
          <p14:tracePt t="69232" x="1485900" y="6121400"/>
          <p14:tracePt t="69240" x="1485900" y="6127750"/>
          <p14:tracePt t="69252" x="1479550" y="6127750"/>
          <p14:tracePt t="69269" x="1479550" y="6134100"/>
          <p14:tracePt t="69285" x="1479550" y="6140450"/>
          <p14:tracePt t="69352" x="1479550" y="6146800"/>
          <p14:tracePt t="71128" x="1485900" y="6153150"/>
          <p14:tracePt t="71144" x="1492250" y="6153150"/>
          <p14:tracePt t="71152" x="1498600" y="6153150"/>
          <p14:tracePt t="71160" x="1504950" y="6153150"/>
          <p14:tracePt t="71168" x="1511300" y="6153150"/>
          <p14:tracePt t="71185" x="1524000" y="6153150"/>
          <p14:tracePt t="71202" x="1543050" y="6153150"/>
          <p14:tracePt t="71218" x="1574800" y="6153150"/>
          <p14:tracePt t="71235" x="1619250" y="6153150"/>
          <p14:tracePt t="71252" x="1676400" y="6153150"/>
          <p14:tracePt t="71268" x="1752600" y="6153150"/>
          <p14:tracePt t="71285" x="1879600" y="6153150"/>
          <p14:tracePt t="71302" x="2044700" y="6153150"/>
          <p14:tracePt t="71318" x="2184400" y="6153150"/>
          <p14:tracePt t="71335" x="2279650" y="6146800"/>
          <p14:tracePt t="71351" x="2286000" y="6127750"/>
          <p14:tracePt t="71368" x="2286000" y="6096000"/>
          <p14:tracePt t="71385" x="2279650" y="6064250"/>
          <p14:tracePt t="71401" x="2254250" y="6026150"/>
          <p14:tracePt t="71418" x="2222500" y="5994400"/>
          <p14:tracePt t="71435" x="2209800" y="5981700"/>
          <p14:tracePt t="71452" x="2190750" y="5975350"/>
          <p14:tracePt t="71468" x="2184400" y="5962650"/>
          <p14:tracePt t="71485" x="2165350" y="5956300"/>
          <p14:tracePt t="71502" x="2146300" y="5956300"/>
          <p14:tracePt t="71518" x="2133600" y="5956300"/>
          <p14:tracePt t="71535" x="2114550" y="5956300"/>
          <p14:tracePt t="71552" x="2108200" y="5956300"/>
          <p14:tracePt t="71568" x="2108200" y="5962650"/>
          <p14:tracePt t="71632" x="2108200" y="5969000"/>
          <p14:tracePt t="72505" x="2101850" y="5975350"/>
          <p14:tracePt t="72521" x="2095500" y="5975350"/>
          <p14:tracePt t="72528" x="2089150" y="5975350"/>
          <p14:tracePt t="72544" x="2082800" y="5975350"/>
          <p14:tracePt t="72553" x="2076450" y="5975350"/>
          <p14:tracePt t="72568" x="2070100" y="5981700"/>
          <p14:tracePt t="72585" x="2044700" y="5981700"/>
          <p14:tracePt t="72601" x="2000250" y="5981700"/>
          <p14:tracePt t="72618" x="1943100" y="5988050"/>
          <p14:tracePt t="72635" x="1885950" y="6000750"/>
          <p14:tracePt t="72652" x="1835150" y="6013450"/>
          <p14:tracePt t="72668" x="1816100" y="6019800"/>
          <p14:tracePt t="72685" x="1816100" y="6026150"/>
          <p14:tracePt t="72718" x="1816100" y="6032500"/>
          <p14:tracePt t="72735" x="1809750" y="6032500"/>
          <p14:tracePt t="72751" x="1797050" y="6051550"/>
          <p14:tracePt t="72768" x="1790700" y="6064250"/>
          <p14:tracePt t="72785" x="1784350" y="6070600"/>
          <p14:tracePt t="72801" x="1778000" y="6083300"/>
          <p14:tracePt t="72818" x="1771650" y="6096000"/>
          <p14:tracePt t="72835" x="1758950" y="6108700"/>
          <p14:tracePt t="72851" x="1752600" y="6108700"/>
          <p14:tracePt t="72868" x="1746250" y="6121400"/>
          <p14:tracePt t="72885" x="1746250" y="6127750"/>
          <p14:tracePt t="72901" x="1733550" y="6127750"/>
          <p14:tracePt t="72918" x="1727200" y="6127750"/>
          <p14:tracePt t="72968" x="1727200" y="6134100"/>
          <p14:tracePt t="72992" x="1720850" y="6134100"/>
          <p14:tracePt t="73008" x="1714500" y="6134100"/>
          <p14:tracePt t="73016" x="1708150" y="6134100"/>
          <p14:tracePt t="73032" x="1701800" y="6140450"/>
          <p14:tracePt t="73040" x="1695450" y="6140450"/>
          <p14:tracePt t="73051" x="1689100" y="6140450"/>
          <p14:tracePt t="73068" x="1670050" y="6140450"/>
          <p14:tracePt t="73085" x="1663700" y="6140450"/>
          <p14:tracePt t="73305" x="1657350" y="6140450"/>
          <p14:tracePt t="73313" x="1651000" y="6140450"/>
          <p14:tracePt t="73416" x="1644650" y="6140450"/>
          <p14:tracePt t="73424" x="1644650" y="6146800"/>
          <p14:tracePt t="73435" x="1638300" y="6146800"/>
          <p14:tracePt t="73451" x="1631950" y="6153150"/>
          <p14:tracePt t="73468" x="1625600" y="6159500"/>
          <p14:tracePt t="73485" x="1619250" y="6159500"/>
          <p14:tracePt t="73501" x="1612900" y="6172200"/>
          <p14:tracePt t="73519" x="1612900" y="6184900"/>
          <p14:tracePt t="73992" x="1606550" y="6184900"/>
          <p14:tracePt t="74016" x="1600200" y="6178550"/>
          <p14:tracePt t="74024" x="1600200" y="6159500"/>
          <p14:tracePt t="74035" x="1593850" y="6127750"/>
          <p14:tracePt t="74051" x="1568450" y="5994400"/>
          <p14:tracePt t="74068" x="1543050" y="5803900"/>
          <p14:tracePt t="74085" x="1536700" y="5575300"/>
          <p14:tracePt t="74101" x="1536700" y="5295900"/>
          <p14:tracePt t="74118" x="1536700" y="4933950"/>
          <p14:tracePt t="74135" x="1536700" y="4565650"/>
          <p14:tracePt t="74151" x="1536700" y="4146550"/>
          <p14:tracePt t="74168" x="1536700" y="3956050"/>
          <p14:tracePt t="74185" x="1536700" y="3829050"/>
          <p14:tracePt t="74201" x="1536700" y="3759200"/>
          <p14:tracePt t="74218" x="1536700" y="3740150"/>
          <p14:tracePt t="74235" x="1536700" y="3733800"/>
          <p14:tracePt t="74280" x="1536700" y="3727450"/>
          <p14:tracePt t="74304" x="1536700" y="3714750"/>
          <p14:tracePt t="74312" x="1543050" y="3702050"/>
          <p14:tracePt t="74320" x="1549400" y="3676650"/>
          <p14:tracePt t="74335" x="1555750" y="3651250"/>
          <p14:tracePt t="74351" x="1587500" y="3486150"/>
          <p14:tracePt t="74368" x="1587500" y="3359150"/>
          <p14:tracePt t="74385" x="1587500" y="3244850"/>
          <p14:tracePt t="74401" x="1587500" y="3155950"/>
          <p14:tracePt t="74418" x="1587500" y="3105150"/>
          <p14:tracePt t="74435" x="1587500" y="3079750"/>
          <p14:tracePt t="74451" x="1587500" y="3073400"/>
          <p14:tracePt t="74544" x="1587500" y="3067050"/>
          <p14:tracePt t="74552" x="1587500" y="3060700"/>
          <p14:tracePt t="74560" x="1587500" y="3054350"/>
          <p14:tracePt t="74576" x="1587500" y="3048000"/>
          <p14:tracePt t="74584" x="1587500" y="3041650"/>
          <p14:tracePt t="74601" x="1587500" y="3028950"/>
          <p14:tracePt t="74618" x="1587500" y="3016250"/>
          <p14:tracePt t="74634" x="1587500" y="3009900"/>
          <p14:tracePt t="74651" x="1587500" y="3003550"/>
          <p14:tracePt t="74704" x="1587500" y="3009900"/>
          <p14:tracePt t="74720" x="1587500" y="3016250"/>
          <p14:tracePt t="74728" x="1587500" y="3022600"/>
          <p14:tracePt t="74736" x="1581150" y="3022600"/>
          <p14:tracePt t="74751" x="1581150" y="3035300"/>
          <p14:tracePt t="74800" x="1581150" y="3041650"/>
          <p14:tracePt t="74816" x="1581150" y="3048000"/>
          <p14:tracePt t="74832" x="1581150" y="3054350"/>
          <p14:tracePt t="74840" x="1574800" y="3054350"/>
          <p14:tracePt t="74851" x="1574800" y="3060700"/>
          <p14:tracePt t="74868" x="1568450" y="3067050"/>
          <p14:tracePt t="74884" x="1568450" y="3079750"/>
          <p14:tracePt t="74901" x="1562100" y="3086100"/>
          <p14:tracePt t="74918" x="1562100" y="3098800"/>
          <p14:tracePt t="74935" x="1555750" y="3098800"/>
          <p14:tracePt t="75073" x="1549400" y="3098800"/>
          <p14:tracePt t="75105" x="1543050" y="3098800"/>
          <p14:tracePt t="75169" x="1536700" y="3098800"/>
          <p14:tracePt t="75176" x="1530350" y="3098800"/>
          <p14:tracePt t="75601" x="1530350" y="3105150"/>
          <p14:tracePt t="75608" x="1530350" y="3111500"/>
          <p14:tracePt t="75618" x="1530350" y="3117850"/>
          <p14:tracePt t="75635" x="1536700" y="3149600"/>
          <p14:tracePt t="75651" x="1562100" y="3232150"/>
          <p14:tracePt t="75668" x="1612900" y="3352800"/>
          <p14:tracePt t="75684" x="1670050" y="3498850"/>
          <p14:tracePt t="75701" x="1727200" y="3670300"/>
          <p14:tracePt t="75718" x="1790700" y="3879850"/>
          <p14:tracePt t="75735" x="1841500" y="4089400"/>
          <p14:tracePt t="75751" x="1898650" y="4419600"/>
          <p14:tracePt t="75768" x="1898650" y="4635500"/>
          <p14:tracePt t="75784" x="1898650" y="4851400"/>
          <p14:tracePt t="75801" x="1898650" y="5067300"/>
          <p14:tracePt t="75818" x="1898650" y="5245100"/>
          <p14:tracePt t="75835" x="1898650" y="5384800"/>
          <p14:tracePt t="75851" x="1898650" y="5499100"/>
          <p14:tracePt t="75868" x="1898650" y="5581650"/>
          <p14:tracePt t="75885" x="1898650" y="5657850"/>
          <p14:tracePt t="75901" x="1879600" y="5721350"/>
          <p14:tracePt t="75918" x="1854200" y="5778500"/>
          <p14:tracePt t="75935" x="1835150" y="5822950"/>
          <p14:tracePt t="75951" x="1816100" y="5892800"/>
          <p14:tracePt t="75968" x="1797050" y="5949950"/>
          <p14:tracePt t="75984" x="1790700" y="6000750"/>
          <p14:tracePt t="76001" x="1778000" y="6051550"/>
          <p14:tracePt t="76018" x="1765300" y="6083300"/>
          <p14:tracePt t="76034" x="1765300" y="6096000"/>
          <p14:tracePt t="76051" x="1765300" y="6102350"/>
          <p14:tracePt t="76120" x="1765300" y="6096000"/>
          <p14:tracePt t="76128" x="1765300" y="6089650"/>
          <p14:tracePt t="76136" x="1765300" y="6083300"/>
          <p14:tracePt t="76152" x="1771650" y="6070600"/>
          <p14:tracePt t="76168" x="1778000" y="6045200"/>
          <p14:tracePt t="76184" x="1778000" y="6026150"/>
          <p14:tracePt t="76201" x="1778000" y="6013450"/>
          <p14:tracePt t="76218" x="1784350" y="6007100"/>
          <p14:tracePt t="76664" x="1784350" y="6000750"/>
          <p14:tracePt t="76673" x="1790700" y="6000750"/>
          <p14:tracePt t="76684" x="1797050" y="5994400"/>
          <p14:tracePt t="76701" x="1809750" y="5988050"/>
          <p14:tracePt t="76718" x="1822450" y="5981700"/>
          <p14:tracePt t="76735" x="1835150" y="5975350"/>
          <p14:tracePt t="76752" x="1860550" y="5962650"/>
          <p14:tracePt t="76768" x="1873250" y="5962650"/>
          <p14:tracePt t="76785" x="1885950" y="5962650"/>
          <p14:tracePt t="76801" x="1917700" y="5962650"/>
          <p14:tracePt t="76818" x="1943100" y="5962650"/>
          <p14:tracePt t="76835" x="1968500" y="5956300"/>
          <p14:tracePt t="76851" x="1987550" y="5949950"/>
          <p14:tracePt t="76867" x="2000250" y="5949950"/>
          <p14:tracePt t="76884" x="2006600" y="5924550"/>
          <p14:tracePt t="76901" x="2006600" y="5905500"/>
          <p14:tracePt t="76918" x="2006600" y="5880100"/>
          <p14:tracePt t="76934" x="2006600" y="5873750"/>
          <p14:tracePt t="76951" x="2006600" y="5861050"/>
          <p14:tracePt t="77064" x="2000250" y="5861050"/>
          <p14:tracePt t="77656" x="2000250" y="5854700"/>
          <p14:tracePt t="77664" x="2000250" y="5848350"/>
          <p14:tracePt t="77672" x="2000250" y="5842000"/>
          <p14:tracePt t="77684" x="2000250" y="5835650"/>
          <p14:tracePt t="77701" x="2000250" y="5822950"/>
          <p14:tracePt t="77717" x="2000250" y="5778500"/>
          <p14:tracePt t="77734" x="2012950" y="5676900"/>
          <p14:tracePt t="77751" x="2038350" y="5359400"/>
          <p14:tracePt t="77767" x="2051050" y="5073650"/>
          <p14:tracePt t="77784" x="2051050" y="4781550"/>
          <p14:tracePt t="77801" x="2032000" y="4457700"/>
          <p14:tracePt t="77818" x="1974850" y="4133850"/>
          <p14:tracePt t="77834" x="1924050" y="3892550"/>
          <p14:tracePt t="77851" x="1860550" y="3683000"/>
          <p14:tracePt t="77868" x="1790700" y="3511550"/>
          <p14:tracePt t="77884" x="1752600" y="3409950"/>
          <p14:tracePt t="77901" x="1727200" y="3346450"/>
          <p14:tracePt t="77918" x="1720850" y="3321050"/>
          <p14:tracePt t="77935" x="1720850" y="3314700"/>
          <p14:tracePt t="77985" x="1720850" y="3308350"/>
          <p14:tracePt t="77992" x="1720850" y="3302000"/>
          <p14:tracePt t="78001" x="1720850" y="3295650"/>
          <p14:tracePt t="78018" x="1720850" y="3270250"/>
          <p14:tracePt t="78034" x="1720850" y="3238500"/>
          <p14:tracePt t="78051" x="1714500" y="3213100"/>
          <p14:tracePt t="78067" x="1714500" y="3200400"/>
          <p14:tracePt t="78084" x="1714500" y="3181350"/>
          <p14:tracePt t="78101" x="1714500" y="3162300"/>
          <p14:tracePt t="78118" x="1714500" y="3136900"/>
          <p14:tracePt t="78134" x="1714500" y="3130550"/>
          <p14:tracePt t="78888" x="1714500" y="3136900"/>
          <p14:tracePt t="78896" x="1714500" y="3149600"/>
          <p14:tracePt t="78904" x="1714500" y="3181350"/>
          <p14:tracePt t="78917" x="1714500" y="3206750"/>
          <p14:tracePt t="78936" x="1714500" y="3346450"/>
          <p14:tracePt t="78951" x="1714500" y="3498850"/>
          <p14:tracePt t="78967" x="1714500" y="3689350"/>
          <p14:tracePt t="78984" x="1714500" y="3905250"/>
          <p14:tracePt t="79002" x="1714500" y="4121150"/>
          <p14:tracePt t="79017" x="1714500" y="4349750"/>
          <p14:tracePt t="79034" x="1714500" y="4578350"/>
          <p14:tracePt t="79051" x="1714500" y="4775200"/>
          <p14:tracePt t="79068" x="1714500" y="4940300"/>
          <p14:tracePt t="79084" x="1714500" y="5073650"/>
          <p14:tracePt t="79101" x="1695450" y="5194300"/>
          <p14:tracePt t="79117" x="1676400" y="5289550"/>
          <p14:tracePt t="79134" x="1670050" y="5346700"/>
          <p14:tracePt t="79151" x="1644650" y="5441950"/>
          <p14:tracePt t="79167" x="1631950" y="5505450"/>
          <p14:tracePt t="79184" x="1625600" y="5568950"/>
          <p14:tracePt t="79201" x="1606550" y="5645150"/>
          <p14:tracePt t="79217" x="1600200" y="5721350"/>
          <p14:tracePt t="79234" x="1587500" y="5791200"/>
          <p14:tracePt t="79251" x="1568450" y="5854700"/>
          <p14:tracePt t="79267" x="1555750" y="5924550"/>
          <p14:tracePt t="79284" x="1549400" y="5994400"/>
          <p14:tracePt t="79301" x="1530350" y="6038850"/>
          <p14:tracePt t="79317" x="1524000" y="6108700"/>
          <p14:tracePt t="79334" x="1498600" y="6184900"/>
          <p14:tracePt t="79351" x="1485900" y="6235700"/>
          <p14:tracePt t="79367" x="1454150" y="6305550"/>
          <p14:tracePt t="79384" x="1447800" y="6330950"/>
          <p14:tracePt t="79401" x="1447800" y="6343650"/>
          <p14:tracePt t="79544" x="1454150" y="6343650"/>
          <p14:tracePt t="79560" x="1466850" y="6337300"/>
          <p14:tracePt t="79569" x="1479550" y="6330950"/>
          <p14:tracePt t="79576" x="1492250" y="6324600"/>
          <p14:tracePt t="79585" x="1504950" y="6318250"/>
          <p14:tracePt t="79601" x="1543050" y="6292850"/>
          <p14:tracePt t="79617" x="1568450" y="6280150"/>
          <p14:tracePt t="79634" x="1581150" y="6273800"/>
          <p14:tracePt t="79651" x="1593850" y="6261100"/>
          <p14:tracePt t="79667" x="1606550" y="6248400"/>
          <p14:tracePt t="79684" x="1619250" y="6242050"/>
          <p14:tracePt t="79717" x="1631950" y="6242050"/>
          <p14:tracePt t="79752" x="1638300" y="6242050"/>
          <p14:tracePt t="79913" x="1644650" y="6242050"/>
          <p14:tracePt t="81088" x="1651000" y="6242050"/>
          <p14:tracePt t="81104" x="1657350" y="6242050"/>
          <p14:tracePt t="81112" x="1670050" y="6235700"/>
          <p14:tracePt t="81120" x="1695450" y="6223000"/>
          <p14:tracePt t="81134" x="1720850" y="6203950"/>
          <p14:tracePt t="81151" x="1803400" y="6153150"/>
          <p14:tracePt t="81167" x="1930400" y="6013450"/>
          <p14:tracePt t="81184" x="2019300" y="5886450"/>
          <p14:tracePt t="81200" x="2089150" y="5759450"/>
          <p14:tracePt t="81217" x="2139950" y="5657850"/>
          <p14:tracePt t="81234" x="2184400" y="5556250"/>
          <p14:tracePt t="81250" x="2222500" y="5448300"/>
          <p14:tracePt t="81267" x="2273300" y="5327650"/>
          <p14:tracePt t="81284" x="2330450" y="5175250"/>
          <p14:tracePt t="81300" x="2381250" y="5016500"/>
          <p14:tracePt t="81317" x="2425700" y="4895850"/>
          <p14:tracePt t="81334" x="2470150" y="4794250"/>
          <p14:tracePt t="81350" x="2514600" y="4699000"/>
          <p14:tracePt t="81367" x="2559050" y="4635500"/>
          <p14:tracePt t="81384" x="2603500" y="4559300"/>
          <p14:tracePt t="81400" x="2616200" y="4533900"/>
          <p14:tracePt t="81417" x="2628900" y="4495800"/>
          <p14:tracePt t="81434" x="2635250" y="4489450"/>
          <p14:tracePt t="81450" x="2641600" y="4476750"/>
          <p14:tracePt t="81467" x="2641600" y="4464050"/>
          <p14:tracePt t="81484" x="2641600" y="4457700"/>
          <p14:tracePt t="81500" x="2660650" y="4432300"/>
          <p14:tracePt t="81517" x="2673350" y="4394200"/>
          <p14:tracePt t="81534" x="2692400" y="4362450"/>
          <p14:tracePt t="81551" x="2705100" y="4337050"/>
          <p14:tracePt t="81567" x="2711450" y="4318000"/>
          <p14:tracePt t="81656" x="2711450" y="4324350"/>
          <p14:tracePt t="81664" x="2711450" y="4330700"/>
          <p14:tracePt t="81680" x="2705100" y="4337050"/>
          <p14:tracePt t="81688" x="2698750" y="4343400"/>
          <p14:tracePt t="81701" x="2698750" y="4349750"/>
          <p14:tracePt t="81717" x="2698750" y="4356100"/>
          <p14:tracePt t="81736" x="2692400" y="4356100"/>
          <p14:tracePt t="81751" x="2692400" y="4362450"/>
          <p14:tracePt t="81767" x="2692400" y="4368800"/>
          <p14:tracePt t="81784" x="2692400" y="4381500"/>
          <p14:tracePt t="81801" x="2692400" y="4387850"/>
          <p14:tracePt t="82329" x="2686050" y="4387850"/>
          <p14:tracePt t="82336" x="2679700" y="4387850"/>
          <p14:tracePt t="82353" x="2673350" y="4387850"/>
          <p14:tracePt t="82361" x="2660650" y="4394200"/>
          <p14:tracePt t="82369" x="2647950" y="4413250"/>
          <p14:tracePt t="82384" x="2603500" y="4457700"/>
          <p14:tracePt t="82400" x="2540000" y="4527550"/>
          <p14:tracePt t="82417" x="2457450" y="4641850"/>
          <p14:tracePt t="82434" x="2343150" y="4794250"/>
          <p14:tracePt t="82450" x="2216150" y="4959350"/>
          <p14:tracePt t="82467" x="2108200" y="5137150"/>
          <p14:tracePt t="82484" x="2000250" y="5314950"/>
          <p14:tracePt t="82500" x="1911350" y="5467350"/>
          <p14:tracePt t="82517" x="1841500" y="5600700"/>
          <p14:tracePt t="82534" x="1797050" y="5715000"/>
          <p14:tracePt t="82550" x="1771650" y="5810250"/>
          <p14:tracePt t="82567" x="1739900" y="5886450"/>
          <p14:tracePt t="82584" x="1689100" y="6000750"/>
          <p14:tracePt t="82600" x="1663700" y="6051550"/>
          <p14:tracePt t="82617" x="1644650" y="6089650"/>
          <p14:tracePt t="82634" x="1631950" y="6121400"/>
          <p14:tracePt t="82650" x="1619250" y="6140450"/>
          <p14:tracePt t="82667" x="1612900" y="6159500"/>
          <p14:tracePt t="82684" x="1600200" y="6184900"/>
          <p14:tracePt t="82700" x="1581150" y="6197600"/>
          <p14:tracePt t="82717" x="1555750" y="6229350"/>
          <p14:tracePt t="82734" x="1536700" y="6254750"/>
          <p14:tracePt t="82750" x="1511300" y="6280150"/>
          <p14:tracePt t="82767" x="1498600" y="6292850"/>
          <p14:tracePt t="82872" x="1498600" y="6286500"/>
          <p14:tracePt t="82880" x="1498600" y="6280150"/>
          <p14:tracePt t="82896" x="1498600" y="6273800"/>
          <p14:tracePt t="82904" x="1504950" y="6267450"/>
          <p14:tracePt t="82920" x="1511300" y="6261100"/>
          <p14:tracePt t="82934" x="1511300" y="6254750"/>
          <p14:tracePt t="82950" x="1524000" y="6235700"/>
          <p14:tracePt t="82967" x="1536700" y="6216650"/>
          <p14:tracePt t="82969" x="1543050" y="6216650"/>
          <p14:tracePt t="82984" x="1562100" y="6191250"/>
          <p14:tracePt t="83000" x="1574800" y="6172200"/>
          <p14:tracePt t="83017" x="1581150" y="6159500"/>
          <p14:tracePt t="83034" x="1587500" y="6140450"/>
          <p14:tracePt t="83050" x="1593850" y="6140450"/>
          <p14:tracePt t="83067" x="1600200" y="6134100"/>
          <p14:tracePt t="83084" x="1600200" y="6127750"/>
          <p14:tracePt t="83273" x="1606550" y="6127750"/>
          <p14:tracePt t="83288" x="1612900" y="6127750"/>
          <p14:tracePt t="83297" x="1619250" y="6127750"/>
          <p14:tracePt t="83305" x="1625600" y="6127750"/>
          <p14:tracePt t="83320" x="1631950" y="6127750"/>
          <p14:tracePt t="83334" x="1644650" y="6121400"/>
          <p14:tracePt t="83350" x="1676400" y="6115050"/>
          <p14:tracePt t="83367" x="1695450" y="6102350"/>
          <p14:tracePt t="83383" x="1714500" y="6089650"/>
          <p14:tracePt t="83400" x="1720850" y="6089650"/>
          <p14:tracePt t="83417" x="1727200" y="6076950"/>
          <p14:tracePt t="83433" x="1727200" y="6064250"/>
          <p14:tracePt t="83450" x="1727200" y="6057900"/>
          <p14:tracePt t="83467" x="1739900" y="6057900"/>
          <p14:tracePt t="83512" x="1739900" y="6051550"/>
          <p14:tracePt t="83552" x="1739900" y="6045200"/>
          <p14:tracePt t="84632" x="1739900" y="6038850"/>
          <p14:tracePt t="84905" x="1739900" y="6032500"/>
          <p14:tracePt t="85761" x="1739900" y="6026150"/>
          <p14:tracePt t="86033" x="1739900" y="6019800"/>
          <p14:tracePt t="86040" x="1739900" y="6013450"/>
          <p14:tracePt t="86648" x="1733550" y="6013450"/>
          <p14:tracePt t="86848" x="1727200" y="6013450"/>
          <p14:tracePt t="86873" x="1720850" y="6013450"/>
          <p14:tracePt t="86881" x="1720850" y="6007100"/>
          <p14:tracePt t="86888" x="1714500" y="6007100"/>
          <p14:tracePt t="86900" x="1701800" y="6000750"/>
          <p14:tracePt t="86916" x="1670050" y="5988050"/>
          <p14:tracePt t="86933" x="1625600" y="5956300"/>
          <p14:tracePt t="86950" x="1568450" y="5899150"/>
          <p14:tracePt t="86966" x="1498600" y="5829300"/>
          <p14:tracePt t="86984" x="1409700" y="5740400"/>
          <p14:tracePt t="87001" x="1377950" y="5689600"/>
          <p14:tracePt t="87016" x="1365250" y="5651500"/>
          <p14:tracePt t="87033" x="1352550" y="5632450"/>
          <p14:tracePt t="87050" x="1346200" y="5632450"/>
          <p14:tracePt t="87176" x="1346200" y="5626100"/>
          <p14:tracePt t="87185" x="1346200" y="5619750"/>
          <p14:tracePt t="87193" x="1339850" y="5613400"/>
          <p14:tracePt t="87201" x="1339850" y="5600700"/>
          <p14:tracePt t="87216" x="1333500" y="5568950"/>
          <p14:tracePt t="87233" x="1327150" y="5543550"/>
          <p14:tracePt t="87250" x="1314450" y="5524500"/>
          <p14:tracePt t="87266" x="1308100" y="5511800"/>
          <p14:tracePt t="87300" x="1308100" y="5505450"/>
          <p14:tracePt t="87320" x="1308100" y="5499100"/>
          <p14:tracePt t="87344" x="1308100" y="5492750"/>
          <p14:tracePt t="87352" x="1308100" y="5486400"/>
          <p14:tracePt t="87641" x="1308100" y="5492750"/>
          <p14:tracePt t="87648" x="1314450" y="5499100"/>
          <p14:tracePt t="87656" x="1314450" y="5505450"/>
          <p14:tracePt t="87673" x="1320800" y="5511800"/>
          <p14:tracePt t="87683" x="1320800" y="5518150"/>
          <p14:tracePt t="87700" x="1333500" y="5530850"/>
          <p14:tracePt t="87716" x="1339850" y="5549900"/>
          <p14:tracePt t="87733" x="1339850" y="5562600"/>
          <p14:tracePt t="87750" x="1352550" y="5581650"/>
          <p14:tracePt t="87766" x="1365250" y="5600700"/>
          <p14:tracePt t="87783" x="1390650" y="5638800"/>
          <p14:tracePt t="87800" x="1403350" y="5651500"/>
          <p14:tracePt t="87936" x="1403350" y="5657850"/>
          <p14:tracePt t="87944" x="1409700" y="5657850"/>
          <p14:tracePt t="87952" x="1409700" y="5664200"/>
          <p14:tracePt t="87968" x="1416050" y="5664200"/>
          <p14:tracePt t="87984" x="1422400" y="5676900"/>
          <p14:tracePt t="87999" x="1428750" y="5683250"/>
          <p14:tracePt t="88016" x="1428750" y="5689600"/>
          <p14:tracePt t="88160" x="1422400" y="5689600"/>
          <p14:tracePt t="88168" x="1416050" y="5689600"/>
          <p14:tracePt t="88176" x="1409700" y="5689600"/>
          <p14:tracePt t="88184" x="1397000" y="5689600"/>
          <p14:tracePt t="88200" x="1384300" y="5689600"/>
          <p14:tracePt t="88216" x="1358900" y="5689600"/>
          <p14:tracePt t="88233" x="1333500" y="5689600"/>
          <p14:tracePt t="88250" x="1314450" y="5689600"/>
          <p14:tracePt t="88266" x="1295400" y="5702300"/>
          <p14:tracePt t="88283" x="1276350" y="5708650"/>
          <p14:tracePt t="88300" x="1257300" y="5708650"/>
          <p14:tracePt t="88316" x="1244600" y="5715000"/>
          <p14:tracePt t="88333" x="1225550" y="5715000"/>
          <p14:tracePt t="88350" x="1219200" y="5715000"/>
          <p14:tracePt t="88366" x="1206500" y="5715000"/>
          <p14:tracePt t="88383" x="1200150" y="5715000"/>
          <p14:tracePt t="88399" x="1193800" y="5721350"/>
          <p14:tracePt t="88416" x="1193800" y="5734050"/>
          <p14:tracePt t="88433" x="1187450" y="5740400"/>
          <p14:tracePt t="88450" x="1174750" y="5740400"/>
          <p14:tracePt t="88466" x="1174750" y="5746750"/>
          <p14:tracePt t="88704" x="1174750" y="5740400"/>
          <p14:tracePt t="88713" x="1174750" y="5734050"/>
          <p14:tracePt t="88721" x="1174750" y="5727700"/>
          <p14:tracePt t="88733" x="1174750" y="5721350"/>
          <p14:tracePt t="88750" x="1181100" y="5689600"/>
          <p14:tracePt t="88766" x="1187450" y="5664200"/>
          <p14:tracePt t="88783" x="1193800" y="5632450"/>
          <p14:tracePt t="88799" x="1193800" y="5607050"/>
          <p14:tracePt t="88816" x="1193800" y="5594350"/>
          <p14:tracePt t="88833" x="1193800" y="5575300"/>
          <p14:tracePt t="88849" x="1193800" y="5556250"/>
          <p14:tracePt t="88866" x="1193800" y="5543550"/>
          <p14:tracePt t="88883" x="1193800" y="5530850"/>
          <p14:tracePt t="88899" x="1193800" y="5524500"/>
          <p14:tracePt t="88984" x="1187450" y="5524500"/>
          <p14:tracePt t="89456" x="1181100" y="5530850"/>
          <p14:tracePt t="89465" x="1181100" y="5537200"/>
          <p14:tracePt t="89473" x="1181100" y="5543550"/>
          <p14:tracePt t="89483" x="1181100" y="5549900"/>
          <p14:tracePt t="89500" x="1162050" y="5581650"/>
          <p14:tracePt t="89516" x="1162050" y="5594350"/>
          <p14:tracePt t="89533" x="1155700" y="5607050"/>
          <p14:tracePt t="89550" x="1149350" y="5613400"/>
          <p14:tracePt t="89566" x="1149350" y="5619750"/>
          <p14:tracePt t="89583" x="1149350" y="5626100"/>
          <p14:tracePt t="89600" x="1143000" y="5626100"/>
          <p14:tracePt t="89616" x="1143000" y="5638800"/>
          <p14:tracePt t="89632" x="1136650" y="5645150"/>
          <p14:tracePt t="89650" x="1136650" y="5657850"/>
          <p14:tracePt t="89961" x="1136650" y="5651500"/>
          <p14:tracePt t="89968" x="1136650" y="5645150"/>
          <p14:tracePt t="89976" x="1136650" y="5638800"/>
          <p14:tracePt t="89984" x="1136650" y="5632450"/>
          <p14:tracePt t="90000" x="1130300" y="5632450"/>
          <p14:tracePt t="90016" x="1130300" y="5613400"/>
          <p14:tracePt t="90033" x="1111250" y="5588000"/>
          <p14:tracePt t="90049" x="1098550" y="5562600"/>
          <p14:tracePt t="90066" x="1085850" y="5537200"/>
          <p14:tracePt t="90083" x="1085850" y="5518150"/>
          <p14:tracePt t="90099" x="1073150" y="5499100"/>
          <p14:tracePt t="90116" x="1066800" y="5473700"/>
          <p14:tracePt t="90133" x="1047750" y="5441950"/>
          <p14:tracePt t="90149" x="1035050" y="5416550"/>
          <p14:tracePt t="90166" x="1028700" y="5391150"/>
          <p14:tracePt t="90183" x="1028700" y="5378450"/>
          <p14:tracePt t="90199" x="1022350" y="5365750"/>
          <p14:tracePt t="90264" x="1016000" y="5365750"/>
          <p14:tracePt t="90304" x="1016000" y="5359400"/>
          <p14:tracePt t="90312" x="1009650" y="5359400"/>
          <p14:tracePt t="90320" x="1003300" y="5359400"/>
          <p14:tracePt t="90332" x="996950" y="5359400"/>
          <p14:tracePt t="90349" x="990600" y="5359400"/>
          <p14:tracePt t="90366" x="965200" y="5353050"/>
          <p14:tracePt t="90382" x="946150" y="5340350"/>
          <p14:tracePt t="90399" x="939800" y="5334000"/>
          <p14:tracePt t="90528" x="946150" y="5334000"/>
          <p14:tracePt t="90544" x="952500" y="5334000"/>
          <p14:tracePt t="90553" x="958850" y="5334000"/>
          <p14:tracePt t="90560" x="965200" y="5334000"/>
          <p14:tracePt t="90568" x="971550" y="5334000"/>
          <p14:tracePt t="90583" x="990600" y="5334000"/>
          <p14:tracePt t="90600" x="1003300" y="5334000"/>
          <p14:tracePt t="90616" x="1028700" y="5334000"/>
          <p14:tracePt t="90633" x="1054100" y="5334000"/>
          <p14:tracePt t="90649" x="1085850" y="5334000"/>
          <p14:tracePt t="90666" x="1117600" y="5334000"/>
          <p14:tracePt t="90683" x="1143000" y="5334000"/>
          <p14:tracePt t="90699" x="1168400" y="5321300"/>
          <p14:tracePt t="90716" x="1187450" y="5314950"/>
          <p14:tracePt t="90733" x="1206500" y="5302250"/>
          <p14:tracePt t="90749" x="1219200" y="5295900"/>
          <p14:tracePt t="90766" x="1219200" y="5289550"/>
          <p14:tracePt t="90801" x="1225550" y="5289550"/>
          <p14:tracePt t="90816" x="1231900" y="5289550"/>
          <p14:tracePt t="91065" x="1231900" y="5295900"/>
          <p14:tracePt t="91073" x="1238250" y="5302250"/>
          <p14:tracePt t="91088" x="1244600" y="5308600"/>
          <p14:tracePt t="91099" x="1257300" y="5321300"/>
          <p14:tracePt t="91116" x="1276350" y="5365750"/>
          <p14:tracePt t="91133" x="1295400" y="5397500"/>
          <p14:tracePt t="91150" x="1320800" y="5435600"/>
          <p14:tracePt t="91166" x="1339850" y="5467350"/>
          <p14:tracePt t="91183" x="1346200" y="5486400"/>
          <p14:tracePt t="91200" x="1352550" y="5518150"/>
          <p14:tracePt t="91216" x="1352550" y="5530850"/>
          <p14:tracePt t="91232" x="1358900" y="5556250"/>
          <p14:tracePt t="91249" x="1358900" y="5581650"/>
          <p14:tracePt t="91266" x="1365250" y="5600700"/>
          <p14:tracePt t="91282" x="1365250" y="5607050"/>
          <p14:tracePt t="91299" x="1365250" y="5619750"/>
          <p14:tracePt t="91316" x="1371600" y="5626100"/>
          <p14:tracePt t="91472" x="1371600" y="5619750"/>
          <p14:tracePt t="91481" x="1371600" y="5613400"/>
          <p14:tracePt t="91496" x="1371600" y="5607050"/>
          <p14:tracePt t="91504" x="1371600" y="5600700"/>
          <p14:tracePt t="91516" x="1371600" y="5588000"/>
          <p14:tracePt t="91533" x="1371600" y="5556250"/>
          <p14:tracePt t="91549" x="1371600" y="5524500"/>
          <p14:tracePt t="91566" x="1365250" y="5499100"/>
          <p14:tracePt t="91583" x="1358900" y="5480050"/>
          <p14:tracePt t="91600" x="1358900" y="5467350"/>
          <p14:tracePt t="91616" x="1358900" y="5454650"/>
          <p14:tracePt t="91632" x="1358900" y="5441950"/>
          <p14:tracePt t="91649" x="1358900" y="5422900"/>
          <p14:tracePt t="91666" x="1358900" y="5416550"/>
          <p14:tracePt t="91683" x="1358900" y="5403850"/>
          <p14:tracePt t="91880" x="1352550" y="5403850"/>
          <p14:tracePt t="91904" x="1346200" y="5403850"/>
          <p14:tracePt t="91912" x="1346200" y="5410200"/>
          <p14:tracePt t="91920" x="1339850" y="5410200"/>
          <p14:tracePt t="91932" x="1333500" y="5410200"/>
          <p14:tracePt t="91949" x="1320800" y="5416550"/>
          <p14:tracePt t="91965" x="1314450" y="5416550"/>
          <p14:tracePt t="91982" x="1301750" y="5416550"/>
          <p14:tracePt t="91984" x="1295400" y="5422900"/>
          <p14:tracePt t="92000" x="1282700" y="5429250"/>
          <p14:tracePt t="92015" x="1276350" y="5435600"/>
          <p14:tracePt t="92032" x="1270000" y="5441950"/>
          <p14:tracePt t="92185" x="1282700" y="5448300"/>
          <p14:tracePt t="92193" x="1308100" y="5448300"/>
          <p14:tracePt t="92201" x="1327150" y="5454650"/>
          <p14:tracePt t="92215" x="1377950" y="5454650"/>
          <p14:tracePt t="92232" x="1409700" y="5454650"/>
          <p14:tracePt t="92249" x="1416050" y="5454650"/>
          <p14:tracePt t="92328" x="1409700" y="5454650"/>
          <p14:tracePt t="92336" x="1403350" y="5461000"/>
          <p14:tracePt t="92344" x="1397000" y="5461000"/>
          <p14:tracePt t="92352" x="1390650" y="5467350"/>
          <p14:tracePt t="92366" x="1377950" y="5467350"/>
          <p14:tracePt t="92382" x="1365250" y="5473700"/>
          <p14:tracePt t="92399" x="1339850" y="5473700"/>
          <p14:tracePt t="92416" x="1333500" y="5473700"/>
          <p14:tracePt t="92576" x="1333500" y="5480050"/>
          <p14:tracePt t="92584" x="1327150" y="5480050"/>
          <p14:tracePt t="92592" x="1320800" y="5480050"/>
          <p14:tracePt t="92600" x="1320800" y="5486400"/>
          <p14:tracePt t="92615" x="1295400" y="5499100"/>
          <p14:tracePt t="92632" x="1276350" y="5505450"/>
          <p14:tracePt t="92649" x="1263650" y="5505450"/>
          <p14:tracePt t="92665" x="1250950" y="5518150"/>
          <p14:tracePt t="92682" x="1225550" y="5530850"/>
          <p14:tracePt t="92699" x="1206500" y="5537200"/>
          <p14:tracePt t="92715" x="1181100" y="5537200"/>
          <p14:tracePt t="92732" x="1168400" y="5543550"/>
          <p14:tracePt t="92749" x="1162050" y="5543550"/>
          <p14:tracePt t="92765" x="1162050" y="5549900"/>
          <p14:tracePt t="92782" x="1149350" y="5549900"/>
          <p14:tracePt t="92799" x="1136650" y="5549900"/>
          <p14:tracePt t="92815" x="1079500" y="5549900"/>
          <p14:tracePt t="92832" x="1035050" y="5549900"/>
          <p14:tracePt t="92849" x="1003300" y="5549900"/>
          <p14:tracePt t="92865" x="984250" y="5549900"/>
          <p14:tracePt t="92882" x="977900" y="5549900"/>
          <p14:tracePt t="92899" x="971550" y="5549900"/>
          <p14:tracePt t="92968" x="965200" y="5549900"/>
          <p14:tracePt t="92992" x="958850" y="5549900"/>
          <p14:tracePt t="93105" x="965200" y="5549900"/>
          <p14:tracePt t="93112" x="971550" y="5549900"/>
          <p14:tracePt t="93121" x="977900" y="5549900"/>
          <p14:tracePt t="93132" x="1003300" y="5549900"/>
          <p14:tracePt t="93149" x="1047750" y="5549900"/>
          <p14:tracePt t="93166" x="1079500" y="5549900"/>
          <p14:tracePt t="93182" x="1104900" y="5549900"/>
          <p14:tracePt t="93199" x="1136650" y="5549900"/>
          <p14:tracePt t="93215" x="1149350" y="5556250"/>
          <p14:tracePt t="93232" x="1162050" y="5562600"/>
          <p14:tracePt t="93249" x="1174750" y="5562600"/>
          <p14:tracePt t="93265" x="1187450" y="5568950"/>
          <p14:tracePt t="93282" x="1193800" y="5575300"/>
          <p14:tracePt t="93481" x="1193800" y="5581650"/>
          <p14:tracePt t="93513" x="1187450" y="5581650"/>
          <p14:tracePt t="93521" x="1181100" y="5581650"/>
          <p14:tracePt t="93532" x="1174750" y="5581650"/>
          <p14:tracePt t="93549" x="1162050" y="5581650"/>
          <p14:tracePt t="93565" x="1155700" y="5581650"/>
          <p14:tracePt t="93582" x="1136650" y="5581650"/>
          <p14:tracePt t="93599" x="1123950" y="5581650"/>
          <p14:tracePt t="94576" x="1117600" y="5581650"/>
          <p14:tracePt t="94624" x="1111250" y="5581650"/>
          <p14:tracePt t="94633" x="1104900" y="5581650"/>
          <p14:tracePt t="94880" x="1098550" y="5581650"/>
          <p14:tracePt t="94896" x="1098550" y="5588000"/>
          <p14:tracePt t="94920" x="1092200" y="5588000"/>
          <p14:tracePt t="95168" x="1085850" y="5588000"/>
          <p14:tracePt t="95225" x="1079500" y="5588000"/>
          <p14:tracePt t="95241" x="1079500" y="5594350"/>
          <p14:tracePt t="95248" x="1073150" y="5594350"/>
          <p14:tracePt t="97784" x="1079500" y="5594350"/>
          <p14:tracePt t="98008" x="1085850" y="5594350"/>
          <p14:tracePt t="98017" x="1092200" y="5594350"/>
          <p14:tracePt t="98025" x="1098550" y="5594350"/>
          <p14:tracePt t="98033" x="1098550" y="5600700"/>
          <p14:tracePt t="98048" x="1111250" y="5607050"/>
          <p14:tracePt t="98065" x="1130300" y="5626100"/>
          <p14:tracePt t="98082" x="1143000" y="5645150"/>
          <p14:tracePt t="98098" x="1149350" y="5664200"/>
          <p14:tracePt t="98115" x="1162050" y="5683250"/>
          <p14:tracePt t="98132" x="1174750" y="5708650"/>
          <p14:tracePt t="98148" x="1187450" y="5734050"/>
          <p14:tracePt t="98165" x="1193800" y="5759450"/>
          <p14:tracePt t="98182" x="1206500" y="5772150"/>
          <p14:tracePt t="98198" x="1219200" y="5778500"/>
          <p14:tracePt t="98215" x="1225550" y="5791200"/>
          <p14:tracePt t="98232" x="1238250" y="5803900"/>
          <p14:tracePt t="98248" x="1244600" y="5810250"/>
          <p14:tracePt t="98281" x="1250950" y="5810250"/>
          <p14:tracePt t="98441" x="1250950" y="5816600"/>
          <p14:tracePt t="98449" x="1250950" y="5822950"/>
          <p14:tracePt t="98456" x="1257300" y="5829300"/>
          <p14:tracePt t="98465" x="1263650" y="5835650"/>
          <p14:tracePt t="98482" x="1263650" y="5848350"/>
          <p14:tracePt t="98498" x="1276350" y="5873750"/>
          <p14:tracePt t="98515" x="1282700" y="5886450"/>
          <p14:tracePt t="98532" x="1289050" y="5905500"/>
          <p14:tracePt t="98548" x="1289050" y="5918200"/>
          <p14:tracePt t="98582" x="1295400" y="5924550"/>
          <p14:tracePt t="98615" x="1295400" y="5930900"/>
          <p14:tracePt t="98631" x="1295400" y="5943600"/>
          <p14:tracePt t="98648" x="1295400" y="5956300"/>
          <p14:tracePt t="98665" x="1301750" y="5962650"/>
          <p14:tracePt t="98682" x="1301750" y="5969000"/>
          <p14:tracePt t="98698" x="1301750" y="5981700"/>
          <p14:tracePt t="98715" x="1308100" y="5988050"/>
          <p14:tracePt t="98731" x="1308100" y="5994400"/>
          <p14:tracePt t="98748" x="1308100" y="6007100"/>
          <p14:tracePt t="98765" x="1320800" y="6007100"/>
          <p14:tracePt t="98798" x="1320800" y="6019800"/>
          <p14:tracePt t="98815" x="1327150" y="6038850"/>
          <p14:tracePt t="98848" x="1333500" y="6051550"/>
          <p14:tracePt t="98865" x="1339850" y="6064250"/>
          <p14:tracePt t="98882" x="1346200" y="6083300"/>
          <p14:tracePt t="98898" x="1352550" y="6096000"/>
          <p14:tracePt t="98915" x="1365250" y="6121400"/>
          <p14:tracePt t="98932" x="1371600" y="6134100"/>
          <p14:tracePt t="98948" x="1377950" y="6140450"/>
          <p14:tracePt t="99056" x="1377950" y="6146800"/>
          <p14:tracePt t="99072" x="1377950" y="6153150"/>
          <p14:tracePt t="99080" x="1377950" y="6159500"/>
          <p14:tracePt t="99240" x="1377950" y="6153150"/>
          <p14:tracePt t="99249" x="1377950" y="6146800"/>
          <p14:tracePt t="99256" x="1377950" y="6140450"/>
          <p14:tracePt t="99265" x="1377950" y="6127750"/>
          <p14:tracePt t="99282" x="1358900" y="6089650"/>
          <p14:tracePt t="99298" x="1333500" y="6032500"/>
          <p14:tracePt t="99315" x="1314450" y="5994400"/>
          <p14:tracePt t="99332" x="1282700" y="5949950"/>
          <p14:tracePt t="99348" x="1270000" y="5924550"/>
          <p14:tracePt t="99365" x="1263650" y="5899150"/>
          <p14:tracePt t="99382" x="1250950" y="5867400"/>
          <p14:tracePt t="99398" x="1238250" y="5842000"/>
          <p14:tracePt t="99415" x="1231900" y="5810250"/>
          <p14:tracePt t="99432" x="1225550" y="5797550"/>
          <p14:tracePt t="99448" x="1219200" y="5791200"/>
          <p14:tracePt t="99465" x="1212850" y="5778500"/>
          <p14:tracePt t="99482" x="1212850" y="5765800"/>
          <p14:tracePt t="99498" x="1212850" y="5753100"/>
          <p14:tracePt t="99515" x="1206500" y="5740400"/>
          <p14:tracePt t="99532" x="1200150" y="5734050"/>
          <p14:tracePt t="99548" x="1193800" y="5715000"/>
          <p14:tracePt t="99565" x="1187450" y="5708650"/>
          <p14:tracePt t="99712" x="1193800" y="5708650"/>
          <p14:tracePt t="99720" x="1200150" y="5708650"/>
          <p14:tracePt t="99731" x="1206500" y="5708650"/>
          <p14:tracePt t="99748" x="1250950" y="5708650"/>
          <p14:tracePt t="99765" x="1289050" y="5708650"/>
          <p14:tracePt t="99782" x="1320800" y="5708650"/>
          <p14:tracePt t="99798" x="1358900" y="5708650"/>
          <p14:tracePt t="99815" x="1371600" y="5708650"/>
          <p14:tracePt t="99832" x="1390650" y="5708650"/>
          <p14:tracePt t="99848" x="1397000" y="5708650"/>
          <p14:tracePt t="100113" x="1403350" y="5708650"/>
          <p14:tracePt t="100136" x="1409700" y="5708650"/>
          <p14:tracePt t="100152" x="1416050" y="5715000"/>
          <p14:tracePt t="100161" x="1422400" y="5727700"/>
          <p14:tracePt t="100168" x="1428750" y="5740400"/>
          <p14:tracePt t="100181" x="1435100" y="5753100"/>
          <p14:tracePt t="100198" x="1447800" y="5772150"/>
          <p14:tracePt t="100216" x="1460500" y="5803900"/>
          <p14:tracePt t="100232" x="1473200" y="5829300"/>
          <p14:tracePt t="100248" x="1485900" y="5854700"/>
          <p14:tracePt t="100265" x="1492250" y="5873750"/>
          <p14:tracePt t="100281" x="1498600" y="5886450"/>
          <p14:tracePt t="100298" x="1498600" y="5899150"/>
          <p14:tracePt t="100315" x="1504950" y="5905500"/>
          <p14:tracePt t="100331" x="1504950" y="5911850"/>
          <p14:tracePt t="100348" x="1504950" y="5918200"/>
          <p14:tracePt t="100381" x="1504950" y="5924550"/>
          <p14:tracePt t="100408" x="1504950" y="5930900"/>
          <p14:tracePt t="100416" x="1504950" y="5937250"/>
          <p14:tracePt t="100431" x="1511300" y="5949950"/>
          <p14:tracePt t="100448" x="1511300" y="5956300"/>
          <p14:tracePt t="100465" x="1517650" y="5975350"/>
          <p14:tracePt t="100481" x="1524000" y="5994400"/>
          <p14:tracePt t="100498" x="1530350" y="6013450"/>
          <p14:tracePt t="100514" x="1536700" y="6019800"/>
          <p14:tracePt t="100531" x="1543050" y="6032500"/>
          <p14:tracePt t="100548" x="1543050" y="6038850"/>
          <p14:tracePt t="100565" x="1543050" y="6051550"/>
          <p14:tracePt t="100581" x="1549400" y="6051550"/>
          <p14:tracePt t="100615" x="1549400" y="6057900"/>
          <p14:tracePt t="100632" x="1549400" y="6064250"/>
          <p14:tracePt t="100648" x="1549400" y="6070600"/>
          <p14:tracePt t="100665" x="1549400" y="6083300"/>
          <p14:tracePt t="100681" x="1555750" y="6083300"/>
          <p14:tracePt t="100698" x="1562100" y="6089650"/>
          <p14:tracePt t="100714" x="1568450" y="6089650"/>
          <p14:tracePt t="100731" x="1568450" y="6102350"/>
          <p14:tracePt t="100748" x="1574800" y="6108700"/>
          <p14:tracePt t="100765" x="1574800" y="6115050"/>
          <p14:tracePt t="100800" x="1574800" y="6121400"/>
          <p14:tracePt t="100824" x="1581150" y="6121400"/>
          <p14:tracePt t="100840" x="1581150" y="6127750"/>
          <p14:tracePt t="100968" x="1581150" y="6121400"/>
          <p14:tracePt t="100976" x="1581150" y="6115050"/>
          <p14:tracePt t="100985" x="1581150" y="6108700"/>
          <p14:tracePt t="100998" x="1581150" y="6096000"/>
          <p14:tracePt t="101015" x="1581150" y="6089650"/>
          <p14:tracePt t="101032" x="1574800" y="6051550"/>
          <p14:tracePt t="101048" x="1568450" y="6019800"/>
          <p14:tracePt t="101065" x="1568450" y="5981700"/>
          <p14:tracePt t="101082" x="1562100" y="5937250"/>
          <p14:tracePt t="101098" x="1543050" y="5886450"/>
          <p14:tracePt t="101115" x="1530350" y="5822950"/>
          <p14:tracePt t="101131" x="1517650" y="5778500"/>
          <p14:tracePt t="101148" x="1498600" y="5727700"/>
          <p14:tracePt t="101164" x="1479550" y="5683250"/>
          <p14:tracePt t="101181" x="1460500" y="5638800"/>
          <p14:tracePt t="101198" x="1447800" y="5613400"/>
          <p14:tracePt t="101214" x="1441450" y="5607050"/>
          <p14:tracePt t="101231" x="1435100" y="5600700"/>
          <p14:tracePt t="101272" x="1435100" y="5594350"/>
          <p14:tracePt t="101280" x="1428750" y="5594350"/>
          <p14:tracePt t="101288" x="1422400" y="5594350"/>
          <p14:tracePt t="101298" x="1422400" y="5588000"/>
          <p14:tracePt t="101315" x="1416050" y="5575300"/>
          <p14:tracePt t="101331" x="1409700" y="5568950"/>
          <p14:tracePt t="101348" x="1397000" y="5568950"/>
          <p14:tracePt t="101364" x="1384300" y="5549900"/>
          <p14:tracePt t="101381" x="1358900" y="5530850"/>
          <p14:tracePt t="101398" x="1333500" y="5492750"/>
          <p14:tracePt t="101414" x="1289050" y="5454650"/>
          <p14:tracePt t="101431" x="1238250" y="5397500"/>
          <p14:tracePt t="101448" x="1212850" y="5365750"/>
          <p14:tracePt t="101464" x="1200150" y="5340350"/>
          <p14:tracePt t="101481" x="1174750" y="5314950"/>
          <p14:tracePt t="101498" x="1168400" y="5295900"/>
          <p14:tracePt t="101514" x="1162050" y="5270500"/>
          <p14:tracePt t="101531" x="1149350" y="5251450"/>
          <p14:tracePt t="101548" x="1143000" y="5238750"/>
          <p14:tracePt t="101713" x="1143000" y="5245100"/>
          <p14:tracePt t="101728" x="1149350" y="5257800"/>
          <p14:tracePt t="101736" x="1162050" y="5270500"/>
          <p14:tracePt t="101748" x="1174750" y="5289550"/>
          <p14:tracePt t="101765" x="1206500" y="5346700"/>
          <p14:tracePt t="101781" x="1231900" y="5384800"/>
          <p14:tracePt t="101798" x="1270000" y="5429250"/>
          <p14:tracePt t="101816" x="1295400" y="5480050"/>
          <p14:tracePt t="101832" x="1308100" y="5511800"/>
          <p14:tracePt t="101848" x="1339850" y="5543550"/>
          <p14:tracePt t="101865" x="1365250" y="5600700"/>
          <p14:tracePt t="101881" x="1403350" y="5638800"/>
          <p14:tracePt t="101898" x="1422400" y="5683250"/>
          <p14:tracePt t="101915" x="1447800" y="5734050"/>
          <p14:tracePt t="101931" x="1460500" y="5778500"/>
          <p14:tracePt t="101948" x="1479550" y="5816600"/>
          <p14:tracePt t="101965" x="1492250" y="5861050"/>
          <p14:tracePt t="101981" x="1517650" y="5892800"/>
          <p14:tracePt t="101998" x="1524000" y="5911850"/>
          <p14:tracePt t="102015" x="1530350" y="5918200"/>
          <p14:tracePt t="102033" x="1530350" y="5930900"/>
          <p14:tracePt t="102048" x="1536700" y="5937250"/>
          <p14:tracePt t="102064" x="1549400" y="5949950"/>
          <p14:tracePt t="102081" x="1555750" y="5956300"/>
          <p14:tracePt t="102098" x="1562100" y="5975350"/>
          <p14:tracePt t="102115" x="1581150" y="6007100"/>
          <p14:tracePt t="102131" x="1600200" y="6038850"/>
          <p14:tracePt t="102148" x="1619250" y="6076950"/>
          <p14:tracePt t="102164" x="1625600" y="6096000"/>
          <p14:tracePt t="102181" x="1631950" y="6102350"/>
          <p14:tracePt t="102273" x="1631950" y="6096000"/>
          <p14:tracePt t="102280" x="1631950" y="6089650"/>
          <p14:tracePt t="102288" x="1631950" y="6083300"/>
          <p14:tracePt t="102298" x="1631950" y="6076950"/>
          <p14:tracePt t="102315" x="1631950" y="6070600"/>
          <p14:tracePt t="102331" x="1619250" y="6045200"/>
          <p14:tracePt t="102348" x="1606550" y="6007100"/>
          <p14:tracePt t="102365" x="1587500" y="5956300"/>
          <p14:tracePt t="102381" x="1562100" y="5905500"/>
          <p14:tracePt t="102398" x="1549400" y="5861050"/>
          <p14:tracePt t="102415" x="1530350" y="5816600"/>
          <p14:tracePt t="102432" x="1511300" y="5765800"/>
          <p14:tracePt t="102448" x="1504950" y="5759450"/>
          <p14:tracePt t="102465" x="1498600" y="5746750"/>
          <p14:tracePt t="102481" x="1485900" y="5740400"/>
          <p14:tracePt t="102498" x="1485900" y="5727700"/>
          <p14:tracePt t="102593" x="1479550" y="5727700"/>
          <p14:tracePt t="102616" x="1473200" y="5727700"/>
          <p14:tracePt t="102632" x="1466850" y="5727700"/>
          <p14:tracePt t="102640" x="1460500" y="5727700"/>
          <p14:tracePt t="102649" x="1454150" y="5727700"/>
          <p14:tracePt t="102665" x="1435100" y="5727700"/>
          <p14:tracePt t="102681" x="1416050" y="5727700"/>
          <p14:tracePt t="102698" x="1397000" y="5727700"/>
          <p14:tracePt t="102715" x="1377950" y="5727700"/>
          <p14:tracePt t="102731" x="1352550" y="5727700"/>
          <p14:tracePt t="102747" x="1333500" y="5727700"/>
          <p14:tracePt t="102765" x="1308100" y="5727700"/>
          <p14:tracePt t="102781" x="1270000" y="5721350"/>
          <p14:tracePt t="102798" x="1238250" y="5702300"/>
          <p14:tracePt t="102815" x="1212850" y="5702300"/>
          <p14:tracePt t="102832" x="1181100" y="5695950"/>
          <p14:tracePt t="102864" x="1174750" y="5695950"/>
          <p14:tracePt t="103152" x="1174750" y="5689600"/>
          <p14:tracePt t="103160" x="1174750" y="5683250"/>
          <p14:tracePt t="103185" x="1187450" y="5683250"/>
          <p14:tracePt t="103193" x="1212850" y="5670550"/>
          <p14:tracePt t="103201" x="1231900" y="5664200"/>
          <p14:tracePt t="103215" x="1270000" y="5645150"/>
          <p14:tracePt t="103232" x="1435100" y="5588000"/>
          <p14:tracePt t="103248" x="1606550" y="5549900"/>
          <p14:tracePt t="103265" x="1835150" y="5505450"/>
          <p14:tracePt t="103281" x="2051050" y="5499100"/>
          <p14:tracePt t="103298" x="2184400" y="5486400"/>
          <p14:tracePt t="103315" x="2260600" y="5486400"/>
          <p14:tracePt t="103331" x="2305050" y="5480050"/>
          <p14:tracePt t="103347" x="2317750" y="5473700"/>
          <p14:tracePt t="103364" x="2324100" y="5467350"/>
          <p14:tracePt t="103381" x="2330450" y="5467350"/>
          <p14:tracePt t="103397" x="2343150" y="5467350"/>
          <p14:tracePt t="103414" x="2355850" y="5467350"/>
          <p14:tracePt t="103431" x="2381250" y="5524500"/>
          <p14:tracePt t="103447" x="2400300" y="5562600"/>
          <p14:tracePt t="103464" x="2419350" y="5626100"/>
          <p14:tracePt t="103481" x="2432050" y="5708650"/>
          <p14:tracePt t="103497" x="2444750" y="5778500"/>
          <p14:tracePt t="103514" x="2451100" y="5822950"/>
          <p14:tracePt t="103531" x="2451100" y="5873750"/>
          <p14:tracePt t="103548" x="2451100" y="5892800"/>
          <p14:tracePt t="103564" x="2451100" y="5905500"/>
          <p14:tracePt t="103816" x="2457450" y="5905500"/>
          <p14:tracePt t="103841" x="2463800" y="5905500"/>
          <p14:tracePt t="103849" x="2463800" y="5899150"/>
          <p14:tracePt t="103856" x="2470150" y="5899150"/>
          <p14:tracePt t="103865" x="2476500" y="5892800"/>
          <p14:tracePt t="103881" x="2482850" y="5880100"/>
          <p14:tracePt t="103897" x="2489200" y="5867400"/>
          <p14:tracePt t="103914" x="2495550" y="5842000"/>
          <p14:tracePt t="103931" x="2501900" y="5784850"/>
          <p14:tracePt t="103947" x="2501900" y="5676900"/>
          <p14:tracePt t="103964" x="2482850" y="5499100"/>
          <p14:tracePt t="103981" x="2393950" y="5245100"/>
          <p14:tracePt t="103998" x="2216150" y="4787900"/>
          <p14:tracePt t="104000" x="2089150" y="4514850"/>
          <p14:tracePt t="104016" x="1790700" y="3937000"/>
          <p14:tracePt t="104032" x="1466850" y="3378200"/>
          <p14:tracePt t="104048" x="1104900" y="2838450"/>
          <p14:tracePt t="104065" x="749300" y="2343150"/>
          <p14:tracePt t="104081" x="438150" y="1936750"/>
          <p14:tracePt t="104098" x="234950" y="1689100"/>
          <p14:tracePt t="104115" x="107950" y="1473200"/>
          <p14:tracePt t="104131" x="12700" y="1314450"/>
          <p14:tracePt t="107199" x="4749800" y="3873500"/>
          <p14:tracePt t="108191" x="4749800" y="3867150"/>
          <p14:tracePt t="108951" x="4749800" y="3860800"/>
          <p14:tracePt t="109008" x="4749800" y="3854450"/>
          <p14:tracePt t="110808" x="4749800" y="3848100"/>
          <p14:tracePt t="111424" x="4743450" y="3848100"/>
          <p14:tracePt t="111431" x="4743450" y="3841750"/>
          <p14:tracePt t="111455" x="4737100" y="3841750"/>
          <p14:tracePt t="111479" x="4737100" y="3835400"/>
          <p14:tracePt t="112008" x="4730750" y="3835400"/>
          <p14:tracePt t="113183" x="4724400" y="3835400"/>
          <p14:tracePt t="113191" x="4724400" y="3829050"/>
          <p14:tracePt t="113479" x="4718050" y="3829050"/>
          <p14:tracePt t="113511" x="4711700" y="3829050"/>
          <p14:tracePt t="113519" x="4705350" y="3835400"/>
          <p14:tracePt t="113532" x="4699000" y="3835400"/>
          <p14:tracePt t="113549" x="4673600" y="3854450"/>
          <p14:tracePt t="113565" x="4622800" y="3898900"/>
          <p14:tracePt t="113582" x="4527550" y="3962400"/>
          <p14:tracePt t="113599" x="4375150" y="4057650"/>
          <p14:tracePt t="113615" x="4273550" y="4121150"/>
          <p14:tracePt t="113632" x="4165600" y="4197350"/>
          <p14:tracePt t="113649" x="4114800" y="4241800"/>
          <p14:tracePt t="113665" x="4057650" y="4279900"/>
          <p14:tracePt t="113682" x="4019550" y="4318000"/>
          <p14:tracePt t="113699" x="3949700" y="4368800"/>
          <p14:tracePt t="113715" x="3879850" y="4425950"/>
          <p14:tracePt t="113732" x="3835400" y="4483100"/>
          <p14:tracePt t="113749" x="3797300" y="4533900"/>
          <p14:tracePt t="113765" x="3759200" y="4578350"/>
          <p14:tracePt t="113781" x="3733800" y="4616450"/>
          <p14:tracePt t="113784" x="3727450" y="4629150"/>
          <p14:tracePt t="113799" x="3708400" y="4667250"/>
          <p14:tracePt t="113815" x="3689350" y="4692650"/>
          <p14:tracePt t="113831" x="3663950" y="4730750"/>
          <p14:tracePt t="113848" x="3638550" y="4768850"/>
          <p14:tracePt t="113865" x="3600450" y="4826000"/>
          <p14:tracePt t="113882" x="3562350" y="4883150"/>
          <p14:tracePt t="113898" x="3524250" y="4940300"/>
          <p14:tracePt t="113915" x="3492500" y="4984750"/>
          <p14:tracePt t="113931" x="3473450" y="5016500"/>
          <p14:tracePt t="113948" x="3460750" y="5041900"/>
          <p14:tracePt t="113965" x="3448050" y="5054600"/>
          <p14:tracePt t="113982" x="3435350" y="5073650"/>
          <p14:tracePt t="113998" x="3429000" y="5086350"/>
          <p14:tracePt t="114015" x="3422650" y="5099050"/>
          <p14:tracePt t="114031" x="3422650" y="5105400"/>
          <p14:tracePt t="114575" x="3416300" y="5105400"/>
          <p14:tracePt t="114584" x="3409950" y="5105400"/>
          <p14:tracePt t="114704" x="3403600" y="5105400"/>
          <p14:tracePt t="114751" x="3397250" y="5105400"/>
          <p14:tracePt t="114767" x="3397250" y="5111750"/>
          <p14:tracePt t="116791" x="3390900" y="5111750"/>
          <p14:tracePt t="116800" x="3390900" y="5118100"/>
          <p14:tracePt t="117111" x="3384550" y="5118100"/>
          <p14:tracePt t="117247" x="3384550" y="5124450"/>
          <p14:tracePt t="121839" x="3378200" y="5124450"/>
          <p14:tracePt t="121848" x="3378200" y="5130800"/>
          <p14:tracePt t="121871" x="3371850" y="5130800"/>
          <p14:tracePt t="121879" x="3371850" y="5137150"/>
          <p14:tracePt t="121895" x="3365500" y="5137150"/>
          <p14:tracePt t="121903" x="3365500" y="5143500"/>
          <p14:tracePt t="126224" x="3365500" y="5149850"/>
          <p14:tracePt t="126231" x="3359150" y="5149850"/>
          <p14:tracePt t="127048" x="3359150" y="5156200"/>
          <p14:tracePt t="127311" x="3359150" y="5162550"/>
          <p14:tracePt t="127319" x="3359150" y="5168900"/>
          <p14:tracePt t="131528" x="3352800" y="5175250"/>
          <p14:tracePt t="132624" x="3352800" y="5181600"/>
          <p14:tracePt t="132656" x="3346450" y="5181600"/>
          <p14:tracePt t="133016" x="3346450" y="5187950"/>
          <p14:tracePt t="133080" x="3352800" y="5187950"/>
          <p14:tracePt t="133104" x="3359150" y="5181600"/>
          <p14:tracePt t="133111" x="3365500" y="5181600"/>
          <p14:tracePt t="133119" x="3371850" y="5175250"/>
          <p14:tracePt t="133129" x="3378200" y="5175250"/>
          <p14:tracePt t="133146" x="3384550" y="5168900"/>
          <p14:tracePt t="133163" x="3390900" y="5156200"/>
          <p14:tracePt t="133179" x="3403600" y="5156200"/>
          <p14:tracePt t="133196" x="3429000" y="5118100"/>
          <p14:tracePt t="133212" x="3486150" y="5073650"/>
          <p14:tracePt t="133229" x="3536950" y="5029200"/>
          <p14:tracePt t="133246" x="3619500" y="4946650"/>
          <p14:tracePt t="133263" x="3663950" y="4889500"/>
          <p14:tracePt t="133279" x="3702050" y="4838700"/>
          <p14:tracePt t="133296" x="3740150" y="4794250"/>
          <p14:tracePt t="133313" x="3765550" y="4743450"/>
          <p14:tracePt t="133330" x="3790950" y="4692650"/>
          <p14:tracePt t="133346" x="3810000" y="4641850"/>
          <p14:tracePt t="133362" x="3822700" y="4584700"/>
          <p14:tracePt t="133379" x="3835400" y="4514850"/>
          <p14:tracePt t="133396" x="3841750" y="4419600"/>
          <p14:tracePt t="133412" x="3854450" y="4318000"/>
          <p14:tracePt t="133429" x="3854450" y="4222750"/>
          <p14:tracePt t="133446" x="3854450" y="4121150"/>
          <p14:tracePt t="133463" x="3822700" y="3937000"/>
          <p14:tracePt t="133479" x="3790950" y="3803650"/>
          <p14:tracePt t="133496" x="3771900" y="3670300"/>
          <p14:tracePt t="133512" x="3752850" y="3549650"/>
          <p14:tracePt t="133529" x="3740150" y="3448050"/>
          <p14:tracePt t="133546" x="3721100" y="3371850"/>
          <p14:tracePt t="133562" x="3714750" y="3333750"/>
          <p14:tracePt t="133579" x="3708400" y="3302000"/>
          <p14:tracePt t="133596" x="3708400" y="3276600"/>
          <p14:tracePt t="133612" x="3702050" y="3257550"/>
          <p14:tracePt t="133629" x="3695700" y="3244850"/>
          <p14:tracePt t="133646" x="3695700" y="3238500"/>
          <p14:tracePt t="133703" x="3689350" y="3238500"/>
          <p14:tracePt t="133711" x="3683000" y="3238500"/>
          <p14:tracePt t="133727" x="3676650" y="3238500"/>
          <p14:tracePt t="134335" x="3683000" y="3232150"/>
          <p14:tracePt t="134344" x="3695700" y="3225800"/>
          <p14:tracePt t="134351" x="3702050" y="3225800"/>
          <p14:tracePt t="134362" x="3714750" y="3213100"/>
          <p14:tracePt t="134379" x="3740150" y="3194050"/>
          <p14:tracePt t="134396" x="3765550" y="3162300"/>
          <p14:tracePt t="134412" x="3790950" y="3130550"/>
          <p14:tracePt t="134429" x="3810000" y="3105150"/>
          <p14:tracePt t="134446" x="3822700" y="3079750"/>
          <p14:tracePt t="134463" x="3835400" y="3054350"/>
          <p14:tracePt t="134479" x="3860800" y="3022600"/>
          <p14:tracePt t="134496" x="3892550" y="2978150"/>
          <p14:tracePt t="134512" x="3937000" y="2901950"/>
          <p14:tracePt t="134529" x="3987800" y="2813050"/>
          <p14:tracePt t="134546" x="4038600" y="2736850"/>
          <p14:tracePt t="134563" x="4083050" y="2673350"/>
          <p14:tracePt t="134579" x="4114800" y="2616200"/>
          <p14:tracePt t="134596" x="4140200" y="2584450"/>
          <p14:tracePt t="134612" x="4165600" y="2571750"/>
          <p14:tracePt t="134629" x="4184650" y="2559050"/>
          <p14:tracePt t="134646" x="4197350" y="2540000"/>
          <p14:tracePt t="134663" x="4210050" y="2540000"/>
          <p14:tracePt t="134751" x="4216400" y="2540000"/>
          <p14:tracePt t="134783" x="4216400" y="2546350"/>
          <p14:tracePt t="134791" x="4216400" y="2552700"/>
          <p14:tracePt t="134799" x="4216400" y="2559050"/>
          <p14:tracePt t="134812" x="4216400" y="2565400"/>
          <p14:tracePt t="134829" x="4216400" y="2571750"/>
          <p14:tracePt t="134935" x="4216400" y="2578100"/>
          <p14:tracePt t="134943" x="4216400" y="2584450"/>
          <p14:tracePt t="134951" x="4210050" y="2584450"/>
          <p14:tracePt t="134962" x="4210050" y="2590800"/>
          <p14:tracePt t="134979" x="4210050" y="2597150"/>
          <p14:tracePt t="134996" x="4210050" y="2603500"/>
          <p14:tracePt t="135012" x="4203700" y="2609850"/>
          <p14:tracePt t="135029" x="4203700" y="2616200"/>
          <p14:tracePt t="135046" x="4197350" y="2635250"/>
          <p14:tracePt t="135063" x="4197350" y="2647950"/>
          <p14:tracePt t="135079" x="4197350" y="2654300"/>
          <p14:tracePt t="135096" x="4197350" y="2667000"/>
          <p14:tracePt t="135112" x="4197350" y="2679700"/>
          <p14:tracePt t="135146" x="4197350" y="2686050"/>
          <p14:tracePt t="135163" x="4197350" y="2692400"/>
          <p14:tracePt t="135179" x="4197350" y="2698750"/>
          <p14:tracePt t="135196" x="4197350" y="2705100"/>
          <p14:tracePt t="135256" x="4197350" y="2711450"/>
          <p14:tracePt t="135496" x="4197350" y="2717800"/>
          <p14:tracePt t="135511" x="4197350" y="2724150"/>
          <p14:tracePt t="135535" x="4197350" y="2730500"/>
          <p14:tracePt t="135551" x="4197350" y="2736850"/>
          <p14:tracePt t="135559" x="4197350" y="2743200"/>
          <p14:tracePt t="135567" x="4197350" y="2749550"/>
          <p14:tracePt t="135579" x="4197350" y="2755900"/>
          <p14:tracePt t="135596" x="4197350" y="2768600"/>
          <p14:tracePt t="135612" x="4197350" y="2813050"/>
          <p14:tracePt t="135629" x="4191000" y="2889250"/>
          <p14:tracePt t="135646" x="4171950" y="3022600"/>
          <p14:tracePt t="135663" x="4127500" y="3244850"/>
          <p14:tracePt t="135679" x="4095750" y="3403600"/>
          <p14:tracePt t="135696" x="4044950" y="3536950"/>
          <p14:tracePt t="135712" x="4019550" y="3644900"/>
          <p14:tracePt t="135729" x="3987800" y="3733800"/>
          <p14:tracePt t="135746" x="3962400" y="3803650"/>
          <p14:tracePt t="135762" x="3937000" y="3867150"/>
          <p14:tracePt t="135779" x="3917950" y="3924300"/>
          <p14:tracePt t="135796" x="3898900" y="3975100"/>
          <p14:tracePt t="135812" x="3879850" y="4019550"/>
          <p14:tracePt t="135829" x="3867150" y="4057650"/>
          <p14:tracePt t="135830" x="3860800" y="4083050"/>
          <p14:tracePt t="135846" x="3854450" y="4095750"/>
          <p14:tracePt t="135862" x="3829050" y="4159250"/>
          <p14:tracePt t="135879" x="3810000" y="4197350"/>
          <p14:tracePt t="135895" x="3797300" y="4235450"/>
          <p14:tracePt t="135912" x="3790950" y="4248150"/>
          <p14:tracePt t="135929" x="3778250" y="4260850"/>
          <p14:tracePt t="136151" x="3778250" y="4254500"/>
          <p14:tracePt t="136168" x="3778250" y="4248150"/>
          <p14:tracePt t="136176" x="3784600" y="4248150"/>
          <p14:tracePt t="136183" x="3784600" y="4241800"/>
          <p14:tracePt t="136195" x="3784600" y="4235450"/>
          <p14:tracePt t="136212" x="3790950" y="4222750"/>
          <p14:tracePt t="136229" x="3803650" y="4216400"/>
          <p14:tracePt t="136246" x="3803650" y="4203700"/>
          <p14:tracePt t="136262" x="3810000" y="4184650"/>
          <p14:tracePt t="136279" x="3822700" y="4178300"/>
          <p14:tracePt t="136295" x="3829050" y="4171950"/>
          <p14:tracePt t="136312" x="3829050" y="4165600"/>
          <p14:tracePt t="136390" x="3829050" y="4159250"/>
          <p14:tracePt t="136784" x="3835400" y="4159250"/>
          <p14:tracePt t="136791" x="3835400" y="4152900"/>
          <p14:tracePt t="136799" x="3841750" y="4146550"/>
          <p14:tracePt t="136812" x="3860800" y="4140200"/>
          <p14:tracePt t="136829" x="3956050" y="4095750"/>
          <p14:tracePt t="136831" x="4051300" y="4057650"/>
          <p14:tracePt t="136846" x="4197350" y="4025900"/>
          <p14:tracePt t="136862" x="5010150" y="3841750"/>
          <p14:tracePt t="136879" x="5746750" y="3683000"/>
          <p14:tracePt t="136896" x="6457950" y="3530600"/>
          <p14:tracePt t="136912" x="6978650" y="3378200"/>
          <p14:tracePt t="136929" x="7289800" y="3244850"/>
          <p14:tracePt t="136946" x="7467600" y="3130550"/>
          <p14:tracePt t="136962" x="7569200" y="3035300"/>
          <p14:tracePt t="136979" x="7639050" y="2965450"/>
          <p14:tracePt t="136996" x="7677150" y="2901950"/>
          <p14:tracePt t="137012" x="7715250" y="2851150"/>
          <p14:tracePt t="137029" x="7747000" y="2806700"/>
          <p14:tracePt t="137046" x="7759700" y="2768600"/>
          <p14:tracePt t="137063" x="7778750" y="2724150"/>
          <p14:tracePt t="137079" x="7785100" y="2692400"/>
          <p14:tracePt t="137095" x="7804150" y="2654300"/>
          <p14:tracePt t="137112" x="7823200" y="2616200"/>
          <p14:tracePt t="137129" x="7848600" y="2571750"/>
          <p14:tracePt t="137146" x="7886700" y="2520950"/>
          <p14:tracePt t="137162" x="7912100" y="2476500"/>
          <p14:tracePt t="137179" x="7950200" y="2425700"/>
          <p14:tracePt t="137195" x="7975600" y="2374900"/>
          <p14:tracePt t="137212" x="7988300" y="2330450"/>
          <p14:tracePt t="137229" x="7994650" y="2305050"/>
          <p14:tracePt t="137246" x="7994650" y="2292350"/>
          <p14:tracePt t="137263" x="7994650" y="2279650"/>
          <p14:tracePt t="137279" x="7988300" y="2273300"/>
          <p14:tracePt t="137327" x="7988300" y="2266950"/>
          <p14:tracePt t="137335" x="7988300" y="2260600"/>
          <p14:tracePt t="137345" x="7981950" y="2260600"/>
          <p14:tracePt t="137362" x="7981950" y="2254250"/>
          <p14:tracePt t="137379" x="7981950" y="2241550"/>
          <p14:tracePt t="137395" x="7981950" y="2235200"/>
          <p14:tracePt t="137439" x="7975600" y="2235200"/>
          <p14:tracePt t="137848" x="7969250" y="2235200"/>
          <p14:tracePt t="137864" x="7956550" y="2241550"/>
          <p14:tracePt t="137871" x="7943850" y="2260600"/>
          <p14:tracePt t="137880" x="7918450" y="2292350"/>
          <p14:tracePt t="137895" x="7810500" y="2432050"/>
          <p14:tracePt t="137912" x="7600950" y="2660650"/>
          <p14:tracePt t="137929" x="7258050" y="3073400"/>
          <p14:tracePt t="137946" x="6826250" y="3498850"/>
          <p14:tracePt t="137962" x="6419850" y="3848100"/>
          <p14:tracePt t="137979" x="6096000" y="4102100"/>
          <p14:tracePt t="137996" x="5829300" y="4279900"/>
          <p14:tracePt t="138012" x="5657850" y="4387850"/>
          <p14:tracePt t="138029" x="5556250" y="4451350"/>
          <p14:tracePt t="138046" x="5505450" y="4483100"/>
          <p14:tracePt t="138062" x="5467350" y="4508500"/>
          <p14:tracePt t="138079" x="5461000" y="4514850"/>
          <p14:tracePt t="138095" x="5448300" y="4533900"/>
          <p14:tracePt t="138112" x="5448300" y="4546600"/>
          <p14:tracePt t="138129" x="5435600" y="4572000"/>
          <p14:tracePt t="138145" x="5429250" y="4597400"/>
          <p14:tracePt t="138162" x="5416550" y="4603750"/>
          <p14:tracePt t="138179" x="5410200" y="4622800"/>
          <p14:tracePt t="138195" x="5410200" y="4635500"/>
          <p14:tracePt t="138212" x="5397500" y="4667250"/>
          <p14:tracePt t="138229" x="5378450" y="4711700"/>
          <p14:tracePt t="138245" x="5346700" y="4749800"/>
          <p14:tracePt t="138262" x="5321300" y="4787900"/>
          <p14:tracePt t="138278" x="5283200" y="4838700"/>
          <p14:tracePt t="138295" x="5276850" y="4845050"/>
          <p14:tracePt t="138312" x="5270500" y="4857750"/>
          <p14:tracePt t="138328" x="5264150" y="4857750"/>
          <p14:tracePt t="141008" x="5264150" y="4851400"/>
          <p14:tracePt t="141016" x="5257800" y="4845050"/>
          <p14:tracePt t="141028" x="5251450" y="4838700"/>
          <p14:tracePt t="141045" x="5207000" y="4794250"/>
          <p14:tracePt t="141062" x="5124450" y="4711700"/>
          <p14:tracePt t="141078" x="4940300" y="4540250"/>
          <p14:tracePt t="141095" x="4781550" y="4406900"/>
          <p14:tracePt t="141111" x="4641850" y="4267200"/>
          <p14:tracePt t="141128" x="4521200" y="4133850"/>
          <p14:tracePt t="141145" x="4413250" y="4019550"/>
          <p14:tracePt t="141161" x="4343400" y="3924300"/>
          <p14:tracePt t="141178" x="4311650" y="3873500"/>
          <p14:tracePt t="141195" x="4279900" y="3822700"/>
          <p14:tracePt t="141211" x="4267200" y="3771900"/>
          <p14:tracePt t="141228" x="4248150" y="3740150"/>
          <p14:tracePt t="141245" x="4235450" y="3695700"/>
          <p14:tracePt t="141261" x="4222750" y="3663950"/>
          <p14:tracePt t="141279" x="4216400" y="3606800"/>
          <p14:tracePt t="141295" x="4216400" y="3562350"/>
          <p14:tracePt t="141311" x="4216400" y="3517900"/>
          <p14:tracePt t="141328" x="4210050" y="3467100"/>
          <p14:tracePt t="141345" x="4203700" y="3422650"/>
          <p14:tracePt t="141361" x="4203700" y="3378200"/>
          <p14:tracePt t="141378" x="4197350" y="3340100"/>
          <p14:tracePt t="141395" x="4197350" y="3308350"/>
          <p14:tracePt t="141412" x="4197350" y="3263900"/>
          <p14:tracePt t="141428" x="4197350" y="3213100"/>
          <p14:tracePt t="141445" x="4197350" y="3162300"/>
          <p14:tracePt t="141461" x="4197350" y="3124200"/>
          <p14:tracePt t="141479" x="4197350" y="3098800"/>
          <p14:tracePt t="141495" x="4197350" y="3092450"/>
          <p14:tracePt t="141575" x="4197350" y="3086100"/>
          <p14:tracePt t="141670" x="4197350" y="3079750"/>
          <p14:tracePt t="141776" x="4203700" y="3079750"/>
          <p14:tracePt t="141871" x="4203700" y="3086100"/>
          <p14:tracePt t="141879" x="4203700" y="3092450"/>
          <p14:tracePt t="141887" x="4210050" y="3098800"/>
          <p14:tracePt t="141896" x="4216400" y="3105150"/>
          <p14:tracePt t="141911" x="4229100" y="3143250"/>
          <p14:tracePt t="141928" x="4235450" y="3149600"/>
          <p14:tracePt t="141945" x="4235450" y="3162300"/>
          <p14:tracePt t="141962" x="4235450" y="3175000"/>
          <p14:tracePt t="142647" x="4235450" y="3168650"/>
          <p14:tracePt t="143519" x="4241800" y="3168650"/>
          <p14:tracePt t="143527" x="4248150" y="3168650"/>
          <p14:tracePt t="143536" x="4254500" y="3168650"/>
          <p14:tracePt t="143544" x="4260850" y="3168650"/>
          <p14:tracePt t="143561" x="4318000" y="3162300"/>
          <p14:tracePt t="143578" x="4470400" y="3143250"/>
          <p14:tracePt t="143595" x="4679950" y="3098800"/>
          <p14:tracePt t="143611" x="4972050" y="3041650"/>
          <p14:tracePt t="143628" x="5372100" y="2965450"/>
          <p14:tracePt t="143645" x="5816600" y="2895600"/>
          <p14:tracePt t="143661" x="6191250" y="2832100"/>
          <p14:tracePt t="143678" x="6527800" y="2749550"/>
          <p14:tracePt t="143695" x="6673850" y="2698750"/>
          <p14:tracePt t="143711" x="6788150" y="2654300"/>
          <p14:tracePt t="143728" x="6908800" y="2603500"/>
          <p14:tracePt t="143745" x="7054850" y="2546350"/>
          <p14:tracePt t="143761" x="7169150" y="2508250"/>
          <p14:tracePt t="143778" x="7232650" y="2476500"/>
          <p14:tracePt t="143795" x="7258050" y="2457450"/>
          <p14:tracePt t="143811" x="7270750" y="2444750"/>
          <p14:tracePt t="143828" x="7277100" y="2432050"/>
          <p14:tracePt t="143871" x="7283450" y="2432050"/>
          <p14:tracePt t="143879" x="7289800" y="2432050"/>
          <p14:tracePt t="143895" x="7302500" y="2432050"/>
          <p14:tracePt t="143911" x="7315200" y="2432050"/>
          <p14:tracePt t="143928" x="7327900" y="2451100"/>
          <p14:tracePt t="143945" x="7366000" y="2476500"/>
          <p14:tracePt t="143961" x="7391400" y="2501900"/>
          <p14:tracePt t="143978" x="7410450" y="2520950"/>
          <p14:tracePt t="143995" x="7423150" y="2540000"/>
          <p14:tracePt t="144011" x="7429500" y="2546350"/>
          <p14:tracePt t="144028" x="7435850" y="2552700"/>
          <p14:tracePt t="144045" x="7442200" y="2559050"/>
          <p14:tracePt t="144078" x="7448550" y="2565400"/>
          <p14:tracePt t="144111" x="7448550" y="2571750"/>
          <p14:tracePt t="144119" x="7448550" y="2578100"/>
          <p14:tracePt t="144639" x="7448550" y="2584450"/>
          <p14:tracePt t="144663" x="7448550" y="2590800"/>
          <p14:tracePt t="144687" x="7442200" y="2590800"/>
          <p14:tracePt t="145616" x="7435850" y="2590800"/>
          <p14:tracePt t="145623" x="7429500" y="2590800"/>
          <p14:tracePt t="145655" x="7423150" y="2590800"/>
          <p14:tracePt t="145679" x="7423150" y="2584450"/>
          <p14:tracePt t="146304" x="7416800" y="2584450"/>
          <p14:tracePt t="146343" x="7410450" y="2584450"/>
          <p14:tracePt t="146351" x="7410450" y="2578100"/>
          <p14:tracePt t="146439" x="7404100" y="2578100"/>
          <p14:tracePt t="146487" x="7404100" y="2571750"/>
          <p14:tracePt t="146528" x="7397750" y="2571750"/>
          <p14:tracePt t="146776" x="7404100" y="2571750"/>
          <p14:tracePt t="146808" x="7404100" y="2578100"/>
          <p14:tracePt t="147399" x="7397750" y="2578100"/>
          <p14:tracePt t="147415" x="7391400" y="2578100"/>
          <p14:tracePt t="147471" x="7385050" y="2571750"/>
          <p14:tracePt t="147647" x="7378700" y="2571750"/>
          <p14:tracePt t="147655" x="7372350" y="2571750"/>
          <p14:tracePt t="147879" x="7366000" y="2571750"/>
          <p14:tracePt t="147928" x="7359650" y="2571750"/>
          <p14:tracePt t="148400" x="7353300" y="2571750"/>
          <p14:tracePt t="148408" x="7346950" y="2571750"/>
          <p14:tracePt t="148679" x="7346950" y="2565400"/>
          <p14:tracePt t="148687" x="7340600" y="2565400"/>
          <p14:tracePt t="148696" x="7340600" y="2559050"/>
          <p14:tracePt t="148711" x="7334250" y="2552700"/>
          <p14:tracePt t="148727" x="7321550" y="2546350"/>
          <p14:tracePt t="148744" x="7308850" y="2546350"/>
          <p14:tracePt t="148761" x="7302500" y="2546350"/>
          <p14:tracePt t="148777" x="7289800" y="2546350"/>
          <p14:tracePt t="150328" x="7296150" y="2546350"/>
          <p14:tracePt t="150424" x="7302500" y="2546350"/>
          <p14:tracePt t="150431" x="7308850" y="2546350"/>
          <p14:tracePt t="150444" x="7315200" y="2546350"/>
          <p14:tracePt t="150460" x="7327900" y="2546350"/>
          <p14:tracePt t="150477" x="7334250" y="2540000"/>
          <p14:tracePt t="150494" x="7340600" y="2533650"/>
          <p14:tracePt t="150510" x="7340600" y="2527300"/>
          <p14:tracePt t="150823" x="7334250" y="2527300"/>
          <p14:tracePt t="150847" x="7327900" y="2527300"/>
          <p14:tracePt t="150855" x="7321550" y="2533650"/>
          <p14:tracePt t="150879" x="7315200" y="2533650"/>
          <p14:tracePt t="150887" x="7315200" y="2540000"/>
          <p14:tracePt t="150911" x="7308850" y="2540000"/>
          <p14:tracePt t="150927" x="7308850" y="2546350"/>
          <p14:tracePt t="150943" x="7302500" y="2546350"/>
          <p14:tracePt t="150975" x="7302500" y="2552700"/>
          <p14:tracePt t="150999" x="7296150" y="2552700"/>
          <p14:tracePt t="151007" x="7296150" y="2559050"/>
          <p14:tracePt t="151447" x="7296150" y="2552700"/>
          <p14:tracePt t="151464" x="7296150" y="2546350"/>
          <p14:tracePt t="151470" x="7302500" y="2546350"/>
          <p14:tracePt t="151493" x="7308850" y="2546350"/>
          <p14:tracePt t="151510" x="7321550" y="2527300"/>
          <p14:tracePt t="151527" x="7327900" y="2520950"/>
          <p14:tracePt t="153888" x="7321550" y="2533650"/>
          <p14:tracePt t="153896" x="7296150" y="2552700"/>
          <p14:tracePt t="153903" x="7251700" y="2590800"/>
          <p14:tracePt t="153911" x="7194550" y="2647950"/>
          <p14:tracePt t="153927" x="7004050" y="2800350"/>
          <p14:tracePt t="153943" x="6731000" y="3035300"/>
          <p14:tracePt t="153960" x="6432550" y="3270250"/>
          <p14:tracePt t="153977" x="6223000" y="3435350"/>
          <p14:tracePt t="153993" x="6057900" y="3556000"/>
          <p14:tracePt t="154010" x="5962650" y="3638550"/>
          <p14:tracePt t="154027" x="5937250" y="3683000"/>
          <p14:tracePt t="154043" x="5924550" y="3702050"/>
          <p14:tracePt t="154060" x="5918200" y="3714750"/>
          <p14:tracePt t="154077" x="5918200" y="3727450"/>
          <p14:tracePt t="154093" x="5918200" y="3752850"/>
          <p14:tracePt t="154110" x="5918200" y="3797300"/>
          <p14:tracePt t="154127" x="5918200" y="3829050"/>
          <p14:tracePt t="154143" x="5918200" y="3860800"/>
          <p14:tracePt t="154160" x="5918200" y="3898900"/>
          <p14:tracePt t="154177" x="5918200" y="3930650"/>
          <p14:tracePt t="154193" x="5918200" y="3962400"/>
          <p14:tracePt t="154210" x="5918200" y="4000500"/>
          <p14:tracePt t="154226" x="5918200" y="4032250"/>
          <p14:tracePt t="154243" x="5924550" y="4076700"/>
          <p14:tracePt t="154260" x="5949950" y="4140200"/>
          <p14:tracePt t="154276" x="5981700" y="4235450"/>
          <p14:tracePt t="154293" x="6019800" y="4330700"/>
          <p14:tracePt t="154310" x="6064250" y="4445000"/>
          <p14:tracePt t="154326" x="6108700" y="4546600"/>
          <p14:tracePt t="154343" x="6115050" y="4591050"/>
          <p14:tracePt t="154360" x="6115050" y="4622800"/>
          <p14:tracePt t="154376" x="6115050" y="4660900"/>
          <p14:tracePt t="154393" x="6108700" y="4705350"/>
          <p14:tracePt t="154410" x="6089650" y="4743450"/>
          <p14:tracePt t="154426" x="6070600" y="4794250"/>
          <p14:tracePt t="154443" x="6057900" y="4845050"/>
          <p14:tracePt t="154460" x="6045200" y="4883150"/>
          <p14:tracePt t="154476" x="6032500" y="4902200"/>
          <p14:tracePt t="154493" x="6026150" y="4921250"/>
          <p14:tracePt t="154510" x="6026150" y="4940300"/>
          <p14:tracePt t="154526" x="6026150" y="4991100"/>
          <p14:tracePt t="154543" x="6026150" y="5016500"/>
          <p14:tracePt t="154560" x="6026150" y="5029200"/>
          <p14:tracePt t="154615" x="6032500" y="5029200"/>
          <p14:tracePt t="154623" x="6038850" y="5029200"/>
          <p14:tracePt t="154647" x="6045200" y="5022850"/>
          <p14:tracePt t="154679" x="6045200" y="5016500"/>
          <p14:tracePt t="154735" x="6045200" y="5010150"/>
          <p14:tracePt t="154799" x="6045200" y="5003800"/>
          <p14:tracePt t="154807" x="6045200" y="4997450"/>
          <p14:tracePt t="154935" x="6026150" y="5003800"/>
          <p14:tracePt t="154943" x="6013450" y="5010150"/>
          <p14:tracePt t="154950" x="5981700" y="5035550"/>
          <p14:tracePt t="154959" x="5937250" y="5060950"/>
          <p14:tracePt t="154976" x="5848350" y="5124450"/>
          <p14:tracePt t="154993" x="5759450" y="5187950"/>
          <p14:tracePt t="155010" x="5651500" y="5270500"/>
          <p14:tracePt t="155026" x="5549900" y="5359400"/>
          <p14:tracePt t="155043" x="5473700" y="5416550"/>
          <p14:tracePt t="155060" x="5435600" y="5448300"/>
          <p14:tracePt t="155076" x="5416550" y="5454650"/>
          <p14:tracePt t="155093" x="5410200" y="5461000"/>
          <p14:tracePt t="155191" x="5403850" y="5461000"/>
          <p14:tracePt t="155207" x="5403850" y="5467350"/>
          <p14:tracePt t="155215" x="5397500" y="5467350"/>
          <p14:tracePt t="155226" x="5397500" y="5473700"/>
          <p14:tracePt t="155243" x="5391150" y="5480050"/>
          <p14:tracePt t="155260" x="5378450" y="5486400"/>
          <p14:tracePt t="155276" x="5365750" y="5492750"/>
          <p14:tracePt t="155359" x="5365750" y="5499100"/>
          <p14:tracePt t="155367" x="5359400" y="5505450"/>
          <p14:tracePt t="155376" x="5353050" y="5511800"/>
          <p14:tracePt t="155393" x="5321300" y="5543550"/>
          <p14:tracePt t="155410" x="5270500" y="5600700"/>
          <p14:tracePt t="155426" x="5194300" y="5670550"/>
          <p14:tracePt t="155443" x="5086350" y="5753100"/>
          <p14:tracePt t="155460" x="4997450" y="5848350"/>
          <p14:tracePt t="155477" x="4908550" y="5943600"/>
          <p14:tracePt t="155493" x="4857750" y="5988050"/>
          <p14:tracePt t="155510" x="4826000" y="6013450"/>
          <p14:tracePt t="155526" x="4819650" y="6019800"/>
          <p14:tracePt t="155615" x="4813300" y="6019800"/>
          <p14:tracePt t="155623" x="4813300" y="6026150"/>
          <p14:tracePt t="155631" x="4806950" y="6026150"/>
          <p14:tracePt t="155643" x="4800600" y="6026150"/>
          <p14:tracePt t="155660" x="4794250" y="6026150"/>
          <p14:tracePt t="155676" x="4787900" y="6032500"/>
          <p14:tracePt t="155823" x="4781550" y="6032500"/>
          <p14:tracePt t="155831" x="4775200" y="6032500"/>
          <p14:tracePt t="155843" x="4768850" y="6032500"/>
          <p14:tracePt t="155860" x="4756150" y="6032500"/>
          <p14:tracePt t="155876" x="4718050" y="6032500"/>
          <p14:tracePt t="155893" x="4629150" y="6032500"/>
          <p14:tracePt t="155910" x="4387850" y="6032500"/>
          <p14:tracePt t="155926" x="4184650" y="6032500"/>
          <p14:tracePt t="155943" x="3994150" y="6032500"/>
          <p14:tracePt t="155960" x="3829050" y="6032500"/>
          <p14:tracePt t="155976" x="3727450" y="6032500"/>
          <p14:tracePt t="155993" x="3670300" y="6032500"/>
          <p14:tracePt t="156010" x="3651250" y="6032500"/>
          <p14:tracePt t="156026" x="3638550" y="6032500"/>
          <p14:tracePt t="156043" x="3619500" y="6032500"/>
          <p14:tracePt t="156060" x="3575050" y="6032500"/>
          <p14:tracePt t="156076" x="3530600" y="6032500"/>
          <p14:tracePt t="156093" x="3473450" y="6032500"/>
          <p14:tracePt t="156109" x="3422650" y="6032500"/>
          <p14:tracePt t="156126" x="3390900" y="6032500"/>
          <p14:tracePt t="156199" x="3384550" y="6032500"/>
          <p14:tracePt t="156223" x="3384550" y="6026150"/>
          <p14:tracePt t="156231" x="3384550" y="6019800"/>
          <p14:tracePt t="156239" x="3378200" y="6019800"/>
          <p14:tracePt t="156247" x="3378200" y="6013450"/>
          <p14:tracePt t="156263" x="3378200" y="6007100"/>
          <p14:tracePt t="156276" x="3378200" y="5994400"/>
          <p14:tracePt t="156293" x="3371850" y="5969000"/>
          <p14:tracePt t="156310" x="3371850" y="5949950"/>
          <p14:tracePt t="156326" x="3371850" y="5937250"/>
          <p14:tracePt t="156343" x="3371850" y="5918200"/>
          <p14:tracePt t="156359" x="3371850" y="5905500"/>
          <p14:tracePt t="156376" x="3371850" y="5892800"/>
          <p14:tracePt t="156393" x="3371850" y="5867400"/>
          <p14:tracePt t="156410" x="3371850" y="5842000"/>
          <p14:tracePt t="156426" x="3371850" y="5816600"/>
          <p14:tracePt t="156443" x="3371850" y="5797550"/>
          <p14:tracePt t="156460" x="3371850" y="5791200"/>
          <p14:tracePt t="156476" x="3371850" y="5772150"/>
          <p14:tracePt t="156493" x="3371850" y="5759450"/>
          <p14:tracePt t="156551" x="3365500" y="5759450"/>
          <p14:tracePt t="156559" x="3359150" y="5753100"/>
          <p14:tracePt t="156567" x="3352800" y="5753100"/>
          <p14:tracePt t="156576" x="3346450" y="5753100"/>
          <p14:tracePt t="156599" x="3340100" y="5753100"/>
          <p14:tracePt t="156610" x="3327400" y="5746750"/>
          <p14:tracePt t="156626" x="3289300" y="5734050"/>
          <p14:tracePt t="156643" x="3251200" y="5715000"/>
          <p14:tracePt t="156660" x="3219450" y="5702300"/>
          <p14:tracePt t="156676" x="3181350" y="5689600"/>
          <p14:tracePt t="156692" x="3155950" y="5676900"/>
          <p14:tracePt t="156710" x="3143250" y="5670550"/>
          <p14:tracePt t="156726" x="3130550" y="5670550"/>
          <p14:tracePt t="156743" x="3130550" y="5664200"/>
          <p14:tracePt t="156759" x="3124200" y="5664200"/>
          <p14:tracePt t="156776" x="3117850" y="5664200"/>
          <p14:tracePt t="156793" x="3105150" y="5664200"/>
          <p14:tracePt t="156826" x="3098800" y="5657850"/>
          <p14:tracePt t="156843" x="3092450" y="5657850"/>
          <p14:tracePt t="156860" x="3079750" y="5645150"/>
          <p14:tracePt t="156876" x="3073400" y="5645150"/>
          <p14:tracePt t="156911" x="3067050" y="5645150"/>
          <p14:tracePt t="156926" x="3067050" y="5638800"/>
          <p14:tracePt t="156983" x="3067050" y="5632450"/>
          <p14:tracePt t="157015" x="3067050" y="5626100"/>
          <p14:tracePt t="157127" x="3067050" y="5619750"/>
          <p14:tracePt t="157175" x="3060700" y="5619750"/>
          <p14:tracePt t="157183" x="3054350" y="5619750"/>
          <p14:tracePt t="157193" x="3054350" y="5613400"/>
          <p14:tracePt t="157210" x="3048000" y="5613400"/>
          <p14:tracePt t="157226" x="3041650" y="5607050"/>
          <p14:tracePt t="157243" x="3041650" y="5594350"/>
          <p14:tracePt t="157259" x="3035300" y="5588000"/>
          <p14:tracePt t="157276" x="3028950" y="5581650"/>
          <p14:tracePt t="157293" x="3022600" y="5568950"/>
          <p14:tracePt t="157309" x="3022600" y="5556250"/>
          <p14:tracePt t="157326" x="3016250" y="5549900"/>
          <p14:tracePt t="157407" x="3009900" y="5549900"/>
          <p14:tracePt t="157431" x="3009900" y="5543550"/>
          <p14:tracePt t="157439" x="3009900" y="5537200"/>
          <p14:tracePt t="157447" x="3003550" y="5537200"/>
          <p14:tracePt t="157459" x="2997200" y="5530850"/>
          <p14:tracePt t="157476" x="2997200" y="5524500"/>
          <p14:tracePt t="157492" x="2997200" y="5518150"/>
          <p14:tracePt t="157510" x="2997200" y="5511800"/>
          <p14:tracePt t="157526" x="2990850" y="5499100"/>
          <p14:tracePt t="157543" x="2984500" y="5499100"/>
          <p14:tracePt t="157560" x="2984500" y="5492750"/>
          <p14:tracePt t="157727" x="2984500" y="5486400"/>
          <p14:tracePt t="157735" x="2984500" y="5480050"/>
          <p14:tracePt t="157743" x="2978150" y="5480050"/>
          <p14:tracePt t="157759" x="2971800" y="5480050"/>
          <p14:tracePt t="157776" x="2965450" y="5473700"/>
          <p14:tracePt t="157792" x="2959100" y="5473700"/>
          <p14:tracePt t="157809" x="2959100" y="5467350"/>
          <p14:tracePt t="157855" x="2959100" y="5461000"/>
          <p14:tracePt t="157863" x="2959100" y="5454650"/>
          <p14:tracePt t="157887" x="2959100" y="5448300"/>
          <p14:tracePt t="158439" x="2959100" y="5441950"/>
          <p14:tracePt t="158479" x="2952750" y="5441950"/>
          <p14:tracePt t="158487" x="2946400" y="5441950"/>
          <p14:tracePt t="158495" x="2946400" y="5435600"/>
          <p14:tracePt t="158509" x="2946400" y="5429250"/>
          <p14:tracePt t="158526" x="2940050" y="5429250"/>
          <p14:tracePt t="160279" x="2940050" y="5422900"/>
          <p14:tracePt t="161928" x="2940050" y="5416550"/>
          <p14:tracePt t="161936" x="2940050" y="5410200"/>
          <p14:tracePt t="161951" x="2946400" y="5410200"/>
          <p14:tracePt t="161967" x="2952750" y="5410200"/>
          <p14:tracePt t="161984" x="2952750" y="5403850"/>
          <p14:tracePt t="161992" x="2959100" y="5403850"/>
          <p14:tracePt t="162009" x="2965450" y="5397500"/>
          <p14:tracePt t="162025" x="2978150" y="5391150"/>
          <p14:tracePt t="162042" x="2984500" y="5378450"/>
          <p14:tracePt t="162059" x="2990850" y="5372100"/>
          <p14:tracePt t="162075" x="2997200" y="5365750"/>
          <p14:tracePt t="162092" x="3009900" y="5359400"/>
          <p14:tracePt t="162109" x="3016250" y="5353050"/>
          <p14:tracePt t="162125" x="3022600" y="5353050"/>
          <p14:tracePt t="162142" x="3022600" y="5346700"/>
          <p14:tracePt t="162159" x="3028950" y="5340350"/>
          <p14:tracePt t="162175" x="3035300" y="5334000"/>
          <p14:tracePt t="162192" x="3048000" y="5327650"/>
          <p14:tracePt t="162209" x="3048000" y="5321300"/>
          <p14:tracePt t="162225" x="3054350" y="5314950"/>
          <p14:tracePt t="162242" x="3054350" y="5308600"/>
          <p14:tracePt t="162599" x="3060700" y="5308600"/>
          <p14:tracePt t="162759" x="3060700" y="5302250"/>
          <p14:tracePt t="162999" x="3067050" y="5302250"/>
          <p14:tracePt t="163007" x="3067050" y="5295900"/>
          <p14:tracePt t="163015" x="3067050" y="5289550"/>
          <p14:tracePt t="163025" x="3073400" y="5289550"/>
          <p14:tracePt t="163042" x="3073400" y="5283200"/>
          <p14:tracePt t="163059" x="3079750" y="5276850"/>
          <p14:tracePt t="163075" x="3079750" y="5270500"/>
          <p14:tracePt t="164511" x="3086100" y="5270500"/>
          <p14:tracePt t="164519" x="3086100" y="5264150"/>
          <p14:tracePt t="164527" x="3092450" y="5264150"/>
          <p14:tracePt t="164542" x="3092450" y="5257800"/>
          <p14:tracePt t="164559" x="3105150" y="5251450"/>
          <p14:tracePt t="164575" x="3111500" y="5238750"/>
          <p14:tracePt t="164592" x="3124200" y="5238750"/>
          <p14:tracePt t="164609" x="3136900" y="5226050"/>
          <p14:tracePt t="164625" x="3149600" y="5213350"/>
          <p14:tracePt t="164642" x="3168650" y="5194300"/>
          <p14:tracePt t="164659" x="3194050" y="5168900"/>
          <p14:tracePt t="164675" x="3213100" y="5143500"/>
          <p14:tracePt t="164692" x="3238500" y="5118100"/>
          <p14:tracePt t="164709" x="3276600" y="5073650"/>
          <p14:tracePt t="164725" x="3314700" y="5016500"/>
          <p14:tracePt t="164742" x="3378200" y="4927600"/>
          <p14:tracePt t="164758" x="3467100" y="4794250"/>
          <p14:tracePt t="164775" x="3511550" y="4686300"/>
          <p14:tracePt t="164791" x="3556000" y="4559300"/>
          <p14:tracePt t="164808" x="3619500" y="4425950"/>
          <p14:tracePt t="164825" x="3663950" y="4298950"/>
          <p14:tracePt t="164841" x="3689350" y="4203700"/>
          <p14:tracePt t="164858" x="3714750" y="4133850"/>
          <p14:tracePt t="164875" x="3752850" y="4044950"/>
          <p14:tracePt t="164892" x="3797300" y="3949700"/>
          <p14:tracePt t="164908" x="3841750" y="3848100"/>
          <p14:tracePt t="164925" x="3892550" y="3759200"/>
          <p14:tracePt t="164942" x="3937000" y="3670300"/>
          <p14:tracePt t="164958" x="3962400" y="3549650"/>
          <p14:tracePt t="164975" x="3968750" y="3454400"/>
          <p14:tracePt t="164991" x="3975100" y="3384550"/>
          <p14:tracePt t="165008" x="3975100" y="3346450"/>
          <p14:tracePt t="165025" x="3975100" y="3314700"/>
          <p14:tracePt t="165042" x="3975100" y="3276600"/>
          <p14:tracePt t="165058" x="3975100" y="3238500"/>
          <p14:tracePt t="165075" x="3975100" y="3187700"/>
          <p14:tracePt t="165092" x="3975100" y="3130550"/>
          <p14:tracePt t="165109" x="3975100" y="3067050"/>
          <p14:tracePt t="165125" x="3968750" y="2984500"/>
          <p14:tracePt t="165142" x="3943350" y="2876550"/>
          <p14:tracePt t="165158" x="3924300" y="2755900"/>
          <p14:tracePt t="165175" x="3911600" y="2711450"/>
          <p14:tracePt t="165191" x="3898900" y="2692400"/>
          <p14:tracePt t="165208" x="3892550" y="2673350"/>
          <p14:tracePt t="165225" x="3886200" y="2667000"/>
          <p14:tracePt t="165242" x="3873500" y="2654300"/>
          <p14:tracePt t="165258" x="3873500" y="2641600"/>
          <p14:tracePt t="165275" x="3860800" y="2635250"/>
          <p14:tracePt t="165292" x="3841750" y="2616200"/>
          <p14:tracePt t="165308" x="3822700" y="2578100"/>
          <p14:tracePt t="165325" x="3810000" y="2552700"/>
          <p14:tracePt t="165342" x="3797300" y="2527300"/>
          <p14:tracePt t="165344" x="3790950" y="2514600"/>
          <p14:tracePt t="165359" x="3784600" y="2501900"/>
          <p14:tracePt t="165375" x="3778250" y="2501900"/>
          <p14:tracePt t="165463" x="3778250" y="2495550"/>
          <p14:tracePt t="165479" x="3778250" y="2489200"/>
          <p14:tracePt t="165495" x="3784600" y="2489200"/>
          <p14:tracePt t="165503" x="3784600" y="2482850"/>
          <p14:tracePt t="165510" x="3784600" y="2476500"/>
          <p14:tracePt t="165525" x="3784600" y="2470150"/>
          <p14:tracePt t="165542" x="3797300" y="2451100"/>
          <p14:tracePt t="165558" x="3867150" y="2393950"/>
          <p14:tracePt t="165575" x="3930650" y="2336800"/>
          <p14:tracePt t="165592" x="4013200" y="2260600"/>
          <p14:tracePt t="165608" x="4114800" y="2190750"/>
          <p14:tracePt t="165625" x="4197350" y="2108200"/>
          <p14:tracePt t="165642" x="4279900" y="2025650"/>
          <p14:tracePt t="165658" x="4362450" y="1930400"/>
          <p14:tracePt t="165675" x="4438650" y="1841500"/>
          <p14:tracePt t="165691" x="4502150" y="1758950"/>
          <p14:tracePt t="165708" x="4559300" y="1695450"/>
          <p14:tracePt t="165725" x="4603750" y="1651000"/>
          <p14:tracePt t="165742" x="4635500" y="1612900"/>
          <p14:tracePt t="165758" x="4667250" y="1587500"/>
          <p14:tracePt t="165775" x="4686300" y="1574800"/>
          <p14:tracePt t="165791" x="4718050" y="1568450"/>
          <p14:tracePt t="165808" x="4756150" y="1555750"/>
          <p14:tracePt t="165826" x="4813300" y="1543050"/>
          <p14:tracePt t="165842" x="4895850" y="1524000"/>
          <p14:tracePt t="165858" x="5003800" y="1511300"/>
          <p14:tracePt t="165875" x="5118100" y="1511300"/>
          <p14:tracePt t="165892" x="5219700" y="1498600"/>
          <p14:tracePt t="165908" x="5327650" y="1498600"/>
          <p14:tracePt t="165925" x="5429250" y="1498600"/>
          <p14:tracePt t="165941" x="5518150" y="1498600"/>
          <p14:tracePt t="165958" x="5619750" y="1517650"/>
          <p14:tracePt t="165975" x="5676900" y="1530350"/>
          <p14:tracePt t="165992" x="5740400" y="1562100"/>
          <p14:tracePt t="166008" x="5816600" y="1593850"/>
          <p14:tracePt t="166025" x="5930900" y="1651000"/>
          <p14:tracePt t="166042" x="6051550" y="1720850"/>
          <p14:tracePt t="166058" x="6203950" y="1790700"/>
          <p14:tracePt t="166075" x="6330950" y="1854200"/>
          <p14:tracePt t="166092" x="6394450" y="1905000"/>
          <p14:tracePt t="166109" x="6432550" y="1936750"/>
          <p14:tracePt t="166125" x="6451600" y="1955800"/>
          <p14:tracePt t="166142" x="6451600" y="1962150"/>
          <p14:tracePt t="166158" x="6451600" y="1993900"/>
          <p14:tracePt t="166175" x="6451600" y="2019300"/>
          <p14:tracePt t="166191" x="6451600" y="2063750"/>
          <p14:tracePt t="166208" x="6451600" y="2120900"/>
          <p14:tracePt t="166225" x="6451600" y="2190750"/>
          <p14:tracePt t="166242" x="6445250" y="2260600"/>
          <p14:tracePt t="166258" x="6445250" y="2324100"/>
          <p14:tracePt t="166275" x="6445250" y="2374900"/>
          <p14:tracePt t="166291" x="6445250" y="2413000"/>
          <p14:tracePt t="166308" x="6445250" y="2457450"/>
          <p14:tracePt t="166325" x="6445250" y="2489200"/>
          <p14:tracePt t="166342" x="6445250" y="2520950"/>
          <p14:tracePt t="166344" x="6438900" y="2540000"/>
          <p14:tracePt t="166359" x="6419850" y="2590800"/>
          <p14:tracePt t="166375" x="6381750" y="2647950"/>
          <p14:tracePt t="166391" x="6343650" y="2698750"/>
          <p14:tracePt t="166408" x="6292850" y="2755900"/>
          <p14:tracePt t="166425" x="6242050" y="2800350"/>
          <p14:tracePt t="166441" x="6184900" y="2838450"/>
          <p14:tracePt t="166458" x="6146800" y="2857500"/>
          <p14:tracePt t="166475" x="6108700" y="2882900"/>
          <p14:tracePt t="166491" x="6070600" y="2895600"/>
          <p14:tracePt t="166508" x="6007100" y="2914650"/>
          <p14:tracePt t="166525" x="5911850" y="2927350"/>
          <p14:tracePt t="166541" x="5784850" y="2946400"/>
          <p14:tracePt t="166559" x="5499100" y="2965450"/>
          <p14:tracePt t="166575" x="5321300" y="2971800"/>
          <p14:tracePt t="166591" x="5168900" y="2971800"/>
          <p14:tracePt t="166608" x="5054600" y="2971800"/>
          <p14:tracePt t="166625" x="4984750" y="2971800"/>
          <p14:tracePt t="166641" x="4946650" y="2971800"/>
          <p14:tracePt t="166658" x="4902200" y="2971800"/>
          <p14:tracePt t="166675" x="4832350" y="2952750"/>
          <p14:tracePt t="166691" x="4699000" y="2927350"/>
          <p14:tracePt t="166708" x="4514850" y="2876550"/>
          <p14:tracePt t="166725" x="4298950" y="2832100"/>
          <p14:tracePt t="166741" x="4089400" y="2794000"/>
          <p14:tracePt t="166758" x="3873500" y="2762250"/>
          <p14:tracePt t="166775" x="3810000" y="2762250"/>
          <p14:tracePt t="166791" x="3797300" y="2762250"/>
          <p14:tracePt t="166825" x="3790950" y="2762250"/>
          <p14:tracePt t="166847" x="3784600" y="2762250"/>
          <p14:tracePt t="166879" x="3778250" y="2762250"/>
          <p14:tracePt t="166887" x="3771900" y="2768600"/>
          <p14:tracePt t="166911" x="3765550" y="2768600"/>
          <p14:tracePt t="166935" x="3765550" y="2774950"/>
          <p14:tracePt t="167047" x="3765550" y="2781300"/>
          <p14:tracePt t="167071" x="3765550" y="2787650"/>
          <p14:tracePt t="167079" x="3765550" y="2794000"/>
          <p14:tracePt t="167119" x="3765550" y="2800350"/>
          <p14:tracePt t="167127" x="3771900" y="2800350"/>
          <p14:tracePt t="167135" x="3778250" y="2800350"/>
          <p14:tracePt t="167143" x="3778250" y="2806700"/>
          <p14:tracePt t="167159" x="3790950" y="2819400"/>
          <p14:tracePt t="167175" x="3816350" y="2832100"/>
          <p14:tracePt t="167191" x="3841750" y="2844800"/>
          <p14:tracePt t="167208" x="3867150" y="2857500"/>
          <p14:tracePt t="167225" x="3892550" y="2870200"/>
          <p14:tracePt t="167241" x="3917950" y="2889250"/>
          <p14:tracePt t="167258" x="3937000" y="2908300"/>
          <p14:tracePt t="167275" x="3956050" y="2927350"/>
          <p14:tracePt t="167291" x="3968750" y="2952750"/>
          <p14:tracePt t="167308" x="3975100" y="2997200"/>
          <p14:tracePt t="167325" x="3981450" y="3028950"/>
          <p14:tracePt t="167341" x="3981450" y="3073400"/>
          <p14:tracePt t="167344" x="3981450" y="3098800"/>
          <p14:tracePt t="167360" x="3981450" y="3155950"/>
          <p14:tracePt t="167375" x="3981450" y="3200400"/>
          <p14:tracePt t="167391" x="3981450" y="3257550"/>
          <p14:tracePt t="167408" x="3981450" y="3314700"/>
          <p14:tracePt t="167425" x="3975100" y="3384550"/>
          <p14:tracePt t="167441" x="3937000" y="3473450"/>
          <p14:tracePt t="167458" x="3905250" y="3556000"/>
          <p14:tracePt t="167475" x="3860800" y="3670300"/>
          <p14:tracePt t="167491" x="3790950" y="3803650"/>
          <p14:tracePt t="167508" x="3708400" y="3956050"/>
          <p14:tracePt t="167525" x="3619500" y="4095750"/>
          <p14:tracePt t="167541" x="3556000" y="4210050"/>
          <p14:tracePt t="167558" x="3486150" y="4305300"/>
          <p14:tracePt t="167575" x="3479800" y="4324350"/>
          <p14:tracePt t="167735" x="3479800" y="4330700"/>
          <p14:tracePt t="167743" x="3473450" y="4330700"/>
          <p14:tracePt t="167911" x="3473450" y="4337050"/>
          <p14:tracePt t="167927" x="3473450" y="4343400"/>
          <p14:tracePt t="167936" x="3473450" y="4349750"/>
          <p14:tracePt t="167951" x="3473450" y="4356100"/>
          <p14:tracePt t="167959" x="3473450" y="4362450"/>
          <p14:tracePt t="168071" x="3473450" y="4368800"/>
          <p14:tracePt t="168096" x="3486150" y="4375150"/>
          <p14:tracePt t="168103" x="3511550" y="4375150"/>
          <p14:tracePt t="168111" x="3530600" y="4381500"/>
          <p14:tracePt t="168125" x="3543300" y="4381500"/>
          <p14:tracePt t="168141" x="3562350" y="4387850"/>
          <p14:tracePt t="168158" x="3575050" y="4387850"/>
          <p14:tracePt t="168174" x="3587750" y="4387850"/>
          <p14:tracePt t="168191" x="3600450" y="4387850"/>
          <p14:tracePt t="168208" x="3606800" y="4387850"/>
          <p14:tracePt t="168225" x="3619500" y="4381500"/>
          <p14:tracePt t="168241" x="3657600" y="4362450"/>
          <p14:tracePt t="168258" x="3759200" y="4298950"/>
          <p14:tracePt t="168275" x="3835400" y="4248150"/>
          <p14:tracePt t="168291" x="3848100" y="4235450"/>
          <p14:tracePt t="176928" x="3848100" y="4229100"/>
          <p14:tracePt t="176936" x="3848100" y="4222750"/>
          <p14:tracePt t="176943" x="3848100" y="4216400"/>
          <p14:tracePt t="176957" x="3854450" y="4210050"/>
          <p14:tracePt t="176974" x="3873500" y="4165600"/>
          <p14:tracePt t="176990" x="3943350" y="4057650"/>
          <p14:tracePt t="177007" x="3975100" y="4006850"/>
          <p14:tracePt t="177024" x="3994150" y="3968750"/>
          <p14:tracePt t="177040" x="4006850" y="3949700"/>
          <p14:tracePt t="177057" x="4013200" y="3949700"/>
          <p14:tracePt t="177135" x="4013200" y="3943350"/>
          <p14:tracePt t="177335" x="4019550" y="3943350"/>
          <p14:tracePt t="177343" x="4019550" y="3937000"/>
          <p14:tracePt t="177351" x="4025900" y="3937000"/>
          <p14:tracePt t="177367" x="4025900" y="3930650"/>
          <p14:tracePt t="177375" x="4032250" y="3930650"/>
          <p14:tracePt t="177390" x="4038600" y="3917950"/>
          <p14:tracePt t="177407" x="4051300" y="3917950"/>
          <p14:tracePt t="177423" x="4051300" y="3911600"/>
          <p14:tracePt t="177440" x="4064000" y="3911600"/>
          <p14:tracePt t="177456" x="4070350" y="3911600"/>
          <p14:tracePt t="177591" x="4076700" y="3911600"/>
          <p14:tracePt t="177599" x="4083050" y="3911600"/>
          <p14:tracePt t="178430" x="4089400" y="3911600"/>
          <p14:tracePt t="178439" x="4095750" y="3911600"/>
          <p14:tracePt t="178447" x="4114800" y="3911600"/>
          <p14:tracePt t="178457" x="4152900" y="3911600"/>
          <p14:tracePt t="178473" x="4324350" y="3930650"/>
          <p14:tracePt t="178490" x="4552950" y="3968750"/>
          <p14:tracePt t="178507" x="4838700" y="4006850"/>
          <p14:tracePt t="178523" x="5099050" y="4051300"/>
          <p14:tracePt t="178540" x="5308600" y="4076700"/>
          <p14:tracePt t="178557" x="5429250" y="4114800"/>
          <p14:tracePt t="178573" x="5480050" y="4140200"/>
          <p14:tracePt t="178590" x="5518150" y="4165600"/>
          <p14:tracePt t="178607" x="5568950" y="4203700"/>
          <p14:tracePt t="178623" x="5683250" y="4286250"/>
          <p14:tracePt t="178640" x="5835650" y="4387850"/>
          <p14:tracePt t="178657" x="6000750" y="4502150"/>
          <p14:tracePt t="178673" x="6146800" y="4622800"/>
          <p14:tracePt t="178690" x="6261100" y="4711700"/>
          <p14:tracePt t="178707" x="6311900" y="4756150"/>
          <p14:tracePt t="178723" x="6343650" y="4775200"/>
          <p14:tracePt t="178740" x="6350000" y="4781550"/>
          <p14:tracePt t="178757" x="6350000" y="4794250"/>
          <p14:tracePt t="178773" x="6350000" y="4800600"/>
          <p14:tracePt t="178790" x="6356350" y="4819650"/>
          <p14:tracePt t="178807" x="6356350" y="4832350"/>
          <p14:tracePt t="178823" x="6362700" y="4851400"/>
          <p14:tracePt t="178840" x="6375400" y="4870450"/>
          <p14:tracePt t="178857" x="6381750" y="4883150"/>
          <p14:tracePt t="178873" x="6394450" y="4895850"/>
          <p14:tracePt t="178890" x="6400800" y="4895850"/>
          <p14:tracePt t="178907" x="6407150" y="4895850"/>
          <p14:tracePt t="178923" x="6413500" y="4883150"/>
          <p14:tracePt t="178940" x="6413500" y="4870450"/>
          <p14:tracePt t="178957" x="6413500" y="4857750"/>
          <p14:tracePt t="178973" x="6413500" y="4838700"/>
          <p14:tracePt t="178990" x="6413500" y="4826000"/>
          <p14:tracePt t="179007" x="6400800" y="4819650"/>
          <p14:tracePt t="179023" x="6381750" y="4806950"/>
          <p14:tracePt t="179040" x="6350000" y="4781550"/>
          <p14:tracePt t="179057" x="6280150" y="4749800"/>
          <p14:tracePt t="179073" x="6216650" y="4705350"/>
          <p14:tracePt t="179090" x="6153150" y="4686300"/>
          <p14:tracePt t="179107" x="6102350" y="4660900"/>
          <p14:tracePt t="179123" x="6083300" y="4648200"/>
          <p14:tracePt t="179140" x="6076950" y="4648200"/>
          <p14:tracePt t="179175" x="6070600" y="4648200"/>
          <p14:tracePt t="179191" x="6064250" y="4648200"/>
          <p14:tracePt t="179207" x="6057900" y="4648200"/>
          <p14:tracePt t="179224" x="6051550" y="4648200"/>
          <p14:tracePt t="179240" x="6038850" y="4648200"/>
          <p14:tracePt t="179257" x="6026150" y="4648200"/>
          <p14:tracePt t="179273" x="6013450" y="4654550"/>
          <p14:tracePt t="179290" x="6007100" y="4654550"/>
          <p14:tracePt t="179307" x="5994400" y="4660900"/>
          <p14:tracePt t="179323" x="5988050" y="4667250"/>
          <p14:tracePt t="179340" x="5975350" y="4667250"/>
          <p14:tracePt t="179358" x="5956300" y="4673600"/>
          <p14:tracePt t="179373" x="5930900" y="4686300"/>
          <p14:tracePt t="179390" x="5886450" y="4711700"/>
          <p14:tracePt t="179407" x="5873750" y="4718050"/>
          <p14:tracePt t="179423" x="5861050" y="4730750"/>
          <p14:tracePt t="179440" x="5854700" y="4743450"/>
          <p14:tracePt t="179457" x="5848350" y="4756150"/>
          <p14:tracePt t="179473" x="5848350" y="4775200"/>
          <p14:tracePt t="179490" x="5848350" y="4794250"/>
          <p14:tracePt t="179506" x="5848350" y="4819650"/>
          <p14:tracePt t="179523" x="5848350" y="4845050"/>
          <p14:tracePt t="179540" x="5848350" y="4864100"/>
          <p14:tracePt t="179557" x="5848350" y="4883150"/>
          <p14:tracePt t="179573" x="5848350" y="4895850"/>
          <p14:tracePt t="179590" x="5848350" y="4914900"/>
          <p14:tracePt t="179607" x="5848350" y="4940300"/>
          <p14:tracePt t="179623" x="5848350" y="4959350"/>
          <p14:tracePt t="179640" x="5848350" y="4972050"/>
          <p14:tracePt t="179656" x="5848350" y="4984750"/>
          <p14:tracePt t="179673" x="5848350" y="5003800"/>
          <p14:tracePt t="179690" x="5848350" y="5016500"/>
          <p14:tracePt t="179707" x="5854700" y="5029200"/>
          <p14:tracePt t="179723" x="5861050" y="5041900"/>
          <p14:tracePt t="179740" x="5867400" y="5060950"/>
          <p14:tracePt t="179756" x="5873750" y="5073650"/>
          <p14:tracePt t="179773" x="5880100" y="5092700"/>
          <p14:tracePt t="179790" x="5899150" y="5118100"/>
          <p14:tracePt t="179806" x="5911850" y="5124450"/>
          <p14:tracePt t="179823" x="5918200" y="5143500"/>
          <p14:tracePt t="179840" x="5937250" y="5156200"/>
          <p14:tracePt t="179856" x="5949950" y="5162550"/>
          <p14:tracePt t="179873" x="5956300" y="5168900"/>
          <p14:tracePt t="179890" x="5962650" y="5181600"/>
          <p14:tracePt t="179906" x="5975350" y="5187950"/>
          <p14:tracePt t="179923" x="5988050" y="5200650"/>
          <p14:tracePt t="179940" x="6007100" y="5207000"/>
          <p14:tracePt t="179956" x="6032500" y="5219700"/>
          <p14:tracePt t="179973" x="6051550" y="5232400"/>
          <p14:tracePt t="179990" x="6070600" y="5238750"/>
          <p14:tracePt t="180006" x="6134100" y="5264150"/>
          <p14:tracePt t="180023" x="6216650" y="5276850"/>
          <p14:tracePt t="180040" x="6299200" y="5289550"/>
          <p14:tracePt t="180056" x="6362700" y="5289550"/>
          <p14:tracePt t="180073" x="6413500" y="5270500"/>
          <p14:tracePt t="180091" x="6445250" y="5245100"/>
          <p14:tracePt t="180107" x="6464300" y="5207000"/>
          <p14:tracePt t="180123" x="6477000" y="5175250"/>
          <p14:tracePt t="180140" x="6483350" y="5143500"/>
          <p14:tracePt t="180157" x="6489700" y="5111750"/>
          <p14:tracePt t="180173" x="6489700" y="5073650"/>
          <p14:tracePt t="180190" x="6489700" y="4997450"/>
          <p14:tracePt t="180207" x="6489700" y="4953000"/>
          <p14:tracePt t="180223" x="6489700" y="4902200"/>
          <p14:tracePt t="180240" x="6489700" y="4851400"/>
          <p14:tracePt t="180256" x="6483350" y="4813300"/>
          <p14:tracePt t="180273" x="6483350" y="4768850"/>
          <p14:tracePt t="180290" x="6470650" y="4737100"/>
          <p14:tracePt t="180307" x="6457950" y="4705350"/>
          <p14:tracePt t="180323" x="6426200" y="4673600"/>
          <p14:tracePt t="180340" x="6394450" y="4648200"/>
          <p14:tracePt t="180358" x="6311900" y="4591050"/>
          <p14:tracePt t="180373" x="6267450" y="4578350"/>
          <p14:tracePt t="180390" x="6134100" y="4514850"/>
          <p14:tracePt t="180407" x="6064250" y="4489450"/>
          <p14:tracePt t="180423" x="6032500" y="4483100"/>
          <p14:tracePt t="180440" x="6019800" y="4483100"/>
          <p14:tracePt t="180456" x="6007100" y="4483100"/>
          <p14:tracePt t="180473" x="5994400" y="4483100"/>
          <p14:tracePt t="180490" x="5969000" y="4489450"/>
          <p14:tracePt t="180507" x="5937250" y="4514850"/>
          <p14:tracePt t="180523" x="5905500" y="4527550"/>
          <p14:tracePt t="180540" x="5886450" y="4533900"/>
          <p14:tracePt t="180556" x="5873750" y="4533900"/>
          <p14:tracePt t="180573" x="5867400" y="4533900"/>
          <p14:tracePt t="180606" x="5861050" y="4533900"/>
          <p14:tracePt t="180623" x="5854700" y="4540250"/>
          <p14:tracePt t="180640" x="5842000" y="4540250"/>
          <p14:tracePt t="180656" x="5842000" y="4552950"/>
          <p14:tracePt t="180673" x="5835650" y="4559300"/>
          <p14:tracePt t="180690" x="5829300" y="4578350"/>
          <p14:tracePt t="180706" x="5822950" y="4597400"/>
          <p14:tracePt t="180723" x="5803900" y="4635500"/>
          <p14:tracePt t="180740" x="5803900" y="4667250"/>
          <p14:tracePt t="180756" x="5797550" y="4699000"/>
          <p14:tracePt t="180773" x="5791200" y="4743450"/>
          <p14:tracePt t="180790" x="5784850" y="4775200"/>
          <p14:tracePt t="180806" x="5772150" y="4819650"/>
          <p14:tracePt t="180823" x="5765800" y="4845050"/>
          <p14:tracePt t="180840" x="5753100" y="4870450"/>
          <p14:tracePt t="180857" x="5740400" y="4889500"/>
          <p14:tracePt t="180873" x="5740400" y="4908550"/>
          <p14:tracePt t="180890" x="5734050" y="4914900"/>
          <p14:tracePt t="180906" x="5734050" y="4927600"/>
          <p14:tracePt t="180923" x="5727700" y="4940300"/>
          <p14:tracePt t="180940" x="5727700" y="4953000"/>
          <p14:tracePt t="180956" x="5727700" y="4959350"/>
          <p14:tracePt t="180973" x="5727700" y="4972050"/>
          <p14:tracePt t="180990" x="5727700" y="4991100"/>
          <p14:tracePt t="181006" x="5727700" y="5003800"/>
          <p14:tracePt t="181023" x="5727700" y="5022850"/>
          <p14:tracePt t="181040" x="5727700" y="5035550"/>
          <p14:tracePt t="181056" x="5727700" y="5041900"/>
          <p14:tracePt t="181073" x="5727700" y="5048250"/>
          <p14:tracePt t="181090" x="5734050" y="5054600"/>
          <p14:tracePt t="181106" x="5740400" y="5067300"/>
          <p14:tracePt t="181123" x="5740400" y="5073650"/>
          <p14:tracePt t="181140" x="5746750" y="5086350"/>
          <p14:tracePt t="181263" x="5746750" y="5092700"/>
          <p14:tracePt t="181279" x="5753100" y="5092700"/>
          <p14:tracePt t="181295" x="5753100" y="5099050"/>
          <p14:tracePt t="181311" x="5759450" y="5105400"/>
          <p14:tracePt t="181327" x="5765800" y="5105400"/>
          <p14:tracePt t="181335" x="5765800" y="5111750"/>
          <p14:tracePt t="181343" x="5765800" y="5118100"/>
          <p14:tracePt t="181356" x="5772150" y="5118100"/>
          <p14:tracePt t="181373" x="5778500" y="5124450"/>
          <p14:tracePt t="181390" x="5791200" y="5137150"/>
          <p14:tracePt t="181406" x="5810250" y="5156200"/>
          <p14:tracePt t="181423" x="5829300" y="5168900"/>
          <p14:tracePt t="181440" x="5848350" y="5175250"/>
          <p14:tracePt t="181456" x="5873750" y="5187950"/>
          <p14:tracePt t="181473" x="5886450" y="5194300"/>
          <p14:tracePt t="181490" x="5892800" y="5200650"/>
          <p14:tracePt t="181506" x="5905500" y="5207000"/>
          <p14:tracePt t="181523" x="5918200" y="5207000"/>
          <p14:tracePt t="181540" x="5924550" y="5213350"/>
          <p14:tracePt t="181556" x="5937250" y="5219700"/>
          <p14:tracePt t="181573" x="5943600" y="5219700"/>
          <p14:tracePt t="181590" x="5949950" y="5226050"/>
          <p14:tracePt t="181606" x="5962650" y="5232400"/>
          <p14:tracePt t="181623" x="5975350" y="5238750"/>
          <p14:tracePt t="181639" x="5994400" y="5251450"/>
          <p14:tracePt t="181656" x="6007100" y="5251450"/>
          <p14:tracePt t="181673" x="6013450" y="5251450"/>
          <p14:tracePt t="181690" x="6026150" y="5251450"/>
          <p14:tracePt t="181706" x="6032500" y="5257800"/>
          <p14:tracePt t="181723" x="6038850" y="5264150"/>
          <p14:tracePt t="181740" x="6045200" y="5270500"/>
          <p14:tracePt t="181756" x="6045200" y="5276850"/>
          <p14:tracePt t="181773" x="6057900" y="5276850"/>
          <p14:tracePt t="181806" x="6070600" y="5283200"/>
          <p14:tracePt t="181863" x="6070600" y="5289550"/>
          <p14:tracePt t="181870" x="6076950" y="5289550"/>
          <p14:tracePt t="182064" x="6076950" y="5295900"/>
          <p14:tracePt t="182079" x="6076950" y="5302250"/>
          <p14:tracePt t="182088" x="6064250" y="5308600"/>
          <p14:tracePt t="182095" x="6051550" y="5321300"/>
          <p14:tracePt t="182106" x="6038850" y="5334000"/>
          <p14:tracePt t="182123" x="6000750" y="5372100"/>
          <p14:tracePt t="182140" x="5975350" y="5397500"/>
          <p14:tracePt t="182156" x="5956300" y="5422900"/>
          <p14:tracePt t="182173" x="5930900" y="5454650"/>
          <p14:tracePt t="182189" x="5924550" y="5467350"/>
          <p14:tracePt t="182206" x="5905500" y="5486400"/>
          <p14:tracePt t="182223" x="5880100" y="5505450"/>
          <p14:tracePt t="182239" x="5854700" y="5518150"/>
          <p14:tracePt t="182256" x="5822950" y="5537200"/>
          <p14:tracePt t="182273" x="5784850" y="5549900"/>
          <p14:tracePt t="182290" x="5746750" y="5581650"/>
          <p14:tracePt t="182306" x="5708650" y="5600700"/>
          <p14:tracePt t="182323" x="5689600" y="5607050"/>
          <p14:tracePt t="182340" x="5670550" y="5613400"/>
          <p14:tracePt t="182357" x="5664200" y="5619750"/>
          <p14:tracePt t="182373" x="5638800" y="5626100"/>
          <p14:tracePt t="182390" x="5613400" y="5638800"/>
          <p14:tracePt t="182406" x="5568950" y="5645150"/>
          <p14:tracePt t="182423" x="5537200" y="5651500"/>
          <p14:tracePt t="182439" x="5505450" y="5664200"/>
          <p14:tracePt t="182456" x="5492750" y="5664200"/>
          <p14:tracePt t="182473" x="5473700" y="5670550"/>
          <p14:tracePt t="182490" x="5467350" y="5670550"/>
          <p14:tracePt t="182671" x="5461000" y="5676900"/>
          <p14:tracePt t="182679" x="5461000" y="5683250"/>
          <p14:tracePt t="182690" x="5461000" y="5689600"/>
          <p14:tracePt t="182706" x="5454650" y="5695950"/>
          <p14:tracePt t="182723" x="5454650" y="5708650"/>
          <p14:tracePt t="182740" x="5448300" y="5721350"/>
          <p14:tracePt t="182756" x="5435600" y="5734050"/>
          <p14:tracePt t="182773" x="5416550" y="5765800"/>
          <p14:tracePt t="182790" x="5403850" y="5797550"/>
          <p14:tracePt t="182806" x="5365750" y="5835650"/>
          <p14:tracePt t="182823" x="5334000" y="5854700"/>
          <p14:tracePt t="182840" x="5295900" y="5886450"/>
          <p14:tracePt t="182856" x="5264150" y="5905500"/>
          <p14:tracePt t="182873" x="5238750" y="5918200"/>
          <p14:tracePt t="182890" x="5213350" y="5930900"/>
          <p14:tracePt t="182906" x="5175250" y="5949950"/>
          <p14:tracePt t="182923" x="5143500" y="5969000"/>
          <p14:tracePt t="182940" x="5118100" y="5981700"/>
          <p14:tracePt t="182956" x="5105400" y="5988050"/>
          <p14:tracePt t="182973" x="5099050" y="6000750"/>
          <p14:tracePt t="182989" x="5099050" y="6007100"/>
          <p14:tracePt t="183006" x="5086350" y="6013450"/>
          <p14:tracePt t="183023" x="5073650" y="6019800"/>
          <p14:tracePt t="183039" x="5067300" y="6019800"/>
          <p14:tracePt t="183056" x="5060950" y="6019800"/>
          <p14:tracePt t="183073" x="5060950" y="6026150"/>
          <p14:tracePt t="183106" x="5060950" y="6032500"/>
          <p14:tracePt t="183123" x="5054600" y="6032500"/>
          <p14:tracePt t="183139" x="5054600" y="6038850"/>
          <p14:tracePt t="183156" x="5054600" y="6051550"/>
          <p14:tracePt t="183173" x="5054600" y="6057900"/>
          <p14:tracePt t="183190" x="5054600" y="6070600"/>
          <p14:tracePt t="183206" x="5054600" y="6089650"/>
          <p14:tracePt t="183223" x="5054600" y="6096000"/>
          <p14:tracePt t="183239" x="5054600" y="6108700"/>
          <p14:tracePt t="183256" x="5054600" y="6115050"/>
          <p14:tracePt t="183289" x="5048250" y="6115050"/>
          <p14:tracePt t="183335" x="5041900" y="6115050"/>
          <p14:tracePt t="183367" x="5035550" y="6115050"/>
          <p14:tracePt t="183383" x="5029200" y="6115050"/>
          <p14:tracePt t="183391" x="5022850" y="6115050"/>
          <p14:tracePt t="183487" x="5016500" y="6115050"/>
          <p14:tracePt t="183687" x="5010150" y="6115050"/>
          <p14:tracePt t="183735" x="5003800" y="6115050"/>
          <p14:tracePt t="183743" x="4997450" y="6115050"/>
          <p14:tracePt t="183783" x="4991100" y="6115050"/>
          <p14:tracePt t="183887" x="4984750" y="6115050"/>
          <p14:tracePt t="184239" x="4978400" y="6115050"/>
          <p14:tracePt t="184247" x="4972050" y="6115050"/>
          <p14:tracePt t="184311" x="4965700" y="6115050"/>
          <p14:tracePt t="184439" x="4959350" y="6115050"/>
          <p14:tracePt t="184447" x="4953000" y="6115050"/>
          <p14:tracePt t="184456" x="4946650" y="6115050"/>
          <p14:tracePt t="184479" x="4940300" y="6115050"/>
          <p14:tracePt t="184568" x="4933950" y="6115050"/>
          <p14:tracePt t="184815" x="4927600" y="6115050"/>
          <p14:tracePt t="184831" x="4921250" y="6115050"/>
          <p14:tracePt t="184840" x="4914900" y="6115050"/>
          <p14:tracePt t="185135" x="4908550" y="6115050"/>
          <p14:tracePt t="185143" x="4908550" y="6121400"/>
          <p14:tracePt t="185151" x="4902200" y="6121400"/>
          <p14:tracePt t="185159" x="4895850" y="6121400"/>
          <p14:tracePt t="185172" x="4895850" y="6127750"/>
          <p14:tracePt t="185189" x="4883150" y="6134100"/>
          <p14:tracePt t="185206" x="4876800" y="6146800"/>
          <p14:tracePt t="185447" x="4870450" y="6146800"/>
          <p14:tracePt t="185455" x="4864100" y="6146800"/>
          <p14:tracePt t="185863" x="4864100" y="6140450"/>
          <p14:tracePt t="185887" x="4864100" y="6134100"/>
          <p14:tracePt t="185895" x="4870450" y="6134100"/>
          <p14:tracePt t="185906" x="4870450" y="6127750"/>
          <p14:tracePt t="185922" x="4883150" y="6115050"/>
          <p14:tracePt t="185939" x="4908550" y="6108700"/>
          <p14:tracePt t="185956" x="4921250" y="6096000"/>
          <p14:tracePt t="186168" x="4927600" y="6096000"/>
          <p14:tracePt t="186175" x="4933950" y="6096000"/>
          <p14:tracePt t="186215" x="4940300" y="6096000"/>
          <p14:tracePt t="186247" x="4946650" y="6096000"/>
          <p14:tracePt t="186271" x="4953000" y="6096000"/>
          <p14:tracePt t="186367" x="4959350" y="6096000"/>
          <p14:tracePt t="186383" x="4965700" y="6096000"/>
          <p14:tracePt t="186399" x="4972050" y="6096000"/>
          <p14:tracePt t="186407" x="4978400" y="6096000"/>
          <p14:tracePt t="186423" x="4984750" y="6096000"/>
          <p14:tracePt t="186439" x="4991100" y="6096000"/>
          <p14:tracePt t="186447" x="4997450" y="6089650"/>
          <p14:tracePt t="186463" x="4997450" y="6083300"/>
          <p14:tracePt t="186479" x="4997450" y="6076950"/>
          <p14:tracePt t="186510" x="5003800" y="6070600"/>
          <p14:tracePt t="186519" x="5003800" y="6064250"/>
          <p14:tracePt t="186671" x="5010150" y="6064250"/>
          <p14:tracePt t="186679" x="5016500" y="6064250"/>
          <p14:tracePt t="186703" x="5022850" y="6064250"/>
          <p14:tracePt t="189056" x="5029200" y="6064250"/>
          <p14:tracePt t="189064" x="5035550" y="6064250"/>
          <p14:tracePt t="189079" x="5041900" y="6057900"/>
          <p14:tracePt t="189089" x="5048250" y="6057900"/>
          <p14:tracePt t="189105" x="5080000" y="6032500"/>
          <p14:tracePt t="189122" x="5118100" y="6013450"/>
          <p14:tracePt t="189139" x="5143500" y="6000750"/>
          <p14:tracePt t="189155" x="5156200" y="5988050"/>
          <p14:tracePt t="189189" x="5162550" y="5975350"/>
          <p14:tracePt t="189205" x="5175250" y="5969000"/>
          <p14:tracePt t="189222" x="5194300" y="5943600"/>
          <p14:tracePt t="189239" x="5232400" y="5911850"/>
          <p14:tracePt t="189255" x="5283200" y="5873750"/>
          <p14:tracePt t="189272" x="5314950" y="5829300"/>
          <p14:tracePt t="189289" x="5353050" y="5784850"/>
          <p14:tracePt t="189305" x="5378450" y="5753100"/>
          <p14:tracePt t="189322" x="5410200" y="5715000"/>
          <p14:tracePt t="189339" x="5429250" y="5689600"/>
          <p14:tracePt t="189356" x="5454650" y="5657850"/>
          <p14:tracePt t="189372" x="5486400" y="5619750"/>
          <p14:tracePt t="189389" x="5511800" y="5588000"/>
          <p14:tracePt t="189405" x="5543550" y="5530850"/>
          <p14:tracePt t="189422" x="5581650" y="5441950"/>
          <p14:tracePt t="189439" x="5613400" y="5365750"/>
          <p14:tracePt t="189455" x="5632450" y="5302250"/>
          <p14:tracePt t="189472" x="5676900" y="5238750"/>
          <p14:tracePt t="189489" x="5708650" y="5200650"/>
          <p14:tracePt t="189505" x="5740400" y="5162550"/>
          <p14:tracePt t="189522" x="5765800" y="5130800"/>
          <p14:tracePt t="189539" x="5803900" y="5099050"/>
          <p14:tracePt t="189555" x="5822950" y="5073650"/>
          <p14:tracePt t="189572" x="5842000" y="5048250"/>
          <p14:tracePt t="189589" x="5854700" y="5016500"/>
          <p14:tracePt t="189605" x="5873750" y="4997450"/>
          <p14:tracePt t="189622" x="5899150" y="4972050"/>
          <p14:tracePt t="189639" x="5937250" y="4940300"/>
          <p14:tracePt t="189655" x="5962650" y="4914900"/>
          <p14:tracePt t="189672" x="5988050" y="4889500"/>
          <p14:tracePt t="189689" x="6007100" y="4864100"/>
          <p14:tracePt t="189705" x="6019800" y="4851400"/>
          <p14:tracePt t="189722" x="6019800" y="4845050"/>
          <p14:tracePt t="189739" x="6026150" y="4838700"/>
          <p14:tracePt t="190351" x="6032500" y="4838700"/>
          <p14:tracePt t="190359" x="6038850" y="4838700"/>
          <p14:tracePt t="190372" x="6045200" y="4838700"/>
          <p14:tracePt t="190389" x="6057900" y="4845050"/>
          <p14:tracePt t="190406" x="6089650" y="4845050"/>
          <p14:tracePt t="190423" x="6127750" y="4813300"/>
          <p14:tracePt t="190439" x="6153150" y="4800600"/>
          <p14:tracePt t="190455" x="6165850" y="4787900"/>
          <p14:tracePt t="190472" x="6165850" y="4775200"/>
          <p14:tracePt t="190489" x="6165850" y="4768850"/>
          <p14:tracePt t="190505" x="6165850" y="4756150"/>
          <p14:tracePt t="190522" x="6159500" y="4756150"/>
          <p14:tracePt t="190539" x="6153150" y="4749800"/>
          <p14:tracePt t="190555" x="6146800" y="4737100"/>
          <p14:tracePt t="190572" x="6127750" y="4724400"/>
          <p14:tracePt t="190589" x="6108700" y="4699000"/>
          <p14:tracePt t="190605" x="6076950" y="4673600"/>
          <p14:tracePt t="190622" x="6051550" y="4654550"/>
          <p14:tracePt t="190639" x="6038850" y="4641850"/>
          <p14:tracePt t="190655" x="6026150" y="4635500"/>
          <p14:tracePt t="190672" x="6013450" y="4629150"/>
          <p14:tracePt t="190688" x="6007100" y="4622800"/>
          <p14:tracePt t="190705" x="5988050" y="4616450"/>
          <p14:tracePt t="190722" x="5943600" y="4603750"/>
          <p14:tracePt t="190738" x="5905500" y="4591050"/>
          <p14:tracePt t="190755" x="5854700" y="4584700"/>
          <p14:tracePt t="190772" x="5803900" y="4565650"/>
          <p14:tracePt t="190788" x="5765800" y="4559300"/>
          <p14:tracePt t="190805" x="5721350" y="4552950"/>
          <p14:tracePt t="190821" x="5695950" y="4552950"/>
          <p14:tracePt t="190838" x="5683250" y="4552950"/>
          <p14:tracePt t="190855" x="5670550" y="4559300"/>
          <p14:tracePt t="190871" x="5657850" y="4584700"/>
          <p14:tracePt t="190888" x="5651500" y="4616450"/>
          <p14:tracePt t="190905" x="5645150" y="4648200"/>
          <p14:tracePt t="190922" x="5645150" y="4673600"/>
          <p14:tracePt t="190938" x="5645150" y="4711700"/>
          <p14:tracePt t="190955" x="5645150" y="4749800"/>
          <p14:tracePt t="190972" x="5645150" y="4781550"/>
          <p14:tracePt t="190988" x="5645150" y="4819650"/>
          <p14:tracePt t="191005" x="5645150" y="4851400"/>
          <p14:tracePt t="191022" x="5651500" y="4876800"/>
          <p14:tracePt t="191038" x="5676900" y="4933950"/>
          <p14:tracePt t="191055" x="5689600" y="4959350"/>
          <p14:tracePt t="191072" x="5702300" y="4984750"/>
          <p14:tracePt t="191088" x="5715000" y="5010150"/>
          <p14:tracePt t="191105" x="5740400" y="5048250"/>
          <p14:tracePt t="191122" x="5759450" y="5073650"/>
          <p14:tracePt t="191138" x="5784850" y="5105400"/>
          <p14:tracePt t="191155" x="5803900" y="5137150"/>
          <p14:tracePt t="191172" x="5816600" y="5156200"/>
          <p14:tracePt t="191188" x="5822950" y="5175250"/>
          <p14:tracePt t="191205" x="5835650" y="5200650"/>
          <p14:tracePt t="191222" x="5848350" y="5232400"/>
          <p14:tracePt t="191238" x="5867400" y="5257800"/>
          <p14:tracePt t="191255" x="5880100" y="5276850"/>
          <p14:tracePt t="191272" x="5892800" y="5289550"/>
          <p14:tracePt t="191288" x="5899150" y="5289550"/>
          <p14:tracePt t="191305" x="5918200" y="5295900"/>
          <p14:tracePt t="191322" x="5943600" y="5302250"/>
          <p14:tracePt t="191338" x="5975350" y="5308600"/>
          <p14:tracePt t="191355" x="6019800" y="5308600"/>
          <p14:tracePt t="191371" x="6064250" y="5308600"/>
          <p14:tracePt t="191388" x="6121400" y="5295900"/>
          <p14:tracePt t="191405" x="6223000" y="5264150"/>
          <p14:tracePt t="191421" x="6311900" y="5219700"/>
          <p14:tracePt t="191438" x="6400800" y="5124450"/>
          <p14:tracePt t="191455" x="6419850" y="5067300"/>
          <p14:tracePt t="191471" x="6426200" y="5022850"/>
          <p14:tracePt t="191488" x="6426200" y="4991100"/>
          <p14:tracePt t="191505" x="6426200" y="4978400"/>
          <p14:tracePt t="191522" x="6426200" y="4965700"/>
          <p14:tracePt t="191538" x="6426200" y="4946650"/>
          <p14:tracePt t="191555" x="6426200" y="4908550"/>
          <p14:tracePt t="191571" x="6426200" y="4851400"/>
          <p14:tracePt t="191588" x="6413500" y="4781550"/>
          <p14:tracePt t="191605" x="6407150" y="4724400"/>
          <p14:tracePt t="191621" x="6400800" y="4679950"/>
          <p14:tracePt t="191638" x="6388100" y="4622800"/>
          <p14:tracePt t="191655" x="6375400" y="4591050"/>
          <p14:tracePt t="191671" x="6356350" y="4565650"/>
          <p14:tracePt t="191688" x="6337300" y="4559300"/>
          <p14:tracePt t="191705" x="6311900" y="4546600"/>
          <p14:tracePt t="191722" x="6273800" y="4540250"/>
          <p14:tracePt t="191738" x="6223000" y="4533900"/>
          <p14:tracePt t="191755" x="6178550" y="4533900"/>
          <p14:tracePt t="191772" x="6153150" y="4533900"/>
          <p14:tracePt t="191788" x="6146800" y="4533900"/>
          <p14:tracePt t="191839" x="6140450" y="4533900"/>
          <p14:tracePt t="191855" x="6134100" y="4533900"/>
          <p14:tracePt t="191863" x="6127750" y="4533900"/>
          <p14:tracePt t="191871" x="6121400" y="4533900"/>
          <p14:tracePt t="191888" x="6108700" y="4533900"/>
          <p14:tracePt t="191905" x="6089650" y="4533900"/>
          <p14:tracePt t="191921" x="6064250" y="4533900"/>
          <p14:tracePt t="191938" x="6051550" y="4533900"/>
          <p14:tracePt t="191955" x="6045200" y="4533900"/>
          <p14:tracePt t="191971" x="6032500" y="4533900"/>
          <p14:tracePt t="191988" x="6019800" y="4533900"/>
          <p14:tracePt t="192005" x="6013450" y="4533900"/>
          <p14:tracePt t="192022" x="6000750" y="4533900"/>
          <p14:tracePt t="192038" x="5981700" y="4546600"/>
          <p14:tracePt t="192591" x="5981700" y="4540250"/>
          <p14:tracePt t="192623" x="5981700" y="4533900"/>
          <p14:tracePt t="192639" x="5988050" y="4533900"/>
          <p14:tracePt t="192647" x="5988050" y="4527550"/>
          <p14:tracePt t="192656" x="5994400" y="4527550"/>
          <p14:tracePt t="192671" x="6007100" y="4527550"/>
          <p14:tracePt t="192688" x="6007100" y="4521200"/>
          <p14:tracePt t="192705" x="6019800" y="4521200"/>
          <p14:tracePt t="192722" x="6038850" y="4514850"/>
          <p14:tracePt t="192738" x="6064250" y="4514850"/>
          <p14:tracePt t="192755" x="6102350" y="4514850"/>
          <p14:tracePt t="192772" x="6134100" y="4514850"/>
          <p14:tracePt t="192788" x="6153150" y="4508500"/>
          <p14:tracePt t="192805" x="6172200" y="4495800"/>
          <p14:tracePt t="192871" x="6178550" y="4495800"/>
          <p14:tracePt t="192879" x="6184900" y="4495800"/>
          <p14:tracePt t="192895" x="6191250" y="4489450"/>
          <p14:tracePt t="192905" x="6197600" y="4489450"/>
          <p14:tracePt t="192922" x="6229350" y="4476750"/>
          <p14:tracePt t="192938" x="6248400" y="4464050"/>
          <p14:tracePt t="192955" x="6254750" y="4464050"/>
          <p14:tracePt t="193007" x="6254750" y="4457700"/>
          <p14:tracePt t="193015" x="6261100" y="4457700"/>
          <p14:tracePt t="193023" x="6267450" y="4457700"/>
          <p14:tracePt t="193038" x="6273800" y="4445000"/>
          <p14:tracePt t="193055" x="6299200" y="4419600"/>
          <p14:tracePt t="193071" x="6330950" y="4381500"/>
          <p14:tracePt t="193088" x="6343650" y="4356100"/>
          <p14:tracePt t="193105" x="6356350" y="4330700"/>
          <p14:tracePt t="193121" x="6362700" y="4305300"/>
          <p14:tracePt t="193138" x="6369050" y="4286250"/>
          <p14:tracePt t="193155" x="6369050" y="4273550"/>
          <p14:tracePt t="193171" x="6369050" y="4254500"/>
          <p14:tracePt t="193188" x="6375400" y="4235450"/>
          <p14:tracePt t="193205" x="6375400" y="4203700"/>
          <p14:tracePt t="193221" x="6381750" y="4171950"/>
          <p14:tracePt t="193238" x="6394450" y="4133850"/>
          <p14:tracePt t="193255" x="6394450" y="4121150"/>
          <p14:tracePt t="193271" x="6400800" y="4114800"/>
          <p14:tracePt t="193288" x="6407150" y="4108450"/>
          <p14:tracePt t="193305" x="6407150" y="4102100"/>
          <p14:tracePt t="193321" x="6419850" y="4095750"/>
          <p14:tracePt t="193338" x="6426200" y="4083050"/>
          <p14:tracePt t="193355" x="6432550" y="4076700"/>
          <p14:tracePt t="193371" x="6438900" y="4064000"/>
          <p14:tracePt t="193388" x="6445250" y="4057650"/>
          <p14:tracePt t="193405" x="6451600" y="4051300"/>
          <p14:tracePt t="193421" x="6451600" y="4038600"/>
          <p14:tracePt t="193438" x="6464300" y="4038600"/>
          <p14:tracePt t="193455" x="6477000" y="4038600"/>
          <p14:tracePt t="199528" x="6477000" y="4044950"/>
          <p14:tracePt t="199536" x="6477000" y="4051300"/>
          <p14:tracePt t="199544" x="6477000" y="4064000"/>
          <p14:tracePt t="199554" x="6477000" y="4070350"/>
          <p14:tracePt t="199571" x="6477000" y="4114800"/>
          <p14:tracePt t="199588" x="6451600" y="4197350"/>
          <p14:tracePt t="199604" x="6400800" y="4318000"/>
          <p14:tracePt t="199621" x="6356350" y="4445000"/>
          <p14:tracePt t="199638" x="6299200" y="4565650"/>
          <p14:tracePt t="199654" x="6197600" y="4724400"/>
          <p14:tracePt t="199671" x="6134100" y="4819650"/>
          <p14:tracePt t="199687" x="6083300" y="4870450"/>
          <p14:tracePt t="199704" x="6064250" y="4889500"/>
          <p14:tracePt t="199721" x="6057900" y="4895850"/>
          <p14:tracePt t="199738" x="6051550" y="4902200"/>
          <p14:tracePt t="199754" x="6051550" y="4914900"/>
          <p14:tracePt t="199771" x="6045200" y="4921250"/>
          <p14:tracePt t="199787" x="6038850" y="4927600"/>
          <p14:tracePt t="199804" x="6026150" y="4946650"/>
          <p14:tracePt t="199821" x="6000750" y="4972050"/>
          <p14:tracePt t="199837" x="5969000" y="5003800"/>
          <p14:tracePt t="199854" x="5924550" y="5067300"/>
          <p14:tracePt t="199870" x="5899150" y="5099050"/>
          <p14:tracePt t="199887" x="5886450" y="5137150"/>
          <p14:tracePt t="199904" x="5880100" y="5168900"/>
          <p14:tracePt t="199921" x="5873750" y="5194300"/>
          <p14:tracePt t="199937" x="5873750" y="5213350"/>
          <p14:tracePt t="199954" x="5867400" y="5213350"/>
          <p14:tracePt t="199971" x="5867400" y="5219700"/>
          <p14:tracePt t="199987" x="5861050" y="5226050"/>
          <p14:tracePt t="200004" x="5854700" y="5238750"/>
          <p14:tracePt t="200020" x="5842000" y="5245100"/>
          <p14:tracePt t="200037" x="5822950" y="5251450"/>
          <p14:tracePt t="200054" x="5803900" y="5264150"/>
          <p14:tracePt t="200070" x="5784850" y="5270500"/>
          <p14:tracePt t="200087" x="5772150" y="5270500"/>
          <p14:tracePt t="200104" x="5765800" y="5276850"/>
          <p14:tracePt t="200120" x="5759450" y="5276850"/>
          <p14:tracePt t="200137" x="5746750" y="5276850"/>
          <p14:tracePt t="200154" x="5715000" y="5276850"/>
          <p14:tracePt t="200170" x="5664200" y="5276850"/>
          <p14:tracePt t="200187" x="5613400" y="5270500"/>
          <p14:tracePt t="200204" x="5568950" y="5264150"/>
          <p14:tracePt t="200221" x="5524500" y="5245100"/>
          <p14:tracePt t="200237" x="5505450" y="5232400"/>
          <p14:tracePt t="200254" x="5467350" y="5219700"/>
          <p14:tracePt t="200270" x="5435600" y="5200650"/>
          <p14:tracePt t="200287" x="5378450" y="5187950"/>
          <p14:tracePt t="200304" x="5314950" y="5162550"/>
          <p14:tracePt t="200320" x="5264150" y="5149850"/>
          <p14:tracePt t="200337" x="5213350" y="5143500"/>
          <p14:tracePt t="200354" x="5187950" y="5137150"/>
          <p14:tracePt t="200371" x="5162550" y="5137150"/>
          <p14:tracePt t="200387" x="5149850" y="5137150"/>
          <p14:tracePt t="200404" x="5137150" y="5137150"/>
          <p14:tracePt t="200421" x="5130800" y="5130800"/>
          <p14:tracePt t="200437" x="5124450" y="5124450"/>
          <p14:tracePt t="200454" x="5118100" y="5111750"/>
          <p14:tracePt t="200487" x="5111750" y="5105400"/>
          <p14:tracePt t="200559" x="5118100" y="5105400"/>
          <p14:tracePt t="200567" x="5124450" y="5105400"/>
          <p14:tracePt t="200575" x="5130800" y="5105400"/>
          <p14:tracePt t="200587" x="5137150" y="5105400"/>
          <p14:tracePt t="200604" x="5149850" y="5105400"/>
          <p14:tracePt t="200620" x="5168900" y="5105400"/>
          <p14:tracePt t="200637" x="5194300" y="5105400"/>
          <p14:tracePt t="200654" x="5232400" y="5105400"/>
          <p14:tracePt t="200670" x="5245100" y="5105400"/>
          <p14:tracePt t="200687" x="5270500" y="5105400"/>
          <p14:tracePt t="200704" x="5302250" y="5105400"/>
          <p14:tracePt t="200720" x="5346700" y="5124450"/>
          <p14:tracePt t="200737" x="5391150" y="5137150"/>
          <p14:tracePt t="200754" x="5448300" y="5168900"/>
          <p14:tracePt t="200771" x="5492750" y="5200650"/>
          <p14:tracePt t="200787" x="5530850" y="5219700"/>
          <p14:tracePt t="200804" x="5543550" y="5226050"/>
          <p14:tracePt t="200821" x="5549900" y="5232400"/>
          <p14:tracePt t="200837" x="5562600" y="5251450"/>
          <p14:tracePt t="200854" x="5600700" y="5283200"/>
          <p14:tracePt t="200870" x="5645150" y="5314950"/>
          <p14:tracePt t="200887" x="5670550" y="5340350"/>
          <p14:tracePt t="200904" x="5702300" y="5372100"/>
          <p14:tracePt t="200921" x="5721350" y="5397500"/>
          <p14:tracePt t="200937" x="5740400" y="5422900"/>
          <p14:tracePt t="200954" x="5746750" y="5435600"/>
          <p14:tracePt t="200970" x="5753100" y="5448300"/>
          <p14:tracePt t="200987" x="5759450" y="5467350"/>
          <p14:tracePt t="201004" x="5778500" y="5486400"/>
          <p14:tracePt t="201021" x="5784850" y="5505450"/>
          <p14:tracePt t="201037" x="5791200" y="5511800"/>
          <p14:tracePt t="201054" x="5797550" y="5543550"/>
          <p14:tracePt t="201070" x="5803900" y="5568950"/>
          <p14:tracePt t="201087" x="5810250" y="5594350"/>
          <p14:tracePt t="201104" x="5822950" y="5626100"/>
          <p14:tracePt t="201121" x="5829300" y="5645150"/>
          <p14:tracePt t="201137" x="5829300" y="5657850"/>
          <p14:tracePt t="201154" x="5829300" y="5664200"/>
          <p14:tracePt t="201171" x="5829300" y="5676900"/>
          <p14:tracePt t="201187" x="5829300" y="5683250"/>
          <p14:tracePt t="201204" x="5829300" y="5689600"/>
          <p14:tracePt t="201221" x="5822950" y="5695950"/>
          <p14:tracePt t="201237" x="5810250" y="5702300"/>
          <p14:tracePt t="201254" x="5797550" y="5702300"/>
          <p14:tracePt t="201270" x="5784850" y="5702300"/>
          <p14:tracePt t="201287" x="5772150" y="5708650"/>
          <p14:tracePt t="201304" x="5772150" y="5715000"/>
          <p14:tracePt t="201320" x="5759450" y="5721350"/>
          <p14:tracePt t="201337" x="5753100" y="5727700"/>
          <p14:tracePt t="201370" x="5746750" y="5727700"/>
          <p14:tracePt t="201387" x="5740400" y="5721350"/>
          <p14:tracePt t="201404" x="5727700" y="5702300"/>
          <p14:tracePt t="201420" x="5715000" y="5683250"/>
          <p14:tracePt t="201437" x="5695950" y="5657850"/>
          <p14:tracePt t="201454" x="5689600" y="5645150"/>
          <p14:tracePt t="201470" x="5664200" y="5588000"/>
          <p14:tracePt t="201487" x="5626100" y="5537200"/>
          <p14:tracePt t="201504" x="5549900" y="5454650"/>
          <p14:tracePt t="201520" x="5441950" y="5340350"/>
          <p14:tracePt t="201537" x="5353050" y="5245100"/>
          <p14:tracePt t="201554" x="5270500" y="5162550"/>
          <p14:tracePt t="201570" x="5226050" y="5118100"/>
          <p14:tracePt t="201587" x="5200650" y="5099050"/>
          <p14:tracePt t="201604" x="5187950" y="5092700"/>
          <p14:tracePt t="201663" x="5187950" y="5086350"/>
          <p14:tracePt t="201671" x="5181600" y="5086350"/>
          <p14:tracePt t="201687" x="5181600" y="5080000"/>
          <p14:tracePt t="201695" x="5175250" y="5080000"/>
          <p14:tracePt t="201710" x="5175250" y="5073650"/>
          <p14:tracePt t="201720" x="5175250" y="5067300"/>
          <p14:tracePt t="201737" x="5168900" y="5060950"/>
          <p14:tracePt t="201771" x="5168900" y="5054600"/>
          <p14:tracePt t="201847" x="5175250" y="5054600"/>
          <p14:tracePt t="201855" x="5181600" y="5054600"/>
          <p14:tracePt t="201863" x="5187950" y="5060950"/>
          <p14:tracePt t="201871" x="5194300" y="5067300"/>
          <p14:tracePt t="201887" x="5200650" y="5073650"/>
          <p14:tracePt t="201904" x="5219700" y="5080000"/>
          <p14:tracePt t="201920" x="5238750" y="5092700"/>
          <p14:tracePt t="201937" x="5257800" y="5099050"/>
          <p14:tracePt t="201954" x="5276850" y="5111750"/>
          <p14:tracePt t="201970" x="5295900" y="5124450"/>
          <p14:tracePt t="201987" x="5321300" y="5137150"/>
          <p14:tracePt t="202003" x="5340350" y="5149850"/>
          <p14:tracePt t="202020" x="5353050" y="5156200"/>
          <p14:tracePt t="202037" x="5359400" y="5168900"/>
          <p14:tracePt t="202054" x="5365750" y="5181600"/>
          <p14:tracePt t="202070" x="5384800" y="5194300"/>
          <p14:tracePt t="202087" x="5403850" y="5207000"/>
          <p14:tracePt t="202104" x="5429250" y="5226050"/>
          <p14:tracePt t="202120" x="5448300" y="5238750"/>
          <p14:tracePt t="202137" x="5454650" y="5251450"/>
          <p14:tracePt t="202154" x="5461000" y="5251450"/>
          <p14:tracePt t="202170" x="5467350" y="5257800"/>
          <p14:tracePt t="202187" x="5473700" y="5264150"/>
          <p14:tracePt t="202204" x="5486400" y="5270500"/>
          <p14:tracePt t="202220" x="5492750" y="5289550"/>
          <p14:tracePt t="202237" x="5518150" y="5314950"/>
          <p14:tracePt t="202254" x="5549900" y="5340350"/>
          <p14:tracePt t="202270" x="5575300" y="5384800"/>
          <p14:tracePt t="202287" x="5581650" y="5391150"/>
          <p14:tracePt t="202304" x="5588000" y="5403850"/>
          <p14:tracePt t="202320" x="5588000" y="5416550"/>
          <p14:tracePt t="202337" x="5594350" y="5422900"/>
          <p14:tracePt t="202354" x="5594350" y="5441950"/>
          <p14:tracePt t="202370" x="5600700" y="5461000"/>
          <p14:tracePt t="202387" x="5600700" y="5473700"/>
          <p14:tracePt t="202404" x="5607050" y="5492750"/>
          <p14:tracePt t="202420" x="5613400" y="5518150"/>
          <p14:tracePt t="202437" x="5619750" y="5543550"/>
          <p14:tracePt t="202454" x="5626100" y="5562600"/>
          <p14:tracePt t="202470" x="5626100" y="5575300"/>
          <p14:tracePt t="202487" x="5626100" y="5588000"/>
          <p14:tracePt t="202504" x="5626100" y="5600700"/>
          <p14:tracePt t="202520" x="5626100" y="5607050"/>
          <p14:tracePt t="202537" x="5626100" y="5619750"/>
          <p14:tracePt t="202554" x="5626100" y="5638800"/>
          <p14:tracePt t="202570" x="5613400" y="5664200"/>
          <p14:tracePt t="202587" x="5600700" y="5689600"/>
          <p14:tracePt t="202604" x="5588000" y="5715000"/>
          <p14:tracePt t="202620" x="5575300" y="5734050"/>
          <p14:tracePt t="202637" x="5562600" y="5753100"/>
          <p14:tracePt t="202653" x="5556250" y="5759450"/>
          <p14:tracePt t="202670" x="5543550" y="5765800"/>
          <p14:tracePt t="202687" x="5537200" y="5772150"/>
          <p14:tracePt t="202703" x="5518150" y="5778500"/>
          <p14:tracePt t="202720" x="5511800" y="5791200"/>
          <p14:tracePt t="202737" x="5492750" y="5803900"/>
          <p14:tracePt t="202753" x="5467350" y="5810250"/>
          <p14:tracePt t="202770" x="5448300" y="5810250"/>
          <p14:tracePt t="202787" x="5429250" y="5822950"/>
          <p14:tracePt t="202803" x="5410200" y="5829300"/>
          <p14:tracePt t="202820" x="5397500" y="5829300"/>
          <p14:tracePt t="202837" x="5384800" y="5829300"/>
          <p14:tracePt t="202853" x="5372100" y="5829300"/>
          <p14:tracePt t="202871" x="5340350" y="5829300"/>
          <p14:tracePt t="202887" x="5321300" y="5829300"/>
          <p14:tracePt t="202903" x="5308600" y="5829300"/>
          <p14:tracePt t="202920" x="5289550" y="5829300"/>
          <p14:tracePt t="202937" x="5270500" y="5829300"/>
          <p14:tracePt t="202953" x="5264150" y="5829300"/>
          <p14:tracePt t="202970" x="5245100" y="5822950"/>
          <p14:tracePt t="202987" x="5238750" y="5810250"/>
          <p14:tracePt t="203003" x="5226050" y="5803900"/>
          <p14:tracePt t="203020" x="5219700" y="5797550"/>
          <p14:tracePt t="203037" x="5219700" y="5791200"/>
          <p14:tracePt t="203053" x="5213350" y="5784850"/>
          <p14:tracePt t="203070" x="5207000" y="5772150"/>
          <p14:tracePt t="203087" x="5194300" y="5753100"/>
          <p14:tracePt t="203103" x="5187950" y="5734050"/>
          <p14:tracePt t="203120" x="5181600" y="5708650"/>
          <p14:tracePt t="203137" x="5181600" y="5689600"/>
          <p14:tracePt t="203153" x="5175250" y="5670550"/>
          <p14:tracePt t="203170" x="5168900" y="5651500"/>
          <p14:tracePt t="203187" x="5168900" y="5632450"/>
          <p14:tracePt t="203203" x="5168900" y="5619750"/>
          <p14:tracePt t="203220" x="5168900" y="5600700"/>
          <p14:tracePt t="203237" x="5168900" y="5588000"/>
          <p14:tracePt t="203253" x="5168900" y="5575300"/>
          <p14:tracePt t="203270" x="5168900" y="5556250"/>
          <p14:tracePt t="203287" x="5168900" y="5543550"/>
          <p14:tracePt t="203303" x="5168900" y="5524500"/>
          <p14:tracePt t="203320" x="5168900" y="5492750"/>
          <p14:tracePt t="203337" x="5181600" y="5454650"/>
          <p14:tracePt t="203353" x="5194300" y="5422900"/>
          <p14:tracePt t="203370" x="5200650" y="5384800"/>
          <p14:tracePt t="203387" x="5213350" y="5346700"/>
          <p14:tracePt t="203403" x="5226050" y="5314950"/>
          <p14:tracePt t="203420" x="5232400" y="5295900"/>
          <p14:tracePt t="203437" x="5238750" y="5283200"/>
          <p14:tracePt t="203453" x="5251450" y="5276850"/>
          <p14:tracePt t="203470" x="5257800" y="5245100"/>
          <p14:tracePt t="203487" x="5283200" y="5219700"/>
          <p14:tracePt t="203503" x="5302250" y="5194300"/>
          <p14:tracePt t="203520" x="5321300" y="5175250"/>
          <p14:tracePt t="203537" x="5327650" y="5156200"/>
          <p14:tracePt t="203553" x="5340350" y="5143500"/>
          <p14:tracePt t="203570" x="5346700" y="5137150"/>
          <p14:tracePt t="203587" x="5353050" y="5137150"/>
          <p14:tracePt t="203603" x="5365750" y="5137150"/>
          <p14:tracePt t="203620" x="5365750" y="5130800"/>
          <p14:tracePt t="203637" x="5378450" y="5130800"/>
          <p14:tracePt t="203653" x="5391150" y="5124450"/>
          <p14:tracePt t="203670" x="5416550" y="5105400"/>
          <p14:tracePt t="203687" x="5429250" y="5099050"/>
          <p14:tracePt t="203703" x="5441950" y="5092700"/>
          <p14:tracePt t="203720" x="5454650" y="5092700"/>
          <p14:tracePt t="203737" x="5467350" y="5086350"/>
          <p14:tracePt t="203753" x="5486400" y="5080000"/>
          <p14:tracePt t="203770" x="5505450" y="5073650"/>
          <p14:tracePt t="203787" x="5530850" y="5060950"/>
          <p14:tracePt t="203803" x="5556250" y="5054600"/>
          <p14:tracePt t="203820" x="5588000" y="5041900"/>
          <p14:tracePt t="203837" x="5619750" y="5041900"/>
          <p14:tracePt t="203853" x="5651500" y="5041900"/>
          <p14:tracePt t="203870" x="5689600" y="5041900"/>
          <p14:tracePt t="203887" x="5708650" y="5041900"/>
          <p14:tracePt t="203903" x="5721350" y="5041900"/>
          <p14:tracePt t="204679" x="5715000" y="5041900"/>
          <p14:tracePt t="204735" x="5715000" y="5035550"/>
          <p14:tracePt t="204759" x="5708650" y="5035550"/>
          <p14:tracePt t="204815" x="5702300" y="5035550"/>
          <p14:tracePt t="204848" x="5702300" y="5029200"/>
          <p14:tracePt t="204855" x="5702300" y="5022850"/>
          <p14:tracePt t="204863" x="5695950" y="5022850"/>
          <p14:tracePt t="204903" x="5689600" y="5022850"/>
          <p14:tracePt t="205391" x="5683250" y="5022850"/>
          <p14:tracePt t="205415" x="5676900" y="5022850"/>
          <p14:tracePt t="205431" x="5670550" y="5022850"/>
          <p14:tracePt t="205439" x="5664200" y="5022850"/>
          <p14:tracePt t="205447" x="5657850" y="5022850"/>
          <p14:tracePt t="205559" x="5651500" y="5022850"/>
          <p14:tracePt t="206063" x="5645150" y="5022850"/>
          <p14:tracePt t="206071" x="5638800" y="5022850"/>
          <p14:tracePt t="210879" x="5645150" y="5022850"/>
          <p14:tracePt t="210888" x="5657850" y="5022850"/>
          <p14:tracePt t="210896" x="5670550" y="5016500"/>
          <p14:tracePt t="210904" x="5695950" y="5010150"/>
          <p14:tracePt t="210919" x="5842000" y="4978400"/>
          <p14:tracePt t="210936" x="6070600" y="4940300"/>
          <p14:tracePt t="210952" x="6305550" y="4889500"/>
          <p14:tracePt t="210969" x="6438900" y="4826000"/>
          <p14:tracePt t="210986" x="6457950" y="4806950"/>
          <p14:tracePt t="211002" x="6457950" y="4800600"/>
          <p14:tracePt t="211019" x="6457950" y="4787900"/>
          <p14:tracePt t="211036" x="6432550" y="4787900"/>
          <p14:tracePt t="211052" x="6375400" y="4787900"/>
          <p14:tracePt t="211069" x="6286500" y="4787900"/>
          <p14:tracePt t="211086" x="6146800" y="4845050"/>
          <p14:tracePt t="211102" x="6089650" y="4883150"/>
          <p14:tracePt t="211119" x="6064250" y="4902200"/>
          <p14:tracePt t="211136" x="6057900" y="4908550"/>
          <p14:tracePt t="211152" x="6057900" y="4914900"/>
          <p14:tracePt t="213528" x="6051550" y="4921250"/>
          <p14:tracePt t="213543" x="6051550" y="4927600"/>
          <p14:tracePt t="213551" x="6038850" y="4927600"/>
          <p14:tracePt t="213559" x="6026150" y="4940300"/>
          <p14:tracePt t="213569" x="6007100" y="4953000"/>
          <p14:tracePt t="213586" x="5975350" y="4978400"/>
          <p14:tracePt t="213602" x="5949950" y="4997450"/>
          <p14:tracePt t="213619" x="5930900" y="5016500"/>
          <p14:tracePt t="213636" x="5905500" y="5035550"/>
          <p14:tracePt t="213652" x="5886450" y="5054600"/>
          <p14:tracePt t="213669" x="5861050" y="5073650"/>
          <p14:tracePt t="213686" x="5822950" y="5105400"/>
          <p14:tracePt t="213702" x="5765800" y="5156200"/>
          <p14:tracePt t="213719" x="5708650" y="5200650"/>
          <p14:tracePt t="213735" x="5657850" y="5245100"/>
          <p14:tracePt t="213752" x="5619750" y="5276850"/>
          <p14:tracePt t="213769" x="5600700" y="5295900"/>
          <p14:tracePt t="213786" x="5594350" y="5302250"/>
          <p14:tracePt t="213823" x="5588000" y="5302250"/>
          <p14:tracePt t="213835" x="5588000" y="5308600"/>
          <p14:tracePt t="213852" x="5581650" y="5308600"/>
          <p14:tracePt t="213869" x="5562600" y="5314950"/>
          <p14:tracePt t="213885" x="5543550" y="5334000"/>
          <p14:tracePt t="213888" x="5537200" y="5340350"/>
          <p14:tracePt t="213903" x="5524500" y="5359400"/>
          <p14:tracePt t="213919" x="5505450" y="5365750"/>
          <p14:tracePt t="213935" x="5486400" y="5372100"/>
          <p14:tracePt t="213952" x="5486400" y="5378450"/>
          <p14:tracePt t="216439" x="5492750" y="5378450"/>
          <p14:tracePt t="216447" x="5499100" y="5378450"/>
          <p14:tracePt t="216455" x="5505450" y="5378450"/>
          <p14:tracePt t="216470" x="5511800" y="5378450"/>
          <p14:tracePt t="216503" x="5511800" y="5384800"/>
          <p14:tracePt t="221687" x="5511800" y="5378450"/>
          <p14:tracePt t="221695" x="5511800" y="5372100"/>
          <p14:tracePt t="221703" x="5505450" y="5359400"/>
          <p14:tracePt t="221718" x="5492750" y="5327650"/>
          <p14:tracePt t="221734" x="5480050" y="5283200"/>
          <p14:tracePt t="221751" x="5486400" y="5270500"/>
          <p14:tracePt t="221768" x="5537200" y="5251450"/>
          <p14:tracePt t="221784" x="5619750" y="5238750"/>
          <p14:tracePt t="221801" x="5727700" y="5232400"/>
          <p14:tracePt t="221818" x="5829300" y="5232400"/>
          <p14:tracePt t="221834" x="5899150" y="5232400"/>
          <p14:tracePt t="221851" x="5930900" y="5232400"/>
          <p14:tracePt t="221868" x="5956300" y="5232400"/>
          <p14:tracePt t="221884" x="5981700" y="5238750"/>
          <p14:tracePt t="221886" x="6000750" y="5238750"/>
          <p14:tracePt t="221902" x="6013450" y="5238750"/>
          <p14:tracePt t="221919" x="6057900" y="5238750"/>
          <p14:tracePt t="221934" x="6076950" y="5238750"/>
          <p14:tracePt t="221951" x="6108700" y="5219700"/>
          <p14:tracePt t="221968" x="6153150" y="5181600"/>
          <p14:tracePt t="221984" x="6191250" y="5162550"/>
          <p14:tracePt t="222001" x="6216650" y="5137150"/>
          <p14:tracePt t="222018" x="6235700" y="5130800"/>
          <p14:tracePt t="222034" x="6242050" y="5130800"/>
          <p14:tracePt t="222051" x="6248400" y="5130800"/>
          <p14:tracePt t="222068" x="6248400" y="5137150"/>
          <p14:tracePt t="222084" x="6248400" y="5149850"/>
          <p14:tracePt t="222101" x="6248400" y="5156200"/>
          <p14:tracePt t="222118" x="6248400" y="5175250"/>
          <p14:tracePt t="222134" x="6248400" y="5187950"/>
          <p14:tracePt t="222151" x="6248400" y="5194300"/>
          <p14:tracePt t="222168" x="6248400" y="5200650"/>
          <p14:tracePt t="222185" x="6248400" y="5207000"/>
          <p14:tracePt t="222201" x="6248400" y="5213350"/>
          <p14:tracePt t="222218" x="6248400" y="5226050"/>
          <p14:tracePt t="222234" x="6248400" y="5232400"/>
          <p14:tracePt t="222251" x="6242050" y="5232400"/>
          <p14:tracePt t="222268" x="6235700" y="5245100"/>
          <p14:tracePt t="222284" x="6229350" y="5257800"/>
          <p14:tracePt t="222301" x="6223000" y="5270500"/>
          <p14:tracePt t="222351" x="6216650" y="5270500"/>
          <p14:tracePt t="222367" x="6216650" y="5276850"/>
          <p14:tracePt t="222383" x="6210300" y="5276850"/>
          <p14:tracePt t="222390" x="6203950" y="5276850"/>
          <p14:tracePt t="222401" x="6203950" y="5283200"/>
          <p14:tracePt t="222418" x="6197600" y="5289550"/>
          <p14:tracePt t="222434" x="6191250" y="5295900"/>
          <p14:tracePt t="222451" x="6191250" y="5308600"/>
          <p14:tracePt t="222527" x="6191250" y="5314950"/>
          <p14:tracePt t="222543" x="6184900" y="5314950"/>
          <p14:tracePt t="222551" x="6184900" y="5321300"/>
          <p14:tracePt t="222559" x="6178550" y="5321300"/>
          <p14:tracePt t="222567" x="6178550" y="5327650"/>
          <p14:tracePt t="222584" x="6178550" y="5340350"/>
          <p14:tracePt t="222601" x="6178550" y="5346700"/>
          <p14:tracePt t="222618" x="6178550" y="5353050"/>
          <p14:tracePt t="222634" x="6178550" y="5359400"/>
          <p14:tracePt t="222848" x="6178550" y="5365750"/>
          <p14:tracePt t="222855" x="6172200" y="5365750"/>
          <p14:tracePt t="222868" x="6172200" y="5372100"/>
          <p14:tracePt t="222884" x="6165850" y="5378450"/>
          <p14:tracePt t="222901" x="6165850" y="5391150"/>
          <p14:tracePt t="222918" x="6153150" y="5410200"/>
          <p14:tracePt t="222934" x="6146800" y="5429250"/>
          <p14:tracePt t="222951" x="6146800" y="5435600"/>
          <p14:tracePt t="223231" x="6146800" y="5441950"/>
          <p14:tracePt t="223247" x="6146800" y="5448300"/>
          <p14:tracePt t="223255" x="6140450" y="5448300"/>
          <p14:tracePt t="223267" x="6140450" y="5454650"/>
          <p14:tracePt t="223284" x="6140450" y="5467350"/>
          <p14:tracePt t="223301" x="6140450" y="5473700"/>
          <p14:tracePt t="223317" x="6146800" y="5505450"/>
          <p14:tracePt t="223334" x="6178550" y="5581650"/>
          <p14:tracePt t="223351" x="6210300" y="5632450"/>
          <p14:tracePt t="223368" x="6248400" y="5695950"/>
          <p14:tracePt t="223384" x="6299200" y="5765800"/>
          <p14:tracePt t="223401" x="6330950" y="5822950"/>
          <p14:tracePt t="223417" x="6369050" y="5899150"/>
          <p14:tracePt t="223434" x="6407150" y="5988050"/>
          <p14:tracePt t="223451" x="6445250" y="6096000"/>
          <p14:tracePt t="223468" x="6502400" y="6223000"/>
          <p14:tracePt t="223484" x="6565900" y="6350000"/>
          <p14:tracePt t="223501" x="6635750" y="6457950"/>
          <p14:tracePt t="223517" x="6686550" y="6559550"/>
          <p14:tracePt t="223534" x="6781800" y="6661150"/>
          <p14:tracePt t="223551" x="6819900" y="6692900"/>
          <p14:tracePt t="223567" x="6826250" y="6705600"/>
          <p14:tracePt t="223584" x="6826250" y="6711950"/>
          <p14:tracePt t="223601" x="6832600" y="6711950"/>
          <p14:tracePt t="223617" x="6838950" y="6711950"/>
          <p14:tracePt t="223651" x="6851650" y="6711950"/>
          <p14:tracePt t="223684" x="6858000" y="6718300"/>
          <p14:tracePt t="223718" x="6858000" y="6724650"/>
          <p14:tracePt t="223815" x="6858000" y="6731000"/>
          <p14:tracePt t="223823" x="6864350" y="6737350"/>
          <p14:tracePt t="223839" x="6864350" y="6743700"/>
          <p14:tracePt t="223851" x="6864350" y="6750050"/>
          <p14:tracePt t="223868" x="6870700" y="6756400"/>
          <p14:tracePt t="223884" x="6883400" y="6756400"/>
          <p14:tracePt t="223900" x="6889750" y="6756400"/>
          <p14:tracePt t="223919" x="6902450" y="6756400"/>
          <p14:tracePt t="223934" x="6915150" y="6756400"/>
          <p14:tracePt t="223950" x="6934200" y="6756400"/>
          <p14:tracePt t="223967" x="6972300" y="6743700"/>
          <p14:tracePt t="223984" x="7010400" y="6731000"/>
          <p14:tracePt t="224000" x="7035800" y="6718300"/>
          <p14:tracePt t="224017" x="7048500" y="6711950"/>
          <p14:tracePt t="224034" x="7061200" y="6705600"/>
          <p14:tracePt t="224050" x="7073900" y="6699250"/>
          <p14:tracePt t="224067" x="7092950" y="6686550"/>
          <p14:tracePt t="224084" x="7099300" y="6673850"/>
          <p14:tracePt t="224101" x="7099300" y="6667500"/>
          <p14:tracePt t="224117" x="7105650" y="6654800"/>
          <p14:tracePt t="224134" x="7105650" y="6642100"/>
          <p14:tracePt t="224150" x="7105650" y="6635750"/>
          <p14:tracePt t="224167" x="7105650" y="6629400"/>
          <p14:tracePt t="224295" x="7105650" y="6623050"/>
          <p14:tracePt t="224303" x="7105650" y="6616700"/>
          <p14:tracePt t="224311" x="7105650" y="6610350"/>
          <p14:tracePt t="224319" x="7105650" y="6604000"/>
          <p14:tracePt t="224336" x="7105650" y="6597650"/>
          <p14:tracePt t="224350" x="7105650" y="6591300"/>
          <p14:tracePt t="224390" x="7105650" y="6584950"/>
          <p14:tracePt t="224671" x="7105650" y="6578600"/>
          <p14:tracePt t="224687" x="7105650" y="6572250"/>
          <p14:tracePt t="224703" x="7105650" y="6565900"/>
          <p14:tracePt t="224711" x="7105650" y="6559550"/>
          <p14:tracePt t="224719" x="7099300" y="6559550"/>
          <p14:tracePt t="224734" x="7092950" y="6553200"/>
          <p14:tracePt t="224767" x="7086600" y="6553200"/>
          <p14:tracePt t="225327" x="7086600" y="6546850"/>
          <p14:tracePt t="225359" x="7086600" y="6540500"/>
          <p14:tracePt t="225367" x="7086600" y="6534150"/>
          <p14:tracePt t="225382" x="7086600" y="6527800"/>
          <p14:tracePt t="225407" x="7086600" y="6521450"/>
          <p14:tracePt t="225471" x="7086600" y="6515100"/>
          <p14:tracePt t="225503" x="7086600" y="6508750"/>
          <p14:tracePt t="226151" x="7086600" y="6502400"/>
          <p14:tracePt t="226470" x="7086600" y="6496050"/>
          <p14:tracePt t="226478" x="7086600" y="6489700"/>
          <p14:tracePt t="226518" x="7092950" y="6489700"/>
          <p14:tracePt t="226670" x="7092950" y="6483350"/>
          <p14:tracePt t="226694" x="7092950" y="6477000"/>
          <p14:tracePt t="226702" x="7086600" y="6470650"/>
          <p14:tracePt t="226710" x="7073900" y="6464300"/>
          <p14:tracePt t="226719" x="7042150" y="6432550"/>
          <p14:tracePt t="226733" x="6985000" y="6381750"/>
          <p14:tracePt t="226750" x="6731000" y="6153150"/>
          <p14:tracePt t="226767" x="6445250" y="5937250"/>
          <p14:tracePt t="226784" x="6013450" y="5689600"/>
          <p14:tracePt t="226800" x="5461000" y="5397500"/>
          <p14:tracePt t="226817" x="4921250" y="5156200"/>
          <p14:tracePt t="226834" x="4464050" y="4965700"/>
          <p14:tracePt t="226851" x="4038600" y="4819650"/>
          <p14:tracePt t="226867" x="3752850" y="4743450"/>
          <p14:tracePt t="226884" x="3530600" y="4699000"/>
          <p14:tracePt t="226900" x="3340100" y="4667250"/>
          <p14:tracePt t="226917" x="3168650" y="4648200"/>
          <p14:tracePt t="226933" x="2978150" y="4629150"/>
          <p14:tracePt t="226950" x="2673350" y="4591050"/>
          <p14:tracePt t="226967" x="2463800" y="4565650"/>
          <p14:tracePt t="226983" x="2273300" y="4546600"/>
          <p14:tracePt t="227000" x="2108200" y="4540250"/>
          <p14:tracePt t="227017" x="1981200" y="4540250"/>
          <p14:tracePt t="227034" x="1866900" y="4540250"/>
          <p14:tracePt t="227050" x="1720850" y="4540250"/>
          <p14:tracePt t="227067" x="1536700" y="4540250"/>
          <p14:tracePt t="227084" x="1333500" y="4540250"/>
          <p14:tracePt t="227100" x="1181100" y="4540250"/>
          <p14:tracePt t="227117" x="1085850" y="4540250"/>
          <p14:tracePt t="227134" x="1047750" y="4540250"/>
          <p14:tracePt t="227150" x="1009650" y="4540250"/>
          <p14:tracePt t="227167" x="977900" y="4546600"/>
          <p14:tracePt t="227183" x="939800" y="4552950"/>
          <p14:tracePt t="227200" x="927100" y="4552950"/>
          <p14:tracePt t="227217" x="914400" y="4552950"/>
          <p14:tracePt t="227234" x="908050" y="4552950"/>
          <p14:tracePt t="227250" x="901700" y="4552950"/>
          <p14:tracePt t="227267" x="895350" y="4546600"/>
          <p14:tracePt t="227284" x="895350" y="4540250"/>
          <p14:tracePt t="227300" x="882650" y="4533900"/>
          <p14:tracePt t="227317" x="869950" y="4527550"/>
          <p14:tracePt t="227334" x="857250" y="4514850"/>
          <p14:tracePt t="227350" x="844550" y="4489450"/>
          <p14:tracePt t="227367" x="838200" y="4483100"/>
          <p14:tracePt t="227384" x="838200" y="4457700"/>
          <p14:tracePt t="227400" x="831850" y="4425950"/>
          <p14:tracePt t="227417" x="831850" y="4406900"/>
          <p14:tracePt t="227434" x="857250" y="4406900"/>
          <p14:tracePt t="227450" x="952500" y="4406900"/>
          <p14:tracePt t="227467" x="1231900" y="4394200"/>
          <p14:tracePt t="227484" x="1828800" y="4318000"/>
          <p14:tracePt t="227500" x="2444750" y="4133850"/>
          <p14:tracePt t="227517" x="2990850" y="3898900"/>
          <p14:tracePt t="227535" x="3454400" y="3562350"/>
          <p14:tracePt t="227551" x="3536950" y="3454400"/>
          <p14:tracePt t="227567" x="3549650" y="3422650"/>
          <p14:tracePt t="227583" x="3562350" y="3403600"/>
          <p14:tracePt t="227600" x="3581400" y="3397250"/>
          <p14:tracePt t="227617" x="3651250" y="3371850"/>
          <p14:tracePt t="227634" x="3841750" y="3333750"/>
          <p14:tracePt t="227650" x="4121150" y="3276600"/>
          <p14:tracePt t="227667" x="4387850" y="3213100"/>
          <p14:tracePt t="227683" x="4521200" y="3155950"/>
          <p14:tracePt t="227700" x="4552950" y="3124200"/>
          <p14:tracePt t="227717" x="4559300" y="3117850"/>
          <p14:tracePt t="227734" x="4559300" y="3105150"/>
          <p14:tracePt t="227750" x="4559300" y="3098800"/>
          <p14:tracePt t="227767" x="4565650" y="3092450"/>
          <p14:tracePt t="227783" x="4565650" y="3086100"/>
          <p14:tracePt t="227800" x="4565650" y="3079750"/>
          <p14:tracePt t="227817" x="4565650" y="3067050"/>
          <p14:tracePt t="227834" x="4565650" y="3060700"/>
          <p14:tracePt t="227850" x="4565650" y="3054350"/>
          <p14:tracePt t="227867" x="4565650" y="3048000"/>
          <p14:tracePt t="227884" x="4565650" y="3041650"/>
          <p14:tracePt t="227886" x="4565650" y="3035300"/>
          <p14:tracePt t="227900" x="4565650" y="3028950"/>
          <p14:tracePt t="227918" x="4565650" y="3016250"/>
          <p14:tracePt t="227935" x="4559300" y="3003550"/>
          <p14:tracePt t="227951" x="4552950" y="2990850"/>
          <p14:tracePt t="227967" x="4546600" y="2984500"/>
          <p14:tracePt t="227984" x="4540250" y="2978150"/>
          <p14:tracePt t="229224" x="4533900" y="2978150"/>
          <p14:tracePt t="229231" x="4533900" y="2971800"/>
          <p14:tracePt t="229607" x="4527550" y="2971800"/>
          <p14:tracePt t="229616" x="4521200" y="2971800"/>
          <p14:tracePt t="229623" x="4514850" y="2971800"/>
          <p14:tracePt t="229634" x="4502150" y="2971800"/>
          <p14:tracePt t="229650" x="4464050" y="2990850"/>
          <p14:tracePt t="229667" x="4387850" y="3041650"/>
          <p14:tracePt t="229684" x="4292600" y="3111500"/>
          <p14:tracePt t="229700" x="4216400" y="3175000"/>
          <p14:tracePt t="229717" x="4159250" y="3219450"/>
          <p14:tracePt t="229733" x="4121150" y="3276600"/>
          <p14:tracePt t="229751" x="4064000" y="3352800"/>
          <p14:tracePt t="229767" x="4025900" y="3403600"/>
          <p14:tracePt t="229784" x="3975100" y="3467100"/>
          <p14:tracePt t="229800" x="3924300" y="3530600"/>
          <p14:tracePt t="229817" x="3892550" y="3575050"/>
          <p14:tracePt t="229834" x="3854450" y="3613150"/>
          <p14:tracePt t="229850" x="3835400" y="3644900"/>
          <p14:tracePt t="229867" x="3816350" y="3663950"/>
          <p14:tracePt t="229884" x="3797300" y="3689350"/>
          <p14:tracePt t="229886" x="3784600" y="3702050"/>
          <p14:tracePt t="229901" x="3778250" y="3714750"/>
          <p14:tracePt t="229917" x="3746500" y="3752850"/>
          <p14:tracePt t="229933" x="3721100" y="3784600"/>
          <p14:tracePt t="229950" x="3676650" y="3841750"/>
          <p14:tracePt t="229967" x="3657600" y="3892550"/>
          <p14:tracePt t="229983" x="3625850" y="3937000"/>
          <p14:tracePt t="230000" x="3613150" y="3968750"/>
          <p14:tracePt t="230017" x="3600450" y="4000500"/>
          <p14:tracePt t="230033" x="3594100" y="4013200"/>
          <p14:tracePt t="230050" x="3594100" y="4025900"/>
          <p14:tracePt t="230067" x="3587750" y="4025900"/>
          <p14:tracePt t="230471" x="3594100" y="4025900"/>
          <p14:tracePt t="230495" x="3594100" y="4019550"/>
          <p14:tracePt t="234951" x="3587750" y="4019550"/>
          <p14:tracePt t="234967" x="3581400" y="4019550"/>
          <p14:tracePt t="234975" x="3575050" y="4019550"/>
          <p14:tracePt t="235087" x="3575050" y="4013200"/>
          <p14:tracePt t="235111" x="3581400" y="4006850"/>
          <p14:tracePt t="235119" x="3581400" y="3994150"/>
          <p14:tracePt t="235127" x="3587750" y="3981450"/>
          <p14:tracePt t="235135" x="3600450" y="3962400"/>
          <p14:tracePt t="235149" x="3606800" y="3937000"/>
          <p14:tracePt t="235166" x="3606800" y="3879850"/>
          <p14:tracePt t="235183" x="3613150" y="3797300"/>
          <p14:tracePt t="235199" x="3619500" y="3683000"/>
          <p14:tracePt t="235216" x="3651250" y="3562350"/>
          <p14:tracePt t="235233" x="3708400" y="3448050"/>
          <p14:tracePt t="235250" x="3771900" y="3346450"/>
          <p14:tracePt t="235266" x="3816350" y="3257550"/>
          <p14:tracePt t="235283" x="3841750" y="3206750"/>
          <p14:tracePt t="235300" x="3860800" y="3168650"/>
          <p14:tracePt t="235316" x="3873500" y="3136900"/>
          <p14:tracePt t="235333" x="3886200" y="3124200"/>
          <p14:tracePt t="235350" x="3892550" y="3117850"/>
          <p14:tracePt t="235367" x="3898900" y="3111500"/>
          <p14:tracePt t="235383" x="3911600" y="3111500"/>
          <p14:tracePt t="235400" x="3930650" y="3098800"/>
          <p14:tracePt t="235416" x="3962400" y="3086100"/>
          <p14:tracePt t="235433" x="4006850" y="3067050"/>
          <p14:tracePt t="235450" x="4038600" y="3048000"/>
          <p14:tracePt t="235466" x="4057650" y="3041650"/>
          <p14:tracePt t="235483" x="4057650" y="3028950"/>
          <p14:tracePt t="235500" x="4064000" y="3028950"/>
          <p14:tracePt t="235516" x="4070350" y="3028950"/>
          <p14:tracePt t="235533" x="4083050" y="3028950"/>
          <p14:tracePt t="235550" x="4102100" y="3028950"/>
          <p14:tracePt t="235566" x="4127500" y="3028950"/>
          <p14:tracePt t="235582" x="4159250" y="3028950"/>
          <p14:tracePt t="235599" x="4184650" y="3028950"/>
          <p14:tracePt t="235616" x="4210050" y="3028950"/>
          <p14:tracePt t="235633" x="4248150" y="3028950"/>
          <p14:tracePt t="235649" x="4267200" y="3028950"/>
          <p14:tracePt t="235666" x="4273550" y="3028950"/>
          <p14:tracePt t="237959" x="4267200" y="3028950"/>
          <p14:tracePt t="237967" x="4267200" y="3035300"/>
          <p14:tracePt t="237975" x="4260850" y="3035300"/>
          <p14:tracePt t="237983" x="4254500" y="3041650"/>
          <p14:tracePt t="237999" x="4248150" y="3048000"/>
          <p14:tracePt t="238016" x="4222750" y="3073400"/>
          <p14:tracePt t="238032" x="4216400" y="3111500"/>
          <p14:tracePt t="238049" x="4203700" y="3136900"/>
          <p14:tracePt t="238066" x="4197350" y="3162300"/>
          <p14:tracePt t="238082" x="4191000" y="3175000"/>
          <p14:tracePt t="238099" x="4184650" y="3194050"/>
          <p14:tracePt t="238116" x="4171950" y="3219450"/>
          <p14:tracePt t="238132" x="4159250" y="3251200"/>
          <p14:tracePt t="238149" x="4140200" y="3289300"/>
          <p14:tracePt t="238166" x="4127500" y="3327400"/>
          <p14:tracePt t="238182" x="4108450" y="3365500"/>
          <p14:tracePt t="238199" x="4102100" y="3390900"/>
          <p14:tracePt t="238216" x="4095750" y="3397250"/>
          <p14:tracePt t="238232" x="4095750" y="3403600"/>
          <p14:tracePt t="238249" x="4095750" y="3409950"/>
          <p14:tracePt t="238266" x="4089400" y="3416300"/>
          <p14:tracePt t="238282" x="4089400" y="3429000"/>
          <p14:tracePt t="238299" x="4083050" y="3448050"/>
          <p14:tracePt t="238316" x="4064000" y="3486150"/>
          <p14:tracePt t="238332" x="4044950" y="3536950"/>
          <p14:tracePt t="238349" x="4032250" y="3587750"/>
          <p14:tracePt t="238366" x="4006850" y="3625850"/>
          <p14:tracePt t="238382" x="3987800" y="3683000"/>
          <p14:tracePt t="238399" x="3981450" y="3702050"/>
          <p14:tracePt t="238416" x="3975100" y="3708400"/>
          <p14:tracePt t="238471" x="3975100" y="3714750"/>
          <p14:tracePt t="238487" x="3975100" y="3721100"/>
          <p14:tracePt t="238495" x="3975100" y="3727450"/>
          <p14:tracePt t="238503" x="3975100" y="3733800"/>
          <p14:tracePt t="238516" x="3968750" y="3740150"/>
          <p14:tracePt t="238532" x="3968750" y="3765550"/>
          <p14:tracePt t="238549" x="3956050" y="3797300"/>
          <p14:tracePt t="238566" x="3956050" y="3822700"/>
          <p14:tracePt t="238582" x="3949700" y="3854450"/>
          <p14:tracePt t="238599" x="3949700" y="3860800"/>
          <p14:tracePt t="239455" x="3943350" y="3860800"/>
          <p14:tracePt t="239463" x="3937000" y="3860800"/>
          <p14:tracePt t="239471" x="3937000" y="3867150"/>
          <p14:tracePt t="240631" x="3930650" y="3867150"/>
          <p14:tracePt t="240648" x="3924300" y="3867150"/>
          <p14:tracePt t="240663" x="3917950" y="3860800"/>
          <p14:tracePt t="240679" x="3911600" y="3860800"/>
          <p14:tracePt t="240703" x="3905250" y="3860800"/>
          <p14:tracePt t="240711" x="3905250" y="3854450"/>
          <p14:tracePt t="240719" x="3905250" y="3848100"/>
          <p14:tracePt t="240732" x="3898900" y="3848100"/>
          <p14:tracePt t="240751" x="3892550" y="3841750"/>
          <p14:tracePt t="240824" x="3886200" y="3841750"/>
          <p14:tracePt t="240831" x="3879850" y="3841750"/>
          <p14:tracePt t="240848" x="3873500" y="3835400"/>
          <p14:tracePt t="242071" x="3867150" y="3835400"/>
          <p14:tracePt t="242079" x="3860800" y="3835400"/>
          <p14:tracePt t="242087" x="3854450" y="3835400"/>
          <p14:tracePt t="242099" x="3848100" y="3835400"/>
          <p14:tracePt t="242115" x="3841750" y="3835400"/>
          <p14:tracePt t="242132" x="3841750" y="3829050"/>
          <p14:tracePt t="242149" x="3835400" y="3829050"/>
          <p14:tracePt t="242167" x="3835400" y="3822700"/>
          <p14:tracePt t="243391" x="3829050" y="3822700"/>
          <p14:tracePt t="243480" x="3822700" y="3822700"/>
          <p14:tracePt t="243495" x="3816350" y="3822700"/>
          <p14:tracePt t="243503" x="3810000" y="3822700"/>
          <p14:tracePt t="243515" x="3803650" y="3822700"/>
          <p14:tracePt t="243532" x="3797300" y="3829050"/>
          <p14:tracePt t="243549" x="3784600" y="3835400"/>
          <p14:tracePt t="243565" x="3771900" y="3835400"/>
          <p14:tracePt t="243582" x="3765550" y="3848100"/>
          <p14:tracePt t="243598" x="3752850" y="3854450"/>
          <p14:tracePt t="243991" x="3759200" y="3854450"/>
          <p14:tracePt t="244008" x="3765550" y="3854450"/>
          <p14:tracePt t="244016" x="3771900" y="3854450"/>
          <p14:tracePt t="244023" x="3778250" y="3854450"/>
          <p14:tracePt t="244031" x="3784600" y="3854450"/>
          <p14:tracePt t="244048" x="3797300" y="3854450"/>
          <p14:tracePt t="244065" x="3810000" y="3854450"/>
          <p14:tracePt t="244935" x="3803650" y="3854450"/>
          <p14:tracePt t="244951" x="3778250" y="3854450"/>
          <p14:tracePt t="244959" x="3727450" y="3854450"/>
          <p14:tracePt t="244967" x="3625850" y="3841750"/>
          <p14:tracePt t="244981" x="3467100" y="3829050"/>
          <p14:tracePt t="244998" x="2800350" y="3733800"/>
          <p14:tracePt t="245015" x="2355850" y="3663950"/>
          <p14:tracePt t="245031" x="2012950" y="3613150"/>
          <p14:tracePt t="245048" x="1835150" y="3594100"/>
          <p14:tracePt t="245065" x="1727200" y="3587750"/>
          <p14:tracePt t="245081" x="1682750" y="3587750"/>
          <p14:tracePt t="245098" x="1657350" y="3587750"/>
          <p14:tracePt t="245115" x="1619250" y="3600450"/>
          <p14:tracePt t="245131" x="1587500" y="3613150"/>
          <p14:tracePt t="245148" x="1562100" y="3619500"/>
          <p14:tracePt t="245165" x="1549400" y="3619500"/>
          <p14:tracePt t="245199" x="1543050" y="3619500"/>
          <p14:tracePt t="245216" x="1536700" y="3619500"/>
          <p14:tracePt t="245231" x="1524000" y="3619500"/>
          <p14:tracePt t="245248" x="1511300" y="3625850"/>
          <p14:tracePt t="245265" x="1511300" y="3638550"/>
          <p14:tracePt t="245281" x="1504950" y="3638550"/>
          <p14:tracePt t="245298" x="1498600" y="3651250"/>
          <p14:tracePt t="245315" x="1479550" y="3670300"/>
          <p14:tracePt t="245331" x="1466850" y="3689350"/>
          <p14:tracePt t="245348" x="1460500" y="3702050"/>
          <p14:tracePt t="245365" x="1447800" y="3721100"/>
          <p14:tracePt t="245381" x="1441450" y="3746500"/>
          <p14:tracePt t="245383" x="1422400" y="3759200"/>
          <p14:tracePt t="245398" x="1397000" y="3803650"/>
          <p14:tracePt t="245415" x="1358900" y="3860800"/>
          <p14:tracePt t="245431" x="1301750" y="3917950"/>
          <p14:tracePt t="245448" x="1238250" y="3981450"/>
          <p14:tracePt t="245465" x="1187450" y="4032250"/>
          <p14:tracePt t="245481" x="1149350" y="4064000"/>
          <p14:tracePt t="245498" x="1136650" y="4070350"/>
          <p14:tracePt t="245550" x="1136650" y="4064000"/>
          <p14:tracePt t="245559" x="1136650" y="4057650"/>
          <p14:tracePt t="245567" x="1136650" y="4051300"/>
          <p14:tracePt t="245581" x="1136650" y="4044950"/>
          <p14:tracePt t="245598" x="1136650" y="4038600"/>
          <p14:tracePt t="246511" x="1136650" y="4032250"/>
          <p14:tracePt t="246559" x="1136650" y="4025900"/>
          <p14:tracePt t="247583" x="1136650" y="4019550"/>
          <p14:tracePt t="248391" x="1143000" y="4019550"/>
          <p14:tracePt t="248935" x="1143000" y="4013200"/>
          <p14:tracePt t="248967" x="1149350" y="4013200"/>
          <p14:tracePt t="249654" x="1155700" y="4013200"/>
          <p14:tracePt t="249662" x="1162050" y="4013200"/>
          <p14:tracePt t="249886" x="1168400" y="4013200"/>
          <p14:tracePt t="249902" x="1174750" y="4013200"/>
          <p14:tracePt t="249910" x="1181100" y="4019550"/>
          <p14:tracePt t="249918" x="1187450" y="4019550"/>
          <p14:tracePt t="249930" x="1193800" y="4019550"/>
          <p14:tracePt t="255335" x="1187450" y="4013200"/>
          <p14:tracePt t="255343" x="1187450" y="4006850"/>
          <p14:tracePt t="255351" x="1181100" y="4006850"/>
          <p14:tracePt t="256287" x="1181100" y="4000500"/>
          <p14:tracePt t="256296" x="1181100" y="3994150"/>
          <p14:tracePt t="256303" x="1200150" y="3987800"/>
          <p14:tracePt t="256313" x="1250950" y="3949700"/>
          <p14:tracePt t="256330" x="1441450" y="3822700"/>
          <p14:tracePt t="256347" x="1619250" y="3708400"/>
          <p14:tracePt t="256364" x="1670050" y="3670300"/>
          <p14:tracePt t="256380" x="1663700" y="3663950"/>
          <p14:tracePt t="256382" x="1631950" y="3663950"/>
          <p14:tracePt t="256397" x="1593850" y="3663950"/>
          <p14:tracePt t="256413" x="1511300" y="3689350"/>
          <p14:tracePt t="256430" x="1435100" y="3790950"/>
          <p14:tracePt t="256447" x="1435100" y="3848100"/>
          <p14:tracePt t="256463" x="1460500" y="3930650"/>
          <p14:tracePt t="256480" x="1517650" y="3975100"/>
          <p14:tracePt t="256497" x="1568450" y="4000500"/>
          <p14:tracePt t="256513" x="1644650" y="4000500"/>
          <p14:tracePt t="256530" x="1758950" y="4000500"/>
          <p14:tracePt t="256547" x="1930400" y="3987800"/>
          <p14:tracePt t="256563" x="2108200" y="3987800"/>
          <p14:tracePt t="256580" x="2209800" y="3987800"/>
          <p14:tracePt t="256597" x="2235200" y="3987800"/>
          <p14:tracePt t="256613" x="2241550" y="3987800"/>
          <p14:tracePt t="256839" x="2228850" y="4006850"/>
          <p14:tracePt t="256847" x="2203450" y="4032250"/>
          <p14:tracePt t="256855" x="2159000" y="4083050"/>
          <p14:tracePt t="256864" x="2101850" y="4140200"/>
          <p14:tracePt t="256880" x="1968500" y="4248150"/>
          <p14:tracePt t="256898" x="1911350" y="4305300"/>
          <p14:tracePt t="256913" x="1911350" y="4330700"/>
          <p14:tracePt t="256930" x="1993900" y="4394200"/>
          <p14:tracePt t="256947" x="2101850" y="4521200"/>
          <p14:tracePt t="256963" x="2139950" y="4635500"/>
          <p14:tracePt t="256980" x="2139950" y="4699000"/>
          <p14:tracePt t="256996" x="2120900" y="4743450"/>
          <p14:tracePt t="257013" x="2114550" y="4775200"/>
          <p14:tracePt t="257030" x="2114550" y="4813300"/>
          <p14:tracePt t="257047" x="2120900" y="4838700"/>
          <p14:tracePt t="257063" x="2139950" y="4876800"/>
          <p14:tracePt t="257080" x="2159000" y="4908550"/>
          <p14:tracePt t="257096" x="2171700" y="4940300"/>
          <p14:tracePt t="257113" x="2190750" y="4978400"/>
          <p14:tracePt t="257130" x="2209800" y="5010150"/>
          <p14:tracePt t="257146" x="2241550" y="5048250"/>
          <p14:tracePt t="257163" x="2260600" y="5067300"/>
          <p14:tracePt t="257180" x="2266950" y="5067300"/>
          <p14:tracePt t="257196" x="2279650" y="5067300"/>
          <p14:tracePt t="257213" x="2286000" y="5060950"/>
          <p14:tracePt t="257230" x="2286000" y="5035550"/>
          <p14:tracePt t="257246" x="2216150" y="4857750"/>
          <p14:tracePt t="257263" x="2063750" y="4578350"/>
          <p14:tracePt t="257280" x="1797050" y="4076700"/>
          <p14:tracePt t="257298" x="1568450" y="3606800"/>
          <p14:tracePt t="257315" x="1466850" y="3270250"/>
          <p14:tracePt t="257330" x="1435100" y="3060700"/>
          <p14:tracePt t="257347" x="1416050" y="2921000"/>
          <p14:tracePt t="257363" x="1339850" y="2781300"/>
          <p14:tracePt t="257380" x="1143000" y="2609850"/>
          <p14:tracePt t="257396" x="730250" y="2330450"/>
          <p14:tracePt t="257413" x="228600" y="2063750"/>
          <p14:tracePt t="260119" x="4895850" y="3911600"/>
          <p14:tracePt t="260126" x="4889500" y="3911600"/>
          <p14:tracePt t="260135" x="4883150" y="3911600"/>
          <p14:tracePt t="260151" x="4876800" y="3917950"/>
          <p14:tracePt t="260167" x="4857750" y="3917950"/>
          <p14:tracePt t="260184" x="4806950" y="3943350"/>
          <p14:tracePt t="260201" x="4724400" y="3956050"/>
          <p14:tracePt t="260217" x="4597400" y="3956050"/>
          <p14:tracePt t="260234" x="4438650" y="3968750"/>
          <p14:tracePt t="260251" x="4286250" y="3981450"/>
          <p14:tracePt t="260267" x="4171950" y="3987800"/>
          <p14:tracePt t="260284" x="4108450" y="3987800"/>
          <p14:tracePt t="260301" x="4076700" y="3987800"/>
          <p14:tracePt t="260317" x="4070350" y="3987800"/>
          <p14:tracePt t="260878" x="4064000" y="3994150"/>
          <p14:tracePt t="260894" x="4064000" y="4000500"/>
          <p14:tracePt t="260902" x="4057650" y="4000500"/>
          <p14:tracePt t="260910" x="4051300" y="4006850"/>
          <p14:tracePt t="260918" x="4044950" y="4006850"/>
          <p14:tracePt t="260933" x="4032250" y="4006850"/>
          <p14:tracePt t="261199" x="4025900" y="400685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11560" y="26988"/>
            <a:ext cx="7772400" cy="914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br>
              <a:rPr lang="cs-CZ" sz="3600" b="1" kern="0" dirty="0">
                <a:latin typeface="Arial" charset="0"/>
              </a:rPr>
            </a:br>
            <a:r>
              <a:rPr lang="cs-CZ" sz="3600" b="1" kern="0" dirty="0">
                <a:latin typeface="Arial" charset="0"/>
                <a:cs typeface="Times New Roman" pitchFamily="18" charset="0"/>
              </a:rPr>
              <a:t>T</a:t>
            </a:r>
            <a:r>
              <a:rPr lang="cs-CZ" sz="3600" b="1" kern="0" dirty="0">
                <a:latin typeface="Arial" charset="0"/>
              </a:rPr>
              <a:t>ří</a:t>
            </a:r>
            <a:r>
              <a:rPr lang="cs-CZ" sz="3600" b="1" kern="0" dirty="0">
                <a:latin typeface="Arial" charset="0"/>
                <a:cs typeface="Times New Roman" pitchFamily="18" charset="0"/>
              </a:rPr>
              <a:t>da </a:t>
            </a:r>
            <a:r>
              <a:rPr lang="cs-CZ" sz="3600" b="1" kern="0" dirty="0" err="1">
                <a:latin typeface="Arial" charset="0"/>
                <a:cs typeface="Times New Roman" pitchFamily="18" charset="0"/>
              </a:rPr>
              <a:t>Bacillariophyceae</a:t>
            </a:r>
            <a:r>
              <a:rPr lang="cs-CZ" sz="3600" b="1" kern="0" dirty="0">
                <a:latin typeface="Arial" charset="0"/>
                <a:cs typeface="Times New Roman" pitchFamily="18" charset="0"/>
              </a:rPr>
              <a:t> - rozsivky</a:t>
            </a:r>
            <a:r>
              <a:rPr lang="en-US" sz="3600" b="1" kern="0" dirty="0">
                <a:latin typeface="Arial" charset="0"/>
              </a:rPr>
              <a:t> </a:t>
            </a:r>
            <a:br>
              <a:rPr lang="cs-CZ" sz="3600" b="1" kern="0">
                <a:latin typeface="Arial" charset="0"/>
              </a:rPr>
            </a:br>
            <a:r>
              <a:rPr lang="cs-CZ" sz="2000" b="1" kern="0">
                <a:latin typeface="Arial" charset="0"/>
              </a:rPr>
              <a:t>(Diatomae)</a:t>
            </a:r>
            <a:endParaRPr lang="en-US" sz="2000" b="1" kern="0" dirty="0">
              <a:latin typeface="Arial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44513" y="1627188"/>
            <a:ext cx="4114800" cy="4114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  <a:defRPr/>
            </a:pPr>
            <a:r>
              <a:rPr lang="cs-CZ" sz="2000" b="1" kern="0">
                <a:latin typeface="Arial" charset="0"/>
              </a:rPr>
              <a:t>Stavba buňky </a:t>
            </a:r>
            <a:r>
              <a:rPr lang="cs-CZ" sz="1400" b="1" kern="0">
                <a:latin typeface="Arial" charset="0"/>
              </a:rPr>
              <a:t>(</a:t>
            </a:r>
            <a:r>
              <a:rPr lang="cs-CZ" sz="1400" kern="0"/>
              <a:t>Krautová dle několika autorů)</a:t>
            </a:r>
            <a:endParaRPr lang="cs-CZ" sz="1200" kern="0"/>
          </a:p>
          <a:p>
            <a:pPr>
              <a:buFontTx/>
              <a:buNone/>
              <a:defRPr/>
            </a:pPr>
            <a:r>
              <a:rPr lang="cs-CZ" sz="2400" b="1" kern="0">
                <a:latin typeface="Arial" charset="0"/>
                <a:cs typeface="Times New Roman" pitchFamily="18" charset="0"/>
              </a:rPr>
              <a:t> </a:t>
            </a:r>
            <a:endParaRPr lang="cs-CZ" sz="2400" b="1" kern="0">
              <a:latin typeface="Arial" charset="0"/>
            </a:endParaRPr>
          </a:p>
          <a:p>
            <a:pPr>
              <a:buFontTx/>
              <a:buNone/>
              <a:defRPr/>
            </a:pPr>
            <a:endParaRPr lang="en-US" sz="2400" b="1" kern="0">
              <a:latin typeface="Arial" charset="0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3771900" y="5033678"/>
            <a:ext cx="1496863" cy="141662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  <a:defRPr/>
            </a:pPr>
            <a:r>
              <a:rPr lang="cs-CZ" sz="1200" b="1" kern="0">
                <a:latin typeface="Arial" charset="0"/>
                <a:cs typeface="Times New Roman" pitchFamily="18" charset="0"/>
              </a:rPr>
              <a:t>Mi – mitochondrie</a:t>
            </a:r>
            <a:endParaRPr lang="cs-CZ" sz="1200" b="1" kern="0">
              <a:latin typeface="Arial" charset="0"/>
            </a:endParaRPr>
          </a:p>
          <a:p>
            <a:pPr>
              <a:buFontTx/>
              <a:buNone/>
              <a:defRPr/>
            </a:pPr>
            <a:r>
              <a:rPr lang="cs-CZ" sz="1200" b="1" kern="0">
                <a:latin typeface="Arial" charset="0"/>
                <a:cs typeface="Times New Roman" pitchFamily="18" charset="0"/>
              </a:rPr>
              <a:t>Ch – chloroplast</a:t>
            </a:r>
            <a:endParaRPr lang="cs-CZ" sz="1200" b="1" kern="0">
              <a:latin typeface="Arial" charset="0"/>
            </a:endParaRPr>
          </a:p>
          <a:p>
            <a:pPr>
              <a:buFontTx/>
              <a:buNone/>
              <a:defRPr/>
            </a:pPr>
            <a:r>
              <a:rPr lang="cs-CZ" sz="1200" b="1" kern="0">
                <a:latin typeface="Arial" charset="0"/>
                <a:cs typeface="Times New Roman" pitchFamily="18" charset="0"/>
              </a:rPr>
              <a:t>Va – vakuola</a:t>
            </a:r>
            <a:endParaRPr lang="cs-CZ" sz="1200" b="1" kern="0">
              <a:latin typeface="Arial" charset="0"/>
            </a:endParaRPr>
          </a:p>
          <a:p>
            <a:pPr>
              <a:buFontTx/>
              <a:buNone/>
              <a:defRPr/>
            </a:pPr>
            <a:r>
              <a:rPr lang="cs-CZ" sz="1200" b="1" kern="0">
                <a:latin typeface="Arial" charset="0"/>
                <a:cs typeface="Times New Roman" pitchFamily="18" charset="0"/>
              </a:rPr>
              <a:t>Py – pyrenoid</a:t>
            </a:r>
            <a:endParaRPr lang="cs-CZ" sz="1200" b="1" kern="0">
              <a:latin typeface="Arial" charset="0"/>
            </a:endParaRPr>
          </a:p>
          <a:p>
            <a:pPr>
              <a:buFontTx/>
              <a:buNone/>
              <a:defRPr/>
            </a:pPr>
            <a:r>
              <a:rPr lang="cs-CZ" sz="1200" b="1" kern="0">
                <a:latin typeface="Arial" charset="0"/>
                <a:cs typeface="Times New Roman" pitchFamily="18" charset="0"/>
              </a:rPr>
              <a:t>Ja – jádro</a:t>
            </a:r>
            <a:endParaRPr lang="cs-CZ" sz="1200" b="1" kern="0">
              <a:latin typeface="Arial" charset="0"/>
            </a:endParaRPr>
          </a:p>
          <a:p>
            <a:pPr>
              <a:buFontTx/>
              <a:buNone/>
              <a:defRPr/>
            </a:pPr>
            <a:r>
              <a:rPr lang="cs-CZ" sz="1200" b="1" kern="0">
                <a:latin typeface="Arial" charset="0"/>
                <a:cs typeface="Times New Roman" pitchFamily="18" charset="0"/>
              </a:rPr>
              <a:t>Dy - diktyozóm </a:t>
            </a:r>
          </a:p>
          <a:p>
            <a:pPr>
              <a:defRPr/>
            </a:pPr>
            <a:endParaRPr lang="en-US" sz="1200" b="1" kern="0">
              <a:latin typeface="Arial" charset="0"/>
            </a:endParaRPr>
          </a:p>
        </p:txBody>
      </p:sp>
      <p:pic>
        <p:nvPicPr>
          <p:cNvPr id="922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2084388"/>
            <a:ext cx="3227387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0" name="Picture 2" descr="Navicula | Diatom Flora of Britian and Irela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4860031" y="1699403"/>
            <a:ext cx="3531297" cy="264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6372200" y="4386244"/>
            <a:ext cx="214198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>
                <a:solidFill>
                  <a:schemeClr val="tx1"/>
                </a:solidFill>
              </a:rPr>
              <a:t>https://naturalhistory.museumwales.ac.uk/diatoms/CMS/Images/Diatom_Images/Taxa/3722/Live/Navicula1.jpg</a:t>
            </a:r>
          </a:p>
        </p:txBody>
      </p:sp>
      <p:sp>
        <p:nvSpPr>
          <p:cNvPr id="6" name="Obdélník 5"/>
          <p:cNvSpPr/>
          <p:nvPr/>
        </p:nvSpPr>
        <p:spPr>
          <a:xfrm>
            <a:off x="4572000" y="127271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cs-CZ" sz="1000" b="1" i="1">
                <a:solidFill>
                  <a:schemeClr val="tx1"/>
                </a:solidFill>
                <a:latin typeface="lato"/>
              </a:rPr>
              <a:t>Navicula </a:t>
            </a:r>
            <a:r>
              <a:rPr lang="cs-CZ" sz="1000" b="1">
                <a:solidFill>
                  <a:schemeClr val="tx1"/>
                </a:solidFill>
                <a:latin typeface="lato"/>
              </a:rPr>
              <a:t>Bory; 1822; 128</a:t>
            </a:r>
            <a:br>
              <a:rPr lang="cs-CZ" sz="1000" b="1">
                <a:solidFill>
                  <a:schemeClr val="tx1"/>
                </a:solidFill>
                <a:latin typeface="lato"/>
              </a:rPr>
            </a:br>
            <a:r>
              <a:rPr lang="cs-CZ" sz="1000" b="1">
                <a:solidFill>
                  <a:schemeClr val="tx1"/>
                </a:solidFill>
                <a:latin typeface="lato"/>
              </a:rPr>
              <a:t>Images: Carter C. F.</a:t>
            </a:r>
            <a:endParaRPr lang="cs-CZ" sz="1000" b="1" i="0">
              <a:solidFill>
                <a:schemeClr val="tx1"/>
              </a:solidFill>
              <a:effectLst/>
              <a:latin typeface="lato"/>
            </a:endParaRPr>
          </a:p>
        </p:txBody>
      </p:sp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754"/>
    </mc:Choice>
    <mc:Fallback xmlns="">
      <p:transition spd="slow" advTm="182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13" x="4025900" y="4000500"/>
          <p14:tracePt t="729" x="4025900" y="3994150"/>
          <p14:tracePt t="737" x="4025900" y="3987800"/>
          <p14:tracePt t="745" x="4025900" y="3981450"/>
          <p14:tracePt t="755" x="4025900" y="3975100"/>
          <p14:tracePt t="24410" x="4032250" y="3975100"/>
          <p14:tracePt t="24417" x="4038600" y="3975100"/>
          <p14:tracePt t="24425" x="4044950" y="3975100"/>
          <p14:tracePt t="24435" x="4051300" y="3975100"/>
          <p14:tracePt t="24452" x="4057650" y="3975100"/>
          <p14:tracePt t="25057" x="4051300" y="3975100"/>
          <p14:tracePt t="25065" x="4044950" y="3975100"/>
          <p14:tracePt t="25073" x="4032250" y="3968750"/>
          <p14:tracePt t="25086" x="4013200" y="3949700"/>
          <p14:tracePt t="25102" x="3898900" y="3848100"/>
          <p14:tracePt t="25119" x="3689350" y="3670300"/>
          <p14:tracePt t="25135" x="3359150" y="3397250"/>
          <p14:tracePt t="25152" x="2774950" y="2978150"/>
          <p14:tracePt t="25169" x="2444750" y="2762250"/>
          <p14:tracePt t="25185" x="2114550" y="2578100"/>
          <p14:tracePt t="25202" x="1746250" y="2387600"/>
          <p14:tracePt t="25219" x="1403350" y="2216150"/>
          <p14:tracePt t="25235" x="1092200" y="2082800"/>
          <p14:tracePt t="25252" x="857250" y="1981200"/>
          <p14:tracePt t="25269" x="647700" y="1898650"/>
          <p14:tracePt t="25285" x="488950" y="1841500"/>
          <p14:tracePt t="25302" x="374650" y="1784350"/>
          <p14:tracePt t="25319" x="323850" y="1752600"/>
          <p14:tracePt t="25321" x="304800" y="1739900"/>
          <p14:tracePt t="25335" x="285750" y="1727200"/>
          <p14:tracePt t="25352" x="203200" y="1663700"/>
          <p14:tracePt t="25369" x="101600" y="1606550"/>
          <p14:tracePt t="25969" x="450850" y="876300"/>
          <p14:tracePt t="25977" x="1111250" y="996950"/>
          <p14:tracePt t="25985" x="1714500" y="1098550"/>
          <p14:tracePt t="26002" x="2400300" y="1149350"/>
          <p14:tracePt t="26019" x="2559050" y="1149350"/>
          <p14:tracePt t="26265" x="2565400" y="1149350"/>
          <p14:tracePt t="26273" x="2571750" y="1149350"/>
          <p14:tracePt t="26289" x="2565400" y="1117600"/>
          <p14:tracePt t="26302" x="2514600" y="1047750"/>
          <p14:tracePt t="26319" x="2286000" y="793750"/>
          <p14:tracePt t="26335" x="1930400" y="514350"/>
          <p14:tracePt t="26353" x="1181100" y="120650"/>
          <p14:tracePt t="26369" x="685800" y="0"/>
          <p14:tracePt t="26385" x="323850" y="0"/>
          <p14:tracePt t="26402" x="107950" y="0"/>
          <p14:tracePt t="29193" x="241300" y="1295400"/>
          <p14:tracePt t="29201" x="571500" y="1492250"/>
          <p14:tracePt t="29209" x="920750" y="1663700"/>
          <p14:tracePt t="29218" x="1231900" y="1854200"/>
          <p14:tracePt t="29235" x="1778000" y="2228850"/>
          <p14:tracePt t="29252" x="2171700" y="2527300"/>
          <p14:tracePt t="29269" x="2425700" y="2730500"/>
          <p14:tracePt t="29285" x="2654300" y="2901950"/>
          <p14:tracePt t="29302" x="2857500" y="3048000"/>
          <p14:tracePt t="29318" x="3035300" y="3187700"/>
          <p14:tracePt t="29320" x="3143250" y="3263900"/>
          <p14:tracePt t="29336" x="3371850" y="3416300"/>
          <p14:tracePt t="29351" x="3498850" y="3479800"/>
          <p14:tracePt t="29369" x="3841750" y="3695700"/>
          <p14:tracePt t="29385" x="3968750" y="3771900"/>
          <p14:tracePt t="29401" x="4013200" y="3790950"/>
          <p14:tracePt t="29418" x="4013200" y="3797300"/>
          <p14:tracePt t="29529" x="4013200" y="3803650"/>
          <p14:tracePt t="29537" x="4019550" y="3803650"/>
          <p14:tracePt t="29545" x="4019550" y="3810000"/>
          <p14:tracePt t="29553" x="4025900" y="3816350"/>
          <p14:tracePt t="29568" x="4057650" y="3835400"/>
          <p14:tracePt t="29585" x="4127500" y="3860800"/>
          <p14:tracePt t="29601" x="4203700" y="3886200"/>
          <p14:tracePt t="29618" x="4273550" y="3898900"/>
          <p14:tracePt t="29634" x="4305300" y="3905250"/>
          <p14:tracePt t="29652" x="4318000" y="3905250"/>
          <p14:tracePt t="29937" x="4318000" y="3911600"/>
          <p14:tracePt t="29945" x="4318000" y="3917950"/>
          <p14:tracePt t="30017" x="4311650" y="3917950"/>
          <p14:tracePt t="30201" x="4311650" y="3924300"/>
          <p14:tracePt t="30217" x="4305300" y="3924300"/>
          <p14:tracePt t="30249" x="4298950" y="3930650"/>
          <p14:tracePt t="30265" x="4292600" y="3930650"/>
          <p14:tracePt t="30272" x="4292600" y="3937000"/>
          <p14:tracePt t="30285" x="4292600" y="3943350"/>
          <p14:tracePt t="30521" x="4286250" y="3943350"/>
          <p14:tracePt t="30545" x="4279900" y="3943350"/>
          <p14:tracePt t="30553" x="4279900" y="3949700"/>
          <p14:tracePt t="30569" x="4273550" y="3949700"/>
          <p14:tracePt t="30577" x="4267200" y="3949700"/>
          <p14:tracePt t="30633" x="4267200" y="3956050"/>
          <p14:tracePt t="30657" x="4260850" y="3956050"/>
          <p14:tracePt t="30697" x="4254500" y="3956050"/>
          <p14:tracePt t="30705" x="4254500" y="3962400"/>
          <p14:tracePt t="30729" x="4248150" y="3962400"/>
          <p14:tracePt t="30745" x="4241800" y="3962400"/>
          <p14:tracePt t="30753" x="4241800" y="3968750"/>
          <p14:tracePt t="30817" x="4241800" y="3975100"/>
          <p14:tracePt t="30840" x="4235450" y="3975100"/>
          <p14:tracePt t="30848" x="4235450" y="3981450"/>
          <p14:tracePt t="30856" x="4229100" y="3981450"/>
          <p14:tracePt t="30868" x="4229100" y="3987800"/>
          <p14:tracePt t="30889" x="4229100" y="3994150"/>
          <p14:tracePt t="30901" x="4229100" y="4000500"/>
          <p14:tracePt t="30918" x="4216400" y="4000500"/>
          <p14:tracePt t="30935" x="4203700" y="4000500"/>
          <p14:tracePt t="30952" x="4197350" y="4006850"/>
          <p14:tracePt t="30969" x="4197350" y="4013200"/>
          <p14:tracePt t="30984" x="4184650" y="4019550"/>
          <p14:tracePt t="31001" x="4184650" y="4025900"/>
          <p14:tracePt t="31121" x="4178300" y="4025900"/>
          <p14:tracePt t="31185" x="4178300" y="4032250"/>
          <p14:tracePt t="31193" x="4171950" y="4032250"/>
          <p14:tracePt t="31201" x="4171950" y="4038600"/>
          <p14:tracePt t="31561" x="4165600" y="4038600"/>
          <p14:tracePt t="31569" x="4159250" y="4038600"/>
          <p14:tracePt t="31610" x="4152900" y="4038600"/>
          <p14:tracePt t="31617" x="4152900" y="4032250"/>
          <p14:tracePt t="31625" x="4152900" y="4025900"/>
          <p14:tracePt t="31634" x="4146550" y="4025900"/>
          <p14:tracePt t="31651" x="4146550" y="4013200"/>
          <p14:tracePt t="31668" x="4146550" y="4006850"/>
          <p14:tracePt t="31684" x="4140200" y="4000500"/>
          <p14:tracePt t="31701" x="4133850" y="3994150"/>
          <p14:tracePt t="31718" x="4127500" y="3987800"/>
          <p14:tracePt t="31734" x="4127500" y="3981450"/>
          <p14:tracePt t="32633" x="4127500" y="3975100"/>
          <p14:tracePt t="38818" x="4127500" y="3968750"/>
          <p14:tracePt t="179249" x="4121150" y="3968750"/>
          <p14:tracePt t="179272" x="4108450" y="3962400"/>
          <p14:tracePt t="179281" x="4102100" y="3962400"/>
          <p14:tracePt t="179289" x="4095750" y="3962400"/>
          <p14:tracePt t="179299" x="4089400" y="3962400"/>
          <p14:tracePt t="179315" x="4076700" y="3968750"/>
          <p14:tracePt t="179332" x="4070350" y="3981450"/>
          <p14:tracePt t="179349" x="4070350" y="4000500"/>
          <p14:tracePt t="179365" x="4070350" y="4006850"/>
          <p14:tracePt t="181305" x="4064000" y="4006850"/>
          <p14:tracePt t="181313" x="4064000" y="4000500"/>
          <p14:tracePt t="181321" x="4057650" y="3994150"/>
          <p14:tracePt t="181332" x="4051300" y="3987800"/>
          <p14:tracePt t="181349" x="4044950" y="3987800"/>
          <p14:tracePt t="181365" x="4038600" y="3987800"/>
          <p14:tracePt t="181449" x="4032250" y="3987800"/>
          <p14:tracePt t="181457" x="4025900" y="3987800"/>
          <p14:tracePt t="181465" x="4025900" y="3981450"/>
          <p14:tracePt t="181585" x="4019550" y="3981450"/>
          <p14:tracePt t="182105" x="4013200" y="3981450"/>
          <p14:tracePt t="182112" x="4013200" y="3975100"/>
          <p14:tracePt t="182177" x="4006850" y="3968750"/>
          <p14:tracePt t="182185" x="4006850" y="3962400"/>
          <p14:tracePt t="182465" x="4000500" y="3962400"/>
          <p14:tracePt t="182649" x="4000500" y="395605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>
                <a:latin typeface="Arial" charset="0"/>
                <a:cs typeface="Times New Roman" pitchFamily="18" charset="0"/>
              </a:rPr>
              <a:t>T</a:t>
            </a:r>
            <a:r>
              <a:rPr lang="cs-CZ" altLang="cs-CZ" sz="3600" b="1">
                <a:latin typeface="Arial" charset="0"/>
              </a:rPr>
              <a:t>ří</a:t>
            </a:r>
            <a:r>
              <a:rPr lang="cs-CZ" altLang="cs-CZ" sz="3600" b="1">
                <a:latin typeface="Arial" charset="0"/>
                <a:cs typeface="Times New Roman" pitchFamily="18" charset="0"/>
              </a:rPr>
              <a:t>da Bacillariophyceae - rozsivky</a:t>
            </a:r>
            <a:endParaRPr lang="en-US" altLang="cs-CZ" sz="3600" b="1">
              <a:latin typeface="Arial" charset="0"/>
              <a:cs typeface="Times New Roman" pitchFamily="18" charset="0"/>
            </a:endParaRPr>
          </a:p>
        </p:txBody>
      </p:sp>
      <p:sp>
        <p:nvSpPr>
          <p:cNvPr id="10243" name="Rectangle 6"/>
          <p:cNvSpPr>
            <a:spLocks noGrp="1" noChangeArrowheads="1"/>
          </p:cNvSpPr>
          <p:nvPr>
            <p:ph sz="half" idx="1"/>
          </p:nvPr>
        </p:nvSpPr>
        <p:spPr>
          <a:xfrm>
            <a:off x="6096000" y="2133600"/>
            <a:ext cx="2796480" cy="381568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cs-CZ" altLang="cs-CZ" sz="1800" b="1">
                <a:latin typeface="Arial" charset="0"/>
                <a:cs typeface="Times New Roman" pitchFamily="18" charset="0"/>
              </a:rPr>
              <a:t>Cn - centrální </a:t>
            </a:r>
            <a:r>
              <a:rPr lang="cs-CZ" altLang="cs-CZ" sz="1800" b="1">
                <a:latin typeface="Arial" charset="0"/>
              </a:rPr>
              <a:t>	</a:t>
            </a:r>
            <a:r>
              <a:rPr lang="cs-CZ" altLang="cs-CZ" sz="1800" b="1">
                <a:latin typeface="Arial" charset="0"/>
                <a:cs typeface="Times New Roman" pitchFamily="18" charset="0"/>
              </a:rPr>
              <a:t>nodulus</a:t>
            </a:r>
            <a:endParaRPr lang="cs-CZ" altLang="cs-CZ" sz="1800" b="1">
              <a:latin typeface="Arial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1800" b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Ra – raphe</a:t>
            </a:r>
            <a:endParaRPr lang="cs-CZ" altLang="cs-CZ" sz="1800" b="1">
              <a:solidFill>
                <a:srgbClr val="0000CC"/>
              </a:solidFill>
              <a:latin typeface="Arial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1800" b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Tn - terminální </a:t>
            </a:r>
            <a:r>
              <a:rPr lang="cs-CZ" altLang="cs-CZ" sz="1800" b="1">
                <a:solidFill>
                  <a:srgbClr val="0000CC"/>
                </a:solidFill>
                <a:latin typeface="Arial" charset="0"/>
              </a:rPr>
              <a:t>	</a:t>
            </a:r>
            <a:r>
              <a:rPr lang="cs-CZ" altLang="cs-CZ" sz="1800" b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nodulus</a:t>
            </a:r>
            <a:endParaRPr lang="cs-CZ" altLang="cs-CZ" sz="1800" b="1">
              <a:solidFill>
                <a:srgbClr val="0000CC"/>
              </a:solidFill>
              <a:latin typeface="Arial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1800" b="1">
                <a:latin typeface="Arial" charset="0"/>
                <a:cs typeface="Times New Roman" pitchFamily="18" charset="0"/>
              </a:rPr>
              <a:t>Tr - transapikální </a:t>
            </a:r>
            <a:r>
              <a:rPr lang="cs-CZ" altLang="cs-CZ" sz="1800" b="1">
                <a:latin typeface="Arial" charset="0"/>
              </a:rPr>
              <a:t>	rýžky = </a:t>
            </a:r>
            <a:r>
              <a:rPr lang="cs-CZ" altLang="cs-CZ" sz="1800" b="1">
                <a:solidFill>
                  <a:srgbClr val="0000CC"/>
                </a:solidFill>
                <a:latin typeface="Arial" charset="0"/>
              </a:rPr>
              <a:t>strie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1800" b="1">
                <a:latin typeface="Arial" charset="0"/>
                <a:cs typeface="Times New Roman" pitchFamily="18" charset="0"/>
              </a:rPr>
              <a:t>Ev – epivalva</a:t>
            </a:r>
            <a:endParaRPr lang="cs-CZ" altLang="cs-CZ" sz="1800" b="1">
              <a:latin typeface="Arial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1800" b="1">
                <a:latin typeface="Arial" charset="0"/>
                <a:cs typeface="Times New Roman" pitchFamily="18" charset="0"/>
              </a:rPr>
              <a:t>Ep – epipleura</a:t>
            </a:r>
            <a:endParaRPr lang="cs-CZ" altLang="cs-CZ" sz="1800" b="1">
              <a:latin typeface="Arial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1800" b="1">
                <a:latin typeface="Arial" charset="0"/>
                <a:cs typeface="Times New Roman" pitchFamily="18" charset="0"/>
              </a:rPr>
              <a:t>Hv – hypovalva</a:t>
            </a:r>
            <a:endParaRPr lang="cs-CZ" altLang="cs-CZ" sz="1800" b="1">
              <a:latin typeface="Arial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1800" b="1">
                <a:latin typeface="Arial" charset="0"/>
                <a:cs typeface="Times New Roman" pitchFamily="18" charset="0"/>
              </a:rPr>
              <a:t>Hp – hypopleura</a:t>
            </a:r>
            <a:endParaRPr lang="cs-CZ" altLang="cs-CZ" sz="1800" b="1">
              <a:latin typeface="Arial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cs-CZ" altLang="cs-CZ" sz="1400" b="1">
              <a:latin typeface="Arial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1400" b="1">
                <a:latin typeface="Arial" charset="0"/>
                <a:cs typeface="Times New Roman" pitchFamily="18" charset="0"/>
              </a:rPr>
              <a:t>Krautová dle </a:t>
            </a:r>
            <a:r>
              <a:rPr lang="cs-CZ" altLang="cs-CZ" sz="1400" b="1">
                <a:latin typeface="Arial" charset="0"/>
              </a:rPr>
              <a:t>několika </a:t>
            </a:r>
            <a:r>
              <a:rPr lang="cs-CZ" altLang="cs-CZ" sz="1400" b="1">
                <a:latin typeface="Arial" charset="0"/>
                <a:cs typeface="Times New Roman" pitchFamily="18" charset="0"/>
              </a:rPr>
              <a:t>autor</a:t>
            </a:r>
            <a:r>
              <a:rPr lang="cs-CZ" altLang="cs-CZ" sz="1400" b="1">
                <a:latin typeface="Arial" charset="0"/>
              </a:rPr>
              <a:t>ů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1400" b="1">
                <a:latin typeface="Arial" charset="0"/>
              </a:rPr>
              <a:t>www.sinicearasy.cz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cs-CZ" sz="1800" b="1">
              <a:latin typeface="Arial" charset="0"/>
            </a:endParaRPr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381000" y="1828800"/>
            <a:ext cx="3568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charset="0"/>
              </a:rPr>
              <a:t>Schránka rozsivek - frustula</a:t>
            </a:r>
            <a:endParaRPr lang="en-US" altLang="cs-CZ" sz="2000" b="1">
              <a:latin typeface="Arial" charset="0"/>
            </a:endParaRPr>
          </a:p>
        </p:txBody>
      </p:sp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09800"/>
            <a:ext cx="5105400" cy="38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088912" y="1307841"/>
            <a:ext cx="95410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00CC"/>
                </a:solidFill>
                <a:latin typeface="Arial" charset="0"/>
              </a:rPr>
              <a:t>valva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00CC"/>
                </a:solidFill>
                <a:latin typeface="Arial" charset="0"/>
              </a:rPr>
              <a:t>pleura</a:t>
            </a:r>
            <a:endParaRPr lang="en-US" altLang="cs-CZ" sz="2000" b="1">
              <a:solidFill>
                <a:srgbClr val="0000CC"/>
              </a:solidFill>
              <a:latin typeface="Arial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755"/>
    </mc:Choice>
    <mc:Fallback xmlns="">
      <p:transition spd="slow" advTm="204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0" x="3987800" y="3937000"/>
          <p14:tracePt t="167" x="3987800" y="3930650"/>
          <p14:tracePt t="183" x="3981450" y="3930650"/>
          <p14:tracePt t="207" x="3981450" y="3924300"/>
          <p14:tracePt t="320" x="3975100" y="3924300"/>
          <p14:tracePt t="328" x="3968750" y="3924300"/>
          <p14:tracePt t="623" x="3968750" y="3917950"/>
          <p14:tracePt t="719" x="3962400" y="3917950"/>
          <p14:tracePt t="751" x="3962400" y="3911600"/>
          <p14:tracePt t="815" x="3956050" y="3911600"/>
          <p14:tracePt t="823" x="3949700" y="3911600"/>
          <p14:tracePt t="831" x="3943350" y="3905250"/>
          <p14:tracePt t="844" x="3937000" y="3905250"/>
          <p14:tracePt t="861" x="3924300" y="3898900"/>
          <p14:tracePt t="877" x="3924300" y="3886200"/>
          <p14:tracePt t="894" x="3911600" y="3848100"/>
          <p14:tracePt t="911" x="3911600" y="3790950"/>
          <p14:tracePt t="927" x="3911600" y="3689350"/>
          <p14:tracePt t="944" x="3930650" y="3556000"/>
          <p14:tracePt t="961" x="3975100" y="3359150"/>
          <p14:tracePt t="977" x="4000500" y="3130550"/>
          <p14:tracePt t="994" x="4025900" y="2876550"/>
          <p14:tracePt t="1011" x="4057650" y="2635250"/>
          <p14:tracePt t="1027" x="4095750" y="2425700"/>
          <p14:tracePt t="1044" x="4140200" y="2247900"/>
          <p14:tracePt t="1061" x="4165600" y="2101850"/>
          <p14:tracePt t="1077" x="4197350" y="1993900"/>
          <p14:tracePt t="1094" x="4248150" y="1866900"/>
          <p14:tracePt t="1110" x="4279900" y="1803400"/>
          <p14:tracePt t="1127" x="4305300" y="1746250"/>
          <p14:tracePt t="1144" x="4318000" y="1720850"/>
          <p14:tracePt t="1161" x="4324350" y="1701800"/>
          <p14:tracePt t="1177" x="4330700" y="1682750"/>
          <p14:tracePt t="1194" x="4337050" y="1670050"/>
          <p14:tracePt t="1211" x="4349750" y="1657350"/>
          <p14:tracePt t="1228" x="4362450" y="1644650"/>
          <p14:tracePt t="1245" x="4368800" y="1625600"/>
          <p14:tracePt t="1261" x="4381500" y="1600200"/>
          <p14:tracePt t="1277" x="4394200" y="1574800"/>
          <p14:tracePt t="1294" x="4413250" y="1543050"/>
          <p14:tracePt t="1311" x="4425950" y="1524000"/>
          <p14:tracePt t="1327" x="4451350" y="1511300"/>
          <p14:tracePt t="1345" x="4476750" y="1504950"/>
          <p14:tracePt t="1361" x="4483100" y="1498600"/>
          <p14:tracePt t="1399" x="4489450" y="1498600"/>
          <p14:tracePt t="1439" x="4489450" y="1504950"/>
          <p14:tracePt t="1479" x="4489450" y="1511300"/>
          <p14:tracePt t="1519" x="4489450" y="1517650"/>
          <p14:tracePt t="2007" x="4483100" y="1517650"/>
          <p14:tracePt t="2167" x="4476750" y="1517650"/>
          <p14:tracePt t="2207" x="4470400" y="1517650"/>
          <p14:tracePt t="2303" x="4464050" y="1517650"/>
          <p14:tracePt t="2967" x="4470400" y="1517650"/>
          <p14:tracePt t="3087" x="4476750" y="1517650"/>
          <p14:tracePt t="3127" x="4476750" y="1524000"/>
          <p14:tracePt t="3135" x="4476750" y="1530350"/>
          <p14:tracePt t="3144" x="4476750" y="1536700"/>
          <p14:tracePt t="3215" x="4476750" y="1543050"/>
          <p14:tracePt t="3247" x="4483100" y="1543050"/>
          <p14:tracePt t="3255" x="4483100" y="1549400"/>
          <p14:tracePt t="3415" x="4483100" y="1555750"/>
          <p14:tracePt t="3439" x="4483100" y="1562100"/>
          <p14:tracePt t="3463" x="4483100" y="1568450"/>
          <p14:tracePt t="3487" x="4483100" y="1574800"/>
          <p14:tracePt t="3591" x="4476750" y="1574800"/>
          <p14:tracePt t="4127" x="4483100" y="1574800"/>
          <p14:tracePt t="4183" x="4483100" y="1581150"/>
          <p14:tracePt t="4192" x="4483100" y="1587500"/>
          <p14:tracePt t="4423" x="4489450" y="1587500"/>
          <p14:tracePt t="4583" x="4495800" y="1587500"/>
          <p14:tracePt t="4704" x="4502150" y="1587500"/>
          <p14:tracePt t="4767" x="4502150" y="1581150"/>
          <p14:tracePt t="4775" x="4502150" y="1574800"/>
          <p14:tracePt t="4783" x="4502150" y="1568450"/>
          <p14:tracePt t="4794" x="4502150" y="1562100"/>
          <p14:tracePt t="4811" x="4502150" y="1555750"/>
          <p14:tracePt t="4827" x="4502150" y="1543050"/>
          <p14:tracePt t="4844" x="4502150" y="1530350"/>
          <p14:tracePt t="5007" x="4502150" y="1536700"/>
          <p14:tracePt t="5031" x="4502150" y="1543050"/>
          <p14:tracePt t="5055" x="4502150" y="1549400"/>
          <p14:tracePt t="5079" x="4502150" y="1555750"/>
          <p14:tracePt t="5103" x="4502150" y="1562100"/>
          <p14:tracePt t="5247" x="4502150" y="1568450"/>
          <p14:tracePt t="5279" x="4502150" y="1574800"/>
          <p14:tracePt t="5359" x="4502150" y="1581150"/>
          <p14:tracePt t="5367" x="4502150" y="1587500"/>
          <p14:tracePt t="5479" x="4502150" y="1593850"/>
          <p14:tracePt t="5486" x="4502150" y="1600200"/>
          <p14:tracePt t="5503" x="4508500" y="1606550"/>
          <p14:tracePt t="5511" x="4508500" y="1612900"/>
          <p14:tracePt t="5527" x="4508500" y="1619250"/>
          <p14:tracePt t="5543" x="4508500" y="1625600"/>
          <p14:tracePt t="6343" x="4508500" y="1619250"/>
          <p14:tracePt t="6367" x="4514850" y="1619250"/>
          <p14:tracePt t="6591" x="4514850" y="1612900"/>
          <p14:tracePt t="6615" x="4521200" y="1612900"/>
          <p14:tracePt t="6623" x="4527550" y="1612900"/>
          <p14:tracePt t="7015" x="4527550" y="1606550"/>
          <p14:tracePt t="7031" x="4533900" y="1606550"/>
          <p14:tracePt t="7039" x="4533900" y="1600200"/>
          <p14:tracePt t="7047" x="4533900" y="1593850"/>
          <p14:tracePt t="7327" x="4533900" y="1600200"/>
          <p14:tracePt t="7375" x="4533900" y="1606550"/>
          <p14:tracePt t="7383" x="4533900" y="1612900"/>
          <p14:tracePt t="8159" x="4533900" y="1606550"/>
          <p14:tracePt t="8359" x="4527550" y="1606550"/>
          <p14:tracePt t="8391" x="4527550" y="1612900"/>
          <p14:tracePt t="8431" x="4527550" y="1619250"/>
          <p14:tracePt t="8463" x="4527550" y="1625600"/>
          <p14:tracePt t="8583" x="4527550" y="1631950"/>
          <p14:tracePt t="8591" x="4527550" y="1638300"/>
          <p14:tracePt t="8599" x="4527550" y="1644650"/>
          <p14:tracePt t="8615" x="4527550" y="1651000"/>
          <p14:tracePt t="8626" x="4527550" y="1657350"/>
          <p14:tracePt t="8643" x="4527550" y="1663700"/>
          <p14:tracePt t="8660" x="4527550" y="1676400"/>
          <p14:tracePt t="8677" x="4527550" y="1708150"/>
          <p14:tracePt t="8693" x="4527550" y="1778000"/>
          <p14:tracePt t="8710" x="4527550" y="1943100"/>
          <p14:tracePt t="8726" x="4527550" y="2120900"/>
          <p14:tracePt t="8744" x="4527550" y="2349500"/>
          <p14:tracePt t="8760" x="4514850" y="2597150"/>
          <p14:tracePt t="8776" x="4508500" y="2851150"/>
          <p14:tracePt t="8793" x="4483100" y="3060700"/>
          <p14:tracePt t="8810" x="4457700" y="3213100"/>
          <p14:tracePt t="8827" x="4438650" y="3333750"/>
          <p14:tracePt t="8843" x="4413250" y="3429000"/>
          <p14:tracePt t="8860" x="4368800" y="3505200"/>
          <p14:tracePt t="8877" x="4311650" y="3606800"/>
          <p14:tracePt t="8893" x="4222750" y="3746500"/>
          <p14:tracePt t="8910" x="4044950" y="4025900"/>
          <p14:tracePt t="8926" x="3956050" y="4203700"/>
          <p14:tracePt t="8943" x="3898900" y="4318000"/>
          <p14:tracePt t="8960" x="3867150" y="4368800"/>
          <p14:tracePt t="8976" x="3860800" y="4387850"/>
          <p14:tracePt t="9010" x="3860800" y="4394200"/>
          <p14:tracePt t="9026" x="3854450" y="4400550"/>
          <p14:tracePt t="9043" x="3854450" y="4406900"/>
          <p14:tracePt t="9060" x="3848100" y="4406900"/>
          <p14:tracePt t="9076" x="3841750" y="4406900"/>
          <p14:tracePt t="9094" x="3835400" y="4406900"/>
          <p14:tracePt t="9110" x="3822700" y="4406900"/>
          <p14:tracePt t="9126" x="3810000" y="4406900"/>
          <p14:tracePt t="9143" x="3803650" y="4406900"/>
          <p14:tracePt t="9160" x="3797300" y="4406900"/>
          <p14:tracePt t="9176" x="3778250" y="4381500"/>
          <p14:tracePt t="9193" x="3778250" y="4362450"/>
          <p14:tracePt t="9210" x="3765550" y="4349750"/>
          <p14:tracePt t="9227" x="3759200" y="4343400"/>
          <p14:tracePt t="9243" x="3752850" y="4343400"/>
          <p14:tracePt t="9504" x="3746500" y="4343400"/>
          <p14:tracePt t="9527" x="3740150" y="4343400"/>
          <p14:tracePt t="9543" x="3727450" y="4349750"/>
          <p14:tracePt t="9551" x="3702050" y="4362450"/>
          <p14:tracePt t="9560" x="3651250" y="4394200"/>
          <p14:tracePt t="9576" x="3473450" y="4508500"/>
          <p14:tracePt t="9594" x="3168650" y="4641850"/>
          <p14:tracePt t="9610" x="2787650" y="4806950"/>
          <p14:tracePt t="9627" x="2432050" y="4953000"/>
          <p14:tracePt t="9643" x="2222500" y="5041900"/>
          <p14:tracePt t="9660" x="2146300" y="5073650"/>
          <p14:tracePt t="9677" x="2133600" y="5080000"/>
          <p14:tracePt t="9712" x="2133600" y="5086350"/>
          <p14:tracePt t="9727" x="2133600" y="5092700"/>
          <p14:tracePt t="9743" x="2133600" y="5105400"/>
          <p14:tracePt t="9760" x="2133600" y="5124450"/>
          <p14:tracePt t="9776" x="2133600" y="5137150"/>
          <p14:tracePt t="9793" x="2127250" y="5162550"/>
          <p14:tracePt t="9810" x="2114550" y="5187950"/>
          <p14:tracePt t="9826" x="2101850" y="5213350"/>
          <p14:tracePt t="9843" x="2082800" y="5232400"/>
          <p14:tracePt t="9860" x="2057400" y="5257800"/>
          <p14:tracePt t="9876" x="2038350" y="5276850"/>
          <p14:tracePt t="9893" x="2012950" y="5314950"/>
          <p14:tracePt t="9910" x="1968500" y="5372100"/>
          <p14:tracePt t="9926" x="1936750" y="5422900"/>
          <p14:tracePt t="9943" x="1911350" y="5473700"/>
          <p14:tracePt t="9960" x="1873250" y="5562600"/>
          <p14:tracePt t="9976" x="1828800" y="5645150"/>
          <p14:tracePt t="9993" x="1809750" y="5721350"/>
          <p14:tracePt t="10010" x="1784350" y="5772150"/>
          <p14:tracePt t="10026" x="1778000" y="5784850"/>
          <p14:tracePt t="10079" x="1778000" y="5778500"/>
          <p14:tracePt t="10086" x="1784350" y="5772150"/>
          <p14:tracePt t="10095" x="1784350" y="5765800"/>
          <p14:tracePt t="10223" x="1784350" y="5759450"/>
          <p14:tracePt t="10238" x="1784350" y="5753100"/>
          <p14:tracePt t="10246" x="1784350" y="5746750"/>
          <p14:tracePt t="10255" x="1784350" y="5740400"/>
          <p14:tracePt t="10263" x="1784350" y="5734050"/>
          <p14:tracePt t="10295" x="1784350" y="5727700"/>
          <p14:tracePt t="10606" x="1784350" y="5721350"/>
          <p14:tracePt t="10614" x="1784350" y="5715000"/>
          <p14:tracePt t="10623" x="1790700" y="5708650"/>
          <p14:tracePt t="10631" x="1797050" y="5695950"/>
          <p14:tracePt t="10643" x="1816100" y="5664200"/>
          <p14:tracePt t="10660" x="1854200" y="5613400"/>
          <p14:tracePt t="10676" x="1930400" y="5530850"/>
          <p14:tracePt t="10693" x="2038350" y="5416550"/>
          <p14:tracePt t="10710" x="2209800" y="5245100"/>
          <p14:tracePt t="10726" x="2305050" y="5156200"/>
          <p14:tracePt t="10743" x="2368550" y="5073650"/>
          <p14:tracePt t="10760" x="2400300" y="5010150"/>
          <p14:tracePt t="10776" x="2425700" y="4959350"/>
          <p14:tracePt t="10793" x="2451100" y="4914900"/>
          <p14:tracePt t="10810" x="2470150" y="4883150"/>
          <p14:tracePt t="10826" x="2482850" y="4857750"/>
          <p14:tracePt t="10843" x="2489200" y="4826000"/>
          <p14:tracePt t="10860" x="2501900" y="4787900"/>
          <p14:tracePt t="10876" x="2527300" y="4737100"/>
          <p14:tracePt t="10893" x="2552700" y="4686300"/>
          <p14:tracePt t="10910" x="2609850" y="4603750"/>
          <p14:tracePt t="10926" x="2654300" y="4546600"/>
          <p14:tracePt t="10943" x="2717800" y="4470400"/>
          <p14:tracePt t="10960" x="2781300" y="4387850"/>
          <p14:tracePt t="10976" x="2819400" y="4324350"/>
          <p14:tracePt t="10993" x="2851150" y="4273550"/>
          <p14:tracePt t="11009" x="2870200" y="4254500"/>
          <p14:tracePt t="11026" x="2870200" y="4248150"/>
          <p14:tracePt t="11103" x="2870200" y="4241800"/>
          <p14:tracePt t="11111" x="2870200" y="4235450"/>
          <p14:tracePt t="11119" x="2870200" y="4229100"/>
          <p14:tracePt t="11151" x="2863850" y="4229100"/>
          <p14:tracePt t="11159" x="2863850" y="4235450"/>
          <p14:tracePt t="11167" x="2857500" y="4235450"/>
          <p14:tracePt t="11176" x="2851150" y="4241800"/>
          <p14:tracePt t="11193" x="2838450" y="4248150"/>
          <p14:tracePt t="11209" x="2838450" y="4254500"/>
          <p14:tracePt t="11226" x="2832100" y="4254500"/>
          <p14:tracePt t="11295" x="2825750" y="4254500"/>
          <p14:tracePt t="11303" x="2819400" y="4254500"/>
          <p14:tracePt t="11575" x="2813050" y="4254500"/>
          <p14:tracePt t="11591" x="2806700" y="4254500"/>
          <p14:tracePt t="12215" x="2800350" y="4254500"/>
          <p14:tracePt t="12223" x="2794000" y="4254500"/>
          <p14:tracePt t="12231" x="2787650" y="4254500"/>
          <p14:tracePt t="12243" x="2787650" y="4260850"/>
          <p14:tracePt t="12260" x="2781300" y="4260850"/>
          <p14:tracePt t="12276" x="2781300" y="4273550"/>
          <p14:tracePt t="12293" x="2774950" y="4279900"/>
          <p14:tracePt t="12310" x="2768600" y="4286250"/>
          <p14:tracePt t="12326" x="2768600" y="4292600"/>
          <p14:tracePt t="12343" x="2762250" y="4292600"/>
          <p14:tracePt t="12360" x="2762250" y="4298950"/>
          <p14:tracePt t="12393" x="2762250" y="4305300"/>
          <p14:tracePt t="12410" x="2755900" y="4305300"/>
          <p14:tracePt t="12426" x="2755900" y="4318000"/>
          <p14:tracePt t="12443" x="2755900" y="4324350"/>
          <p14:tracePt t="12460" x="2755900" y="4330700"/>
          <p14:tracePt t="12527" x="2755900" y="4324350"/>
          <p14:tracePt t="12535" x="2762250" y="4318000"/>
          <p14:tracePt t="12544" x="2762250" y="4311650"/>
          <p14:tracePt t="12560" x="2762250" y="4279900"/>
          <p14:tracePt t="12576" x="2762250" y="4248150"/>
          <p14:tracePt t="12593" x="2762250" y="4203700"/>
          <p14:tracePt t="12610" x="2762250" y="4184650"/>
          <p14:tracePt t="12626" x="2762250" y="4159250"/>
          <p14:tracePt t="12643" x="2762250" y="4140200"/>
          <p14:tracePt t="12660" x="2749550" y="4121150"/>
          <p14:tracePt t="12676" x="2730500" y="4114800"/>
          <p14:tracePt t="12693" x="2705100" y="4102100"/>
          <p14:tracePt t="12710" x="2673350" y="4089400"/>
          <p14:tracePt t="12712" x="2660650" y="4083050"/>
          <p14:tracePt t="12726" x="2622550" y="4070350"/>
          <p14:tracePt t="12743" x="2603500" y="4057650"/>
          <p14:tracePt t="12759" x="2590800" y="4051300"/>
          <p14:tracePt t="12776" x="2578100" y="4044950"/>
          <p14:tracePt t="12792" x="2565400" y="4038600"/>
          <p14:tracePt t="12809" x="2559050" y="4038600"/>
          <p14:tracePt t="12826" x="2552700" y="4025900"/>
          <p14:tracePt t="12843" x="2546350" y="4019550"/>
          <p14:tracePt t="12859" x="2540000" y="4013200"/>
          <p14:tracePt t="12876" x="2540000" y="4006850"/>
          <p14:tracePt t="12909" x="2533650" y="4006850"/>
          <p14:tracePt t="12926" x="2533650" y="4000500"/>
          <p14:tracePt t="13599" x="2527300" y="4000500"/>
          <p14:tracePt t="13607" x="2520950" y="4000500"/>
          <p14:tracePt t="13639" x="2520950" y="4006850"/>
          <p14:tracePt t="13966" x="2520950" y="4013200"/>
          <p14:tracePt t="13975" x="2514600" y="4013200"/>
          <p14:tracePt t="13983" x="2508250" y="4019550"/>
          <p14:tracePt t="13993" x="2495550" y="4025900"/>
          <p14:tracePt t="14009" x="2470150" y="4057650"/>
          <p14:tracePt t="14026" x="2406650" y="4127500"/>
          <p14:tracePt t="14043" x="2336800" y="4216400"/>
          <p14:tracePt t="14059" x="2241550" y="4330700"/>
          <p14:tracePt t="14076" x="2108200" y="4464050"/>
          <p14:tracePt t="14092" x="1949450" y="4610100"/>
          <p14:tracePt t="14109" x="1809750" y="4749800"/>
          <p14:tracePt t="14126" x="1670050" y="4902200"/>
          <p14:tracePt t="14143" x="1638300" y="4940300"/>
          <p14:tracePt t="14159" x="1631950" y="4953000"/>
          <p14:tracePt t="14214" x="1631950" y="4959350"/>
          <p14:tracePt t="14223" x="1631950" y="4965700"/>
          <p14:tracePt t="14231" x="1631950" y="4972050"/>
          <p14:tracePt t="14242" x="1625600" y="4972050"/>
          <p14:tracePt t="14259" x="1625600" y="4984750"/>
          <p14:tracePt t="14276" x="1625600" y="4991100"/>
          <p14:tracePt t="14293" x="1619250" y="5010150"/>
          <p14:tracePt t="14309" x="1606550" y="5029200"/>
          <p14:tracePt t="14326" x="1600200" y="5067300"/>
          <p14:tracePt t="14343" x="1593850" y="5086350"/>
          <p14:tracePt t="14359" x="1593850" y="5092700"/>
          <p14:tracePt t="14376" x="1593850" y="5105400"/>
          <p14:tracePt t="14392" x="1593850" y="5118100"/>
          <p14:tracePt t="14409" x="1593850" y="5124450"/>
          <p14:tracePt t="14427" x="1593850" y="5130800"/>
          <p14:tracePt t="14443" x="1593850" y="5137150"/>
          <p14:tracePt t="14887" x="1593850" y="5143500"/>
          <p14:tracePt t="14895" x="1593850" y="5149850"/>
          <p14:tracePt t="14903" x="1587500" y="5156200"/>
          <p14:tracePt t="14911" x="1581150" y="5168900"/>
          <p14:tracePt t="14927" x="1581150" y="5181600"/>
          <p14:tracePt t="14942" x="1574800" y="5207000"/>
          <p14:tracePt t="14959" x="1574800" y="5251450"/>
          <p14:tracePt t="14976" x="1574800" y="5270500"/>
          <p14:tracePt t="14993" x="1574800" y="5295900"/>
          <p14:tracePt t="15009" x="1574800" y="5308600"/>
          <p14:tracePt t="15026" x="1574800" y="5327650"/>
          <p14:tracePt t="15042" x="1574800" y="5365750"/>
          <p14:tracePt t="15059" x="1574800" y="5429250"/>
          <p14:tracePt t="15076" x="1574800" y="5530850"/>
          <p14:tracePt t="15092" x="1574800" y="5695950"/>
          <p14:tracePt t="15109" x="1574800" y="5886450"/>
          <p14:tracePt t="15126" x="1574800" y="6140450"/>
          <p14:tracePt t="15143" x="1574800" y="6261100"/>
          <p14:tracePt t="15159" x="1581150" y="6318250"/>
          <p14:tracePt t="15176" x="1587500" y="6337300"/>
          <p14:tracePt t="15192" x="1593850" y="6343650"/>
          <p14:tracePt t="15209" x="1600200" y="6350000"/>
          <p14:tracePt t="15226" x="1606550" y="6362700"/>
          <p14:tracePt t="15242" x="1606550" y="6369050"/>
          <p14:tracePt t="15259" x="1606550" y="6388100"/>
          <p14:tracePt t="15276" x="1606550" y="6419850"/>
          <p14:tracePt t="15292" x="1606550" y="6451600"/>
          <p14:tracePt t="15309" x="1606550" y="6483350"/>
          <p14:tracePt t="15439" x="1689100" y="6464300"/>
          <p14:tracePt t="15447" x="1695450" y="6445250"/>
          <p14:tracePt t="15459" x="1701800" y="6419850"/>
          <p14:tracePt t="15476" x="1701800" y="6413500"/>
          <p14:tracePt t="15492" x="1701800" y="6407150"/>
          <p14:tracePt t="15687" x="1701800" y="6413500"/>
          <p14:tracePt t="15703" x="1695450" y="6413500"/>
          <p14:tracePt t="15711" x="1695450" y="6419850"/>
          <p14:tracePt t="15727" x="1689100" y="6426200"/>
          <p14:tracePt t="15735" x="1689100" y="6432550"/>
          <p14:tracePt t="15751" x="1689100" y="6438900"/>
          <p14:tracePt t="15784" x="1689100" y="6445250"/>
          <p14:tracePt t="16039" x="1689100" y="6451600"/>
          <p14:tracePt t="16047" x="1689100" y="6457950"/>
          <p14:tracePt t="16095" x="1682750" y="6457950"/>
          <p14:tracePt t="16232" x="1682750" y="6464300"/>
          <p14:tracePt t="16239" x="1676400" y="6464300"/>
          <p14:tracePt t="16384" x="1676400" y="6470650"/>
          <p14:tracePt t="16424" x="1676400" y="6477000"/>
          <p14:tracePt t="17912" x="1676400" y="6483350"/>
          <p14:tracePt t="17935" x="1682750" y="6483350"/>
          <p14:tracePt t="17983" x="1689100" y="6483350"/>
          <p14:tracePt t="17991" x="1695450" y="6483350"/>
          <p14:tracePt t="17999" x="1701800" y="6483350"/>
          <p14:tracePt t="18015" x="1708150" y="6483350"/>
          <p14:tracePt t="18025" x="1714500" y="6483350"/>
          <p14:tracePt t="18047" x="1720850" y="6483350"/>
          <p14:tracePt t="18059" x="1733550" y="6477000"/>
          <p14:tracePt t="18075" x="1752600" y="6451600"/>
          <p14:tracePt t="18092" x="1778000" y="6413500"/>
          <p14:tracePt t="18109" x="1797050" y="6362700"/>
          <p14:tracePt t="18126" x="1822450" y="6292850"/>
          <p14:tracePt t="18142" x="1854200" y="6127750"/>
          <p14:tracePt t="18159" x="1885950" y="6032500"/>
          <p14:tracePt t="18175" x="1917700" y="5924550"/>
          <p14:tracePt t="18192" x="1968500" y="5797550"/>
          <p14:tracePt t="18209" x="2025650" y="5664200"/>
          <p14:tracePt t="18225" x="2082800" y="5505450"/>
          <p14:tracePt t="18242" x="2171700" y="5295900"/>
          <p14:tracePt t="18259" x="2298700" y="5067300"/>
          <p14:tracePt t="18275" x="2425700" y="4864100"/>
          <p14:tracePt t="18292" x="2571750" y="4686300"/>
          <p14:tracePt t="18309" x="2711450" y="4565650"/>
          <p14:tracePt t="18325" x="2819400" y="4489450"/>
          <p14:tracePt t="18342" x="2889250" y="4400550"/>
          <p14:tracePt t="18358" x="2908300" y="4368800"/>
          <p14:tracePt t="18375" x="2940050" y="4330700"/>
          <p14:tracePt t="18392" x="2971800" y="4292600"/>
          <p14:tracePt t="18409" x="3022600" y="4235450"/>
          <p14:tracePt t="18425" x="3079750" y="4165600"/>
          <p14:tracePt t="18442" x="3130550" y="4089400"/>
          <p14:tracePt t="18459" x="3187700" y="4000500"/>
          <p14:tracePt t="18475" x="3225800" y="3924300"/>
          <p14:tracePt t="18492" x="3251200" y="3854450"/>
          <p14:tracePt t="18508" x="3270250" y="3771900"/>
          <p14:tracePt t="18525" x="3282950" y="3689350"/>
          <p14:tracePt t="18542" x="3289300" y="3619500"/>
          <p14:tracePt t="18559" x="3289300" y="3575050"/>
          <p14:tracePt t="18575" x="3289300" y="3536950"/>
          <p14:tracePt t="18592" x="3289300" y="3505200"/>
          <p14:tracePt t="18609" x="3289300" y="3479800"/>
          <p14:tracePt t="18625" x="3289300" y="3435350"/>
          <p14:tracePt t="18642" x="3251200" y="3371850"/>
          <p14:tracePt t="18659" x="3143250" y="3276600"/>
          <p14:tracePt t="18675" x="2990850" y="3155950"/>
          <p14:tracePt t="18692" x="2813050" y="3022600"/>
          <p14:tracePt t="18709" x="2673350" y="2908300"/>
          <p14:tracePt t="18725" x="2597150" y="2844800"/>
          <p14:tracePt t="18727" x="2590800" y="2844800"/>
          <p14:tracePt t="18742" x="2584450" y="2844800"/>
          <p14:tracePt t="18759" x="2578100" y="2844800"/>
          <p14:tracePt t="18775" x="2565400" y="2844800"/>
          <p14:tracePt t="18792" x="2540000" y="2863850"/>
          <p14:tracePt t="18809" x="2520950" y="2889250"/>
          <p14:tracePt t="18825" x="2508250" y="2901950"/>
          <p14:tracePt t="18842" x="2476500" y="2927350"/>
          <p14:tracePt t="18859" x="2425700" y="2959100"/>
          <p14:tracePt t="18876" x="2355850" y="3009900"/>
          <p14:tracePt t="18892" x="2292350" y="3067050"/>
          <p14:tracePt t="18909" x="2235200" y="3111500"/>
          <p14:tracePt t="18925" x="2171700" y="3194050"/>
          <p14:tracePt t="18942" x="2089150" y="3371850"/>
          <p14:tracePt t="18959" x="2032000" y="3498850"/>
          <p14:tracePt t="18975" x="1987550" y="3594100"/>
          <p14:tracePt t="18992" x="1949450" y="3651250"/>
          <p14:tracePt t="19009" x="1924050" y="3683000"/>
          <p14:tracePt t="19025" x="1905000" y="3721100"/>
          <p14:tracePt t="19042" x="1898650" y="3752850"/>
          <p14:tracePt t="19059" x="1892300" y="3803650"/>
          <p14:tracePt t="19075" x="1892300" y="3860800"/>
          <p14:tracePt t="19092" x="1892300" y="3943350"/>
          <p14:tracePt t="19108" x="1892300" y="4051300"/>
          <p14:tracePt t="19125" x="1917700" y="4121150"/>
          <p14:tracePt t="19142" x="1930400" y="4165600"/>
          <p14:tracePt t="19158" x="1930400" y="4178300"/>
          <p14:tracePt t="19175" x="1930400" y="4191000"/>
          <p14:tracePt t="19192" x="1936750" y="4203700"/>
          <p14:tracePt t="19208" x="1943100" y="4216400"/>
          <p14:tracePt t="19225" x="1955800" y="4235450"/>
          <p14:tracePt t="19242" x="1981200" y="4267200"/>
          <p14:tracePt t="19258" x="2025650" y="4311650"/>
          <p14:tracePt t="19275" x="2051050" y="4349750"/>
          <p14:tracePt t="19292" x="2089150" y="4381500"/>
          <p14:tracePt t="19308" x="2120900" y="4419600"/>
          <p14:tracePt t="19325" x="2178050" y="4464050"/>
          <p14:tracePt t="19342" x="2311400" y="4527550"/>
          <p14:tracePt t="19358" x="2400300" y="4572000"/>
          <p14:tracePt t="19375" x="2470150" y="4603750"/>
          <p14:tracePt t="19392" x="2533650" y="4629150"/>
          <p14:tracePt t="19408" x="2584450" y="4648200"/>
          <p14:tracePt t="19425" x="2635250" y="4673600"/>
          <p14:tracePt t="19442" x="2686050" y="4711700"/>
          <p14:tracePt t="19458" x="2755900" y="4756150"/>
          <p14:tracePt t="19475" x="2800350" y="4800600"/>
          <p14:tracePt t="19492" x="2819400" y="4838700"/>
          <p14:tracePt t="19508" x="2832100" y="4870450"/>
          <p14:tracePt t="19525" x="2844800" y="4914900"/>
          <p14:tracePt t="19542" x="2876550" y="4991100"/>
          <p14:tracePt t="19558" x="2901950" y="5035550"/>
          <p14:tracePt t="19575" x="2933700" y="5080000"/>
          <p14:tracePt t="19592" x="2959100" y="5111750"/>
          <p14:tracePt t="19608" x="2978150" y="5130800"/>
          <p14:tracePt t="19625" x="2990850" y="5143500"/>
          <p14:tracePt t="19642" x="2990850" y="5156200"/>
          <p14:tracePt t="19658" x="2990850" y="5168900"/>
          <p14:tracePt t="19675" x="2990850" y="5175250"/>
          <p14:tracePt t="19692" x="2990850" y="5200650"/>
          <p14:tracePt t="19708" x="2984500" y="5232400"/>
          <p14:tracePt t="19725" x="2965450" y="5270500"/>
          <p14:tracePt t="19727" x="2965450" y="5283200"/>
          <p14:tracePt t="19743" x="2952750" y="5308600"/>
          <p14:tracePt t="19759" x="2946400" y="5327650"/>
          <p14:tracePt t="19775" x="2940050" y="5334000"/>
          <p14:tracePt t="19792" x="2940050" y="5346700"/>
          <p14:tracePt t="19808" x="2940050" y="5365750"/>
          <p14:tracePt t="19825" x="2940050" y="5372100"/>
          <p14:tracePt t="19842" x="2940050" y="5384800"/>
          <p14:tracePt t="19858" x="2940050" y="5397500"/>
          <p14:tracePt t="19876" x="2940050" y="5403850"/>
          <p14:tracePt t="19892" x="2946400" y="5410200"/>
          <p14:tracePt t="19908" x="2952750" y="5422900"/>
          <p14:tracePt t="19925" x="2997200" y="5429250"/>
          <p14:tracePt t="19942" x="3136900" y="5435600"/>
          <p14:tracePt t="19958" x="3289300" y="5435600"/>
          <p14:tracePt t="19975" x="3467100" y="5435600"/>
          <p14:tracePt t="19992" x="3619500" y="5435600"/>
          <p14:tracePt t="20009" x="3740150" y="5435600"/>
          <p14:tracePt t="20025" x="3797300" y="5416550"/>
          <p14:tracePt t="20042" x="3854450" y="5372100"/>
          <p14:tracePt t="20058" x="3892550" y="5308600"/>
          <p14:tracePt t="20075" x="3943350" y="5232400"/>
          <p14:tracePt t="20092" x="4019550" y="5149850"/>
          <p14:tracePt t="20109" x="4121150" y="5073650"/>
          <p14:tracePt t="20125" x="4241800" y="5029200"/>
          <p14:tracePt t="20142" x="4413250" y="4953000"/>
          <p14:tracePt t="20158" x="4495800" y="4908550"/>
          <p14:tracePt t="20175" x="4597400" y="4851400"/>
          <p14:tracePt t="20192" x="4724400" y="4775200"/>
          <p14:tracePt t="20209" x="4851400" y="4699000"/>
          <p14:tracePt t="20225" x="5003800" y="4610100"/>
          <p14:tracePt t="20242" x="5175250" y="4527550"/>
          <p14:tracePt t="20259" x="5346700" y="4457700"/>
          <p14:tracePt t="20275" x="5461000" y="4406900"/>
          <p14:tracePt t="20292" x="5518150" y="4362450"/>
          <p14:tracePt t="20309" x="5562600" y="4305300"/>
          <p14:tracePt t="20325" x="5594350" y="4267200"/>
          <p14:tracePt t="20342" x="5632450" y="4216400"/>
          <p14:tracePt t="20358" x="5645150" y="4191000"/>
          <p14:tracePt t="20375" x="5664200" y="4165600"/>
          <p14:tracePt t="20392" x="5689600" y="4133850"/>
          <p14:tracePt t="20408" x="5708650" y="4089400"/>
          <p14:tracePt t="20425" x="5740400" y="4044950"/>
          <p14:tracePt t="20442" x="5759450" y="4013200"/>
          <p14:tracePt t="20458" x="5784850" y="3975100"/>
          <p14:tracePt t="20475" x="5803900" y="3943350"/>
          <p14:tracePt t="20492" x="5810250" y="3911600"/>
          <p14:tracePt t="20508" x="5816600" y="3860800"/>
          <p14:tracePt t="20525" x="5816600" y="3803650"/>
          <p14:tracePt t="20542" x="5765800" y="3721100"/>
          <p14:tracePt t="20558" x="5689600" y="3657600"/>
          <p14:tracePt t="20575" x="5600700" y="3594100"/>
          <p14:tracePt t="20592" x="5499100" y="3549650"/>
          <p14:tracePt t="20608" x="5397500" y="3505200"/>
          <p14:tracePt t="20625" x="5314950" y="3467100"/>
          <p14:tracePt t="20642" x="5238750" y="3448050"/>
          <p14:tracePt t="20659" x="5143500" y="3403600"/>
          <p14:tracePt t="20675" x="5016500" y="3352800"/>
          <p14:tracePt t="20692" x="4870450" y="3282950"/>
          <p14:tracePt t="20709" x="4718050" y="3225800"/>
          <p14:tracePt t="20725" x="4584700" y="3187700"/>
          <p14:tracePt t="20727" x="4508500" y="3168650"/>
          <p14:tracePt t="20742" x="4362450" y="3149600"/>
          <p14:tracePt t="20758" x="4210050" y="3136900"/>
          <p14:tracePt t="20775" x="4019550" y="3136900"/>
          <p14:tracePt t="20792" x="3829050" y="3143250"/>
          <p14:tracePt t="20808" x="3613150" y="3181350"/>
          <p14:tracePt t="20825" x="3403600" y="3244850"/>
          <p14:tracePt t="20842" x="3194050" y="3321050"/>
          <p14:tracePt t="20858" x="3009900" y="3378200"/>
          <p14:tracePt t="20875" x="2838450" y="3422650"/>
          <p14:tracePt t="20892" x="2711450" y="3441700"/>
          <p14:tracePt t="20908" x="2635250" y="3454400"/>
          <p14:tracePt t="20925" x="2597150" y="3460750"/>
          <p14:tracePt t="20942" x="2546350" y="3479800"/>
          <p14:tracePt t="20958" x="2520950" y="3492500"/>
          <p14:tracePt t="20975" x="2495550" y="3505200"/>
          <p14:tracePt t="20992" x="2476500" y="3524250"/>
          <p14:tracePt t="21008" x="2451100" y="3543300"/>
          <p14:tracePt t="21025" x="2425700" y="3562350"/>
          <p14:tracePt t="21042" x="2387600" y="3587750"/>
          <p14:tracePt t="21058" x="2362200" y="3606800"/>
          <p14:tracePt t="21075" x="2343150" y="3619500"/>
          <p14:tracePt t="21092" x="2336800" y="3625850"/>
          <p14:tracePt t="21108" x="2336800" y="3632200"/>
          <p14:tracePt t="21125" x="2336800" y="3644900"/>
          <p14:tracePt t="21142" x="2330450" y="3670300"/>
          <p14:tracePt t="21158" x="2317750" y="3733800"/>
          <p14:tracePt t="21175" x="2266950" y="3879850"/>
          <p14:tracePt t="21192" x="2209800" y="4051300"/>
          <p14:tracePt t="21208" x="2133600" y="4248150"/>
          <p14:tracePt t="21225" x="2044700" y="4445000"/>
          <p14:tracePt t="21242" x="1962150" y="4597400"/>
          <p14:tracePt t="21258" x="1898650" y="4686300"/>
          <p14:tracePt t="21275" x="1873250" y="4730750"/>
          <p14:tracePt t="21292" x="1860550" y="4749800"/>
          <p14:tracePt t="21308" x="1854200" y="4762500"/>
          <p14:tracePt t="21325" x="1841500" y="4775200"/>
          <p14:tracePt t="21342" x="1816100" y="4794250"/>
          <p14:tracePt t="21358" x="1797050" y="4806950"/>
          <p14:tracePt t="21375" x="1784350" y="4826000"/>
          <p14:tracePt t="21392" x="1765300" y="4838700"/>
          <p14:tracePt t="21408" x="1752600" y="4851400"/>
          <p14:tracePt t="21425" x="1733550" y="4876800"/>
          <p14:tracePt t="21442" x="1695450" y="4902200"/>
          <p14:tracePt t="21458" x="1657350" y="4940300"/>
          <p14:tracePt t="21475" x="1600200" y="4997450"/>
          <p14:tracePt t="21492" x="1562100" y="5054600"/>
          <p14:tracePt t="21508" x="1536700" y="5086350"/>
          <p14:tracePt t="21525" x="1536700" y="5105400"/>
          <p14:tracePt t="21542" x="1536700" y="5111750"/>
          <p14:tracePt t="21558" x="1555750" y="5111750"/>
          <p14:tracePt t="21575" x="1581150" y="5111750"/>
          <p14:tracePt t="21592" x="1587500" y="5111750"/>
          <p14:tracePt t="21824" x="1581150" y="5111750"/>
          <p14:tracePt t="21831" x="1574800" y="5111750"/>
          <p14:tracePt t="21842" x="1568450" y="5111750"/>
          <p14:tracePt t="21858" x="1549400" y="5124450"/>
          <p14:tracePt t="21875" x="1536700" y="5137150"/>
          <p14:tracePt t="21892" x="1517650" y="5143500"/>
          <p14:tracePt t="21908" x="1504950" y="5149850"/>
          <p14:tracePt t="21925" x="1492250" y="5156200"/>
          <p14:tracePt t="21942" x="1454150" y="5187950"/>
          <p14:tracePt t="21958" x="1403350" y="5219700"/>
          <p14:tracePt t="21975" x="1314450" y="5295900"/>
          <p14:tracePt t="21992" x="1206500" y="5410200"/>
          <p14:tracePt t="22008" x="1104900" y="5588000"/>
          <p14:tracePt t="22025" x="1003300" y="5854700"/>
          <p14:tracePt t="22042" x="952500" y="6172200"/>
          <p14:tracePt t="22058" x="952500" y="6413500"/>
          <p14:tracePt t="22075" x="977900" y="6572250"/>
          <p14:tracePt t="22303" x="1212850" y="6477000"/>
          <p14:tracePt t="22311" x="1212850" y="6470650"/>
          <p14:tracePt t="22326" x="1219200" y="6470650"/>
          <p14:tracePt t="22341" x="1219200" y="6464300"/>
          <p14:tracePt t="22358" x="1219200" y="6451600"/>
          <p14:tracePt t="22375" x="1219200" y="6438900"/>
          <p14:tracePt t="22391" x="1219200" y="6432550"/>
          <p14:tracePt t="22408" x="1219200" y="6419850"/>
          <p14:tracePt t="22425" x="1219200" y="6407150"/>
          <p14:tracePt t="22441" x="1219200" y="6400800"/>
          <p14:tracePt t="22458" x="1219200" y="6388100"/>
          <p14:tracePt t="22475" x="1219200" y="6381750"/>
          <p14:tracePt t="22559" x="1219200" y="6375400"/>
          <p14:tracePt t="22566" x="1219200" y="6369050"/>
          <p14:tracePt t="22575" x="1219200" y="6362700"/>
          <p14:tracePt t="22591" x="1225550" y="6356350"/>
          <p14:tracePt t="22608" x="1257300" y="6305550"/>
          <p14:tracePt t="22625" x="1327150" y="6203950"/>
          <p14:tracePt t="22642" x="1454150" y="6038850"/>
          <p14:tracePt t="22658" x="1581150" y="5822950"/>
          <p14:tracePt t="22675" x="1695450" y="5600700"/>
          <p14:tracePt t="22691" x="1828800" y="5372100"/>
          <p14:tracePt t="22708" x="1943100" y="5162550"/>
          <p14:tracePt t="22725" x="2038350" y="4959350"/>
          <p14:tracePt t="22726" x="2082800" y="4870450"/>
          <p14:tracePt t="22742" x="2152650" y="4686300"/>
          <p14:tracePt t="22758" x="2190750" y="4527550"/>
          <p14:tracePt t="22775" x="2216150" y="4419600"/>
          <p14:tracePt t="22791" x="2228850" y="4349750"/>
          <p14:tracePt t="22808" x="2235200" y="4305300"/>
          <p14:tracePt t="22825" x="2241550" y="4254500"/>
          <p14:tracePt t="22841" x="2241550" y="4210050"/>
          <p14:tracePt t="22858" x="2241550" y="4165600"/>
          <p14:tracePt t="22875" x="2209800" y="4133850"/>
          <p14:tracePt t="22891" x="2178050" y="4095750"/>
          <p14:tracePt t="22908" x="2139950" y="4064000"/>
          <p14:tracePt t="22925" x="2108200" y="4025900"/>
          <p14:tracePt t="22941" x="2063750" y="3987800"/>
          <p14:tracePt t="22958" x="2006600" y="3924300"/>
          <p14:tracePt t="22975" x="1968500" y="3879850"/>
          <p14:tracePt t="22991" x="1930400" y="3829050"/>
          <p14:tracePt t="23008" x="1898650" y="3771900"/>
          <p14:tracePt t="23025" x="1885950" y="3733800"/>
          <p14:tracePt t="23041" x="1866900" y="3695700"/>
          <p14:tracePt t="23058" x="1854200" y="3670300"/>
          <p14:tracePt t="23075" x="1841500" y="3663950"/>
          <p14:tracePt t="23091" x="1822450" y="3663950"/>
          <p14:tracePt t="23109" x="1803400" y="3663950"/>
          <p14:tracePt t="23125" x="1784350" y="3663950"/>
          <p14:tracePt t="23142" x="1765300" y="3676650"/>
          <p14:tracePt t="23158" x="1752600" y="3695700"/>
          <p14:tracePt t="23175" x="1752600" y="3702050"/>
          <p14:tracePt t="23247" x="1752600" y="3708400"/>
          <p14:tracePt t="23286" x="1752600" y="3714750"/>
          <p14:tracePt t="23295" x="1752600" y="3721100"/>
          <p14:tracePt t="23303" x="1758950" y="3721100"/>
          <p14:tracePt t="23311" x="1765300" y="3721100"/>
          <p14:tracePt t="23325" x="1771650" y="3727450"/>
          <p14:tracePt t="23342" x="1778000" y="3727450"/>
          <p14:tracePt t="23431" x="1784350" y="3727450"/>
          <p14:tracePt t="23438" x="1790700" y="3727450"/>
          <p14:tracePt t="23455" x="1803400" y="3727450"/>
          <p14:tracePt t="23463" x="1816100" y="3727450"/>
          <p14:tracePt t="23475" x="1828800" y="3721100"/>
          <p14:tracePt t="23491" x="1879600" y="3708400"/>
          <p14:tracePt t="23508" x="1917700" y="3689350"/>
          <p14:tracePt t="23525" x="1955800" y="3670300"/>
          <p14:tracePt t="23542" x="1987550" y="3651250"/>
          <p14:tracePt t="23558" x="2019300" y="3638550"/>
          <p14:tracePt t="23575" x="2038350" y="3632200"/>
          <p14:tracePt t="23591" x="2076450" y="3613150"/>
          <p14:tracePt t="23608" x="2152650" y="3594100"/>
          <p14:tracePt t="23625" x="2254250" y="3575050"/>
          <p14:tracePt t="23641" x="2400300" y="3543300"/>
          <p14:tracePt t="23658" x="2546350" y="3524250"/>
          <p14:tracePt t="23675" x="2692400" y="3498850"/>
          <p14:tracePt t="23691" x="2806700" y="3479800"/>
          <p14:tracePt t="23708" x="2914650" y="3448050"/>
          <p14:tracePt t="23725" x="3022600" y="3435350"/>
          <p14:tracePt t="23727" x="3086100" y="3422650"/>
          <p14:tracePt t="23742" x="3143250" y="3416300"/>
          <p14:tracePt t="23758" x="3327400" y="3384550"/>
          <p14:tracePt t="23775" x="3473450" y="3365500"/>
          <p14:tracePt t="23791" x="3613150" y="3365500"/>
          <p14:tracePt t="23808" x="3752850" y="3365500"/>
          <p14:tracePt t="23825" x="3879850" y="3365500"/>
          <p14:tracePt t="23841" x="4006850" y="3365500"/>
          <p14:tracePt t="23858" x="4121150" y="3365500"/>
          <p14:tracePt t="23875" x="4241800" y="3365500"/>
          <p14:tracePt t="23891" x="4343400" y="3365500"/>
          <p14:tracePt t="23908" x="4445000" y="3365500"/>
          <p14:tracePt t="23925" x="4552950" y="3359150"/>
          <p14:tracePt t="23942" x="4705350" y="3352800"/>
          <p14:tracePt t="23958" x="4800600" y="3352800"/>
          <p14:tracePt t="23975" x="4902200" y="3352800"/>
          <p14:tracePt t="23991" x="5003800" y="3352800"/>
          <p14:tracePt t="24008" x="5099050" y="3352800"/>
          <p14:tracePt t="24025" x="5175250" y="3352800"/>
          <p14:tracePt t="24042" x="5238750" y="3352800"/>
          <p14:tracePt t="24058" x="5308600" y="3352800"/>
          <p14:tracePt t="24075" x="5410200" y="3352800"/>
          <p14:tracePt t="24091" x="5524500" y="3352800"/>
          <p14:tracePt t="24108" x="5632450" y="3352800"/>
          <p14:tracePt t="24125" x="5695950" y="3352800"/>
          <p14:tracePt t="24141" x="5727700" y="3352800"/>
          <p14:tracePt t="24158" x="5734050" y="3352800"/>
          <p14:tracePt t="24175" x="5746750" y="3352800"/>
          <p14:tracePt t="24191" x="5759450" y="3352800"/>
          <p14:tracePt t="24208" x="5765800" y="3352800"/>
          <p14:tracePt t="24225" x="5778500" y="3352800"/>
          <p14:tracePt t="24241" x="5784850" y="3365500"/>
          <p14:tracePt t="24258" x="5791200" y="3384550"/>
          <p14:tracePt t="24275" x="5791200" y="3409950"/>
          <p14:tracePt t="24291" x="5791200" y="3429000"/>
          <p14:tracePt t="24308" x="5791200" y="3460750"/>
          <p14:tracePt t="24325" x="5784850" y="3492500"/>
          <p14:tracePt t="24341" x="5772150" y="3517900"/>
          <p14:tracePt t="24358" x="5727700" y="3581400"/>
          <p14:tracePt t="24375" x="5664200" y="3657600"/>
          <p14:tracePt t="24391" x="5594350" y="3752850"/>
          <p14:tracePt t="24408" x="5530850" y="3829050"/>
          <p14:tracePt t="24424" x="5492750" y="3898900"/>
          <p14:tracePt t="24441" x="5467350" y="3930650"/>
          <p14:tracePt t="24458" x="5461000" y="3949700"/>
          <p14:tracePt t="24475" x="5448300" y="3956050"/>
          <p14:tracePt t="24491" x="5441950" y="3962400"/>
          <p14:tracePt t="24508" x="5429250" y="3975100"/>
          <p14:tracePt t="24525" x="5416550" y="3994150"/>
          <p14:tracePt t="24541" x="5384800" y="4019550"/>
          <p14:tracePt t="24558" x="5295900" y="4095750"/>
          <p14:tracePt t="24574" x="5207000" y="4165600"/>
          <p14:tracePt t="24591" x="5092700" y="4241800"/>
          <p14:tracePt t="24608" x="4965700" y="4318000"/>
          <p14:tracePt t="24625" x="4876800" y="4381500"/>
          <p14:tracePt t="24641" x="4800600" y="4425950"/>
          <p14:tracePt t="24658" x="4743450" y="4464050"/>
          <p14:tracePt t="24675" x="4686300" y="4495800"/>
          <p14:tracePt t="24691" x="4610100" y="4527550"/>
          <p14:tracePt t="24708" x="4508500" y="4572000"/>
          <p14:tracePt t="24725" x="4413250" y="4610100"/>
          <p14:tracePt t="24727" x="4368800" y="4629150"/>
          <p14:tracePt t="24741" x="4324350" y="4641850"/>
          <p14:tracePt t="24758" x="4241800" y="4673600"/>
          <p14:tracePt t="24775" x="4191000" y="4686300"/>
          <p14:tracePt t="24791" x="4152900" y="4692650"/>
          <p14:tracePt t="24808" x="4095750" y="4692650"/>
          <p14:tracePt t="24824" x="4038600" y="4692650"/>
          <p14:tracePt t="24841" x="3968750" y="4692650"/>
          <p14:tracePt t="24858" x="3911600" y="4692650"/>
          <p14:tracePt t="24874" x="3873500" y="4692650"/>
          <p14:tracePt t="24891" x="3822700" y="4705350"/>
          <p14:tracePt t="24908" x="3784600" y="4718050"/>
          <p14:tracePt t="24924" x="3733800" y="4730750"/>
          <p14:tracePt t="24941" x="3683000" y="4756150"/>
          <p14:tracePt t="24958" x="3606800" y="4787900"/>
          <p14:tracePt t="24975" x="3568700" y="4800600"/>
          <p14:tracePt t="24991" x="3543300" y="4806950"/>
          <p14:tracePt t="25008" x="3524250" y="4813300"/>
          <p14:tracePt t="25025" x="3511550" y="4819650"/>
          <p14:tracePt t="25041" x="3486150" y="4832350"/>
          <p14:tracePt t="25058" x="3467100" y="4845050"/>
          <p14:tracePt t="25074" x="3429000" y="4870450"/>
          <p14:tracePt t="25091" x="3365500" y="4914900"/>
          <p14:tracePt t="25108" x="3289300" y="4965700"/>
          <p14:tracePt t="25125" x="3225800" y="5016500"/>
          <p14:tracePt t="25141" x="3187700" y="5041900"/>
          <p14:tracePt t="25158" x="3168650" y="5067300"/>
          <p14:tracePt t="25175" x="3162300" y="5067300"/>
          <p14:tracePt t="25191" x="3162300" y="5073650"/>
          <p14:tracePt t="25208" x="3155950" y="5073650"/>
          <p14:tracePt t="25224" x="3149600" y="5080000"/>
          <p14:tracePt t="25255" x="3149600" y="5086350"/>
          <p14:tracePt t="25263" x="3143250" y="5086350"/>
          <p14:tracePt t="25274" x="3136900" y="5092700"/>
          <p14:tracePt t="25291" x="3117850" y="5111750"/>
          <p14:tracePt t="25308" x="3092450" y="5130800"/>
          <p14:tracePt t="25324" x="3054350" y="5149850"/>
          <p14:tracePt t="25341" x="3035300" y="5168900"/>
          <p14:tracePt t="25358" x="3028950" y="5181600"/>
          <p14:tracePt t="25431" x="3035300" y="5181600"/>
          <p14:tracePt t="25439" x="3041650" y="5181600"/>
          <p14:tracePt t="26512" x="3041650" y="5187950"/>
          <p14:tracePt t="26527" x="3041650" y="5194300"/>
          <p14:tracePt t="26535" x="3048000" y="5194300"/>
          <p14:tracePt t="26543" x="3048000" y="5200650"/>
          <p14:tracePt t="26558" x="3060700" y="5207000"/>
          <p14:tracePt t="26574" x="3060700" y="5213350"/>
          <p14:tracePt t="26663" x="3060700" y="5219700"/>
          <p14:tracePt t="27103" x="3067050" y="5219700"/>
          <p14:tracePt t="27111" x="3073400" y="5219700"/>
          <p14:tracePt t="27119" x="3079750" y="5219700"/>
          <p14:tracePt t="27126" x="3092450" y="5213350"/>
          <p14:tracePt t="27141" x="3105150" y="5200650"/>
          <p14:tracePt t="27157" x="3130550" y="5181600"/>
          <p14:tracePt t="29447" x="3130550" y="5175250"/>
          <p14:tracePt t="29463" x="3124200" y="5175250"/>
          <p14:tracePt t="29479" x="3117850" y="5175250"/>
          <p14:tracePt t="29487" x="3111500" y="5168900"/>
          <p14:tracePt t="29495" x="3105150" y="5168900"/>
          <p14:tracePt t="29507" x="3098800" y="5168900"/>
          <p14:tracePt t="29524" x="3092450" y="5168900"/>
          <p14:tracePt t="29541" x="3079750" y="5162550"/>
          <p14:tracePt t="29557" x="3079750" y="5156200"/>
          <p14:tracePt t="29574" x="3079750" y="5137150"/>
          <p14:tracePt t="29590" x="3079750" y="5124450"/>
          <p14:tracePt t="29686" x="3073400" y="5124450"/>
          <p14:tracePt t="29806" x="3067050" y="5124450"/>
          <p14:tracePt t="29815" x="3060700" y="5124450"/>
          <p14:tracePt t="29823" x="3054350" y="5124450"/>
          <p14:tracePt t="29846" x="3054350" y="5118100"/>
          <p14:tracePt t="29871" x="3048000" y="5118100"/>
          <p14:tracePt t="29886" x="3048000" y="5111750"/>
          <p14:tracePt t="29934" x="3041650" y="5111750"/>
          <p14:tracePt t="29942" x="3035300" y="5111750"/>
          <p14:tracePt t="29950" x="3035300" y="5105400"/>
          <p14:tracePt t="29958" x="3028950" y="5105400"/>
          <p14:tracePt t="29974" x="3028950" y="5099050"/>
          <p14:tracePt t="29990" x="3022600" y="5099050"/>
          <p14:tracePt t="30063" x="3016250" y="5099050"/>
          <p14:tracePt t="30135" x="3009900" y="5099050"/>
          <p14:tracePt t="30151" x="3003550" y="5099050"/>
          <p14:tracePt t="30159" x="3003550" y="5092700"/>
          <p14:tracePt t="30167" x="2997200" y="5092700"/>
          <p14:tracePt t="30175" x="2997200" y="5086350"/>
          <p14:tracePt t="30239" x="2990850" y="5086350"/>
          <p14:tracePt t="30279" x="2984500" y="5086350"/>
          <p14:tracePt t="30287" x="2978150" y="5086350"/>
          <p14:tracePt t="30486" x="2971800" y="5086350"/>
          <p14:tracePt t="30495" x="2965450" y="5086350"/>
          <p14:tracePt t="30503" x="2965450" y="5080000"/>
          <p14:tracePt t="30511" x="2959100" y="5080000"/>
          <p14:tracePt t="30524" x="2952750" y="5073650"/>
          <p14:tracePt t="30541" x="2921000" y="5067300"/>
          <p14:tracePt t="30557" x="2819400" y="5048250"/>
          <p14:tracePt t="30574" x="2546350" y="5010150"/>
          <p14:tracePt t="30590" x="2273300" y="4940300"/>
          <p14:tracePt t="30607" x="1993900" y="4851400"/>
          <p14:tracePt t="30624" x="1809750" y="4781550"/>
          <p14:tracePt t="30641" x="1708150" y="4711700"/>
          <p14:tracePt t="30657" x="1682750" y="4673600"/>
          <p14:tracePt t="30674" x="1670050" y="4648200"/>
          <p14:tracePt t="30691" x="1670050" y="4610100"/>
          <p14:tracePt t="30707" x="1670050" y="4584700"/>
          <p14:tracePt t="30724" x="1701800" y="4552950"/>
          <p14:tracePt t="30726" x="1733550" y="4533900"/>
          <p14:tracePt t="30741" x="1758950" y="4514850"/>
          <p14:tracePt t="30757" x="1797050" y="4470400"/>
          <p14:tracePt t="30774" x="1835150" y="4406900"/>
          <p14:tracePt t="30790" x="1847850" y="4375150"/>
          <p14:tracePt t="30807" x="1847850" y="4330700"/>
          <p14:tracePt t="30824" x="1847850" y="4292600"/>
          <p14:tracePt t="30841" x="1835150" y="4267200"/>
          <p14:tracePt t="30857" x="1809750" y="4241800"/>
          <p14:tracePt t="30874" x="1797050" y="4241800"/>
          <p14:tracePt t="30891" x="1797050" y="4235450"/>
          <p14:tracePt t="30991" x="1790700" y="4235450"/>
          <p14:tracePt t="31031" x="1784350" y="4235450"/>
          <p14:tracePt t="31047" x="1771650" y="4241800"/>
          <p14:tracePt t="31055" x="1765300" y="4248150"/>
          <p14:tracePt t="31063" x="1752600" y="4260850"/>
          <p14:tracePt t="31074" x="1733550" y="4273550"/>
          <p14:tracePt t="31091" x="1689100" y="4318000"/>
          <p14:tracePt t="31107" x="1644650" y="4362450"/>
          <p14:tracePt t="31124" x="1612900" y="4400550"/>
          <p14:tracePt t="31141" x="1568450" y="4445000"/>
          <p14:tracePt t="31157" x="1530350" y="4495800"/>
          <p14:tracePt t="31174" x="1460500" y="4584700"/>
          <p14:tracePt t="31190" x="1416050" y="4641850"/>
          <p14:tracePt t="31207" x="1384300" y="4699000"/>
          <p14:tracePt t="31224" x="1358900" y="4743450"/>
          <p14:tracePt t="31241" x="1346200" y="4787900"/>
          <p14:tracePt t="31257" x="1333500" y="4838700"/>
          <p14:tracePt t="31274" x="1327150" y="4895850"/>
          <p14:tracePt t="31291" x="1314450" y="4953000"/>
          <p14:tracePt t="31307" x="1295400" y="5035550"/>
          <p14:tracePt t="31324" x="1282700" y="5105400"/>
          <p14:tracePt t="31341" x="1270000" y="5162550"/>
          <p14:tracePt t="31357" x="1263650" y="5232400"/>
          <p14:tracePt t="31374" x="1263650" y="5327650"/>
          <p14:tracePt t="31390" x="1276350" y="5397500"/>
          <p14:tracePt t="31407" x="1289050" y="5448300"/>
          <p14:tracePt t="31424" x="1308100" y="5480050"/>
          <p14:tracePt t="31440" x="1320800" y="5518150"/>
          <p14:tracePt t="31457" x="1333500" y="5543550"/>
          <p14:tracePt t="31474" x="1371600" y="5588000"/>
          <p14:tracePt t="31490" x="1435100" y="5632450"/>
          <p14:tracePt t="31507" x="1524000" y="5670550"/>
          <p14:tracePt t="31524" x="1619250" y="5695950"/>
          <p14:tracePt t="31540" x="1714500" y="5702300"/>
          <p14:tracePt t="31557" x="1784350" y="5708650"/>
          <p14:tracePt t="31574" x="1892300" y="5695950"/>
          <p14:tracePt t="31590" x="1955800" y="5670550"/>
          <p14:tracePt t="31607" x="2032000" y="5638800"/>
          <p14:tracePt t="31624" x="2089150" y="5607050"/>
          <p14:tracePt t="31640" x="2146300" y="5581650"/>
          <p14:tracePt t="31657" x="2197100" y="5562600"/>
          <p14:tracePt t="31674" x="2279650" y="5537200"/>
          <p14:tracePt t="31690" x="2387600" y="5518150"/>
          <p14:tracePt t="31707" x="2540000" y="5518150"/>
          <p14:tracePt t="31724" x="2705100" y="5518150"/>
          <p14:tracePt t="31726" x="2794000" y="5518150"/>
          <p14:tracePt t="31741" x="2870200" y="5518150"/>
          <p14:tracePt t="31757" x="3009900" y="5518150"/>
          <p14:tracePt t="31774" x="3213100" y="5518150"/>
          <p14:tracePt t="31790" x="3403600" y="5518150"/>
          <p14:tracePt t="31807" x="3657600" y="5518150"/>
          <p14:tracePt t="31824" x="3937000" y="5518150"/>
          <p14:tracePt t="31840" x="4191000" y="5499100"/>
          <p14:tracePt t="31857" x="4400550" y="5441950"/>
          <p14:tracePt t="31874" x="4533900" y="5397500"/>
          <p14:tracePt t="31890" x="4622800" y="5340350"/>
          <p14:tracePt t="31907" x="4686300" y="5302250"/>
          <p14:tracePt t="31924" x="4749800" y="5264150"/>
          <p14:tracePt t="31940" x="4826000" y="5213350"/>
          <p14:tracePt t="31957" x="4921250" y="5149850"/>
          <p14:tracePt t="31974" x="5029200" y="5080000"/>
          <p14:tracePt t="31990" x="5213350" y="4965700"/>
          <p14:tracePt t="32007" x="5308600" y="4883150"/>
          <p14:tracePt t="32023" x="5391150" y="4800600"/>
          <p14:tracePt t="32040" x="5473700" y="4718050"/>
          <p14:tracePt t="32057" x="5537200" y="4667250"/>
          <p14:tracePt t="32074" x="5568950" y="4641850"/>
          <p14:tracePt t="32090" x="5588000" y="4629150"/>
          <p14:tracePt t="32107" x="5600700" y="4622800"/>
          <p14:tracePt t="32123" x="5607050" y="4610100"/>
          <p14:tracePt t="32140" x="5607050" y="4597400"/>
          <p14:tracePt t="32157" x="5607050" y="4591050"/>
          <p14:tracePt t="32190" x="5619750" y="4591050"/>
          <p14:tracePt t="32207" x="5619750" y="4584700"/>
          <p14:tracePt t="32223" x="5619750" y="4578350"/>
          <p14:tracePt t="32623" x="5619750" y="4584700"/>
          <p14:tracePt t="32631" x="5619750" y="4591050"/>
          <p14:tracePt t="32654" x="5619750" y="4597400"/>
          <p14:tracePt t="32663" x="5626100" y="4597400"/>
          <p14:tracePt t="32686" x="5632450" y="4597400"/>
          <p14:tracePt t="32703" x="5638800" y="4597400"/>
          <p14:tracePt t="32711" x="5645150" y="4597400"/>
          <p14:tracePt t="32723" x="5651500" y="4597400"/>
          <p14:tracePt t="33455" x="5657850" y="4597400"/>
          <p14:tracePt t="33463" x="5657850" y="4591050"/>
          <p14:tracePt t="33479" x="5657850" y="4584700"/>
          <p14:tracePt t="33490" x="5664200" y="4584700"/>
          <p14:tracePt t="33507" x="5670550" y="4584700"/>
          <p14:tracePt t="33599" x="5670550" y="4578350"/>
          <p14:tracePt t="33607" x="5676900" y="4578350"/>
          <p14:tracePt t="33615" x="5676900" y="4572000"/>
          <p14:tracePt t="33623" x="5676900" y="4565650"/>
          <p14:tracePt t="33799" x="5683250" y="4565650"/>
          <p14:tracePt t="34087" x="5683250" y="4559300"/>
          <p14:tracePt t="34847" x="5683250" y="4552950"/>
          <p14:tracePt t="34855" x="5683250" y="4546600"/>
          <p14:tracePt t="35199" x="5683250" y="4540250"/>
          <p14:tracePt t="35231" x="5683250" y="4533900"/>
          <p14:tracePt t="35239" x="5683250" y="4527550"/>
          <p14:tracePt t="35247" x="5683250" y="4521200"/>
          <p14:tracePt t="35256" x="5683250" y="4514850"/>
          <p14:tracePt t="35273" x="5689600" y="4508500"/>
          <p14:tracePt t="35415" x="5689600" y="4502150"/>
          <p14:tracePt t="35423" x="5689600" y="4495800"/>
          <p14:tracePt t="35431" x="5689600" y="4489450"/>
          <p14:tracePt t="35440" x="5689600" y="4483100"/>
          <p14:tracePt t="35456" x="5689600" y="4470400"/>
          <p14:tracePt t="35473" x="5689600" y="4464050"/>
          <p14:tracePt t="35559" x="5689600" y="4457700"/>
          <p14:tracePt t="35583" x="5689600" y="4451350"/>
          <p14:tracePt t="35591" x="5683250" y="4445000"/>
          <p14:tracePt t="35599" x="5683250" y="4432300"/>
          <p14:tracePt t="35607" x="5676900" y="4432300"/>
          <p14:tracePt t="35623" x="5670550" y="4406900"/>
          <p14:tracePt t="35640" x="5664200" y="4387850"/>
          <p14:tracePt t="35656" x="5657850" y="4362450"/>
          <p14:tracePt t="35673" x="5651500" y="4356100"/>
          <p14:tracePt t="35919" x="5651500" y="4349750"/>
          <p14:tracePt t="35967" x="5651500" y="4343400"/>
          <p14:tracePt t="35975" x="5651500" y="4337050"/>
          <p14:tracePt t="35983" x="5651500" y="4330700"/>
          <p14:tracePt t="35992" x="5651500" y="4318000"/>
          <p14:tracePt t="36006" x="5651500" y="4260850"/>
          <p14:tracePt t="36023" x="5651500" y="4184650"/>
          <p14:tracePt t="36040" x="5626100" y="4133850"/>
          <p14:tracePt t="36056" x="5594350" y="4083050"/>
          <p14:tracePt t="36073" x="5562600" y="4025900"/>
          <p14:tracePt t="36090" x="5524500" y="4000500"/>
          <p14:tracePt t="36106" x="5492750" y="3987800"/>
          <p14:tracePt t="36123" x="5473700" y="3981450"/>
          <p14:tracePt t="36140" x="5473700" y="3956050"/>
          <p14:tracePt t="36156" x="5473700" y="3905250"/>
          <p14:tracePt t="36173" x="5505450" y="3822700"/>
          <p14:tracePt t="36190" x="5543550" y="3657600"/>
          <p14:tracePt t="36206" x="5549900" y="3587750"/>
          <p14:tracePt t="36223" x="5549900" y="3575050"/>
          <p14:tracePt t="36240" x="5549900" y="3568700"/>
          <p14:tracePt t="36271" x="5543550" y="3568700"/>
          <p14:tracePt t="36279" x="5537200" y="3568700"/>
          <p14:tracePt t="36290" x="5524500" y="3575050"/>
          <p14:tracePt t="36306" x="5511800" y="3581400"/>
          <p14:tracePt t="36323" x="5505450" y="3581400"/>
          <p14:tracePt t="36359" x="5499100" y="3575050"/>
          <p14:tracePt t="36373" x="5492750" y="3556000"/>
          <p14:tracePt t="36390" x="5441950" y="3492500"/>
          <p14:tracePt t="36406" x="5384800" y="3441700"/>
          <p14:tracePt t="36423" x="5308600" y="3390900"/>
          <p14:tracePt t="36440" x="5232400" y="3346450"/>
          <p14:tracePt t="36456" x="5137150" y="3314700"/>
          <p14:tracePt t="36473" x="5016500" y="3276600"/>
          <p14:tracePt t="36490" x="4927600" y="3232150"/>
          <p14:tracePt t="36506" x="4826000" y="3194050"/>
          <p14:tracePt t="36523" x="4705350" y="3162300"/>
          <p14:tracePt t="36540" x="4597400" y="3130550"/>
          <p14:tracePt t="36556" x="4476750" y="3086100"/>
          <p14:tracePt t="36573" x="4349750" y="3035300"/>
          <p14:tracePt t="36590" x="4178300" y="2984500"/>
          <p14:tracePt t="36606" x="4038600" y="2946400"/>
          <p14:tracePt t="36623" x="3898900" y="2914650"/>
          <p14:tracePt t="36640" x="3778250" y="2908300"/>
          <p14:tracePt t="36656" x="3638550" y="2908300"/>
          <p14:tracePt t="36673" x="3498850" y="2908300"/>
          <p14:tracePt t="36690" x="3371850" y="2908300"/>
          <p14:tracePt t="36706" x="3270250" y="2908300"/>
          <p14:tracePt t="36723" x="3175000" y="2908300"/>
          <p14:tracePt t="36740" x="3098800" y="2908300"/>
          <p14:tracePt t="36756" x="2997200" y="2908300"/>
          <p14:tracePt t="36773" x="2870200" y="2933700"/>
          <p14:tracePt t="36790" x="2679700" y="3009900"/>
          <p14:tracePt t="36806" x="2546350" y="3079750"/>
          <p14:tracePt t="36823" x="2432050" y="3155950"/>
          <p14:tracePt t="36840" x="2336800" y="3219450"/>
          <p14:tracePt t="36856" x="2273300" y="3270250"/>
          <p14:tracePt t="36873" x="2235200" y="3308350"/>
          <p14:tracePt t="36890" x="2203450" y="3333750"/>
          <p14:tracePt t="36906" x="2178050" y="3371850"/>
          <p14:tracePt t="36923" x="2139950" y="3397250"/>
          <p14:tracePt t="36940" x="2120900" y="3422650"/>
          <p14:tracePt t="36956" x="2101850" y="3448050"/>
          <p14:tracePt t="36973" x="2082800" y="3479800"/>
          <p14:tracePt t="36990" x="2070100" y="3505200"/>
          <p14:tracePt t="37006" x="2063750" y="3543300"/>
          <p14:tracePt t="37023" x="2057400" y="3575050"/>
          <p14:tracePt t="37040" x="2057400" y="3600450"/>
          <p14:tracePt t="37056" x="2057400" y="3619500"/>
          <p14:tracePt t="37073" x="2063750" y="3651250"/>
          <p14:tracePt t="37090" x="2089150" y="3676650"/>
          <p14:tracePt t="37106" x="2108200" y="3695700"/>
          <p14:tracePt t="37123" x="2127250" y="3714750"/>
          <p14:tracePt t="37139" x="2152650" y="3740150"/>
          <p14:tracePt t="37156" x="2178050" y="3759200"/>
          <p14:tracePt t="37173" x="2222500" y="3784600"/>
          <p14:tracePt t="37190" x="2273300" y="3810000"/>
          <p14:tracePt t="37206" x="2317750" y="3841750"/>
          <p14:tracePt t="37223" x="2336800" y="3854450"/>
          <p14:tracePt t="37239" x="2349500" y="3867150"/>
          <p14:tracePt t="37256" x="2362200" y="3873500"/>
          <p14:tracePt t="37274" x="2368550" y="3886200"/>
          <p14:tracePt t="37290" x="2393950" y="3924300"/>
          <p14:tracePt t="37306" x="2419350" y="3975100"/>
          <p14:tracePt t="37323" x="2451100" y="4038600"/>
          <p14:tracePt t="37340" x="2495550" y="4114800"/>
          <p14:tracePt t="37356" x="2520950" y="4171950"/>
          <p14:tracePt t="37373" x="2540000" y="4216400"/>
          <p14:tracePt t="37390" x="2565400" y="4286250"/>
          <p14:tracePt t="37406" x="2597150" y="4362450"/>
          <p14:tracePt t="37423" x="2667000" y="4464050"/>
          <p14:tracePt t="37439" x="2730500" y="4591050"/>
          <p14:tracePt t="37456" x="2806700" y="4705350"/>
          <p14:tracePt t="37473" x="2844800" y="4787900"/>
          <p14:tracePt t="37490" x="2863850" y="4851400"/>
          <p14:tracePt t="37506" x="2876550" y="4902200"/>
          <p14:tracePt t="37523" x="2876550" y="4946650"/>
          <p14:tracePt t="37540" x="2876550" y="5003800"/>
          <p14:tracePt t="37556" x="2876550" y="5054600"/>
          <p14:tracePt t="37573" x="2876550" y="5111750"/>
          <p14:tracePt t="37590" x="2876550" y="5156200"/>
          <p14:tracePt t="37606" x="2876550" y="5168900"/>
          <p14:tracePt t="37646" x="2876550" y="5175250"/>
          <p14:tracePt t="37671" x="2876550" y="5181600"/>
          <p14:tracePt t="37679" x="2876550" y="5187950"/>
          <p14:tracePt t="37703" x="2876550" y="5194300"/>
          <p14:tracePt t="37726" x="2882900" y="5200650"/>
          <p14:tracePt t="37758" x="2889250" y="5200650"/>
          <p14:tracePt t="37766" x="2889250" y="5207000"/>
          <p14:tracePt t="37774" x="2895600" y="5207000"/>
          <p14:tracePt t="37789" x="2901950" y="5207000"/>
          <p14:tracePt t="37806" x="2940050" y="5226050"/>
          <p14:tracePt t="37823" x="2971800" y="5226050"/>
          <p14:tracePt t="37839" x="2997200" y="5226050"/>
          <p14:tracePt t="37856" x="3022600" y="5226050"/>
          <p14:tracePt t="37873" x="3028950" y="5226050"/>
          <p14:tracePt t="37889" x="3041650" y="5219700"/>
          <p14:tracePt t="37950" x="3048000" y="5219700"/>
          <p14:tracePt t="37959" x="3054350" y="5219700"/>
          <p14:tracePt t="38055" x="3060700" y="5219700"/>
          <p14:tracePt t="38103" x="3067050" y="5219700"/>
          <p14:tracePt t="38391" x="3060700" y="5213350"/>
          <p14:tracePt t="38399" x="3048000" y="5207000"/>
          <p14:tracePt t="38407" x="3035300" y="5200650"/>
          <p14:tracePt t="38423" x="2990850" y="5181600"/>
          <p14:tracePt t="38440" x="2940050" y="5149850"/>
          <p14:tracePt t="38456" x="2876550" y="5118100"/>
          <p14:tracePt t="38473" x="2800350" y="5086350"/>
          <p14:tracePt t="38490" x="2730500" y="5060950"/>
          <p14:tracePt t="38506" x="2654300" y="5029200"/>
          <p14:tracePt t="38523" x="2597150" y="5003800"/>
          <p14:tracePt t="38540" x="2546350" y="4984750"/>
          <p14:tracePt t="38556" x="2508250" y="4965700"/>
          <p14:tracePt t="38573" x="2489200" y="4946650"/>
          <p14:tracePt t="38590" x="2457450" y="4927600"/>
          <p14:tracePt t="38607" x="2438400" y="4914900"/>
          <p14:tracePt t="38623" x="2425700" y="4902200"/>
          <p14:tracePt t="38640" x="2425700" y="4895850"/>
          <p14:tracePt t="38711" x="2419350" y="4895850"/>
          <p14:tracePt t="38719" x="2419350" y="4889500"/>
          <p14:tracePt t="38735" x="2419350" y="4883150"/>
          <p14:tracePt t="38743" x="2413000" y="4883150"/>
          <p14:tracePt t="38756" x="2406650" y="4876800"/>
          <p14:tracePt t="38773" x="2400300" y="4870450"/>
          <p14:tracePt t="38789" x="2400300" y="4857750"/>
          <p14:tracePt t="38806" x="2393950" y="4851400"/>
          <p14:tracePt t="38823" x="2393950" y="4845050"/>
          <p14:tracePt t="38839" x="2393950" y="4832350"/>
          <p14:tracePt t="38856" x="2393950" y="4819650"/>
          <p14:tracePt t="38873" x="2387600" y="4781550"/>
          <p14:tracePt t="38889" x="2374900" y="4730750"/>
          <p14:tracePt t="38906" x="2362200" y="4673600"/>
          <p14:tracePt t="38923" x="2336800" y="4622800"/>
          <p14:tracePt t="38940" x="2317750" y="4572000"/>
          <p14:tracePt t="38956" x="2298700" y="4527550"/>
          <p14:tracePt t="38973" x="2273300" y="4489450"/>
          <p14:tracePt t="38990" x="2241550" y="4451350"/>
          <p14:tracePt t="39006" x="2197100" y="4419600"/>
          <p14:tracePt t="39023" x="2165350" y="4406900"/>
          <p14:tracePt t="39039" x="2139950" y="4381500"/>
          <p14:tracePt t="39056" x="2101850" y="4362450"/>
          <p14:tracePt t="39073" x="2063750" y="4343400"/>
          <p14:tracePt t="39089" x="2012950" y="4311650"/>
          <p14:tracePt t="39106" x="1949450" y="4273550"/>
          <p14:tracePt t="39123" x="1885950" y="4241800"/>
          <p14:tracePt t="39139" x="1822450" y="4229100"/>
          <p14:tracePt t="39156" x="1778000" y="4216400"/>
          <p14:tracePt t="39173" x="1727200" y="4210050"/>
          <p14:tracePt t="39189" x="1657350" y="4210050"/>
          <p14:tracePt t="39206" x="1543050" y="4210050"/>
          <p14:tracePt t="39222" x="1473200" y="4210050"/>
          <p14:tracePt t="39239" x="1409700" y="4210050"/>
          <p14:tracePt t="39257" x="1339850" y="4210050"/>
          <p14:tracePt t="39273" x="1257300" y="4216400"/>
          <p14:tracePt t="39289" x="1174750" y="4241800"/>
          <p14:tracePt t="39306" x="1098550" y="4273550"/>
          <p14:tracePt t="39323" x="1022350" y="4330700"/>
          <p14:tracePt t="39339" x="927100" y="4425950"/>
          <p14:tracePt t="39356" x="857250" y="4521200"/>
          <p14:tracePt t="39373" x="812800" y="4616450"/>
          <p14:tracePt t="39389" x="774700" y="4724400"/>
          <p14:tracePt t="39406" x="762000" y="4895850"/>
          <p14:tracePt t="39422" x="787400" y="5003800"/>
          <p14:tracePt t="39439" x="838200" y="5092700"/>
          <p14:tracePt t="39456" x="908050" y="5149850"/>
          <p14:tracePt t="39473" x="984250" y="5207000"/>
          <p14:tracePt t="39489" x="1060450" y="5245100"/>
          <p14:tracePt t="39506" x="1136650" y="5289550"/>
          <p14:tracePt t="39523" x="1206500" y="5321300"/>
          <p14:tracePt t="39539" x="1270000" y="5346700"/>
          <p14:tracePt t="39556" x="1301750" y="5359400"/>
          <p14:tracePt t="39573" x="1327150" y="5384800"/>
          <p14:tracePt t="39589" x="1352550" y="5403850"/>
          <p14:tracePt t="39606" x="1441450" y="5467350"/>
          <p14:tracePt t="39622" x="1562100" y="5511800"/>
          <p14:tracePt t="39639" x="1733550" y="5562600"/>
          <p14:tracePt t="39656" x="1892300" y="5594350"/>
          <p14:tracePt t="39673" x="2000250" y="5619750"/>
          <p14:tracePt t="39689" x="2051050" y="5638800"/>
          <p14:tracePt t="39706" x="2089150" y="5645150"/>
          <p14:tracePt t="39723" x="2139950" y="5651500"/>
          <p14:tracePt t="39739" x="2222500" y="5657850"/>
          <p14:tracePt t="39756" x="2324100" y="5664200"/>
          <p14:tracePt t="39773" x="2413000" y="5664200"/>
          <p14:tracePt t="39789" x="2476500" y="5664200"/>
          <p14:tracePt t="39806" x="2514600" y="5664200"/>
          <p14:tracePt t="40087" x="2514600" y="5670550"/>
          <p14:tracePt t="40095" x="2520950" y="5670550"/>
          <p14:tracePt t="40106" x="2527300" y="5676900"/>
          <p14:tracePt t="40122" x="2527300" y="5689600"/>
          <p14:tracePt t="40139" x="2552700" y="5702300"/>
          <p14:tracePt t="40156" x="2590800" y="5715000"/>
          <p14:tracePt t="40172" x="2647950" y="5740400"/>
          <p14:tracePt t="40189" x="2698750" y="5759450"/>
          <p14:tracePt t="40206" x="2768600" y="5765800"/>
          <p14:tracePt t="40222" x="2806700" y="5772150"/>
          <p14:tracePt t="40239" x="2819400" y="5772150"/>
          <p14:tracePt t="40256" x="2838450" y="5772150"/>
          <p14:tracePt t="40272" x="2876550" y="5772150"/>
          <p14:tracePt t="40289" x="2959100" y="5791200"/>
          <p14:tracePt t="40306" x="3105150" y="5829300"/>
          <p14:tracePt t="40322" x="3251200" y="5886450"/>
          <p14:tracePt t="40339" x="3390900" y="5949950"/>
          <p14:tracePt t="40356" x="3498850" y="5994400"/>
          <p14:tracePt t="40372" x="3543300" y="6019800"/>
          <p14:tracePt t="40389" x="3556000" y="6032500"/>
          <p14:tracePt t="40406" x="3562350" y="6032500"/>
          <p14:tracePt t="40423" x="3568700" y="6032500"/>
          <p14:tracePt t="40439" x="3575050" y="6038850"/>
          <p14:tracePt t="40456" x="3581400" y="6051550"/>
          <p14:tracePt t="40472" x="3600450" y="6057900"/>
          <p14:tracePt t="40489" x="3625850" y="6083300"/>
          <p14:tracePt t="40506" x="3651250" y="6102350"/>
          <p14:tracePt t="40522" x="3670300" y="6121400"/>
          <p14:tracePt t="40539" x="3689350" y="6127750"/>
          <p14:tracePt t="40556" x="3702050" y="6127750"/>
          <p14:tracePt t="40572" x="3702050" y="6134100"/>
          <p14:tracePt t="40590" x="3721100" y="6140450"/>
          <p14:tracePt t="40607" x="3727450" y="6146800"/>
          <p14:tracePt t="40622" x="3733800" y="6159500"/>
          <p14:tracePt t="40703" x="3740150" y="6159500"/>
          <p14:tracePt t="40766" x="3746500" y="6165850"/>
          <p14:tracePt t="40775" x="3752850" y="6165850"/>
          <p14:tracePt t="40791" x="3752850" y="6172200"/>
          <p14:tracePt t="40871" x="3752850" y="6178550"/>
          <p14:tracePt t="40878" x="3759200" y="6178550"/>
          <p14:tracePt t="40903" x="3765550" y="6178550"/>
          <p14:tracePt t="40911" x="3771900" y="6178550"/>
          <p14:tracePt t="40927" x="3778250" y="6184900"/>
          <p14:tracePt t="40939" x="3784600" y="6184900"/>
          <p14:tracePt t="40956" x="3810000" y="6184900"/>
          <p14:tracePt t="40972" x="3860800" y="6184900"/>
          <p14:tracePt t="40989" x="3898900" y="6184900"/>
          <p14:tracePt t="41006" x="3924300" y="6184900"/>
          <p14:tracePt t="41175" x="3917950" y="6184900"/>
          <p14:tracePt t="41199" x="3911600" y="6184900"/>
          <p14:tracePt t="41423" x="3905250" y="6184900"/>
          <p14:tracePt t="41463" x="3898900" y="6184900"/>
          <p14:tracePt t="41486" x="3892550" y="6184900"/>
          <p14:tracePt t="41495" x="3886200" y="6184900"/>
          <p14:tracePt t="41599" x="3879850" y="6184900"/>
          <p14:tracePt t="41679" x="3873500" y="6184900"/>
          <p14:tracePt t="41695" x="3867150" y="6172200"/>
          <p14:tracePt t="41703" x="3860800" y="6159500"/>
          <p14:tracePt t="41711" x="3848100" y="6127750"/>
          <p14:tracePt t="41722" x="3829050" y="6076950"/>
          <p14:tracePt t="41739" x="3778250" y="5949950"/>
          <p14:tracePt t="41742" x="3759200" y="5899150"/>
          <p14:tracePt t="41755" x="3733800" y="5829300"/>
          <p14:tracePt t="41772" x="3702050" y="5683250"/>
          <p14:tracePt t="41789" x="3702050" y="5543550"/>
          <p14:tracePt t="41806" x="3695700" y="5327650"/>
          <p14:tracePt t="41822" x="3676650" y="5168900"/>
          <p14:tracePt t="41839" x="3625850" y="5010150"/>
          <p14:tracePt t="41855" x="3556000" y="4864100"/>
          <p14:tracePt t="41872" x="3467100" y="4743450"/>
          <p14:tracePt t="41889" x="3378200" y="4654550"/>
          <p14:tracePt t="41906" x="3314700" y="4584700"/>
          <p14:tracePt t="41922" x="3289300" y="4533900"/>
          <p14:tracePt t="41939" x="3289300" y="4502150"/>
          <p14:tracePt t="41956" x="3276600" y="4464050"/>
          <p14:tracePt t="41972" x="3257550" y="4425950"/>
          <p14:tracePt t="41989" x="3219450" y="4368800"/>
          <p14:tracePt t="42006" x="3162300" y="4311650"/>
          <p14:tracePt t="42022" x="3086100" y="4254500"/>
          <p14:tracePt t="42039" x="3041650" y="4216400"/>
          <p14:tracePt t="42055" x="2990850" y="4171950"/>
          <p14:tracePt t="42072" x="2921000" y="4121150"/>
          <p14:tracePt t="42089" x="2844800" y="4070350"/>
          <p14:tracePt t="42106" x="2768600" y="4025900"/>
          <p14:tracePt t="42122" x="2724150" y="3994150"/>
          <p14:tracePt t="42139" x="2698750" y="3962400"/>
          <p14:tracePt t="42155" x="2692400" y="3956050"/>
          <p14:tracePt t="42172" x="2692400" y="3943350"/>
          <p14:tracePt t="42206" x="2679700" y="3943350"/>
          <p14:tracePt t="42222" x="2673350" y="3937000"/>
          <p14:tracePt t="42239" x="2660650" y="3937000"/>
          <p14:tracePt t="42255" x="2641600" y="3930650"/>
          <p14:tracePt t="42272" x="2628900" y="3930650"/>
          <p14:tracePt t="42305" x="2622550" y="3930650"/>
          <p14:tracePt t="42322" x="2616200" y="3930650"/>
          <p14:tracePt t="42339" x="2603500" y="3930650"/>
          <p14:tracePt t="42355" x="2590800" y="3930650"/>
          <p14:tracePt t="42823" x="2584450" y="3930650"/>
          <p14:tracePt t="42839" x="2578100" y="3930650"/>
          <p14:tracePt t="42847" x="2578100" y="3937000"/>
          <p14:tracePt t="42855" x="2571750" y="3937000"/>
          <p14:tracePt t="42872" x="2571750" y="3943350"/>
          <p14:tracePt t="43023" x="2565400" y="3943350"/>
          <p14:tracePt t="43031" x="2565400" y="3949700"/>
          <p14:tracePt t="43040" x="2559050" y="3949700"/>
          <p14:tracePt t="43055" x="2552700" y="3949700"/>
          <p14:tracePt t="43072" x="2520950" y="3956050"/>
          <p14:tracePt t="43089" x="2451100" y="3962400"/>
          <p14:tracePt t="43105" x="2362200" y="3962400"/>
          <p14:tracePt t="43122" x="2279650" y="3962400"/>
          <p14:tracePt t="43139" x="2209800" y="3962400"/>
          <p14:tracePt t="43156" x="2178050" y="3962400"/>
          <p14:tracePt t="43172" x="2171700" y="3962400"/>
          <p14:tracePt t="43415" x="2171700" y="3956050"/>
          <p14:tracePt t="43431" x="2178050" y="3956050"/>
          <p14:tracePt t="43439" x="2178050" y="3949700"/>
          <p14:tracePt t="43446" x="2184400" y="3949700"/>
          <p14:tracePt t="43455" x="2197100" y="3949700"/>
          <p14:tracePt t="43472" x="2222500" y="3930650"/>
          <p14:tracePt t="43489" x="2254250" y="3917950"/>
          <p14:tracePt t="43505" x="2317750" y="3886200"/>
          <p14:tracePt t="43522" x="2374900" y="3860800"/>
          <p14:tracePt t="43539" x="2438400" y="3835400"/>
          <p14:tracePt t="43555" x="2527300" y="3803650"/>
          <p14:tracePt t="43572" x="2635250" y="3765550"/>
          <p14:tracePt t="43589" x="2730500" y="3752850"/>
          <p14:tracePt t="43605" x="2825750" y="3733800"/>
          <p14:tracePt t="43622" x="2946400" y="3714750"/>
          <p14:tracePt t="43639" x="3073400" y="3708400"/>
          <p14:tracePt t="43655" x="3219450" y="3708400"/>
          <p14:tracePt t="43672" x="3384550" y="3708400"/>
          <p14:tracePt t="43689" x="3568700" y="3708400"/>
          <p14:tracePt t="43705" x="3746500" y="3708400"/>
          <p14:tracePt t="43722" x="3911600" y="3708400"/>
          <p14:tracePt t="43739" x="4083050" y="3695700"/>
          <p14:tracePt t="43755" x="4235450" y="3689350"/>
          <p14:tracePt t="43772" x="4387850" y="3670300"/>
          <p14:tracePt t="43789" x="4508500" y="3657600"/>
          <p14:tracePt t="43805" x="4578350" y="3651250"/>
          <p14:tracePt t="43822" x="4622800" y="3644900"/>
          <p14:tracePt t="43839" x="4641850" y="3638550"/>
          <p14:tracePt t="43856" x="4679950" y="3625850"/>
          <p14:tracePt t="43872" x="4749800" y="3619500"/>
          <p14:tracePt t="43889" x="4838700" y="3619500"/>
          <p14:tracePt t="43905" x="4959350" y="3619500"/>
          <p14:tracePt t="43922" x="5022850" y="3606800"/>
          <p14:tracePt t="43939" x="5060950" y="3600450"/>
          <p14:tracePt t="43955" x="5067300" y="3600450"/>
          <p14:tracePt t="44086" x="5060950" y="3600450"/>
          <p14:tracePt t="44095" x="5054600" y="3600450"/>
          <p14:tracePt t="44105" x="5035550" y="3600450"/>
          <p14:tracePt t="44122" x="4946650" y="3644900"/>
          <p14:tracePt t="44139" x="4813300" y="3695700"/>
          <p14:tracePt t="44155" x="4679950" y="3752850"/>
          <p14:tracePt t="44172" x="4552950" y="3797300"/>
          <p14:tracePt t="44189" x="4470400" y="3835400"/>
          <p14:tracePt t="44205" x="4368800" y="3879850"/>
          <p14:tracePt t="44222" x="4191000" y="3943350"/>
          <p14:tracePt t="44239" x="4057650" y="4000500"/>
          <p14:tracePt t="44255" x="3930650" y="4051300"/>
          <p14:tracePt t="44272" x="3822700" y="4095750"/>
          <p14:tracePt t="44289" x="3746500" y="4127500"/>
          <p14:tracePt t="44305" x="3695700" y="4165600"/>
          <p14:tracePt t="44322" x="3657600" y="4197350"/>
          <p14:tracePt t="44339" x="3632200" y="4216400"/>
          <p14:tracePt t="44355" x="3613150" y="4229100"/>
          <p14:tracePt t="44372" x="3568700" y="4254500"/>
          <p14:tracePt t="44389" x="3511550" y="4279900"/>
          <p14:tracePt t="44405" x="3435350" y="4305300"/>
          <p14:tracePt t="44422" x="3308350" y="4337050"/>
          <p14:tracePt t="44439" x="3225800" y="4356100"/>
          <p14:tracePt t="44455" x="3194050" y="4368800"/>
          <p14:tracePt t="44472" x="3181350" y="4368800"/>
          <p14:tracePt t="44518" x="3181350" y="4375150"/>
          <p14:tracePt t="44527" x="3175000" y="4375150"/>
          <p14:tracePt t="44538" x="3168650" y="4375150"/>
          <p14:tracePt t="44555" x="3155950" y="4381500"/>
          <p14:tracePt t="44572" x="3136900" y="4387850"/>
          <p14:tracePt t="44589" x="3124200" y="4394200"/>
          <p14:tracePt t="44679" x="3124200" y="4400550"/>
          <p14:tracePt t="44695" x="3117850" y="4406900"/>
          <p14:tracePt t="44704" x="3111500" y="4406900"/>
          <p14:tracePt t="44711" x="3098800" y="4413250"/>
          <p14:tracePt t="44723" x="3086100" y="4419600"/>
          <p14:tracePt t="44739" x="3060700" y="4425950"/>
          <p14:tracePt t="44755" x="3035300" y="4438650"/>
          <p14:tracePt t="44772" x="3022600" y="4445000"/>
          <p14:tracePt t="44789" x="3009900" y="4445000"/>
          <p14:tracePt t="44822" x="3003550" y="4451350"/>
          <p14:tracePt t="44839" x="2984500" y="4451350"/>
          <p14:tracePt t="44855" x="2946400" y="4464050"/>
          <p14:tracePt t="44872" x="2901950" y="4483100"/>
          <p14:tracePt t="44889" x="2876550" y="4483100"/>
          <p14:tracePt t="44905" x="2876550" y="4489450"/>
          <p14:tracePt t="44951" x="2882900" y="4489450"/>
          <p14:tracePt t="44959" x="2889250" y="4489450"/>
          <p14:tracePt t="44972" x="2895600" y="4489450"/>
          <p14:tracePt t="44989" x="2901950" y="4489450"/>
          <p14:tracePt t="45005" x="2908300" y="4489450"/>
          <p14:tracePt t="45206" x="2901950" y="4489450"/>
          <p14:tracePt t="45223" x="2895600" y="4502150"/>
          <p14:tracePt t="45231" x="2870200" y="4508500"/>
          <p14:tracePt t="45239" x="2851150" y="4514850"/>
          <p14:tracePt t="45255" x="2787650" y="4540250"/>
          <p14:tracePt t="45272" x="2686050" y="4559300"/>
          <p14:tracePt t="45288" x="2540000" y="4578350"/>
          <p14:tracePt t="45305" x="2406650" y="4597400"/>
          <p14:tracePt t="45322" x="2324100" y="4610100"/>
          <p14:tracePt t="45339" x="2279650" y="4641850"/>
          <p14:tracePt t="45355" x="2235200" y="4686300"/>
          <p14:tracePt t="45372" x="2197100" y="4762500"/>
          <p14:tracePt t="45388" x="2152650" y="4826000"/>
          <p14:tracePt t="45405" x="2114550" y="4889500"/>
          <p14:tracePt t="45422" x="2070100" y="4965700"/>
          <p14:tracePt t="45438" x="2044700" y="5003800"/>
          <p14:tracePt t="45455" x="2044700" y="5010150"/>
          <p14:tracePt t="45472" x="2032000" y="5010150"/>
          <p14:tracePt t="45488" x="2019300" y="5010150"/>
          <p14:tracePt t="45505" x="2019300" y="4997450"/>
          <p14:tracePt t="45522" x="2019300" y="4984750"/>
          <p14:tracePt t="45538" x="2019300" y="4972050"/>
          <p14:tracePt t="45555" x="2019300" y="4965700"/>
          <p14:tracePt t="45572" x="2019300" y="4953000"/>
          <p14:tracePt t="45588" x="2012950" y="4953000"/>
          <p14:tracePt t="45605" x="2012950" y="4940300"/>
          <p14:tracePt t="45622" x="2012950" y="4927600"/>
          <p14:tracePt t="45638" x="2012950" y="4914900"/>
          <p14:tracePt t="45655" x="2012950" y="4895850"/>
          <p14:tracePt t="45672" x="2019300" y="4870450"/>
          <p14:tracePt t="45688" x="2025650" y="4864100"/>
          <p14:tracePt t="45705" x="2025650" y="4845050"/>
          <p14:tracePt t="45722" x="2032000" y="4838700"/>
          <p14:tracePt t="45743" x="2032000" y="4832350"/>
          <p14:tracePt t="45766" x="2025650" y="4832350"/>
          <p14:tracePt t="45775" x="2019300" y="4832350"/>
          <p14:tracePt t="45788" x="2012950" y="4832350"/>
          <p14:tracePt t="45806" x="1911350" y="4832350"/>
          <p14:tracePt t="45822" x="1835150" y="4832350"/>
          <p14:tracePt t="45838" x="1771650" y="4832350"/>
          <p14:tracePt t="45855" x="1720850" y="4857750"/>
          <p14:tracePt t="45872" x="1701800" y="4870450"/>
          <p14:tracePt t="45888" x="1695450" y="4876800"/>
          <p14:tracePt t="45905" x="1689100" y="4889500"/>
          <p14:tracePt t="45922" x="1682750" y="4902200"/>
          <p14:tracePt t="45938" x="1682750" y="4908550"/>
          <p14:tracePt t="45991" x="1689100" y="4908550"/>
          <p14:tracePt t="45999" x="1695450" y="4908550"/>
          <p14:tracePt t="46006" x="1720850" y="4908550"/>
          <p14:tracePt t="46022" x="1809750" y="4908550"/>
          <p14:tracePt t="46038" x="1911350" y="4908550"/>
          <p14:tracePt t="46055" x="1987550" y="4908550"/>
          <p14:tracePt t="46072" x="2044700" y="4908550"/>
          <p14:tracePt t="46088" x="2101850" y="4908550"/>
          <p14:tracePt t="46105" x="2152650" y="4908550"/>
          <p14:tracePt t="46122" x="2184400" y="4908550"/>
          <p14:tracePt t="46138" x="2209800" y="4908550"/>
          <p14:tracePt t="46155" x="2228850" y="4908550"/>
          <p14:tracePt t="46172" x="2241550" y="4902200"/>
          <p14:tracePt t="46188" x="2247900" y="4902200"/>
          <p14:tracePt t="46205" x="2260600" y="4895850"/>
          <p14:tracePt t="46222" x="2266950" y="4895850"/>
          <p14:tracePt t="46246" x="2273300" y="4895850"/>
          <p14:tracePt t="46263" x="2279650" y="4895850"/>
          <p14:tracePt t="46279" x="2286000" y="4895850"/>
          <p14:tracePt t="46288" x="2298700" y="4895850"/>
          <p14:tracePt t="46305" x="2355850" y="4902200"/>
          <p14:tracePt t="46322" x="2463800" y="4921250"/>
          <p14:tracePt t="46338" x="2559050" y="4927600"/>
          <p14:tracePt t="46355" x="2597150" y="4927600"/>
          <p14:tracePt t="46372" x="2616200" y="4927600"/>
          <p14:tracePt t="46388" x="2622550" y="4927600"/>
          <p14:tracePt t="46439" x="2616200" y="4927600"/>
          <p14:tracePt t="46446" x="2609850" y="4927600"/>
          <p14:tracePt t="46455" x="2603500" y="4927600"/>
          <p14:tracePt t="46472" x="2546350" y="4940300"/>
          <p14:tracePt t="46488" x="2425700" y="4978400"/>
          <p14:tracePt t="46505" x="2292350" y="5022850"/>
          <p14:tracePt t="46522" x="2146300" y="5054600"/>
          <p14:tracePt t="46538" x="2044700" y="5060950"/>
          <p14:tracePt t="46555" x="1993900" y="5067300"/>
          <p14:tracePt t="46572" x="1968500" y="5067300"/>
          <p14:tracePt t="46588" x="1962150" y="5067300"/>
          <p14:tracePt t="46623" x="1955800" y="5067300"/>
          <p14:tracePt t="46638" x="1943100" y="5067300"/>
          <p14:tracePt t="46655" x="1936750" y="5067300"/>
          <p14:tracePt t="46672" x="1905000" y="5067300"/>
          <p14:tracePt t="46688" x="1847850" y="5067300"/>
          <p14:tracePt t="46705" x="1803400" y="5067300"/>
          <p14:tracePt t="46722" x="1778000" y="5067300"/>
          <p14:tracePt t="46738" x="1771650" y="5067300"/>
          <p14:tracePt t="46783" x="1778000" y="5067300"/>
          <p14:tracePt t="46791" x="1790700" y="5067300"/>
          <p14:tracePt t="46799" x="1816100" y="5067300"/>
          <p14:tracePt t="46806" x="1873250" y="5067300"/>
          <p14:tracePt t="46822" x="2082800" y="5067300"/>
          <p14:tracePt t="46838" x="2292350" y="5054600"/>
          <p14:tracePt t="46855" x="2438400" y="5041900"/>
          <p14:tracePt t="46872" x="2501900" y="5035550"/>
          <p14:tracePt t="46888" x="2508250" y="5029200"/>
          <p14:tracePt t="46922" x="2508250" y="5022850"/>
          <p14:tracePt t="46943" x="2495550" y="5022850"/>
          <p14:tracePt t="46955" x="2463800" y="5022850"/>
          <p14:tracePt t="46972" x="2343150" y="5022850"/>
          <p14:tracePt t="46988" x="2152650" y="5022850"/>
          <p14:tracePt t="47005" x="1962150" y="5022850"/>
          <p14:tracePt t="47022" x="1790700" y="5022850"/>
          <p14:tracePt t="47038" x="1752600" y="5016500"/>
          <p14:tracePt t="47055" x="1739900" y="5010150"/>
          <p14:tracePt t="47279" x="1746250" y="5010150"/>
          <p14:tracePt t="47391" x="1752600" y="5010150"/>
          <p14:tracePt t="47407" x="1758950" y="5010150"/>
          <p14:tracePt t="47423" x="1765300" y="5010150"/>
          <p14:tracePt t="47431" x="1771650" y="5010150"/>
          <p14:tracePt t="47439" x="1784350" y="5010150"/>
          <p14:tracePt t="47455" x="1835150" y="5010150"/>
          <p14:tracePt t="47472" x="1924050" y="5010150"/>
          <p14:tracePt t="47488" x="2082800" y="4972050"/>
          <p14:tracePt t="47505" x="2273300" y="4908550"/>
          <p14:tracePt t="47522" x="2463800" y="4819650"/>
          <p14:tracePt t="47538" x="2647950" y="4724400"/>
          <p14:tracePt t="47555" x="2838450" y="4622800"/>
          <p14:tracePt t="47572" x="3035300" y="4527550"/>
          <p14:tracePt t="47588" x="3206750" y="4457700"/>
          <p14:tracePt t="47605" x="3282950" y="4432300"/>
          <p14:tracePt t="47621" x="3289300" y="4425950"/>
          <p14:tracePt t="47695" x="3289300" y="4432300"/>
          <p14:tracePt t="47719" x="3289300" y="4438650"/>
          <p14:tracePt t="47831" x="3289300" y="4445000"/>
          <p14:tracePt t="47839" x="3282950" y="4445000"/>
          <p14:tracePt t="47856" x="3282950" y="4451350"/>
          <p14:tracePt t="47863" x="3270250" y="4451350"/>
          <p14:tracePt t="47871" x="3257550" y="4457700"/>
          <p14:tracePt t="47888" x="3219450" y="4470400"/>
          <p14:tracePt t="47905" x="3187700" y="4483100"/>
          <p14:tracePt t="47921" x="3175000" y="4489450"/>
          <p14:tracePt t="47983" x="3175000" y="4483100"/>
          <p14:tracePt t="47991" x="3175000" y="4476750"/>
          <p14:tracePt t="47999" x="3181350" y="4476750"/>
          <p14:tracePt t="48007" x="3194050" y="4470400"/>
          <p14:tracePt t="48022" x="3213100" y="4457700"/>
          <p14:tracePt t="48038" x="3232150" y="4438650"/>
          <p14:tracePt t="48055" x="3244850" y="4432300"/>
          <p14:tracePt t="48071" x="3257550" y="4419600"/>
          <p14:tracePt t="48088" x="3282950" y="4406900"/>
          <p14:tracePt t="48105" x="3340100" y="4394200"/>
          <p14:tracePt t="48122" x="3448050" y="4375150"/>
          <p14:tracePt t="48138" x="3594100" y="4356100"/>
          <p14:tracePt t="48155" x="3752850" y="4318000"/>
          <p14:tracePt t="48172" x="3898900" y="4267200"/>
          <p14:tracePt t="48188" x="4006850" y="4222750"/>
          <p14:tracePt t="48205" x="4108450" y="4165600"/>
          <p14:tracePt t="48222" x="4267200" y="4076700"/>
          <p14:tracePt t="48238" x="4394200" y="4006850"/>
          <p14:tracePt t="48255" x="4502150" y="3962400"/>
          <p14:tracePt t="48272" x="4591050" y="3917950"/>
          <p14:tracePt t="48288" x="4654550" y="3886200"/>
          <p14:tracePt t="48305" x="4699000" y="3860800"/>
          <p14:tracePt t="48322" x="4749800" y="3835400"/>
          <p14:tracePt t="48338" x="4800600" y="3810000"/>
          <p14:tracePt t="48355" x="4838700" y="3790950"/>
          <p14:tracePt t="48372" x="4883150" y="3771900"/>
          <p14:tracePt t="48388" x="4914900" y="3740150"/>
          <p14:tracePt t="48405" x="4953000" y="3714750"/>
          <p14:tracePt t="48423" x="5010150" y="3657600"/>
          <p14:tracePt t="48438" x="5054600" y="3613150"/>
          <p14:tracePt t="48455" x="5099050" y="3568700"/>
          <p14:tracePt t="48472" x="5143500" y="3536950"/>
          <p14:tracePt t="48488" x="5156200" y="3517900"/>
          <p14:tracePt t="48505" x="5162550" y="3511550"/>
          <p14:tracePt t="48551" x="5156200" y="3511550"/>
          <p14:tracePt t="48559" x="5149850" y="3511550"/>
          <p14:tracePt t="48571" x="5143500" y="3511550"/>
          <p14:tracePt t="48588" x="5130800" y="3511550"/>
          <p14:tracePt t="48605" x="5124450" y="3511550"/>
          <p14:tracePt t="48621" x="5099050" y="3505200"/>
          <p14:tracePt t="48638" x="5035550" y="3473450"/>
          <p14:tracePt t="48655" x="4984750" y="3454400"/>
          <p14:tracePt t="48672" x="4933950" y="3429000"/>
          <p14:tracePt t="48688" x="4870450" y="3409950"/>
          <p14:tracePt t="48705" x="4813300" y="3403600"/>
          <p14:tracePt t="48722" x="4737100" y="3390900"/>
          <p14:tracePt t="48738" x="4641850" y="3390900"/>
          <p14:tracePt t="48755" x="4540250" y="3390900"/>
          <p14:tracePt t="48771" x="4400550" y="3390900"/>
          <p14:tracePt t="48788" x="4248150" y="3390900"/>
          <p14:tracePt t="48805" x="4083050" y="3390900"/>
          <p14:tracePt t="48822" x="3860800" y="3403600"/>
          <p14:tracePt t="48838" x="3727450" y="3435350"/>
          <p14:tracePt t="48855" x="3594100" y="3460750"/>
          <p14:tracePt t="48872" x="3473450" y="3511550"/>
          <p14:tracePt t="48888" x="3390900" y="3536950"/>
          <p14:tracePt t="48905" x="3340100" y="3556000"/>
          <p14:tracePt t="48922" x="3276600" y="3581400"/>
          <p14:tracePt t="48938" x="3232150" y="3606800"/>
          <p14:tracePt t="48955" x="3181350" y="3638550"/>
          <p14:tracePt t="48972" x="3111500" y="3663950"/>
          <p14:tracePt t="48988" x="3022600" y="3695700"/>
          <p14:tracePt t="49005" x="2927350" y="3733800"/>
          <p14:tracePt t="49022" x="2819400" y="3778250"/>
          <p14:tracePt t="49038" x="2781300" y="3797300"/>
          <p14:tracePt t="49055" x="2755900" y="3810000"/>
          <p14:tracePt t="49071" x="2743200" y="3816350"/>
          <p14:tracePt t="49088" x="2724150" y="3835400"/>
          <p14:tracePt t="49105" x="2698750" y="3848100"/>
          <p14:tracePt t="49122" x="2673350" y="3860800"/>
          <p14:tracePt t="49138" x="2647950" y="3873500"/>
          <p14:tracePt t="49155" x="2622550" y="3886200"/>
          <p14:tracePt t="49172" x="2597150" y="3898900"/>
          <p14:tracePt t="49188" x="2559050" y="3905250"/>
          <p14:tracePt t="49205" x="2552700" y="3905250"/>
          <p14:tracePt t="49221" x="2540000" y="3911600"/>
          <p14:tracePt t="49271" x="2540000" y="3917950"/>
          <p14:tracePt t="49286" x="2546350" y="3917950"/>
          <p14:tracePt t="49303" x="2565400" y="3917950"/>
          <p14:tracePt t="49311" x="2597150" y="3905250"/>
          <p14:tracePt t="49321" x="2628900" y="3886200"/>
          <p14:tracePt t="49338" x="2717800" y="3841750"/>
          <p14:tracePt t="49355" x="2813050" y="3810000"/>
          <p14:tracePt t="49371" x="2901950" y="3771900"/>
          <p14:tracePt t="49388" x="2978150" y="3740150"/>
          <p14:tracePt t="49405" x="3060700" y="3708400"/>
          <p14:tracePt t="49421" x="3162300" y="3670300"/>
          <p14:tracePt t="49438" x="3409950" y="3619500"/>
          <p14:tracePt t="49455" x="3613150" y="3594100"/>
          <p14:tracePt t="49471" x="3829050" y="3581400"/>
          <p14:tracePt t="49488" x="4044950" y="3581400"/>
          <p14:tracePt t="49505" x="4197350" y="3581400"/>
          <p14:tracePt t="49521" x="4286250" y="3581400"/>
          <p14:tracePt t="49538" x="4330700" y="3581400"/>
          <p14:tracePt t="49555" x="4349750" y="3581400"/>
          <p14:tracePt t="49571" x="4375150" y="3581400"/>
          <p14:tracePt t="49588" x="4425950" y="3581400"/>
          <p14:tracePt t="49605" x="4483100" y="3581400"/>
          <p14:tracePt t="49621" x="4540250" y="3581400"/>
          <p14:tracePt t="49638" x="4610100" y="3581400"/>
          <p14:tracePt t="49655" x="4648200" y="3581400"/>
          <p14:tracePt t="49671" x="4699000" y="3581400"/>
          <p14:tracePt t="49688" x="4749800" y="3581400"/>
          <p14:tracePt t="49705" x="4806950" y="3581400"/>
          <p14:tracePt t="49721" x="4864100" y="3581400"/>
          <p14:tracePt t="49739" x="4902200" y="3581400"/>
          <p14:tracePt t="49755" x="4921250" y="3581400"/>
          <p14:tracePt t="49771" x="4927600" y="3581400"/>
          <p14:tracePt t="49805" x="4933950" y="3581400"/>
          <p14:tracePt t="49821" x="4940300" y="3587750"/>
          <p14:tracePt t="49838" x="4953000" y="3594100"/>
          <p14:tracePt t="49854" x="4959350" y="3600450"/>
          <p14:tracePt t="49871" x="4965700" y="3613150"/>
          <p14:tracePt t="49905" x="4965700" y="3625850"/>
          <p14:tracePt t="49921" x="4965700" y="3632200"/>
          <p14:tracePt t="49938" x="4965700" y="3638550"/>
          <p14:tracePt t="49955" x="4946650" y="3644900"/>
          <p14:tracePt t="49971" x="4927600" y="3657600"/>
          <p14:tracePt t="49988" x="4902200" y="3676650"/>
          <p14:tracePt t="50005" x="4883150" y="3683000"/>
          <p14:tracePt t="50021" x="4864100" y="3689350"/>
          <p14:tracePt t="50038" x="4813300" y="3708400"/>
          <p14:tracePt t="50054" x="4756150" y="3733800"/>
          <p14:tracePt t="50071" x="4679950" y="3765550"/>
          <p14:tracePt t="50088" x="4572000" y="3810000"/>
          <p14:tracePt t="50104" x="4432300" y="3860800"/>
          <p14:tracePt t="50121" x="4311650" y="3917950"/>
          <p14:tracePt t="50138" x="4210050" y="3949700"/>
          <p14:tracePt t="50155" x="4127500" y="3987800"/>
          <p14:tracePt t="50171" x="4064000" y="4019550"/>
          <p14:tracePt t="50188" x="4006850" y="4057650"/>
          <p14:tracePt t="50205" x="3968750" y="4083050"/>
          <p14:tracePt t="50221" x="3917950" y="4114800"/>
          <p14:tracePt t="50223" x="3879850" y="4140200"/>
          <p14:tracePt t="50238" x="3803650" y="4178300"/>
          <p14:tracePt t="50255" x="3721100" y="4222750"/>
          <p14:tracePt t="50271" x="3606800" y="4292600"/>
          <p14:tracePt t="50288" x="3492500" y="4356100"/>
          <p14:tracePt t="50304" x="3429000" y="4387850"/>
          <p14:tracePt t="50321" x="3397250" y="4406900"/>
          <p14:tracePt t="50338" x="3359150" y="4419600"/>
          <p14:tracePt t="50354" x="3346450" y="4419600"/>
          <p14:tracePt t="50371" x="3340100" y="4419600"/>
          <p14:tracePt t="50388" x="3327400" y="4419600"/>
          <p14:tracePt t="50405" x="3308350" y="4419600"/>
          <p14:tracePt t="50421" x="3282950" y="4419600"/>
          <p14:tracePt t="50438" x="3187700" y="4419600"/>
          <p14:tracePt t="50455" x="3117850" y="4432300"/>
          <p14:tracePt t="50471" x="3067050" y="4445000"/>
          <p14:tracePt t="50488" x="3035300" y="4457700"/>
          <p14:tracePt t="50505" x="3028950" y="4457700"/>
          <p14:tracePt t="50783" x="3028950" y="4464050"/>
          <p14:tracePt t="50806" x="3028950" y="4470400"/>
          <p14:tracePt t="51359" x="3028950" y="4476750"/>
          <p14:tracePt t="51367" x="3022600" y="4476750"/>
          <p14:tracePt t="51383" x="3016250" y="4476750"/>
          <p14:tracePt t="51391" x="3009900" y="4476750"/>
          <p14:tracePt t="51405" x="3009900" y="4483100"/>
          <p14:tracePt t="51421" x="2997200" y="4489450"/>
          <p14:tracePt t="51438" x="2965450" y="4521200"/>
          <p14:tracePt t="51454" x="2940050" y="4540250"/>
          <p14:tracePt t="51471" x="2927350" y="4552950"/>
          <p14:tracePt t="51488" x="2921000" y="4572000"/>
          <p14:tracePt t="51504" x="2921000" y="4578350"/>
          <p14:tracePt t="51695" x="2927350" y="4578350"/>
          <p14:tracePt t="51711" x="2933700" y="4578350"/>
          <p14:tracePt t="51719" x="2940050" y="4578350"/>
          <p14:tracePt t="51727" x="2940050" y="4572000"/>
          <p14:tracePt t="51738" x="2946400" y="4572000"/>
          <p14:tracePt t="51755" x="2946400" y="4565650"/>
          <p14:tracePt t="52055" x="2946400" y="4559300"/>
          <p14:tracePt t="52063" x="2952750" y="4559300"/>
          <p14:tracePt t="52079" x="2952750" y="4552950"/>
          <p14:tracePt t="52087" x="2952750" y="4546600"/>
          <p14:tracePt t="52575" x="2959100" y="4546600"/>
          <p14:tracePt t="52591" x="2965450" y="4546600"/>
          <p14:tracePt t="52599" x="2971800" y="4546600"/>
          <p14:tracePt t="52606" x="2978150" y="4546600"/>
          <p14:tracePt t="52621" x="2984500" y="4546600"/>
          <p14:tracePt t="52637" x="3041650" y="4533900"/>
          <p14:tracePt t="52654" x="3213100" y="4508500"/>
          <p14:tracePt t="52671" x="3403600" y="4476750"/>
          <p14:tracePt t="52688" x="3632200" y="4470400"/>
          <p14:tracePt t="52704" x="3886200" y="4438650"/>
          <p14:tracePt t="52721" x="4114800" y="4413250"/>
          <p14:tracePt t="52737" x="4248150" y="4394200"/>
          <p14:tracePt t="52754" x="4311650" y="4375150"/>
          <p14:tracePt t="52771" x="4362450" y="4349750"/>
          <p14:tracePt t="52788" x="4451350" y="4305300"/>
          <p14:tracePt t="52804" x="4584700" y="4248150"/>
          <p14:tracePt t="52821" x="4768850" y="4184650"/>
          <p14:tracePt t="52837" x="4940300" y="4127500"/>
          <p14:tracePt t="52854" x="5022850" y="4083050"/>
          <p14:tracePt t="52871" x="5029200" y="4064000"/>
          <p14:tracePt t="52887" x="5041900" y="4044950"/>
          <p14:tracePt t="52904" x="5048250" y="4025900"/>
          <p14:tracePt t="52921" x="5054600" y="4006850"/>
          <p14:tracePt t="52938" x="5060950" y="3987800"/>
          <p14:tracePt t="52954" x="5067300" y="3962400"/>
          <p14:tracePt t="52971" x="5073650" y="3930650"/>
          <p14:tracePt t="52987" x="5073650" y="3898900"/>
          <p14:tracePt t="53004" x="5067300" y="3848100"/>
          <p14:tracePt t="53021" x="5041900" y="3797300"/>
          <p14:tracePt t="53037" x="5010150" y="3752850"/>
          <p14:tracePt t="53054" x="4953000" y="3695700"/>
          <p14:tracePt t="53071" x="4889500" y="3657600"/>
          <p14:tracePt t="53087" x="4787900" y="3600450"/>
          <p14:tracePt t="53104" x="4641850" y="3549650"/>
          <p14:tracePt t="53121" x="4476750" y="3498850"/>
          <p14:tracePt t="53137" x="4324350" y="3460750"/>
          <p14:tracePt t="53154" x="4203700" y="3441700"/>
          <p14:tracePt t="53171" x="4133850" y="3435350"/>
          <p14:tracePt t="53187" x="4108450" y="3429000"/>
          <p14:tracePt t="53204" x="4083050" y="3429000"/>
          <p14:tracePt t="53221" x="4038600" y="3435350"/>
          <p14:tracePt t="53223" x="4013200" y="3441700"/>
          <p14:tracePt t="53238" x="3956050" y="3460750"/>
          <p14:tracePt t="53254" x="3752850" y="3530600"/>
          <p14:tracePt t="53271" x="3600450" y="3556000"/>
          <p14:tracePt t="53287" x="3454400" y="3594100"/>
          <p14:tracePt t="53304" x="3359150" y="3625850"/>
          <p14:tracePt t="53321" x="3314700" y="3638550"/>
          <p14:tracePt t="53337" x="3276600" y="3657600"/>
          <p14:tracePt t="53354" x="3225800" y="3689350"/>
          <p14:tracePt t="53371" x="3162300" y="3727450"/>
          <p14:tracePt t="53387" x="3086100" y="3771900"/>
          <p14:tracePt t="53404" x="3009900" y="3810000"/>
          <p14:tracePt t="53421" x="2946400" y="3854450"/>
          <p14:tracePt t="53437" x="2895600" y="3879850"/>
          <p14:tracePt t="53454" x="2819400" y="3917950"/>
          <p14:tracePt t="53471" x="2787650" y="3937000"/>
          <p14:tracePt t="53487" x="2762250" y="3949700"/>
          <p14:tracePt t="53504" x="2736850" y="3968750"/>
          <p14:tracePt t="53521" x="2724150" y="3975100"/>
          <p14:tracePt t="53537" x="2724150" y="3981450"/>
          <p14:tracePt t="54007" x="2717800" y="3981450"/>
          <p14:tracePt t="54015" x="2717800" y="3987800"/>
          <p14:tracePt t="54023" x="2711450" y="3987800"/>
          <p14:tracePt t="54037" x="2698750" y="4006850"/>
          <p14:tracePt t="54054" x="2571750" y="4127500"/>
          <p14:tracePt t="54071" x="2406650" y="4260850"/>
          <p14:tracePt t="54087" x="2228850" y="4406900"/>
          <p14:tracePt t="54104" x="2089150" y="4514850"/>
          <p14:tracePt t="54121" x="2019300" y="4578350"/>
          <p14:tracePt t="54137" x="2006600" y="4610100"/>
          <p14:tracePt t="54154" x="2000250" y="4629150"/>
          <p14:tracePt t="54171" x="2000250" y="4635500"/>
          <p14:tracePt t="54187" x="1993900" y="4641850"/>
          <p14:tracePt t="54204" x="1987550" y="4654550"/>
          <p14:tracePt t="54221" x="1981200" y="4660900"/>
          <p14:tracePt t="54222" x="1981200" y="4667250"/>
          <p14:tracePt t="54237" x="1974850" y="4679950"/>
          <p14:tracePt t="54254" x="1955800" y="4705350"/>
          <p14:tracePt t="54271" x="1930400" y="4737100"/>
          <p14:tracePt t="54287" x="1917700" y="4762500"/>
          <p14:tracePt t="54304" x="1911350" y="4775200"/>
          <p14:tracePt t="54321" x="1892300" y="4806950"/>
          <p14:tracePt t="54337" x="1892300" y="4819650"/>
          <p14:tracePt t="54354" x="1892300" y="4832350"/>
          <p14:tracePt t="54371" x="1892300" y="4838700"/>
          <p14:tracePt t="54439" x="1885950" y="4838700"/>
          <p14:tracePt t="54446" x="1885950" y="4845050"/>
          <p14:tracePt t="54455" x="1879600" y="4845050"/>
          <p14:tracePt t="54471" x="1866900" y="4851400"/>
          <p14:tracePt t="54487" x="1860550" y="4857750"/>
          <p14:tracePt t="54504" x="1854200" y="4864100"/>
          <p14:tracePt t="54521" x="1841500" y="4876800"/>
          <p14:tracePt t="54537" x="1835150" y="4889500"/>
          <p14:tracePt t="54911" x="1828800" y="4889500"/>
          <p14:tracePt t="55023" x="1828800" y="4895850"/>
          <p14:tracePt t="55031" x="1828800" y="4902200"/>
          <p14:tracePt t="55039" x="1822450" y="4902200"/>
          <p14:tracePt t="55054" x="1822450" y="4908550"/>
          <p14:tracePt t="55070" x="1816100" y="4921250"/>
          <p14:tracePt t="55087" x="1809750" y="4927600"/>
          <p14:tracePt t="55104" x="1797050" y="4940300"/>
          <p14:tracePt t="55120" x="1784350" y="4946650"/>
          <p14:tracePt t="55137" x="1784350" y="4953000"/>
          <p14:tracePt t="55182" x="1790700" y="4953000"/>
          <p14:tracePt t="55191" x="1803400" y="4953000"/>
          <p14:tracePt t="55204" x="1835150" y="4946650"/>
          <p14:tracePt t="55220" x="1917700" y="4927600"/>
          <p14:tracePt t="55222" x="1943100" y="4921250"/>
          <p14:tracePt t="55237" x="1968500" y="4914900"/>
          <p14:tracePt t="55254" x="2019300" y="4902200"/>
          <p14:tracePt t="55271" x="2038350" y="4902200"/>
          <p14:tracePt t="55287" x="2051050" y="4895850"/>
          <p14:tracePt t="55304" x="2063750" y="4889500"/>
          <p14:tracePt t="55320" x="2076450" y="4889500"/>
          <p14:tracePt t="55337" x="2101850" y="4889500"/>
          <p14:tracePt t="55354" x="2114550" y="4883150"/>
          <p14:tracePt t="55370" x="2133600" y="4883150"/>
          <p14:tracePt t="55387" x="2165350" y="4876800"/>
          <p14:tracePt t="55404" x="2203450" y="4864100"/>
          <p14:tracePt t="55420" x="2241550" y="4864100"/>
          <p14:tracePt t="55437" x="2266950" y="4857750"/>
          <p14:tracePt t="55454" x="2286000" y="4851400"/>
          <p14:tracePt t="55471" x="2305050" y="4851400"/>
          <p14:tracePt t="55487" x="2349500" y="4851400"/>
          <p14:tracePt t="55504" x="2387600" y="4851400"/>
          <p14:tracePt t="55520" x="2432050" y="4851400"/>
          <p14:tracePt t="55537" x="2444750" y="4851400"/>
          <p14:tracePt t="55554" x="2451100" y="4851400"/>
          <p14:tracePt t="55655" x="2451100" y="4857750"/>
          <p14:tracePt t="55663" x="2451100" y="4864100"/>
          <p14:tracePt t="55671" x="2444750" y="4864100"/>
          <p14:tracePt t="55687" x="2432050" y="4870450"/>
          <p14:tracePt t="55704" x="2381250" y="4895850"/>
          <p14:tracePt t="55720" x="2305050" y="4921250"/>
          <p14:tracePt t="55737" x="2222500" y="4946650"/>
          <p14:tracePt t="55754" x="2139950" y="4946650"/>
          <p14:tracePt t="55770" x="2076450" y="4946650"/>
          <p14:tracePt t="55787" x="2025650" y="4946650"/>
          <p14:tracePt t="55804" x="1987550" y="4946650"/>
          <p14:tracePt t="55820" x="1962150" y="4953000"/>
          <p14:tracePt t="55837" x="1943100" y="4953000"/>
          <p14:tracePt t="55854" x="1930400" y="4959350"/>
          <p14:tracePt t="55870" x="1924050" y="4959350"/>
          <p14:tracePt t="55887" x="1917700" y="4965700"/>
          <p14:tracePt t="55904" x="1898650" y="4965700"/>
          <p14:tracePt t="55920" x="1885950" y="4972050"/>
          <p14:tracePt t="55937" x="1879600" y="4972050"/>
          <p14:tracePt t="56224" x="1879600" y="4978400"/>
          <p14:tracePt t="56239" x="1873250" y="4978400"/>
          <p14:tracePt t="56464" x="1873250" y="4984750"/>
          <p14:tracePt t="56472" x="1873250" y="4991100"/>
          <p14:tracePt t="56479" x="1866900" y="4991100"/>
          <p14:tracePt t="56494" x="1860550" y="4991100"/>
          <p14:tracePt t="56503" x="1860550" y="4997450"/>
          <p14:tracePt t="57767" x="1866900" y="4997450"/>
          <p14:tracePt t="57775" x="1866900" y="5003800"/>
          <p14:tracePt t="57787" x="1873250" y="5003800"/>
          <p14:tracePt t="57804" x="1879600" y="5016500"/>
          <p14:tracePt t="57820" x="1911350" y="5029200"/>
          <p14:tracePt t="57837" x="1936750" y="5048250"/>
          <p14:tracePt t="57854" x="1949450" y="5054600"/>
          <p14:tracePt t="57870" x="1962150" y="5060950"/>
          <p14:tracePt t="57887" x="1974850" y="5060950"/>
          <p14:tracePt t="57904" x="1981200" y="5067300"/>
          <p14:tracePt t="57920" x="1993900" y="5080000"/>
          <p14:tracePt t="57937" x="2032000" y="5092700"/>
          <p14:tracePt t="57954" x="2082800" y="5111750"/>
          <p14:tracePt t="57970" x="2139950" y="5130800"/>
          <p14:tracePt t="57987" x="2216150" y="5149850"/>
          <p14:tracePt t="58004" x="2324100" y="5181600"/>
          <p14:tracePt t="58020" x="2457450" y="5207000"/>
          <p14:tracePt t="58037" x="2622550" y="5238750"/>
          <p14:tracePt t="58054" x="2914650" y="5327650"/>
          <p14:tracePt t="58070" x="3048000" y="5378450"/>
          <p14:tracePt t="58087" x="3111500" y="5403850"/>
          <p14:tracePt t="58104" x="3143250" y="5416550"/>
          <p14:tracePt t="58120" x="3168650" y="5422900"/>
          <p14:tracePt t="58137" x="3187700" y="5435600"/>
          <p14:tracePt t="58154" x="3219450" y="5441950"/>
          <p14:tracePt t="58170" x="3270250" y="5454650"/>
          <p14:tracePt t="58187" x="3302000" y="5461000"/>
          <p14:tracePt t="58204" x="3321050" y="5461000"/>
          <p14:tracePt t="58220" x="3333750" y="5461000"/>
          <p14:tracePt t="58222" x="3340100" y="5461000"/>
          <p14:tracePt t="58239" x="3346450" y="5461000"/>
          <p14:tracePt t="58254" x="3359150" y="5461000"/>
          <p14:tracePt t="58270" x="3365500" y="5461000"/>
          <p14:tracePt t="58367" x="3359150" y="5461000"/>
          <p14:tracePt t="58374" x="3352800" y="5454650"/>
          <p14:tracePt t="58383" x="3346450" y="5454650"/>
          <p14:tracePt t="58390" x="3327400" y="5448300"/>
          <p14:tracePt t="58403" x="3302000" y="5441950"/>
          <p14:tracePt t="58420" x="3251200" y="5429250"/>
          <p14:tracePt t="58436" x="3206750" y="5416550"/>
          <p14:tracePt t="58453" x="3175000" y="5410200"/>
          <p14:tracePt t="58470" x="3162300" y="5403850"/>
          <p14:tracePt t="58486" x="3149600" y="5403850"/>
          <p14:tracePt t="58503" x="3143250" y="5403850"/>
          <p14:tracePt t="58520" x="3136900" y="5397500"/>
          <p14:tracePt t="58537" x="3111500" y="5397500"/>
          <p14:tracePt t="58554" x="3079750" y="5384800"/>
          <p14:tracePt t="58570" x="3054350" y="5372100"/>
          <p14:tracePt t="58587" x="3048000" y="5365750"/>
          <p14:tracePt t="58622" x="3041650" y="5365750"/>
          <p14:tracePt t="58637" x="3035300" y="5365750"/>
          <p14:tracePt t="58654" x="3028950" y="5365750"/>
          <p14:tracePt t="58670" x="3009900" y="5359400"/>
          <p14:tracePt t="58687" x="3003550" y="5359400"/>
          <p14:tracePt t="58758" x="3003550" y="5353050"/>
          <p14:tracePt t="58886" x="3009900" y="5353050"/>
          <p14:tracePt t="58895" x="3016250" y="5353050"/>
          <p14:tracePt t="58903" x="3022600" y="5353050"/>
          <p14:tracePt t="58920" x="3035300" y="5353050"/>
          <p14:tracePt t="58937" x="3054350" y="5353050"/>
          <p14:tracePt t="58953" x="3086100" y="5346700"/>
          <p14:tracePt t="58970" x="3124200" y="5340350"/>
          <p14:tracePt t="58987" x="3143250" y="5334000"/>
          <p14:tracePt t="59003" x="3168650" y="5334000"/>
          <p14:tracePt t="59020" x="3187700" y="5327650"/>
          <p14:tracePt t="59037" x="3213100" y="5321300"/>
          <p14:tracePt t="59053" x="3244850" y="5314950"/>
          <p14:tracePt t="59070" x="3327400" y="5302250"/>
          <p14:tracePt t="59086" x="3390900" y="5295900"/>
          <p14:tracePt t="59103" x="3460750" y="5289550"/>
          <p14:tracePt t="59120" x="3511550" y="5276850"/>
          <p14:tracePt t="59136" x="3543300" y="5270500"/>
          <p14:tracePt t="59153" x="3562350" y="5264150"/>
          <p14:tracePt t="59170" x="3594100" y="5251450"/>
          <p14:tracePt t="59187" x="3625850" y="5245100"/>
          <p14:tracePt t="59204" x="3663950" y="5232400"/>
          <p14:tracePt t="59220" x="3714750" y="5213350"/>
          <p14:tracePt t="59222" x="3733800" y="5207000"/>
          <p14:tracePt t="59236" x="3765550" y="5194300"/>
          <p14:tracePt t="59253" x="3816350" y="5175250"/>
          <p14:tracePt t="59270" x="3898900" y="5137150"/>
          <p14:tracePt t="59286" x="3968750" y="5111750"/>
          <p14:tracePt t="59303" x="4044950" y="5080000"/>
          <p14:tracePt t="59320" x="4114800" y="5048250"/>
          <p14:tracePt t="59337" x="4171950" y="5022850"/>
          <p14:tracePt t="59353" x="4203700" y="4997450"/>
          <p14:tracePt t="59370" x="4229100" y="4984750"/>
          <p14:tracePt t="59386" x="4248150" y="4965700"/>
          <p14:tracePt t="59403" x="4286250" y="4940300"/>
          <p14:tracePt t="59420" x="4318000" y="4908550"/>
          <p14:tracePt t="59437" x="4362450" y="4883150"/>
          <p14:tracePt t="59453" x="4406900" y="4857750"/>
          <p14:tracePt t="59470" x="4464050" y="4826000"/>
          <p14:tracePt t="59486" x="4495800" y="4806950"/>
          <p14:tracePt t="59503" x="4540250" y="4775200"/>
          <p14:tracePt t="59520" x="4591050" y="4730750"/>
          <p14:tracePt t="59536" x="4648200" y="4679950"/>
          <p14:tracePt t="59553" x="4705350" y="4635500"/>
          <p14:tracePt t="59570" x="4756150" y="4591050"/>
          <p14:tracePt t="59587" x="4794250" y="4552950"/>
          <p14:tracePt t="59604" x="4832350" y="4521200"/>
          <p14:tracePt t="59620" x="4864100" y="4489450"/>
          <p14:tracePt t="59636" x="4908550" y="4451350"/>
          <p14:tracePt t="59654" x="4959350" y="4406900"/>
          <p14:tracePt t="59670" x="5029200" y="4349750"/>
          <p14:tracePt t="59686" x="5073650" y="4311650"/>
          <p14:tracePt t="59703" x="5099050" y="4286250"/>
          <p14:tracePt t="59720" x="5124450" y="4260850"/>
          <p14:tracePt t="59736" x="5137150" y="4248150"/>
          <p14:tracePt t="59753" x="5156200" y="4229100"/>
          <p14:tracePt t="59770" x="5156200" y="4222750"/>
          <p14:tracePt t="59787" x="5162550" y="4216400"/>
          <p14:tracePt t="59803" x="5168900" y="4210050"/>
          <p14:tracePt t="59820" x="5175250" y="4197350"/>
          <p14:tracePt t="59836" x="5181600" y="4191000"/>
          <p14:tracePt t="59853" x="5200650" y="4178300"/>
          <p14:tracePt t="59870" x="5226050" y="4133850"/>
          <p14:tracePt t="59886" x="5245100" y="4108450"/>
          <p14:tracePt t="59903" x="5257800" y="4083050"/>
          <p14:tracePt t="59920" x="5276850" y="4057650"/>
          <p14:tracePt t="59937" x="5289550" y="4032250"/>
          <p14:tracePt t="59954" x="5302250" y="4019550"/>
          <p14:tracePt t="59970" x="5308600" y="4006850"/>
          <p14:tracePt t="60167" x="5302250" y="4006850"/>
          <p14:tracePt t="60175" x="5295900" y="4006850"/>
          <p14:tracePt t="60187" x="5295900" y="4013200"/>
          <p14:tracePt t="60203" x="5270500" y="4025900"/>
          <p14:tracePt t="60220" x="5251450" y="4044950"/>
          <p14:tracePt t="60222" x="5232400" y="4057650"/>
          <p14:tracePt t="60237" x="5219700" y="4070350"/>
          <p14:tracePt t="60253" x="5187950" y="4095750"/>
          <p14:tracePt t="60270" x="5130800" y="4140200"/>
          <p14:tracePt t="60286" x="5086350" y="4178300"/>
          <p14:tracePt t="60303" x="5035550" y="4216400"/>
          <p14:tracePt t="60320" x="4953000" y="4279900"/>
          <p14:tracePt t="60336" x="4876800" y="4337050"/>
          <p14:tracePt t="60353" x="4800600" y="4394200"/>
          <p14:tracePt t="60370" x="4737100" y="4432300"/>
          <p14:tracePt t="60386" x="4667250" y="4470400"/>
          <p14:tracePt t="60403" x="4591050" y="4514850"/>
          <p14:tracePt t="60420" x="4521200" y="4546600"/>
          <p14:tracePt t="60436" x="4457700" y="4591050"/>
          <p14:tracePt t="60453" x="4387850" y="4629150"/>
          <p14:tracePt t="60470" x="4318000" y="4673600"/>
          <p14:tracePt t="60486" x="4267200" y="4692650"/>
          <p14:tracePt t="60503" x="4229100" y="4724400"/>
          <p14:tracePt t="60520" x="4203700" y="4743450"/>
          <p14:tracePt t="60536" x="4178300" y="4762500"/>
          <p14:tracePt t="60553" x="4152900" y="4781550"/>
          <p14:tracePt t="60570" x="4114800" y="4800600"/>
          <p14:tracePt t="60586" x="4083050" y="4832350"/>
          <p14:tracePt t="60603" x="4044950" y="4857750"/>
          <p14:tracePt t="60620" x="4006850" y="4870450"/>
          <p14:tracePt t="60636" x="3956050" y="4895850"/>
          <p14:tracePt t="60653" x="3898900" y="4921250"/>
          <p14:tracePt t="60670" x="3829050" y="4946650"/>
          <p14:tracePt t="60686" x="3790950" y="4965700"/>
          <p14:tracePt t="60703" x="3752850" y="4978400"/>
          <p14:tracePt t="60720" x="3727450" y="4991100"/>
          <p14:tracePt t="60736" x="3702050" y="5003800"/>
          <p14:tracePt t="60753" x="3676650" y="5010150"/>
          <p14:tracePt t="60770" x="3644900" y="5010150"/>
          <p14:tracePt t="60786" x="3594100" y="5022850"/>
          <p14:tracePt t="60803" x="3562350" y="5029200"/>
          <p14:tracePt t="60820" x="3530600" y="5041900"/>
          <p14:tracePt t="60836" x="3486150" y="5054600"/>
          <p14:tracePt t="60853" x="3435350" y="5067300"/>
          <p14:tracePt t="60870" x="3359150" y="5092700"/>
          <p14:tracePt t="60886" x="3308350" y="5105400"/>
          <p14:tracePt t="60903" x="3263900" y="5124450"/>
          <p14:tracePt t="60920" x="3232150" y="5137150"/>
          <p14:tracePt t="60936" x="3194050" y="5149850"/>
          <p14:tracePt t="60953" x="3181350" y="5156200"/>
          <p14:tracePt t="60970" x="3162300" y="5162550"/>
          <p14:tracePt t="60987" x="3143250" y="5162550"/>
          <p14:tracePt t="61003" x="3130550" y="5162550"/>
          <p14:tracePt t="61063" x="3124200" y="5162550"/>
          <p14:tracePt t="61071" x="3117850" y="5162550"/>
          <p14:tracePt t="61079" x="3117850" y="5168900"/>
          <p14:tracePt t="61087" x="3111500" y="5168900"/>
          <p14:tracePt t="61103" x="3092450" y="5168900"/>
          <p14:tracePt t="61120" x="3079750" y="5168900"/>
          <p14:tracePt t="61136" x="3073400" y="5168900"/>
          <p14:tracePt t="61359" x="3073400" y="5175250"/>
          <p14:tracePt t="61375" x="3067050" y="5175250"/>
          <p14:tracePt t="61415" x="3060700" y="5175250"/>
          <p14:tracePt t="62856" x="3060700" y="5181600"/>
          <p14:tracePt t="62912" x="3060700" y="5187950"/>
          <p14:tracePt t="62983" x="3060700" y="5181600"/>
          <p14:tracePt t="62991" x="3060700" y="5175250"/>
          <p14:tracePt t="63003" x="3060700" y="5168900"/>
          <p14:tracePt t="63020" x="3067050" y="5168900"/>
          <p14:tracePt t="63036" x="3073400" y="5168900"/>
          <p14:tracePt t="63053" x="3079750" y="5168900"/>
          <p14:tracePt t="63070" x="3092450" y="5168900"/>
          <p14:tracePt t="63086" x="3098800" y="5175250"/>
          <p14:tracePt t="63103" x="3098800" y="5181600"/>
          <p14:tracePt t="63351" x="3092450" y="5181600"/>
          <p14:tracePt t="63359" x="3086100" y="5181600"/>
          <p14:tracePt t="63375" x="3079750" y="5181600"/>
          <p14:tracePt t="63391" x="3079750" y="5187950"/>
          <p14:tracePt t="63663" x="3086100" y="5187950"/>
          <p14:tracePt t="63672" x="3092450" y="5187950"/>
          <p14:tracePt t="63679" x="3098800" y="5194300"/>
          <p14:tracePt t="63687" x="3111500" y="5200650"/>
          <p14:tracePt t="63703" x="3155950" y="5200650"/>
          <p14:tracePt t="63720" x="3238500" y="5207000"/>
          <p14:tracePt t="63736" x="3314700" y="5207000"/>
          <p14:tracePt t="63753" x="3409950" y="5207000"/>
          <p14:tracePt t="63769" x="3524250" y="5207000"/>
          <p14:tracePt t="63786" x="3663950" y="5207000"/>
          <p14:tracePt t="63803" x="3810000" y="5187950"/>
          <p14:tracePt t="63819" x="3930650" y="5162550"/>
          <p14:tracePt t="63836" x="4000500" y="5137150"/>
          <p14:tracePt t="63853" x="4038600" y="5111750"/>
          <p14:tracePt t="63869" x="4051300" y="5105400"/>
          <p14:tracePt t="63886" x="4095750" y="5073650"/>
          <p14:tracePt t="63903" x="4133850" y="5054600"/>
          <p14:tracePt t="63919" x="4178300" y="5035550"/>
          <p14:tracePt t="63936" x="4241800" y="5003800"/>
          <p14:tracePt t="63953" x="4324350" y="4965700"/>
          <p14:tracePt t="63969" x="4387850" y="4946650"/>
          <p14:tracePt t="63986" x="4425950" y="4921250"/>
          <p14:tracePt t="64003" x="4457700" y="4895850"/>
          <p14:tracePt t="64019" x="4489450" y="4876800"/>
          <p14:tracePt t="64036" x="4514850" y="4851400"/>
          <p14:tracePt t="64053" x="4552950" y="4819650"/>
          <p14:tracePt t="64069" x="4603750" y="4781550"/>
          <p14:tracePt t="64086" x="4679950" y="4711700"/>
          <p14:tracePt t="64103" x="4718050" y="4679950"/>
          <p14:tracePt t="64119" x="4749800" y="4641850"/>
          <p14:tracePt t="64136" x="4775200" y="4603750"/>
          <p14:tracePt t="64153" x="4800600" y="4565650"/>
          <p14:tracePt t="64169" x="4832350" y="4533900"/>
          <p14:tracePt t="64186" x="4851400" y="4502150"/>
          <p14:tracePt t="64203" x="4870450" y="4476750"/>
          <p14:tracePt t="64219" x="4889500" y="4451350"/>
          <p14:tracePt t="64236" x="4908550" y="4419600"/>
          <p14:tracePt t="64253" x="4927600" y="4387850"/>
          <p14:tracePt t="64269" x="4959350" y="4349750"/>
          <p14:tracePt t="64286" x="5029200" y="4273550"/>
          <p14:tracePt t="64303" x="5073650" y="4229100"/>
          <p14:tracePt t="64319" x="5099050" y="4197350"/>
          <p14:tracePt t="64336" x="5111750" y="4178300"/>
          <p14:tracePt t="64353" x="5111750" y="4165600"/>
          <p14:tracePt t="64369" x="5111750" y="4159250"/>
          <p14:tracePt t="64403" x="5124450" y="4159250"/>
          <p14:tracePt t="64419" x="5124450" y="4152900"/>
          <p14:tracePt t="64526" x="5130800" y="4152900"/>
          <p14:tracePt t="64535" x="5130800" y="4146550"/>
          <p14:tracePt t="64543" x="5130800" y="4140200"/>
          <p14:tracePt t="64553" x="5137150" y="4140200"/>
          <p14:tracePt t="64569" x="5137150" y="4133850"/>
          <p14:tracePt t="64975" x="5130800" y="4133850"/>
          <p14:tracePt t="64983" x="5130800" y="4140200"/>
          <p14:tracePt t="64991" x="5111750" y="4159250"/>
          <p14:tracePt t="65003" x="5073650" y="4184650"/>
          <p14:tracePt t="65019" x="4908550" y="4311650"/>
          <p14:tracePt t="65036" x="4597400" y="4527550"/>
          <p14:tracePt t="65053" x="4152900" y="4768850"/>
          <p14:tracePt t="65070" x="3416300" y="5086350"/>
          <p14:tracePt t="65086" x="3105150" y="5226050"/>
          <p14:tracePt t="65103" x="2959100" y="5302250"/>
          <p14:tracePt t="65119" x="2908300" y="5346700"/>
          <p14:tracePt t="65136" x="2901950" y="5353050"/>
          <p14:tracePt t="65153" x="2895600" y="5365750"/>
          <p14:tracePt t="65169" x="2889250" y="5372100"/>
          <p14:tracePt t="65186" x="2876550" y="5378450"/>
          <p14:tracePt t="65203" x="2863850" y="5378450"/>
          <p14:tracePt t="65695" x="2857500" y="5378450"/>
          <p14:tracePt t="66615" x="2851150" y="5378450"/>
          <p14:tracePt t="66623" x="2844800" y="5378450"/>
          <p14:tracePt t="66636" x="2838450" y="5378450"/>
          <p14:tracePt t="66653" x="2825750" y="5378450"/>
          <p14:tracePt t="66669" x="2794000" y="5378450"/>
          <p14:tracePt t="66686" x="2686050" y="5397500"/>
          <p14:tracePt t="66703" x="2546350" y="5416550"/>
          <p14:tracePt t="66719" x="2387600" y="5422900"/>
          <p14:tracePt t="66736" x="2209800" y="5422900"/>
          <p14:tracePt t="66754" x="2032000" y="5435600"/>
          <p14:tracePt t="66769" x="1892300" y="5448300"/>
          <p14:tracePt t="66786" x="1797050" y="5448300"/>
          <p14:tracePt t="66802" x="1758950" y="5448300"/>
          <p14:tracePt t="66819" x="1739900" y="5448300"/>
          <p14:tracePt t="66852" x="1733550" y="5448300"/>
          <p14:tracePt t="66869" x="1708150" y="5448300"/>
          <p14:tracePt t="66886" x="1619250" y="5448300"/>
          <p14:tracePt t="66902" x="1517650" y="5448300"/>
          <p14:tracePt t="66919" x="1416050" y="5448300"/>
          <p14:tracePt t="66936" x="1333500" y="5448300"/>
          <p14:tracePt t="66952" x="1295400" y="5448300"/>
          <p14:tracePt t="66969" x="1270000" y="5448300"/>
          <p14:tracePt t="66986" x="1257300" y="5448300"/>
          <p14:tracePt t="67002" x="1244600" y="5448300"/>
          <p14:tracePt t="67019" x="1225550" y="5448300"/>
          <p14:tracePt t="67036" x="1200150" y="5448300"/>
          <p14:tracePt t="67052" x="1174750" y="5448300"/>
          <p14:tracePt t="67070" x="1123950" y="5435600"/>
          <p14:tracePt t="67087" x="1047750" y="5435600"/>
          <p14:tracePt t="67103" x="990600" y="5422900"/>
          <p14:tracePt t="67119" x="971550" y="5410200"/>
          <p14:tracePt t="67136" x="965200" y="5410200"/>
          <p14:tracePt t="67703" x="971550" y="5410200"/>
          <p14:tracePt t="67711" x="990600" y="5410200"/>
          <p14:tracePt t="67720" x="1028700" y="5410200"/>
          <p14:tracePt t="67736" x="1200150" y="5454650"/>
          <p14:tracePt t="67753" x="1530350" y="5511800"/>
          <p14:tracePt t="67769" x="2171700" y="5588000"/>
          <p14:tracePt t="67786" x="3035300" y="5626100"/>
          <p14:tracePt t="67802" x="3911600" y="5626100"/>
          <p14:tracePt t="67819" x="4514850" y="5645150"/>
          <p14:tracePt t="67836" x="4692650" y="5645150"/>
          <p14:tracePt t="67852" x="4718050" y="5619750"/>
          <p14:tracePt t="67869" x="4711700" y="5588000"/>
          <p14:tracePt t="67886" x="4648200" y="5543550"/>
          <p14:tracePt t="67902" x="4584700" y="5537200"/>
          <p14:tracePt t="67919" x="4514850" y="5537200"/>
          <p14:tracePt t="67936" x="4451350" y="5537200"/>
          <p14:tracePt t="67952" x="4381500" y="5537200"/>
          <p14:tracePt t="67969" x="4343400" y="5537200"/>
          <p14:tracePt t="67985" x="4324350" y="5543550"/>
          <p14:tracePt t="68046" x="4318000" y="5543550"/>
          <p14:tracePt t="68063" x="4311650" y="5543550"/>
          <p14:tracePt t="68071" x="4305300" y="5543550"/>
          <p14:tracePt t="68079" x="4298950" y="5543550"/>
          <p14:tracePt t="68087" x="4279900" y="5543550"/>
          <p14:tracePt t="68102" x="4178300" y="5524500"/>
          <p14:tracePt t="68119" x="4019550" y="5505450"/>
          <p14:tracePt t="68136" x="3867150" y="5486400"/>
          <p14:tracePt t="68153" x="3733800" y="5467350"/>
          <p14:tracePt t="68169" x="3638550" y="5448300"/>
          <p14:tracePt t="68186" x="3606800" y="5441950"/>
          <p14:tracePt t="68202" x="3594100" y="5441950"/>
          <p14:tracePt t="68219" x="3594100" y="5435600"/>
          <p14:tracePt t="68236" x="3568700" y="5429250"/>
          <p14:tracePt t="68252" x="3505200" y="5416550"/>
          <p14:tracePt t="68269" x="3422650" y="5397500"/>
          <p14:tracePt t="68286" x="3327400" y="5372100"/>
          <p14:tracePt t="68302" x="3244850" y="5346700"/>
          <p14:tracePt t="68319" x="3232150" y="5334000"/>
          <p14:tracePt t="68366" x="3225800" y="5327650"/>
          <p14:tracePt t="68375" x="3219450" y="5321300"/>
          <p14:tracePt t="68385" x="3213100" y="5321300"/>
          <p14:tracePt t="68402" x="3206750" y="5314950"/>
          <p14:tracePt t="68419" x="3175000" y="5302250"/>
          <p14:tracePt t="68435" x="3143250" y="5289550"/>
          <p14:tracePt t="68452" x="3117850" y="5276850"/>
          <p14:tracePt t="68469" x="3105150" y="5270500"/>
          <p14:tracePt t="68495" x="3098800" y="5264150"/>
          <p14:tracePt t="68503" x="3092450" y="5257800"/>
          <p14:tracePt t="68520" x="3092450" y="5251450"/>
          <p14:tracePt t="68535" x="3079750" y="5251450"/>
          <p14:tracePt t="68552" x="3054350" y="5245100"/>
          <p14:tracePt t="68569" x="3035300" y="5238750"/>
          <p14:tracePt t="68585" x="3022600" y="5226050"/>
          <p14:tracePt t="68759" x="3028950" y="5226050"/>
          <p14:tracePt t="68766" x="3041650" y="5226050"/>
          <p14:tracePt t="68775" x="3054350" y="5226050"/>
          <p14:tracePt t="68785" x="3079750" y="5226050"/>
          <p14:tracePt t="68802" x="3136900" y="5226050"/>
          <p14:tracePt t="68819" x="3194050" y="5226050"/>
          <p14:tracePt t="68835" x="3251200" y="5226050"/>
          <p14:tracePt t="68852" x="3308350" y="5219700"/>
          <p14:tracePt t="68869" x="3403600" y="5200650"/>
          <p14:tracePt t="68885" x="3498850" y="5181600"/>
          <p14:tracePt t="68902" x="3644900" y="5156200"/>
          <p14:tracePt t="68919" x="3746500" y="5124450"/>
          <p14:tracePt t="68935" x="3829050" y="5099050"/>
          <p14:tracePt t="68952" x="3905250" y="5060950"/>
          <p14:tracePt t="68969" x="3981450" y="5029200"/>
          <p14:tracePt t="68985" x="4038600" y="4997450"/>
          <p14:tracePt t="69002" x="4083050" y="4972050"/>
          <p14:tracePt t="69019" x="4133850" y="4940300"/>
          <p14:tracePt t="69036" x="4191000" y="4902200"/>
          <p14:tracePt t="69052" x="4254500" y="4851400"/>
          <p14:tracePt t="69069" x="4318000" y="4813300"/>
          <p14:tracePt t="69086" x="4387850" y="4762500"/>
          <p14:tracePt t="69102" x="4495800" y="4686300"/>
          <p14:tracePt t="69119" x="4578350" y="4622800"/>
          <p14:tracePt t="69135" x="4667250" y="4552950"/>
          <p14:tracePt t="69152" x="4768850" y="4476750"/>
          <p14:tracePt t="69169" x="4864100" y="4413250"/>
          <p14:tracePt t="69185" x="4940300" y="4362450"/>
          <p14:tracePt t="69202" x="4984750" y="4311650"/>
          <p14:tracePt t="69219" x="5022850" y="4279900"/>
          <p14:tracePt t="69235" x="5054600" y="4254500"/>
          <p14:tracePt t="69252" x="5092700" y="4222750"/>
          <p14:tracePt t="69269" x="5130800" y="4197350"/>
          <p14:tracePt t="69286" x="5175250" y="4159250"/>
          <p14:tracePt t="69302" x="5276850" y="4095750"/>
          <p14:tracePt t="69319" x="5365750" y="4038600"/>
          <p14:tracePt t="69335" x="5429250" y="3981450"/>
          <p14:tracePt t="69352" x="5486400" y="3937000"/>
          <p14:tracePt t="69369" x="5537200" y="3892550"/>
          <p14:tracePt t="69385" x="5568950" y="3873500"/>
          <p14:tracePt t="69402" x="5575300" y="3867150"/>
          <p14:tracePt t="69583" x="5568950" y="3867150"/>
          <p14:tracePt t="69591" x="5568950" y="3873500"/>
          <p14:tracePt t="69602" x="5562600" y="3873500"/>
          <p14:tracePt t="69619" x="5537200" y="3892550"/>
          <p14:tracePt t="69635" x="5499100" y="3924300"/>
          <p14:tracePt t="69652" x="5461000" y="3949700"/>
          <p14:tracePt t="69669" x="5416550" y="3987800"/>
          <p14:tracePt t="69686" x="5391150" y="4006850"/>
          <p14:tracePt t="69702" x="5378450" y="4019550"/>
          <p14:tracePt t="69759" x="5372100" y="4019550"/>
          <p14:tracePt t="69775" x="5365750" y="4019550"/>
          <p14:tracePt t="69783" x="5359400" y="4025900"/>
          <p14:tracePt t="69791" x="5353050" y="4032250"/>
          <p14:tracePt t="69802" x="5327650" y="4038600"/>
          <p14:tracePt t="69819" x="5302250" y="4064000"/>
          <p14:tracePt t="69835" x="5257800" y="4095750"/>
          <p14:tracePt t="69852" x="5207000" y="4133850"/>
          <p14:tracePt t="69869" x="5168900" y="4165600"/>
          <p14:tracePt t="69885" x="5143500" y="4184650"/>
          <p14:tracePt t="69902" x="5124450" y="4210050"/>
          <p14:tracePt t="69919" x="5099050" y="4216400"/>
          <p14:tracePt t="69936" x="5054600" y="4254500"/>
          <p14:tracePt t="69952" x="4972050" y="4318000"/>
          <p14:tracePt t="69969" x="4870450" y="4394200"/>
          <p14:tracePt t="69985" x="4743450" y="4489450"/>
          <p14:tracePt t="70002" x="4610100" y="4597400"/>
          <p14:tracePt t="70019" x="4508500" y="4692650"/>
          <p14:tracePt t="70035" x="4413250" y="4800600"/>
          <p14:tracePt t="70052" x="4330700" y="4870450"/>
          <p14:tracePt t="70069" x="4241800" y="4933950"/>
          <p14:tracePt t="70085" x="4140200" y="4997450"/>
          <p14:tracePt t="70102" x="3962400" y="5073650"/>
          <p14:tracePt t="70119" x="3816350" y="5105400"/>
          <p14:tracePt t="70135" x="3657600" y="5130800"/>
          <p14:tracePt t="70152" x="3549650" y="5149850"/>
          <p14:tracePt t="70169" x="3505200" y="5162550"/>
          <p14:tracePt t="70185" x="3486150" y="5168900"/>
          <p14:tracePt t="70202" x="3486150" y="5175250"/>
          <p14:tracePt t="70219" x="3473450" y="5175250"/>
          <p14:tracePt t="70235" x="3460750" y="5181600"/>
          <p14:tracePt t="70253" x="3435350" y="5194300"/>
          <p14:tracePt t="70269" x="3403600" y="5213350"/>
          <p14:tracePt t="70285" x="3371850" y="5226050"/>
          <p14:tracePt t="70302" x="3314700" y="5257800"/>
          <p14:tracePt t="70318" x="3282950" y="5264150"/>
          <p14:tracePt t="70335" x="3263900" y="5270500"/>
          <p14:tracePt t="70352" x="3251200" y="5276850"/>
          <p14:tracePt t="70369" x="3244850" y="5276850"/>
          <p14:tracePt t="71134" x="3251200" y="5276850"/>
          <p14:tracePt t="71174" x="3257550" y="5276850"/>
          <p14:tracePt t="71182" x="3263900" y="5276850"/>
          <p14:tracePt t="71278" x="3263900" y="5270500"/>
          <p14:tracePt t="72207" x="3270250" y="5270500"/>
          <p14:tracePt t="72231" x="3270250" y="5264150"/>
          <p14:tracePt t="72239" x="3276600" y="5264150"/>
          <p14:tracePt t="72942" x="3282950" y="5264150"/>
          <p14:tracePt t="72950" x="3289300" y="5264150"/>
          <p14:tracePt t="73566" x="3289300" y="5257800"/>
          <p14:tracePt t="73590" x="3289300" y="5251450"/>
          <p14:tracePt t="73598" x="3289300" y="5245100"/>
          <p14:tracePt t="73622" x="3289300" y="5238750"/>
          <p14:tracePt t="74622" x="3295650" y="5238750"/>
          <p14:tracePt t="74631" x="3295650" y="5232400"/>
          <p14:tracePt t="74639" x="3302000" y="5232400"/>
          <p14:tracePt t="74651" x="3308350" y="5219700"/>
          <p14:tracePt t="74668" x="3365500" y="5181600"/>
          <p14:tracePt t="74685" x="3492500" y="5105400"/>
          <p14:tracePt t="74701" x="3644900" y="5003800"/>
          <p14:tracePt t="74718" x="3943350" y="4781550"/>
          <p14:tracePt t="74735" x="4152900" y="4616450"/>
          <p14:tracePt t="74751" x="4330700" y="4470400"/>
          <p14:tracePt t="74769" x="4438650" y="4349750"/>
          <p14:tracePt t="74785" x="4508500" y="4260850"/>
          <p14:tracePt t="74801" x="4546600" y="4171950"/>
          <p14:tracePt t="74818" x="4565650" y="4114800"/>
          <p14:tracePt t="74835" x="4572000" y="4070350"/>
          <p14:tracePt t="74851" x="4572000" y="4032250"/>
          <p14:tracePt t="74868" x="4572000" y="4006850"/>
          <p14:tracePt t="74885" x="4572000" y="3987800"/>
          <p14:tracePt t="74901" x="4572000" y="3975100"/>
          <p14:tracePt t="74918" x="4572000" y="3949700"/>
          <p14:tracePt t="74935" x="4572000" y="3924300"/>
          <p14:tracePt t="74951" x="4572000" y="3892550"/>
          <p14:tracePt t="74968" x="4572000" y="3860800"/>
          <p14:tracePt t="74985" x="4572000" y="3822700"/>
          <p14:tracePt t="75001" x="4559300" y="3778250"/>
          <p14:tracePt t="75018" x="4533900" y="3740150"/>
          <p14:tracePt t="75035" x="4495800" y="3708400"/>
          <p14:tracePt t="75051" x="4445000" y="3676650"/>
          <p14:tracePt t="75068" x="4381500" y="3638550"/>
          <p14:tracePt t="75085" x="4267200" y="3587750"/>
          <p14:tracePt t="75101" x="4108450" y="3530600"/>
          <p14:tracePt t="75118" x="3784600" y="3448050"/>
          <p14:tracePt t="75135" x="3562350" y="3397250"/>
          <p14:tracePt t="75151" x="3384550" y="3365500"/>
          <p14:tracePt t="75168" x="3257550" y="3352800"/>
          <p14:tracePt t="75185" x="3149600" y="3352800"/>
          <p14:tracePt t="75201" x="3022600" y="3365500"/>
          <p14:tracePt t="75218" x="2825750" y="3441700"/>
          <p14:tracePt t="75235" x="2603500" y="3524250"/>
          <p14:tracePt t="75251" x="2393950" y="3600450"/>
          <p14:tracePt t="75268" x="2228850" y="3670300"/>
          <p14:tracePt t="75285" x="2133600" y="3714750"/>
          <p14:tracePt t="75301" x="2089150" y="3733800"/>
          <p14:tracePt t="75318" x="2063750" y="3752850"/>
          <p14:tracePt t="75335" x="2038350" y="3771900"/>
          <p14:tracePt t="75351" x="2000250" y="3803650"/>
          <p14:tracePt t="75368" x="1974850" y="3829050"/>
          <p14:tracePt t="75385" x="1955800" y="3873500"/>
          <p14:tracePt t="75401" x="1936750" y="3930650"/>
          <p14:tracePt t="75418" x="1930400" y="4000500"/>
          <p14:tracePt t="75435" x="1917700" y="4070350"/>
          <p14:tracePt t="75451" x="1905000" y="4146550"/>
          <p14:tracePt t="75468" x="1911350" y="4241800"/>
          <p14:tracePt t="75485" x="1968500" y="4343400"/>
          <p14:tracePt t="75501" x="2076450" y="4451350"/>
          <p14:tracePt t="75518" x="2343150" y="4616450"/>
          <p14:tracePt t="75535" x="2565400" y="4699000"/>
          <p14:tracePt t="75551" x="2774950" y="4781550"/>
          <p14:tracePt t="75568" x="2946400" y="4857750"/>
          <p14:tracePt t="75585" x="3098800" y="4914900"/>
          <p14:tracePt t="75601" x="3206750" y="4959350"/>
          <p14:tracePt t="75618" x="3270250" y="4991100"/>
          <p14:tracePt t="75635" x="3289300" y="5003800"/>
          <p14:tracePt t="75651" x="3295650" y="5016500"/>
          <p14:tracePt t="75668" x="3321050" y="5029200"/>
          <p14:tracePt t="75685" x="3403600" y="5054600"/>
          <p14:tracePt t="75701" x="3568700" y="5073650"/>
          <p14:tracePt t="75718" x="3898900" y="5073650"/>
          <p14:tracePt t="75734" x="4076700" y="5073650"/>
          <p14:tracePt t="75751" x="4159250" y="5067300"/>
          <p14:tracePt t="75769" x="4184650" y="5048250"/>
          <p14:tracePt t="75785" x="4210050" y="5016500"/>
          <p14:tracePt t="75801" x="4248150" y="4978400"/>
          <p14:tracePt t="75818" x="4292600" y="4927600"/>
          <p14:tracePt t="75835" x="4349750" y="4870450"/>
          <p14:tracePt t="75851" x="4400550" y="4800600"/>
          <p14:tracePt t="75868" x="4476750" y="4699000"/>
          <p14:tracePt t="75885" x="4584700" y="4584700"/>
          <p14:tracePt t="75901" x="4711700" y="4470400"/>
          <p14:tracePt t="75918" x="4972050" y="4305300"/>
          <p14:tracePt t="75935" x="5124450" y="4216400"/>
          <p14:tracePt t="75951" x="5200650" y="4152900"/>
          <p14:tracePt t="75968" x="5226050" y="4121150"/>
          <p14:tracePt t="75985" x="5245100" y="4076700"/>
          <p14:tracePt t="76001" x="5257800" y="4044950"/>
          <p14:tracePt t="76018" x="5270500" y="4000500"/>
          <p14:tracePt t="76035" x="5283200" y="3962400"/>
          <p14:tracePt t="76051" x="5295900" y="3911600"/>
          <p14:tracePt t="76068" x="5314950" y="3848100"/>
          <p14:tracePt t="76085" x="5327650" y="3790950"/>
          <p14:tracePt t="76101" x="5340350" y="3727450"/>
          <p14:tracePt t="76118" x="5353050" y="3638550"/>
          <p14:tracePt t="76134" x="5353050" y="3568700"/>
          <p14:tracePt t="76151" x="5353050" y="3511550"/>
          <p14:tracePt t="76168" x="5334000" y="3460750"/>
          <p14:tracePt t="76185" x="5276850" y="3403600"/>
          <p14:tracePt t="76201" x="5156200" y="3346450"/>
          <p14:tracePt t="76218" x="4997450" y="3314700"/>
          <p14:tracePt t="76235" x="4806950" y="3295650"/>
          <p14:tracePt t="76251" x="4641850" y="3295650"/>
          <p14:tracePt t="76268" x="4508500" y="3295650"/>
          <p14:tracePt t="76285" x="4419600" y="3295650"/>
          <p14:tracePt t="76301" x="4362450" y="3302000"/>
          <p14:tracePt t="76318" x="4298950" y="3314700"/>
          <p14:tracePt t="76334" x="4241800" y="3321050"/>
          <p14:tracePt t="76351" x="4152900" y="3327400"/>
          <p14:tracePt t="76368" x="4038600" y="3327400"/>
          <p14:tracePt t="76385" x="3917950" y="3327400"/>
          <p14:tracePt t="76401" x="3803650" y="3327400"/>
          <p14:tracePt t="76418" x="3714750" y="3327400"/>
          <p14:tracePt t="76435" x="3651250" y="3327400"/>
          <p14:tracePt t="76451" x="3594100" y="3333750"/>
          <p14:tracePt t="76468" x="3511550" y="3365500"/>
          <p14:tracePt t="76485" x="3378200" y="3416300"/>
          <p14:tracePt t="76501" x="3187700" y="3486150"/>
          <p14:tracePt t="76518" x="2889250" y="3594100"/>
          <p14:tracePt t="76535" x="2730500" y="3651250"/>
          <p14:tracePt t="76551" x="2667000" y="3683000"/>
          <p14:tracePt t="76568" x="2654300" y="3702050"/>
          <p14:tracePt t="76585" x="2641600" y="3708400"/>
          <p14:tracePt t="76618" x="2641600" y="3714750"/>
          <p14:tracePt t="76634" x="2667000" y="3714750"/>
          <p14:tracePt t="76651" x="2743200" y="3714750"/>
          <p14:tracePt t="76668" x="2819400" y="3714750"/>
          <p14:tracePt t="76685" x="2863850" y="3714750"/>
          <p14:tracePt t="76701" x="2870200" y="3714750"/>
          <p14:tracePt t="76886" x="2870200" y="3721100"/>
          <p14:tracePt t="76895" x="2870200" y="3727450"/>
          <p14:tracePt t="76903" x="2863850" y="3733800"/>
          <p14:tracePt t="76918" x="2819400" y="3765550"/>
          <p14:tracePt t="76934" x="2692400" y="3848100"/>
          <p14:tracePt t="76951" x="2438400" y="4019550"/>
          <p14:tracePt t="76968" x="1993900" y="4330700"/>
          <p14:tracePt t="76986" x="1454150" y="4692650"/>
          <p14:tracePt t="77002" x="984250" y="5016500"/>
          <p14:tracePt t="77018" x="717550" y="5213350"/>
          <p14:tracePt t="77035" x="609600" y="5321300"/>
          <p14:tracePt t="77051" x="571500" y="5365750"/>
          <p14:tracePt t="77095" x="571500" y="5359400"/>
          <p14:tracePt t="77103" x="571500" y="5353050"/>
          <p14:tracePt t="77118" x="577850" y="5340350"/>
          <p14:tracePt t="77134" x="603250" y="5270500"/>
          <p14:tracePt t="77151" x="635000" y="5207000"/>
          <p14:tracePt t="77168" x="679450" y="5130800"/>
          <p14:tracePt t="77184" x="736600" y="5060950"/>
          <p14:tracePt t="77201" x="793750" y="5010150"/>
          <p14:tracePt t="77218" x="838200" y="4972050"/>
          <p14:tracePt t="77234" x="850900" y="4953000"/>
          <p14:tracePt t="77251" x="863600" y="4933950"/>
          <p14:tracePt t="77268" x="889000" y="4914900"/>
          <p14:tracePt t="77284" x="914400" y="4889500"/>
          <p14:tracePt t="77301" x="977900" y="4857750"/>
          <p14:tracePt t="77318" x="1181100" y="4781550"/>
          <p14:tracePt t="77335" x="1339850" y="4718050"/>
          <p14:tracePt t="77351" x="1466850" y="4660900"/>
          <p14:tracePt t="77368" x="1568450" y="4597400"/>
          <p14:tracePt t="77384" x="1644650" y="4533900"/>
          <p14:tracePt t="77401" x="1714500" y="4495800"/>
          <p14:tracePt t="77418" x="1746250" y="4476750"/>
          <p14:tracePt t="77434" x="1765300" y="4457700"/>
          <p14:tracePt t="77451" x="1784350" y="4445000"/>
          <p14:tracePt t="77468" x="1797050" y="4438650"/>
          <p14:tracePt t="77485" x="1803400" y="4438650"/>
          <p14:tracePt t="77501" x="1822450" y="4432300"/>
          <p14:tracePt t="77518" x="1892300" y="4432300"/>
          <p14:tracePt t="77534" x="1949450" y="4419600"/>
          <p14:tracePt t="77551" x="1993900" y="4413250"/>
          <p14:tracePt t="77567" x="2019300" y="4406900"/>
          <p14:tracePt t="77584" x="2025650" y="4400550"/>
          <p14:tracePt t="77631" x="2019300" y="4400550"/>
          <p14:tracePt t="77639" x="2006600" y="4400550"/>
          <p14:tracePt t="77651" x="1993900" y="4400550"/>
          <p14:tracePt t="77667" x="1930400" y="4432300"/>
          <p14:tracePt t="77684" x="1841500" y="4495800"/>
          <p14:tracePt t="77702" x="1701800" y="4616450"/>
          <p14:tracePt t="77719" x="1638300" y="4673600"/>
          <p14:tracePt t="77735" x="1593850" y="4718050"/>
          <p14:tracePt t="77751" x="1555750" y="4762500"/>
          <p14:tracePt t="77768" x="1517650" y="4800600"/>
          <p14:tracePt t="77785" x="1498600" y="4826000"/>
          <p14:tracePt t="77801" x="1473200" y="4857750"/>
          <p14:tracePt t="77818" x="1441450" y="4895850"/>
          <p14:tracePt t="77834" x="1416050" y="4927600"/>
          <p14:tracePt t="77851" x="1403350" y="4953000"/>
          <p14:tracePt t="77868" x="1397000" y="4965700"/>
          <p14:tracePt t="77884" x="1397000" y="4978400"/>
          <p14:tracePt t="77901" x="1397000" y="4984750"/>
          <p14:tracePt t="77918" x="1485900" y="4984750"/>
          <p14:tracePt t="77934" x="1676400" y="4965700"/>
          <p14:tracePt t="77951" x="1898650" y="4914900"/>
          <p14:tracePt t="77968" x="2044700" y="4870450"/>
          <p14:tracePt t="77985" x="2108200" y="4838700"/>
          <p14:tracePt t="78001" x="2127250" y="4832350"/>
          <p14:tracePt t="78035" x="2139950" y="4832350"/>
          <p14:tracePt t="78051" x="2146300" y="4832350"/>
          <p14:tracePt t="78068" x="2171700" y="4832350"/>
          <p14:tracePt t="78084" x="2228850" y="4832350"/>
          <p14:tracePt t="78101" x="2279650" y="4832350"/>
          <p14:tracePt t="78118" x="2311400" y="4819650"/>
          <p14:tracePt t="78134" x="2317750" y="4819650"/>
          <p14:tracePt t="78183" x="2317750" y="4826000"/>
          <p14:tracePt t="78191" x="2298700" y="4838700"/>
          <p14:tracePt t="78201" x="2266950" y="4864100"/>
          <p14:tracePt t="78218" x="2159000" y="4959350"/>
          <p14:tracePt t="78234" x="2044700" y="5054600"/>
          <p14:tracePt t="78251" x="1955800" y="5130800"/>
          <p14:tracePt t="78268" x="1885950" y="5181600"/>
          <p14:tracePt t="78286" x="1854200" y="5213350"/>
          <p14:tracePt t="78301" x="1841500" y="5232400"/>
          <p14:tracePt t="78317" x="1828800" y="5238750"/>
          <p14:tracePt t="78366" x="1828800" y="5245100"/>
          <p14:tracePt t="78383" x="1835150" y="5245100"/>
          <p14:tracePt t="78391" x="1847850" y="5245100"/>
          <p14:tracePt t="78401" x="1873250" y="5245100"/>
          <p14:tracePt t="78417" x="1987550" y="5245100"/>
          <p14:tracePt t="78434" x="2178050" y="5245100"/>
          <p14:tracePt t="78451" x="2343150" y="5232400"/>
          <p14:tracePt t="78468" x="2482850" y="5194300"/>
          <p14:tracePt t="78484" x="2533650" y="5168900"/>
          <p14:tracePt t="78501" x="2540000" y="5162550"/>
          <p14:tracePt t="78583" x="2540000" y="5168900"/>
          <p14:tracePt t="78591" x="2540000" y="5175250"/>
          <p14:tracePt t="78601" x="2540000" y="5187950"/>
          <p14:tracePt t="78617" x="2508250" y="5207000"/>
          <p14:tracePt t="78634" x="2457450" y="5245100"/>
          <p14:tracePt t="78651" x="2368550" y="5295900"/>
          <p14:tracePt t="78667" x="2266950" y="5340350"/>
          <p14:tracePt t="78684" x="2171700" y="5384800"/>
          <p14:tracePt t="78701" x="2095500" y="5416550"/>
          <p14:tracePt t="78717" x="2044700" y="5448300"/>
          <p14:tracePt t="78734" x="2012950" y="5467350"/>
          <p14:tracePt t="78751" x="2000250" y="5467350"/>
          <p14:tracePt t="78839" x="2006600" y="5467350"/>
          <p14:tracePt t="78847" x="2019300" y="5467350"/>
          <p14:tracePt t="78854" x="2044700" y="5461000"/>
          <p14:tracePt t="78867" x="2089150" y="5441950"/>
          <p14:tracePt t="78884" x="2216150" y="5384800"/>
          <p14:tracePt t="78901" x="2336800" y="5327650"/>
          <p14:tracePt t="78918" x="2432050" y="5289550"/>
          <p14:tracePt t="78934" x="2451100" y="5276850"/>
          <p14:tracePt t="78951" x="2457450" y="5270500"/>
          <p14:tracePt t="79079" x="2451100" y="5270500"/>
          <p14:tracePt t="79086" x="2438400" y="5270500"/>
          <p14:tracePt t="79095" x="2425700" y="5276850"/>
          <p14:tracePt t="79103" x="2387600" y="5295900"/>
          <p14:tracePt t="79117" x="2305050" y="5314950"/>
          <p14:tracePt t="79134" x="2044700" y="5416550"/>
          <p14:tracePt t="79151" x="1879600" y="5486400"/>
          <p14:tracePt t="79167" x="1784350" y="5530850"/>
          <p14:tracePt t="79185" x="1727200" y="5562600"/>
          <p14:tracePt t="79201" x="1695450" y="5581650"/>
          <p14:tracePt t="79217" x="1676400" y="5594350"/>
          <p14:tracePt t="79234" x="1670050" y="5600700"/>
          <p14:tracePt t="79439" x="1676400" y="5600700"/>
          <p14:tracePt t="79447" x="1676400" y="5594350"/>
          <p14:tracePt t="80646" x="1676400" y="5588000"/>
          <p14:tracePt t="80654" x="1682750" y="5588000"/>
          <p14:tracePt t="80663" x="1689100" y="5588000"/>
          <p14:tracePt t="80671" x="1689100" y="5581650"/>
          <p14:tracePt t="80684" x="1695450" y="5581650"/>
          <p14:tracePt t="80701" x="1701800" y="5581650"/>
          <p14:tracePt t="80717" x="1701800" y="5575300"/>
          <p14:tracePt t="80734" x="1714500" y="5575300"/>
          <p14:tracePt t="80767" x="1720850" y="5575300"/>
          <p14:tracePt t="80784" x="1727200" y="5568950"/>
          <p14:tracePt t="80801" x="1727200" y="5562600"/>
          <p14:tracePt t="80817" x="1739900" y="5556250"/>
          <p14:tracePt t="80834" x="1752600" y="5556250"/>
          <p14:tracePt t="80851" x="1758950" y="5549900"/>
          <p14:tracePt t="80867" x="1771650" y="5537200"/>
          <p14:tracePt t="80884" x="1797050" y="5530850"/>
          <p14:tracePt t="80901" x="1847850" y="5499100"/>
          <p14:tracePt t="80917" x="1930400" y="5448300"/>
          <p14:tracePt t="80935" x="2051050" y="5346700"/>
          <p14:tracePt t="80950" x="2114550" y="5283200"/>
          <p14:tracePt t="80967" x="2152650" y="5207000"/>
          <p14:tracePt t="80984" x="2203450" y="5130800"/>
          <p14:tracePt t="81001" x="2266950" y="5048250"/>
          <p14:tracePt t="81017" x="2374900" y="4953000"/>
          <p14:tracePt t="81034" x="2514600" y="4851400"/>
          <p14:tracePt t="81051" x="2711450" y="4768850"/>
          <p14:tracePt t="81067" x="2921000" y="4686300"/>
          <p14:tracePt t="81084" x="3143250" y="4603750"/>
          <p14:tracePt t="81101" x="3365500" y="4514850"/>
          <p14:tracePt t="81117" x="3575050" y="4419600"/>
          <p14:tracePt t="81134" x="3765550" y="4343400"/>
          <p14:tracePt t="81150" x="3829050" y="4324350"/>
          <p14:tracePt t="81167" x="3898900" y="4292600"/>
          <p14:tracePt t="81184" x="4000500" y="4254500"/>
          <p14:tracePt t="81200" x="4121150" y="4216400"/>
          <p14:tracePt t="81217" x="4343400" y="4165600"/>
          <p14:tracePt t="81234" x="4699000" y="4114800"/>
          <p14:tracePt t="81251" x="5105400" y="4019550"/>
          <p14:tracePt t="81267" x="5391150" y="3924300"/>
          <p14:tracePt t="81284" x="5543550" y="3835400"/>
          <p14:tracePt t="81300" x="5607050" y="3759200"/>
          <p14:tracePt t="81317" x="5626100" y="3702050"/>
          <p14:tracePt t="81334" x="5638800" y="3670300"/>
          <p14:tracePt t="81350" x="5645150" y="3657600"/>
          <p14:tracePt t="81367" x="5651500" y="3644900"/>
          <p14:tracePt t="81384" x="5657850" y="3625850"/>
          <p14:tracePt t="81400" x="5676900" y="3606800"/>
          <p14:tracePt t="81417" x="5702300" y="3587750"/>
          <p14:tracePt t="81434" x="5727700" y="3562350"/>
          <p14:tracePt t="81451" x="5746750" y="3524250"/>
          <p14:tracePt t="81467" x="5765800" y="3492500"/>
          <p14:tracePt t="81485" x="5765800" y="3479800"/>
          <p14:tracePt t="81501" x="5772150" y="3479800"/>
          <p14:tracePt t="81574" x="5765800" y="3479800"/>
          <p14:tracePt t="81583" x="5759450" y="3479800"/>
          <p14:tracePt t="81591" x="5753100" y="3479800"/>
          <p14:tracePt t="81600" x="5746750" y="3479800"/>
          <p14:tracePt t="81617" x="5740400" y="3486150"/>
          <p14:tracePt t="81634" x="5734050" y="3486150"/>
          <p14:tracePt t="81667" x="5734050" y="3492500"/>
          <p14:tracePt t="81684" x="5734050" y="3498850"/>
          <p14:tracePt t="81700" x="5721350" y="3505200"/>
          <p14:tracePt t="81717" x="5695950" y="3524250"/>
          <p14:tracePt t="81734" x="5632450" y="3549650"/>
          <p14:tracePt t="81750" x="5607050" y="3562350"/>
          <p14:tracePt t="81767" x="5594350" y="3575050"/>
          <p14:tracePt t="81785" x="5588000" y="3575050"/>
          <p14:tracePt t="81871" x="5588000" y="3581400"/>
          <p14:tracePt t="81886" x="5581650" y="3581400"/>
          <p14:tracePt t="81903" x="5575300" y="3587750"/>
          <p14:tracePt t="81911" x="5568950" y="3594100"/>
          <p14:tracePt t="81919" x="5562600" y="3594100"/>
          <p14:tracePt t="81935" x="5556250" y="3594100"/>
          <p14:tracePt t="81950" x="5543550" y="3600450"/>
          <p14:tracePt t="81967" x="5537200" y="3606800"/>
          <p14:tracePt t="81984" x="5524500" y="3606800"/>
          <p14:tracePt t="82000" x="5518150" y="3613150"/>
          <p14:tracePt t="82017" x="5505450" y="3613150"/>
          <p14:tracePt t="82034" x="5499100" y="3613150"/>
          <p14:tracePt t="82050" x="5486400" y="3613150"/>
          <p14:tracePt t="82067" x="5473700" y="3613150"/>
          <p14:tracePt t="82084" x="5454650" y="3613150"/>
          <p14:tracePt t="82100" x="5410200" y="3613150"/>
          <p14:tracePt t="82117" x="5372100" y="3613150"/>
          <p14:tracePt t="82134" x="5346700" y="3613150"/>
          <p14:tracePt t="82223" x="5340350" y="3613150"/>
          <p14:tracePt t="82231" x="5334000" y="3613150"/>
          <p14:tracePt t="82255" x="5334000" y="3606800"/>
          <p14:tracePt t="82263" x="5327650" y="3606800"/>
          <p14:tracePt t="82271" x="5327650" y="3600450"/>
          <p14:tracePt t="82286" x="5321300" y="3594100"/>
          <p14:tracePt t="82300" x="5314950" y="3587750"/>
          <p14:tracePt t="82317" x="5308600" y="3581400"/>
          <p14:tracePt t="82334" x="5308600" y="3562350"/>
          <p14:tracePt t="82375" x="5308600" y="3556000"/>
          <p14:tracePt t="82398" x="5308600" y="3549650"/>
          <p14:tracePt t="82415" x="5308600" y="3543300"/>
          <p14:tracePt t="82423" x="5308600" y="3536950"/>
          <p14:tracePt t="82434" x="5308600" y="3530600"/>
          <p14:tracePt t="82450" x="5302250" y="3524250"/>
          <p14:tracePt t="82467" x="5302250" y="3511550"/>
          <p14:tracePt t="82484" x="5302250" y="3498850"/>
          <p14:tracePt t="82500" x="5295900" y="3492500"/>
          <p14:tracePt t="82517" x="5289550" y="3486150"/>
          <p14:tracePt t="82534" x="5276850" y="3486150"/>
          <p14:tracePt t="82583" x="5270500" y="3486150"/>
          <p14:tracePt t="82623" x="5270500" y="3479800"/>
          <p14:tracePt t="82631" x="5264150" y="3479800"/>
          <p14:tracePt t="82639" x="5264150" y="3473450"/>
          <p14:tracePt t="82655" x="5257800" y="3473450"/>
          <p14:tracePt t="82667" x="5251450" y="3473450"/>
          <p14:tracePt t="82684" x="5238750" y="3473450"/>
          <p14:tracePt t="82700" x="5232400" y="3473450"/>
          <p14:tracePt t="82717" x="5226050" y="3473450"/>
          <p14:tracePt t="82743" x="5219700" y="3473450"/>
          <p14:tracePt t="82753" x="5213350" y="3473450"/>
          <p14:tracePt t="82770" x="5207000" y="3473450"/>
          <p14:tracePt t="82784" x="5194300" y="3473450"/>
          <p14:tracePt t="82800" x="5187950" y="3473450"/>
          <p14:tracePt t="82817" x="5181600" y="3473450"/>
          <p14:tracePt t="82834" x="5168900" y="3473450"/>
          <p14:tracePt t="82867" x="5162550" y="3473450"/>
          <p14:tracePt t="83279" x="5162550" y="3467100"/>
          <p14:tracePt t="83423" x="5162550" y="3460750"/>
          <p14:tracePt t="83439" x="5168900" y="3460750"/>
          <p14:tracePt t="83447" x="5175250" y="3460750"/>
          <p14:tracePt t="83959" x="5181600" y="3460750"/>
          <p14:tracePt t="83991" x="5187950" y="3460750"/>
          <p14:tracePt t="83999" x="5194300" y="3460750"/>
          <p14:tracePt t="84006" x="5200650" y="3460750"/>
          <p14:tracePt t="84017" x="5207000" y="3460750"/>
          <p14:tracePt t="84034" x="5219700" y="3460750"/>
          <p14:tracePt t="84050" x="5226050" y="3460750"/>
          <p14:tracePt t="84271" x="5226050" y="3467100"/>
          <p14:tracePt t="84295" x="5226050" y="3473450"/>
          <p14:tracePt t="84303" x="5219700" y="3473450"/>
          <p14:tracePt t="84311" x="5213350" y="3473450"/>
          <p14:tracePt t="84318" x="5207000" y="3479800"/>
          <p14:tracePt t="84334" x="5181600" y="3492500"/>
          <p14:tracePt t="84350" x="5137150" y="3505200"/>
          <p14:tracePt t="84367" x="5105400" y="3517900"/>
          <p14:tracePt t="84384" x="5067300" y="3530600"/>
          <p14:tracePt t="84400" x="5029200" y="3543300"/>
          <p14:tracePt t="84417" x="4991100" y="3556000"/>
          <p14:tracePt t="84434" x="4940300" y="3562350"/>
          <p14:tracePt t="84450" x="4857750" y="3587750"/>
          <p14:tracePt t="84467" x="4762500" y="3619500"/>
          <p14:tracePt t="84484" x="4667250" y="3632200"/>
          <p14:tracePt t="84500" x="4572000" y="3651250"/>
          <p14:tracePt t="84517" x="4514850" y="3657600"/>
          <p14:tracePt t="84533" x="4445000" y="3657600"/>
          <p14:tracePt t="84550" x="4362450" y="3657600"/>
          <p14:tracePt t="84567" x="4311650" y="3657600"/>
          <p14:tracePt t="84584" x="4267200" y="3657600"/>
          <p14:tracePt t="84600" x="4216400" y="3670300"/>
          <p14:tracePt t="84617" x="4165600" y="3689350"/>
          <p14:tracePt t="84634" x="4095750" y="3708400"/>
          <p14:tracePt t="84650" x="4044950" y="3740150"/>
          <p14:tracePt t="84667" x="3981450" y="3752850"/>
          <p14:tracePt t="84684" x="3937000" y="3759200"/>
          <p14:tracePt t="84700" x="3898900" y="3765550"/>
          <p14:tracePt t="84717" x="3867150" y="3778250"/>
          <p14:tracePt t="84733" x="3835400" y="3784600"/>
          <p14:tracePt t="84750" x="3765550" y="3797300"/>
          <p14:tracePt t="84767" x="3714750" y="3797300"/>
          <p14:tracePt t="84784" x="3657600" y="3816350"/>
          <p14:tracePt t="84800" x="3594100" y="3835400"/>
          <p14:tracePt t="84817" x="3543300" y="3854450"/>
          <p14:tracePt t="84834" x="3492500" y="3879850"/>
          <p14:tracePt t="84850" x="3429000" y="3911600"/>
          <p14:tracePt t="84867" x="3371850" y="3930650"/>
          <p14:tracePt t="84883" x="3321050" y="3962400"/>
          <p14:tracePt t="84900" x="3276600" y="3975100"/>
          <p14:tracePt t="84917" x="3232150" y="3994150"/>
          <p14:tracePt t="84934" x="3155950" y="4013200"/>
          <p14:tracePt t="84950" x="3098800" y="4019550"/>
          <p14:tracePt t="84967" x="3054350" y="4032250"/>
          <p14:tracePt t="84984" x="3035300" y="4044950"/>
          <p14:tracePt t="85000" x="3028950" y="4051300"/>
          <p14:tracePt t="85017" x="3009900" y="4051300"/>
          <p14:tracePt t="85034" x="2997200" y="4057650"/>
          <p14:tracePt t="85050" x="2990850" y="4070350"/>
          <p14:tracePt t="85066" x="2978150" y="4076700"/>
          <p14:tracePt t="85083" x="2959100" y="4089400"/>
          <p14:tracePt t="85100" x="2940050" y="4102100"/>
          <p14:tracePt t="85117" x="2921000" y="4108450"/>
          <p14:tracePt t="85134" x="2889250" y="4121150"/>
          <p14:tracePt t="85150" x="2832100" y="4152900"/>
          <p14:tracePt t="85166" x="2800350" y="4165600"/>
          <p14:tracePt t="85183" x="2774950" y="4171950"/>
          <p14:tracePt t="85200" x="2762250" y="4184650"/>
          <p14:tracePt t="85217" x="2749550" y="4191000"/>
          <p14:tracePt t="85234" x="2736850" y="4197350"/>
          <p14:tracePt t="85250" x="2724150" y="4203700"/>
          <p14:tracePt t="85266" x="2705100" y="4216400"/>
          <p14:tracePt t="85283" x="2673350" y="4229100"/>
          <p14:tracePt t="85300" x="2635250" y="4248150"/>
          <p14:tracePt t="85317" x="2597150" y="4267200"/>
          <p14:tracePt t="85334" x="2533650" y="4292600"/>
          <p14:tracePt t="85350" x="2476500" y="4311650"/>
          <p14:tracePt t="85366" x="2444750" y="4330700"/>
          <p14:tracePt t="85383" x="2419350" y="4343400"/>
          <p14:tracePt t="85400" x="2406650" y="4343400"/>
          <p14:tracePt t="85463" x="2400300" y="4343400"/>
          <p14:tracePt t="85471" x="2400300" y="4349750"/>
          <p14:tracePt t="85479" x="2400300" y="4356100"/>
          <p14:tracePt t="85495" x="2393950" y="4356100"/>
          <p14:tracePt t="86327" x="2393950" y="4349750"/>
          <p14:tracePt t="86343" x="2400300" y="4337050"/>
          <p14:tracePt t="86351" x="2406650" y="4311650"/>
          <p14:tracePt t="86359" x="2413000" y="4292600"/>
          <p14:tracePt t="86368" x="2419350" y="4273550"/>
          <p14:tracePt t="86383" x="2425700" y="4203700"/>
          <p14:tracePt t="86400" x="2432050" y="4127500"/>
          <p14:tracePt t="86416" x="2425700" y="4044950"/>
          <p14:tracePt t="86433" x="2381250" y="3956050"/>
          <p14:tracePt t="86450" x="2324100" y="3898900"/>
          <p14:tracePt t="86466" x="2273300" y="3867150"/>
          <p14:tracePt t="86483" x="2222500" y="3860800"/>
          <p14:tracePt t="86500" x="2203450" y="3854450"/>
          <p14:tracePt t="86516" x="2197100" y="3854450"/>
          <p14:tracePt t="86533" x="2190750" y="3854450"/>
          <p14:tracePt t="86566" x="2190750" y="3860800"/>
          <p14:tracePt t="86606" x="2197100" y="3860800"/>
          <p14:tracePt t="86639" x="2203450" y="3860800"/>
          <p14:tracePt t="86686" x="2209800" y="3860800"/>
          <p14:tracePt t="86726" x="2216150" y="3860800"/>
          <p14:tracePt t="86735" x="2216150" y="3854450"/>
          <p14:tracePt t="86743" x="2222500" y="3854450"/>
          <p14:tracePt t="86751" x="2228850" y="3848100"/>
          <p14:tracePt t="86766" x="2266950" y="3835400"/>
          <p14:tracePt t="86783" x="2349500" y="3803650"/>
          <p14:tracePt t="86800" x="2451100" y="3759200"/>
          <p14:tracePt t="86816" x="2533650" y="3727450"/>
          <p14:tracePt t="86833" x="2597150" y="3695700"/>
          <p14:tracePt t="86850" x="2654300" y="3663950"/>
          <p14:tracePt t="86866" x="2717800" y="3625850"/>
          <p14:tracePt t="86883" x="2755900" y="3594100"/>
          <p14:tracePt t="86900" x="2806700" y="3568700"/>
          <p14:tracePt t="86916" x="2921000" y="3517900"/>
          <p14:tracePt t="86933" x="3054350" y="3473450"/>
          <p14:tracePt t="86950" x="3219450" y="3416300"/>
          <p14:tracePt t="86966" x="3295650" y="3384550"/>
          <p14:tracePt t="86983" x="3365500" y="3365500"/>
          <p14:tracePt t="87000" x="3429000" y="3365500"/>
          <p14:tracePt t="87016" x="3524250" y="3359150"/>
          <p14:tracePt t="87033" x="3676650" y="3346450"/>
          <p14:tracePt t="87050" x="3854450" y="3340100"/>
          <p14:tracePt t="87066" x="4025900" y="3321050"/>
          <p14:tracePt t="87083" x="4140200" y="3308350"/>
          <p14:tracePt t="87100" x="4216400" y="3295650"/>
          <p14:tracePt t="87116" x="4273550" y="3289300"/>
          <p14:tracePt t="87133" x="4343400" y="3289300"/>
          <p14:tracePt t="87150" x="4508500" y="3289300"/>
          <p14:tracePt t="87166" x="4635500" y="3289300"/>
          <p14:tracePt t="87183" x="4743450" y="3295650"/>
          <p14:tracePt t="87200" x="4806950" y="3314700"/>
          <p14:tracePt t="87216" x="4826000" y="3321050"/>
          <p14:tracePt t="87233" x="4832350" y="3321050"/>
          <p14:tracePt t="87249" x="4851400" y="3321050"/>
          <p14:tracePt t="87266" x="4870450" y="3321050"/>
          <p14:tracePt t="87283" x="4908550" y="3321050"/>
          <p14:tracePt t="87300" x="4965700" y="3321050"/>
          <p14:tracePt t="87316" x="5035550" y="3321050"/>
          <p14:tracePt t="87333" x="5080000" y="3321050"/>
          <p14:tracePt t="87350" x="5111750" y="3327400"/>
          <p14:tracePt t="87366" x="5130800" y="3340100"/>
          <p14:tracePt t="87383" x="5168900" y="3352800"/>
          <p14:tracePt t="87400" x="5232400" y="3378200"/>
          <p14:tracePt t="87416" x="5264150" y="3390900"/>
          <p14:tracePt t="87433" x="5276850" y="3397250"/>
          <p14:tracePt t="87450" x="5283200" y="3403600"/>
          <p14:tracePt t="87466" x="5283200" y="3416300"/>
          <p14:tracePt t="87483" x="5283200" y="3422650"/>
          <p14:tracePt t="87500" x="5283200" y="3441700"/>
          <p14:tracePt t="87516" x="5276850" y="3467100"/>
          <p14:tracePt t="87533" x="5270500" y="3505200"/>
          <p14:tracePt t="87550" x="5251450" y="3562350"/>
          <p14:tracePt t="87566" x="5245100" y="3606800"/>
          <p14:tracePt t="87583" x="5232400" y="3638550"/>
          <p14:tracePt t="87600" x="5213350" y="3683000"/>
          <p14:tracePt t="87616" x="5194300" y="3714750"/>
          <p14:tracePt t="87633" x="5181600" y="3759200"/>
          <p14:tracePt t="87650" x="5162550" y="3784600"/>
          <p14:tracePt t="87666" x="5143500" y="3810000"/>
          <p14:tracePt t="87683" x="5111750" y="3835400"/>
          <p14:tracePt t="87700" x="5054600" y="3867150"/>
          <p14:tracePt t="87716" x="4978400" y="3911600"/>
          <p14:tracePt t="87733" x="4876800" y="3956050"/>
          <p14:tracePt t="87750" x="4711700" y="4019550"/>
          <p14:tracePt t="87766" x="4597400" y="4064000"/>
          <p14:tracePt t="87783" x="4502150" y="4108450"/>
          <p14:tracePt t="87799" x="4425950" y="4152900"/>
          <p14:tracePt t="87816" x="4337050" y="4203700"/>
          <p14:tracePt t="87833" x="4248150" y="4260850"/>
          <p14:tracePt t="87850" x="4159250" y="4311650"/>
          <p14:tracePt t="87866" x="4070350" y="4368800"/>
          <p14:tracePt t="87883" x="3981450" y="4413250"/>
          <p14:tracePt t="87900" x="3905250" y="4445000"/>
          <p14:tracePt t="87916" x="3835400" y="4470400"/>
          <p14:tracePt t="87933" x="3771900" y="4489450"/>
          <p14:tracePt t="87950" x="3670300" y="4514850"/>
          <p14:tracePt t="87966" x="3594100" y="4521200"/>
          <p14:tracePt t="87983" x="3511550" y="4540250"/>
          <p14:tracePt t="88000" x="3448050" y="4552950"/>
          <p14:tracePt t="88016" x="3409950" y="4565650"/>
          <p14:tracePt t="88033" x="3359150" y="4584700"/>
          <p14:tracePt t="88050" x="3308350" y="4591050"/>
          <p14:tracePt t="88066" x="3251200" y="4603750"/>
          <p14:tracePt t="88083" x="3200400" y="4610100"/>
          <p14:tracePt t="88099" x="3175000" y="4616450"/>
          <p14:tracePt t="88116" x="3162300" y="4622800"/>
          <p14:tracePt t="88183" x="3162300" y="4629150"/>
          <p14:tracePt t="88191" x="3155950" y="4629150"/>
          <p14:tracePt t="88199" x="3149600" y="4629150"/>
          <p14:tracePt t="88216" x="3149600" y="4635500"/>
          <p14:tracePt t="88751" x="3149600" y="4629150"/>
          <p14:tracePt t="88759" x="3149600" y="4622800"/>
          <p14:tracePt t="89015" x="3149600" y="4616450"/>
          <p14:tracePt t="89775" x="3149600" y="4610100"/>
          <p14:tracePt t="89783" x="3149600" y="4597400"/>
          <p14:tracePt t="89791" x="3149600" y="4584700"/>
          <p14:tracePt t="89799" x="3149600" y="4572000"/>
          <p14:tracePt t="89816" x="3130550" y="4527550"/>
          <p14:tracePt t="89833" x="3117850" y="4483100"/>
          <p14:tracePt t="89850" x="3111500" y="4438650"/>
          <p14:tracePt t="89866" x="3111500" y="4413250"/>
          <p14:tracePt t="89883" x="3105150" y="4394200"/>
          <p14:tracePt t="89899" x="3105150" y="4387850"/>
          <p14:tracePt t="89916" x="3111500" y="4375150"/>
          <p14:tracePt t="89933" x="3117850" y="4356100"/>
          <p14:tracePt t="89949" x="3143250" y="4330700"/>
          <p14:tracePt t="89966" x="3181350" y="4286250"/>
          <p14:tracePt t="89983" x="3200400" y="4267200"/>
          <p14:tracePt t="89999" x="3213100" y="4254500"/>
          <p14:tracePt t="90016" x="3219450" y="4241800"/>
          <p14:tracePt t="90033" x="3219450" y="4235450"/>
          <p14:tracePt t="90111" x="3225800" y="4235450"/>
          <p14:tracePt t="90119" x="3232150" y="4235450"/>
          <p14:tracePt t="90239" x="3232150" y="4229100"/>
          <p14:tracePt t="90246" x="3225800" y="4229100"/>
          <p14:tracePt t="90255" x="3225800" y="4222750"/>
          <p14:tracePt t="90266" x="3219450" y="4222750"/>
          <p14:tracePt t="90283" x="3213100" y="4216400"/>
          <p14:tracePt t="90299" x="3206750" y="4210050"/>
          <p14:tracePt t="90316" x="3187700" y="4191000"/>
          <p14:tracePt t="90333" x="3168650" y="4165600"/>
          <p14:tracePt t="90350" x="3155950" y="4146550"/>
          <p14:tracePt t="90366" x="3149600" y="4140200"/>
          <p14:tracePt t="90431" x="3149600" y="4133850"/>
          <p14:tracePt t="90439" x="3143250" y="4133850"/>
          <p14:tracePt t="90449" x="3143250" y="4127500"/>
          <p14:tracePt t="90466" x="3130550" y="4127500"/>
          <p14:tracePt t="90483" x="3130550" y="4121150"/>
          <p14:tracePt t="90516" x="3130550" y="4114800"/>
          <p14:tracePt t="90533" x="3124200" y="4114800"/>
          <p14:tracePt t="90550" x="3124200" y="4108450"/>
          <p14:tracePt t="90566" x="3117850" y="4102100"/>
          <p14:tracePt t="93143" x="3117850" y="4095750"/>
          <p14:tracePt t="93151" x="3117850" y="4089400"/>
          <p14:tracePt t="93167" x="3117850" y="4083050"/>
          <p14:tracePt t="93175" x="3117850" y="4070350"/>
          <p14:tracePt t="93184" x="3117850" y="4057650"/>
          <p14:tracePt t="93199" x="3111500" y="4025900"/>
          <p14:tracePt t="93216" x="3105150" y="4000500"/>
          <p14:tracePt t="93232" x="3105150" y="3981450"/>
          <p14:tracePt t="93249" x="3098800" y="3968750"/>
          <p14:tracePt t="93367" x="3092450" y="3968750"/>
          <p14:tracePt t="93375" x="3086100" y="3968750"/>
          <p14:tracePt t="93383" x="3086100" y="3975100"/>
          <p14:tracePt t="93399" x="3086100" y="4000500"/>
          <p14:tracePt t="93416" x="3079750" y="4044950"/>
          <p14:tracePt t="93432" x="3073400" y="4089400"/>
          <p14:tracePt t="93449" x="3067050" y="4114800"/>
          <p14:tracePt t="93466" x="3067050" y="4121150"/>
          <p14:tracePt t="93559" x="3067050" y="4114800"/>
          <p14:tracePt t="93567" x="3067050" y="4102100"/>
          <p14:tracePt t="93583" x="3067050" y="4083050"/>
          <p14:tracePt t="93591" x="3067050" y="4064000"/>
          <p14:tracePt t="93599" x="3067050" y="4038600"/>
          <p14:tracePt t="93616" x="3067050" y="4000500"/>
          <p14:tracePt t="93632" x="3067050" y="3975100"/>
          <p14:tracePt t="93649" x="3067050" y="3962400"/>
          <p14:tracePt t="93703" x="3067050" y="3968750"/>
          <p14:tracePt t="93711" x="3067050" y="3975100"/>
          <p14:tracePt t="93719" x="3067050" y="3981450"/>
          <p14:tracePt t="93732" x="3067050" y="3994150"/>
          <p14:tracePt t="93749" x="3067050" y="4032250"/>
          <p14:tracePt t="93766" x="3067050" y="4095750"/>
          <p14:tracePt t="93782" x="3067050" y="4114800"/>
          <p14:tracePt t="93799" x="3067050" y="4133850"/>
          <p14:tracePt t="93815" x="3067050" y="4140200"/>
          <p14:tracePt t="93863" x="3067050" y="4133850"/>
          <p14:tracePt t="93879" x="3067050" y="4127500"/>
          <p14:tracePt t="93886" x="3067050" y="4114800"/>
          <p14:tracePt t="93899" x="3067050" y="4095750"/>
          <p14:tracePt t="93915" x="3067050" y="4038600"/>
          <p14:tracePt t="93932" x="3067050" y="3981450"/>
          <p14:tracePt t="93949" x="3067050" y="3924300"/>
          <p14:tracePt t="93966" x="3067050" y="3892550"/>
          <p14:tracePt t="93982" x="3067050" y="3886200"/>
          <p14:tracePt t="94006" x="3067050" y="3892550"/>
          <p14:tracePt t="94015" x="3067050" y="3905250"/>
          <p14:tracePt t="94032" x="3067050" y="3956050"/>
          <p14:tracePt t="94049" x="3067050" y="4032250"/>
          <p14:tracePt t="94065" x="3067050" y="4089400"/>
          <p14:tracePt t="94082" x="3067050" y="4114800"/>
          <p14:tracePt t="94099" x="3067050" y="4127500"/>
          <p14:tracePt t="94159" x="3067050" y="4121150"/>
          <p14:tracePt t="94166" x="3067050" y="4114800"/>
          <p14:tracePt t="94175" x="3067050" y="4108450"/>
          <p14:tracePt t="94183" x="3067050" y="4102100"/>
          <p14:tracePt t="94199" x="3067050" y="4064000"/>
          <p14:tracePt t="94216" x="3067050" y="4032250"/>
          <p14:tracePt t="94232" x="3067050" y="4013200"/>
          <p14:tracePt t="94249" x="3067050" y="4000500"/>
          <p14:tracePt t="94879" x="3067050" y="4006850"/>
          <p14:tracePt t="94895" x="3067050" y="4013200"/>
          <p14:tracePt t="94903" x="3067050" y="4019550"/>
          <p14:tracePt t="94916" x="3073400" y="4032250"/>
          <p14:tracePt t="94932" x="3086100" y="4057650"/>
          <p14:tracePt t="94949" x="3098800" y="4083050"/>
          <p14:tracePt t="94966" x="3124200" y="4127500"/>
          <p14:tracePt t="94982" x="3136900" y="4146550"/>
          <p14:tracePt t="94999" x="3143250" y="4159250"/>
          <p14:tracePt t="95086" x="3143250" y="4165600"/>
          <p14:tracePt t="95095" x="3149600" y="4165600"/>
          <p14:tracePt t="95111" x="3149600" y="4171950"/>
          <p14:tracePt t="95119" x="3149600" y="4178300"/>
          <p14:tracePt t="95159" x="3149600" y="4184650"/>
          <p14:tracePt t="95175" x="3149600" y="4191000"/>
          <p14:tracePt t="95183" x="3149600" y="4197350"/>
          <p14:tracePt t="95191" x="3155950" y="4203700"/>
          <p14:tracePt t="95200" x="3162300" y="4203700"/>
          <p14:tracePt t="95215" x="3162300" y="4210050"/>
          <p14:tracePt t="95232" x="3162300" y="4222750"/>
          <p14:tracePt t="95249" x="3162300" y="4235450"/>
          <p14:tracePt t="95265" x="3162300" y="4248150"/>
          <p14:tracePt t="95282" x="3162300" y="4254500"/>
          <p14:tracePt t="95299" x="3162300" y="4267200"/>
          <p14:tracePt t="95315" x="3162300" y="4279900"/>
          <p14:tracePt t="95332" x="3162300" y="4286250"/>
          <p14:tracePt t="96311" x="3162300" y="4292600"/>
          <p14:tracePt t="96319" x="3168650" y="4292600"/>
          <p14:tracePt t="96327" x="3168650" y="4298950"/>
          <p14:tracePt t="96335" x="3168650" y="4305300"/>
          <p14:tracePt t="96407" x="3175000" y="4305300"/>
          <p14:tracePt t="96423" x="3181350" y="4311650"/>
          <p14:tracePt t="96431" x="3187700" y="4311650"/>
          <p14:tracePt t="96446" x="3194050" y="4311650"/>
          <p14:tracePt t="96455" x="3200400" y="4311650"/>
          <p14:tracePt t="96465" x="3206750" y="4311650"/>
          <p14:tracePt t="96482" x="3219450" y="4311650"/>
          <p14:tracePt t="96498" x="3225800" y="4318000"/>
          <p14:tracePt t="96515" x="3225800" y="4324350"/>
          <p14:tracePt t="96532" x="3232150" y="4330700"/>
          <p14:tracePt t="96548" x="3244850" y="4343400"/>
          <p14:tracePt t="96565" x="3244850" y="4356100"/>
          <p14:tracePt t="96582" x="3251200" y="4362450"/>
          <p14:tracePt t="96598" x="3251200" y="4368800"/>
          <p14:tracePt t="96615" x="3251200" y="4375150"/>
          <p14:tracePt t="96743" x="3251200" y="4368800"/>
          <p14:tracePt t="96758" x="3257550" y="4362450"/>
          <p14:tracePt t="96767" x="3263900" y="4349750"/>
          <p14:tracePt t="96775" x="3270250" y="4337050"/>
          <p14:tracePt t="96783" x="3282950" y="4324350"/>
          <p14:tracePt t="96798" x="3333750" y="4273550"/>
          <p14:tracePt t="96815" x="3448050" y="4210050"/>
          <p14:tracePt t="96832" x="3619500" y="4146550"/>
          <p14:tracePt t="96849" x="3829050" y="4076700"/>
          <p14:tracePt t="96865" x="4064000" y="4000500"/>
          <p14:tracePt t="96882" x="4318000" y="3949700"/>
          <p14:tracePt t="96898" x="4527550" y="3886200"/>
          <p14:tracePt t="96915" x="4679950" y="3829050"/>
          <p14:tracePt t="96932" x="4775200" y="3790950"/>
          <p14:tracePt t="96949" x="4845050" y="3765550"/>
          <p14:tracePt t="96965" x="4902200" y="3740150"/>
          <p14:tracePt t="96982" x="4940300" y="3721100"/>
          <p14:tracePt t="96998" x="4953000" y="3721100"/>
          <p14:tracePt t="97015" x="4959350" y="3721100"/>
          <p14:tracePt t="97032" x="4991100" y="3714750"/>
          <p14:tracePt t="97048" x="5041900" y="3708400"/>
          <p14:tracePt t="97065" x="5073650" y="3702050"/>
          <p14:tracePt t="97082" x="5118100" y="3689350"/>
          <p14:tracePt t="97099" x="5162550" y="3676650"/>
          <p14:tracePt t="97115" x="5200650" y="3657600"/>
          <p14:tracePt t="97132" x="5219700" y="3644900"/>
          <p14:tracePt t="97148" x="5226050" y="3632200"/>
          <p14:tracePt t="97165" x="5232400" y="3625850"/>
          <p14:tracePt t="97182" x="5232400" y="3619500"/>
          <p14:tracePt t="97198" x="5226050" y="3619500"/>
          <p14:tracePt t="97215" x="5213350" y="3619500"/>
          <p14:tracePt t="97311" x="5207000" y="3613150"/>
          <p14:tracePt t="97334" x="5207000" y="3606800"/>
          <p14:tracePt t="97351" x="5207000" y="3600450"/>
          <p14:tracePt t="97359" x="5207000" y="3594100"/>
          <p14:tracePt t="97375" x="5207000" y="3587750"/>
          <p14:tracePt t="97383" x="5207000" y="3581400"/>
          <p14:tracePt t="97400" x="5207000" y="3575050"/>
          <p14:tracePt t="97415" x="5207000" y="3562350"/>
          <p14:tracePt t="97432" x="5207000" y="3543300"/>
          <p14:tracePt t="97449" x="5207000" y="3530600"/>
          <p14:tracePt t="97465" x="5207000" y="3511550"/>
          <p14:tracePt t="97482" x="5207000" y="3492500"/>
          <p14:tracePt t="97498" x="5207000" y="3486150"/>
          <p14:tracePt t="97515" x="5207000" y="3467100"/>
          <p14:tracePt t="97532" x="5207000" y="3454400"/>
          <p14:tracePt t="97548" x="5207000" y="3448050"/>
          <p14:tracePt t="97743" x="5200650" y="3448050"/>
          <p14:tracePt t="97751" x="5194300" y="3448050"/>
          <p14:tracePt t="97767" x="5187950" y="3448050"/>
          <p14:tracePt t="97775" x="5187950" y="3454400"/>
          <p14:tracePt t="97783" x="5181600" y="3454400"/>
          <p14:tracePt t="97798" x="5175250" y="3460750"/>
          <p14:tracePt t="97815" x="5168900" y="3467100"/>
          <p14:tracePt t="97832" x="5168900" y="3473450"/>
          <p14:tracePt t="97849" x="5162550" y="3473450"/>
          <p14:tracePt t="97865" x="5156200" y="3473450"/>
          <p14:tracePt t="97882" x="5149850" y="3473450"/>
          <p14:tracePt t="97899" x="5143500" y="3473450"/>
          <p14:tracePt t="97915" x="5137150" y="3479800"/>
          <p14:tracePt t="97932" x="5130800" y="3486150"/>
          <p14:tracePt t="97949" x="5124450" y="3492500"/>
          <p14:tracePt t="97965" x="5111750" y="3498850"/>
          <p14:tracePt t="97982" x="5080000" y="3524250"/>
          <p14:tracePt t="97999" x="5054600" y="3543300"/>
          <p14:tracePt t="98015" x="5029200" y="3562350"/>
          <p14:tracePt t="98032" x="5003800" y="3575050"/>
          <p14:tracePt t="98048" x="4978400" y="3587750"/>
          <p14:tracePt t="98065" x="4946650" y="3600450"/>
          <p14:tracePt t="98082" x="4914900" y="3606800"/>
          <p14:tracePt t="98098" x="4883150" y="3613150"/>
          <p14:tracePt t="98115" x="4838700" y="3619500"/>
          <p14:tracePt t="98132" x="4800600" y="3625850"/>
          <p14:tracePt t="98148" x="4775200" y="3625850"/>
          <p14:tracePt t="98165" x="4743450" y="3625850"/>
          <p14:tracePt t="98182" x="4705350" y="3625850"/>
          <p14:tracePt t="98198" x="4692650" y="3625850"/>
          <p14:tracePt t="98215" x="4679950" y="3625850"/>
          <p14:tracePt t="98232" x="4660900" y="3625850"/>
          <p14:tracePt t="98248" x="4648200" y="3625850"/>
          <p14:tracePt t="98265" x="4635500" y="3625850"/>
          <p14:tracePt t="98282" x="4610100" y="3625850"/>
          <p14:tracePt t="98299" x="4572000" y="3625850"/>
          <p14:tracePt t="98315" x="4527550" y="3625850"/>
          <p14:tracePt t="98332" x="4495800" y="3625850"/>
          <p14:tracePt t="98348" x="4470400" y="3625850"/>
          <p14:tracePt t="98365" x="4464050" y="3625850"/>
          <p14:tracePt t="98382" x="4445000" y="3625850"/>
          <p14:tracePt t="98398" x="4432300" y="3625850"/>
          <p14:tracePt t="98415" x="4425950" y="3625850"/>
          <p14:tracePt t="98432" x="4413250" y="3625850"/>
          <p14:tracePt t="98448" x="4400550" y="3625850"/>
          <p14:tracePt t="98465" x="4387850" y="3625850"/>
          <p14:tracePt t="98482" x="4368800" y="3625850"/>
          <p14:tracePt t="98498" x="4349750" y="3625850"/>
          <p14:tracePt t="98515" x="4343400" y="3625850"/>
          <p14:tracePt t="98532" x="4330700" y="3625850"/>
          <p14:tracePt t="98548" x="4318000" y="3625850"/>
          <p14:tracePt t="98565" x="4305300" y="3625850"/>
          <p14:tracePt t="98582" x="4292600" y="3625850"/>
          <p14:tracePt t="98598" x="4273550" y="3625850"/>
          <p14:tracePt t="98615" x="4248150" y="3632200"/>
          <p14:tracePt t="98632" x="4235450" y="3644900"/>
          <p14:tracePt t="98648" x="4229100" y="3651250"/>
          <p14:tracePt t="98665" x="4216400" y="3651250"/>
          <p14:tracePt t="98682" x="4216400" y="3657600"/>
          <p14:tracePt t="98698" x="4203700" y="3657600"/>
          <p14:tracePt t="98715" x="4197350" y="3657600"/>
          <p14:tracePt t="98732" x="4184650" y="3657600"/>
          <p14:tracePt t="98748" x="4165600" y="3663950"/>
          <p14:tracePt t="98765" x="4146550" y="3676650"/>
          <p14:tracePt t="98782" x="4127500" y="3676650"/>
          <p14:tracePt t="98800" x="4108450" y="3683000"/>
          <p14:tracePt t="98815" x="4089400" y="3695700"/>
          <p14:tracePt t="98832" x="4076700" y="3702050"/>
          <p14:tracePt t="98848" x="4064000" y="3708400"/>
          <p14:tracePt t="98865" x="4051300" y="3714750"/>
          <p14:tracePt t="98882" x="4032250" y="3721100"/>
          <p14:tracePt t="98898" x="4025900" y="3727450"/>
          <p14:tracePt t="98915" x="4013200" y="3727450"/>
          <p14:tracePt t="98932" x="4000500" y="3727450"/>
          <p14:tracePt t="98948" x="3987800" y="3733800"/>
          <p14:tracePt t="98965" x="3943350" y="3740150"/>
          <p14:tracePt t="98982" x="3879850" y="3759200"/>
          <p14:tracePt t="98998" x="3829050" y="3778250"/>
          <p14:tracePt t="99015" x="3778250" y="3797300"/>
          <p14:tracePt t="99032" x="3740150" y="3816350"/>
          <p14:tracePt t="99048" x="3695700" y="3829050"/>
          <p14:tracePt t="99065" x="3670300" y="3841750"/>
          <p14:tracePt t="99082" x="3644900" y="3848100"/>
          <p14:tracePt t="99098" x="3632200" y="3854450"/>
          <p14:tracePt t="99115" x="3619500" y="3854450"/>
          <p14:tracePt t="99132" x="3606800" y="3860800"/>
          <p14:tracePt t="99148" x="3587750" y="3860800"/>
          <p14:tracePt t="99165" x="3575050" y="3867150"/>
          <p14:tracePt t="99182" x="3536950" y="3879850"/>
          <p14:tracePt t="99198" x="3511550" y="3879850"/>
          <p14:tracePt t="99215" x="3492500" y="3886200"/>
          <p14:tracePt t="99231" x="3486150" y="3892550"/>
          <p14:tracePt t="99248" x="3479800" y="3898900"/>
          <p14:tracePt t="99265" x="3467100" y="3905250"/>
          <p14:tracePt t="99281" x="3448050" y="3905250"/>
          <p14:tracePt t="99298" x="3422650" y="3911600"/>
          <p14:tracePt t="99315" x="3390900" y="3924300"/>
          <p14:tracePt t="99331" x="3346450" y="3937000"/>
          <p14:tracePt t="99348" x="3289300" y="3962400"/>
          <p14:tracePt t="99366" x="3194050" y="4000500"/>
          <p14:tracePt t="99382" x="3136900" y="4025900"/>
          <p14:tracePt t="99398" x="3105150" y="4038600"/>
          <p14:tracePt t="99415" x="3092450" y="4044950"/>
          <p14:tracePt t="99431" x="3079750" y="4044950"/>
          <p14:tracePt t="99448" x="3073400" y="4051300"/>
          <p14:tracePt t="99465" x="3067050" y="4057650"/>
          <p14:tracePt t="99482" x="3041650" y="4070350"/>
          <p14:tracePt t="99498" x="3009900" y="4083050"/>
          <p14:tracePt t="99515" x="2965450" y="4095750"/>
          <p14:tracePt t="99532" x="2940050" y="4114800"/>
          <p14:tracePt t="99548" x="2921000" y="4121150"/>
          <p14:tracePt t="99566" x="2901950" y="4127500"/>
          <p14:tracePt t="99582" x="2882900" y="4133850"/>
          <p14:tracePt t="99598" x="2863850" y="4140200"/>
          <p14:tracePt t="99615" x="2844800" y="4146550"/>
          <p14:tracePt t="99631" x="2825750" y="4159250"/>
          <p14:tracePt t="99648" x="2800350" y="4165600"/>
          <p14:tracePt t="99665" x="2774950" y="4171950"/>
          <p14:tracePt t="99681" x="2743200" y="4178300"/>
          <p14:tracePt t="99698" x="2698750" y="4191000"/>
          <p14:tracePt t="99715" x="2673350" y="4203700"/>
          <p14:tracePt t="99731" x="2654300" y="4216400"/>
          <p14:tracePt t="99748" x="2628900" y="4229100"/>
          <p14:tracePt t="99765" x="2603500" y="4235450"/>
          <p14:tracePt t="99782" x="2571750" y="4248150"/>
          <p14:tracePt t="99784" x="2559050" y="4254500"/>
          <p14:tracePt t="99799" x="2514600" y="4273550"/>
          <p14:tracePt t="99815" x="2482850" y="4279900"/>
          <p14:tracePt t="99831" x="2470150" y="4279900"/>
          <p14:tracePt t="99848" x="2463800" y="4279900"/>
          <p14:tracePt t="99881" x="2463800" y="4292600"/>
          <p14:tracePt t="99898" x="2463800" y="4298950"/>
          <p14:tracePt t="99915" x="2451100" y="4298950"/>
          <p14:tracePt t="99931" x="2451100" y="4311650"/>
          <p14:tracePt t="99948" x="2444750" y="4318000"/>
          <p14:tracePt t="99965" x="2444750" y="4324350"/>
          <p14:tracePt t="99982" x="2444750" y="4337050"/>
          <p14:tracePt t="99998" x="2444750" y="4356100"/>
          <p14:tracePt t="100031" x="2444750" y="4368800"/>
          <p14:tracePt t="100048" x="2444750" y="4381500"/>
          <p14:tracePt t="100065" x="2444750" y="4387850"/>
          <p14:tracePt t="100335" x="2444750" y="4381500"/>
          <p14:tracePt t="100351" x="2444750" y="4375150"/>
          <p14:tracePt t="100359" x="2444750" y="4368800"/>
          <p14:tracePt t="100375" x="2444750" y="4362450"/>
          <p14:tracePt t="100391" x="2444750" y="4356100"/>
          <p14:tracePt t="100399" x="2444750" y="4349750"/>
          <p14:tracePt t="100415" x="2444750" y="4337050"/>
          <p14:tracePt t="100432" x="2444750" y="4305300"/>
          <p14:tracePt t="100448" x="2444750" y="4273550"/>
          <p14:tracePt t="100465" x="2444750" y="4235450"/>
          <p14:tracePt t="100482" x="2444750" y="4191000"/>
          <p14:tracePt t="100498" x="2451100" y="4159250"/>
          <p14:tracePt t="100515" x="2470150" y="4121150"/>
          <p14:tracePt t="100532" x="2482850" y="4089400"/>
          <p14:tracePt t="100548" x="2501900" y="4064000"/>
          <p14:tracePt t="100565" x="2514600" y="4044950"/>
          <p14:tracePt t="100582" x="2520950" y="4038600"/>
          <p14:tracePt t="100703" x="2527300" y="4038600"/>
          <p14:tracePt t="100735" x="2533650" y="4038600"/>
          <p14:tracePt t="100743" x="2540000" y="4038600"/>
          <p14:tracePt t="100759" x="2540000" y="4032250"/>
          <p14:tracePt t="100791" x="2546350" y="4032250"/>
          <p14:tracePt t="102047" x="2552700" y="4032250"/>
          <p14:tracePt t="102071" x="2559050" y="4032250"/>
          <p14:tracePt t="102087" x="2559050" y="4025900"/>
          <p14:tracePt t="102439" x="2559050" y="4019550"/>
          <p14:tracePt t="103064" x="2559050" y="4013200"/>
          <p14:tracePt t="103311" x="2559050" y="4006850"/>
          <p14:tracePt t="103319" x="2559050" y="4000500"/>
          <p14:tracePt t="104415" x="2559050" y="3994150"/>
          <p14:tracePt t="104423" x="2552700" y="3994150"/>
          <p14:tracePt t="104471" x="2552700" y="3987800"/>
          <p14:tracePt t="104559" x="2552700" y="3981450"/>
          <p14:tracePt t="104567" x="2552700" y="3975100"/>
          <p14:tracePt t="105351" x="2552700" y="3968750"/>
          <p14:tracePt t="109374" x="2552700" y="3975100"/>
          <p14:tracePt t="109383" x="2552700" y="3981450"/>
          <p14:tracePt t="109391" x="2552700" y="3987800"/>
          <p14:tracePt t="109399" x="2552700" y="3994150"/>
          <p14:tracePt t="109414" x="2552700" y="4006850"/>
          <p14:tracePt t="109430" x="2552700" y="4025900"/>
          <p14:tracePt t="109447" x="2546350" y="4032250"/>
          <p14:tracePt t="109464" x="2546350" y="4038600"/>
          <p14:tracePt t="109480" x="2540000" y="4051300"/>
          <p14:tracePt t="109497" x="2527300" y="4076700"/>
          <p14:tracePt t="109514" x="2514600" y="4108450"/>
          <p14:tracePt t="109530" x="2508250" y="4146550"/>
          <p14:tracePt t="109547" x="2501900" y="4171950"/>
          <p14:tracePt t="109564" x="2495550" y="4197350"/>
          <p14:tracePt t="109580" x="2489200" y="4210050"/>
          <p14:tracePt t="109597" x="2482850" y="4229100"/>
          <p14:tracePt t="109613" x="2482850" y="4248150"/>
          <p14:tracePt t="109630" x="2476500" y="4267200"/>
          <p14:tracePt t="109646" x="2463800" y="4286250"/>
          <p14:tracePt t="109663" x="2457450" y="4298950"/>
          <p14:tracePt t="109680" x="2451100" y="4318000"/>
          <p14:tracePt t="109697" x="2444750" y="4330700"/>
          <p14:tracePt t="109714" x="2438400" y="4349750"/>
          <p14:tracePt t="109730" x="2432050" y="4368800"/>
          <p14:tracePt t="109747" x="2432050" y="4375150"/>
          <p14:tracePt t="109764" x="2425700" y="4381500"/>
          <p14:tracePt t="109781" x="2425700" y="4387850"/>
          <p14:tracePt t="109800" x="2425700" y="4394200"/>
          <p14:tracePt t="109814" x="2425700" y="4406900"/>
          <p14:tracePt t="109847" x="2425700" y="4419600"/>
          <p14:tracePt t="109864" x="2425700" y="4425950"/>
          <p14:tracePt t="110239" x="2419350" y="4425950"/>
          <p14:tracePt t="110375" x="2413000" y="4425950"/>
          <p14:tracePt t="110399" x="2406650" y="4425950"/>
          <p14:tracePt t="110407" x="2406650" y="4432300"/>
          <p14:tracePt t="110415" x="2400300" y="4432300"/>
          <p14:tracePt t="110430" x="2400300" y="4445000"/>
          <p14:tracePt t="110447" x="2393950" y="4445000"/>
          <p14:tracePt t="110464" x="2393950" y="4457700"/>
          <p14:tracePt t="110480" x="2387600" y="4464050"/>
          <p14:tracePt t="110497" x="2381250" y="4476750"/>
          <p14:tracePt t="110514" x="2374900" y="4483100"/>
          <p14:tracePt t="110530" x="2368550" y="4495800"/>
          <p14:tracePt t="110663" x="2368550" y="4489450"/>
          <p14:tracePt t="110671" x="2374900" y="4489450"/>
          <p14:tracePt t="110680" x="2374900" y="4483100"/>
          <p14:tracePt t="110696" x="2381250" y="4470400"/>
          <p14:tracePt t="110714" x="2393950" y="4457700"/>
          <p14:tracePt t="110730" x="2393950" y="4451350"/>
          <p14:tracePt t="110747" x="2406650" y="4445000"/>
          <p14:tracePt t="110764" x="2413000" y="4438650"/>
          <p14:tracePt t="110780" x="2419350" y="4425950"/>
          <p14:tracePt t="110782" x="2425700" y="4419600"/>
          <p14:tracePt t="110799" x="2432050" y="4413250"/>
          <p14:tracePt t="110814" x="2438400" y="4413250"/>
          <p14:tracePt t="110830" x="2470150" y="4400550"/>
          <p14:tracePt t="110846" x="2495550" y="4394200"/>
          <p14:tracePt t="110864" x="2527300" y="4381500"/>
          <p14:tracePt t="110880" x="2565400" y="4356100"/>
          <p14:tracePt t="110897" x="2597150" y="4337050"/>
          <p14:tracePt t="110914" x="2622550" y="4318000"/>
          <p14:tracePt t="110930" x="2660650" y="4305300"/>
          <p14:tracePt t="110946" x="2698750" y="4292600"/>
          <p14:tracePt t="110964" x="2743200" y="4273550"/>
          <p14:tracePt t="110980" x="2794000" y="4254500"/>
          <p14:tracePt t="110996" x="2832100" y="4241800"/>
          <p14:tracePt t="111013" x="2870200" y="4229100"/>
          <p14:tracePt t="111030" x="2908300" y="4210050"/>
          <p14:tracePt t="111047" x="2933700" y="4191000"/>
          <p14:tracePt t="111063" x="2965450" y="4178300"/>
          <p14:tracePt t="111080" x="3016250" y="4159250"/>
          <p14:tracePt t="111096" x="3086100" y="4152900"/>
          <p14:tracePt t="111113" x="3168650" y="4133850"/>
          <p14:tracePt t="111130" x="3238500" y="4108450"/>
          <p14:tracePt t="111147" x="3302000" y="4095750"/>
          <p14:tracePt t="111163" x="3359150" y="4070350"/>
          <p14:tracePt t="111180" x="3403600" y="4057650"/>
          <p14:tracePt t="111196" x="3435350" y="4044950"/>
          <p14:tracePt t="111213" x="3473450" y="4032250"/>
          <p14:tracePt t="111230" x="3536950" y="4000500"/>
          <p14:tracePt t="111247" x="3575050" y="3987800"/>
          <p14:tracePt t="111263" x="3600450" y="3975100"/>
          <p14:tracePt t="111280" x="3625850" y="3968750"/>
          <p14:tracePt t="111297" x="3651250" y="3956050"/>
          <p14:tracePt t="111314" x="3670300" y="3949700"/>
          <p14:tracePt t="111330" x="3702050" y="3937000"/>
          <p14:tracePt t="111347" x="3740150" y="3924300"/>
          <p14:tracePt t="111364" x="3797300" y="3911600"/>
          <p14:tracePt t="111380" x="3854450" y="3892550"/>
          <p14:tracePt t="111397" x="3917950" y="3873500"/>
          <p14:tracePt t="111414" x="3949700" y="3860800"/>
          <p14:tracePt t="111430" x="3987800" y="3835400"/>
          <p14:tracePt t="111447" x="4000500" y="3835400"/>
          <p14:tracePt t="111463" x="4019550" y="3829050"/>
          <p14:tracePt t="111480" x="4051300" y="3822700"/>
          <p14:tracePt t="111497" x="4083050" y="3816350"/>
          <p14:tracePt t="111513" x="4127500" y="3803650"/>
          <p14:tracePt t="111530" x="4165600" y="3797300"/>
          <p14:tracePt t="111547" x="4197350" y="3790950"/>
          <p14:tracePt t="111563" x="4222750" y="3778250"/>
          <p14:tracePt t="111580" x="4248150" y="3771900"/>
          <p14:tracePt t="111596" x="4267200" y="3765550"/>
          <p14:tracePt t="111613" x="4292600" y="3752850"/>
          <p14:tracePt t="111630" x="4368800" y="3740150"/>
          <p14:tracePt t="111646" x="4432300" y="3733800"/>
          <p14:tracePt t="111663" x="4476750" y="3721100"/>
          <p14:tracePt t="111680" x="4521200" y="3714750"/>
          <p14:tracePt t="111696" x="4546600" y="3708400"/>
          <p14:tracePt t="111713" x="4565650" y="3708400"/>
          <p14:tracePt t="111746" x="4572000" y="3708400"/>
          <p14:tracePt t="111763" x="4578350" y="3708400"/>
          <p14:tracePt t="111780" x="4591050" y="3708400"/>
          <p14:tracePt t="111782" x="4597400" y="3702050"/>
          <p14:tracePt t="111796" x="4616450" y="3702050"/>
          <p14:tracePt t="111813" x="4648200" y="3702050"/>
          <p14:tracePt t="111830" x="4673600" y="3702050"/>
          <p14:tracePt t="111846" x="4686300" y="3695700"/>
          <p14:tracePt t="111863" x="4705350" y="3689350"/>
          <p14:tracePt t="111880" x="4718050" y="3689350"/>
          <p14:tracePt t="111896" x="4724400" y="3683000"/>
          <p14:tracePt t="111913" x="4749800" y="3683000"/>
          <p14:tracePt t="111930" x="4775200" y="3676650"/>
          <p14:tracePt t="111946" x="4794250" y="3670300"/>
          <p14:tracePt t="111963" x="4806950" y="3657600"/>
          <p14:tracePt t="111980" x="4813300" y="3657600"/>
          <p14:tracePt t="111996" x="4826000" y="3651250"/>
          <p14:tracePt t="112013" x="4845050" y="3644900"/>
          <p14:tracePt t="112030" x="4864100" y="3638550"/>
          <p14:tracePt t="112046" x="4876800" y="3632200"/>
          <p14:tracePt t="112063" x="4889500" y="3625850"/>
          <p14:tracePt t="112080" x="4895850" y="3619500"/>
          <p14:tracePt t="112096" x="4902200" y="3613150"/>
          <p14:tracePt t="112113" x="4914900" y="3613150"/>
          <p14:tracePt t="112130" x="4933950" y="3606800"/>
          <p14:tracePt t="112146" x="4946650" y="3600450"/>
          <p14:tracePt t="112163" x="4959350" y="3594100"/>
          <p14:tracePt t="112180" x="4978400" y="3587750"/>
          <p14:tracePt t="112196" x="4997450" y="3581400"/>
          <p14:tracePt t="112213" x="5016500" y="3568700"/>
          <p14:tracePt t="112230" x="5073650" y="3556000"/>
          <p14:tracePt t="112246" x="5099050" y="3543300"/>
          <p14:tracePt t="112263" x="5124450" y="3530600"/>
          <p14:tracePt t="112280" x="5149850" y="3517900"/>
          <p14:tracePt t="112297" x="5162550" y="3511550"/>
          <p14:tracePt t="112313" x="5175250" y="3505200"/>
          <p14:tracePt t="112330" x="5181600" y="3505200"/>
          <p14:tracePt t="112346" x="5187950" y="3505200"/>
          <p14:tracePt t="112380" x="5194300" y="3505200"/>
          <p14:tracePt t="112399" x="5200650" y="3505200"/>
          <p14:tracePt t="113031" x="5200650" y="3511550"/>
          <p14:tracePt t="113048" x="5200650" y="3517900"/>
          <p14:tracePt t="113055" x="5200650" y="3524250"/>
          <p14:tracePt t="113063" x="5200650" y="3530600"/>
          <p14:tracePt t="113086" x="5194300" y="3543300"/>
          <p14:tracePt t="113096" x="5187950" y="3549650"/>
          <p14:tracePt t="113113" x="5168900" y="3575050"/>
          <p14:tracePt t="113130" x="5143500" y="3613150"/>
          <p14:tracePt t="113146" x="5124450" y="3625850"/>
          <p14:tracePt t="113163" x="5099050" y="3651250"/>
          <p14:tracePt t="113180" x="5067300" y="3670300"/>
          <p14:tracePt t="113196" x="5029200" y="3676650"/>
          <p14:tracePt t="113213" x="4997450" y="3689350"/>
          <p14:tracePt t="113230" x="4953000" y="3708400"/>
          <p14:tracePt t="113246" x="4940300" y="3721100"/>
          <p14:tracePt t="113264" x="4927600" y="3727450"/>
          <p14:tracePt t="113280" x="4914900" y="3727450"/>
          <p14:tracePt t="113296" x="4902200" y="3733800"/>
          <p14:tracePt t="113313" x="4876800" y="3740150"/>
          <p14:tracePt t="113330" x="4864100" y="3740150"/>
          <p14:tracePt t="113346" x="4857750" y="3746500"/>
          <p14:tracePt t="113363" x="4838700" y="3752850"/>
          <p14:tracePt t="113380" x="4826000" y="3759200"/>
          <p14:tracePt t="113396" x="4806950" y="3759200"/>
          <p14:tracePt t="113413" x="4781550" y="3765550"/>
          <p14:tracePt t="113430" x="4756150" y="3765550"/>
          <p14:tracePt t="113446" x="4743450" y="3765550"/>
          <p14:tracePt t="113463" x="4730750" y="3765550"/>
          <p14:tracePt t="113480" x="4724400" y="3765550"/>
          <p14:tracePt t="113496" x="4711700" y="3765550"/>
          <p14:tracePt t="113513" x="4699000" y="3765550"/>
          <p14:tracePt t="114423" x="4699000" y="3771900"/>
          <p14:tracePt t="114432" x="4699000" y="3778250"/>
          <p14:tracePt t="114527" x="4699000" y="3784600"/>
          <p14:tracePt t="119231" x="4705350" y="3784600"/>
          <p14:tracePt t="119247" x="4711700" y="3784600"/>
          <p14:tracePt t="119263" x="4711700" y="3778250"/>
          <p14:tracePt t="119271" x="4718050" y="3771900"/>
          <p14:tracePt t="119279" x="4718050" y="3765550"/>
          <p14:tracePt t="119296" x="4724400" y="3752850"/>
          <p14:tracePt t="119313" x="4730750" y="3740150"/>
          <p14:tracePt t="119329" x="4743450" y="3702050"/>
          <p14:tracePt t="119346" x="4756150" y="3663950"/>
          <p14:tracePt t="119362" x="4768850" y="3619500"/>
          <p14:tracePt t="119379" x="4775200" y="3568700"/>
          <p14:tracePt t="119396" x="4756150" y="3517900"/>
          <p14:tracePt t="119414" x="4629150" y="3454400"/>
          <p14:tracePt t="119429" x="4540250" y="3429000"/>
          <p14:tracePt t="119446" x="4197350" y="3390900"/>
          <p14:tracePt t="119462" x="3898900" y="3378200"/>
          <p14:tracePt t="119479" x="3619500" y="3378200"/>
          <p14:tracePt t="119496" x="3429000" y="3378200"/>
          <p14:tracePt t="119512" x="3340100" y="3378200"/>
          <p14:tracePt t="119529" x="3321050" y="3378200"/>
          <p14:tracePt t="119546" x="3308350" y="3378200"/>
          <p14:tracePt t="119579" x="3282950" y="3397250"/>
          <p14:tracePt t="119596" x="3238500" y="3429000"/>
          <p14:tracePt t="119612" x="3181350" y="3473450"/>
          <p14:tracePt t="119629" x="3130550" y="3511550"/>
          <p14:tracePt t="119646" x="3054350" y="3568700"/>
          <p14:tracePt t="119662" x="3022600" y="3600450"/>
          <p14:tracePt t="119679" x="3009900" y="3613150"/>
          <p14:tracePt t="119696" x="3003550" y="3619500"/>
          <p14:tracePt t="119712" x="2997200" y="3625850"/>
          <p14:tracePt t="119729" x="2997200" y="3638550"/>
          <p14:tracePt t="119745" x="2997200" y="3651250"/>
          <p14:tracePt t="119762" x="2997200" y="3663950"/>
          <p14:tracePt t="119779" x="3009900" y="3683000"/>
          <p14:tracePt t="119795" x="3016250" y="3689350"/>
          <p14:tracePt t="119812" x="3022600" y="3695700"/>
          <p14:tracePt t="119829" x="3028950" y="3702050"/>
          <p14:tracePt t="119845" x="3035300" y="3708400"/>
          <p14:tracePt t="119879" x="3048000" y="3708400"/>
          <p14:tracePt t="119895" x="3048000" y="3714750"/>
          <p14:tracePt t="119912" x="3060700" y="3714750"/>
          <p14:tracePt t="119929" x="3073400" y="3727450"/>
          <p14:tracePt t="119946" x="3079750" y="3740150"/>
          <p14:tracePt t="119962" x="3086100" y="3746500"/>
          <p14:tracePt t="119979" x="3098800" y="3765550"/>
          <p14:tracePt t="119995" x="3111500" y="3784600"/>
          <p14:tracePt t="120012" x="3124200" y="3803650"/>
          <p14:tracePt t="120029" x="3130550" y="3816350"/>
          <p14:tracePt t="120046" x="3130550" y="3829050"/>
          <p14:tracePt t="120062" x="3136900" y="3867150"/>
          <p14:tracePt t="120079" x="3136900" y="3886200"/>
          <p14:tracePt t="120096" x="3136900" y="3911600"/>
          <p14:tracePt t="120112" x="3136900" y="3937000"/>
          <p14:tracePt t="120129" x="3136900" y="3962400"/>
          <p14:tracePt t="120145" x="3136900" y="3975100"/>
          <p14:tracePt t="120162" x="3136900" y="3987800"/>
          <p14:tracePt t="120246" x="3136900" y="3994150"/>
          <p14:tracePt t="120279" x="3136900" y="4000500"/>
          <p14:tracePt t="120376" x="3136900" y="4006850"/>
          <p14:tracePt t="120383" x="3136900" y="4013200"/>
          <p14:tracePt t="120395" x="3130550" y="4013200"/>
          <p14:tracePt t="120412" x="3130550" y="4025900"/>
          <p14:tracePt t="120429" x="3124200" y="4032250"/>
          <p14:tracePt t="120445" x="3117850" y="4044950"/>
          <p14:tracePt t="120462" x="3111500" y="4070350"/>
          <p14:tracePt t="120479" x="3111500" y="4076700"/>
          <p14:tracePt t="120975" x="3111500" y="4070350"/>
          <p14:tracePt t="120983" x="3111500" y="4064000"/>
          <p14:tracePt t="120991" x="3111500" y="4057650"/>
          <p14:tracePt t="120999" x="3117850" y="4051300"/>
          <p14:tracePt t="121012" x="3130550" y="4044950"/>
          <p14:tracePt t="121029" x="3149600" y="4038600"/>
          <p14:tracePt t="121046" x="3213100" y="3994150"/>
          <p14:tracePt t="121062" x="3263900" y="3956050"/>
          <p14:tracePt t="121079" x="3333750" y="3905250"/>
          <p14:tracePt t="121095" x="3409950" y="3848100"/>
          <p14:tracePt t="121112" x="3517900" y="3752850"/>
          <p14:tracePt t="121128" x="3657600" y="3657600"/>
          <p14:tracePt t="121145" x="3816350" y="3556000"/>
          <p14:tracePt t="121162" x="3994150" y="3467100"/>
          <p14:tracePt t="121178" x="4146550" y="3371850"/>
          <p14:tracePt t="121195" x="4273550" y="3289300"/>
          <p14:tracePt t="121212" x="4349750" y="3225800"/>
          <p14:tracePt t="121228" x="4394200" y="3181350"/>
          <p14:tracePt t="121245" x="4438650" y="3136900"/>
          <p14:tracePt t="121262" x="4533900" y="3073400"/>
          <p14:tracePt t="121278" x="4603750" y="3009900"/>
          <p14:tracePt t="121295" x="4679950" y="2971800"/>
          <p14:tracePt t="121312" x="4730750" y="2933700"/>
          <p14:tracePt t="121328" x="4768850" y="2901950"/>
          <p14:tracePt t="121345" x="4800600" y="2876550"/>
          <p14:tracePt t="121362" x="4826000" y="2857500"/>
          <p14:tracePt t="121378" x="4857750" y="2832100"/>
          <p14:tracePt t="121396" x="4889500" y="2806700"/>
          <p14:tracePt t="121412" x="4940300" y="2768600"/>
          <p14:tracePt t="121430" x="4997450" y="2743200"/>
          <p14:tracePt t="121446" x="5035550" y="2692400"/>
          <p14:tracePt t="121462" x="5054600" y="2673350"/>
          <p14:tracePt t="121479" x="5067300" y="2654300"/>
          <p14:tracePt t="121496" x="5073650" y="2647950"/>
          <p14:tracePt t="121513" x="5080000" y="2641600"/>
          <p14:tracePt t="121696" x="5080000" y="2647950"/>
          <p14:tracePt t="121711" x="5080000" y="2654300"/>
          <p14:tracePt t="121719" x="5080000" y="2660650"/>
          <p14:tracePt t="121729" x="5080000" y="2667000"/>
          <p14:tracePt t="121745" x="5080000" y="2692400"/>
          <p14:tracePt t="121762" x="5080000" y="2730500"/>
          <p14:tracePt t="121779" x="5080000" y="2768600"/>
          <p14:tracePt t="121795" x="5080000" y="2819400"/>
          <p14:tracePt t="121812" x="5067300" y="2870200"/>
          <p14:tracePt t="121829" x="5054600" y="2921000"/>
          <p14:tracePt t="121845" x="5048250" y="2959100"/>
          <p14:tracePt t="121862" x="5041900" y="3022600"/>
          <p14:tracePt t="121878" x="5041900" y="3054350"/>
          <p14:tracePt t="121895" x="5035550" y="3092450"/>
          <p14:tracePt t="121912" x="5035550" y="3130550"/>
          <p14:tracePt t="121929" x="5035550" y="3162300"/>
          <p14:tracePt t="121945" x="5035550" y="3194050"/>
          <p14:tracePt t="121962" x="5035550" y="3213100"/>
          <p14:tracePt t="121979" x="5035550" y="3232150"/>
          <p14:tracePt t="121995" x="5035550" y="3244850"/>
          <p14:tracePt t="122012" x="5035550" y="3257550"/>
          <p14:tracePt t="122028" x="5041900" y="3263900"/>
          <p14:tracePt t="122045" x="5041900" y="3282950"/>
          <p14:tracePt t="122062" x="5054600" y="3327400"/>
          <p14:tracePt t="122078" x="5060950" y="3365500"/>
          <p14:tracePt t="122095" x="5067300" y="3403600"/>
          <p14:tracePt t="122112" x="5073650" y="3416300"/>
          <p14:tracePt t="122129" x="5073650" y="3435350"/>
          <p14:tracePt t="122145" x="5080000" y="3448050"/>
          <p14:tracePt t="122162" x="5080000" y="3454400"/>
          <p14:tracePt t="122206" x="5080000" y="3460750"/>
          <p14:tracePt t="122223" x="5086350" y="3467100"/>
          <p14:tracePt t="122230" x="5086350" y="3473450"/>
          <p14:tracePt t="122245" x="5086350" y="3479800"/>
          <p14:tracePt t="122262" x="5092700" y="3492500"/>
          <p14:tracePt t="122383" x="5099050" y="3492500"/>
          <p14:tracePt t="123095" x="5092700" y="3492500"/>
          <p14:tracePt t="123111" x="5086350" y="3492500"/>
          <p14:tracePt t="123119" x="5080000" y="3492500"/>
          <p14:tracePt t="123129" x="5067300" y="3486150"/>
          <p14:tracePt t="123145" x="5022850" y="3473450"/>
          <p14:tracePt t="123162" x="4940300" y="3448050"/>
          <p14:tracePt t="123179" x="4794250" y="3416300"/>
          <p14:tracePt t="123195" x="4603750" y="3384550"/>
          <p14:tracePt t="123212" x="4375150" y="3378200"/>
          <p14:tracePt t="123229" x="4095750" y="3378200"/>
          <p14:tracePt t="123246" x="3765550" y="3397250"/>
          <p14:tracePt t="123262" x="3295650" y="3479800"/>
          <p14:tracePt t="123278" x="3041650" y="3530600"/>
          <p14:tracePt t="123295" x="2832100" y="3581400"/>
          <p14:tracePt t="123312" x="2654300" y="3625850"/>
          <p14:tracePt t="123329" x="2520950" y="3663950"/>
          <p14:tracePt t="123345" x="2381250" y="3708400"/>
          <p14:tracePt t="123362" x="2247900" y="3759200"/>
          <p14:tracePt t="123379" x="2089150" y="3816350"/>
          <p14:tracePt t="123395" x="1930400" y="3879850"/>
          <p14:tracePt t="123412" x="1739900" y="3962400"/>
          <p14:tracePt t="123429" x="1555750" y="4032250"/>
          <p14:tracePt t="123446" x="1409700" y="4089400"/>
          <p14:tracePt t="123462" x="1276350" y="4159250"/>
          <p14:tracePt t="123478" x="1231900" y="4191000"/>
          <p14:tracePt t="123495" x="1200150" y="4216400"/>
          <p14:tracePt t="123512" x="1168400" y="4260850"/>
          <p14:tracePt t="123528" x="1143000" y="4305300"/>
          <p14:tracePt t="123545" x="1123950" y="4343400"/>
          <p14:tracePt t="123562" x="1092200" y="4387850"/>
          <p14:tracePt t="123579" x="1073150" y="4438650"/>
          <p14:tracePt t="123595" x="1047750" y="4502150"/>
          <p14:tracePt t="123612" x="1022350" y="4559300"/>
          <p14:tracePt t="123629" x="1003300" y="4622800"/>
          <p14:tracePt t="123645" x="971550" y="4699000"/>
          <p14:tracePt t="123662" x="927100" y="4800600"/>
          <p14:tracePt t="123678" x="908050" y="4864100"/>
          <p14:tracePt t="123695" x="895350" y="4902200"/>
          <p14:tracePt t="123712" x="895350" y="4914900"/>
          <p14:tracePt t="123799" x="895350" y="4921250"/>
          <p14:tracePt t="123807" x="895350" y="4927600"/>
          <p14:tracePt t="123831" x="895350" y="4933950"/>
          <p14:tracePt t="123847" x="895350" y="4940300"/>
          <p14:tracePt t="123895" x="901700" y="4940300"/>
          <p14:tracePt t="123903" x="908050" y="4940300"/>
          <p14:tracePt t="123911" x="914400" y="4940300"/>
          <p14:tracePt t="123929" x="927100" y="4940300"/>
          <p14:tracePt t="123945" x="933450" y="4940300"/>
          <p14:tracePt t="123962" x="946150" y="4940300"/>
          <p14:tracePt t="123978" x="952500" y="4940300"/>
          <p14:tracePt t="124135" x="958850" y="4940300"/>
          <p14:tracePt t="124143" x="958850" y="4933950"/>
          <p14:tracePt t="124151" x="965200" y="4933950"/>
          <p14:tracePt t="124162" x="977900" y="4921250"/>
          <p14:tracePt t="124179" x="1060450" y="4857750"/>
          <p14:tracePt t="124195" x="1225550" y="4768850"/>
          <p14:tracePt t="124212" x="1511300" y="4641850"/>
          <p14:tracePt t="124229" x="2044700" y="4438650"/>
          <p14:tracePt t="124245" x="2698750" y="4235450"/>
          <p14:tracePt t="124262" x="3486150" y="4051300"/>
          <p14:tracePt t="124279" x="3778250" y="3981450"/>
          <p14:tracePt t="124295" x="3962400" y="3924300"/>
          <p14:tracePt t="124312" x="4121150" y="3873500"/>
          <p14:tracePt t="124328" x="4330700" y="3822700"/>
          <p14:tracePt t="124345" x="4591050" y="3765550"/>
          <p14:tracePt t="124362" x="4946650" y="3740150"/>
          <p14:tracePt t="124378" x="5295900" y="3714750"/>
          <p14:tracePt t="124395" x="5492750" y="3695700"/>
          <p14:tracePt t="124412" x="5543550" y="3676650"/>
          <p14:tracePt t="124428" x="5549900" y="3663950"/>
          <p14:tracePt t="124445" x="5549900" y="3651250"/>
          <p14:tracePt t="124502" x="5549900" y="3644900"/>
          <p14:tracePt t="124510" x="5549900" y="3638550"/>
          <p14:tracePt t="124526" x="5549900" y="3625850"/>
          <p14:tracePt t="124535" x="5549900" y="3613150"/>
          <p14:tracePt t="124545" x="5543550" y="3600450"/>
          <p14:tracePt t="124562" x="5530850" y="3562350"/>
          <p14:tracePt t="124578" x="5511800" y="3530600"/>
          <p14:tracePt t="124595" x="5511800" y="3517900"/>
          <p14:tracePt t="124612" x="5511800" y="3511550"/>
          <p14:tracePt t="124670" x="5505450" y="3511550"/>
          <p14:tracePt t="124678" x="5499100" y="3511550"/>
          <p14:tracePt t="124686" x="5492750" y="3511550"/>
          <p14:tracePt t="124695" x="5486400" y="3511550"/>
          <p14:tracePt t="124712" x="5454650" y="3511550"/>
          <p14:tracePt t="124728" x="5397500" y="3511550"/>
          <p14:tracePt t="124745" x="5321300" y="3511550"/>
          <p14:tracePt t="124762" x="5264150" y="3511550"/>
          <p14:tracePt t="124778" x="5245100" y="3511550"/>
          <p14:tracePt t="124795" x="5238750" y="3511550"/>
          <p14:tracePt t="124919" x="5232400" y="3511550"/>
          <p14:tracePt t="124927" x="5219700" y="3511550"/>
          <p14:tracePt t="124935" x="5187950" y="3511550"/>
          <p14:tracePt t="124945" x="5143500" y="3511550"/>
          <p14:tracePt t="124962" x="4972050" y="3543300"/>
          <p14:tracePt t="124978" x="4851400" y="3556000"/>
          <p14:tracePt t="124995" x="4832350" y="3556000"/>
          <p14:tracePt t="125184" x="4838700" y="3556000"/>
          <p14:tracePt t="125199" x="4845050" y="3556000"/>
          <p14:tracePt t="125206" x="4851400" y="3556000"/>
          <p14:tracePt t="125215" x="4857750" y="3556000"/>
          <p14:tracePt t="125228" x="4864100" y="3556000"/>
          <p14:tracePt t="125245" x="4870450" y="3556000"/>
          <p14:tracePt t="125262" x="4908550" y="3556000"/>
          <p14:tracePt t="125278" x="4933950" y="3556000"/>
          <p14:tracePt t="125295" x="4959350" y="3556000"/>
          <p14:tracePt t="125311" x="4965700" y="3556000"/>
          <p14:tracePt t="125328" x="4972050" y="3556000"/>
          <p14:tracePt t="125527" x="4972050" y="3549650"/>
          <p14:tracePt t="125535" x="4978400" y="3549650"/>
          <p14:tracePt t="125545" x="4978400" y="3543300"/>
          <p14:tracePt t="125562" x="4991100" y="3530600"/>
          <p14:tracePt t="125578" x="5010150" y="3517900"/>
          <p14:tracePt t="125595" x="5029200" y="3498850"/>
          <p14:tracePt t="125611" x="5041900" y="3492500"/>
          <p14:tracePt t="125628" x="5054600" y="3486150"/>
          <p14:tracePt t="125645" x="5054600" y="3479800"/>
          <p14:tracePt t="125719" x="5060950" y="3479800"/>
          <p14:tracePt t="126159" x="5067300" y="3479800"/>
          <p14:tracePt t="126215" x="5067300" y="3486150"/>
          <p14:tracePt t="126223" x="5073650" y="3486150"/>
          <p14:tracePt t="126246" x="5073650" y="3492500"/>
          <p14:tracePt t="126263" x="5073650" y="3498850"/>
          <p14:tracePt t="126271" x="5080000" y="3498850"/>
          <p14:tracePt t="126286" x="5080000" y="3505200"/>
          <p14:tracePt t="126327" x="5080000" y="3511550"/>
          <p14:tracePt t="126335" x="5086350" y="3511550"/>
          <p14:tracePt t="126366" x="5092700" y="3511550"/>
          <p14:tracePt t="127639" x="5092700" y="3505200"/>
          <p14:tracePt t="127655" x="5092700" y="3498850"/>
          <p14:tracePt t="128672" x="5092700" y="3505200"/>
          <p14:tracePt t="128679" x="5092700" y="3511550"/>
          <p14:tracePt t="128686" x="5086350" y="3511550"/>
          <p14:tracePt t="128695" x="5086350" y="3517900"/>
          <p14:tracePt t="128711" x="5086350" y="3524250"/>
          <p14:tracePt t="128728" x="5080000" y="3536950"/>
          <p14:tracePt t="128744" x="5073650" y="3549650"/>
          <p14:tracePt t="128761" x="5054600" y="3568700"/>
          <p14:tracePt t="128778" x="5035550" y="3581400"/>
          <p14:tracePt t="128795" x="5029200" y="3594100"/>
          <p14:tracePt t="128811" x="5016500" y="3606800"/>
          <p14:tracePt t="128828" x="5003800" y="3613150"/>
          <p14:tracePt t="128844" x="4997450" y="3613150"/>
          <p14:tracePt t="128861" x="4997450" y="3625850"/>
          <p14:tracePt t="128878" x="4984750" y="3638550"/>
          <p14:tracePt t="128894" x="4978400" y="3644900"/>
          <p14:tracePt t="128911" x="4978400" y="3651250"/>
          <p14:tracePt t="128928" x="4972050" y="3651250"/>
          <p14:tracePt t="128961" x="4972050" y="3657600"/>
          <p14:tracePt t="132343" x="4972050" y="3651250"/>
          <p14:tracePt t="132351" x="4972050" y="3644900"/>
          <p14:tracePt t="132361" x="4972050" y="3638550"/>
          <p14:tracePt t="132377" x="4972050" y="3632200"/>
          <p14:tracePt t="132394" x="4972050" y="3625850"/>
          <p14:tracePt t="132411" x="4972050" y="3619500"/>
          <p14:tracePt t="132427" x="4978400" y="3613150"/>
          <p14:tracePt t="132444" x="4991100" y="3594100"/>
          <p14:tracePt t="132461" x="4997450" y="3581400"/>
          <p14:tracePt t="132477" x="5003800" y="3575050"/>
          <p14:tracePt t="132495" x="5010150" y="3575050"/>
          <p14:tracePt t="132511" x="5016500" y="3568700"/>
          <p14:tracePt t="132527" x="5022850" y="3562350"/>
          <p14:tracePt t="132544" x="5029200" y="3556000"/>
          <p14:tracePt t="132561" x="5035550" y="3543300"/>
          <p14:tracePt t="132577" x="5054600" y="3536950"/>
          <p14:tracePt t="132594" x="5073650" y="3517900"/>
          <p14:tracePt t="132611" x="5092700" y="3498850"/>
          <p14:tracePt t="132627" x="5099050" y="3492500"/>
          <p14:tracePt t="132644" x="5105400" y="3486150"/>
          <p14:tracePt t="132695" x="5105400" y="3479800"/>
          <p14:tracePt t="132703" x="5111750" y="3479800"/>
          <p14:tracePt t="132712" x="5111750" y="3473450"/>
          <p14:tracePt t="132727" x="5118100" y="3467100"/>
          <p14:tracePt t="132744" x="5124450" y="3467100"/>
          <p14:tracePt t="132760" x="5130800" y="3454400"/>
          <p14:tracePt t="132777" x="5137150" y="3448050"/>
          <p14:tracePt t="132795" x="5137150" y="3441700"/>
          <p14:tracePt t="132886" x="5124450" y="3441700"/>
          <p14:tracePt t="132894" x="5111750" y="3448050"/>
          <p14:tracePt t="132903" x="5099050" y="3454400"/>
          <p14:tracePt t="132911" x="5086350" y="3467100"/>
          <p14:tracePt t="132927" x="5073650" y="3479800"/>
          <p14:tracePt t="132944" x="5067300" y="3492500"/>
          <p14:tracePt t="133079" x="5067300" y="3486150"/>
          <p14:tracePt t="133086" x="5067300" y="3479800"/>
          <p14:tracePt t="133103" x="5073650" y="3467100"/>
          <p14:tracePt t="133111" x="5073650" y="3460750"/>
          <p14:tracePt t="133127" x="5080000" y="3454400"/>
          <p14:tracePt t="133144" x="5086350" y="3448050"/>
          <p14:tracePt t="133255" x="5080000" y="3448050"/>
          <p14:tracePt t="133263" x="5073650" y="3448050"/>
          <p14:tracePt t="133271" x="5067300" y="3448050"/>
          <p14:tracePt t="133279" x="5060950" y="3448050"/>
          <p14:tracePt t="133415" x="5067300" y="3441700"/>
          <p14:tracePt t="133423" x="5073650" y="3435350"/>
          <p14:tracePt t="133431" x="5073650" y="3429000"/>
          <p14:tracePt t="133444" x="5080000" y="3422650"/>
          <p14:tracePt t="133461" x="5086350" y="3416300"/>
          <p14:tracePt t="133477" x="5092700" y="3409950"/>
          <p14:tracePt t="133494" x="5099050" y="3397250"/>
          <p14:tracePt t="133599" x="5092700" y="3397250"/>
          <p14:tracePt t="133879" x="5092700" y="3403600"/>
          <p14:tracePt t="133895" x="5086350" y="3416300"/>
          <p14:tracePt t="133903" x="5080000" y="3422650"/>
          <p14:tracePt t="133911" x="5067300" y="3429000"/>
          <p14:tracePt t="133927" x="5041900" y="3454400"/>
          <p14:tracePt t="133944" x="5010150" y="3486150"/>
          <p14:tracePt t="133960" x="4984750" y="3517900"/>
          <p14:tracePt t="133977" x="4972050" y="3530600"/>
          <p14:tracePt t="133994" x="4972050" y="3536950"/>
          <p14:tracePt t="134031" x="4972050" y="3543300"/>
          <p14:tracePt t="134044" x="4972050" y="3549650"/>
          <p14:tracePt t="134061" x="4965700" y="3556000"/>
          <p14:tracePt t="134255" x="4965700" y="3562350"/>
          <p14:tracePt t="134263" x="4959350" y="3562350"/>
          <p14:tracePt t="134279" x="4959350" y="3568700"/>
          <p14:tracePt t="134287" x="4953000" y="3568700"/>
          <p14:tracePt t="134295" x="4946650" y="3575050"/>
          <p14:tracePt t="134310" x="4927600" y="3587750"/>
          <p14:tracePt t="134327" x="4902200" y="3606800"/>
          <p14:tracePt t="134344" x="4876800" y="3625850"/>
          <p14:tracePt t="134360" x="4851400" y="3644900"/>
          <p14:tracePt t="134377" x="4813300" y="3670300"/>
          <p14:tracePt t="134394" x="4781550" y="3689350"/>
          <p14:tracePt t="134410" x="4737100" y="3708400"/>
          <p14:tracePt t="134427" x="4686300" y="3740150"/>
          <p14:tracePt t="134444" x="4648200" y="3759200"/>
          <p14:tracePt t="134460" x="4603750" y="3784600"/>
          <p14:tracePt t="134477" x="4572000" y="3797300"/>
          <p14:tracePt t="134494" x="4527550" y="3816350"/>
          <p14:tracePt t="134510" x="4514850" y="3822700"/>
          <p14:tracePt t="134527" x="4489450" y="3829050"/>
          <p14:tracePt t="134544" x="4470400" y="3841750"/>
          <p14:tracePt t="134560" x="4425950" y="3854450"/>
          <p14:tracePt t="134577" x="4381500" y="3860800"/>
          <p14:tracePt t="134594" x="4305300" y="3886200"/>
          <p14:tracePt t="134610" x="4248150" y="3905250"/>
          <p14:tracePt t="134627" x="4184650" y="3930650"/>
          <p14:tracePt t="134644" x="4133850" y="3943350"/>
          <p14:tracePt t="134660" x="4083050" y="3968750"/>
          <p14:tracePt t="134677" x="4051300" y="3981450"/>
          <p14:tracePt t="134694" x="3975100" y="4000500"/>
          <p14:tracePt t="134710" x="3930650" y="4006850"/>
          <p14:tracePt t="134727" x="3879850" y="4013200"/>
          <p14:tracePt t="134744" x="3822700" y="4025900"/>
          <p14:tracePt t="134760" x="3765550" y="4032250"/>
          <p14:tracePt t="134777" x="3683000" y="4038600"/>
          <p14:tracePt t="134795" x="3613150" y="4044950"/>
          <p14:tracePt t="134810" x="3556000" y="4057650"/>
          <p14:tracePt t="134827" x="3524250" y="4064000"/>
          <p14:tracePt t="134844" x="3511550" y="4070350"/>
          <p14:tracePt t="134951" x="3517900" y="4064000"/>
          <p14:tracePt t="134959" x="3536950" y="4038600"/>
          <p14:tracePt t="134966" x="3575050" y="4006850"/>
          <p14:tracePt t="134977" x="3632200" y="3956050"/>
          <p14:tracePt t="134994" x="3771900" y="3835400"/>
          <p14:tracePt t="135010" x="3937000" y="3714750"/>
          <p14:tracePt t="135027" x="4102100" y="3600450"/>
          <p14:tracePt t="135044" x="4254500" y="3498850"/>
          <p14:tracePt t="135060" x="4381500" y="3422650"/>
          <p14:tracePt t="135077" x="4508500" y="3365500"/>
          <p14:tracePt t="135094" x="4699000" y="3282950"/>
          <p14:tracePt t="135110" x="4845050" y="3244850"/>
          <p14:tracePt t="135127" x="4946650" y="3232150"/>
          <p14:tracePt t="135144" x="4991100" y="3213100"/>
          <p14:tracePt t="135160" x="4997450" y="3213100"/>
          <p14:tracePt t="135231" x="4991100" y="3213100"/>
          <p14:tracePt t="135239" x="4984750" y="3213100"/>
          <p14:tracePt t="135255" x="4978400" y="3225800"/>
          <p14:tracePt t="135263" x="4965700" y="3232150"/>
          <p14:tracePt t="135277" x="4946650" y="3244850"/>
          <p14:tracePt t="135294" x="4895850" y="3276600"/>
          <p14:tracePt t="135310" x="4845050" y="3289300"/>
          <p14:tracePt t="135327" x="4806950" y="3302000"/>
          <p14:tracePt t="135344" x="4768850" y="3308350"/>
          <p14:tracePt t="135360" x="4711700" y="3308350"/>
          <p14:tracePt t="135377" x="4648200" y="3308350"/>
          <p14:tracePt t="135394" x="4565650" y="3308350"/>
          <p14:tracePt t="135410" x="4489450" y="3308350"/>
          <p14:tracePt t="135427" x="4406900" y="3308350"/>
          <p14:tracePt t="135444" x="4298950" y="3333750"/>
          <p14:tracePt t="135460" x="4178300" y="3365500"/>
          <p14:tracePt t="135477" x="4076700" y="3384550"/>
          <p14:tracePt t="135494" x="3937000" y="3409950"/>
          <p14:tracePt t="135510" x="3898900" y="3422650"/>
          <p14:tracePt t="135527" x="3860800" y="3429000"/>
          <p14:tracePt t="135544" x="3829050" y="3435350"/>
          <p14:tracePt t="135560" x="3790950" y="3441700"/>
          <p14:tracePt t="135577" x="3721100" y="3460750"/>
          <p14:tracePt t="135594" x="3632200" y="3473450"/>
          <p14:tracePt t="135610" x="3556000" y="3486150"/>
          <p14:tracePt t="135627" x="3473450" y="3511550"/>
          <p14:tracePt t="135644" x="3422650" y="3524250"/>
          <p14:tracePt t="135660" x="3384550" y="3543300"/>
          <p14:tracePt t="135677" x="3371850" y="3549650"/>
          <p14:tracePt t="136519" x="3371850" y="3543300"/>
          <p14:tracePt t="136535" x="3378200" y="3543300"/>
          <p14:tracePt t="136543" x="3384550" y="3543300"/>
          <p14:tracePt t="136551" x="3397250" y="3536950"/>
          <p14:tracePt t="136560" x="3403600" y="3536950"/>
          <p14:tracePt t="136576" x="3416300" y="3530600"/>
          <p14:tracePt t="136593" x="3429000" y="3524250"/>
          <p14:tracePt t="136610" x="3435350" y="3517900"/>
          <p14:tracePt t="137143" x="3435350" y="3511550"/>
          <p14:tracePt t="137151" x="3441700" y="3511550"/>
          <p14:tracePt t="137175" x="3448050" y="3511550"/>
          <p14:tracePt t="137495" x="3454400" y="3511550"/>
          <p14:tracePt t="137503" x="3454400" y="3505200"/>
          <p14:tracePt t="137519" x="3460750" y="3505200"/>
          <p14:tracePt t="137527" x="3467100" y="3505200"/>
          <p14:tracePt t="137543" x="3486150" y="3492500"/>
          <p14:tracePt t="137560" x="3511550" y="3492500"/>
          <p14:tracePt t="137576" x="3549650" y="3486150"/>
          <p14:tracePt t="137593" x="3619500" y="3479800"/>
          <p14:tracePt t="137610" x="3689350" y="3467100"/>
          <p14:tracePt t="137626" x="3784600" y="3454400"/>
          <p14:tracePt t="137643" x="3886200" y="3448050"/>
          <p14:tracePt t="137660" x="3994150" y="3435350"/>
          <p14:tracePt t="137677" x="4095750" y="3435350"/>
          <p14:tracePt t="137693" x="4171950" y="3435350"/>
          <p14:tracePt t="137710" x="4318000" y="3435350"/>
          <p14:tracePt t="137726" x="4419600" y="3435350"/>
          <p14:tracePt t="137743" x="4502150" y="3435350"/>
          <p14:tracePt t="137760" x="4527550" y="3435350"/>
          <p14:tracePt t="137776" x="4533900" y="3435350"/>
          <p14:tracePt t="137794" x="4540250" y="3435350"/>
          <p14:tracePt t="137810" x="4559300" y="3435350"/>
          <p14:tracePt t="137827" x="4610100" y="3435350"/>
          <p14:tracePt t="137843" x="4705350" y="3435350"/>
          <p14:tracePt t="137860" x="4826000" y="3435350"/>
          <p14:tracePt t="137876" x="4953000" y="3435350"/>
          <p14:tracePt t="137893" x="5080000" y="3435350"/>
          <p14:tracePt t="137910" x="5149850" y="3435350"/>
          <p14:tracePt t="137926" x="5162550" y="3435350"/>
          <p14:tracePt t="137943" x="5168900" y="3435350"/>
          <p14:tracePt t="137960" x="5181600" y="3435350"/>
          <p14:tracePt t="137976" x="5194300" y="3435350"/>
          <p14:tracePt t="137993" x="5238750" y="3435350"/>
          <p14:tracePt t="138010" x="5264150" y="3435350"/>
          <p14:tracePt t="138142" x="5270500" y="3435350"/>
          <p14:tracePt t="138166" x="5270500" y="3441700"/>
          <p14:tracePt t="138174" x="5270500" y="3448050"/>
          <p14:tracePt t="138183" x="5270500" y="3454400"/>
          <p14:tracePt t="138207" x="5270500" y="3460750"/>
          <p14:tracePt t="138214" x="5264150" y="3467100"/>
          <p14:tracePt t="138231" x="5257800" y="3467100"/>
          <p14:tracePt t="138319" x="5251450" y="3467100"/>
          <p14:tracePt t="138334" x="5251450" y="3473450"/>
          <p14:tracePt t="138343" x="5245100" y="3473450"/>
          <p14:tracePt t="138359" x="5245100" y="3479800"/>
          <p14:tracePt t="138366" x="5238750" y="3479800"/>
          <p14:tracePt t="138376" x="5232400" y="3479800"/>
          <p14:tracePt t="138393" x="5232400" y="3486150"/>
          <p14:tracePt t="138495" x="5226050" y="3486150"/>
          <p14:tracePt t="138503" x="5226050" y="3492500"/>
          <p14:tracePt t="138511" x="5226050" y="3498850"/>
          <p14:tracePt t="138526" x="5213350" y="3498850"/>
          <p14:tracePt t="138543" x="5187950" y="3498850"/>
          <p14:tracePt t="138560" x="5156200" y="3517900"/>
          <p14:tracePt t="138576" x="5086350" y="3536950"/>
          <p14:tracePt t="138593" x="5003800" y="3556000"/>
          <p14:tracePt t="138610" x="4895850" y="3575050"/>
          <p14:tracePt t="138626" x="4762500" y="3581400"/>
          <p14:tracePt t="138643" x="4648200" y="3600450"/>
          <p14:tracePt t="138660" x="4540250" y="3606800"/>
          <p14:tracePt t="138676" x="4464050" y="3606800"/>
          <p14:tracePt t="138693" x="4413250" y="3606800"/>
          <p14:tracePt t="138710" x="4381500" y="3606800"/>
          <p14:tracePt t="139007" x="4381500" y="3613150"/>
          <p14:tracePt t="139191" x="4387850" y="3613150"/>
          <p14:tracePt t="139199" x="4394200" y="3613150"/>
          <p14:tracePt t="139210" x="4413250" y="3613150"/>
          <p14:tracePt t="139226" x="4476750" y="3613150"/>
          <p14:tracePt t="139243" x="4591050" y="3613150"/>
          <p14:tracePt t="139260" x="4686300" y="3606800"/>
          <p14:tracePt t="139276" x="4737100" y="3594100"/>
          <p14:tracePt t="139278" x="4749800" y="3594100"/>
          <p14:tracePt t="139293" x="4762500" y="3587750"/>
          <p14:tracePt t="139310" x="4775200" y="3587750"/>
          <p14:tracePt t="139326" x="4781550" y="3587750"/>
          <p14:tracePt t="139399" x="4787900" y="3587750"/>
          <p14:tracePt t="139407" x="4794250" y="3587750"/>
          <p14:tracePt t="139423" x="4800600" y="3587750"/>
          <p14:tracePt t="139655" x="4806950" y="3587750"/>
          <p14:tracePt t="139663" x="4813300" y="3587750"/>
          <p14:tracePt t="139679" x="4819650" y="3581400"/>
          <p14:tracePt t="139687" x="4832350" y="3575050"/>
          <p14:tracePt t="139694" x="4857750" y="3568700"/>
          <p14:tracePt t="139710" x="4883150" y="3556000"/>
          <p14:tracePt t="139726" x="4895850" y="3549650"/>
          <p14:tracePt t="139743" x="4902200" y="3549650"/>
          <p14:tracePt t="140007" x="4902200" y="3543300"/>
          <p14:tracePt t="140111" x="4908550" y="3543300"/>
          <p14:tracePt t="140119" x="4914900" y="3536950"/>
          <p14:tracePt t="140151" x="4914900" y="3530600"/>
          <p14:tracePt t="140159" x="4921250" y="3524250"/>
          <p14:tracePt t="140191" x="4927600" y="3524250"/>
          <p14:tracePt t="140206" x="4933950" y="3517900"/>
          <p14:tracePt t="140215" x="4940300" y="3517900"/>
          <p14:tracePt t="140226" x="4940300" y="3511550"/>
          <p14:tracePt t="140243" x="4953000" y="3505200"/>
          <p14:tracePt t="140260" x="4972050" y="3498850"/>
          <p14:tracePt t="140276" x="4991100" y="3498850"/>
          <p14:tracePt t="140278" x="5003800" y="3498850"/>
          <p14:tracePt t="140293" x="5022850" y="3498850"/>
          <p14:tracePt t="140310" x="5086350" y="3517900"/>
          <p14:tracePt t="140326" x="5124450" y="3549650"/>
          <p14:tracePt t="140343" x="5149850" y="3575050"/>
          <p14:tracePt t="140360" x="5162550" y="3594100"/>
          <p14:tracePt t="140376" x="5162550" y="3600450"/>
          <p14:tracePt t="140393" x="5168900" y="3606800"/>
          <p14:tracePt t="140426" x="5175250" y="3606800"/>
          <p14:tracePt t="140443" x="5181600" y="3619500"/>
          <p14:tracePt t="140459" x="5187950" y="3625850"/>
          <p14:tracePt t="140476" x="5194300" y="3625850"/>
          <p14:tracePt t="140493" x="5194300" y="3638550"/>
          <p14:tracePt t="140510" x="5194300" y="3651250"/>
          <p14:tracePt t="140526" x="5194300" y="3657600"/>
          <p14:tracePt t="140543" x="5194300" y="3663950"/>
          <p14:tracePt t="140559" x="5194300" y="3670300"/>
          <p14:tracePt t="140576" x="5194300" y="3676650"/>
          <p14:tracePt t="140593" x="5194300" y="3683000"/>
          <p14:tracePt t="140609" x="5194300" y="3689350"/>
          <p14:tracePt t="140626" x="5194300" y="3695700"/>
          <p14:tracePt t="140643" x="5194300" y="3702050"/>
          <p14:tracePt t="140659" x="5194300" y="3714750"/>
          <p14:tracePt t="140676" x="5187950" y="3727450"/>
          <p14:tracePt t="140693" x="5175250" y="3759200"/>
          <p14:tracePt t="140710" x="5130800" y="3797300"/>
          <p14:tracePt t="140726" x="5124450" y="3810000"/>
          <p14:tracePt t="140743" x="5118100" y="3822700"/>
          <p14:tracePt t="140759" x="5111750" y="3822700"/>
          <p14:tracePt t="140776" x="5099050" y="3829050"/>
          <p14:tracePt t="140794" x="5099050" y="3835400"/>
          <p14:tracePt t="140809" x="5086350" y="3848100"/>
          <p14:tracePt t="140826" x="5073650" y="3860800"/>
          <p14:tracePt t="140843" x="5048250" y="3879850"/>
          <p14:tracePt t="140859" x="5010150" y="3898900"/>
          <p14:tracePt t="140876" x="4972050" y="3937000"/>
          <p14:tracePt t="140893" x="4914900" y="3994150"/>
          <p14:tracePt t="140910" x="4819650" y="4083050"/>
          <p14:tracePt t="140926" x="4762500" y="4152900"/>
          <p14:tracePt t="140943" x="4705350" y="4210050"/>
          <p14:tracePt t="140959" x="4660900" y="4248150"/>
          <p14:tracePt t="140976" x="4622800" y="4273550"/>
          <p14:tracePt t="140993" x="4591050" y="4298950"/>
          <p14:tracePt t="141009" x="4572000" y="4311650"/>
          <p14:tracePt t="141026" x="4546600" y="4330700"/>
          <p14:tracePt t="141043" x="4508500" y="4343400"/>
          <p14:tracePt t="141059" x="4470400" y="4375150"/>
          <p14:tracePt t="141076" x="4432300" y="4394200"/>
          <p14:tracePt t="141093" x="4406900" y="4413250"/>
          <p14:tracePt t="141110" x="4368800" y="4425950"/>
          <p14:tracePt t="141126" x="4343400" y="4432300"/>
          <p14:tracePt t="141142" x="4318000" y="4438650"/>
          <p14:tracePt t="141159" x="4279900" y="4445000"/>
          <p14:tracePt t="141176" x="4229100" y="4457700"/>
          <p14:tracePt t="141193" x="4171950" y="4470400"/>
          <p14:tracePt t="141209" x="4102100" y="4483100"/>
          <p14:tracePt t="141226" x="4019550" y="4502150"/>
          <p14:tracePt t="141243" x="3924300" y="4521200"/>
          <p14:tracePt t="141259" x="3829050" y="4533900"/>
          <p14:tracePt t="141276" x="3752850" y="4559300"/>
          <p14:tracePt t="141293" x="3695700" y="4572000"/>
          <p14:tracePt t="141309" x="3651250" y="4591050"/>
          <p14:tracePt t="141326" x="3613150" y="4610100"/>
          <p14:tracePt t="141342" x="3581400" y="4616450"/>
          <p14:tracePt t="141359" x="3543300" y="4622800"/>
          <p14:tracePt t="141376" x="3498850" y="4635500"/>
          <p14:tracePt t="141393" x="3460750" y="4648200"/>
          <p14:tracePt t="141409" x="3409950" y="4654550"/>
          <p14:tracePt t="141426" x="3365500" y="4673600"/>
          <p14:tracePt t="141443" x="3327400" y="4692650"/>
          <p14:tracePt t="141459" x="3295650" y="4705350"/>
          <p14:tracePt t="141476" x="3263900" y="4718050"/>
          <p14:tracePt t="141493" x="3238500" y="4730750"/>
          <p14:tracePt t="141510" x="3194050" y="4743450"/>
          <p14:tracePt t="141526" x="3168650" y="4756150"/>
          <p14:tracePt t="141543" x="3149600" y="4762500"/>
          <p14:tracePt t="141559" x="3136900" y="4768850"/>
          <p14:tracePt t="141783" x="3130550" y="4768850"/>
          <p14:tracePt t="141791" x="3130550" y="4775200"/>
          <p14:tracePt t="141806" x="3130550" y="4781550"/>
          <p14:tracePt t="143303" x="3130550" y="4787900"/>
          <p14:tracePt t="143399" x="3136900" y="4787900"/>
          <p14:tracePt t="143423" x="3143250" y="4787900"/>
          <p14:tracePt t="143431" x="3149600" y="4787900"/>
          <p14:tracePt t="143463" x="3155950" y="4787900"/>
          <p14:tracePt t="143478" x="3162300" y="4787900"/>
          <p14:tracePt t="143487" x="3168650" y="4787900"/>
          <p14:tracePt t="143494" x="3175000" y="4787900"/>
          <p14:tracePt t="143509" x="3181350" y="4787900"/>
          <p14:tracePt t="143526" x="3194050" y="4787900"/>
          <p14:tracePt t="143542" x="3206750" y="4787900"/>
          <p14:tracePt t="143559" x="3219450" y="4787900"/>
          <p14:tracePt t="143576" x="3225800" y="4787900"/>
          <p14:tracePt t="143593" x="3232150" y="4787900"/>
          <p14:tracePt t="143609" x="3238500" y="4787900"/>
          <p14:tracePt t="143626" x="3251200" y="4787900"/>
          <p14:tracePt t="143643" x="3257550" y="4787900"/>
          <p14:tracePt t="143659" x="3276600" y="4787900"/>
          <p14:tracePt t="143676" x="3289300" y="4787900"/>
          <p14:tracePt t="143693" x="3302000" y="4787900"/>
          <p14:tracePt t="143709" x="3308350" y="4781550"/>
          <p14:tracePt t="143726" x="3352800" y="4768850"/>
          <p14:tracePt t="143742" x="3403600" y="4743450"/>
          <p14:tracePt t="143759" x="3479800" y="4711700"/>
          <p14:tracePt t="143776" x="3568700" y="4679950"/>
          <p14:tracePt t="143793" x="3638550" y="4654550"/>
          <p14:tracePt t="143809" x="3689350" y="4635500"/>
          <p14:tracePt t="143826" x="3714750" y="4629150"/>
          <p14:tracePt t="143842" x="3733800" y="4622800"/>
          <p14:tracePt t="143859" x="3752850" y="4616450"/>
          <p14:tracePt t="143876" x="3771900" y="4610100"/>
          <p14:tracePt t="143892" x="3822700" y="4584700"/>
          <p14:tracePt t="143909" x="3911600" y="4559300"/>
          <p14:tracePt t="143926" x="4064000" y="4495800"/>
          <p14:tracePt t="143942" x="4152900" y="4464050"/>
          <p14:tracePt t="143959" x="4229100" y="4419600"/>
          <p14:tracePt t="143976" x="4286250" y="4387850"/>
          <p14:tracePt t="143992" x="4343400" y="4368800"/>
          <p14:tracePt t="144009" x="4381500" y="4343400"/>
          <p14:tracePt t="144026" x="4445000" y="4311650"/>
          <p14:tracePt t="144042" x="4521200" y="4260850"/>
          <p14:tracePt t="144059" x="4603750" y="4210050"/>
          <p14:tracePt t="144076" x="4692650" y="4159250"/>
          <p14:tracePt t="144092" x="4756150" y="4108450"/>
          <p14:tracePt t="144109" x="4832350" y="4044950"/>
          <p14:tracePt t="144126" x="4933950" y="3962400"/>
          <p14:tracePt t="144142" x="4997450" y="3924300"/>
          <p14:tracePt t="144159" x="5041900" y="3886200"/>
          <p14:tracePt t="144176" x="5080000" y="3860800"/>
          <p14:tracePt t="144192" x="5099050" y="3841750"/>
          <p14:tracePt t="144209" x="5124450" y="3816350"/>
          <p14:tracePt t="144226" x="5156200" y="3790950"/>
          <p14:tracePt t="144243" x="5181600" y="3771900"/>
          <p14:tracePt t="144259" x="5219700" y="3752850"/>
          <p14:tracePt t="144276" x="5245100" y="3733800"/>
          <p14:tracePt t="144292" x="5264150" y="3714750"/>
          <p14:tracePt t="144309" x="5276850" y="3708400"/>
          <p14:tracePt t="144326" x="5283200" y="3695700"/>
          <p14:tracePt t="144632" x="5283200" y="3689350"/>
          <p14:tracePt t="144639" x="5283200" y="3683000"/>
          <p14:tracePt t="144654" x="5283200" y="3676650"/>
          <p14:tracePt t="144663" x="5283200" y="3670300"/>
          <p14:tracePt t="144675" x="5283200" y="3663950"/>
          <p14:tracePt t="144692" x="5283200" y="3632200"/>
          <p14:tracePt t="144709" x="5289550" y="3606800"/>
          <p14:tracePt t="144726" x="5308600" y="3568700"/>
          <p14:tracePt t="144742" x="5314950" y="3543300"/>
          <p14:tracePt t="144759" x="5321300" y="3530600"/>
          <p14:tracePt t="144776" x="5327650" y="3524250"/>
          <p14:tracePt t="144793" x="5334000" y="3511550"/>
          <p14:tracePt t="144944" x="5334000" y="3517900"/>
          <p14:tracePt t="144999" x="5334000" y="3524250"/>
          <p14:tracePt t="145015" x="5327650" y="3524250"/>
          <p14:tracePt t="145023" x="5327650" y="3530600"/>
          <p14:tracePt t="145031" x="5327650" y="3536950"/>
          <p14:tracePt t="145042" x="5327650" y="3543300"/>
          <p14:tracePt t="145059" x="5321300" y="3549650"/>
          <p14:tracePt t="145076" x="5321300" y="3556000"/>
          <p14:tracePt t="145092" x="5314950" y="3568700"/>
          <p14:tracePt t="145109" x="5295900" y="3594100"/>
          <p14:tracePt t="145126" x="5257800" y="3651250"/>
          <p14:tracePt t="145142" x="5232400" y="3689350"/>
          <p14:tracePt t="145159" x="5187950" y="3740150"/>
          <p14:tracePt t="145175" x="5124450" y="3797300"/>
          <p14:tracePt t="145192" x="5086350" y="3835400"/>
          <p14:tracePt t="145209" x="5041900" y="3879850"/>
          <p14:tracePt t="145226" x="4997450" y="3924300"/>
          <p14:tracePt t="145242" x="4946650" y="3962400"/>
          <p14:tracePt t="145259" x="4902200" y="4006850"/>
          <p14:tracePt t="145275" x="4864100" y="4051300"/>
          <p14:tracePt t="145292" x="4826000" y="4076700"/>
          <p14:tracePt t="145309" x="4787900" y="4114800"/>
          <p14:tracePt t="145326" x="4743450" y="4146550"/>
          <p14:tracePt t="145342" x="4692650" y="4184650"/>
          <p14:tracePt t="145359" x="4635500" y="4216400"/>
          <p14:tracePt t="145375" x="4565650" y="4248150"/>
          <p14:tracePt t="145392" x="4451350" y="4279900"/>
          <p14:tracePt t="145409" x="4356100" y="4330700"/>
          <p14:tracePt t="145425" x="4279900" y="4362450"/>
          <p14:tracePt t="145442" x="4229100" y="4375150"/>
          <p14:tracePt t="145459" x="4184650" y="4394200"/>
          <p14:tracePt t="145475" x="4140200" y="4413250"/>
          <p14:tracePt t="145492" x="4083050" y="4432300"/>
          <p14:tracePt t="145509" x="4013200" y="4457700"/>
          <p14:tracePt t="145526" x="3924300" y="4476750"/>
          <p14:tracePt t="145542" x="3873500" y="4495800"/>
          <p14:tracePt t="145560" x="3835400" y="4502150"/>
          <p14:tracePt t="145576" x="3803650" y="4508500"/>
          <p14:tracePt t="145592" x="3778250" y="4514850"/>
          <p14:tracePt t="145609" x="3752850" y="4521200"/>
          <p14:tracePt t="145625" x="3727450" y="4521200"/>
          <p14:tracePt t="145642" x="3702050" y="4533900"/>
          <p14:tracePt t="145659" x="3676650" y="4540250"/>
          <p14:tracePt t="145675" x="3651250" y="4546600"/>
          <p14:tracePt t="145692" x="3625850" y="4546600"/>
          <p14:tracePt t="145709" x="3581400" y="4559300"/>
          <p14:tracePt t="145726" x="3524250" y="4572000"/>
          <p14:tracePt t="145742" x="3473450" y="4578350"/>
          <p14:tracePt t="145759" x="3422650" y="4578350"/>
          <p14:tracePt t="145775" x="3384550" y="4584700"/>
          <p14:tracePt t="145793" x="3352800" y="4584700"/>
          <p14:tracePt t="145809" x="3333750" y="4584700"/>
          <p14:tracePt t="145825" x="3314700" y="4584700"/>
          <p14:tracePt t="145842" x="3295650" y="4584700"/>
          <p14:tracePt t="145859" x="3289300" y="4584700"/>
          <p14:tracePt t="145876" x="3263900" y="4591050"/>
          <p14:tracePt t="145892" x="3238500" y="4591050"/>
          <p14:tracePt t="145909" x="3206750" y="4597400"/>
          <p14:tracePt t="145926" x="3181350" y="4603750"/>
          <p14:tracePt t="145942" x="3143250" y="4610100"/>
          <p14:tracePt t="145959" x="3130550" y="4610100"/>
          <p14:tracePt t="145975" x="3124200" y="4616450"/>
          <p14:tracePt t="145992" x="3117850" y="4616450"/>
          <p14:tracePt t="146009" x="3117850" y="4622800"/>
          <p14:tracePt t="146026" x="3111500" y="4622800"/>
          <p14:tracePt t="146042" x="3111500" y="4629150"/>
          <p14:tracePt t="146059" x="3105150" y="4635500"/>
          <p14:tracePt t="146075" x="3092450" y="4635500"/>
          <p14:tracePt t="146092" x="3086100" y="4641850"/>
          <p14:tracePt t="146125" x="3079750" y="4641850"/>
          <p14:tracePt t="146142" x="3079750" y="4648200"/>
          <p14:tracePt t="146159" x="3073400" y="4654550"/>
          <p14:tracePt t="146175" x="3067050" y="4660900"/>
          <p14:tracePt t="146192" x="3060700" y="4667250"/>
          <p14:tracePt t="146209" x="3054350" y="4673600"/>
          <p14:tracePt t="146225" x="3048000" y="4679950"/>
          <p14:tracePt t="146242" x="3041650" y="4679950"/>
          <p14:tracePt t="146259" x="3041650" y="4686300"/>
          <p14:tracePt t="146275" x="3035300" y="4692650"/>
          <p14:tracePt t="146343" x="3028950" y="4692650"/>
          <p14:tracePt t="146351" x="3022600" y="4692650"/>
          <p14:tracePt t="146359" x="3022600" y="4699000"/>
          <p14:tracePt t="146375" x="3009900" y="4705350"/>
          <p14:tracePt t="146392" x="2997200" y="4718050"/>
          <p14:tracePt t="146409" x="2990850" y="4724400"/>
          <p14:tracePt t="146425" x="2971800" y="4730750"/>
          <p14:tracePt t="146442" x="2965450" y="4737100"/>
          <p14:tracePt t="146575" x="2965450" y="4743450"/>
          <p14:tracePt t="146583" x="2959100" y="4743450"/>
          <p14:tracePt t="146592" x="2952750" y="4743450"/>
          <p14:tracePt t="146609" x="2952750" y="4756150"/>
          <p14:tracePt t="146625" x="2952750" y="4762500"/>
          <p14:tracePt t="146642" x="2952750" y="4775200"/>
          <p14:tracePt t="146658" x="2946400" y="4787900"/>
          <p14:tracePt t="146675" x="2946400" y="4800600"/>
          <p14:tracePt t="146692" x="2946400" y="4806950"/>
          <p14:tracePt t="146709" x="2946400" y="4813300"/>
          <p14:tracePt t="147151" x="2952750" y="4813300"/>
          <p14:tracePt t="147167" x="2959100" y="4813300"/>
          <p14:tracePt t="147175" x="2965450" y="4813300"/>
          <p14:tracePt t="147183" x="2965450" y="4806950"/>
          <p14:tracePt t="147199" x="2971800" y="4806950"/>
          <p14:tracePt t="147209" x="2978150" y="4806950"/>
          <p14:tracePt t="147407" x="2984500" y="4806950"/>
          <p14:tracePt t="147423" x="2984500" y="4800600"/>
          <p14:tracePt t="147439" x="2984500" y="4794250"/>
          <p14:tracePt t="147447" x="2990850" y="4794250"/>
          <p14:tracePt t="147459" x="2997200" y="4794250"/>
          <p14:tracePt t="147475" x="3003550" y="4787900"/>
          <p14:tracePt t="147492" x="3009900" y="4787900"/>
          <p14:tracePt t="147543" x="3009900" y="4781550"/>
          <p14:tracePt t="147551" x="3016250" y="4781550"/>
          <p14:tracePt t="147560" x="3022600" y="4781550"/>
          <p14:tracePt t="147575" x="3022600" y="4775200"/>
          <p14:tracePt t="147592" x="3028950" y="4775200"/>
          <p14:tracePt t="147919" x="3035300" y="4775200"/>
          <p14:tracePt t="147935" x="3035300" y="4768850"/>
          <p14:tracePt t="147951" x="3041650" y="4768850"/>
          <p14:tracePt t="147998" x="3048000" y="4768850"/>
          <p14:tracePt t="148007" x="3054350" y="4768850"/>
          <p14:tracePt t="148015" x="3060700" y="4768850"/>
          <p14:tracePt t="148031" x="3067050" y="4768850"/>
          <p14:tracePt t="148042" x="3067050" y="4762500"/>
          <p14:tracePt t="148059" x="3079750" y="4762500"/>
          <p14:tracePt t="148075" x="3086100" y="4756150"/>
          <p14:tracePt t="148092" x="3092450" y="4756150"/>
          <p14:tracePt t="148108" x="3136900" y="4749800"/>
          <p14:tracePt t="148125" x="3194050" y="4743450"/>
          <p14:tracePt t="148142" x="3314700" y="4743450"/>
          <p14:tracePt t="148159" x="3384550" y="4743450"/>
          <p14:tracePt t="148175" x="3416300" y="4743450"/>
          <p14:tracePt t="148192" x="3429000" y="4743450"/>
          <p14:tracePt t="148526" x="3416300" y="4743450"/>
          <p14:tracePt t="148535" x="3403600" y="4743450"/>
          <p14:tracePt t="148543" x="3397250" y="4743450"/>
          <p14:tracePt t="148558" x="3365500" y="4756150"/>
          <p14:tracePt t="148575" x="3340100" y="4762500"/>
          <p14:tracePt t="148592" x="3308350" y="4768850"/>
          <p14:tracePt t="148609" x="3282950" y="4768850"/>
          <p14:tracePt t="148625" x="3257550" y="4775200"/>
          <p14:tracePt t="148642" x="3225800" y="4787900"/>
          <p14:tracePt t="148659" x="3194050" y="4794250"/>
          <p14:tracePt t="148675" x="3162300" y="4794250"/>
          <p14:tracePt t="148692" x="3136900" y="4794250"/>
          <p14:tracePt t="148709" x="3111500" y="4794250"/>
          <p14:tracePt t="148726" x="3079750" y="4794250"/>
          <p14:tracePt t="148742" x="3041650" y="4794250"/>
          <p14:tracePt t="148758" x="3022600" y="4794250"/>
          <p14:tracePt t="148911" x="3028950" y="4794250"/>
          <p14:tracePt t="148919" x="3035300" y="4794250"/>
          <p14:tracePt t="148927" x="3035300" y="4787900"/>
          <p14:tracePt t="148942" x="3048000" y="4781550"/>
          <p14:tracePt t="148958" x="3054350" y="4775200"/>
          <p14:tracePt t="148975" x="3086100" y="4768850"/>
          <p14:tracePt t="148992" x="3162300" y="4756150"/>
          <p14:tracePt t="149009" x="3251200" y="4737100"/>
          <p14:tracePt t="149025" x="3359150" y="4718050"/>
          <p14:tracePt t="149042" x="3467100" y="4692650"/>
          <p14:tracePt t="149058" x="3587750" y="4673600"/>
          <p14:tracePt t="149075" x="3733800" y="4641850"/>
          <p14:tracePt t="149092" x="3937000" y="4603750"/>
          <p14:tracePt t="149109" x="4184650" y="4552950"/>
          <p14:tracePt t="149125" x="4381500" y="4495800"/>
          <p14:tracePt t="149142" x="4559300" y="4400550"/>
          <p14:tracePt t="149158" x="4641850" y="4324350"/>
          <p14:tracePt t="149175" x="4699000" y="4267200"/>
          <p14:tracePt t="149192" x="4737100" y="4229100"/>
          <p14:tracePt t="149209" x="4768850" y="4203700"/>
          <p14:tracePt t="149225" x="4794250" y="4191000"/>
          <p14:tracePt t="149242" x="4819650" y="4171950"/>
          <p14:tracePt t="149258" x="4857750" y="4146550"/>
          <p14:tracePt t="149275" x="4908550" y="4121150"/>
          <p14:tracePt t="149292" x="4965700" y="4089400"/>
          <p14:tracePt t="149309" x="5022850" y="4051300"/>
          <p14:tracePt t="149325" x="5099050" y="3987800"/>
          <p14:tracePt t="149342" x="5194300" y="3898900"/>
          <p14:tracePt t="149358" x="5232400" y="3841750"/>
          <p14:tracePt t="149375" x="5264150" y="3810000"/>
          <p14:tracePt t="149392" x="5295900" y="3778250"/>
          <p14:tracePt t="149409" x="5302250" y="3765550"/>
          <p14:tracePt t="149425" x="5314950" y="3752850"/>
          <p14:tracePt t="149442" x="5327650" y="3727450"/>
          <p14:tracePt t="149459" x="5346700" y="3683000"/>
          <p14:tracePt t="149475" x="5372100" y="3625850"/>
          <p14:tracePt t="149492" x="5403850" y="3562350"/>
          <p14:tracePt t="149508" x="5429250" y="3498850"/>
          <p14:tracePt t="149525" x="5448300" y="3473450"/>
          <p14:tracePt t="149542" x="5454650" y="3454400"/>
          <p14:tracePt t="149615" x="5448300" y="3454400"/>
          <p14:tracePt t="149631" x="5441950" y="3454400"/>
          <p14:tracePt t="149639" x="5435600" y="3454400"/>
          <p14:tracePt t="149655" x="5435600" y="3460750"/>
          <p14:tracePt t="149663" x="5429250" y="3460750"/>
          <p14:tracePt t="149675" x="5422900" y="3460750"/>
          <p14:tracePt t="149692" x="5416550" y="3467100"/>
          <p14:tracePt t="150111" x="5416550" y="3473450"/>
          <p14:tracePt t="150399" x="5410200" y="3479800"/>
          <p14:tracePt t="150406" x="5403850" y="3479800"/>
          <p14:tracePt t="150415" x="5397500" y="3486150"/>
          <p14:tracePt t="150425" x="5397500" y="3492500"/>
          <p14:tracePt t="150442" x="5397500" y="3498850"/>
          <p14:tracePt t="150458" x="5391150" y="3505200"/>
          <p14:tracePt t="150475" x="5384800" y="3511550"/>
          <p14:tracePt t="150492" x="5378450" y="3524250"/>
          <p14:tracePt t="150508" x="5372100" y="3536950"/>
          <p14:tracePt t="150525" x="5365750" y="3543300"/>
          <p14:tracePt t="150542" x="5359400" y="3556000"/>
          <p14:tracePt t="150558" x="5353050" y="3562350"/>
          <p14:tracePt t="150575" x="5346700" y="3575050"/>
          <p14:tracePt t="150592" x="5334000" y="3581400"/>
          <p14:tracePt t="150608" x="5327650" y="3587750"/>
          <p14:tracePt t="150625" x="5321300" y="3606800"/>
          <p14:tracePt t="150642" x="5302250" y="3625850"/>
          <p14:tracePt t="150658" x="5289550" y="3651250"/>
          <p14:tracePt t="150675" x="5257800" y="3695700"/>
          <p14:tracePt t="150692" x="5232400" y="3733800"/>
          <p14:tracePt t="150708" x="5200650" y="3771900"/>
          <p14:tracePt t="150725" x="5175250" y="3803650"/>
          <p14:tracePt t="150742" x="5130800" y="3854450"/>
          <p14:tracePt t="150758" x="5105400" y="3879850"/>
          <p14:tracePt t="150775" x="5073650" y="3911600"/>
          <p14:tracePt t="150792" x="5029200" y="3937000"/>
          <p14:tracePt t="150808" x="4978400" y="3975100"/>
          <p14:tracePt t="150825" x="4921250" y="4019550"/>
          <p14:tracePt t="150842" x="4845050" y="4083050"/>
          <p14:tracePt t="150858" x="4749800" y="4159250"/>
          <p14:tracePt t="150875" x="4622800" y="4222750"/>
          <p14:tracePt t="150892" x="4489450" y="4292600"/>
          <p14:tracePt t="150908" x="4337050" y="4362450"/>
          <p14:tracePt t="150925" x="4178300" y="4419600"/>
          <p14:tracePt t="150942" x="3968750" y="4470400"/>
          <p14:tracePt t="150958" x="3860800" y="4495800"/>
          <p14:tracePt t="150975" x="3765550" y="4514850"/>
          <p14:tracePt t="150992" x="3683000" y="4540250"/>
          <p14:tracePt t="151008" x="3606800" y="4572000"/>
          <p14:tracePt t="151025" x="3517900" y="4610100"/>
          <p14:tracePt t="151042" x="3422650" y="4654550"/>
          <p14:tracePt t="151058" x="3321050" y="4686300"/>
          <p14:tracePt t="151075" x="3263900" y="4711700"/>
          <p14:tracePt t="151091" x="3219450" y="4724400"/>
          <p14:tracePt t="151108" x="3194050" y="4730750"/>
          <p14:tracePt t="151125" x="3168650" y="4730750"/>
          <p14:tracePt t="151142" x="3124200" y="4743450"/>
          <p14:tracePt t="151158" x="3092450" y="4749800"/>
          <p14:tracePt t="151175" x="3073400" y="4749800"/>
          <p14:tracePt t="151679" x="3073400" y="4756150"/>
          <p14:tracePt t="151775" x="3073400" y="4762500"/>
          <p14:tracePt t="151783" x="3073400" y="4768850"/>
          <p14:tracePt t="151791" x="3073400" y="4775200"/>
          <p14:tracePt t="151808" x="3073400" y="4781550"/>
          <p14:tracePt t="151825" x="3079750" y="4781550"/>
          <p14:tracePt t="151842" x="3105150" y="4800600"/>
          <p14:tracePt t="151858" x="3130550" y="4832350"/>
          <p14:tracePt t="151875" x="3149600" y="4857750"/>
          <p14:tracePt t="151891" x="3175000" y="4876800"/>
          <p14:tracePt t="151908" x="3194050" y="4883150"/>
          <p14:tracePt t="151925" x="3206750" y="4895850"/>
          <p14:tracePt t="151941" x="3219450" y="4902200"/>
          <p14:tracePt t="151975" x="3219450" y="4908550"/>
          <p14:tracePt t="152063" x="3219450" y="4914900"/>
          <p14:tracePt t="152078" x="3219450" y="4921250"/>
          <p14:tracePt t="152086" x="3219450" y="4927600"/>
          <p14:tracePt t="152095" x="3219450" y="4933950"/>
          <p14:tracePt t="152111" x="3219450" y="4940300"/>
          <p14:tracePt t="152134" x="3219450" y="4946650"/>
          <p14:tracePt t="152166" x="3213100" y="4946650"/>
          <p14:tracePt t="152175" x="3213100" y="4953000"/>
          <p14:tracePt t="152183" x="3206750" y="4959350"/>
          <p14:tracePt t="152191" x="3200400" y="4959350"/>
          <p14:tracePt t="152208" x="3194050" y="4972050"/>
          <p14:tracePt t="152225" x="3181350" y="4978400"/>
          <p14:tracePt t="152241" x="3168650" y="4984750"/>
          <p14:tracePt t="152258" x="3155950" y="4984750"/>
          <p14:tracePt t="152275" x="3149600" y="4984750"/>
          <p14:tracePt t="152291" x="3143250" y="4984750"/>
          <p14:tracePt t="152308" x="3130550" y="4984750"/>
          <p14:tracePt t="152325" x="3117850" y="4984750"/>
          <p14:tracePt t="152341" x="3111500" y="4984750"/>
          <p14:tracePt t="152358" x="3092450" y="4984750"/>
          <p14:tracePt t="152375" x="3086100" y="4984750"/>
          <p14:tracePt t="152391" x="3073400" y="4984750"/>
          <p14:tracePt t="152425" x="3073400" y="4978400"/>
          <p14:tracePt t="152446" x="3067050" y="4978400"/>
          <p14:tracePt t="152458" x="3067050" y="4972050"/>
          <p14:tracePt t="152474" x="3060700" y="4959350"/>
          <p14:tracePt t="152491" x="3060700" y="4953000"/>
          <p14:tracePt t="152508" x="3054350" y="4946650"/>
          <p14:tracePt t="152525" x="3041650" y="4921250"/>
          <p14:tracePt t="152541" x="3035300" y="4902200"/>
          <p14:tracePt t="152558" x="3022600" y="4857750"/>
          <p14:tracePt t="152574" x="3003550" y="4819650"/>
          <p14:tracePt t="152591" x="2990850" y="4787900"/>
          <p14:tracePt t="152608" x="2978150" y="4762500"/>
          <p14:tracePt t="152625" x="2978150" y="4743450"/>
          <p14:tracePt t="152641" x="2971800" y="4724400"/>
          <p14:tracePt t="152658" x="2965450" y="4718050"/>
          <p14:tracePt t="152675" x="2965450" y="4705350"/>
          <p14:tracePt t="152708" x="2965450" y="4699000"/>
          <p14:tracePt t="152725" x="2959100" y="4692650"/>
          <p14:tracePt t="152741" x="2952750" y="4686300"/>
          <p14:tracePt t="152758" x="2940050" y="4667250"/>
          <p14:tracePt t="152775" x="2921000" y="4648200"/>
          <p14:tracePt t="152792" x="2901950" y="4622800"/>
          <p14:tracePt t="152808" x="2876550" y="4603750"/>
          <p14:tracePt t="152825" x="2851150" y="4578350"/>
          <p14:tracePt t="152841" x="2838450" y="4565650"/>
          <p14:tracePt t="152858" x="2825750" y="4559300"/>
          <p14:tracePt t="152875" x="2819400" y="4552950"/>
          <p14:tracePt t="152891" x="2813050" y="4540250"/>
          <p14:tracePt t="152908" x="2806700" y="4533900"/>
          <p14:tracePt t="152925" x="2794000" y="4521200"/>
          <p14:tracePt t="152941" x="2774950" y="4502150"/>
          <p14:tracePt t="152958" x="2749550" y="4470400"/>
          <p14:tracePt t="152975" x="2736850" y="4451350"/>
          <p14:tracePt t="152991" x="2730500" y="4445000"/>
          <p14:tracePt t="153008" x="2717800" y="4432300"/>
          <p14:tracePt t="153025" x="2711450" y="4419600"/>
          <p14:tracePt t="153111" x="2705100" y="4419600"/>
          <p14:tracePt t="153119" x="2705100" y="4413250"/>
          <p14:tracePt t="153126" x="2698750" y="4413250"/>
          <p14:tracePt t="153366" x="2698750" y="4419600"/>
          <p14:tracePt t="153383" x="2698750" y="4425950"/>
          <p14:tracePt t="153406" x="2698750" y="4432300"/>
          <p14:tracePt t="153415" x="2698750" y="4438650"/>
          <p14:tracePt t="153424" x="2705100" y="4438650"/>
          <p14:tracePt t="153441" x="2711450" y="4445000"/>
          <p14:tracePt t="153703" x="2717800" y="4451350"/>
          <p14:tracePt t="153719" x="2724150" y="4457700"/>
          <p14:tracePt t="153727" x="2724150" y="4464050"/>
          <p14:tracePt t="153743" x="2730500" y="4470400"/>
          <p14:tracePt t="153823" x="2736850" y="4476750"/>
          <p14:tracePt t="153839" x="2743200" y="4483100"/>
          <p14:tracePt t="153847" x="2743200" y="4489450"/>
          <p14:tracePt t="153858" x="2743200" y="4495800"/>
          <p14:tracePt t="153875" x="2749550" y="4502150"/>
          <p14:tracePt t="153891" x="2755900" y="4508500"/>
          <p14:tracePt t="153908" x="2768600" y="4533900"/>
          <p14:tracePt t="153925" x="2774950" y="4559300"/>
          <p14:tracePt t="153941" x="2787650" y="4591050"/>
          <p14:tracePt t="153958" x="2819400" y="4673600"/>
          <p14:tracePt t="153974" x="2844800" y="4737100"/>
          <p14:tracePt t="153991" x="2863850" y="4781550"/>
          <p14:tracePt t="154008" x="2876550" y="4813300"/>
          <p14:tracePt t="154025" x="2876550" y="4819650"/>
          <p14:tracePt t="154058" x="2882900" y="4819650"/>
          <p14:tracePt t="154075" x="2895600" y="4819650"/>
          <p14:tracePt t="154108" x="2901950" y="4806950"/>
          <p14:tracePt t="154125" x="2908300" y="4806950"/>
          <p14:tracePt t="154207" x="2908300" y="4800600"/>
          <p14:tracePt t="154231" x="2908300" y="4794250"/>
          <p14:tracePt t="154239" x="2908300" y="4787900"/>
          <p14:tracePt t="154271" x="2908300" y="4781550"/>
          <p14:tracePt t="154391" x="2908300" y="4775200"/>
          <p14:tracePt t="154423" x="2908300" y="4768850"/>
          <p14:tracePt t="154431" x="2908300" y="4762500"/>
          <p14:tracePt t="154441" x="2908300" y="4756150"/>
          <p14:tracePt t="154623" x="2908300" y="4749800"/>
          <p14:tracePt t="154671" x="2908300" y="4743450"/>
          <p14:tracePt t="154719" x="2908300" y="4737100"/>
          <p14:tracePt t="154735" x="2908300" y="4730750"/>
          <p14:tracePt t="154743" x="2908300" y="4724400"/>
          <p14:tracePt t="154759" x="2914650" y="4724400"/>
          <p14:tracePt t="154766" x="2914650" y="4718050"/>
          <p14:tracePt t="154775" x="2914650" y="4711700"/>
          <p14:tracePt t="154791" x="2914650" y="4705350"/>
          <p14:tracePt t="154808" x="2927350" y="4679950"/>
          <p14:tracePt t="154825" x="2940050" y="4641850"/>
          <p14:tracePt t="154841" x="2959100" y="4603750"/>
          <p14:tracePt t="154858" x="2978150" y="4565650"/>
          <p14:tracePt t="154875" x="2990850" y="4527550"/>
          <p14:tracePt t="154891" x="3003550" y="4489450"/>
          <p14:tracePt t="154908" x="3009900" y="4457700"/>
          <p14:tracePt t="154925" x="3016250" y="4432300"/>
          <p14:tracePt t="154941" x="3022600" y="4425950"/>
          <p14:tracePt t="155143" x="3022600" y="4432300"/>
          <p14:tracePt t="155150" x="3022600" y="4438650"/>
          <p14:tracePt t="155159" x="3022600" y="4445000"/>
          <p14:tracePt t="155174" x="3022600" y="4457700"/>
          <p14:tracePt t="155191" x="3016250" y="4464050"/>
          <p14:tracePt t="155295" x="3016250" y="4457700"/>
          <p14:tracePt t="155303" x="3016250" y="4451350"/>
          <p14:tracePt t="155311" x="3016250" y="4438650"/>
          <p14:tracePt t="155325" x="3016250" y="4425950"/>
          <p14:tracePt t="155341" x="3016250" y="4400550"/>
          <p14:tracePt t="155358" x="3016250" y="4381500"/>
          <p14:tracePt t="155438" x="3009900" y="4381500"/>
          <p14:tracePt t="155455" x="3009900" y="4387850"/>
          <p14:tracePt t="155463" x="3003550" y="4400550"/>
          <p14:tracePt t="155474" x="3003550" y="4413250"/>
          <p14:tracePt t="155491" x="2997200" y="4445000"/>
          <p14:tracePt t="155508" x="2990850" y="4483100"/>
          <p14:tracePt t="155525" x="2990850" y="4514850"/>
          <p14:tracePt t="155541" x="2990850" y="4559300"/>
          <p14:tracePt t="155558" x="2990850" y="4641850"/>
          <p14:tracePt t="155574" x="2990850" y="4679950"/>
          <p14:tracePt t="155591" x="2990850" y="4711700"/>
          <p14:tracePt t="155608" x="2990850" y="4737100"/>
          <p14:tracePt t="155624" x="2990850" y="4762500"/>
          <p14:tracePt t="155641" x="2990850" y="4787900"/>
          <p14:tracePt t="155657" x="2990850" y="4813300"/>
          <p14:tracePt t="155674" x="2990850" y="4832350"/>
          <p14:tracePt t="155691" x="2990850" y="4851400"/>
          <p14:tracePt t="155707" x="2990850" y="4870450"/>
          <p14:tracePt t="155724" x="2990850" y="4876800"/>
          <p14:tracePt t="155775" x="2997200" y="4876800"/>
          <p14:tracePt t="155799" x="3003550" y="4870450"/>
          <p14:tracePt t="155806" x="3009900" y="4857750"/>
          <p14:tracePt t="155814" x="3016250" y="4845050"/>
          <p14:tracePt t="155824" x="3022600" y="4826000"/>
          <p14:tracePt t="155841" x="3041650" y="4762500"/>
          <p14:tracePt t="155857" x="3060700" y="4692650"/>
          <p14:tracePt t="155874" x="3067050" y="4635500"/>
          <p14:tracePt t="155891" x="3079750" y="4578350"/>
          <p14:tracePt t="155907" x="3092450" y="4527550"/>
          <p14:tracePt t="155924" x="3105150" y="4470400"/>
          <p14:tracePt t="155941" x="3111500" y="4419600"/>
          <p14:tracePt t="155958" x="3117850" y="4349750"/>
          <p14:tracePt t="155974" x="3117850" y="4318000"/>
          <p14:tracePt t="155991" x="3117850" y="4292600"/>
          <p14:tracePt t="156007" x="3117850" y="4273550"/>
          <p14:tracePt t="156024" x="3117850" y="4260850"/>
          <p14:tracePt t="156041" x="3117850" y="4254500"/>
          <p14:tracePt t="156119" x="3124200" y="4254500"/>
          <p14:tracePt t="156127" x="3130550" y="4254500"/>
          <p14:tracePt t="156143" x="3130550" y="4260850"/>
          <p14:tracePt t="156151" x="3130550" y="4267200"/>
          <p14:tracePt t="156159" x="3136900" y="4286250"/>
          <p14:tracePt t="156174" x="3168650" y="4337050"/>
          <p14:tracePt t="156190" x="3219450" y="4425950"/>
          <p14:tracePt t="156207" x="3295650" y="4508500"/>
          <p14:tracePt t="156224" x="3352800" y="4572000"/>
          <p14:tracePt t="156241" x="3397250" y="4622800"/>
          <p14:tracePt t="156257" x="3409950" y="4629150"/>
          <p14:tracePt t="156274" x="3416300" y="4629150"/>
          <p14:tracePt t="156903" x="3416300" y="4635500"/>
          <p14:tracePt t="156911" x="3416300" y="4648200"/>
          <p14:tracePt t="156919" x="3422650" y="4654550"/>
          <p14:tracePt t="156926" x="3422650" y="4660900"/>
          <p14:tracePt t="156941" x="3422650" y="4667250"/>
          <p14:tracePt t="156958" x="3429000" y="4686300"/>
          <p14:tracePt t="156974" x="3441700" y="4724400"/>
          <p14:tracePt t="156991" x="3448050" y="4743450"/>
          <p14:tracePt t="157007" x="3448050" y="4756150"/>
          <p14:tracePt t="157024" x="3448050" y="4762500"/>
          <p14:tracePt t="157086" x="3448050" y="4768850"/>
          <p14:tracePt t="157126" x="3454400" y="4768850"/>
          <p14:tracePt t="157151" x="3460750" y="4768850"/>
          <p14:tracePt t="157159" x="3467100" y="4768850"/>
          <p14:tracePt t="157166" x="3473450" y="4768850"/>
          <p14:tracePt t="157175" x="3492500" y="4768850"/>
          <p14:tracePt t="157191" x="3556000" y="4730750"/>
          <p14:tracePt t="157207" x="3689350" y="4654550"/>
          <p14:tracePt t="157224" x="3854450" y="4540250"/>
          <p14:tracePt t="157241" x="4025900" y="4406900"/>
          <p14:tracePt t="157257" x="4210050" y="4292600"/>
          <p14:tracePt t="157274" x="4387850" y="4191000"/>
          <p14:tracePt t="157291" x="4533900" y="4108450"/>
          <p14:tracePt t="157307" x="4635500" y="4051300"/>
          <p14:tracePt t="157324" x="4673600" y="4025900"/>
          <p14:tracePt t="157341" x="4686300" y="4019550"/>
          <p14:tracePt t="157406" x="4692650" y="4019550"/>
          <p14:tracePt t="157431" x="4699000" y="4019550"/>
          <p14:tracePt t="157438" x="4705350" y="4019550"/>
          <p14:tracePt t="157448" x="4711700" y="4019550"/>
          <p14:tracePt t="157458" x="4718050" y="4019550"/>
          <p14:tracePt t="157474" x="4743450" y="4013200"/>
          <p14:tracePt t="157491" x="4775200" y="4013200"/>
          <p14:tracePt t="157507" x="4794250" y="4006850"/>
          <p14:tracePt t="157524" x="4806950" y="4000500"/>
          <p14:tracePt t="157541" x="4826000" y="3994150"/>
          <p14:tracePt t="157557" x="4838700" y="3994150"/>
          <p14:tracePt t="157574" x="4864100" y="3981450"/>
          <p14:tracePt t="157591" x="4902200" y="3968750"/>
          <p14:tracePt t="157607" x="4933950" y="3949700"/>
          <p14:tracePt t="157624" x="4978400" y="3917950"/>
          <p14:tracePt t="157641" x="5022850" y="3879850"/>
          <p14:tracePt t="157657" x="5080000" y="3822700"/>
          <p14:tracePt t="157674" x="5105400" y="3778250"/>
          <p14:tracePt t="157691" x="5118100" y="3752850"/>
          <p14:tracePt t="157707" x="5130800" y="3727450"/>
          <p14:tracePt t="157724" x="5130800" y="3708400"/>
          <p14:tracePt t="157741" x="5143500" y="3695700"/>
          <p14:tracePt t="157757" x="5156200" y="3670300"/>
          <p14:tracePt t="157775" x="5175250" y="3644900"/>
          <p14:tracePt t="157791" x="5187950" y="3613150"/>
          <p14:tracePt t="157807" x="5200650" y="3587750"/>
          <p14:tracePt t="157824" x="5207000" y="3556000"/>
          <p14:tracePt t="157841" x="5219700" y="3524250"/>
          <p14:tracePt t="157857" x="5238750" y="3479800"/>
          <p14:tracePt t="157874" x="5257800" y="3448050"/>
          <p14:tracePt t="157890" x="5264150" y="3422650"/>
          <p14:tracePt t="157907" x="5264150" y="3403600"/>
          <p14:tracePt t="157924" x="5264150" y="3397250"/>
          <p14:tracePt t="157959" x="5264150" y="3390900"/>
          <p14:tracePt t="157974" x="5251450" y="3390900"/>
          <p14:tracePt t="157991" x="5238750" y="3390900"/>
          <p14:tracePt t="158007" x="5232400" y="3384550"/>
          <p14:tracePt t="158024" x="5207000" y="3365500"/>
          <p14:tracePt t="158041" x="5168900" y="3327400"/>
          <p14:tracePt t="158057" x="5105400" y="3289300"/>
          <p14:tracePt t="158074" x="5016500" y="3251200"/>
          <p14:tracePt t="158091" x="4933950" y="3225800"/>
          <p14:tracePt t="158107" x="4838700" y="3213100"/>
          <p14:tracePt t="158124" x="4737100" y="3213100"/>
          <p14:tracePt t="158141" x="4610100" y="3213100"/>
          <p14:tracePt t="158157" x="4476750" y="3213100"/>
          <p14:tracePt t="158174" x="4260850" y="3213100"/>
          <p14:tracePt t="158192" x="4095750" y="3213100"/>
          <p14:tracePt t="158208" x="3943350" y="3225800"/>
          <p14:tracePt t="158224" x="3797300" y="3232150"/>
          <p14:tracePt t="158241" x="3670300" y="3244850"/>
          <p14:tracePt t="158257" x="3562350" y="3251200"/>
          <p14:tracePt t="158274" x="3435350" y="3257550"/>
          <p14:tracePt t="158291" x="3321050" y="3270250"/>
          <p14:tracePt t="158307" x="3187700" y="3270250"/>
          <p14:tracePt t="158324" x="3060700" y="3276600"/>
          <p14:tracePt t="158341" x="2965450" y="3295650"/>
          <p14:tracePt t="158357" x="2844800" y="3321050"/>
          <p14:tracePt t="158374" x="2717800" y="3365500"/>
          <p14:tracePt t="158391" x="2641600" y="3397250"/>
          <p14:tracePt t="158407" x="2571750" y="3429000"/>
          <p14:tracePt t="158424" x="2508250" y="3454400"/>
          <p14:tracePt t="158441" x="2457450" y="3486150"/>
          <p14:tracePt t="158457" x="2432050" y="3498850"/>
          <p14:tracePt t="158474" x="2406650" y="3524250"/>
          <p14:tracePt t="158491" x="2387600" y="3549650"/>
          <p14:tracePt t="158507" x="2362200" y="3587750"/>
          <p14:tracePt t="158524" x="2330450" y="3619500"/>
          <p14:tracePt t="158540" x="2305050" y="3657600"/>
          <p14:tracePt t="158557" x="2279650" y="3689350"/>
          <p14:tracePt t="158574" x="2241550" y="3733800"/>
          <p14:tracePt t="158590" x="2216150" y="3765550"/>
          <p14:tracePt t="158607" x="2197100" y="3790950"/>
          <p14:tracePt t="158624" x="2190750" y="3803650"/>
          <p14:tracePt t="158640" x="2184400" y="3816350"/>
          <p14:tracePt t="158904" x="2184400" y="3810000"/>
          <p14:tracePt t="158919" x="2184400" y="3803650"/>
          <p14:tracePt t="158926" x="2190750" y="3803650"/>
          <p14:tracePt t="158941" x="2190750" y="3797300"/>
          <p14:tracePt t="158957" x="2197100" y="3784600"/>
          <p14:tracePt t="158974" x="2203450" y="3778250"/>
          <p14:tracePt t="158990" x="2209800" y="3771900"/>
          <p14:tracePt t="159239" x="2209800" y="3765550"/>
          <p14:tracePt t="159246" x="2209800" y="3759200"/>
          <p14:tracePt t="159257" x="2216150" y="3759200"/>
          <p14:tracePt t="159274" x="2222500" y="3752850"/>
          <p14:tracePt t="159291" x="2235200" y="3752850"/>
          <p14:tracePt t="159307" x="2241550" y="3746500"/>
          <p14:tracePt t="159324" x="2241550" y="3733800"/>
          <p14:tracePt t="159340" x="2260600" y="3727450"/>
          <p14:tracePt t="159357" x="2273300" y="3714750"/>
          <p14:tracePt t="159374" x="2305050" y="3689350"/>
          <p14:tracePt t="159390" x="2336800" y="3663950"/>
          <p14:tracePt t="159407" x="2374900" y="3644900"/>
          <p14:tracePt t="159424" x="2406650" y="3606800"/>
          <p14:tracePt t="159440" x="2444750" y="3587750"/>
          <p14:tracePt t="159457" x="2476500" y="3568700"/>
          <p14:tracePt t="159474" x="2508250" y="3543300"/>
          <p14:tracePt t="159490" x="2546350" y="3530600"/>
          <p14:tracePt t="159507" x="2571750" y="3511550"/>
          <p14:tracePt t="159524" x="2597150" y="3498850"/>
          <p14:tracePt t="159540" x="2622550" y="3492500"/>
          <p14:tracePt t="159557" x="2647950" y="3479800"/>
          <p14:tracePt t="159574" x="2698750" y="3460750"/>
          <p14:tracePt t="159590" x="2736850" y="3448050"/>
          <p14:tracePt t="159607" x="2800350" y="3422650"/>
          <p14:tracePt t="159624" x="2882900" y="3397250"/>
          <p14:tracePt t="159640" x="2990850" y="3359150"/>
          <p14:tracePt t="159657" x="3111500" y="3340100"/>
          <p14:tracePt t="159673" x="3232150" y="3314700"/>
          <p14:tracePt t="159690" x="3365500" y="3295650"/>
          <p14:tracePt t="159707" x="3460750" y="3276600"/>
          <p14:tracePt t="159724" x="3549650" y="3263900"/>
          <p14:tracePt t="159740" x="3625850" y="3244850"/>
          <p14:tracePt t="159757" x="3683000" y="3238500"/>
          <p14:tracePt t="159774" x="3810000" y="3238500"/>
          <p14:tracePt t="159790" x="3949700" y="3238500"/>
          <p14:tracePt t="159807" x="4102100" y="3238500"/>
          <p14:tracePt t="159824" x="4229100" y="3238500"/>
          <p14:tracePt t="159840" x="4324350" y="3219450"/>
          <p14:tracePt t="159857" x="4368800" y="3206750"/>
          <p14:tracePt t="159874" x="4406900" y="3206750"/>
          <p14:tracePt t="159890" x="4451350" y="3200400"/>
          <p14:tracePt t="159907" x="4514850" y="3200400"/>
          <p14:tracePt t="159924" x="4654550" y="3200400"/>
          <p14:tracePt t="159940" x="4826000" y="3206750"/>
          <p14:tracePt t="159957" x="4965700" y="3232150"/>
          <p14:tracePt t="159974" x="5067300" y="3263900"/>
          <p14:tracePt t="159990" x="5080000" y="3276600"/>
          <p14:tracePt t="160007" x="5080000" y="3289300"/>
          <p14:tracePt t="160024" x="5092700" y="3308350"/>
          <p14:tracePt t="160040" x="5118100" y="3327400"/>
          <p14:tracePt t="160057" x="5162550" y="3352800"/>
          <p14:tracePt t="160074" x="5207000" y="3378200"/>
          <p14:tracePt t="160090" x="5245100" y="3403600"/>
          <p14:tracePt t="160107" x="5289550" y="3429000"/>
          <p14:tracePt t="160124" x="5334000" y="3448050"/>
          <p14:tracePt t="160141" x="5365750" y="3460750"/>
          <p14:tracePt t="160158" x="5429250" y="3467100"/>
          <p14:tracePt t="160174" x="5441950" y="3467100"/>
          <p14:tracePt t="160206" x="5441950" y="3473450"/>
          <p14:tracePt t="160224" x="5441950" y="3486150"/>
          <p14:tracePt t="160240" x="5441950" y="3498850"/>
          <p14:tracePt t="160257" x="5422900" y="3549650"/>
          <p14:tracePt t="160274" x="5384800" y="3625850"/>
          <p14:tracePt t="160290" x="5340350" y="3727450"/>
          <p14:tracePt t="160307" x="5295900" y="3803650"/>
          <p14:tracePt t="160324" x="5270500" y="3867150"/>
          <p14:tracePt t="160340" x="5245100" y="3905250"/>
          <p14:tracePt t="160357" x="5213350" y="3943350"/>
          <p14:tracePt t="160374" x="5168900" y="3975100"/>
          <p14:tracePt t="160390" x="5124450" y="4000500"/>
          <p14:tracePt t="160407" x="5041900" y="4032250"/>
          <p14:tracePt t="160423" x="4933950" y="4076700"/>
          <p14:tracePt t="160440" x="4794250" y="4133850"/>
          <p14:tracePt t="160457" x="4673600" y="4184650"/>
          <p14:tracePt t="160475" x="4610100" y="4210050"/>
          <p14:tracePt t="160491" x="4591050" y="4216400"/>
          <p14:tracePt t="160599" x="4597400" y="4216400"/>
          <p14:tracePt t="160615" x="4603750" y="4216400"/>
          <p14:tracePt t="160623" x="4622800" y="4216400"/>
          <p14:tracePt t="160631" x="4635500" y="4210050"/>
          <p14:tracePt t="160640" x="4660900" y="4197350"/>
          <p14:tracePt t="160657" x="4692650" y="4184650"/>
          <p14:tracePt t="160674" x="4711700" y="4178300"/>
          <p14:tracePt t="160690" x="4724400" y="4171950"/>
          <p14:tracePt t="160707" x="4730750" y="4165600"/>
          <p14:tracePt t="160740" x="4737100" y="4165600"/>
          <p14:tracePt t="160757" x="4749800" y="4165600"/>
          <p14:tracePt t="160774" x="4756150" y="4159250"/>
          <p14:tracePt t="160903" x="4756150" y="4165600"/>
          <p14:tracePt t="160919" x="4749800" y="4165600"/>
          <p14:tracePt t="160926" x="4749800" y="4171950"/>
          <p14:tracePt t="160935" x="4737100" y="4178300"/>
          <p14:tracePt t="160943" x="4730750" y="4184650"/>
          <p14:tracePt t="160957" x="4724400" y="4184650"/>
          <p14:tracePt t="160974" x="4711700" y="4203700"/>
          <p14:tracePt t="160990" x="4699000" y="4210050"/>
          <p14:tracePt t="161007" x="4679950" y="4222750"/>
          <p14:tracePt t="161024" x="4673600" y="4229100"/>
          <p14:tracePt t="161040" x="4673600" y="4235450"/>
          <p14:tracePt t="161359" x="4667250" y="4235450"/>
          <p14:tracePt t="161383" x="4660900" y="4235450"/>
          <p14:tracePt t="161399" x="4654550" y="4235450"/>
          <p14:tracePt t="161407" x="4648200" y="4235450"/>
          <p14:tracePt t="161415" x="4641850" y="4235450"/>
          <p14:tracePt t="161431" x="4635500" y="4235450"/>
          <p14:tracePt t="161639" x="4629150" y="4235450"/>
          <p14:tracePt t="162046" x="4622800" y="4235450"/>
          <p14:tracePt t="162055" x="4616450" y="4235450"/>
          <p14:tracePt t="162063" x="4610100" y="4235450"/>
          <p14:tracePt t="162074" x="4603750" y="4235450"/>
          <p14:tracePt t="162090" x="4597400" y="4235450"/>
          <p14:tracePt t="162107" x="4584700" y="4235450"/>
          <p14:tracePt t="162124" x="4572000" y="4235450"/>
          <p14:tracePt t="162140" x="4565650" y="4235450"/>
          <p14:tracePt t="162157" x="4552950" y="4235450"/>
          <p14:tracePt t="162174" x="4533900" y="4235450"/>
          <p14:tracePt t="162319" x="4527550" y="4235450"/>
          <p14:tracePt t="162335" x="4521200" y="4235450"/>
          <p14:tracePt t="162343" x="4514850" y="4235450"/>
          <p14:tracePt t="162351" x="4508500" y="4235450"/>
          <p14:tracePt t="162358" x="4502150" y="4235450"/>
          <p14:tracePt t="162374" x="4483100" y="4235450"/>
          <p14:tracePt t="162390" x="4470400" y="4235450"/>
          <p14:tracePt t="162463" x="4464050" y="4235450"/>
          <p14:tracePt t="162471" x="4457700" y="4235450"/>
          <p14:tracePt t="162479" x="4451350" y="4235450"/>
          <p14:tracePt t="162490" x="4445000" y="4235450"/>
          <p14:tracePt t="162507" x="4438650" y="4235450"/>
          <p14:tracePt t="162524" x="4432300" y="4235450"/>
          <p14:tracePt t="162540" x="4419600" y="4235450"/>
          <p14:tracePt t="162557" x="4413250" y="4241800"/>
          <p14:tracePt t="162574" x="4406900" y="4248150"/>
          <p14:tracePt t="162590" x="4406900" y="4254500"/>
          <p14:tracePt t="162606" x="4400550" y="4267200"/>
          <p14:tracePt t="162623" x="4400550" y="4273550"/>
          <p14:tracePt t="162657" x="4394200" y="4279900"/>
          <p14:tracePt t="162674" x="4394200" y="4286250"/>
          <p14:tracePt t="163135" x="4387850" y="4286250"/>
          <p14:tracePt t="163151" x="4381500" y="4286250"/>
          <p14:tracePt t="163159" x="4375150" y="4286250"/>
          <p14:tracePt t="163175" x="4368800" y="4286250"/>
          <p14:tracePt t="163191" x="4368800" y="4292600"/>
          <p14:tracePt t="163215" x="4362450" y="4292600"/>
          <p14:tracePt t="163223" x="4362450" y="4298950"/>
          <p14:tracePt t="163247" x="4356100" y="4298950"/>
          <p14:tracePt t="163255" x="4349750" y="4298950"/>
          <p14:tracePt t="163478" x="4343400" y="4298950"/>
          <p14:tracePt t="165143" x="4349750" y="4298950"/>
          <p14:tracePt t="165551" x="4356100" y="4298950"/>
          <p14:tracePt t="165559" x="4362450" y="4298950"/>
          <p14:tracePt t="165647" x="4368800" y="4298950"/>
          <p14:tracePt t="165671" x="4375150" y="4298950"/>
          <p14:tracePt t="165687" x="4381500" y="4298950"/>
          <p14:tracePt t="165695" x="4387850" y="4298950"/>
          <p14:tracePt t="165706" x="4394200" y="4298950"/>
          <p14:tracePt t="165723" x="4400550" y="4292600"/>
          <p14:tracePt t="165740" x="4406900" y="4292600"/>
          <p14:tracePt t="165756" x="4419600" y="4292600"/>
          <p14:tracePt t="167135" x="4425950" y="4292600"/>
          <p14:tracePt t="167303" x="4432300" y="4292600"/>
          <p14:tracePt t="167319" x="4438650" y="4292600"/>
          <p14:tracePt t="168767" x="4445000" y="4292600"/>
          <p14:tracePt t="168799" x="4445000" y="4286250"/>
          <p14:tracePt t="168831" x="4445000" y="4279900"/>
          <p14:tracePt t="168839" x="4451350" y="4279900"/>
          <p14:tracePt t="168846" x="4451350" y="4273550"/>
          <p14:tracePt t="168856" x="4451350" y="4267200"/>
          <p14:tracePt t="168873" x="4451350" y="4260850"/>
          <p14:tracePt t="168889" x="4451350" y="4254500"/>
          <p14:tracePt t="169479" x="4457700" y="4254500"/>
          <p14:tracePt t="169486" x="4464050" y="4254500"/>
          <p14:tracePt t="169494" x="4470400" y="4254500"/>
          <p14:tracePt t="169506" x="4476750" y="4254500"/>
          <p14:tracePt t="169719" x="4476750" y="4260850"/>
          <p14:tracePt t="169726" x="4483100" y="4260850"/>
          <p14:tracePt t="169735" x="4483100" y="4267200"/>
          <p14:tracePt t="169743" x="4483100" y="4273550"/>
          <p14:tracePt t="169756" x="4489450" y="4273550"/>
          <p14:tracePt t="169773" x="4489450" y="4286250"/>
          <p14:tracePt t="169789" x="4495800" y="4286250"/>
          <p14:tracePt t="169806" x="4502150" y="4286250"/>
          <p14:tracePt t="170175" x="4502150" y="4292600"/>
          <p14:tracePt t="170183" x="4508500" y="4292600"/>
          <p14:tracePt t="170262" x="4508500" y="4298950"/>
          <p14:tracePt t="170287" x="4508500" y="4305300"/>
          <p14:tracePt t="170294" x="4508500" y="4311650"/>
          <p14:tracePt t="170326" x="4508500" y="4318000"/>
          <p14:tracePt t="170359" x="4508500" y="4324350"/>
          <p14:tracePt t="170367" x="4514850" y="4324350"/>
          <p14:tracePt t="170399" x="4521200" y="4324350"/>
          <p14:tracePt t="170407" x="4527550" y="4324350"/>
          <p14:tracePt t="170415" x="4533900" y="4324350"/>
          <p14:tracePt t="170423" x="4540250" y="4324350"/>
          <p14:tracePt t="170439" x="4546600" y="4324350"/>
          <p14:tracePt t="170456" x="4559300" y="4324350"/>
          <p14:tracePt t="170472" x="4572000" y="4324350"/>
          <p14:tracePt t="170489" x="4578350" y="4330700"/>
          <p14:tracePt t="170506" x="4584700" y="4337050"/>
          <p14:tracePt t="170522" x="4597400" y="4349750"/>
          <p14:tracePt t="170539" x="4610100" y="4349750"/>
          <p14:tracePt t="170556" x="4616450" y="4356100"/>
          <p14:tracePt t="170572" x="4622800" y="4356100"/>
          <p14:tracePt t="170606" x="4641850" y="4356100"/>
          <p14:tracePt t="170622" x="4648200" y="4356100"/>
          <p14:tracePt t="170639" x="4654550" y="4356100"/>
          <p14:tracePt t="170656" x="4660900" y="4356100"/>
          <p14:tracePt t="170944" x="4660900" y="4362450"/>
          <p14:tracePt t="170951" x="4660900" y="4368800"/>
          <p14:tracePt t="171103" x="4660900" y="4375150"/>
          <p14:tracePt t="171271" x="4660900" y="4381500"/>
          <p14:tracePt t="171335" x="4654550" y="4381500"/>
          <p14:tracePt t="171343" x="4648200" y="4381500"/>
          <p14:tracePt t="171391" x="4641850" y="4381500"/>
          <p14:tracePt t="171623" x="4641850" y="4375150"/>
          <p14:tracePt t="171687" x="4641850" y="4368800"/>
          <p14:tracePt t="171695" x="4635500" y="4368800"/>
          <p14:tracePt t="171783" x="4635500" y="4362450"/>
          <p14:tracePt t="171791" x="4629150" y="4362450"/>
          <p14:tracePt t="171943" x="4622800" y="4362450"/>
          <p14:tracePt t="172191" x="4622800" y="4356100"/>
          <p14:tracePt t="172239" x="4622800" y="4349750"/>
          <p14:tracePt t="172255" x="4622800" y="4343400"/>
          <p14:tracePt t="172263" x="4616450" y="4343400"/>
          <p14:tracePt t="172272" x="4616450" y="4337050"/>
          <p14:tracePt t="172289" x="4616450" y="4330700"/>
          <p14:tracePt t="172306" x="4616450" y="4324350"/>
          <p14:tracePt t="172322" x="4610100" y="4324350"/>
          <p14:tracePt t="172339" x="4610100" y="4318000"/>
          <p14:tracePt t="172359" x="4610100" y="4311650"/>
          <p14:tracePt t="172383" x="4610100" y="4305300"/>
          <p14:tracePt t="172391" x="4610100" y="4298950"/>
          <p14:tracePt t="172405" x="4610100" y="4292600"/>
          <p14:tracePt t="172422" x="4603750" y="4292600"/>
          <p14:tracePt t="172438" x="4597400" y="4286250"/>
          <p14:tracePt t="172455" x="4591050" y="4273550"/>
          <p14:tracePt t="172472" x="4591050" y="4267200"/>
          <p14:tracePt t="172489" x="4591050" y="4260850"/>
          <p14:tracePt t="172505" x="4591050" y="4254500"/>
          <p14:tracePt t="172539" x="4584700" y="4248150"/>
          <p14:tracePt t="172555" x="4578350" y="4241800"/>
          <p14:tracePt t="172572" x="4572000" y="4229100"/>
          <p14:tracePt t="172589" x="4559300" y="4216400"/>
          <p14:tracePt t="172605" x="4552950" y="4210050"/>
          <p14:tracePt t="172622" x="4540250" y="4191000"/>
          <p14:tracePt t="172639" x="4527550" y="4184650"/>
          <p14:tracePt t="172655" x="4521200" y="4178300"/>
          <p14:tracePt t="172672" x="4514850" y="4178300"/>
          <p14:tracePt t="172705" x="4514850" y="4165600"/>
          <p14:tracePt t="172722" x="4508500" y="4159250"/>
          <p14:tracePt t="172739" x="4502150" y="4159250"/>
          <p14:tracePt t="172755" x="4495800" y="4152900"/>
          <p14:tracePt t="172772" x="4483100" y="4146550"/>
          <p14:tracePt t="172789" x="4476750" y="4133850"/>
          <p14:tracePt t="172805" x="4464050" y="4127500"/>
          <p14:tracePt t="172822" x="4451350" y="4121150"/>
          <p14:tracePt t="172839" x="4445000" y="4114800"/>
          <p14:tracePt t="172855" x="4432300" y="4108450"/>
          <p14:tracePt t="172872" x="4425950" y="4108450"/>
          <p14:tracePt t="172889" x="4419600" y="4108450"/>
          <p14:tracePt t="172922" x="4419600" y="4102100"/>
          <p14:tracePt t="172943" x="4413250" y="4102100"/>
          <p14:tracePt t="172958" x="4406900" y="4095750"/>
          <p14:tracePt t="172974" x="4406900" y="4089400"/>
          <p14:tracePt t="172989" x="4400550" y="4089400"/>
          <p14:tracePt t="173005" x="4394200" y="4083050"/>
          <p14:tracePt t="173022" x="4375150" y="4070350"/>
          <p14:tracePt t="173039" x="4368800" y="4070350"/>
          <p14:tracePt t="173055" x="4362450" y="4064000"/>
          <p14:tracePt t="173072" x="4349750" y="4057650"/>
          <p14:tracePt t="173088" x="4337050" y="4044950"/>
          <p14:tracePt t="173105" x="4330700" y="4038600"/>
          <p14:tracePt t="173122" x="4311650" y="4032250"/>
          <p14:tracePt t="173139" x="4305300" y="4019550"/>
          <p14:tracePt t="173155" x="4292600" y="4019550"/>
          <p14:tracePt t="173172" x="4286250" y="4013200"/>
          <p14:tracePt t="174647" x="4292600" y="4013200"/>
          <p14:tracePt t="174679" x="4292600" y="4006850"/>
          <p14:tracePt t="174686" x="4292600" y="4000500"/>
          <p14:tracePt t="174759" x="4298950" y="4000500"/>
          <p14:tracePt t="174783" x="4298950" y="3994150"/>
          <p14:tracePt t="175239" x="4305300" y="3994150"/>
          <p14:tracePt t="175247" x="4311650" y="3994150"/>
          <p14:tracePt t="175263" x="4318000" y="3994150"/>
          <p14:tracePt t="175519" x="4324350" y="3994150"/>
          <p14:tracePt t="175535" x="4324350" y="4000500"/>
          <p14:tracePt t="175543" x="4324350" y="4006850"/>
          <p14:tracePt t="175559" x="4330700" y="4013200"/>
          <p14:tracePt t="175572" x="4337050" y="4019550"/>
          <p14:tracePt t="175927" x="4343400" y="4019550"/>
          <p14:tracePt t="176023" x="4343400" y="4025900"/>
          <p14:tracePt t="176071" x="4349750" y="4025900"/>
          <p14:tracePt t="176095" x="4356100" y="4025900"/>
          <p14:tracePt t="176183" x="4362450" y="4025900"/>
          <p14:tracePt t="176255" x="4362450" y="4032250"/>
          <p14:tracePt t="177455" x="4368800" y="4032250"/>
          <p14:tracePt t="177695" x="4375150" y="4032250"/>
          <p14:tracePt t="178223" x="4381500" y="4032250"/>
          <p14:tracePt t="178247" x="4387850" y="4032250"/>
          <p14:tracePt t="178255" x="4394200" y="4032250"/>
          <p14:tracePt t="178263" x="4394200" y="4038600"/>
          <p14:tracePt t="178775" x="4394200" y="4032250"/>
          <p14:tracePt t="179039" x="4394200" y="4025900"/>
          <p14:tracePt t="179047" x="4394200" y="4019550"/>
          <p14:tracePt t="179079" x="4394200" y="4013200"/>
          <p14:tracePt t="179103" x="4394200" y="4006850"/>
          <p14:tracePt t="179118" x="4394200" y="4000500"/>
          <p14:tracePt t="179143" x="4394200" y="3994150"/>
          <p14:tracePt t="179175" x="4394200" y="3987800"/>
          <p14:tracePt t="179183" x="4387850" y="3987800"/>
          <p14:tracePt t="179214" x="4387850" y="3981450"/>
          <p14:tracePt t="179366" x="4381500" y="3981450"/>
          <p14:tracePt t="179375" x="4375150" y="3981450"/>
          <p14:tracePt t="179391" x="4375150" y="3987800"/>
          <p14:tracePt t="179399" x="4368800" y="3987800"/>
          <p14:tracePt t="179415" x="4368800" y="3994150"/>
          <p14:tracePt t="179423" x="4362450" y="4000500"/>
          <p14:tracePt t="179438" x="4362450" y="4013200"/>
          <p14:tracePt t="179471" x="4362450" y="4019550"/>
          <p14:tracePt t="179495" x="4362450" y="4025900"/>
          <p14:tracePt t="179519" x="4356100" y="4025900"/>
          <p14:tracePt t="179534" x="4349750" y="4025900"/>
          <p14:tracePt t="179543" x="4349750" y="4032250"/>
          <p14:tracePt t="179599" x="4349750" y="4038600"/>
          <p14:tracePt t="179807" x="4349750" y="4032250"/>
          <p14:tracePt t="179824" x="4356100" y="4032250"/>
          <p14:tracePt t="179847" x="4362450" y="4032250"/>
          <p14:tracePt t="179855" x="4362450" y="4025900"/>
          <p14:tracePt t="179863" x="4362450" y="4019550"/>
          <p14:tracePt t="180135" x="4362450" y="4025900"/>
          <p14:tracePt t="180167" x="4362450" y="4032250"/>
          <p14:tracePt t="180303" x="4362450" y="4025900"/>
          <p14:tracePt t="180311" x="4362450" y="4019550"/>
          <p14:tracePt t="180327" x="4362450" y="4013200"/>
          <p14:tracePt t="180471" x="4356100" y="4013200"/>
          <p14:tracePt t="180479" x="4349750" y="4013200"/>
          <p14:tracePt t="180551" x="4349750" y="4019550"/>
          <p14:tracePt t="180559" x="4349750" y="4025900"/>
          <p14:tracePt t="180583" x="4349750" y="4032250"/>
          <p14:tracePt t="180598" x="4356100" y="4032250"/>
          <p14:tracePt t="180606" x="4356100" y="4038600"/>
          <p14:tracePt t="180638" x="4356100" y="4044950"/>
          <p14:tracePt t="180646" x="4362450" y="4044950"/>
          <p14:tracePt t="180654" x="4368800" y="4044950"/>
          <p14:tracePt t="180671" x="4381500" y="4051300"/>
          <p14:tracePt t="180688" x="4394200" y="4051300"/>
          <p14:tracePt t="180704" x="4400550" y="4051300"/>
          <p14:tracePt t="180721" x="4406900" y="4057650"/>
          <p14:tracePt t="180738" x="4419600" y="4057650"/>
          <p14:tracePt t="180754" x="4432300" y="4057650"/>
          <p14:tracePt t="180771" x="4432300" y="4064000"/>
          <p14:tracePt t="180788" x="4445000" y="4064000"/>
          <p14:tracePt t="180804" x="4457700" y="4064000"/>
          <p14:tracePt t="180821" x="4464050" y="4064000"/>
          <p14:tracePt t="180838" x="4476750" y="4070350"/>
          <p14:tracePt t="180855" x="4489450" y="4070350"/>
          <p14:tracePt t="180871" x="4502150" y="4076700"/>
          <p14:tracePt t="180888" x="4508500" y="4083050"/>
          <p14:tracePt t="180904" x="4521200" y="4095750"/>
          <p14:tracePt t="180921" x="4533900" y="4108450"/>
          <p14:tracePt t="180938" x="4546600" y="4127500"/>
          <p14:tracePt t="180954" x="4552950" y="4140200"/>
          <p14:tracePt t="180971" x="4559300" y="4165600"/>
          <p14:tracePt t="180988" x="4565650" y="4171950"/>
          <p14:tracePt t="181004" x="4572000" y="4191000"/>
          <p14:tracePt t="181021" x="4572000" y="4203700"/>
          <p14:tracePt t="181038" x="4572000" y="4210050"/>
          <p14:tracePt t="181055" x="4578350" y="4210050"/>
          <p14:tracePt t="181071" x="4584700" y="4216400"/>
          <p14:tracePt t="181088" x="4584700" y="4222750"/>
          <p14:tracePt t="181104" x="4584700" y="4235450"/>
          <p14:tracePt t="181121" x="4584700" y="4241800"/>
          <p14:tracePt t="181137" x="4591050" y="4254500"/>
          <p14:tracePt t="181154" x="4591050" y="4260850"/>
          <p14:tracePt t="181171" x="4591050" y="4267200"/>
          <p14:tracePt t="181188" x="4591050" y="4279900"/>
          <p14:tracePt t="181255" x="4591050" y="4286250"/>
          <p14:tracePt t="181286" x="4591050" y="4292600"/>
          <p14:tracePt t="181303" x="4591050" y="4298950"/>
          <p14:tracePt t="181319" x="4591050" y="4305300"/>
          <p14:tracePt t="181326" x="4591050" y="4311650"/>
          <p14:tracePt t="181338" x="4591050" y="4318000"/>
          <p14:tracePt t="181354" x="4597400" y="4318000"/>
          <p14:tracePt t="181371" x="4597400" y="4330700"/>
          <p14:tracePt t="181388" x="4597400" y="4343400"/>
          <p14:tracePt t="181404" x="4603750" y="4349750"/>
          <p14:tracePt t="181421" x="4610100" y="4356100"/>
          <p14:tracePt t="181454" x="4610100" y="4362450"/>
          <p14:tracePt t="181471" x="4616450" y="4362450"/>
          <p14:tracePt t="181519" x="4616450" y="4368800"/>
          <p14:tracePt t="181831" x="4622800" y="4368800"/>
          <p14:tracePt t="181839" x="4622800" y="4375150"/>
          <p14:tracePt t="181863" x="4629150" y="4375150"/>
          <p14:tracePt t="181871" x="4635500" y="4375150"/>
          <p14:tracePt t="181887" x="4641850" y="4375150"/>
          <p14:tracePt t="182095" x="4635500" y="4375150"/>
          <p14:tracePt t="182111" x="4629150" y="4375150"/>
          <p14:tracePt t="182175" x="4622800" y="4375150"/>
          <p14:tracePt t="182183" x="4616450" y="4375150"/>
          <p14:tracePt t="182327" x="4610100" y="4375150"/>
          <p14:tracePt t="182439" x="4610100" y="4368800"/>
          <p14:tracePt t="182446" x="4610100" y="4362450"/>
          <p14:tracePt t="182463" x="4610100" y="4356100"/>
          <p14:tracePt t="182479" x="4610100" y="4349750"/>
          <p14:tracePt t="182487" x="4616450" y="4343400"/>
          <p14:tracePt t="182504" x="4622800" y="4324350"/>
          <p14:tracePt t="182521" x="4622800" y="4318000"/>
          <p14:tracePt t="182537" x="4622800" y="4305300"/>
          <p14:tracePt t="182554" x="4622800" y="4292600"/>
          <p14:tracePt t="182571" x="4622800" y="4286250"/>
          <p14:tracePt t="182671" x="4616450" y="4286250"/>
          <p14:tracePt t="182678" x="4610100" y="4286250"/>
          <p14:tracePt t="182727" x="4610100" y="4292600"/>
          <p14:tracePt t="182735" x="4603750" y="4292600"/>
          <p14:tracePt t="183039" x="4603750" y="4298950"/>
          <p14:tracePt t="183047" x="4597400" y="4298950"/>
          <p14:tracePt t="183351" x="4591050" y="4298950"/>
          <p14:tracePt t="183358" x="4591050" y="4305300"/>
          <p14:tracePt t="183371" x="4584700" y="4305300"/>
          <p14:tracePt t="183387" x="4572000" y="4311650"/>
          <p14:tracePt t="183404" x="4565650" y="4318000"/>
          <p14:tracePt t="183420" x="4559300" y="4324350"/>
          <p14:tracePt t="183519" x="4559300" y="4318000"/>
          <p14:tracePt t="183535" x="4559300" y="4311650"/>
          <p14:tracePt t="183543" x="4559300" y="4305300"/>
          <p14:tracePt t="183751" x="4559300" y="4298950"/>
          <p14:tracePt t="183766" x="4559300" y="4292600"/>
          <p14:tracePt t="183775" x="4565650" y="4286250"/>
          <p14:tracePt t="183787" x="4565650" y="4279900"/>
          <p14:tracePt t="183804" x="4584700" y="4267200"/>
          <p14:tracePt t="183821" x="4597400" y="4248150"/>
          <p14:tracePt t="183837" x="4597400" y="4235450"/>
          <p14:tracePt t="183886" x="4597400" y="4241800"/>
          <p14:tracePt t="183894" x="4597400" y="4248150"/>
          <p14:tracePt t="183904" x="4597400" y="4254500"/>
          <p14:tracePt t="183921" x="4597400" y="4260850"/>
          <p14:tracePt t="184014" x="4597400" y="4254500"/>
          <p14:tracePt t="184022" x="4597400" y="4248150"/>
          <p14:tracePt t="184030" x="4603750" y="4248150"/>
          <p14:tracePt t="184038" x="4603750" y="4241800"/>
          <p14:tracePt t="184054" x="4610100" y="4235450"/>
          <p14:tracePt t="184071" x="4610100" y="4229100"/>
          <p14:tracePt t="184126" x="4610100" y="4235450"/>
          <p14:tracePt t="184143" x="4610100" y="4241800"/>
          <p14:tracePt t="184151" x="4610100" y="4248150"/>
          <p14:tracePt t="184159" x="4603750" y="4248150"/>
          <p14:tracePt t="184171" x="4597400" y="4248150"/>
          <p14:tracePt t="184375" x="4597400" y="4254500"/>
          <p14:tracePt t="184383" x="4597400" y="4260850"/>
          <p14:tracePt t="184391" x="4591050" y="4260850"/>
          <p14:tracePt t="184406" x="4591050" y="4267200"/>
          <p14:tracePt t="184421" x="4584700" y="4273550"/>
          <p14:tracePt t="184437" x="4578350" y="4286250"/>
          <p14:tracePt t="184454" x="4578350" y="4298950"/>
          <p14:tracePt t="184511" x="4578350" y="4292600"/>
          <p14:tracePt t="184519" x="4578350" y="4286250"/>
          <p14:tracePt t="184526" x="4578350" y="4279900"/>
          <p14:tracePt t="184537" x="4578350" y="4273550"/>
          <p14:tracePt t="184554" x="4572000" y="4260850"/>
          <p14:tracePt t="184571" x="4572000" y="4241800"/>
          <p14:tracePt t="184587" x="4572000" y="4222750"/>
          <p14:tracePt t="184646" x="4565650" y="4222750"/>
          <p14:tracePt t="184655" x="4559300" y="4222750"/>
          <p14:tracePt t="184671" x="4552950" y="4222750"/>
          <p14:tracePt t="184775" x="4552950" y="4216400"/>
          <p14:tracePt t="184783" x="4552950" y="4210050"/>
          <p14:tracePt t="184799" x="4552950" y="4203700"/>
          <p14:tracePt t="184806" x="4552950" y="4197350"/>
          <p14:tracePt t="184879" x="4546600" y="4197350"/>
          <p14:tracePt t="184886" x="4540250" y="4197350"/>
          <p14:tracePt t="184895" x="4533900" y="4197350"/>
          <p14:tracePt t="184919" x="4533900" y="4203700"/>
          <p14:tracePt t="184926" x="4527550" y="4203700"/>
          <p14:tracePt t="185031" x="4527550" y="4197350"/>
          <p14:tracePt t="185086" x="4527550" y="4191000"/>
          <p14:tracePt t="185094" x="4527550" y="4184650"/>
          <p14:tracePt t="185119" x="4521200" y="4184650"/>
          <p14:tracePt t="185151" x="4514850" y="4184650"/>
          <p14:tracePt t="185159" x="4508500" y="4184650"/>
          <p14:tracePt t="185246" x="4508500" y="4178300"/>
          <p14:tracePt t="185255" x="4508500" y="4171950"/>
          <p14:tracePt t="185271" x="4508500" y="4165600"/>
          <p14:tracePt t="185279" x="4508500" y="4159250"/>
          <p14:tracePt t="185287" x="4508500" y="4146550"/>
          <p14:tracePt t="185304" x="4508500" y="4121150"/>
          <p14:tracePt t="185321" x="4508500" y="4102100"/>
          <p14:tracePt t="185337" x="4508500" y="4083050"/>
          <p14:tracePt t="185354" x="4508500" y="4076700"/>
          <p14:tracePt t="185391" x="4502150" y="4076700"/>
          <p14:tracePt t="185406" x="4495800" y="4076700"/>
          <p14:tracePt t="185414" x="4495800" y="4083050"/>
          <p14:tracePt t="185431" x="4489450" y="4089400"/>
          <p14:tracePt t="185439" x="4489450" y="4095750"/>
          <p14:tracePt t="185454" x="4483100" y="4095750"/>
          <p14:tracePt t="185639" x="4476750" y="4095750"/>
          <p14:tracePt t="185766" x="4476750" y="4089400"/>
          <p14:tracePt t="185791" x="4483100" y="4076700"/>
          <p14:tracePt t="185799" x="4483100" y="4070350"/>
          <p14:tracePt t="185806" x="4489450" y="4057650"/>
          <p14:tracePt t="185821" x="4489450" y="4051300"/>
          <p14:tracePt t="185837" x="4489450" y="4044950"/>
          <p14:tracePt t="185886" x="4476750" y="4044950"/>
          <p14:tracePt t="185895" x="4470400" y="4051300"/>
          <p14:tracePt t="185903" x="4457700" y="4064000"/>
          <p14:tracePt t="185921" x="4445000" y="4076700"/>
          <p14:tracePt t="185937" x="4438650" y="4083050"/>
          <p14:tracePt t="186015" x="4438650" y="4076700"/>
          <p14:tracePt t="186023" x="4438650" y="4070350"/>
          <p14:tracePt t="186031" x="4438650" y="4064000"/>
          <p14:tracePt t="186119" x="4432300" y="4064000"/>
          <p14:tracePt t="186126" x="4413250" y="4070350"/>
          <p14:tracePt t="186137" x="4400550" y="4076700"/>
          <p14:tracePt t="186154" x="4375150" y="4083050"/>
          <p14:tracePt t="186171" x="4368800" y="4095750"/>
          <p14:tracePt t="186231" x="4368800" y="4089400"/>
          <p14:tracePt t="186239" x="4368800" y="4083050"/>
          <p14:tracePt t="186255" x="4368800" y="4076700"/>
          <p14:tracePt t="186263" x="4375150" y="4076700"/>
          <p14:tracePt t="186271" x="4375150" y="4070350"/>
          <p14:tracePt t="186511" x="4375150" y="4064000"/>
          <p14:tracePt t="186518" x="4375150" y="4057650"/>
          <p14:tracePt t="186526" x="4375150" y="4051300"/>
          <p14:tracePt t="186537" x="4375150" y="4044950"/>
          <p14:tracePt t="186554" x="4375150" y="4032250"/>
          <p14:tracePt t="186570" x="4375150" y="4025900"/>
          <p14:tracePt t="186587" x="4375150" y="4006850"/>
          <p14:tracePt t="186604" x="4375150" y="3987800"/>
          <p14:tracePt t="186620" x="4375150" y="3981450"/>
          <p14:tracePt t="186637" x="4375150" y="3968750"/>
          <p14:tracePt t="186654" x="4375150" y="3949700"/>
          <p14:tracePt t="186687" x="4375150" y="3943350"/>
          <p14:tracePt t="186999" x="4381500" y="3943350"/>
          <p14:tracePt t="187006" x="4387850" y="3943350"/>
          <p14:tracePt t="187655" x="4387850" y="3949700"/>
          <p14:tracePt t="187663" x="4387850" y="3956050"/>
          <p14:tracePt t="188910" x="4387850" y="3949700"/>
          <p14:tracePt t="189407" x="4387850" y="3943350"/>
          <p14:tracePt t="189431" x="4387850" y="3937000"/>
          <p14:tracePt t="192359" x="4387850" y="3943350"/>
          <p14:tracePt t="192383" x="4387850" y="3949700"/>
          <p14:tracePt t="192399" x="4387850" y="3956050"/>
          <p14:tracePt t="192407" x="4387850" y="3962400"/>
          <p14:tracePt t="192420" x="4394200" y="3962400"/>
          <p14:tracePt t="192436" x="4400550" y="3968750"/>
          <p14:tracePt t="192453" x="4400550" y="3981450"/>
          <p14:tracePt t="194679" x="4406900" y="3981450"/>
          <p14:tracePt t="194711" x="4413250" y="3981450"/>
          <p14:tracePt t="194735" x="4419600" y="3981450"/>
          <p14:tracePt t="194759" x="4425950" y="3981450"/>
          <p14:tracePt t="194791" x="4432300" y="3981450"/>
          <p14:tracePt t="195183" x="4438650" y="3981450"/>
          <p14:tracePt t="195199" x="4445000" y="3981450"/>
          <p14:tracePt t="195319" x="4451350" y="3981450"/>
          <p14:tracePt t="195326" x="4457700" y="3981450"/>
          <p14:tracePt t="196695" x="4464050" y="3981450"/>
          <p14:tracePt t="197271" x="4470400" y="3981450"/>
          <p14:tracePt t="197383" x="4476750" y="3981450"/>
          <p14:tracePt t="198455" x="4476750" y="3987800"/>
          <p14:tracePt t="198464" x="4483100" y="3987800"/>
          <p14:tracePt t="199087" x="4489450" y="3987800"/>
          <p14:tracePt t="199111" x="4495800" y="3987800"/>
          <p14:tracePt t="199175" x="4502150" y="3987800"/>
          <p14:tracePt t="199415" x="4508500" y="3987800"/>
          <p14:tracePt t="199559" x="4514850" y="3987800"/>
          <p14:tracePt t="199591" x="4514850" y="3994150"/>
          <p14:tracePt t="199775" x="4521200" y="3994150"/>
          <p14:tracePt t="199783" x="4527550" y="3994150"/>
          <p14:tracePt t="199791" x="4533900" y="3994150"/>
          <p14:tracePt t="199807" x="4546600" y="4000500"/>
          <p14:tracePt t="199819" x="4552950" y="4000500"/>
          <p14:tracePt t="199835" x="4591050" y="4000500"/>
          <p14:tracePt t="199852" x="4635500" y="3994150"/>
          <p14:tracePt t="199855" x="4660900" y="3987800"/>
          <p14:tracePt t="199870" x="4705350" y="3981450"/>
          <p14:tracePt t="199885" x="4724400" y="3981450"/>
          <p14:tracePt t="199902" x="4768850" y="3975100"/>
          <p14:tracePt t="199919" x="4787900" y="3975100"/>
          <p14:tracePt t="199935" x="4800600" y="3975100"/>
          <p14:tracePt t="199952" x="4806950" y="3975100"/>
          <p14:tracePt t="200359" x="4806950" y="3981450"/>
          <p14:tracePt t="200366" x="4806950" y="3987800"/>
          <p14:tracePt t="200374" x="4806950" y="3994150"/>
          <p14:tracePt t="200385" x="4806950" y="4000500"/>
          <p14:tracePt t="200402" x="4806950" y="4006850"/>
          <p14:tracePt t="200418" x="4806950" y="4013200"/>
          <p14:tracePt t="200435" x="4806950" y="4019550"/>
          <p14:tracePt t="200452" x="4806950" y="4025900"/>
          <p14:tracePt t="200469" x="4806950" y="4038600"/>
          <p14:tracePt t="200485" x="4806950" y="4044950"/>
          <p14:tracePt t="200519" x="4806950" y="4051300"/>
          <p14:tracePt t="200535" x="4819650" y="4064000"/>
          <p14:tracePt t="200552" x="4826000" y="4070350"/>
          <p14:tracePt t="200568" x="4826000" y="4083050"/>
          <p14:tracePt t="200585" x="4832350" y="4089400"/>
          <p14:tracePt t="200602" x="4845050" y="4121150"/>
          <p14:tracePt t="200619" x="4902200" y="4191000"/>
          <p14:tracePt t="200635" x="5010150" y="4298950"/>
          <p14:tracePt t="200652" x="5162550" y="4445000"/>
          <p14:tracePt t="200668" x="5372100" y="4616450"/>
          <p14:tracePt t="200685" x="5537200" y="4806950"/>
          <p14:tracePt t="200702" x="5664200" y="5073650"/>
          <p14:tracePt t="200718" x="5689600" y="5156200"/>
          <p14:tracePt t="200735" x="5689600" y="5207000"/>
          <p14:tracePt t="200752" x="5689600" y="5238750"/>
          <p14:tracePt t="200768" x="5689600" y="5270500"/>
          <p14:tracePt t="200785" x="5676900" y="5308600"/>
          <p14:tracePt t="200802" x="5670550" y="5340350"/>
          <p14:tracePt t="200818" x="5657850" y="5372100"/>
          <p14:tracePt t="200835" x="5645150" y="5422900"/>
          <p14:tracePt t="200852" x="5638800" y="5473700"/>
          <p14:tracePt t="200854" x="5632450" y="5492750"/>
          <p14:tracePt t="200869" x="5626100" y="5524500"/>
          <p14:tracePt t="200886" x="5619750" y="5562600"/>
          <p14:tracePt t="200902" x="5613400" y="5600700"/>
          <p14:tracePt t="200918" x="5607050" y="5632450"/>
          <p14:tracePt t="200935" x="5600700" y="5657850"/>
          <p14:tracePt t="200952" x="5600700" y="5676900"/>
          <p14:tracePt t="200968" x="5600700" y="5702300"/>
          <p14:tracePt t="200985" x="5600700" y="5734050"/>
          <p14:tracePt t="201002" x="5600700" y="5765800"/>
          <p14:tracePt t="201018" x="5600700" y="5816600"/>
          <p14:tracePt t="201035" x="5600700" y="5854700"/>
          <p14:tracePt t="201052" x="5600700" y="5892800"/>
          <p14:tracePt t="201068" x="5600700" y="5918200"/>
          <p14:tracePt t="201085" x="5600700" y="5937250"/>
          <p14:tracePt t="201102" x="5600700" y="5956300"/>
          <p14:tracePt t="201118" x="5600700" y="5962650"/>
          <p14:tracePt t="201286" x="5600700" y="5956300"/>
          <p14:tracePt t="201294" x="5600700" y="5949950"/>
          <p14:tracePt t="201302" x="5600700" y="5943600"/>
          <p14:tracePt t="201318" x="5600700" y="5930900"/>
          <p14:tracePt t="201335" x="5600700" y="5924550"/>
          <p14:tracePt t="201352" x="5600700" y="5911850"/>
          <p14:tracePt t="201368" x="5600700" y="5899150"/>
          <p14:tracePt t="201385" x="5600700" y="5880100"/>
          <p14:tracePt t="201402" x="5600700" y="5861050"/>
          <p14:tracePt t="201418" x="5600700" y="5835650"/>
          <p14:tracePt t="201435" x="5588000" y="5803900"/>
          <p14:tracePt t="201452" x="5575300" y="5772150"/>
          <p14:tracePt t="201468" x="5568950" y="5759450"/>
          <p14:tracePt t="201486" x="5568950" y="5740400"/>
          <p14:tracePt t="201502" x="5556250" y="5721350"/>
          <p14:tracePt t="201518" x="5556250" y="5715000"/>
          <p14:tracePt t="201535" x="5556250" y="5708650"/>
          <p14:tracePt t="203439" x="5562600" y="570865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84213" y="188913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br>
              <a:rPr lang="cs-CZ" sz="3600" b="1" kern="0">
                <a:latin typeface="Arial" charset="0"/>
              </a:rPr>
            </a:br>
            <a:r>
              <a:rPr lang="cs-CZ" sz="3600" b="1" kern="0">
                <a:latin typeface="Arial" charset="0"/>
                <a:cs typeface="Times New Roman" pitchFamily="18" charset="0"/>
              </a:rPr>
              <a:t>T</a:t>
            </a:r>
            <a:r>
              <a:rPr lang="cs-CZ" sz="3600" b="1" kern="0">
                <a:latin typeface="Arial" charset="0"/>
              </a:rPr>
              <a:t>ří</a:t>
            </a:r>
            <a:r>
              <a:rPr lang="cs-CZ" sz="3600" b="1" kern="0">
                <a:latin typeface="Arial" charset="0"/>
                <a:cs typeface="Times New Roman" pitchFamily="18" charset="0"/>
              </a:rPr>
              <a:t>da Bacillariophyceae - rozsivky</a:t>
            </a:r>
            <a:endParaRPr lang="en-US" sz="3600" b="1" kern="0" dirty="0">
              <a:latin typeface="Arial" charset="0"/>
              <a:cs typeface="Times New Roman" pitchFamily="18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2971800" y="2209800"/>
            <a:ext cx="2768600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b="1">
                <a:latin typeface="Arial" charset="0"/>
                <a:sym typeface="Symbol" pitchFamily="18" charset="2"/>
              </a:rPr>
              <a:t></a:t>
            </a:r>
            <a:r>
              <a:rPr lang="cs-CZ" altLang="cs-CZ" sz="2400" b="1">
                <a:latin typeface="Arial" charset="0"/>
              </a:rPr>
              <a:t> valvální pohled</a:t>
            </a: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4191000" y="3357563"/>
            <a:ext cx="26177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b="1">
                <a:latin typeface="Arial" charset="0"/>
              </a:rPr>
              <a:t>pleurální pohled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b="1">
                <a:latin typeface="Arial" charset="0"/>
              </a:rPr>
              <a:t>             </a:t>
            </a:r>
            <a:r>
              <a:rPr lang="cs-CZ" altLang="cs-CZ" sz="2400" b="1">
                <a:latin typeface="Arial" charset="0"/>
                <a:sym typeface="Symbol" pitchFamily="18" charset="2"/>
              </a:rPr>
              <a:t></a:t>
            </a:r>
            <a:r>
              <a:rPr lang="cs-CZ" altLang="cs-CZ" sz="1800" b="1">
                <a:latin typeface="Arial" charset="0"/>
              </a:rPr>
              <a:t> </a:t>
            </a:r>
          </a:p>
        </p:txBody>
      </p:sp>
      <p:pic>
        <p:nvPicPr>
          <p:cNvPr id="1126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57400"/>
            <a:ext cx="2319338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3190" y="4437112"/>
            <a:ext cx="4453408" cy="1605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1" name="Rectangle 8"/>
          <p:cNvSpPr>
            <a:spLocks noChangeArrowheads="1"/>
          </p:cNvSpPr>
          <p:nvPr/>
        </p:nvSpPr>
        <p:spPr bwMode="auto">
          <a:xfrm>
            <a:off x="2057400" y="1600200"/>
            <a:ext cx="1911350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b="1" i="1">
                <a:latin typeface="Arial" charset="0"/>
                <a:sym typeface="Symbol" pitchFamily="18" charset="2"/>
              </a:rPr>
              <a:t>Diatoma</a:t>
            </a:r>
            <a:r>
              <a:rPr lang="cs-CZ" altLang="cs-CZ" sz="2400" b="1">
                <a:latin typeface="Arial" charset="0"/>
                <a:sym typeface="Symbol" pitchFamily="18" charset="2"/>
              </a:rPr>
              <a:t> sp.</a:t>
            </a:r>
            <a:endParaRPr lang="cs-CZ" altLang="cs-CZ" sz="2400" b="1">
              <a:latin typeface="Arial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32"/>
    </mc:Choice>
    <mc:Fallback xmlns="">
      <p:transition spd="slow" advTm="61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75" x="5568950" y="5708650"/>
          <p14:tracePt t="1330" x="5568950" y="5702300"/>
          <p14:tracePt t="1347" x="5568950" y="5695950"/>
          <p14:tracePt t="1355" x="5568950" y="5689600"/>
          <p14:tracePt t="1364" x="5568950" y="5683250"/>
          <p14:tracePt t="1379" x="5568950" y="5676900"/>
          <p14:tracePt t="1395" x="5568950" y="5670550"/>
          <p14:tracePt t="1412" x="5568950" y="5657850"/>
          <p14:tracePt t="1428" x="5568950" y="5645150"/>
          <p14:tracePt t="1446" x="5568950" y="5632450"/>
          <p14:tracePt t="1462" x="5568950" y="5588000"/>
          <p14:tracePt t="1479" x="5568950" y="5524500"/>
          <p14:tracePt t="1495" x="5562600" y="5403850"/>
          <p14:tracePt t="1512" x="5511800" y="5226050"/>
          <p14:tracePt t="1528" x="5416550" y="4972050"/>
          <p14:tracePt t="1545" x="5251450" y="4610100"/>
          <p14:tracePt t="1562" x="4978400" y="4108450"/>
          <p14:tracePt t="1579" x="4819650" y="3873500"/>
          <p14:tracePt t="1595" x="4679950" y="3695700"/>
          <p14:tracePt t="1612" x="4597400" y="3568700"/>
          <p14:tracePt t="1628" x="4552950" y="3511550"/>
          <p14:tracePt t="1645" x="4546600" y="3492500"/>
          <p14:tracePt t="1827" x="4540250" y="3492500"/>
          <p14:tracePt t="1875" x="4533900" y="3492500"/>
          <p14:tracePt t="1883" x="4514850" y="3479800"/>
          <p14:tracePt t="1891" x="4483100" y="3460750"/>
          <p14:tracePt t="1899" x="4438650" y="3422650"/>
          <p14:tracePt t="1911" x="4356100" y="3384550"/>
          <p14:tracePt t="1929" x="4171950" y="3289300"/>
          <p14:tracePt t="1945" x="3981450" y="3206750"/>
          <p14:tracePt t="1962" x="3778250" y="3111500"/>
          <p14:tracePt t="1978" x="3702050" y="3079750"/>
          <p14:tracePt t="1995" x="3663950" y="3073400"/>
          <p14:tracePt t="2012" x="3657600" y="3067050"/>
          <p14:tracePt t="2331" x="3657600" y="3073400"/>
          <p14:tracePt t="2347" x="3657600" y="3079750"/>
          <p14:tracePt t="2355" x="3657600" y="3086100"/>
          <p14:tracePt t="3035" x="3657600" y="3079750"/>
          <p14:tracePt t="3091" x="3657600" y="3073400"/>
          <p14:tracePt t="3627" x="3657600" y="3067050"/>
          <p14:tracePt t="3644" x="3657600" y="3060700"/>
          <p14:tracePt t="3667" x="3657600" y="3054350"/>
          <p14:tracePt t="3675" x="3657600" y="3048000"/>
          <p14:tracePt t="7283" x="3657600" y="3041650"/>
          <p14:tracePt t="9131" x="3663950" y="3041650"/>
          <p14:tracePt t="9139" x="3663950" y="3035300"/>
          <p14:tracePt t="9147" x="3670300" y="3035300"/>
          <p14:tracePt t="9161" x="3670300" y="3028950"/>
          <p14:tracePt t="9178" x="3676650" y="3009900"/>
          <p14:tracePt t="9194" x="3683000" y="3003550"/>
          <p14:tracePt t="10179" x="3683000" y="3009900"/>
          <p14:tracePt t="10187" x="3683000" y="3016250"/>
          <p14:tracePt t="10196" x="3676650" y="3028950"/>
          <p14:tracePt t="10210" x="3644900" y="3092450"/>
          <p14:tracePt t="10227" x="3562350" y="3206750"/>
          <p14:tracePt t="10244" x="3441700" y="3346450"/>
          <p14:tracePt t="10260" x="3327400" y="3486150"/>
          <p14:tracePt t="10278" x="3238500" y="3606800"/>
          <p14:tracePt t="10294" x="3187700" y="3683000"/>
          <p14:tracePt t="10310" x="3149600" y="3746500"/>
          <p14:tracePt t="10327" x="3117850" y="3797300"/>
          <p14:tracePt t="10344" x="3098800" y="3848100"/>
          <p14:tracePt t="10360" x="3086100" y="3898900"/>
          <p14:tracePt t="10378" x="3035300" y="4013200"/>
          <p14:tracePt t="10394" x="2965450" y="4127500"/>
          <p14:tracePt t="10410" x="2882900" y="4248150"/>
          <p14:tracePt t="10427" x="2806700" y="4337050"/>
          <p14:tracePt t="10444" x="2768600" y="4381500"/>
          <p14:tracePt t="10460" x="2762250" y="4400550"/>
          <p14:tracePt t="10477" x="2755900" y="4406900"/>
          <p14:tracePt t="10494" x="2749550" y="4419600"/>
          <p14:tracePt t="10510" x="2730500" y="4438650"/>
          <p14:tracePt t="10527" x="2686050" y="4476750"/>
          <p14:tracePt t="10544" x="2597150" y="4527550"/>
          <p14:tracePt t="10560" x="2482850" y="4584700"/>
          <p14:tracePt t="10578" x="2387600" y="4622800"/>
          <p14:tracePt t="10594" x="2298700" y="4648200"/>
          <p14:tracePt t="10610" x="2286000" y="4660900"/>
          <p14:tracePt t="10627" x="2286000" y="4667250"/>
          <p14:tracePt t="10644" x="2286000" y="4673600"/>
          <p14:tracePt t="10660" x="2279650" y="4679950"/>
          <p14:tracePt t="10677" x="2273300" y="4686300"/>
          <p14:tracePt t="10694" x="2254250" y="4699000"/>
          <p14:tracePt t="10710" x="2216150" y="4730750"/>
          <p14:tracePt t="10727" x="2178050" y="4756150"/>
          <p14:tracePt t="10744" x="2127250" y="4775200"/>
          <p14:tracePt t="10761" x="2108200" y="4781550"/>
          <p14:tracePt t="10778" x="2095500" y="4787900"/>
          <p14:tracePt t="10794" x="2089150" y="4800600"/>
          <p14:tracePt t="10810" x="2082800" y="4806950"/>
          <p14:tracePt t="10827" x="2070100" y="4813300"/>
          <p14:tracePt t="10844" x="2038350" y="4826000"/>
          <p14:tracePt t="10860" x="1993900" y="4832350"/>
          <p14:tracePt t="10878" x="1924050" y="4845050"/>
          <p14:tracePt t="10894" x="1854200" y="4857750"/>
          <p14:tracePt t="10910" x="1816100" y="4864100"/>
          <p14:tracePt t="10927" x="1797050" y="4864100"/>
          <p14:tracePt t="10944" x="1790700" y="4864100"/>
          <p14:tracePt t="11018" x="1784350" y="4864100"/>
          <p14:tracePt t="11026" x="1784350" y="4870450"/>
          <p14:tracePt t="11035" x="1778000" y="4870450"/>
          <p14:tracePt t="11043" x="1771650" y="4870450"/>
          <p14:tracePt t="11060" x="1765300" y="4870450"/>
          <p14:tracePt t="11077" x="1752600" y="4876800"/>
          <p14:tracePt t="11250" x="1752600" y="4870450"/>
          <p14:tracePt t="11258" x="1752600" y="4864100"/>
          <p14:tracePt t="11267" x="1758950" y="4864100"/>
          <p14:tracePt t="11277" x="1765300" y="4857750"/>
          <p14:tracePt t="11294" x="1765300" y="4851400"/>
          <p14:tracePt t="11310" x="1771650" y="4845050"/>
          <p14:tracePt t="11327" x="1790700" y="4838700"/>
          <p14:tracePt t="11344" x="1816100" y="4819650"/>
          <p14:tracePt t="11360" x="1841500" y="4781550"/>
          <p14:tracePt t="11377" x="1879600" y="4749800"/>
          <p14:tracePt t="11394" x="1917700" y="4692650"/>
          <p14:tracePt t="11410" x="1943100" y="4648200"/>
          <p14:tracePt t="11427" x="1962150" y="4616450"/>
          <p14:tracePt t="11444" x="1987550" y="4578350"/>
          <p14:tracePt t="11460" x="2006600" y="4546600"/>
          <p14:tracePt t="11477" x="2025650" y="4502150"/>
          <p14:tracePt t="11494" x="2070100" y="4432300"/>
          <p14:tracePt t="11510" x="2114550" y="4330700"/>
          <p14:tracePt t="11527" x="2165350" y="4241800"/>
          <p14:tracePt t="11544" x="2216150" y="4165600"/>
          <p14:tracePt t="11560" x="2247900" y="4114800"/>
          <p14:tracePt t="11577" x="2279650" y="4057650"/>
          <p14:tracePt t="11594" x="2311400" y="3987800"/>
          <p14:tracePt t="11610" x="2336800" y="3937000"/>
          <p14:tracePt t="11627" x="2368550" y="3854450"/>
          <p14:tracePt t="11644" x="2406650" y="3740150"/>
          <p14:tracePt t="11660" x="2438400" y="3644900"/>
          <p14:tracePt t="11677" x="2476500" y="3549650"/>
          <p14:tracePt t="11694" x="2508250" y="3460750"/>
          <p14:tracePt t="11710" x="2546350" y="3371850"/>
          <p14:tracePt t="11727" x="2571750" y="3302000"/>
          <p14:tracePt t="11744" x="2584450" y="3251200"/>
          <p14:tracePt t="11760" x="2597150" y="3213100"/>
          <p14:tracePt t="11777" x="2603500" y="3168650"/>
          <p14:tracePt t="11794" x="2609850" y="3098800"/>
          <p14:tracePt t="11810" x="2609850" y="3067050"/>
          <p14:tracePt t="11827" x="2609850" y="3041650"/>
          <p14:tracePt t="11844" x="2609850" y="3022600"/>
          <p14:tracePt t="11860" x="2609850" y="3016250"/>
          <p14:tracePt t="11877" x="2609850" y="3003550"/>
          <p14:tracePt t="11894" x="2609850" y="2978150"/>
          <p14:tracePt t="11910" x="2609850" y="2946400"/>
          <p14:tracePt t="11927" x="2609850" y="2921000"/>
          <p14:tracePt t="11944" x="2597150" y="2895600"/>
          <p14:tracePt t="11960" x="2584450" y="2882900"/>
          <p14:tracePt t="11977" x="2571750" y="2870200"/>
          <p14:tracePt t="11994" x="2546350" y="2863850"/>
          <p14:tracePt t="12010" x="2527300" y="2851150"/>
          <p14:tracePt t="12027" x="2501900" y="2838450"/>
          <p14:tracePt t="12044" x="2476500" y="2832100"/>
          <p14:tracePt t="12060" x="2438400" y="2832100"/>
          <p14:tracePt t="12077" x="2381250" y="2819400"/>
          <p14:tracePt t="12094" x="2324100" y="2800350"/>
          <p14:tracePt t="12110" x="2254250" y="2794000"/>
          <p14:tracePt t="12127" x="2190750" y="2787650"/>
          <p14:tracePt t="12143" x="2133600" y="2781300"/>
          <p14:tracePt t="12160" x="2089150" y="2781300"/>
          <p14:tracePt t="12177" x="2044700" y="2781300"/>
          <p14:tracePt t="12194" x="1968500" y="2781300"/>
          <p14:tracePt t="12210" x="1917700" y="2781300"/>
          <p14:tracePt t="12227" x="1866900" y="2800350"/>
          <p14:tracePt t="12244" x="1816100" y="2825750"/>
          <p14:tracePt t="12260" x="1758950" y="2844800"/>
          <p14:tracePt t="12277" x="1695450" y="2870200"/>
          <p14:tracePt t="12294" x="1657350" y="2876550"/>
          <p14:tracePt t="12310" x="1631950" y="2882900"/>
          <p14:tracePt t="12327" x="1619250" y="2882900"/>
          <p14:tracePt t="12344" x="1612900" y="2895600"/>
          <p14:tracePt t="12360" x="1593850" y="2908300"/>
          <p14:tracePt t="12377" x="1581150" y="2946400"/>
          <p14:tracePt t="12394" x="1568450" y="3016250"/>
          <p14:tracePt t="12410" x="1568450" y="3048000"/>
          <p14:tracePt t="12427" x="1568450" y="3060700"/>
          <p14:tracePt t="12444" x="1568450" y="3067050"/>
          <p14:tracePt t="12460" x="1568450" y="3079750"/>
          <p14:tracePt t="12477" x="1568450" y="3092450"/>
          <p14:tracePt t="12494" x="1562100" y="3098800"/>
          <p14:tracePt t="12510" x="1555750" y="3098800"/>
          <p14:tracePt t="12527" x="1549400" y="3105150"/>
          <p14:tracePt t="12544" x="1549400" y="3117850"/>
          <p14:tracePt t="12560" x="1543050" y="3117850"/>
          <p14:tracePt t="12643" x="1536700" y="3117850"/>
          <p14:tracePt t="12690" x="1530350" y="3117850"/>
          <p14:tracePt t="12730" x="1524000" y="3117850"/>
          <p14:tracePt t="12747" x="1517650" y="3117850"/>
          <p14:tracePt t="12755" x="1511300" y="3117850"/>
          <p14:tracePt t="12787" x="1504950" y="3117850"/>
          <p14:tracePt t="12795" x="1498600" y="3117850"/>
          <p14:tracePt t="12803" x="1498600" y="3111500"/>
          <p14:tracePt t="12819" x="1492250" y="3111500"/>
          <p14:tracePt t="12827" x="1485900" y="3111500"/>
          <p14:tracePt t="12844" x="1479550" y="3111500"/>
          <p14:tracePt t="12875" x="1473200" y="3111500"/>
          <p14:tracePt t="13130" x="1466850" y="3111500"/>
          <p14:tracePt t="13139" x="1460500" y="3111500"/>
          <p14:tracePt t="13147" x="1454150" y="3111500"/>
          <p14:tracePt t="13160" x="1447800" y="3111500"/>
          <p14:tracePt t="13177" x="1435100" y="3111500"/>
          <p14:tracePt t="13194" x="1422400" y="3111500"/>
          <p14:tracePt t="13210" x="1416050" y="3111500"/>
          <p14:tracePt t="13378" x="1409700" y="3111500"/>
          <p14:tracePt t="13387" x="1403350" y="3111500"/>
          <p14:tracePt t="13395" x="1397000" y="3111500"/>
          <p14:tracePt t="13418" x="1397000" y="3117850"/>
          <p14:tracePt t="13428" x="1390650" y="3117850"/>
          <p14:tracePt t="13444" x="1377950" y="3117850"/>
          <p14:tracePt t="13460" x="1377950" y="3124200"/>
          <p14:tracePt t="13555" x="1371600" y="3124200"/>
          <p14:tracePt t="13563" x="1365250" y="3130550"/>
          <p14:tracePt t="13578" x="1358900" y="3136900"/>
          <p14:tracePt t="13587" x="1352550" y="3136900"/>
          <p14:tracePt t="13595" x="1346200" y="3136900"/>
          <p14:tracePt t="13610" x="1333500" y="3143250"/>
          <p14:tracePt t="13627" x="1327150" y="3149600"/>
          <p14:tracePt t="13643" x="1320800" y="3155950"/>
          <p14:tracePt t="13660" x="1308100" y="3162300"/>
          <p14:tracePt t="13677" x="1295400" y="3168650"/>
          <p14:tracePt t="13694" x="1289050" y="3168650"/>
          <p14:tracePt t="13710" x="1289050" y="3175000"/>
          <p14:tracePt t="13727" x="1282700" y="3175000"/>
          <p14:tracePt t="13744" x="1270000" y="3181350"/>
          <p14:tracePt t="13760" x="1257300" y="3194050"/>
          <p14:tracePt t="13777" x="1231900" y="3206750"/>
          <p14:tracePt t="13794" x="1200150" y="3244850"/>
          <p14:tracePt t="13810" x="1181100" y="3263900"/>
          <p14:tracePt t="13827" x="1155700" y="3302000"/>
          <p14:tracePt t="13844" x="1123950" y="3346450"/>
          <p14:tracePt t="13860" x="1104900" y="3378200"/>
          <p14:tracePt t="13877" x="1098550" y="3429000"/>
          <p14:tracePt t="13894" x="1098550" y="3473450"/>
          <p14:tracePt t="13910" x="1098550" y="3530600"/>
          <p14:tracePt t="13927" x="1098550" y="3613150"/>
          <p14:tracePt t="13944" x="1098550" y="3689350"/>
          <p14:tracePt t="13960" x="1098550" y="3740150"/>
          <p14:tracePt t="13977" x="1098550" y="3784600"/>
          <p14:tracePt t="13994" x="1098550" y="3867150"/>
          <p14:tracePt t="14010" x="1098550" y="3905250"/>
          <p14:tracePt t="14027" x="1098550" y="3937000"/>
          <p14:tracePt t="14044" x="1098550" y="3968750"/>
          <p14:tracePt t="14060" x="1098550" y="3994150"/>
          <p14:tracePt t="14077" x="1098550" y="4032250"/>
          <p14:tracePt t="14094" x="1098550" y="4076700"/>
          <p14:tracePt t="14110" x="1098550" y="4114800"/>
          <p14:tracePt t="14127" x="1098550" y="4159250"/>
          <p14:tracePt t="14143" x="1098550" y="4197350"/>
          <p14:tracePt t="14160" x="1098550" y="4222750"/>
          <p14:tracePt t="14177" x="1098550" y="4248150"/>
          <p14:tracePt t="14194" x="1098550" y="4273550"/>
          <p14:tracePt t="14210" x="1098550" y="4292600"/>
          <p14:tracePt t="14227" x="1098550" y="4305300"/>
          <p14:tracePt t="14244" x="1098550" y="4330700"/>
          <p14:tracePt t="14260" x="1098550" y="4349750"/>
          <p14:tracePt t="14277" x="1098550" y="4400550"/>
          <p14:tracePt t="14294" x="1092200" y="4451350"/>
          <p14:tracePt t="14310" x="1073150" y="4508500"/>
          <p14:tracePt t="14327" x="1060450" y="4591050"/>
          <p14:tracePt t="14344" x="1041400" y="4673600"/>
          <p14:tracePt t="14360" x="1035050" y="4756150"/>
          <p14:tracePt t="14377" x="1016000" y="4838700"/>
          <p14:tracePt t="14394" x="990600" y="4972050"/>
          <p14:tracePt t="14410" x="990600" y="5067300"/>
          <p14:tracePt t="14427" x="990600" y="5130800"/>
          <p14:tracePt t="14443" x="990600" y="5181600"/>
          <p14:tracePt t="14460" x="990600" y="5200650"/>
          <p14:tracePt t="14493" x="996950" y="5200650"/>
          <p14:tracePt t="14510" x="1009650" y="5200650"/>
          <p14:tracePt t="14547" x="1016000" y="5200650"/>
          <p14:tracePt t="14560" x="1022350" y="5200650"/>
          <p14:tracePt t="14577" x="1035050" y="5200650"/>
          <p14:tracePt t="14593" x="1054100" y="5200650"/>
          <p14:tracePt t="14610" x="1111250" y="5181600"/>
          <p14:tracePt t="14627" x="1174750" y="5156200"/>
          <p14:tracePt t="14643" x="1250950" y="5124450"/>
          <p14:tracePt t="14660" x="1346200" y="5092700"/>
          <p14:tracePt t="14677" x="1435100" y="5054600"/>
          <p14:tracePt t="14693" x="1473200" y="5035550"/>
          <p14:tracePt t="14710" x="1511300" y="5022850"/>
          <p14:tracePt t="14727" x="1536700" y="5003800"/>
          <p14:tracePt t="14743" x="1562100" y="4984750"/>
          <p14:tracePt t="14760" x="1606550" y="4946650"/>
          <p14:tracePt t="14777" x="1670050" y="4908550"/>
          <p14:tracePt t="14793" x="1758950" y="4851400"/>
          <p14:tracePt t="14810" x="1911350" y="4768850"/>
          <p14:tracePt t="14827" x="1981200" y="4743450"/>
          <p14:tracePt t="14843" x="2000250" y="4718050"/>
          <p14:tracePt t="14860" x="2012950" y="4699000"/>
          <p14:tracePt t="14877" x="2038350" y="4673600"/>
          <p14:tracePt t="14893" x="2057400" y="4641850"/>
          <p14:tracePt t="14910" x="2082800" y="4597400"/>
          <p14:tracePt t="14927" x="2120900" y="4546600"/>
          <p14:tracePt t="14943" x="2146300" y="4495800"/>
          <p14:tracePt t="14960" x="2165350" y="4451350"/>
          <p14:tracePt t="14977" x="2178050" y="4406900"/>
          <p14:tracePt t="14993" x="2203450" y="4368800"/>
          <p14:tracePt t="15010" x="2254250" y="4292600"/>
          <p14:tracePt t="15027" x="2311400" y="4235450"/>
          <p14:tracePt t="15043" x="2374900" y="4146550"/>
          <p14:tracePt t="15060" x="2425700" y="4057650"/>
          <p14:tracePt t="15077" x="2482850" y="3956050"/>
          <p14:tracePt t="15093" x="2533650" y="3854450"/>
          <p14:tracePt t="15110" x="2578100" y="3759200"/>
          <p14:tracePt t="15127" x="2616200" y="3657600"/>
          <p14:tracePt t="15144" x="2647950" y="3575050"/>
          <p14:tracePt t="15160" x="2667000" y="3524250"/>
          <p14:tracePt t="15177" x="2673350" y="3479800"/>
          <p14:tracePt t="15193" x="2679700" y="3441700"/>
          <p14:tracePt t="15210" x="2698750" y="3384550"/>
          <p14:tracePt t="15227" x="2711450" y="3346450"/>
          <p14:tracePt t="15243" x="2730500" y="3295650"/>
          <p14:tracePt t="15260" x="2755900" y="3206750"/>
          <p14:tracePt t="15277" x="2768600" y="3136900"/>
          <p14:tracePt t="15293" x="2781300" y="3086100"/>
          <p14:tracePt t="15309" x="2787650" y="3054350"/>
          <p14:tracePt t="15327" x="2794000" y="3028950"/>
          <p14:tracePt t="15343" x="2806700" y="3003550"/>
          <p14:tracePt t="15360" x="2813050" y="2978150"/>
          <p14:tracePt t="15377" x="2813050" y="2959100"/>
          <p14:tracePt t="15393" x="2813050" y="2946400"/>
          <p14:tracePt t="15410" x="2813050" y="2921000"/>
          <p14:tracePt t="15427" x="2813050" y="2908300"/>
          <p14:tracePt t="15443" x="2813050" y="2895600"/>
          <p14:tracePt t="15460" x="2813050" y="2882900"/>
          <p14:tracePt t="15477" x="2813050" y="2863850"/>
          <p14:tracePt t="15510" x="2800350" y="2851150"/>
          <p14:tracePt t="15527" x="2787650" y="2838450"/>
          <p14:tracePt t="15543" x="2762250" y="2813050"/>
          <p14:tracePt t="15560" x="2736850" y="2787650"/>
          <p14:tracePt t="15577" x="2698750" y="2755900"/>
          <p14:tracePt t="15593" x="2673350" y="2730500"/>
          <p14:tracePt t="15610" x="2609850" y="2711450"/>
          <p14:tracePt t="15626" x="2552700" y="2705100"/>
          <p14:tracePt t="15643" x="2482850" y="2692400"/>
          <p14:tracePt t="15660" x="2425700" y="2692400"/>
          <p14:tracePt t="15677" x="2368550" y="2692400"/>
          <p14:tracePt t="15693" x="2324100" y="2692400"/>
          <p14:tracePt t="15709" x="2254250" y="2692400"/>
          <p14:tracePt t="15727" x="2197100" y="2692400"/>
          <p14:tracePt t="15743" x="2120900" y="2705100"/>
          <p14:tracePt t="15760" x="2063750" y="2711450"/>
          <p14:tracePt t="15777" x="2019300" y="2717800"/>
          <p14:tracePt t="15793" x="1993900" y="2724150"/>
          <p14:tracePt t="15810" x="1962150" y="2730500"/>
          <p14:tracePt t="15827" x="1936750" y="2743200"/>
          <p14:tracePt t="15843" x="1905000" y="2755900"/>
          <p14:tracePt t="15860" x="1854200" y="2781300"/>
          <p14:tracePt t="15876" x="1803400" y="2794000"/>
          <p14:tracePt t="15893" x="1739900" y="2825750"/>
          <p14:tracePt t="15909" x="1689100" y="2857500"/>
          <p14:tracePt t="15926" x="1638300" y="2882900"/>
          <p14:tracePt t="15943" x="1593850" y="2914650"/>
          <p14:tracePt t="15960" x="1549400" y="2946400"/>
          <p14:tracePt t="15976" x="1517650" y="2978150"/>
          <p14:tracePt t="15993" x="1492250" y="3022600"/>
          <p14:tracePt t="16010" x="1422400" y="3124200"/>
          <p14:tracePt t="16027" x="1358900" y="3219450"/>
          <p14:tracePt t="16043" x="1308100" y="3308350"/>
          <p14:tracePt t="16060" x="1263650" y="3384550"/>
          <p14:tracePt t="16076" x="1231900" y="3448050"/>
          <p14:tracePt t="16093" x="1212850" y="3505200"/>
          <p14:tracePt t="16109" x="1187450" y="3581400"/>
          <p14:tracePt t="16126" x="1168400" y="3683000"/>
          <p14:tracePt t="16144" x="1162050" y="3816350"/>
          <p14:tracePt t="16160" x="1162050" y="3956050"/>
          <p14:tracePt t="16176" x="1162050" y="4108450"/>
          <p14:tracePt t="16193" x="1149350" y="4241800"/>
          <p14:tracePt t="16210" x="1123950" y="4432300"/>
          <p14:tracePt t="16227" x="1111250" y="4552950"/>
          <p14:tracePt t="16243" x="1092200" y="4660900"/>
          <p14:tracePt t="16259" x="1079500" y="4768850"/>
          <p14:tracePt t="16276" x="1054100" y="4864100"/>
          <p14:tracePt t="16293" x="1035050" y="4959350"/>
          <p14:tracePt t="16309" x="1016000" y="5029200"/>
          <p14:tracePt t="16326" x="1003300" y="5099050"/>
          <p14:tracePt t="16343" x="996950" y="5168900"/>
          <p14:tracePt t="16360" x="984250" y="5219700"/>
          <p14:tracePt t="16376" x="977900" y="5251450"/>
          <p14:tracePt t="16393" x="977900" y="5270500"/>
          <p14:tracePt t="16410" x="977900" y="5289550"/>
          <p14:tracePt t="16426" x="977900" y="5314950"/>
          <p14:tracePt t="16443" x="977900" y="5340350"/>
          <p14:tracePt t="16460" x="965200" y="5384800"/>
          <p14:tracePt t="16476" x="958850" y="5429250"/>
          <p14:tracePt t="16493" x="952500" y="5473700"/>
          <p14:tracePt t="16509" x="952500" y="5499100"/>
          <p14:tracePt t="16526" x="952500" y="5505450"/>
          <p14:tracePt t="16578" x="958850" y="5505450"/>
          <p14:tracePt t="16587" x="965200" y="5505450"/>
          <p14:tracePt t="16610" x="971550" y="5505450"/>
          <p14:tracePt t="16618" x="977900" y="5505450"/>
          <p14:tracePt t="16634" x="984250" y="5505450"/>
          <p14:tracePt t="16666" x="990600" y="5505450"/>
          <p14:tracePt t="16674" x="990600" y="5499100"/>
          <p14:tracePt t="16682" x="996950" y="5499100"/>
          <p14:tracePt t="16693" x="996950" y="5492750"/>
          <p14:tracePt t="16710" x="996950" y="5486400"/>
          <p14:tracePt t="16727" x="996950" y="5480050"/>
          <p14:tracePt t="16743" x="1003300" y="5473700"/>
          <p14:tracePt t="16759" x="1009650" y="5473700"/>
          <p14:tracePt t="16793" x="1009650" y="5467350"/>
          <p14:tracePt t="16810" x="1016000" y="5454650"/>
          <p14:tracePt t="16826" x="1016000" y="5441950"/>
          <p14:tracePt t="16843" x="1022350" y="5435600"/>
          <p14:tracePt t="16860" x="1035050" y="5422900"/>
          <p14:tracePt t="16876" x="1041400" y="5403850"/>
          <p14:tracePt t="16893" x="1060450" y="5378450"/>
          <p14:tracePt t="16909" x="1066800" y="5359400"/>
          <p14:tracePt t="16926" x="1073150" y="5334000"/>
          <p14:tracePt t="16943" x="1085850" y="5302250"/>
          <p14:tracePt t="16959" x="1111250" y="5238750"/>
          <p14:tracePt t="16976" x="1136650" y="5168900"/>
          <p14:tracePt t="16993" x="1162050" y="5086350"/>
          <p14:tracePt t="17010" x="1212850" y="4933950"/>
          <p14:tracePt t="17026" x="1238250" y="4832350"/>
          <p14:tracePt t="17043" x="1250950" y="4775200"/>
          <p14:tracePt t="17059" x="1250950" y="4749800"/>
          <p14:tracePt t="17076" x="1250950" y="4737100"/>
          <p14:tracePt t="17093" x="1250950" y="4730750"/>
          <p14:tracePt t="17127" x="1238250" y="4730750"/>
          <p14:tracePt t="17143" x="1225550" y="4730750"/>
          <p14:tracePt t="17160" x="1219200" y="4730750"/>
          <p14:tracePt t="17298" x="1225550" y="4730750"/>
          <p14:tracePt t="17307" x="1231900" y="4730750"/>
          <p14:tracePt t="17314" x="1231900" y="4724400"/>
          <p14:tracePt t="17326" x="1238250" y="4724400"/>
          <p14:tracePt t="17343" x="1244600" y="4711700"/>
          <p14:tracePt t="17475" x="1238250" y="4711700"/>
          <p14:tracePt t="17570" x="1231900" y="4711700"/>
          <p14:tracePt t="17587" x="1231900" y="4718050"/>
          <p14:tracePt t="17595" x="1231900" y="4724400"/>
          <p14:tracePt t="17602" x="1231900" y="4730750"/>
          <p14:tracePt t="17611" x="1225550" y="4730750"/>
          <p14:tracePt t="17626" x="1225550" y="4743450"/>
          <p14:tracePt t="17643" x="1219200" y="4762500"/>
          <p14:tracePt t="17659" x="1212850" y="4787900"/>
          <p14:tracePt t="17677" x="1212850" y="4813300"/>
          <p14:tracePt t="17693" x="1212850" y="4819650"/>
          <p14:tracePt t="17709" x="1212850" y="4826000"/>
          <p14:tracePt t="17726" x="1219200" y="4826000"/>
          <p14:tracePt t="17743" x="1231900" y="4826000"/>
          <p14:tracePt t="17759" x="1244600" y="4826000"/>
          <p14:tracePt t="17776" x="1250950" y="4813300"/>
          <p14:tracePt t="17793" x="1276350" y="4787900"/>
          <p14:tracePt t="17810" x="1276350" y="4768850"/>
          <p14:tracePt t="18155" x="1276350" y="4762500"/>
          <p14:tracePt t="18170" x="1276350" y="4756150"/>
          <p14:tracePt t="18179" x="1276350" y="4749800"/>
          <p14:tracePt t="18195" x="1276350" y="4743450"/>
          <p14:tracePt t="18203" x="1276350" y="4737100"/>
          <p14:tracePt t="18211" x="1276350" y="4730750"/>
          <p14:tracePt t="18226" x="1282700" y="4724400"/>
          <p14:tracePt t="18243" x="1289050" y="4718050"/>
          <p14:tracePt t="18259" x="1295400" y="4705350"/>
          <p14:tracePt t="18276" x="1301750" y="4679950"/>
          <p14:tracePt t="18293" x="1314450" y="4635500"/>
          <p14:tracePt t="18310" x="1346200" y="4584700"/>
          <p14:tracePt t="18327" x="1390650" y="4483100"/>
          <p14:tracePt t="18343" x="1492250" y="4318000"/>
          <p14:tracePt t="18359" x="1606550" y="4146550"/>
          <p14:tracePt t="18376" x="1720850" y="4006850"/>
          <p14:tracePt t="18393" x="1803400" y="3873500"/>
          <p14:tracePt t="18410" x="1860550" y="3797300"/>
          <p14:tracePt t="18426" x="1911350" y="3702050"/>
          <p14:tracePt t="18443" x="1943100" y="3657600"/>
          <p14:tracePt t="18459" x="1962150" y="3625850"/>
          <p14:tracePt t="18476" x="1981200" y="3581400"/>
          <p14:tracePt t="18493" x="1993900" y="3549650"/>
          <p14:tracePt t="18509" x="2019300" y="3505200"/>
          <p14:tracePt t="18526" x="2044700" y="3460750"/>
          <p14:tracePt t="18543" x="2076450" y="3409950"/>
          <p14:tracePt t="18559" x="2108200" y="3352800"/>
          <p14:tracePt t="18576" x="2127250" y="3314700"/>
          <p14:tracePt t="18593" x="2139950" y="3289300"/>
          <p14:tracePt t="18609" x="2159000" y="3263900"/>
          <p14:tracePt t="18626" x="2190750" y="3213100"/>
          <p14:tracePt t="18643" x="2216150" y="3187700"/>
          <p14:tracePt t="18659" x="2228850" y="3162300"/>
          <p14:tracePt t="18676" x="2241550" y="3149600"/>
          <p14:tracePt t="18693" x="2247900" y="3136900"/>
          <p14:tracePt t="18709" x="2260600" y="3111500"/>
          <p14:tracePt t="18726" x="2286000" y="3067050"/>
          <p14:tracePt t="18743" x="2305050" y="3028950"/>
          <p14:tracePt t="18759" x="2317750" y="2997200"/>
          <p14:tracePt t="18776" x="2330450" y="2978150"/>
          <p14:tracePt t="18793" x="2330450" y="2965450"/>
          <p14:tracePt t="18809" x="2336800" y="2959100"/>
          <p14:tracePt t="18826" x="2343150" y="2959100"/>
          <p14:tracePt t="18964" x="2336800" y="2959100"/>
          <p14:tracePt t="18971" x="2330450" y="2965450"/>
          <p14:tracePt t="18978" x="2324100" y="2971800"/>
          <p14:tracePt t="18993" x="2317750" y="2984500"/>
          <p14:tracePt t="19010" x="2279650" y="3041650"/>
          <p14:tracePt t="19026" x="2216150" y="3149600"/>
          <p14:tracePt t="19043" x="2171700" y="3238500"/>
          <p14:tracePt t="19059" x="2114550" y="3327400"/>
          <p14:tracePt t="19076" x="2063750" y="3403600"/>
          <p14:tracePt t="19093" x="2019300" y="3479800"/>
          <p14:tracePt t="19109" x="1981200" y="3543300"/>
          <p14:tracePt t="19126" x="1949450" y="3594100"/>
          <p14:tracePt t="19143" x="1930400" y="3651250"/>
          <p14:tracePt t="19159" x="1917700" y="3689350"/>
          <p14:tracePt t="19176" x="1892300" y="3727450"/>
          <p14:tracePt t="19193" x="1873250" y="3765550"/>
          <p14:tracePt t="19210" x="1835150" y="3860800"/>
          <p14:tracePt t="19226" x="1803400" y="3924300"/>
          <p14:tracePt t="19243" x="1771650" y="3987800"/>
          <p14:tracePt t="19259" x="1727200" y="4064000"/>
          <p14:tracePt t="19276" x="1695450" y="4146550"/>
          <p14:tracePt t="19293" x="1644650" y="4222750"/>
          <p14:tracePt t="19309" x="1593850" y="4305300"/>
          <p14:tracePt t="19326" x="1543050" y="4381500"/>
          <p14:tracePt t="19343" x="1504950" y="4432300"/>
          <p14:tracePt t="19359" x="1479550" y="4470400"/>
          <p14:tracePt t="19376" x="1466850" y="4476750"/>
          <p14:tracePt t="19393" x="1466850" y="4483100"/>
          <p14:tracePt t="19409" x="1466850" y="4489450"/>
          <p14:tracePt t="19426" x="1454150" y="4495800"/>
          <p14:tracePt t="19443" x="1447800" y="4502150"/>
          <p14:tracePt t="19459" x="1441450" y="4514850"/>
          <p14:tracePt t="19476" x="1435100" y="4521200"/>
          <p14:tracePt t="19493" x="1428750" y="4540250"/>
          <p14:tracePt t="19509" x="1428750" y="4552950"/>
          <p14:tracePt t="19526" x="1403350" y="4578350"/>
          <p14:tracePt t="19543" x="1384300" y="4610100"/>
          <p14:tracePt t="19559" x="1371600" y="4648200"/>
          <p14:tracePt t="19576" x="1365250" y="4660900"/>
          <p14:tracePt t="19593" x="1358900" y="4679950"/>
          <p14:tracePt t="19609" x="1352550" y="4692650"/>
          <p14:tracePt t="19626" x="1346200" y="4692650"/>
          <p14:tracePt t="19675" x="1346200" y="4686300"/>
          <p14:tracePt t="19682" x="1352550" y="4679950"/>
          <p14:tracePt t="19693" x="1358900" y="4667250"/>
          <p14:tracePt t="19709" x="1371600" y="4641850"/>
          <p14:tracePt t="19726" x="1384300" y="4616450"/>
          <p14:tracePt t="19743" x="1397000" y="4610100"/>
          <p14:tracePt t="19759" x="1403350" y="4603750"/>
          <p14:tracePt t="19810" x="1403350" y="4597400"/>
          <p14:tracePt t="19818" x="1403350" y="4591050"/>
          <p14:tracePt t="19827" x="1409700" y="4591050"/>
          <p14:tracePt t="19843" x="1409700" y="4584700"/>
          <p14:tracePt t="19859" x="1416050" y="4578350"/>
          <p14:tracePt t="19978" x="1416050" y="4572000"/>
          <p14:tracePt t="19994" x="1416050" y="4565650"/>
          <p14:tracePt t="20003" x="1422400" y="4546600"/>
          <p14:tracePt t="20011" x="1428750" y="4527550"/>
          <p14:tracePt t="20026" x="1454150" y="4464050"/>
          <p14:tracePt t="20043" x="1473200" y="4419600"/>
          <p14:tracePt t="20059" x="1479550" y="4394200"/>
          <p14:tracePt t="20076" x="1485900" y="4387850"/>
          <p14:tracePt t="20093" x="1485900" y="4375150"/>
          <p14:tracePt t="20109" x="1492250" y="4368800"/>
          <p14:tracePt t="20126" x="1504950" y="4356100"/>
          <p14:tracePt t="20143" x="1517650" y="4318000"/>
          <p14:tracePt t="20159" x="1574800" y="4203700"/>
          <p14:tracePt t="20176" x="1670050" y="4032250"/>
          <p14:tracePt t="20193" x="1784350" y="3829050"/>
          <p14:tracePt t="20209" x="1898650" y="3619500"/>
          <p14:tracePt t="20226" x="2095500" y="3282950"/>
          <p14:tracePt t="20243" x="2209800" y="3098800"/>
          <p14:tracePt t="20259" x="2279650" y="2921000"/>
          <p14:tracePt t="20276" x="2349500" y="2749550"/>
          <p14:tracePt t="20293" x="2419350" y="2590800"/>
          <p14:tracePt t="20309" x="2489200" y="2451100"/>
          <p14:tracePt t="20326" x="2552700" y="2349500"/>
          <p14:tracePt t="20343" x="2609850" y="2273300"/>
          <p14:tracePt t="20359" x="2622550" y="2247900"/>
          <p14:tracePt t="20376" x="2628900" y="2241550"/>
          <p14:tracePt t="20427" x="2628900" y="2235200"/>
          <p14:tracePt t="20435" x="2635250" y="2228850"/>
          <p14:tracePt t="20443" x="2635250" y="2222500"/>
          <p14:tracePt t="20459" x="2647950" y="2203450"/>
          <p14:tracePt t="20476" x="2673350" y="2178050"/>
          <p14:tracePt t="20493" x="2698750" y="2152650"/>
          <p14:tracePt t="20509" x="2724150" y="2114550"/>
          <p14:tracePt t="20526" x="2774950" y="2070100"/>
          <p14:tracePt t="20543" x="2813050" y="2025650"/>
          <p14:tracePt t="20559" x="2832100" y="2006600"/>
          <p14:tracePt t="20576" x="2844800" y="2006600"/>
          <p14:tracePt t="20592" x="2851150" y="2006600"/>
          <p14:tracePt t="20609" x="2863850" y="2006600"/>
          <p14:tracePt t="20626" x="2876550" y="2006600"/>
          <p14:tracePt t="20643" x="2889250" y="2006600"/>
          <p14:tracePt t="20659" x="2927350" y="2006600"/>
          <p14:tracePt t="20676" x="2971800" y="2006600"/>
          <p14:tracePt t="20692" x="3003550" y="1993900"/>
          <p14:tracePt t="20709" x="3016250" y="1987550"/>
          <p14:tracePt t="20726" x="3028950" y="1987550"/>
          <p14:tracePt t="20743" x="3054350" y="1987550"/>
          <p14:tracePt t="20759" x="3067050" y="1987550"/>
          <p14:tracePt t="20776" x="3079750" y="1987550"/>
          <p14:tracePt t="20810" x="3086100" y="2012950"/>
          <p14:tracePt t="20826" x="3092450" y="2032000"/>
          <p14:tracePt t="20842" x="3092450" y="2038350"/>
          <p14:tracePt t="20859" x="3098800" y="2038350"/>
          <p14:tracePt t="21243" x="3098800" y="2032000"/>
          <p14:tracePt t="21250" x="3098800" y="2025650"/>
          <p14:tracePt t="21259" x="3105150" y="2025650"/>
          <p14:tracePt t="21699" x="3105150" y="2019300"/>
          <p14:tracePt t="21708" x="3105150" y="2012950"/>
          <p14:tracePt t="21715" x="3105150" y="2006600"/>
          <p14:tracePt t="21859" x="3098800" y="2006600"/>
          <p14:tracePt t="21867" x="3092450" y="2006600"/>
          <p14:tracePt t="22827" x="3092450" y="2000250"/>
          <p14:tracePt t="24091" x="3092450" y="1993900"/>
          <p14:tracePt t="24149" x="3092450" y="1987550"/>
          <p14:tracePt t="24243" x="3092450" y="1981200"/>
          <p14:tracePt t="24251" x="3092450" y="1974850"/>
          <p14:tracePt t="24331" x="3092450" y="1968500"/>
          <p14:tracePt t="24339" x="3098800" y="1968500"/>
          <p14:tracePt t="24347" x="3098800" y="1962150"/>
          <p14:tracePt t="24363" x="3105150" y="1962150"/>
          <p14:tracePt t="27228" x="3111500" y="1962150"/>
          <p14:tracePt t="27259" x="3117850" y="1962150"/>
          <p14:tracePt t="27291" x="3124200" y="1962150"/>
          <p14:tracePt t="27299" x="3130550" y="1962150"/>
          <p14:tracePt t="27308" x="3130550" y="1968500"/>
          <p14:tracePt t="27325" x="3136900" y="1981200"/>
          <p14:tracePt t="27342" x="3143250" y="1993900"/>
          <p14:tracePt t="27358" x="3149600" y="1993900"/>
          <p14:tracePt t="27375" x="3155950" y="2000250"/>
          <p14:tracePt t="27683" x="3155950" y="2006600"/>
          <p14:tracePt t="27691" x="3162300" y="2006600"/>
          <p14:tracePt t="27699" x="3162300" y="2012950"/>
          <p14:tracePt t="27708" x="3168650" y="2019300"/>
          <p14:tracePt t="27725" x="3181350" y="2032000"/>
          <p14:tracePt t="27742" x="3200400" y="2057400"/>
          <p14:tracePt t="27758" x="3238500" y="2089150"/>
          <p14:tracePt t="27775" x="3289300" y="2139950"/>
          <p14:tracePt t="27792" x="3384550" y="2235200"/>
          <p14:tracePt t="27808" x="3517900" y="2362200"/>
          <p14:tracePt t="27825" x="3670300" y="2495550"/>
          <p14:tracePt t="27842" x="3898900" y="2692400"/>
          <p14:tracePt t="27858" x="4025900" y="2819400"/>
          <p14:tracePt t="27875" x="4121150" y="2927350"/>
          <p14:tracePt t="27892" x="4191000" y="3009900"/>
          <p14:tracePt t="27909" x="4229100" y="3060700"/>
          <p14:tracePt t="27925" x="4260850" y="3111500"/>
          <p14:tracePt t="27942" x="4279900" y="3155950"/>
          <p14:tracePt t="27958" x="4298950" y="3213100"/>
          <p14:tracePt t="27975" x="4324350" y="3321050"/>
          <p14:tracePt t="27991" x="4356100" y="3467100"/>
          <p14:tracePt t="28008" x="4381500" y="3625850"/>
          <p14:tracePt t="28025" x="4400550" y="3790950"/>
          <p14:tracePt t="28042" x="4451350" y="3981450"/>
          <p14:tracePt t="28059" x="4470400" y="4013200"/>
          <p14:tracePt t="28075" x="4483100" y="4019550"/>
          <p14:tracePt t="28203" x="4483100" y="4025900"/>
          <p14:tracePt t="28218" x="4483100" y="4032250"/>
          <p14:tracePt t="28243" x="4483100" y="4038600"/>
          <p14:tracePt t="28259" x="4489450" y="4038600"/>
          <p14:tracePt t="28387" x="4495800" y="4038600"/>
          <p14:tracePt t="28427" x="4502150" y="4038600"/>
          <p14:tracePt t="28435" x="4502150" y="4032250"/>
          <p14:tracePt t="28443" x="4508500" y="4032250"/>
          <p14:tracePt t="28458" x="4508500" y="4019550"/>
          <p14:tracePt t="28475" x="4514850" y="4006850"/>
          <p14:tracePt t="28491" x="4521200" y="4000500"/>
          <p14:tracePt t="28508" x="4527550" y="3994150"/>
          <p14:tracePt t="28525" x="4533900" y="3975100"/>
          <p14:tracePt t="28542" x="4533900" y="3962400"/>
          <p14:tracePt t="28558" x="4540250" y="3956050"/>
          <p14:tracePt t="28575" x="4540250" y="3943350"/>
          <p14:tracePt t="28591" x="4540250" y="3937000"/>
          <p14:tracePt t="29219" x="4540250" y="3930650"/>
          <p14:tracePt t="29635" x="4540250" y="3937000"/>
          <p14:tracePt t="29643" x="4533900" y="3937000"/>
          <p14:tracePt t="29650" x="4533900" y="3943350"/>
          <p14:tracePt t="29667" x="4533900" y="3949700"/>
          <p14:tracePt t="29683" x="4527550" y="3956050"/>
          <p14:tracePt t="30083" x="4527550" y="3949700"/>
          <p14:tracePt t="30099" x="4527550" y="3943350"/>
          <p14:tracePt t="30115" x="4527550" y="3937000"/>
          <p14:tracePt t="30123" x="4552950" y="3937000"/>
          <p14:tracePt t="30130" x="4591050" y="3937000"/>
          <p14:tracePt t="30141" x="4679950" y="3937000"/>
          <p14:tracePt t="30158" x="5029200" y="3937000"/>
          <p14:tracePt t="30175" x="5803900" y="4019550"/>
          <p14:tracePt t="30192" x="6604000" y="4140200"/>
          <p14:tracePt t="30209" x="7080250" y="4229100"/>
          <p14:tracePt t="30225" x="7258050" y="4260850"/>
          <p14:tracePt t="30241" x="7302500" y="4267200"/>
          <p14:tracePt t="30283" x="7308850" y="4267200"/>
          <p14:tracePt t="30291" x="7308850" y="4273550"/>
          <p14:tracePt t="30308" x="7321550" y="4286250"/>
          <p14:tracePt t="30325" x="7327900" y="4311650"/>
          <p14:tracePt t="30341" x="7334250" y="4337050"/>
          <p14:tracePt t="30358" x="7340600" y="4368800"/>
          <p14:tracePt t="30375" x="7353300" y="4413250"/>
          <p14:tracePt t="30391" x="7366000" y="4445000"/>
          <p14:tracePt t="30408" x="7385050" y="4495800"/>
          <p14:tracePt t="30425" x="7416800" y="4540250"/>
          <p14:tracePt t="30441" x="7435850" y="4559300"/>
          <p14:tracePt t="30458" x="7442200" y="4578350"/>
          <p14:tracePt t="30475" x="7442200" y="4591050"/>
          <p14:tracePt t="30491" x="7442200" y="4597400"/>
          <p14:tracePt t="30508" x="7442200" y="4610100"/>
          <p14:tracePt t="30525" x="7442200" y="4616450"/>
          <p14:tracePt t="30541" x="7435850" y="4629150"/>
          <p14:tracePt t="30558" x="7416800" y="4654550"/>
          <p14:tracePt t="30575" x="7404100" y="4673600"/>
          <p14:tracePt t="30591" x="7404100" y="4686300"/>
          <p14:tracePt t="30608" x="7404100" y="4692650"/>
          <p14:tracePt t="30836" x="7397750" y="4692650"/>
          <p14:tracePt t="30851" x="7391400" y="4692650"/>
          <p14:tracePt t="30859" x="7385050" y="4692650"/>
          <p14:tracePt t="30868" x="7378700" y="4692650"/>
          <p14:tracePt t="30876" x="7372350" y="4692650"/>
          <p14:tracePt t="30891" x="7359650" y="4692650"/>
          <p14:tracePt t="30908" x="7353300" y="4699000"/>
          <p14:tracePt t="30925" x="7340600" y="4705350"/>
          <p14:tracePt t="30941" x="7327900" y="4711700"/>
          <p14:tracePt t="30958" x="7321550" y="4718050"/>
          <p14:tracePt t="30974" x="7315200" y="4724400"/>
          <p14:tracePt t="30991" x="7308850" y="4724400"/>
          <p14:tracePt t="31242" x="7302500" y="4724400"/>
          <p14:tracePt t="31250" x="7302500" y="4730750"/>
          <p14:tracePt t="31259" x="7296150" y="4730750"/>
          <p14:tracePt t="31275" x="7270750" y="4743450"/>
          <p14:tracePt t="31291" x="7213600" y="4762500"/>
          <p14:tracePt t="31308" x="7131050" y="4775200"/>
          <p14:tracePt t="31325" x="7048500" y="4794250"/>
          <p14:tracePt t="31341" x="6972300" y="4819650"/>
          <p14:tracePt t="31358" x="6921500" y="4838700"/>
          <p14:tracePt t="31374" x="6896100" y="4845050"/>
          <p14:tracePt t="31391" x="6889750" y="4851400"/>
          <p14:tracePt t="31408" x="6883400" y="4857750"/>
          <p14:tracePt t="31424" x="6877050" y="4864100"/>
          <p14:tracePt t="31441" x="6864350" y="4864100"/>
          <p14:tracePt t="31458" x="6826250" y="4876800"/>
          <p14:tracePt t="31475" x="6788150" y="4889500"/>
          <p14:tracePt t="31491" x="6743700" y="4895850"/>
          <p14:tracePt t="31508" x="6718300" y="4895850"/>
          <p14:tracePt t="31524" x="6711950" y="4902200"/>
          <p14:tracePt t="31558" x="6711950" y="4889500"/>
          <p14:tracePt t="31591" x="6711950" y="4876800"/>
          <p14:tracePt t="31609" x="6705600" y="4870450"/>
          <p14:tracePt t="31625" x="6705600" y="4864100"/>
          <p14:tracePt t="31658" x="6692900" y="4851400"/>
          <p14:tracePt t="31675" x="6680200" y="4838700"/>
          <p14:tracePt t="31691" x="6680200" y="4826000"/>
          <p14:tracePt t="31708" x="6680200" y="4813300"/>
          <p14:tracePt t="31724" x="6680200" y="4806950"/>
          <p14:tracePt t="31741" x="6692900" y="4794250"/>
          <p14:tracePt t="31758" x="6699250" y="4775200"/>
          <p14:tracePt t="31774" x="6699250" y="4768850"/>
          <p14:tracePt t="31791" x="6699250" y="4756150"/>
          <p14:tracePt t="31875" x="6699250" y="4749800"/>
          <p14:tracePt t="31883" x="6699250" y="4743450"/>
          <p14:tracePt t="31891" x="6699250" y="4737100"/>
          <p14:tracePt t="31908" x="6699250" y="4730750"/>
          <p14:tracePt t="31924" x="6699250" y="4718050"/>
          <p14:tracePt t="31941" x="6699250" y="4705350"/>
          <p14:tracePt t="31958" x="6699250" y="4699000"/>
          <p14:tracePt t="31974" x="6699250" y="4686300"/>
          <p14:tracePt t="31991" x="6692900" y="4686300"/>
          <p14:tracePt t="32008" x="6673850" y="4686300"/>
          <p14:tracePt t="32024" x="6629400" y="4686300"/>
          <p14:tracePt t="32041" x="6572250" y="4686300"/>
          <p14:tracePt t="32058" x="6515100" y="4686300"/>
          <p14:tracePt t="32074" x="6508750" y="4686300"/>
          <p14:tracePt t="32108" x="6496050" y="4686300"/>
          <p14:tracePt t="32147" x="6496050" y="4692650"/>
          <p14:tracePt t="32158" x="6489700" y="4692650"/>
          <p14:tracePt t="32174" x="6477000" y="4692650"/>
          <p14:tracePt t="32209" x="6470650" y="4692650"/>
          <p14:tracePt t="32224" x="6457950" y="4692650"/>
          <p14:tracePt t="32241" x="6445250" y="4692650"/>
          <p14:tracePt t="32258" x="6438900" y="4699000"/>
          <p14:tracePt t="32274" x="6432550" y="4705350"/>
          <p14:tracePt t="32291" x="6432550" y="4711700"/>
          <p14:tracePt t="32324" x="6445250" y="4711700"/>
          <p14:tracePt t="32341" x="6464300" y="4711700"/>
          <p14:tracePt t="32386" x="6464300" y="4718050"/>
          <p14:tracePt t="32410" x="6464300" y="4724400"/>
          <p14:tracePt t="32418" x="6470650" y="4724400"/>
          <p14:tracePt t="32435" x="6470650" y="4730750"/>
          <p14:tracePt t="32450" x="6470650" y="4737100"/>
          <p14:tracePt t="32467" x="6470650" y="4743450"/>
          <p14:tracePt t="32475" x="6470650" y="4749800"/>
          <p14:tracePt t="32491" x="6470650" y="4762500"/>
          <p14:tracePt t="32508" x="6477000" y="4775200"/>
          <p14:tracePt t="32524" x="6483350" y="4787900"/>
          <p14:tracePt t="32541" x="6496050" y="4806950"/>
          <p14:tracePt t="32558" x="6508750" y="4832350"/>
          <p14:tracePt t="32574" x="6521450" y="4845050"/>
          <p14:tracePt t="32591" x="6521450" y="4857750"/>
          <p14:tracePt t="32608" x="6521450" y="4870450"/>
          <p14:tracePt t="32624" x="6527800" y="4895850"/>
          <p14:tracePt t="32641" x="6540500" y="4927600"/>
          <p14:tracePt t="32658" x="6572250" y="4984750"/>
          <p14:tracePt t="32674" x="6597650" y="5022850"/>
          <p14:tracePt t="32691" x="6610350" y="5035550"/>
          <p14:tracePt t="32708" x="6616700" y="5054600"/>
          <p14:tracePt t="32724" x="6623050" y="5067300"/>
          <p14:tracePt t="32741" x="6629400" y="5073650"/>
          <p14:tracePt t="32758" x="6635750" y="5080000"/>
          <p14:tracePt t="32774" x="6648450" y="5105400"/>
          <p14:tracePt t="32791" x="6654800" y="5124450"/>
          <p14:tracePt t="32808" x="6661150" y="5156200"/>
          <p14:tracePt t="32824" x="6673850" y="5200650"/>
          <p14:tracePt t="32841" x="6673850" y="5238750"/>
          <p14:tracePt t="32858" x="6673850" y="5276850"/>
          <p14:tracePt t="32874" x="6673850" y="5295900"/>
          <p14:tracePt t="32891" x="6673850" y="5308600"/>
          <p14:tracePt t="32908" x="6673850" y="5334000"/>
          <p14:tracePt t="32924" x="6673850" y="5353050"/>
          <p14:tracePt t="32941" x="6673850" y="5378450"/>
          <p14:tracePt t="32958" x="6673850" y="5397500"/>
          <p14:tracePt t="32974" x="6673850" y="5422900"/>
          <p14:tracePt t="32991" x="6673850" y="5454650"/>
          <p14:tracePt t="33008" x="6673850" y="5480050"/>
          <p14:tracePt t="33024" x="6673850" y="5505450"/>
          <p14:tracePt t="33041" x="6673850" y="5524500"/>
          <p14:tracePt t="33058" x="6673850" y="5549900"/>
          <p14:tracePt t="33074" x="6673850" y="5562600"/>
          <p14:tracePt t="33195" x="6680200" y="5562600"/>
          <p14:tracePt t="33203" x="6686550" y="5562600"/>
          <p14:tracePt t="33210" x="6699250" y="5556250"/>
          <p14:tracePt t="33224" x="6705600" y="5556250"/>
          <p14:tracePt t="33241" x="6711950" y="5549900"/>
          <p14:tracePt t="33258" x="6743700" y="5549900"/>
          <p14:tracePt t="33274" x="6769100" y="5537200"/>
          <p14:tracePt t="33291" x="6819900" y="5518150"/>
          <p14:tracePt t="33308" x="6858000" y="5499100"/>
          <p14:tracePt t="33324" x="6877050" y="5492750"/>
          <p14:tracePt t="33341" x="6896100" y="5480050"/>
          <p14:tracePt t="33358" x="6921500" y="5467350"/>
          <p14:tracePt t="33374" x="6940550" y="5454650"/>
          <p14:tracePt t="33391" x="6959600" y="5441950"/>
          <p14:tracePt t="33408" x="6985000" y="5435600"/>
          <p14:tracePt t="33424" x="6985000" y="5422900"/>
          <p14:tracePt t="33441" x="6991350" y="5410200"/>
          <p14:tracePt t="33458" x="6997700" y="5397500"/>
          <p14:tracePt t="33474" x="7004050" y="5397500"/>
          <p14:tracePt t="33491" x="7004050" y="5384800"/>
          <p14:tracePt t="33508" x="7016750" y="5378450"/>
          <p14:tracePt t="33555" x="7016750" y="5372100"/>
          <p14:tracePt t="33563" x="7016750" y="5365750"/>
          <p14:tracePt t="33574" x="7016750" y="5359400"/>
          <p14:tracePt t="33595" x="7010400" y="5359400"/>
          <p14:tracePt t="33607" x="7004050" y="5359400"/>
          <p14:tracePt t="33624" x="6978650" y="5346700"/>
          <p14:tracePt t="33641" x="6953250" y="5334000"/>
          <p14:tracePt t="33658" x="6921500" y="5321300"/>
          <p14:tracePt t="33674" x="6915150" y="5308600"/>
          <p14:tracePt t="33691" x="6896100" y="5289550"/>
          <p14:tracePt t="33708" x="6889750" y="5270500"/>
          <p14:tracePt t="33725" x="6877050" y="5245100"/>
          <p14:tracePt t="33741" x="6870700" y="5213350"/>
          <p14:tracePt t="33758" x="6864350" y="5187950"/>
          <p14:tracePt t="33774" x="6851650" y="5156200"/>
          <p14:tracePt t="33791" x="6826250" y="5111750"/>
          <p14:tracePt t="33808" x="6813550" y="5080000"/>
          <p14:tracePt t="33824" x="6794500" y="5035550"/>
          <p14:tracePt t="33841" x="6781800" y="5003800"/>
          <p14:tracePt t="33859" x="6769100" y="4965700"/>
          <p14:tracePt t="33874" x="6769100" y="4946650"/>
          <p14:tracePt t="33891" x="6769100" y="4933950"/>
          <p14:tracePt t="33908" x="6769100" y="4927600"/>
          <p14:tracePt t="33924" x="6769100" y="4914900"/>
          <p14:tracePt t="33941" x="6769100" y="4902200"/>
          <p14:tracePt t="33958" x="6769100" y="4895850"/>
          <p14:tracePt t="33974" x="6769100" y="4883150"/>
          <p14:tracePt t="33991" x="6769100" y="4864100"/>
          <p14:tracePt t="34008" x="6769100" y="4832350"/>
          <p14:tracePt t="34024" x="6762750" y="4800600"/>
          <p14:tracePt t="34041" x="6756400" y="4756150"/>
          <p14:tracePt t="34058" x="6743700" y="4705350"/>
          <p14:tracePt t="34074" x="6743700" y="4673600"/>
          <p14:tracePt t="34091" x="6743700" y="4648200"/>
          <p14:tracePt t="34107" x="6743700" y="4622800"/>
          <p14:tracePt t="34124" x="6743700" y="4603750"/>
          <p14:tracePt t="34141" x="6743700" y="4597400"/>
          <p14:tracePt t="34158" x="6743700" y="4591050"/>
          <p14:tracePt t="34250" x="6737350" y="4591050"/>
          <p14:tracePt t="34259" x="6731000" y="4591050"/>
          <p14:tracePt t="34267" x="6724650" y="4591050"/>
          <p14:tracePt t="34290" x="6718300" y="4591050"/>
          <p14:tracePt t="34299" x="6711950" y="4591050"/>
          <p14:tracePt t="34315" x="6705600" y="4591050"/>
          <p14:tracePt t="34330" x="6699250" y="4591050"/>
          <p14:tracePt t="34341" x="6692900" y="4597400"/>
          <p14:tracePt t="34358" x="6680200" y="4597400"/>
          <p14:tracePt t="34374" x="6654800" y="4597400"/>
          <p14:tracePt t="34391" x="6642100" y="4597400"/>
          <p14:tracePt t="34408" x="6623050" y="4597400"/>
          <p14:tracePt t="34424" x="6604000" y="4597400"/>
          <p14:tracePt t="34441" x="6584950" y="4597400"/>
          <p14:tracePt t="34458" x="6540500" y="4597400"/>
          <p14:tracePt t="34474" x="6521450" y="4597400"/>
          <p14:tracePt t="34491" x="6515100" y="4597400"/>
          <p14:tracePt t="34538" x="6508750" y="4597400"/>
          <p14:tracePt t="34547" x="6502400" y="4597400"/>
          <p14:tracePt t="34558" x="6496050" y="4597400"/>
          <p14:tracePt t="35635" x="6496050" y="4603750"/>
          <p14:tracePt t="35676" x="6496050" y="4610100"/>
          <p14:tracePt t="35683" x="6496050" y="4616450"/>
          <p14:tracePt t="35698" x="6496050" y="4622800"/>
          <p14:tracePt t="35722" x="6496050" y="4629150"/>
          <p14:tracePt t="35763" x="6496050" y="4635500"/>
          <p14:tracePt t="35770" x="6496050" y="4641850"/>
          <p14:tracePt t="35787" x="6496050" y="4648200"/>
          <p14:tracePt t="35795" x="6489700" y="4648200"/>
          <p14:tracePt t="35807" x="6489700" y="4654550"/>
          <p14:tracePt t="35824" x="6489700" y="4660900"/>
          <p14:tracePt t="35841" x="6489700" y="4673600"/>
          <p14:tracePt t="35857" x="6489700" y="4686300"/>
          <p14:tracePt t="35874" x="6489700" y="4699000"/>
          <p14:tracePt t="35890" x="6489700" y="4711700"/>
          <p14:tracePt t="35907" x="6489700" y="4724400"/>
          <p14:tracePt t="35924" x="6489700" y="4737100"/>
          <p14:tracePt t="35957" x="6489700" y="4749800"/>
          <p14:tracePt t="35974" x="6489700" y="4762500"/>
          <p14:tracePt t="35990" x="6489700" y="4775200"/>
          <p14:tracePt t="36007" x="6489700" y="4781550"/>
          <p14:tracePt t="36024" x="6489700" y="4794250"/>
          <p14:tracePt t="36040" x="6489700" y="4806950"/>
          <p14:tracePt t="36057" x="6489700" y="4813300"/>
          <p14:tracePt t="36074" x="6489700" y="4832350"/>
          <p14:tracePt t="36091" x="6489700" y="4845050"/>
          <p14:tracePt t="36107" x="6489700" y="4851400"/>
          <p14:tracePt t="36124" x="6496050" y="4864100"/>
          <p14:tracePt t="36141" x="6502400" y="4876800"/>
          <p14:tracePt t="36157" x="6508750" y="4883150"/>
          <p14:tracePt t="36174" x="6508750" y="4889500"/>
          <p14:tracePt t="36190" x="6515100" y="4902200"/>
          <p14:tracePt t="36208" x="6521450" y="4914900"/>
          <p14:tracePt t="36224" x="6527800" y="4933950"/>
          <p14:tracePt t="36241" x="6546850" y="4959350"/>
          <p14:tracePt t="36257" x="6546850" y="4972050"/>
          <p14:tracePt t="36274" x="6546850" y="4991100"/>
          <p14:tracePt t="36290" x="6559550" y="5003800"/>
          <p14:tracePt t="36307" x="6565900" y="5010150"/>
          <p14:tracePt t="36324" x="6565900" y="5022850"/>
          <p14:tracePt t="36341" x="6572250" y="5035550"/>
          <p14:tracePt t="36357" x="6584950" y="5054600"/>
          <p14:tracePt t="36375" x="6597650" y="5073650"/>
          <p14:tracePt t="36391" x="6610350" y="5105400"/>
          <p14:tracePt t="36407" x="6616700" y="5137150"/>
          <p14:tracePt t="36424" x="6623050" y="5168900"/>
          <p14:tracePt t="36441" x="6629400" y="5194300"/>
          <p14:tracePt t="36457" x="6629400" y="5219700"/>
          <p14:tracePt t="36475" x="6635750" y="5257800"/>
          <p14:tracePt t="36491" x="6635750" y="5276850"/>
          <p14:tracePt t="36508" x="6642100" y="5289550"/>
          <p14:tracePt t="36524" x="6648450" y="5308600"/>
          <p14:tracePt t="36541" x="6648450" y="5321300"/>
          <p14:tracePt t="36557" x="6648450" y="5327650"/>
          <p14:tracePt t="36590" x="6648450" y="5340350"/>
          <p14:tracePt t="36607" x="6648450" y="5353050"/>
          <p14:tracePt t="36624" x="6648450" y="5365750"/>
          <p14:tracePt t="36640" x="6648450" y="5372100"/>
          <p14:tracePt t="36657" x="6648450" y="5391150"/>
          <p14:tracePt t="36674" x="6648450" y="5403850"/>
          <p14:tracePt t="36690" x="6648450" y="5416550"/>
          <p14:tracePt t="36707" x="6648450" y="5422900"/>
          <p14:tracePt t="36835" x="6648450" y="5429250"/>
          <p14:tracePt t="36875" x="6648450" y="5435600"/>
          <p14:tracePt t="36979" x="6654800" y="5435600"/>
          <p14:tracePt t="36987" x="6654800" y="5441950"/>
          <p14:tracePt t="37011" x="6661150" y="5448300"/>
          <p14:tracePt t="37027" x="6667500" y="5454650"/>
          <p14:tracePt t="37043" x="6673850" y="5454650"/>
          <p14:tracePt t="37050" x="6673850" y="5461000"/>
          <p14:tracePt t="37059" x="6680200" y="5461000"/>
          <p14:tracePt t="37074" x="6686550" y="5467350"/>
          <p14:tracePt t="37123" x="6692900" y="5473700"/>
          <p14:tracePt t="37131" x="6692900" y="5480050"/>
          <p14:tracePt t="37187" x="6699250" y="5480050"/>
          <p14:tracePt t="37195" x="6705600" y="5480050"/>
          <p14:tracePt t="37323" x="6705600" y="5473700"/>
          <p14:tracePt t="37330" x="6692900" y="5467350"/>
          <p14:tracePt t="37340" x="6686550" y="5461000"/>
          <p14:tracePt t="37357" x="6648450" y="5441950"/>
          <p14:tracePt t="37374" x="6553200" y="5397500"/>
          <p14:tracePt t="37390" x="6381750" y="5327650"/>
          <p14:tracePt t="37407" x="6108700" y="5226050"/>
          <p14:tracePt t="37424" x="5759450" y="5092700"/>
          <p14:tracePt t="37440" x="5334000" y="4953000"/>
          <p14:tracePt t="37458" x="4806950" y="4787900"/>
          <p14:tracePt t="37474" x="4572000" y="4724400"/>
          <p14:tracePt t="37490" x="4394200" y="4679950"/>
          <p14:tracePt t="37507" x="4210050" y="4648200"/>
          <p14:tracePt t="37524" x="4038600" y="4622800"/>
          <p14:tracePt t="37540" x="3873500" y="4591050"/>
          <p14:tracePt t="37557" x="3727450" y="4540250"/>
          <p14:tracePt t="37574" x="3625850" y="4489450"/>
          <p14:tracePt t="37590" x="3568700" y="4451350"/>
          <p14:tracePt t="37607" x="3543300" y="4413250"/>
          <p14:tracePt t="37624" x="3517900" y="4387850"/>
          <p14:tracePt t="37640" x="3492500" y="4368800"/>
          <p14:tracePt t="37657" x="3473450" y="4362450"/>
          <p14:tracePt t="37674" x="3403600" y="4356100"/>
          <p14:tracePt t="37690" x="3295650" y="4337050"/>
          <p14:tracePt t="37707" x="3143250" y="4305300"/>
          <p14:tracePt t="37724" x="3028950" y="4267200"/>
          <p14:tracePt t="37740" x="2952750" y="4229100"/>
          <p14:tracePt t="37757" x="2914650" y="4197350"/>
          <p14:tracePt t="37774" x="2876550" y="4178300"/>
          <p14:tracePt t="37790" x="2844800" y="4165600"/>
          <p14:tracePt t="37807" x="2794000" y="4159250"/>
          <p14:tracePt t="37824" x="2711450" y="4140200"/>
          <p14:tracePt t="37840" x="2609850" y="4121150"/>
          <p14:tracePt t="37857" x="2476500" y="4102100"/>
          <p14:tracePt t="37874" x="2266950" y="4083050"/>
          <p14:tracePt t="37890" x="2127250" y="4064000"/>
          <p14:tracePt t="37907" x="2019300" y="4051300"/>
          <p14:tracePt t="37924" x="1962150" y="4038600"/>
          <p14:tracePt t="37940" x="1936750" y="4025900"/>
          <p14:tracePt t="37957" x="1930400" y="4025900"/>
          <p14:tracePt t="37974" x="1917700" y="4025900"/>
          <p14:tracePt t="37990" x="1911350" y="4019550"/>
          <p14:tracePt t="38007" x="1866900" y="4019550"/>
          <p14:tracePt t="38024" x="1784350" y="3994150"/>
          <p14:tracePt t="38040" x="1701800" y="3968750"/>
          <p14:tracePt t="38057" x="1657350" y="3949700"/>
          <p14:tracePt t="38074" x="1657350" y="3943350"/>
          <p14:tracePt t="38090" x="1657350" y="3937000"/>
          <p14:tracePt t="38123" x="1657350" y="3930650"/>
          <p14:tracePt t="38140" x="1657350" y="3924300"/>
          <p14:tracePt t="38157" x="1657350" y="3917950"/>
          <p14:tracePt t="38403" x="1663700" y="3917950"/>
          <p14:tracePt t="38411" x="1670050" y="3917950"/>
          <p14:tracePt t="38427" x="1676400" y="3917950"/>
          <p14:tracePt t="38440" x="1682750" y="3917950"/>
          <p14:tracePt t="38457" x="1695450" y="3917950"/>
          <p14:tracePt t="38474" x="1746250" y="3930650"/>
          <p14:tracePt t="38490" x="1816100" y="3930650"/>
          <p14:tracePt t="38507" x="1917700" y="3930650"/>
          <p14:tracePt t="38524" x="2082800" y="3930650"/>
          <p14:tracePt t="38540" x="2190750" y="3917950"/>
          <p14:tracePt t="38557" x="2209800" y="3911600"/>
          <p14:tracePt t="38763" x="2209800" y="3917950"/>
          <p14:tracePt t="38770" x="2209800" y="3930650"/>
          <p14:tracePt t="38787" x="2216150" y="3930650"/>
          <p14:tracePt t="38803" x="2222500" y="3930650"/>
          <p14:tracePt t="38818" x="2209800" y="3937000"/>
          <p14:tracePt t="38827" x="2190750" y="3949700"/>
          <p14:tracePt t="38840" x="2178050" y="3949700"/>
          <p14:tracePt t="38857" x="2171700" y="3949700"/>
          <p14:tracePt t="38874" x="2139950" y="3943350"/>
          <p14:tracePt t="38890" x="2120900" y="3937000"/>
          <p14:tracePt t="38907" x="2114550" y="3937000"/>
          <p14:tracePt t="38924" x="2114550" y="3930650"/>
          <p14:tracePt t="38940" x="2108200" y="3930650"/>
          <p14:tracePt t="38957" x="2101850" y="3924300"/>
          <p14:tracePt t="38974" x="2089150" y="3924300"/>
          <p14:tracePt t="38990" x="2070100" y="3917950"/>
          <p14:tracePt t="39007" x="2051050" y="3905250"/>
          <p14:tracePt t="39024" x="2000250" y="3892550"/>
          <p14:tracePt t="39040" x="1924050" y="3867150"/>
          <p14:tracePt t="39057" x="1873250" y="3841750"/>
          <p14:tracePt t="39074" x="1835150" y="3816350"/>
          <p14:tracePt t="39090" x="1822450" y="3803650"/>
          <p14:tracePt t="39107" x="1816100" y="3797300"/>
          <p14:tracePt t="39140" x="1816100" y="3790950"/>
          <p14:tracePt t="39595" x="1816100" y="3784600"/>
          <p14:tracePt t="39827" x="1816100" y="3778250"/>
          <p14:tracePt t="39875" x="1822450" y="3778250"/>
          <p14:tracePt t="39891" x="1822450" y="3771900"/>
          <p14:tracePt t="39898" x="1828800" y="3771900"/>
          <p14:tracePt t="39915" x="1828800" y="3765550"/>
          <p14:tracePt t="39970" x="1828800" y="3759200"/>
          <p14:tracePt t="40115" x="1835150" y="3759200"/>
          <p14:tracePt t="40259" x="1841500" y="3759200"/>
          <p14:tracePt t="40267" x="1847850" y="3759200"/>
          <p14:tracePt t="42059" x="1854200" y="3759200"/>
          <p14:tracePt t="42099" x="1860550" y="3759200"/>
          <p14:tracePt t="42115" x="1866900" y="3759200"/>
          <p14:tracePt t="42123" x="1866900" y="3765550"/>
          <p14:tracePt t="42130" x="1873250" y="3778250"/>
          <p14:tracePt t="42146" x="1879600" y="3784600"/>
          <p14:tracePt t="42156" x="1885950" y="3797300"/>
          <p14:tracePt t="42173" x="1911350" y="3816350"/>
          <p14:tracePt t="42189" x="1987550" y="3854450"/>
          <p14:tracePt t="42206" x="2133600" y="3911600"/>
          <p14:tracePt t="42224" x="2374900" y="4013200"/>
          <p14:tracePt t="42239" x="2851150" y="4191000"/>
          <p14:tracePt t="42257" x="3638550" y="4457700"/>
          <p14:tracePt t="42274" x="4451350" y="4768850"/>
          <p14:tracePt t="42290" x="5067300" y="4965700"/>
          <p14:tracePt t="42308" x="5143500" y="4984750"/>
          <p14:tracePt t="42323" x="5149850" y="4984750"/>
          <p14:tracePt t="42340" x="5156200" y="4991100"/>
          <p14:tracePt t="42356" x="5162550" y="4997450"/>
          <p14:tracePt t="42373" x="5175250" y="5010150"/>
          <p14:tracePt t="42390" x="5200650" y="5035550"/>
          <p14:tracePt t="42406" x="5226050" y="5067300"/>
          <p14:tracePt t="42423" x="5264150" y="5111750"/>
          <p14:tracePt t="42440" x="5334000" y="5175250"/>
          <p14:tracePt t="42456" x="5435600" y="5245100"/>
          <p14:tracePt t="42473" x="5600700" y="5327650"/>
          <p14:tracePt t="42490" x="5905500" y="5467350"/>
          <p14:tracePt t="42507" x="6134100" y="5549900"/>
          <p14:tracePt t="42523" x="6330950" y="5600700"/>
          <p14:tracePt t="42540" x="6413500" y="5626100"/>
          <p14:tracePt t="42556" x="6426200" y="5632450"/>
          <p14:tracePt t="42573" x="6419850" y="5632450"/>
          <p14:tracePt t="42590" x="6413500" y="5632450"/>
          <p14:tracePt t="42607" x="6407150" y="5632450"/>
          <p14:tracePt t="42624" x="6407150" y="5638800"/>
          <p14:tracePt t="42657" x="6407150" y="5645150"/>
          <p14:tracePt t="42674" x="6407150" y="5651500"/>
          <p14:tracePt t="42690" x="6407150" y="5670550"/>
          <p14:tracePt t="42706" x="6407150" y="5676900"/>
          <p14:tracePt t="42723" x="6407150" y="5683250"/>
          <p14:tracePt t="42739" x="6407150" y="5689600"/>
          <p14:tracePt t="42819" x="6400800" y="5689600"/>
          <p14:tracePt t="42827" x="6394450" y="5689600"/>
          <p14:tracePt t="42890" x="6388100" y="5689600"/>
          <p14:tracePt t="42922" x="6381750" y="5689600"/>
          <p14:tracePt t="42940" x="6381750" y="5683250"/>
          <p14:tracePt t="42948" x="6381750" y="5676900"/>
          <p14:tracePt t="42957" x="6381750" y="5670550"/>
          <p14:tracePt t="42973" x="6381750" y="5664200"/>
          <p14:tracePt t="42989" x="6369050" y="5664200"/>
          <p14:tracePt t="43139" x="6369050" y="5657850"/>
          <p14:tracePt t="43179" x="6362700" y="5657850"/>
          <p14:tracePt t="43187" x="6362700" y="5651500"/>
          <p14:tracePt t="43195" x="6356350" y="5651500"/>
          <p14:tracePt t="43206" x="6356350" y="5645150"/>
          <p14:tracePt t="43223" x="6343650" y="5638800"/>
          <p14:tracePt t="43239" x="6337300" y="5638800"/>
          <p14:tracePt t="43274" x="6330950" y="5632450"/>
          <p14:tracePt t="43290" x="6330950" y="5626100"/>
          <p14:tracePt t="43307" x="6330950" y="5619750"/>
          <p14:tracePt t="43323" x="6330950" y="5607050"/>
          <p14:tracePt t="43339" x="6330950" y="5600700"/>
          <p14:tracePt t="43356" x="6330950" y="5588000"/>
          <p14:tracePt t="43373" x="6330950" y="5581650"/>
          <p14:tracePt t="43389" x="6330950" y="5568950"/>
          <p14:tracePt t="43406" x="6330950" y="5556250"/>
          <p14:tracePt t="43423" x="6324600" y="5543550"/>
          <p14:tracePt t="43439" x="6324600" y="5530850"/>
          <p14:tracePt t="43456" x="6324600" y="5511800"/>
          <p14:tracePt t="43473" x="6324600" y="5499100"/>
          <p14:tracePt t="43490" x="6324600" y="5486400"/>
          <p14:tracePt t="43506" x="6324600" y="5473700"/>
          <p14:tracePt t="43523" x="6324600" y="5461000"/>
          <p14:tracePt t="43539" x="6324600" y="5454650"/>
          <p14:tracePt t="43556" x="6324600" y="5441950"/>
          <p14:tracePt t="43573" x="6330950" y="5429250"/>
          <p14:tracePt t="43590" x="6350000" y="5422900"/>
          <p14:tracePt t="43606" x="6400800" y="5416550"/>
          <p14:tracePt t="43623" x="6508750" y="5416550"/>
          <p14:tracePt t="43639" x="6648450" y="5397500"/>
          <p14:tracePt t="43656" x="6794500" y="5359400"/>
          <p14:tracePt t="43673" x="6953250" y="5295900"/>
          <p14:tracePt t="43690" x="7175500" y="5187950"/>
          <p14:tracePt t="43706" x="7296150" y="5111750"/>
          <p14:tracePt t="43723" x="7378700" y="5041900"/>
          <p14:tracePt t="43739" x="7423150" y="4984750"/>
          <p14:tracePt t="43756" x="7435850" y="4959350"/>
          <p14:tracePt t="43773" x="7442200" y="4946650"/>
          <p14:tracePt t="43789" x="7448550" y="4940300"/>
          <p14:tracePt t="43931" x="7454900" y="4940300"/>
          <p14:tracePt t="44011" x="7448550" y="4940300"/>
          <p14:tracePt t="44027" x="7442200" y="4940300"/>
          <p14:tracePt t="44043" x="7442200" y="4946650"/>
          <p14:tracePt t="44051" x="7435850" y="4946650"/>
          <p14:tracePt t="44058" x="7429500" y="4953000"/>
          <p14:tracePt t="44073" x="7423150" y="4953000"/>
          <p14:tracePt t="44090" x="7397750" y="4965700"/>
          <p14:tracePt t="44106" x="7385050" y="4972050"/>
          <p14:tracePt t="44123" x="7359650" y="4984750"/>
          <p14:tracePt t="44139" x="7321550" y="4991100"/>
          <p14:tracePt t="44156" x="7283450" y="5003800"/>
          <p14:tracePt t="44173" x="7213600" y="5016500"/>
          <p14:tracePt t="44189" x="7118350" y="5029200"/>
          <p14:tracePt t="44206" x="7029450" y="5035550"/>
          <p14:tracePt t="44223" x="6946900" y="5041900"/>
          <p14:tracePt t="44239" x="6864350" y="5060950"/>
          <p14:tracePt t="44256" x="6807200" y="5073650"/>
          <p14:tracePt t="44273" x="6743700" y="5080000"/>
          <p14:tracePt t="44289" x="6654800" y="5080000"/>
          <p14:tracePt t="44306" x="6464300" y="5080000"/>
          <p14:tracePt t="44323" x="6299200" y="5080000"/>
          <p14:tracePt t="44339" x="6121400" y="5092700"/>
          <p14:tracePt t="44356" x="5930900" y="5105400"/>
          <p14:tracePt t="44373" x="5765800" y="5105400"/>
          <p14:tracePt t="44389" x="5619750" y="5124450"/>
          <p14:tracePt t="44406" x="5473700" y="5149850"/>
          <p14:tracePt t="44423" x="5308600" y="5181600"/>
          <p14:tracePt t="44439" x="5149850" y="5213350"/>
          <p14:tracePt t="44456" x="4965700" y="5251450"/>
          <p14:tracePt t="44473" x="4781550" y="5314950"/>
          <p14:tracePt t="44490" x="4521200" y="5403850"/>
          <p14:tracePt t="44506" x="4349750" y="5467350"/>
          <p14:tracePt t="44523" x="4165600" y="5518150"/>
          <p14:tracePt t="44540" x="4019550" y="5543550"/>
          <p14:tracePt t="44556" x="3898900" y="5575300"/>
          <p14:tracePt t="44573" x="3790950" y="5588000"/>
          <p14:tracePt t="44589" x="3721100" y="5607050"/>
          <p14:tracePt t="44606" x="3625850" y="5613400"/>
          <p14:tracePt t="44623" x="3524250" y="5613400"/>
          <p14:tracePt t="44639" x="3384550" y="5613400"/>
          <p14:tracePt t="44656" x="3257550" y="5613400"/>
          <p14:tracePt t="44673" x="3168650" y="5613400"/>
          <p14:tracePt t="44690" x="3098800" y="5619750"/>
          <p14:tracePt t="44706" x="3086100" y="5619750"/>
          <p14:tracePt t="44723" x="3079750" y="5632450"/>
          <p14:tracePt t="44867" x="3079750" y="5626100"/>
          <p14:tracePt t="44875" x="3086100" y="5626100"/>
          <p14:tracePt t="44883" x="3092450" y="5626100"/>
          <p14:tracePt t="44963" x="3092450" y="5619750"/>
          <p14:tracePt t="44970" x="3092450" y="5613400"/>
          <p14:tracePt t="45163" x="3098800" y="5613400"/>
          <p14:tracePt t="45483" x="3098800" y="5607050"/>
          <p14:tracePt t="45499" x="3098800" y="5600700"/>
          <p14:tracePt t="45507" x="3098800" y="5594350"/>
          <p14:tracePt t="45515" x="3098800" y="5588000"/>
          <p14:tracePt t="45555" x="3098800" y="5581650"/>
          <p14:tracePt t="45579" x="3098800" y="5575300"/>
          <p14:tracePt t="45627" x="3092450" y="5575300"/>
          <p14:tracePt t="45643" x="3092450" y="5568950"/>
          <p14:tracePt t="45683" x="3086100" y="5568950"/>
          <p14:tracePt t="45810" x="3086100" y="5562600"/>
          <p14:tracePt t="45819" x="3086100" y="5556250"/>
          <p14:tracePt t="45947" x="3086100" y="5549900"/>
          <p14:tracePt t="46387" x="3086100" y="5543550"/>
          <p14:tracePt t="46410" x="3092450" y="5543550"/>
          <p14:tracePt t="46419" x="3092450" y="5537200"/>
          <p14:tracePt t="46435" x="3092450" y="5530850"/>
          <p14:tracePt t="46443" x="3098800" y="5530850"/>
          <p14:tracePt t="46898" x="3105150" y="5530850"/>
          <p14:tracePt t="46907" x="3111500" y="5530850"/>
          <p14:tracePt t="46914" x="3117850" y="5530850"/>
          <p14:tracePt t="46923" x="3124200" y="5530850"/>
          <p14:tracePt t="46939" x="3130550" y="5530850"/>
          <p14:tracePt t="46956" x="3143250" y="5524500"/>
          <p14:tracePt t="46972" x="3162300" y="5518150"/>
          <p14:tracePt t="46989" x="3187700" y="5505450"/>
          <p14:tracePt t="47006" x="3219450" y="5492750"/>
          <p14:tracePt t="47022" x="3251200" y="5486400"/>
          <p14:tracePt t="47039" x="3263900" y="5480050"/>
          <p14:tracePt t="47056" x="3276600" y="5480050"/>
          <p14:tracePt t="47219" x="3276600" y="5486400"/>
          <p14:tracePt t="47227" x="3270250" y="5486400"/>
          <p14:tracePt t="47239" x="3263900" y="5492750"/>
          <p14:tracePt t="47587" x="3270250" y="5492750"/>
          <p14:tracePt t="47603" x="3276600" y="5492750"/>
          <p14:tracePt t="47610" x="3282950" y="5492750"/>
          <p14:tracePt t="47622" x="3289300" y="5492750"/>
          <p14:tracePt t="47639" x="3289300" y="5486400"/>
          <p14:tracePt t="47656" x="3302000" y="5486400"/>
          <p14:tracePt t="47673" x="3308350" y="5480050"/>
          <p14:tracePt t="47689" x="3314700" y="5480050"/>
          <p14:tracePt t="47706" x="3321050" y="5480050"/>
          <p14:tracePt t="47722" x="3327400" y="5473700"/>
          <p14:tracePt t="47739" x="3327400" y="5467350"/>
          <p14:tracePt t="47756" x="3340100" y="5467350"/>
          <p14:tracePt t="47773" x="3352800" y="5467350"/>
          <p14:tracePt t="47789" x="3365500" y="5467350"/>
          <p14:tracePt t="48227" x="3371850" y="5467350"/>
          <p14:tracePt t="48235" x="3371850" y="5461000"/>
          <p14:tracePt t="48243" x="3378200" y="5461000"/>
          <p14:tracePt t="48275" x="3384550" y="5461000"/>
          <p14:tracePt t="48315" x="3390900" y="5461000"/>
          <p14:tracePt t="48323" x="3397250" y="5461000"/>
          <p14:tracePt t="48363" x="3403600" y="5461000"/>
          <p14:tracePt t="49163" x="3409950" y="5461000"/>
          <p14:tracePt t="49891" x="3416300" y="5461000"/>
          <p14:tracePt t="49898" x="3422650" y="5461000"/>
          <p14:tracePt t="49907" x="3429000" y="5461000"/>
          <p14:tracePt t="49930" x="3435350" y="5461000"/>
          <p14:tracePt t="50475" x="3441700" y="5461000"/>
          <p14:tracePt t="50483" x="3448050" y="5461000"/>
          <p14:tracePt t="50875" x="3448050" y="5467350"/>
          <p14:tracePt t="50891" x="3448050" y="5473700"/>
          <p14:tracePt t="50907" x="3448050" y="5480050"/>
          <p14:tracePt t="50915" x="3448050" y="5486400"/>
          <p14:tracePt t="50923" x="3448050" y="5492750"/>
          <p14:tracePt t="51003" x="3454400" y="5492750"/>
          <p14:tracePt t="51010" x="3454400" y="5499100"/>
          <p14:tracePt t="51659" x="3460750" y="5499100"/>
          <p14:tracePt t="51675" x="3467100" y="5499100"/>
          <p14:tracePt t="51691" x="3473450" y="5499100"/>
          <p14:tracePt t="51715" x="3479800" y="5499100"/>
          <p14:tracePt t="51915" x="3486150" y="5499100"/>
          <p14:tracePt t="51924" x="3492500" y="5499100"/>
          <p14:tracePt t="51930" x="3511550" y="5499100"/>
          <p14:tracePt t="51940" x="3549650" y="5499100"/>
          <p14:tracePt t="51955" x="3740150" y="5524500"/>
          <p14:tracePt t="51972" x="4171950" y="5575300"/>
          <p14:tracePt t="51988" x="4959350" y="5626100"/>
          <p14:tracePt t="52005" x="5892800" y="5645150"/>
          <p14:tracePt t="52022" x="6553200" y="5619750"/>
          <p14:tracePt t="52039" x="6731000" y="5568950"/>
          <p14:tracePt t="52055" x="6750050" y="5511800"/>
          <p14:tracePt t="52072" x="6750050" y="5461000"/>
          <p14:tracePt t="52088" x="6718300" y="5410200"/>
          <p14:tracePt t="52105" x="6705600" y="5384800"/>
          <p14:tracePt t="52122" x="6705600" y="5365750"/>
          <p14:tracePt t="52139" x="6718300" y="5346700"/>
          <p14:tracePt t="52155" x="6737350" y="5327650"/>
          <p14:tracePt t="52172" x="6762750" y="5302250"/>
          <p14:tracePt t="52189" x="6781800" y="5276850"/>
          <p14:tracePt t="52205" x="6826250" y="5238750"/>
          <p14:tracePt t="52222" x="6889750" y="5194300"/>
          <p14:tracePt t="52238" x="7016750" y="5130800"/>
          <p14:tracePt t="52255" x="7150100" y="5073650"/>
          <p14:tracePt t="52272" x="7232650" y="5016500"/>
          <p14:tracePt t="52289" x="7251700" y="4972050"/>
          <p14:tracePt t="52306" x="7258050" y="4933950"/>
          <p14:tracePt t="52322" x="7258050" y="4921250"/>
          <p14:tracePt t="52338" x="7245350" y="4902200"/>
          <p14:tracePt t="52355" x="7219950" y="4889500"/>
          <p14:tracePt t="52372" x="7188200" y="4876800"/>
          <p14:tracePt t="52388" x="7162800" y="4864100"/>
          <p14:tracePt t="52405" x="7143750" y="4857750"/>
          <p14:tracePt t="52422" x="7131050" y="4838700"/>
          <p14:tracePt t="52438" x="7112000" y="4832350"/>
          <p14:tracePt t="52455" x="7105650" y="4819650"/>
          <p14:tracePt t="52472" x="7092950" y="4794250"/>
          <p14:tracePt t="52488" x="7086600" y="4775200"/>
          <p14:tracePt t="52505" x="7080250" y="4762500"/>
          <p14:tracePt t="52522" x="7067550" y="4749800"/>
          <p14:tracePt t="52538" x="7054850" y="4749800"/>
          <p14:tracePt t="52555" x="7048500" y="4743450"/>
          <p14:tracePt t="52572" x="7023100" y="4743450"/>
          <p14:tracePt t="52588" x="6978650" y="4730750"/>
          <p14:tracePt t="52605" x="6927850" y="4718050"/>
          <p14:tracePt t="52622" x="6877050" y="4692650"/>
          <p14:tracePt t="52638" x="6838950" y="4673600"/>
          <p14:tracePt t="52655" x="6800850" y="4660900"/>
          <p14:tracePt t="52672" x="6800850" y="4654550"/>
          <p14:tracePt t="52688" x="6794500" y="4654550"/>
          <p14:tracePt t="52723" x="6788150" y="4654550"/>
          <p14:tracePt t="52738" x="6775450" y="4654550"/>
          <p14:tracePt t="52755" x="6762750" y="4648200"/>
          <p14:tracePt t="52772" x="6756400" y="4648200"/>
          <p14:tracePt t="52788" x="6743700" y="4648200"/>
          <p14:tracePt t="52805" x="6724650" y="4641850"/>
          <p14:tracePt t="52822" x="6711950" y="4641850"/>
          <p14:tracePt t="52838" x="6692900" y="4635500"/>
          <p14:tracePt t="53027" x="6686550" y="4635500"/>
          <p14:tracePt t="53050" x="6686550" y="4629150"/>
          <p14:tracePt t="53058" x="6680200" y="4629150"/>
          <p14:tracePt t="53067" x="6680200" y="4622800"/>
          <p14:tracePt t="53075" x="6673850" y="4622800"/>
          <p14:tracePt t="53088" x="6667500" y="4622800"/>
          <p14:tracePt t="53106" x="6661150" y="4622800"/>
          <p14:tracePt t="53122" x="6642100" y="4622800"/>
          <p14:tracePt t="53138" x="6616700" y="4622800"/>
          <p14:tracePt t="53155" x="6584950" y="4622800"/>
          <p14:tracePt t="53172" x="6546850" y="4622800"/>
          <p14:tracePt t="53188" x="6527800" y="4622800"/>
          <p14:tracePt t="53205" x="6521450" y="4622800"/>
          <p14:tracePt t="53222" x="6515100" y="4622800"/>
          <p14:tracePt t="53238" x="6508750" y="4622800"/>
          <p14:tracePt t="53255" x="6489700" y="4622800"/>
          <p14:tracePt t="53272" x="6457950" y="4622800"/>
          <p14:tracePt t="53288" x="6407150" y="4622800"/>
          <p14:tracePt t="53305" x="6369050" y="4629150"/>
          <p14:tracePt t="53322" x="6350000" y="4635500"/>
          <p14:tracePt t="53355" x="6350000" y="4641850"/>
          <p14:tracePt t="53372" x="6350000" y="4648200"/>
          <p14:tracePt t="53388" x="6356350" y="4654550"/>
          <p14:tracePt t="53405" x="6362700" y="4654550"/>
          <p14:tracePt t="53422" x="6362700" y="4660900"/>
          <p14:tracePt t="53438" x="6369050" y="4660900"/>
          <p14:tracePt t="53455" x="6375400" y="4660900"/>
          <p14:tracePt t="53472" x="6375400" y="4667250"/>
          <p14:tracePt t="53505" x="6375400" y="4673600"/>
          <p14:tracePt t="53539" x="6381750" y="4673600"/>
          <p14:tracePt t="53547" x="6381750" y="4679950"/>
          <p14:tracePt t="53555" x="6381750" y="4686300"/>
          <p14:tracePt t="53572" x="6388100" y="4692650"/>
          <p14:tracePt t="53588" x="6400800" y="4699000"/>
          <p14:tracePt t="53606" x="6407150" y="4711700"/>
          <p14:tracePt t="53622" x="6419850" y="4730750"/>
          <p14:tracePt t="53639" x="6432550" y="4749800"/>
          <p14:tracePt t="53655" x="6438900" y="4762500"/>
          <p14:tracePt t="53672" x="6445250" y="4775200"/>
          <p14:tracePt t="53688" x="6451600" y="4787900"/>
          <p14:tracePt t="53705" x="6464300" y="4806950"/>
          <p14:tracePt t="53722" x="6483350" y="4826000"/>
          <p14:tracePt t="53738" x="6489700" y="4845050"/>
          <p14:tracePt t="53755" x="6502400" y="4864100"/>
          <p14:tracePt t="53772" x="6521450" y="4889500"/>
          <p14:tracePt t="53789" x="6540500" y="4914900"/>
          <p14:tracePt t="53805" x="6553200" y="4927600"/>
          <p14:tracePt t="53822" x="6553200" y="4940300"/>
          <p14:tracePt t="53838" x="6559550" y="4953000"/>
          <p14:tracePt t="53855" x="6572250" y="4972050"/>
          <p14:tracePt t="53872" x="6578600" y="4984750"/>
          <p14:tracePt t="53888" x="6584950" y="5010150"/>
          <p14:tracePt t="53905" x="6584950" y="5035550"/>
          <p14:tracePt t="53921" x="6597650" y="5099050"/>
          <p14:tracePt t="53938" x="6610350" y="5143500"/>
          <p14:tracePt t="53955" x="6623050" y="5181600"/>
          <p14:tracePt t="53972" x="6642100" y="5213350"/>
          <p14:tracePt t="53988" x="6648450" y="5232400"/>
          <p14:tracePt t="54005" x="6654800" y="5251450"/>
          <p14:tracePt t="54022" x="6661150" y="5270500"/>
          <p14:tracePt t="54038" x="6661150" y="5283200"/>
          <p14:tracePt t="54055" x="6661150" y="5289550"/>
          <p14:tracePt t="54071" x="6661150" y="5308600"/>
          <p14:tracePt t="54088" x="6667500" y="5334000"/>
          <p14:tracePt t="54105" x="6673850" y="5359400"/>
          <p14:tracePt t="54122" x="6680200" y="5403850"/>
          <p14:tracePt t="54138" x="6686550" y="5429250"/>
          <p14:tracePt t="54155" x="6686550" y="5454650"/>
          <p14:tracePt t="54172" x="6686550" y="5467350"/>
          <p14:tracePt t="54188" x="6692900" y="5473700"/>
          <p14:tracePt t="54243" x="6692900" y="5480050"/>
          <p14:tracePt t="54250" x="6692900" y="5486400"/>
          <p14:tracePt t="54258" x="6692900" y="5492750"/>
          <p14:tracePt t="54272" x="6692900" y="5499100"/>
          <p14:tracePt t="54288" x="6692900" y="5505450"/>
          <p14:tracePt t="54307" x="6692900" y="5511800"/>
          <p14:tracePt t="54322" x="6692900" y="5518150"/>
          <p14:tracePt t="54338" x="6692900" y="5524500"/>
          <p14:tracePt t="54403" x="6699250" y="5524500"/>
          <p14:tracePt t="54419" x="6705600" y="5524500"/>
          <p14:tracePt t="54427" x="6711950" y="5524500"/>
          <p14:tracePt t="54438" x="6724650" y="5524500"/>
          <p14:tracePt t="54455" x="6750050" y="5524500"/>
          <p14:tracePt t="54472" x="6794500" y="5524500"/>
          <p14:tracePt t="54488" x="6845300" y="5524500"/>
          <p14:tracePt t="54505" x="6870700" y="5524500"/>
          <p14:tracePt t="54522" x="6889750" y="5524500"/>
          <p14:tracePt t="54538" x="6902450" y="5518150"/>
          <p14:tracePt t="54555" x="6921500" y="5511800"/>
          <p14:tracePt t="54572" x="6940550" y="5511800"/>
          <p14:tracePt t="54605" x="6946900" y="5499100"/>
          <p14:tracePt t="54622" x="6959600" y="5499100"/>
          <p14:tracePt t="54638" x="6978650" y="5492750"/>
          <p14:tracePt t="54655" x="6985000" y="5486400"/>
          <p14:tracePt t="54672" x="6985000" y="5480050"/>
          <p14:tracePt t="54688" x="6991350" y="5473700"/>
          <p14:tracePt t="54705" x="6997700" y="5467350"/>
          <p14:tracePt t="54722" x="6997700" y="5448300"/>
          <p14:tracePt t="54738" x="6997700" y="5435600"/>
          <p14:tracePt t="54755" x="6997700" y="5429250"/>
          <p14:tracePt t="54772" x="6991350" y="5416550"/>
          <p14:tracePt t="54788" x="6978650" y="5391150"/>
          <p14:tracePt t="54805" x="6953250" y="5353050"/>
          <p14:tracePt t="54821" x="6915150" y="5321300"/>
          <p14:tracePt t="54838" x="6902450" y="5283200"/>
          <p14:tracePt t="54855" x="6889750" y="5251450"/>
          <p14:tracePt t="54871" x="6877050" y="5219700"/>
          <p14:tracePt t="54889" x="6864350" y="5175250"/>
          <p14:tracePt t="54905" x="6851650" y="5130800"/>
          <p14:tracePt t="54922" x="6832600" y="5073650"/>
          <p14:tracePt t="54938" x="6826250" y="5022850"/>
          <p14:tracePt t="54955" x="6813550" y="4959350"/>
          <p14:tracePt t="54972" x="6807200" y="4914900"/>
          <p14:tracePt t="54989" x="6800850" y="4870450"/>
          <p14:tracePt t="55005" x="6800850" y="4832350"/>
          <p14:tracePt t="55022" x="6800850" y="4787900"/>
          <p14:tracePt t="55038" x="6800850" y="4756150"/>
          <p14:tracePt t="55055" x="6800850" y="4724400"/>
          <p14:tracePt t="55071" x="6807200" y="4699000"/>
          <p14:tracePt t="55088" x="6807200" y="4686300"/>
          <p14:tracePt t="55105" x="6807200" y="4679950"/>
          <p14:tracePt t="55163" x="6807200" y="4673600"/>
          <p14:tracePt t="55171" x="6807200" y="4667250"/>
          <p14:tracePt t="55179" x="6807200" y="4660900"/>
          <p14:tracePt t="55195" x="6807200" y="4654550"/>
          <p14:tracePt t="55283" x="6807200" y="4648200"/>
          <p14:tracePt t="55299" x="6800850" y="4648200"/>
          <p14:tracePt t="55307" x="6794500" y="4648200"/>
          <p14:tracePt t="55314" x="6788150" y="4648200"/>
          <p14:tracePt t="55323" x="6775450" y="4641850"/>
          <p14:tracePt t="55338" x="6750050" y="4635500"/>
          <p14:tracePt t="55355" x="6731000" y="4635500"/>
          <p14:tracePt t="55372" x="6686550" y="4629150"/>
          <p14:tracePt t="55388" x="6654800" y="4622800"/>
          <p14:tracePt t="55405" x="6635750" y="4622800"/>
          <p14:tracePt t="55422" x="6629400" y="4622800"/>
          <p14:tracePt t="55787" x="6629400" y="4629150"/>
          <p14:tracePt t="55795" x="6623050" y="4629150"/>
          <p14:tracePt t="55810" x="6623050" y="4635500"/>
          <p14:tracePt t="55821" x="6616700" y="4635500"/>
          <p14:tracePt t="55843" x="6616700" y="4641850"/>
          <p14:tracePt t="55858" x="6610350" y="4641850"/>
          <p14:tracePt t="55884" x="6610350" y="4648200"/>
          <p14:tracePt t="55890" x="6604000" y="4648200"/>
          <p14:tracePt t="55907" x="6604000" y="4654550"/>
          <p14:tracePt t="55923" x="6597650" y="4654550"/>
          <p14:tracePt t="55938" x="6591300" y="4654550"/>
          <p14:tracePt t="55955" x="6584950" y="4654550"/>
          <p14:tracePt t="55971" x="6578600" y="4660900"/>
          <p14:tracePt t="55988" x="6565900" y="4660900"/>
          <p14:tracePt t="56005" x="6559550" y="4667250"/>
          <p14:tracePt t="56075" x="6553200" y="4667250"/>
          <p14:tracePt t="56083" x="6546850" y="4667250"/>
          <p14:tracePt t="56107" x="6540500" y="4667250"/>
          <p14:tracePt t="56115" x="6534150" y="4667250"/>
          <p14:tracePt t="56123" x="6527800" y="4667250"/>
          <p14:tracePt t="56138" x="6508750" y="4667250"/>
          <p14:tracePt t="56155" x="6477000" y="4667250"/>
          <p14:tracePt t="56171" x="6419850" y="4667250"/>
          <p14:tracePt t="56189" x="6362700" y="4673600"/>
          <p14:tracePt t="56205" x="6324600" y="4679950"/>
          <p14:tracePt t="56221" x="6305550" y="4686300"/>
          <p14:tracePt t="56379" x="6305550" y="4692650"/>
          <p14:tracePt t="56387" x="6299200" y="4692650"/>
          <p14:tracePt t="56395" x="6292850" y="4699000"/>
          <p14:tracePt t="56405" x="6292850" y="4705350"/>
          <p14:tracePt t="56421" x="6286500" y="4705350"/>
          <p14:tracePt t="56438" x="6280150" y="4718050"/>
          <p14:tracePt t="56471" x="6280150" y="4724400"/>
          <p14:tracePt t="56488" x="6280150" y="4737100"/>
          <p14:tracePt t="56505" x="6280150" y="4743450"/>
          <p14:tracePt t="56521" x="6280150" y="4756150"/>
          <p14:tracePt t="56538" x="6286500" y="4775200"/>
          <p14:tracePt t="56555" x="6286500" y="4806950"/>
          <p14:tracePt t="56571" x="6286500" y="4864100"/>
          <p14:tracePt t="56588" x="6286500" y="4940300"/>
          <p14:tracePt t="56605" x="6286500" y="5035550"/>
          <p14:tracePt t="56621" x="6286500" y="5124450"/>
          <p14:tracePt t="56638" x="6286500" y="5175250"/>
          <p14:tracePt t="56655" x="6286500" y="5213350"/>
          <p14:tracePt t="56671" x="6292850" y="5232400"/>
          <p14:tracePt t="56688" x="6305550" y="5251450"/>
          <p14:tracePt t="56705" x="6311900" y="5264150"/>
          <p14:tracePt t="56722" x="6318250" y="5283200"/>
          <p14:tracePt t="56738" x="6324600" y="5302250"/>
          <p14:tracePt t="56754" x="6330950" y="5314950"/>
          <p14:tracePt t="56771" x="6337300" y="5340350"/>
          <p14:tracePt t="56788" x="6337300" y="5384800"/>
          <p14:tracePt t="56805" x="6337300" y="5435600"/>
          <p14:tracePt t="56821" x="6337300" y="5492750"/>
          <p14:tracePt t="56838" x="6337300" y="5530850"/>
          <p14:tracePt t="56854" x="6337300" y="5568950"/>
          <p14:tracePt t="56871" x="6337300" y="5594350"/>
          <p14:tracePt t="56888" x="6337300" y="5607050"/>
          <p14:tracePt t="56954" x="6337300" y="5613400"/>
          <p14:tracePt t="56978" x="6343650" y="5613400"/>
          <p14:tracePt t="56987" x="6350000" y="5613400"/>
          <p14:tracePt t="56994" x="6356350" y="5613400"/>
          <p14:tracePt t="57004" x="6362700" y="5613400"/>
          <p14:tracePt t="57021" x="6375400" y="5613400"/>
          <p14:tracePt t="57038" x="6394450" y="5613400"/>
          <p14:tracePt t="57055" x="6419850" y="5613400"/>
          <p14:tracePt t="57071" x="6445250" y="5607050"/>
          <p14:tracePt t="57088" x="6477000" y="5594350"/>
          <p14:tracePt t="57105" x="6521450" y="5575300"/>
          <p14:tracePt t="57121" x="6553200" y="5556250"/>
          <p14:tracePt t="57138" x="6604000" y="5537200"/>
          <p14:tracePt t="57155" x="6616700" y="5524500"/>
          <p14:tracePt t="57171" x="6635750" y="5518150"/>
          <p14:tracePt t="57188" x="6667500" y="5511800"/>
          <p14:tracePt t="57204" x="6699250" y="5499100"/>
          <p14:tracePt t="57221" x="6737350" y="5492750"/>
          <p14:tracePt t="57238" x="6743700" y="5480050"/>
          <p14:tracePt t="57254" x="6750050" y="5473700"/>
          <p14:tracePt t="57271" x="6762750" y="5473700"/>
          <p14:tracePt t="57288" x="6769100" y="5467350"/>
          <p14:tracePt t="57304" x="6781800" y="5467350"/>
          <p14:tracePt t="57321" x="6781800" y="5454650"/>
          <p14:tracePt t="57418" x="6775450" y="5454650"/>
          <p14:tracePt t="57427" x="6769100" y="5454650"/>
          <p14:tracePt t="57438" x="6756400" y="5454650"/>
          <p14:tracePt t="57455" x="6731000" y="5454650"/>
          <p14:tracePt t="57471" x="6705600" y="5454650"/>
          <p14:tracePt t="57488" x="6680200" y="5448300"/>
          <p14:tracePt t="57504" x="6673850" y="5448300"/>
          <p14:tracePt t="57521" x="6654800" y="5441950"/>
          <p14:tracePt t="57538" x="6629400" y="5416550"/>
          <p14:tracePt t="57555" x="6616700" y="5403850"/>
          <p14:tracePt t="57571" x="6610350" y="5391150"/>
          <p14:tracePt t="57588" x="6604000" y="5372100"/>
          <p14:tracePt t="57604" x="6604000" y="5365750"/>
          <p14:tracePt t="58803" x="6604000" y="5372100"/>
          <p14:tracePt t="58810" x="6604000" y="5378450"/>
          <p14:tracePt t="58821" x="6604000" y="5384800"/>
          <p14:tracePt t="58838" x="6591300" y="5391150"/>
          <p14:tracePt t="58854" x="6584950" y="5435600"/>
          <p14:tracePt t="58871" x="6578600" y="5480050"/>
          <p14:tracePt t="58888" x="6565900" y="5543550"/>
          <p14:tracePt t="58905" x="6553200" y="5619750"/>
          <p14:tracePt t="58921" x="6553200" y="5740400"/>
          <p14:tracePt t="58938" x="6534150" y="5918200"/>
          <p14:tracePt t="58954" x="6527800" y="6064250"/>
          <p14:tracePt t="58971" x="6508750" y="6203950"/>
          <p14:tracePt t="58988" x="6489700" y="6311900"/>
          <p14:tracePt t="59004" x="6477000" y="6369050"/>
          <p14:tracePt t="59021" x="6470650" y="6419850"/>
          <p14:tracePt t="59038" x="6464300" y="6451600"/>
          <p14:tracePt t="59054" x="6457950" y="6470650"/>
          <p14:tracePt t="59071" x="6451600" y="6477000"/>
          <p14:tracePt t="59104" x="6451600" y="6483350"/>
          <p14:tracePt t="59121" x="6451600" y="6496050"/>
          <p14:tracePt t="59138" x="6438900" y="6502400"/>
          <p14:tracePt t="59154" x="6432550" y="6508750"/>
          <p14:tracePt t="59171" x="6432550" y="6515100"/>
          <p14:tracePt t="59188" x="6426200" y="6521450"/>
          <p14:tracePt t="59204" x="6426200" y="6534150"/>
          <p14:tracePt t="59221" x="6419850" y="6540500"/>
          <p14:tracePt t="59238" x="6413500" y="6546850"/>
          <p14:tracePt t="59254" x="6413500" y="6559550"/>
          <p14:tracePt t="59271" x="6407150" y="6559550"/>
          <p14:tracePt t="59707" x="6407150" y="6565900"/>
          <p14:tracePt t="59723" x="6407150" y="6572250"/>
          <p14:tracePt t="59747" x="6407150" y="6578600"/>
          <p14:tracePt t="59883" x="6407150" y="6584950"/>
          <p14:tracePt t="59899" x="6407150" y="6591300"/>
          <p14:tracePt t="60859" x="6407150" y="6597650"/>
          <p14:tracePt t="60867" x="6407150" y="660400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b="1">
                <a:latin typeface="Arial" charset="0"/>
                <a:cs typeface="Times New Roman" pitchFamily="18" charset="0"/>
              </a:rPr>
              <a:t>T</a:t>
            </a:r>
            <a:r>
              <a:rPr lang="cs-CZ" altLang="cs-CZ" sz="3200" b="1">
                <a:latin typeface="Arial" charset="0"/>
              </a:rPr>
              <a:t>ří</a:t>
            </a:r>
            <a:r>
              <a:rPr lang="cs-CZ" altLang="cs-CZ" sz="3200" b="1">
                <a:latin typeface="Arial" charset="0"/>
                <a:cs typeface="Times New Roman" pitchFamily="18" charset="0"/>
              </a:rPr>
              <a:t>da Bacillariophyceae - rozsivky</a:t>
            </a:r>
            <a:endParaRPr lang="en-US" altLang="cs-CZ" sz="3200" b="1">
              <a:latin typeface="Arial" charset="0"/>
              <a:cs typeface="Times New Roman" pitchFamily="18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09800"/>
            <a:ext cx="357505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914400" y="1828800"/>
            <a:ext cx="741773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charset="0"/>
              </a:rPr>
              <a:t>Dva typy schránky rozsivek (Krautová), www.sinicearasy.cz</a:t>
            </a:r>
            <a:endParaRPr lang="en-US" altLang="cs-CZ" sz="2000" b="1">
              <a:latin typeface="Arial" charset="0"/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4572000" y="5029200"/>
            <a:ext cx="33337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charset="0"/>
                <a:sym typeface="Symbol" pitchFamily="18" charset="2"/>
              </a:rPr>
              <a:t> </a:t>
            </a:r>
            <a:r>
              <a:rPr lang="cs-CZ" altLang="cs-CZ" sz="2400" b="1">
                <a:latin typeface="Arial" charset="0"/>
              </a:rPr>
              <a:t>centrická schránka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charset="0"/>
              </a:rPr>
              <a:t>(radiálně souměrná)</a:t>
            </a:r>
            <a:endParaRPr lang="en-US" altLang="cs-CZ" sz="2000" b="1">
              <a:latin typeface="Arial" charset="0"/>
            </a:endParaRP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4419600" y="2590800"/>
            <a:ext cx="3276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latin typeface="Arial" charset="0"/>
                <a:sym typeface="Symbol" pitchFamily="18" charset="2"/>
              </a:rPr>
              <a:t> </a:t>
            </a:r>
            <a:r>
              <a:rPr lang="cs-CZ" altLang="cs-CZ" sz="2400" b="1">
                <a:latin typeface="Arial" charset="0"/>
              </a:rPr>
              <a:t>penátní schránka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 b="1">
                <a:latin typeface="Arial" charset="0"/>
              </a:rPr>
              <a:t>(dvoustraně souměrná)</a:t>
            </a:r>
            <a:endParaRPr lang="en-US" altLang="cs-CZ" sz="2000" b="1">
              <a:latin typeface="Arial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116"/>
    </mc:Choice>
    <mc:Fallback xmlns="">
      <p:transition spd="slow" advTm="108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99" x="6413500" y="6604000"/>
          <p14:tracePt t="523" x="6419850" y="6604000"/>
          <p14:tracePt t="659" x="6419850" y="6597650"/>
          <p14:tracePt t="739" x="6419850" y="6591300"/>
          <p14:tracePt t="755" x="6419850" y="6584950"/>
          <p14:tracePt t="771" x="6419850" y="6578600"/>
          <p14:tracePt t="779" x="6426200" y="6578600"/>
          <p14:tracePt t="811" x="6432550" y="6578600"/>
          <p14:tracePt t="819" x="6438900" y="6578600"/>
          <p14:tracePt t="826" x="6438900" y="6572250"/>
          <p14:tracePt t="843" x="6445250" y="6572250"/>
          <p14:tracePt t="855" x="6445250" y="6565900"/>
          <p14:tracePt t="872" x="6451600" y="6559550"/>
          <p14:tracePt t="889" x="6451600" y="6546850"/>
          <p14:tracePt t="905" x="6457950" y="6546850"/>
          <p14:tracePt t="922" x="6457950" y="6540500"/>
          <p14:tracePt t="939" x="6464300" y="6527800"/>
          <p14:tracePt t="955" x="6470650" y="6515100"/>
          <p14:tracePt t="972" x="6477000" y="6489700"/>
          <p14:tracePt t="989" x="6483350" y="6464300"/>
          <p14:tracePt t="1005" x="6502400" y="6432550"/>
          <p14:tracePt t="1022" x="6521450" y="6388100"/>
          <p14:tracePt t="1039" x="6534150" y="6343650"/>
          <p14:tracePt t="1055" x="6540500" y="6280150"/>
          <p14:tracePt t="1072" x="6540500" y="6216650"/>
          <p14:tracePt t="1089" x="6540500" y="6121400"/>
          <p14:tracePt t="1105" x="6540500" y="6019800"/>
          <p14:tracePt t="1122" x="6483350" y="5867400"/>
          <p14:tracePt t="1138" x="6438900" y="5765800"/>
          <p14:tracePt t="1155" x="6407150" y="5689600"/>
          <p14:tracePt t="1172" x="6381750" y="5638800"/>
          <p14:tracePt t="1189" x="6362700" y="5581650"/>
          <p14:tracePt t="1205" x="6337300" y="5518150"/>
          <p14:tracePt t="1222" x="6305550" y="5441950"/>
          <p14:tracePt t="1239" x="6273800" y="5372100"/>
          <p14:tracePt t="1255" x="6242050" y="5295900"/>
          <p14:tracePt t="1272" x="6197600" y="5207000"/>
          <p14:tracePt t="1288" x="6140450" y="5105400"/>
          <p14:tracePt t="1305" x="6096000" y="5022850"/>
          <p14:tracePt t="1322" x="6051550" y="4927600"/>
          <p14:tracePt t="1338" x="6019800" y="4870450"/>
          <p14:tracePt t="1355" x="6007100" y="4832350"/>
          <p14:tracePt t="1372" x="5981700" y="4794250"/>
          <p14:tracePt t="1388" x="5975350" y="4781550"/>
          <p14:tracePt t="1405" x="5969000" y="4775200"/>
          <p14:tracePt t="1443" x="5962650" y="4775200"/>
          <p14:tracePt t="1455" x="5956300" y="4775200"/>
          <p14:tracePt t="1472" x="5943600" y="4775200"/>
          <p14:tracePt t="1488" x="5930900" y="4775200"/>
          <p14:tracePt t="1505" x="5905500" y="4775200"/>
          <p14:tracePt t="1522" x="5880100" y="4775200"/>
          <p14:tracePt t="1539" x="5873750" y="4775200"/>
          <p14:tracePt t="1555" x="5861050" y="4781550"/>
          <p14:tracePt t="1572" x="5848350" y="4781550"/>
          <p14:tracePt t="1588" x="5816600" y="4781550"/>
          <p14:tracePt t="1605" x="5765800" y="4775200"/>
          <p14:tracePt t="1622" x="5721350" y="4762500"/>
          <p14:tracePt t="1638" x="5657850" y="4743450"/>
          <p14:tracePt t="1655" x="5581650" y="4705350"/>
          <p14:tracePt t="1672" x="5505450" y="4673600"/>
          <p14:tracePt t="1688" x="5410200" y="4641850"/>
          <p14:tracePt t="1705" x="5314950" y="4603750"/>
          <p14:tracePt t="1722" x="5194300" y="4552950"/>
          <p14:tracePt t="1738" x="5156200" y="4540250"/>
          <p14:tracePt t="1755" x="5118100" y="4533900"/>
          <p14:tracePt t="1772" x="5105400" y="4527550"/>
          <p14:tracePt t="1788" x="5073650" y="4527550"/>
          <p14:tracePt t="1805" x="5010150" y="4527550"/>
          <p14:tracePt t="1822" x="4946650" y="4527550"/>
          <p14:tracePt t="1838" x="4876800" y="4527550"/>
          <p14:tracePt t="1855" x="4838700" y="4527550"/>
          <p14:tracePt t="1872" x="4819650" y="4527550"/>
          <p14:tracePt t="2003" x="4826000" y="4527550"/>
          <p14:tracePt t="2011" x="4832350" y="4527550"/>
          <p14:tracePt t="2022" x="4832350" y="4521200"/>
          <p14:tracePt t="2038" x="4838700" y="4514850"/>
          <p14:tracePt t="2055" x="4845050" y="4502150"/>
          <p14:tracePt t="2072" x="4851400" y="4483100"/>
          <p14:tracePt t="2088" x="4864100" y="4464050"/>
          <p14:tracePt t="2105" x="4876800" y="4451350"/>
          <p14:tracePt t="2122" x="4908550" y="4406900"/>
          <p14:tracePt t="2138" x="4933950" y="4375150"/>
          <p14:tracePt t="2155" x="4965700" y="4337050"/>
          <p14:tracePt t="2172" x="4978400" y="4318000"/>
          <p14:tracePt t="2188" x="5003800" y="4292600"/>
          <p14:tracePt t="2205" x="5022850" y="4267200"/>
          <p14:tracePt t="2222" x="5035550" y="4254500"/>
          <p14:tracePt t="2238" x="5048250" y="4241800"/>
          <p14:tracePt t="2255" x="5060950" y="4229100"/>
          <p14:tracePt t="2272" x="5080000" y="4210050"/>
          <p14:tracePt t="2288" x="5099050" y="4197350"/>
          <p14:tracePt t="2305" x="5111750" y="4191000"/>
          <p14:tracePt t="2378" x="5111750" y="4184650"/>
          <p14:tracePt t="2394" x="5118100" y="4184650"/>
          <p14:tracePt t="2402" x="5124450" y="4184650"/>
          <p14:tracePt t="2418" x="5130800" y="4184650"/>
          <p14:tracePt t="2426" x="5130800" y="4178300"/>
          <p14:tracePt t="2438" x="5130800" y="4171950"/>
          <p14:tracePt t="2474" x="5137150" y="4171950"/>
          <p14:tracePt t="2539" x="5143500" y="4165600"/>
          <p14:tracePt t="2555" x="5149850" y="4165600"/>
          <p14:tracePt t="2971" x="5156200" y="4165600"/>
          <p14:tracePt t="3034" x="5162550" y="4159250"/>
          <p14:tracePt t="3098" x="5168900" y="4152900"/>
          <p14:tracePt t="4755" x="5175250" y="4152900"/>
          <p14:tracePt t="4803" x="5175250" y="4159250"/>
          <p14:tracePt t="4811" x="5181600" y="4159250"/>
          <p14:tracePt t="4843" x="5181600" y="4165600"/>
          <p14:tracePt t="4851" x="5181600" y="4171950"/>
          <p14:tracePt t="4859" x="5187950" y="4178300"/>
          <p14:tracePt t="4875" x="5200650" y="4184650"/>
          <p14:tracePt t="4888" x="5226050" y="4191000"/>
          <p14:tracePt t="4905" x="5314950" y="4203700"/>
          <p14:tracePt t="4922" x="5524500" y="4210050"/>
          <p14:tracePt t="4938" x="5594350" y="4191000"/>
          <p14:tracePt t="4954" x="5626100" y="4165600"/>
          <p14:tracePt t="5123" x="5626100" y="4159250"/>
          <p14:tracePt t="5139" x="5619750" y="4146550"/>
          <p14:tracePt t="5146" x="5607050" y="4133850"/>
          <p14:tracePt t="5155" x="5588000" y="4108450"/>
          <p14:tracePt t="5171" x="5568950" y="4057650"/>
          <p14:tracePt t="5188" x="5556250" y="4025900"/>
          <p14:tracePt t="5205" x="5549900" y="4013200"/>
          <p14:tracePt t="5221" x="5549900" y="4006850"/>
          <p14:tracePt t="5355" x="5543550" y="4006850"/>
          <p14:tracePt t="5747" x="5537200" y="4006850"/>
          <p14:tracePt t="5755" x="5530850" y="4006850"/>
          <p14:tracePt t="5786" x="5530850" y="4013200"/>
          <p14:tracePt t="5803" x="5530850" y="4019550"/>
          <p14:tracePt t="5819" x="5524500" y="4025900"/>
          <p14:tracePt t="5826" x="5524500" y="4032250"/>
          <p14:tracePt t="5838" x="5518150" y="4038600"/>
          <p14:tracePt t="5854" x="5511800" y="4064000"/>
          <p14:tracePt t="5871" x="5492750" y="4114800"/>
          <p14:tracePt t="5888" x="5480050" y="4165600"/>
          <p14:tracePt t="5904" x="5461000" y="4216400"/>
          <p14:tracePt t="5921" x="5454650" y="4267200"/>
          <p14:tracePt t="5938" x="5441950" y="4324350"/>
          <p14:tracePt t="5954" x="5435600" y="4362450"/>
          <p14:tracePt t="5971" x="5429250" y="4368800"/>
          <p14:tracePt t="5988" x="5429250" y="4387850"/>
          <p14:tracePt t="6004" x="5429250" y="4400550"/>
          <p14:tracePt t="6021" x="5429250" y="4406900"/>
          <p14:tracePt t="6038" x="5422900" y="4406900"/>
          <p14:tracePt t="6054" x="5422900" y="4413250"/>
          <p14:tracePt t="6071" x="5422900" y="4419600"/>
          <p14:tracePt t="6088" x="5422900" y="4425950"/>
          <p14:tracePt t="6104" x="5422900" y="4432300"/>
          <p14:tracePt t="6122" x="5422900" y="4438650"/>
          <p14:tracePt t="6155" x="5422900" y="4445000"/>
          <p14:tracePt t="6394" x="5422900" y="4438650"/>
          <p14:tracePt t="6403" x="5422900" y="4432300"/>
          <p14:tracePt t="6419" x="5422900" y="4425950"/>
          <p14:tracePt t="6434" x="5422900" y="4419600"/>
          <p14:tracePt t="6459" x="5422900" y="4413250"/>
          <p14:tracePt t="6499" x="5422900" y="4406900"/>
          <p14:tracePt t="6546" x="5422900" y="4400550"/>
          <p14:tracePt t="6562" x="5429250" y="4400550"/>
          <p14:tracePt t="6570" x="5429250" y="4394200"/>
          <p14:tracePt t="6586" x="5429250" y="4387850"/>
          <p14:tracePt t="6603" x="5429250" y="4381500"/>
          <p14:tracePt t="6611" x="5429250" y="4375150"/>
          <p14:tracePt t="6674" x="5429250" y="4368800"/>
          <p14:tracePt t="6691" x="5435600" y="4368800"/>
          <p14:tracePt t="6699" x="5435600" y="4362450"/>
          <p14:tracePt t="6706" x="5435600" y="4356100"/>
          <p14:tracePt t="6721" x="5435600" y="4349750"/>
          <p14:tracePt t="6738" x="5448300" y="4337050"/>
          <p14:tracePt t="6771" x="5461000" y="4318000"/>
          <p14:tracePt t="6788" x="5473700" y="4298950"/>
          <p14:tracePt t="6804" x="5486400" y="4279900"/>
          <p14:tracePt t="6821" x="5492750" y="4254500"/>
          <p14:tracePt t="6838" x="5505450" y="4229100"/>
          <p14:tracePt t="6854" x="5511800" y="4210050"/>
          <p14:tracePt t="6871" x="5518150" y="4203700"/>
          <p14:tracePt t="6888" x="5524500" y="4197350"/>
          <p14:tracePt t="6904" x="5524500" y="4191000"/>
          <p14:tracePt t="6921" x="5530850" y="4178300"/>
          <p14:tracePt t="6938" x="5530850" y="4171950"/>
          <p14:tracePt t="6954" x="5530850" y="4165600"/>
          <p14:tracePt t="7539" x="5530850" y="4159250"/>
          <p14:tracePt t="7546" x="5530850" y="4152900"/>
          <p14:tracePt t="7555" x="5530850" y="4146550"/>
          <p14:tracePt t="7571" x="5530850" y="4133850"/>
          <p14:tracePt t="7588" x="5530850" y="4121150"/>
          <p14:tracePt t="7605" x="5530850" y="4095750"/>
          <p14:tracePt t="7621" x="5530850" y="4070350"/>
          <p14:tracePt t="7638" x="5530850" y="4057650"/>
          <p14:tracePt t="7654" x="5524500" y="4051300"/>
          <p14:tracePt t="7671" x="5524500" y="4044950"/>
          <p14:tracePt t="7739" x="5524500" y="4038600"/>
          <p14:tracePt t="7755" x="5524500" y="4032250"/>
          <p14:tracePt t="7763" x="5524500" y="4025900"/>
          <p14:tracePt t="7778" x="5524500" y="4019550"/>
          <p14:tracePt t="7788" x="5524500" y="4013200"/>
          <p14:tracePt t="7804" x="5530850" y="3987800"/>
          <p14:tracePt t="7821" x="5549900" y="3949700"/>
          <p14:tracePt t="7838" x="5549900" y="3905250"/>
          <p14:tracePt t="7854" x="5549900" y="3822700"/>
          <p14:tracePt t="7871" x="5549900" y="3733800"/>
          <p14:tracePt t="7888" x="5537200" y="3638550"/>
          <p14:tracePt t="7904" x="5499100" y="3530600"/>
          <p14:tracePt t="7921" x="5461000" y="3422650"/>
          <p14:tracePt t="7938" x="5422900" y="3327400"/>
          <p14:tracePt t="7954" x="5410200" y="3276600"/>
          <p14:tracePt t="7971" x="5397500" y="3251200"/>
          <p14:tracePt t="7987" x="5397500" y="3232150"/>
          <p14:tracePt t="8004" x="5397500" y="3225800"/>
          <p14:tracePt t="8066" x="5397500" y="3219450"/>
          <p14:tracePt t="8074" x="5397500" y="3213100"/>
          <p14:tracePt t="8083" x="5397500" y="3206750"/>
          <p14:tracePt t="8091" x="5397500" y="3200400"/>
          <p14:tracePt t="8104" x="5397500" y="3194050"/>
          <p14:tracePt t="8121" x="5397500" y="3187700"/>
          <p14:tracePt t="8138" x="5397500" y="3143250"/>
          <p14:tracePt t="8154" x="5397500" y="3105150"/>
          <p14:tracePt t="8171" x="5397500" y="3092450"/>
          <p14:tracePt t="8187" x="5397500" y="3079750"/>
          <p14:tracePt t="8563" x="5397500" y="3073400"/>
          <p14:tracePt t="8587" x="5397500" y="3067050"/>
          <p14:tracePt t="8603" x="5397500" y="3060700"/>
          <p14:tracePt t="9939" x="5397500" y="3067050"/>
          <p14:tracePt t="9946" x="5397500" y="3073400"/>
          <p14:tracePt t="9955" x="5397500" y="3086100"/>
          <p14:tracePt t="9971" x="5397500" y="3124200"/>
          <p14:tracePt t="9987" x="5403850" y="3181350"/>
          <p14:tracePt t="10004" x="5422900" y="3232150"/>
          <p14:tracePt t="10021" x="5429250" y="3276600"/>
          <p14:tracePt t="10038" x="5435600" y="3302000"/>
          <p14:tracePt t="10054" x="5435600" y="3321050"/>
          <p14:tracePt t="10071" x="5435600" y="3333750"/>
          <p14:tracePt t="10087" x="5435600" y="3352800"/>
          <p14:tracePt t="10104" x="5435600" y="3384550"/>
          <p14:tracePt t="10121" x="5435600" y="3409950"/>
          <p14:tracePt t="10138" x="5435600" y="3429000"/>
          <p14:tracePt t="10154" x="5435600" y="3441700"/>
          <p14:tracePt t="10171" x="5435600" y="3448050"/>
          <p14:tracePt t="10204" x="5435600" y="3460750"/>
          <p14:tracePt t="10221" x="5435600" y="3467100"/>
          <p14:tracePt t="10238" x="5435600" y="3486150"/>
          <p14:tracePt t="10254" x="5435600" y="3511550"/>
          <p14:tracePt t="10271" x="5435600" y="3536950"/>
          <p14:tracePt t="10287" x="5435600" y="3543300"/>
          <p14:tracePt t="10304" x="5435600" y="3549650"/>
          <p14:tracePt t="10715" x="5435600" y="3556000"/>
          <p14:tracePt t="15787" x="5435600" y="3562350"/>
          <p14:tracePt t="15795" x="5435600" y="3568700"/>
          <p14:tracePt t="15804" x="5435600" y="3575050"/>
          <p14:tracePt t="15820" x="5435600" y="3619500"/>
          <p14:tracePt t="15837" x="5422900" y="3733800"/>
          <p14:tracePt t="15853" x="5403850" y="3879850"/>
          <p14:tracePt t="15870" x="5372100" y="4032250"/>
          <p14:tracePt t="15886" x="5353050" y="4152900"/>
          <p14:tracePt t="15903" x="5346700" y="4235450"/>
          <p14:tracePt t="15920" x="5340350" y="4267200"/>
          <p14:tracePt t="15937" x="5334000" y="4286250"/>
          <p14:tracePt t="15954" x="5327650" y="4324350"/>
          <p14:tracePt t="15970" x="5314950" y="4394200"/>
          <p14:tracePt t="15986" x="5295900" y="4502150"/>
          <p14:tracePt t="16003" x="5276850" y="4629150"/>
          <p14:tracePt t="16020" x="5238750" y="4756150"/>
          <p14:tracePt t="16037" x="5219700" y="4857750"/>
          <p14:tracePt t="16053" x="5213350" y="4921250"/>
          <p14:tracePt t="16070" x="5213350" y="4953000"/>
          <p14:tracePt t="16086" x="5213350" y="4959350"/>
          <p14:tracePt t="16103" x="5213350" y="4972050"/>
          <p14:tracePt t="16120" x="5213350" y="4984750"/>
          <p14:tracePt t="16136" x="5213350" y="5010150"/>
          <p14:tracePt t="16154" x="5219700" y="5041900"/>
          <p14:tracePt t="16170" x="5226050" y="5137150"/>
          <p14:tracePt t="16186" x="5245100" y="5219700"/>
          <p14:tracePt t="16203" x="5270500" y="5295900"/>
          <p14:tracePt t="16220" x="5295900" y="5359400"/>
          <p14:tracePt t="16237" x="5308600" y="5391150"/>
          <p14:tracePt t="16253" x="5314950" y="5403850"/>
          <p14:tracePt t="16270" x="5321300" y="5410200"/>
          <p14:tracePt t="16286" x="5340350" y="5410200"/>
          <p14:tracePt t="16303" x="5372100" y="5384800"/>
          <p14:tracePt t="16320" x="5416550" y="5340350"/>
          <p14:tracePt t="16337" x="5454650" y="5295900"/>
          <p14:tracePt t="16353" x="5467350" y="5276850"/>
          <p14:tracePt t="16370" x="5473700" y="5264150"/>
          <p14:tracePt t="16386" x="5473700" y="5257800"/>
          <p14:tracePt t="16403" x="5473700" y="5251450"/>
          <p14:tracePt t="16420" x="5473700" y="5238750"/>
          <p14:tracePt t="16436" x="5473700" y="5232400"/>
          <p14:tracePt t="16453" x="5473700" y="5226050"/>
          <p14:tracePt t="16470" x="5473700" y="5219700"/>
          <p14:tracePt t="16486" x="5473700" y="5213350"/>
          <p14:tracePt t="16503" x="5473700" y="5200650"/>
          <p14:tracePt t="16520" x="5473700" y="5194300"/>
          <p14:tracePt t="16537" x="5473700" y="5181600"/>
          <p14:tracePt t="16541" x="5473700" y="5175250"/>
          <p14:tracePt t="16554" x="5473700" y="5162550"/>
          <p14:tracePt t="16570" x="5473700" y="5156200"/>
          <p14:tracePt t="16587" x="5473700" y="5143500"/>
          <p14:tracePt t="16603" x="5473700" y="5130800"/>
          <p14:tracePt t="16620" x="5473700" y="5124450"/>
          <p14:tracePt t="16636" x="5473700" y="5111750"/>
          <p14:tracePt t="16653" x="5467350" y="5092700"/>
          <p14:tracePt t="16669" x="5467350" y="5080000"/>
          <p14:tracePt t="18658" x="5461000" y="5080000"/>
          <p14:tracePt t="18666" x="5461000" y="5073650"/>
          <p14:tracePt t="18931" x="5454650" y="5073650"/>
          <p14:tracePt t="19306" x="5454650" y="5067300"/>
          <p14:tracePt t="19699" x="5448300" y="5067300"/>
          <p14:tracePt t="19707" x="5448300" y="5060950"/>
          <p14:tracePt t="19738" x="5448300" y="5054600"/>
          <p14:tracePt t="19746" x="5441950" y="5054600"/>
          <p14:tracePt t="19754" x="5441950" y="5048250"/>
          <p14:tracePt t="20786" x="5435600" y="5048250"/>
          <p14:tracePt t="20794" x="5429250" y="5048250"/>
          <p14:tracePt t="20803" x="5422900" y="5048250"/>
          <p14:tracePt t="20819" x="5410200" y="5041900"/>
          <p14:tracePt t="20836" x="5397500" y="5041900"/>
          <p14:tracePt t="20853" x="5378450" y="5029200"/>
          <p14:tracePt t="20869" x="5378450" y="5022850"/>
          <p14:tracePt t="23779" x="5378450" y="5016500"/>
          <p14:tracePt t="23787" x="5378450" y="5010150"/>
          <p14:tracePt t="23795" x="5378450" y="5003800"/>
          <p14:tracePt t="23811" x="5378450" y="4991100"/>
          <p14:tracePt t="23819" x="5378450" y="4959350"/>
          <p14:tracePt t="23835" x="5378450" y="4902200"/>
          <p14:tracePt t="23852" x="5378450" y="4775200"/>
          <p14:tracePt t="23869" x="5378450" y="4622800"/>
          <p14:tracePt t="23885" x="5346700" y="4451350"/>
          <p14:tracePt t="23902" x="5295900" y="4292600"/>
          <p14:tracePt t="23919" x="5270500" y="4197350"/>
          <p14:tracePt t="23935" x="5245100" y="4152900"/>
          <p14:tracePt t="23952" x="5232400" y="4127500"/>
          <p14:tracePt t="23969" x="5232400" y="4121150"/>
          <p14:tracePt t="23986" x="5226050" y="4102100"/>
          <p14:tracePt t="24002" x="5207000" y="4076700"/>
          <p14:tracePt t="24019" x="5175250" y="4006850"/>
          <p14:tracePt t="24035" x="5118100" y="3917950"/>
          <p14:tracePt t="24052" x="5067300" y="3829050"/>
          <p14:tracePt t="24069" x="5022850" y="3740150"/>
          <p14:tracePt t="24086" x="4978400" y="3676650"/>
          <p14:tracePt t="24103" x="4953000" y="3632200"/>
          <p14:tracePt t="24119" x="4940300" y="3600450"/>
          <p14:tracePt t="24135" x="4927600" y="3562350"/>
          <p14:tracePt t="24152" x="4914900" y="3549650"/>
          <p14:tracePt t="24169" x="4914900" y="3536950"/>
          <p14:tracePt t="24186" x="4902200" y="3492500"/>
          <p14:tracePt t="24202" x="4889500" y="3448050"/>
          <p14:tracePt t="24219" x="4876800" y="3384550"/>
          <p14:tracePt t="24235" x="4864100" y="3302000"/>
          <p14:tracePt t="24252" x="4845050" y="3232150"/>
          <p14:tracePt t="24269" x="4832350" y="3155950"/>
          <p14:tracePt t="24285" x="4826000" y="3098800"/>
          <p14:tracePt t="24302" x="4813300" y="3067050"/>
          <p14:tracePt t="24319" x="4806950" y="3048000"/>
          <p14:tracePt t="24335" x="4806950" y="3041650"/>
          <p14:tracePt t="24411" x="4806950" y="3035300"/>
          <p14:tracePt t="24434" x="4806950" y="3028950"/>
          <p14:tracePt t="24443" x="4806950" y="3022600"/>
          <p14:tracePt t="24452" x="4806950" y="3016250"/>
          <p14:tracePt t="24469" x="4806950" y="2997200"/>
          <p14:tracePt t="24485" x="4806950" y="2978150"/>
          <p14:tracePt t="24502" x="4806950" y="2971800"/>
          <p14:tracePt t="24643" x="4806950" y="2978150"/>
          <p14:tracePt t="24650" x="4806950" y="2984500"/>
          <p14:tracePt t="24683" x="4806950" y="2990850"/>
          <p14:tracePt t="24699" x="4806950" y="2997200"/>
          <p14:tracePt t="24706" x="4806950" y="3003550"/>
          <p14:tracePt t="24723" x="4806950" y="3009900"/>
          <p14:tracePt t="24739" x="4806950" y="3016250"/>
          <p14:tracePt t="24754" x="4806950" y="3022600"/>
          <p14:tracePt t="24769" x="4806950" y="3028950"/>
          <p14:tracePt t="24785" x="4806950" y="3035300"/>
          <p14:tracePt t="24802" x="4806950" y="3048000"/>
          <p14:tracePt t="24819" x="4800600" y="3048000"/>
          <p14:tracePt t="24954" x="4800600" y="3054350"/>
          <p14:tracePt t="24963" x="4794250" y="3054350"/>
          <p14:tracePt t="24970" x="4787900" y="3054350"/>
          <p14:tracePt t="24986" x="4787900" y="3060700"/>
          <p14:tracePt t="25002" x="4781550" y="3067050"/>
          <p14:tracePt t="25019" x="4775200" y="3067050"/>
          <p14:tracePt t="25035" x="4775200" y="3073400"/>
          <p14:tracePt t="25267" x="4775200" y="3079750"/>
          <p14:tracePt t="25274" x="4768850" y="3079750"/>
          <p14:tracePt t="25285" x="4768850" y="3086100"/>
          <p14:tracePt t="25302" x="4762500" y="3092450"/>
          <p14:tracePt t="27074" x="4762500" y="3086100"/>
          <p14:tracePt t="27083" x="4762500" y="3079750"/>
          <p14:tracePt t="27099" x="4762500" y="3073400"/>
          <p14:tracePt t="27402" x="4762500" y="3079750"/>
          <p14:tracePt t="27498" x="4762500" y="3086100"/>
          <p14:tracePt t="29043" x="4756150" y="3086100"/>
          <p14:tracePt t="29091" x="4749800" y="3086100"/>
          <p14:tracePt t="29106" x="4743450" y="3086100"/>
          <p14:tracePt t="29114" x="4743450" y="3079750"/>
          <p14:tracePt t="29123" x="4737100" y="3073400"/>
          <p14:tracePt t="29135" x="4737100" y="3067050"/>
          <p14:tracePt t="29152" x="4711700" y="3048000"/>
          <p14:tracePt t="29168" x="4673600" y="3009900"/>
          <p14:tracePt t="29185" x="4629150" y="2959100"/>
          <p14:tracePt t="29202" x="4540250" y="2876550"/>
          <p14:tracePt t="29218" x="4457700" y="2825750"/>
          <p14:tracePt t="29235" x="4387850" y="2781300"/>
          <p14:tracePt t="29252" x="4298950" y="2743200"/>
          <p14:tracePt t="29268" x="4222750" y="2705100"/>
          <p14:tracePt t="29285" x="4178300" y="2686050"/>
          <p14:tracePt t="29302" x="4152900" y="2679700"/>
          <p14:tracePt t="29318" x="4140200" y="2673350"/>
          <p14:tracePt t="29474" x="4133850" y="2673350"/>
          <p14:tracePt t="29483" x="4127500" y="2673350"/>
          <p14:tracePt t="29491" x="4121150" y="2673350"/>
          <p14:tracePt t="29502" x="4114800" y="2673350"/>
          <p14:tracePt t="29518" x="4102100" y="2673350"/>
          <p14:tracePt t="29535" x="4095750" y="2667000"/>
          <p14:tracePt t="29552" x="4089400" y="2660650"/>
          <p14:tracePt t="29568" x="4064000" y="2641600"/>
          <p14:tracePt t="29570" x="4051300" y="2635250"/>
          <p14:tracePt t="29585" x="4038600" y="2622550"/>
          <p14:tracePt t="29602" x="3987800" y="2584450"/>
          <p14:tracePt t="29618" x="3949700" y="2559050"/>
          <p14:tracePt t="29634" x="3886200" y="2533650"/>
          <p14:tracePt t="29651" x="3803650" y="2514600"/>
          <p14:tracePt t="29668" x="3727450" y="2489200"/>
          <p14:tracePt t="29684" x="3670300" y="2476500"/>
          <p14:tracePt t="29701" x="3632200" y="2470150"/>
          <p14:tracePt t="29718" x="3587750" y="2470150"/>
          <p14:tracePt t="29735" x="3575050" y="2457450"/>
          <p14:tracePt t="29751" x="3556000" y="2451100"/>
          <p14:tracePt t="29768" x="3524250" y="2444750"/>
          <p14:tracePt t="29785" x="3467100" y="2438400"/>
          <p14:tracePt t="29802" x="3321050" y="2425700"/>
          <p14:tracePt t="29818" x="3181350" y="2425700"/>
          <p14:tracePt t="29835" x="3054350" y="2425700"/>
          <p14:tracePt t="29851" x="2946400" y="2425700"/>
          <p14:tracePt t="29868" x="2882900" y="2425700"/>
          <p14:tracePt t="29884" x="2844800" y="2425700"/>
          <p14:tracePt t="29901" x="2806700" y="2425700"/>
          <p14:tracePt t="29918" x="2749550" y="2425700"/>
          <p14:tracePt t="29934" x="2641600" y="2425700"/>
          <p14:tracePt t="29951" x="2451100" y="2425700"/>
          <p14:tracePt t="29968" x="2235200" y="2425700"/>
          <p14:tracePt t="29985" x="2044700" y="2425700"/>
          <p14:tracePt t="30002" x="1828800" y="2425700"/>
          <p14:tracePt t="30018" x="1771650" y="2425700"/>
          <p14:tracePt t="30034" x="1733550" y="2425700"/>
          <p14:tracePt t="30051" x="1727200" y="2425700"/>
          <p14:tracePt t="30068" x="1714500" y="2438400"/>
          <p14:tracePt t="30084" x="1670050" y="2451100"/>
          <p14:tracePt t="30101" x="1593850" y="2482850"/>
          <p14:tracePt t="30118" x="1504950" y="2520950"/>
          <p14:tracePt t="30135" x="1422400" y="2546350"/>
          <p14:tracePt t="30151" x="1371600" y="2559050"/>
          <p14:tracePt t="30168" x="1339850" y="2565400"/>
          <p14:tracePt t="30185" x="1327150" y="2565400"/>
          <p14:tracePt t="30202" x="1308100" y="2571750"/>
          <p14:tracePt t="30218" x="1301750" y="2571750"/>
          <p14:tracePt t="30235" x="1282700" y="2584450"/>
          <p14:tracePt t="30251" x="1238250" y="2609850"/>
          <p14:tracePt t="30268" x="1162050" y="2660650"/>
          <p14:tracePt t="30284" x="1098550" y="2717800"/>
          <p14:tracePt t="30301" x="1028700" y="2768600"/>
          <p14:tracePt t="30318" x="952500" y="2819400"/>
          <p14:tracePt t="30335" x="920750" y="2844800"/>
          <p14:tracePt t="30351" x="901700" y="2857500"/>
          <p14:tracePt t="30368" x="901700" y="2870200"/>
          <p14:tracePt t="30384" x="901700" y="2876550"/>
          <p14:tracePt t="30402" x="901700" y="2895600"/>
          <p14:tracePt t="30418" x="908050" y="2914650"/>
          <p14:tracePt t="30434" x="914400" y="2933700"/>
          <p14:tracePt t="30451" x="920750" y="2959100"/>
          <p14:tracePt t="30468" x="933450" y="2997200"/>
          <p14:tracePt t="30484" x="939800" y="3022600"/>
          <p14:tracePt t="30501" x="946150" y="3041650"/>
          <p14:tracePt t="30518" x="946150" y="3054350"/>
          <p14:tracePt t="30534" x="958850" y="3073400"/>
          <p14:tracePt t="30551" x="984250" y="3092450"/>
          <p14:tracePt t="30568" x="1028700" y="3111500"/>
          <p14:tracePt t="30569" x="1047750" y="3117850"/>
          <p14:tracePt t="30585" x="1079500" y="3130550"/>
          <p14:tracePt t="30602" x="1181100" y="3168650"/>
          <p14:tracePt t="30618" x="1231900" y="3187700"/>
          <p14:tracePt t="30634" x="1263650" y="3194050"/>
          <p14:tracePt t="30651" x="1301750" y="3200400"/>
          <p14:tracePt t="30668" x="1358900" y="3200400"/>
          <p14:tracePt t="30685" x="1460500" y="3200400"/>
          <p14:tracePt t="30701" x="1625600" y="3200400"/>
          <p14:tracePt t="30718" x="1816100" y="3200400"/>
          <p14:tracePt t="30735" x="2038350" y="3200400"/>
          <p14:tracePt t="30751" x="2292350" y="3200400"/>
          <p14:tracePt t="30768" x="2520950" y="3187700"/>
          <p14:tracePt t="30785" x="2667000" y="3168650"/>
          <p14:tracePt t="30802" x="2813050" y="3149600"/>
          <p14:tracePt t="30818" x="2895600" y="3143250"/>
          <p14:tracePt t="30835" x="2984500" y="3143250"/>
          <p14:tracePt t="30851" x="3124200" y="3143250"/>
          <p14:tracePt t="30868" x="3314700" y="3143250"/>
          <p14:tracePt t="30884" x="3530600" y="3143250"/>
          <p14:tracePt t="30901" x="3708400" y="3149600"/>
          <p14:tracePt t="30918" x="3822700" y="3155950"/>
          <p14:tracePt t="30934" x="3873500" y="3168650"/>
          <p14:tracePt t="30951" x="3892550" y="3168650"/>
          <p14:tracePt t="30968" x="3898900" y="3168650"/>
          <p14:tracePt t="30985" x="3905250" y="3168650"/>
          <p14:tracePt t="31002" x="3917950" y="3168650"/>
          <p14:tracePt t="31018" x="3930650" y="3168650"/>
          <p14:tracePt t="31034" x="3943350" y="3168650"/>
          <p14:tracePt t="31051" x="3956050" y="3168650"/>
          <p14:tracePt t="31068" x="3975100" y="3175000"/>
          <p14:tracePt t="31084" x="4000500" y="3181350"/>
          <p14:tracePt t="31101" x="4025900" y="3181350"/>
          <p14:tracePt t="31118" x="4038600" y="3181350"/>
          <p14:tracePt t="31154" x="4044950" y="3181350"/>
          <p14:tracePt t="31243" x="4051300" y="3181350"/>
          <p14:tracePt t="31259" x="4057650" y="3181350"/>
          <p14:tracePt t="31266" x="4057650" y="3175000"/>
          <p14:tracePt t="31274" x="4064000" y="3175000"/>
          <p14:tracePt t="31285" x="4064000" y="3168650"/>
          <p14:tracePt t="31301" x="4070350" y="3149600"/>
          <p14:tracePt t="31318" x="4076700" y="3136900"/>
          <p14:tracePt t="31335" x="4083050" y="3124200"/>
          <p14:tracePt t="31351" x="4083050" y="3111500"/>
          <p14:tracePt t="31368" x="4083050" y="3105150"/>
          <p14:tracePt t="31385" x="4089400" y="3098800"/>
          <p14:tracePt t="31401" x="4089400" y="3092450"/>
          <p14:tracePt t="31419" x="4095750" y="3092450"/>
          <p14:tracePt t="31435" x="4095750" y="3086100"/>
          <p14:tracePt t="31459" x="4095750" y="3079750"/>
          <p14:tracePt t="31468" x="4095750" y="3073400"/>
          <p14:tracePt t="31491" x="4102100" y="3073400"/>
          <p14:tracePt t="32731" x="4102100" y="3079750"/>
          <p14:tracePt t="32739" x="4089400" y="3086100"/>
          <p14:tracePt t="32746" x="4070350" y="3098800"/>
          <p14:tracePt t="32755" x="4032250" y="3111500"/>
          <p14:tracePt t="32768" x="3949700" y="3143250"/>
          <p14:tracePt t="32784" x="3752850" y="3225800"/>
          <p14:tracePt t="32801" x="3556000" y="3308350"/>
          <p14:tracePt t="32818" x="3409950" y="3365500"/>
          <p14:tracePt t="32834" x="3390900" y="3371850"/>
          <p14:tracePt t="32898" x="3390900" y="3365500"/>
          <p14:tracePt t="32907" x="3390900" y="3359150"/>
          <p14:tracePt t="32923" x="3390900" y="3352800"/>
          <p14:tracePt t="32946" x="3390900" y="3346450"/>
          <p14:tracePt t="32954" x="3390900" y="3340100"/>
          <p14:tracePt t="32971" x="3390900" y="3333750"/>
          <p14:tracePt t="32984" x="3390900" y="3327400"/>
          <p14:tracePt t="33001" x="3390900" y="3314700"/>
          <p14:tracePt t="33018" x="3397250" y="3276600"/>
          <p14:tracePt t="33034" x="3397250" y="3257550"/>
          <p14:tracePt t="33051" x="3403600" y="3232150"/>
          <p14:tracePt t="33068" x="3409950" y="3213100"/>
          <p14:tracePt t="33084" x="3416300" y="3194050"/>
          <p14:tracePt t="33101" x="3422650" y="3168650"/>
          <p14:tracePt t="33118" x="3422650" y="3149600"/>
          <p14:tracePt t="33134" x="3429000" y="3143250"/>
          <p14:tracePt t="33151" x="3429000" y="3136900"/>
          <p14:tracePt t="33363" x="3429000" y="3143250"/>
          <p14:tracePt t="33379" x="3429000" y="3149600"/>
          <p14:tracePt t="33386" x="3429000" y="3155950"/>
          <p14:tracePt t="33394" x="3429000" y="3162300"/>
          <p14:tracePt t="33403" x="3429000" y="3168650"/>
          <p14:tracePt t="33418" x="3429000" y="3181350"/>
          <p14:tracePt t="33515" x="3429000" y="3175000"/>
          <p14:tracePt t="33523" x="3429000" y="3162300"/>
          <p14:tracePt t="33534" x="3429000" y="3143250"/>
          <p14:tracePt t="33551" x="3429000" y="3092450"/>
          <p14:tracePt t="33568" x="3429000" y="3060700"/>
          <p14:tracePt t="33584" x="3429000" y="3041650"/>
          <p14:tracePt t="33587" x="3429000" y="3035300"/>
          <p14:tracePt t="33651" x="3429000" y="3041650"/>
          <p14:tracePt t="33658" x="3429000" y="3054350"/>
          <p14:tracePt t="33667" x="3429000" y="3067050"/>
          <p14:tracePt t="33684" x="3422650" y="3105150"/>
          <p14:tracePt t="33701" x="3416300" y="3155950"/>
          <p14:tracePt t="33718" x="3416300" y="3181350"/>
          <p14:tracePt t="33734" x="3416300" y="3194050"/>
          <p14:tracePt t="33751" x="3416300" y="3200400"/>
          <p14:tracePt t="33843" x="3416300" y="3194050"/>
          <p14:tracePt t="33851" x="3416300" y="3187700"/>
          <p14:tracePt t="33858" x="3422650" y="3175000"/>
          <p14:tracePt t="33867" x="3422650" y="3168650"/>
          <p14:tracePt t="33884" x="3435350" y="3136900"/>
          <p14:tracePt t="33901" x="3448050" y="3111500"/>
          <p14:tracePt t="33918" x="3448050" y="3105150"/>
          <p14:tracePt t="33934" x="3448050" y="3098800"/>
          <p14:tracePt t="33968" x="3448050" y="3105150"/>
          <p14:tracePt t="33984" x="3448050" y="3130550"/>
          <p14:tracePt t="34001" x="3448050" y="3162300"/>
          <p14:tracePt t="34018" x="3448050" y="3213100"/>
          <p14:tracePt t="34034" x="3448050" y="3225800"/>
          <p14:tracePt t="34083" x="3448050" y="3219450"/>
          <p14:tracePt t="34091" x="3454400" y="3219450"/>
          <p14:tracePt t="34106" x="3460750" y="3206750"/>
          <p14:tracePt t="34117" x="3467100" y="3194050"/>
          <p14:tracePt t="34134" x="3479800" y="3149600"/>
          <p14:tracePt t="34151" x="3479800" y="3130550"/>
          <p14:tracePt t="34168" x="3479800" y="3124200"/>
          <p14:tracePt t="34226" x="3479800" y="3130550"/>
          <p14:tracePt t="34235" x="3479800" y="3136900"/>
          <p14:tracePt t="34442" x="3486150" y="3136900"/>
          <p14:tracePt t="34450" x="3492500" y="3136900"/>
          <p14:tracePt t="34459" x="3511550" y="3136900"/>
          <p14:tracePt t="34467" x="3549650" y="3136900"/>
          <p14:tracePt t="34484" x="3670300" y="3124200"/>
          <p14:tracePt t="34501" x="3803650" y="3098800"/>
          <p14:tracePt t="34517" x="3911600" y="3048000"/>
          <p14:tracePt t="34534" x="3962400" y="3022600"/>
          <p14:tracePt t="34551" x="3994150" y="3003550"/>
          <p14:tracePt t="34567" x="4000500" y="2990850"/>
          <p14:tracePt t="34610" x="4006850" y="2984500"/>
          <p14:tracePt t="34634" x="4006850" y="2978150"/>
          <p14:tracePt t="34642" x="4013200" y="2978150"/>
          <p14:tracePt t="34650" x="4013200" y="2971800"/>
          <p14:tracePt t="34667" x="4019550" y="2965450"/>
          <p14:tracePt t="34684" x="4025900" y="2965450"/>
          <p14:tracePt t="34701" x="4025900" y="2959100"/>
          <p14:tracePt t="34754" x="4032250" y="2959100"/>
          <p14:tracePt t="34763" x="4032250" y="2952750"/>
          <p14:tracePt t="34931" x="4038600" y="2952750"/>
          <p14:tracePt t="35011" x="4038600" y="2959100"/>
          <p14:tracePt t="35043" x="4038600" y="2965450"/>
          <p14:tracePt t="35059" x="4038600" y="2971800"/>
          <p14:tracePt t="35075" x="4038600" y="2978150"/>
          <p14:tracePt t="35083" x="4038600" y="2984500"/>
          <p14:tracePt t="35091" x="4038600" y="2990850"/>
          <p14:tracePt t="35101" x="4038600" y="2997200"/>
          <p14:tracePt t="35117" x="4038600" y="3009900"/>
          <p14:tracePt t="35134" x="4032250" y="3028950"/>
          <p14:tracePt t="35151" x="4025900" y="3048000"/>
          <p14:tracePt t="35167" x="4025900" y="3054350"/>
          <p14:tracePt t="35219" x="4025900" y="3048000"/>
          <p14:tracePt t="35226" x="4025900" y="3041650"/>
          <p14:tracePt t="35234" x="4025900" y="3028950"/>
          <p14:tracePt t="35251" x="4025900" y="2990850"/>
          <p14:tracePt t="35267" x="4032250" y="2933700"/>
          <p14:tracePt t="35284" x="4038600" y="2889250"/>
          <p14:tracePt t="35301" x="4044950" y="2870200"/>
          <p14:tracePt t="35317" x="4044950" y="2863850"/>
          <p14:tracePt t="35539" x="4038600" y="2863850"/>
          <p14:tracePt t="35563" x="4032250" y="2863850"/>
          <p14:tracePt t="35571" x="4025900" y="2870200"/>
          <p14:tracePt t="35579" x="4019550" y="2870200"/>
          <p14:tracePt t="35586" x="4019550" y="2876550"/>
          <p14:tracePt t="35602" x="4013200" y="2882900"/>
          <p14:tracePt t="35618" x="4006850" y="2889250"/>
          <p14:tracePt t="35634" x="3994150" y="2889250"/>
          <p14:tracePt t="35650" x="3981450" y="2889250"/>
          <p14:tracePt t="35667" x="3975100" y="2889250"/>
          <p14:tracePt t="35684" x="3968750" y="2889250"/>
          <p14:tracePt t="35701" x="3956050" y="2889250"/>
          <p14:tracePt t="35717" x="3937000" y="2889250"/>
          <p14:tracePt t="35734" x="3905250" y="2889250"/>
          <p14:tracePt t="35751" x="3854450" y="2889250"/>
          <p14:tracePt t="35767" x="3816350" y="2889250"/>
          <p14:tracePt t="35784" x="3784600" y="2889250"/>
          <p14:tracePt t="35801" x="3752850" y="2889250"/>
          <p14:tracePt t="35818" x="3714750" y="2889250"/>
          <p14:tracePt t="35834" x="3689350" y="2889250"/>
          <p14:tracePt t="35851" x="3663950" y="2889250"/>
          <p14:tracePt t="35867" x="3638550" y="2889250"/>
          <p14:tracePt t="35884" x="3619500" y="2889250"/>
          <p14:tracePt t="35901" x="3600450" y="2889250"/>
          <p14:tracePt t="35917" x="3581400" y="2889250"/>
          <p14:tracePt t="35934" x="3556000" y="2889250"/>
          <p14:tracePt t="35951" x="3536950" y="2889250"/>
          <p14:tracePt t="35967" x="3517900" y="2889250"/>
          <p14:tracePt t="35984" x="3505200" y="2889250"/>
          <p14:tracePt t="36001" x="3479800" y="2889250"/>
          <p14:tracePt t="36018" x="3454400" y="2889250"/>
          <p14:tracePt t="36034" x="3435350" y="2889250"/>
          <p14:tracePt t="36051" x="3416300" y="2889250"/>
          <p14:tracePt t="36067" x="3390900" y="2889250"/>
          <p14:tracePt t="36084" x="3371850" y="2889250"/>
          <p14:tracePt t="36101" x="3340100" y="2889250"/>
          <p14:tracePt t="36117" x="3302000" y="2889250"/>
          <p14:tracePt t="36134" x="3282950" y="2889250"/>
          <p14:tracePt t="36151" x="3244850" y="2889250"/>
          <p14:tracePt t="36167" x="3213100" y="2889250"/>
          <p14:tracePt t="36184" x="3181350" y="2889250"/>
          <p14:tracePt t="36201" x="3155950" y="2889250"/>
          <p14:tracePt t="36218" x="3124200" y="2889250"/>
          <p14:tracePt t="36234" x="3105150" y="2889250"/>
          <p14:tracePt t="36250" x="3086100" y="2889250"/>
          <p14:tracePt t="36267" x="3073400" y="2889250"/>
          <p14:tracePt t="36284" x="3060700" y="2889250"/>
          <p14:tracePt t="36301" x="3041650" y="2889250"/>
          <p14:tracePt t="36317" x="3009900" y="2889250"/>
          <p14:tracePt t="36334" x="2984500" y="2889250"/>
          <p14:tracePt t="36351" x="2959100" y="2889250"/>
          <p14:tracePt t="36367" x="2933700" y="2889250"/>
          <p14:tracePt t="36384" x="2927350" y="2889250"/>
          <p14:tracePt t="36400" x="2914650" y="2889250"/>
          <p14:tracePt t="36417" x="2908300" y="2889250"/>
          <p14:tracePt t="36434" x="2895600" y="2889250"/>
          <p14:tracePt t="36451" x="2889250" y="2889250"/>
          <p14:tracePt t="36467" x="2876550" y="2889250"/>
          <p14:tracePt t="36484" x="2863850" y="2889250"/>
          <p14:tracePt t="36501" x="2838450" y="2882900"/>
          <p14:tracePt t="36517" x="2813050" y="2876550"/>
          <p14:tracePt t="36534" x="2794000" y="2870200"/>
          <p14:tracePt t="36551" x="2774950" y="2870200"/>
          <p14:tracePt t="36567" x="2762250" y="2870200"/>
          <p14:tracePt t="36584" x="2749550" y="2870200"/>
          <p14:tracePt t="36883" x="2749550" y="2876550"/>
          <p14:tracePt t="36891" x="2749550" y="2882900"/>
          <p14:tracePt t="36900" x="2755900" y="2895600"/>
          <p14:tracePt t="36917" x="2774950" y="2921000"/>
          <p14:tracePt t="36934" x="2800350" y="2952750"/>
          <p14:tracePt t="36951" x="2806700" y="2971800"/>
          <p14:tracePt t="36967" x="2813050" y="2978150"/>
          <p14:tracePt t="36984" x="2813050" y="2990850"/>
          <p14:tracePt t="37074" x="2813050" y="2997200"/>
          <p14:tracePt t="37651" x="2813050" y="3003550"/>
          <p14:tracePt t="38034" x="2806700" y="3003550"/>
          <p14:tracePt t="38043" x="2806700" y="3009900"/>
          <p14:tracePt t="38051" x="2806700" y="3016250"/>
          <p14:tracePt t="38074" x="2806700" y="3022600"/>
          <p14:tracePt t="40211" x="2806700" y="3028950"/>
          <p14:tracePt t="40219" x="2806700" y="3035300"/>
          <p14:tracePt t="40226" x="2806700" y="3041650"/>
          <p14:tracePt t="40235" x="2819400" y="3067050"/>
          <p14:tracePt t="40250" x="2851150" y="3124200"/>
          <p14:tracePt t="40267" x="2901950" y="3213100"/>
          <p14:tracePt t="40284" x="2965450" y="3321050"/>
          <p14:tracePt t="40300" x="3022600" y="3384550"/>
          <p14:tracePt t="40317" x="3067050" y="3422650"/>
          <p14:tracePt t="40334" x="3092450" y="3448050"/>
          <p14:tracePt t="40350" x="3111500" y="3460750"/>
          <p14:tracePt t="40367" x="3130550" y="3473450"/>
          <p14:tracePt t="40384" x="3149600" y="3479800"/>
          <p14:tracePt t="40400" x="3181350" y="3492500"/>
          <p14:tracePt t="40417" x="3225800" y="3511550"/>
          <p14:tracePt t="40434" x="3327400" y="3556000"/>
          <p14:tracePt t="40450" x="3435350" y="3587750"/>
          <p14:tracePt t="40467" x="3581400" y="3638550"/>
          <p14:tracePt t="40484" x="3727450" y="3670300"/>
          <p14:tracePt t="40500" x="3835400" y="3695700"/>
          <p14:tracePt t="40517" x="3930650" y="3714750"/>
          <p14:tracePt t="40534" x="4038600" y="3721100"/>
          <p14:tracePt t="40550" x="4127500" y="3721100"/>
          <p14:tracePt t="40567" x="4184650" y="3721100"/>
          <p14:tracePt t="40584" x="4210050" y="3721100"/>
          <p14:tracePt t="40600" x="4222750" y="3727450"/>
          <p14:tracePt t="40602" x="4222750" y="3733800"/>
          <p14:tracePt t="40618" x="4222750" y="3740150"/>
          <p14:tracePt t="40634" x="4229100" y="3759200"/>
          <p14:tracePt t="40650" x="4248150" y="3803650"/>
          <p14:tracePt t="40667" x="4279900" y="3854450"/>
          <p14:tracePt t="40684" x="4318000" y="3898900"/>
          <p14:tracePt t="40700" x="4337050" y="3924300"/>
          <p14:tracePt t="40717" x="4343400" y="3930650"/>
          <p14:tracePt t="40734" x="4356100" y="3930650"/>
          <p14:tracePt t="40766" x="4362450" y="3937000"/>
          <p14:tracePt t="40784" x="4362450" y="3943350"/>
          <p14:tracePt t="40817" x="4362450" y="3949700"/>
          <p14:tracePt t="40834" x="4362450" y="3968750"/>
          <p14:tracePt t="40850" x="4356100" y="3981450"/>
          <p14:tracePt t="40867" x="4349750" y="4006850"/>
          <p14:tracePt t="40883" x="4337050" y="4025900"/>
          <p14:tracePt t="40901" x="4330700" y="4032250"/>
          <p14:tracePt t="40917" x="4324350" y="4032250"/>
          <p14:tracePt t="41283" x="4330700" y="4032250"/>
          <p14:tracePt t="41531" x="4337050" y="4032250"/>
          <p14:tracePt t="43444" x="4343400" y="4032250"/>
          <p14:tracePt t="44955" x="4343400" y="4038600"/>
          <p14:tracePt t="47083" x="4343400" y="4044950"/>
          <p14:tracePt t="47091" x="4343400" y="4051300"/>
          <p14:tracePt t="47099" x="4343400" y="4057650"/>
          <p14:tracePt t="47116" x="4343400" y="4064000"/>
          <p14:tracePt t="47133" x="4343400" y="4076700"/>
          <p14:tracePt t="47150" x="4343400" y="4083050"/>
          <p14:tracePt t="47166" x="4343400" y="4095750"/>
          <p14:tracePt t="47183" x="4337050" y="4095750"/>
          <p14:tracePt t="47199" x="4337050" y="4102100"/>
          <p14:tracePt t="47232" x="4337050" y="4108450"/>
          <p14:tracePt t="47690" x="4343400" y="4108450"/>
          <p14:tracePt t="47747" x="4343400" y="4102100"/>
          <p14:tracePt t="48634" x="4343400" y="4095750"/>
          <p14:tracePt t="48659" x="4343400" y="4089400"/>
          <p14:tracePt t="48667" x="4343400" y="4083050"/>
          <p14:tracePt t="48674" x="4337050" y="4083050"/>
          <p14:tracePt t="48683" x="4337050" y="4076700"/>
          <p14:tracePt t="48699" x="4330700" y="4070350"/>
          <p14:tracePt t="48716" x="4324350" y="4064000"/>
          <p14:tracePt t="48732" x="4311650" y="4064000"/>
          <p14:tracePt t="48749" x="4311650" y="4051300"/>
          <p14:tracePt t="48891" x="4311650" y="4044950"/>
          <p14:tracePt t="48931" x="4311650" y="4038600"/>
          <p14:tracePt t="50075" x="4311650" y="4032250"/>
          <p14:tracePt t="50082" x="4305300" y="4032250"/>
          <p14:tracePt t="50098" x="4298950" y="4025900"/>
          <p14:tracePt t="50106" x="4286250" y="4019550"/>
          <p14:tracePt t="50115" x="4279900" y="4006850"/>
          <p14:tracePt t="50132" x="4260850" y="3968750"/>
          <p14:tracePt t="50149" x="4235450" y="3930650"/>
          <p14:tracePt t="50165" x="4229100" y="3892550"/>
          <p14:tracePt t="50182" x="4229100" y="3854450"/>
          <p14:tracePt t="50199" x="4229100" y="3829050"/>
          <p14:tracePt t="50215" x="4229100" y="3816350"/>
          <p14:tracePt t="50232" x="4229100" y="3810000"/>
          <p14:tracePt t="50266" x="4216400" y="3803650"/>
          <p14:tracePt t="50283" x="4203700" y="3790950"/>
          <p14:tracePt t="50299" x="4191000" y="3778250"/>
          <p14:tracePt t="50332" x="4184650" y="3765550"/>
          <p14:tracePt t="50349" x="4184650" y="3740150"/>
          <p14:tracePt t="50365" x="4178300" y="3721100"/>
          <p14:tracePt t="50382" x="4171950" y="3714750"/>
          <p14:tracePt t="50399" x="4165600" y="3708400"/>
          <p14:tracePt t="50415" x="4165600" y="3702050"/>
          <p14:tracePt t="50449" x="4152900" y="3702050"/>
          <p14:tracePt t="50514" x="4146550" y="3702050"/>
          <p14:tracePt t="50523" x="4140200" y="3702050"/>
          <p14:tracePt t="50682" x="4140200" y="3708400"/>
          <p14:tracePt t="50698" x="4140200" y="3714750"/>
          <p14:tracePt t="50714" x="4140200" y="3721100"/>
          <p14:tracePt t="50723" x="4146550" y="3721100"/>
          <p14:tracePt t="50738" x="4146550" y="3727450"/>
          <p14:tracePt t="50749" x="4152900" y="3727450"/>
          <p14:tracePt t="50802" x="4159250" y="3733800"/>
          <p14:tracePt t="50834" x="4165600" y="3733800"/>
          <p14:tracePt t="50874" x="4165600" y="3740150"/>
          <p14:tracePt t="50882" x="4165600" y="3746500"/>
          <p14:tracePt t="50914" x="4171950" y="3752850"/>
          <p14:tracePt t="50930" x="4178300" y="3752850"/>
          <p14:tracePt t="50938" x="4184650" y="3752850"/>
          <p14:tracePt t="50949" x="4184650" y="3759200"/>
          <p14:tracePt t="50965" x="4184650" y="3771900"/>
          <p14:tracePt t="50982" x="4184650" y="3784600"/>
          <p14:tracePt t="50999" x="4191000" y="3790950"/>
          <p14:tracePt t="51015" x="4197350" y="3810000"/>
          <p14:tracePt t="51032" x="4203700" y="3822700"/>
          <p14:tracePt t="51049" x="4210050" y="3835400"/>
          <p14:tracePt t="51065" x="4210050" y="3841750"/>
          <p14:tracePt t="51082" x="4210050" y="3860800"/>
          <p14:tracePt t="51098" x="4210050" y="3873500"/>
          <p14:tracePt t="51115" x="4210050" y="3879850"/>
          <p14:tracePt t="51132" x="4210050" y="3892550"/>
          <p14:tracePt t="51170" x="4210050" y="3898900"/>
          <p14:tracePt t="51178" x="4210050" y="3905250"/>
          <p14:tracePt t="51218" x="4210050" y="3911600"/>
          <p14:tracePt t="51242" x="4210050" y="3917950"/>
          <p14:tracePt t="51274" x="4210050" y="3924300"/>
          <p14:tracePt t="51282" x="4210050" y="3930650"/>
          <p14:tracePt t="51314" x="4210050" y="3937000"/>
          <p14:tracePt t="51331" x="4210050" y="3943350"/>
          <p14:tracePt t="51338" x="4203700" y="3943350"/>
          <p14:tracePt t="51419" x="4203700" y="3949700"/>
          <p14:tracePt t="51426" x="4203700" y="3956050"/>
          <p14:tracePt t="51466" x="4203700" y="3962400"/>
          <p14:tracePt t="51499" x="4203700" y="3968750"/>
          <p14:tracePt t="51523" x="4203700" y="3975100"/>
          <p14:tracePt t="51539" x="4197350" y="3981450"/>
          <p14:tracePt t="51555" x="4191000" y="3987800"/>
          <p14:tracePt t="51571" x="4191000" y="3994150"/>
          <p14:tracePt t="51586" x="4191000" y="4000500"/>
          <p14:tracePt t="51594" x="4191000" y="4006850"/>
          <p14:tracePt t="51603" x="4191000" y="4013200"/>
          <p14:tracePt t="51619" x="4191000" y="4019550"/>
          <p14:tracePt t="51632" x="4184650" y="4019550"/>
          <p14:tracePt t="51649" x="4178300" y="4019550"/>
          <p14:tracePt t="51666" x="4178300" y="4038600"/>
          <p14:tracePt t="51682" x="4178300" y="4044950"/>
          <p14:tracePt t="51699" x="4178300" y="4051300"/>
          <p14:tracePt t="51715" x="4171950" y="4057650"/>
          <p14:tracePt t="51732" x="4171950" y="4064000"/>
          <p14:tracePt t="51749" x="4159250" y="4070350"/>
          <p14:tracePt t="51765" x="4159250" y="4083050"/>
          <p14:tracePt t="51782" x="4159250" y="4095750"/>
          <p14:tracePt t="51799" x="4159250" y="4102100"/>
          <p14:tracePt t="51815" x="4159250" y="4114800"/>
          <p14:tracePt t="51832" x="4159250" y="4127500"/>
          <p14:tracePt t="51849" x="4159250" y="4133850"/>
          <p14:tracePt t="51865" x="4159250" y="4146550"/>
          <p14:tracePt t="51882" x="4159250" y="4171950"/>
          <p14:tracePt t="51899" x="4159250" y="4191000"/>
          <p14:tracePt t="51915" x="4159250" y="4210050"/>
          <p14:tracePt t="51932" x="4159250" y="4222750"/>
          <p14:tracePt t="51949" x="4159250" y="4229100"/>
          <p14:tracePt t="51994" x="4159250" y="4222750"/>
          <p14:tracePt t="52002" x="4159250" y="4216400"/>
          <p14:tracePt t="52015" x="4159250" y="4210050"/>
          <p14:tracePt t="52032" x="4159250" y="4184650"/>
          <p14:tracePt t="52049" x="4165600" y="4171950"/>
          <p14:tracePt t="52065" x="4165600" y="4152900"/>
          <p14:tracePt t="52082" x="4165600" y="4133850"/>
          <p14:tracePt t="52099" x="4165600" y="4127500"/>
          <p14:tracePt t="52115" x="4165600" y="4108450"/>
          <p14:tracePt t="52132" x="4165600" y="4076700"/>
          <p14:tracePt t="52149" x="4165600" y="4000500"/>
          <p14:tracePt t="52165" x="4159250" y="3917950"/>
          <p14:tracePt t="52182" x="4127500" y="3810000"/>
          <p14:tracePt t="52199" x="4114800" y="3727450"/>
          <p14:tracePt t="52215" x="4095750" y="3663950"/>
          <p14:tracePt t="52232" x="4095750" y="3638550"/>
          <p14:tracePt t="52248" x="4095750" y="3625850"/>
          <p14:tracePt t="52265" x="4095750" y="3619500"/>
          <p14:tracePt t="52282" x="4095750" y="3606800"/>
          <p14:tracePt t="52315" x="4089400" y="3594100"/>
          <p14:tracePt t="52332" x="4083050" y="3594100"/>
          <p14:tracePt t="52349" x="4083050" y="3587750"/>
          <p14:tracePt t="52365" x="4083050" y="3575050"/>
          <p14:tracePt t="52382" x="4076700" y="3568700"/>
          <p14:tracePt t="52399" x="4076700" y="3556000"/>
          <p14:tracePt t="52458" x="4070350" y="3556000"/>
          <p14:tracePt t="52474" x="4064000" y="3556000"/>
          <p14:tracePt t="52483" x="4057650" y="3556000"/>
          <p14:tracePt t="52506" x="4044950" y="3556000"/>
          <p14:tracePt t="52514" x="4038600" y="3556000"/>
          <p14:tracePt t="52522" x="4019550" y="3562350"/>
          <p14:tracePt t="52532" x="4006850" y="3568700"/>
          <p14:tracePt t="52548" x="3987800" y="3575050"/>
          <p14:tracePt t="52565" x="3968750" y="3581400"/>
          <p14:tracePt t="52582" x="3943350" y="3587750"/>
          <p14:tracePt t="52599" x="3905250" y="3594100"/>
          <p14:tracePt t="52615" x="3867150" y="3594100"/>
          <p14:tracePt t="52632" x="3816350" y="3594100"/>
          <p14:tracePt t="52648" x="3759200" y="3594100"/>
          <p14:tracePt t="52650" x="3727450" y="3594100"/>
          <p14:tracePt t="52665" x="3702050" y="3594100"/>
          <p14:tracePt t="52682" x="3594100" y="3594100"/>
          <p14:tracePt t="52698" x="3517900" y="3594100"/>
          <p14:tracePt t="52715" x="3429000" y="3594100"/>
          <p14:tracePt t="52732" x="3359150" y="3594100"/>
          <p14:tracePt t="52748" x="3302000" y="3587750"/>
          <p14:tracePt t="52765" x="3232150" y="3581400"/>
          <p14:tracePt t="52782" x="3168650" y="3581400"/>
          <p14:tracePt t="52798" x="3086100" y="3581400"/>
          <p14:tracePt t="52815" x="2997200" y="3581400"/>
          <p14:tracePt t="52832" x="2895600" y="3581400"/>
          <p14:tracePt t="52848" x="2755900" y="3581400"/>
          <p14:tracePt t="52865" x="2590800" y="3581400"/>
          <p14:tracePt t="52882" x="2368550" y="3581400"/>
          <p14:tracePt t="52898" x="2266950" y="3581400"/>
          <p14:tracePt t="52915" x="2178050" y="3581400"/>
          <p14:tracePt t="52932" x="2108200" y="3581400"/>
          <p14:tracePt t="52949" x="2051050" y="3581400"/>
          <p14:tracePt t="52965" x="1974850" y="3581400"/>
          <p14:tracePt t="52982" x="1885950" y="3581400"/>
          <p14:tracePt t="52998" x="1784350" y="3581400"/>
          <p14:tracePt t="53015" x="1663700" y="3581400"/>
          <p14:tracePt t="53032" x="1574800" y="3581400"/>
          <p14:tracePt t="53048" x="1485900" y="3581400"/>
          <p14:tracePt t="53065" x="1390650" y="3581400"/>
          <p14:tracePt t="53082" x="1327150" y="3581400"/>
          <p14:tracePt t="53098" x="1308100" y="3581400"/>
          <p14:tracePt t="53115" x="1289050" y="3581400"/>
          <p14:tracePt t="53132" x="1276350" y="3581400"/>
          <p14:tracePt t="53148" x="1263650" y="3581400"/>
          <p14:tracePt t="53165" x="1250950" y="3587750"/>
          <p14:tracePt t="53182" x="1225550" y="3587750"/>
          <p14:tracePt t="53198" x="1200150" y="3587750"/>
          <p14:tracePt t="53215" x="1193800" y="3587750"/>
          <p14:tracePt t="53232" x="1187450" y="3587750"/>
          <p14:tracePt t="53282" x="1187450" y="3594100"/>
          <p14:tracePt t="53346" x="1187450" y="3600450"/>
          <p14:tracePt t="53379" x="1187450" y="3606800"/>
          <p14:tracePt t="53386" x="1187450" y="3613150"/>
          <p14:tracePt t="53399" x="1187450" y="3619500"/>
          <p14:tracePt t="53415" x="1187450" y="3625850"/>
          <p14:tracePt t="53432" x="1187450" y="3638550"/>
          <p14:tracePt t="53449" x="1187450" y="3657600"/>
          <p14:tracePt t="53465" x="1193800" y="3702050"/>
          <p14:tracePt t="53482" x="1219200" y="3803650"/>
          <p14:tracePt t="53498" x="1231900" y="3860800"/>
          <p14:tracePt t="53515" x="1250950" y="3911600"/>
          <p14:tracePt t="53532" x="1250950" y="3956050"/>
          <p14:tracePt t="53549" x="1250950" y="4000500"/>
          <p14:tracePt t="53565" x="1257300" y="4038600"/>
          <p14:tracePt t="53582" x="1257300" y="4057650"/>
          <p14:tracePt t="53599" x="1257300" y="4083050"/>
          <p14:tracePt t="53615" x="1257300" y="4108450"/>
          <p14:tracePt t="53632" x="1257300" y="4121150"/>
          <p14:tracePt t="53649" x="1257300" y="4127500"/>
          <p14:tracePt t="53665" x="1257300" y="4140200"/>
          <p14:tracePt t="53682" x="1257300" y="4159250"/>
          <p14:tracePt t="53698" x="1257300" y="4165600"/>
          <p14:tracePt t="53715" x="1263650" y="4184650"/>
          <p14:tracePt t="53732" x="1263650" y="4210050"/>
          <p14:tracePt t="53748" x="1263650" y="4235450"/>
          <p14:tracePt t="53765" x="1270000" y="4254500"/>
          <p14:tracePt t="53782" x="1276350" y="4260850"/>
          <p14:tracePt t="53799" x="1282700" y="4267200"/>
          <p14:tracePt t="53815" x="1301750" y="4267200"/>
          <p14:tracePt t="53832" x="1377950" y="4267200"/>
          <p14:tracePt t="53848" x="1524000" y="4229100"/>
          <p14:tracePt t="53865" x="1676400" y="4140200"/>
          <p14:tracePt t="53882" x="1771650" y="4057650"/>
          <p14:tracePt t="54171" x="1771650" y="4051300"/>
          <p14:tracePt t="54178" x="1771650" y="4044950"/>
          <p14:tracePt t="54186" x="1771650" y="4038600"/>
          <p14:tracePt t="54203" x="1771650" y="4032250"/>
          <p14:tracePt t="54219" x="1771650" y="4025900"/>
          <p14:tracePt t="54232" x="1771650" y="4013200"/>
          <p14:tracePt t="54249" x="1771650" y="3994150"/>
          <p14:tracePt t="54265" x="1765300" y="3981450"/>
          <p14:tracePt t="54282" x="1676400" y="3968750"/>
          <p14:tracePt t="54298" x="1568450" y="3917950"/>
          <p14:tracePt t="54315" x="1428750" y="3860800"/>
          <p14:tracePt t="54332" x="1308100" y="3822700"/>
          <p14:tracePt t="54349" x="1225550" y="3797300"/>
          <p14:tracePt t="54365" x="1168400" y="3790950"/>
          <p14:tracePt t="54382" x="1130300" y="3790950"/>
          <p14:tracePt t="54399" x="1117600" y="3790950"/>
          <p14:tracePt t="54415" x="1098550" y="3790950"/>
          <p14:tracePt t="54432" x="1073150" y="3790950"/>
          <p14:tracePt t="54449" x="1022350" y="3784600"/>
          <p14:tracePt t="54465" x="939800" y="3765550"/>
          <p14:tracePt t="54482" x="825500" y="3733800"/>
          <p14:tracePt t="54498" x="793750" y="3714750"/>
          <p14:tracePt t="54515" x="781050" y="3708400"/>
          <p14:tracePt t="54532" x="774700" y="3695700"/>
          <p14:tracePt t="54723" x="774700" y="3702050"/>
          <p14:tracePt t="54731" x="774700" y="3708400"/>
          <p14:tracePt t="54739" x="793750" y="3721100"/>
          <p14:tracePt t="54748" x="806450" y="3727450"/>
          <p14:tracePt t="54765" x="857250" y="3746500"/>
          <p14:tracePt t="54782" x="876300" y="3752850"/>
          <p14:tracePt t="54798" x="889000" y="3752850"/>
          <p14:tracePt t="54815" x="895350" y="3752850"/>
          <p14:tracePt t="54832" x="901700" y="3752850"/>
          <p14:tracePt t="54848" x="908050" y="3759200"/>
          <p14:tracePt t="54865" x="914400" y="3771900"/>
          <p14:tracePt t="54882" x="927100" y="3778250"/>
          <p14:tracePt t="54898" x="927100" y="3790950"/>
          <p14:tracePt t="54915" x="933450" y="3797300"/>
          <p14:tracePt t="54932" x="933450" y="3810000"/>
          <p14:tracePt t="54948" x="939800" y="3816350"/>
          <p14:tracePt t="54965" x="939800" y="3829050"/>
          <p14:tracePt t="54982" x="939800" y="3835400"/>
          <p14:tracePt t="54998" x="939800" y="3848100"/>
          <p14:tracePt t="55015" x="939800" y="3867150"/>
          <p14:tracePt t="55032" x="946150" y="3886200"/>
          <p14:tracePt t="55048" x="952500" y="3924300"/>
          <p14:tracePt t="55065" x="958850" y="3949700"/>
          <p14:tracePt t="55082" x="958850" y="3968750"/>
          <p14:tracePt t="55098" x="958850" y="3981450"/>
          <p14:tracePt t="55115" x="958850" y="3987800"/>
          <p14:tracePt t="55132" x="958850" y="3994150"/>
          <p14:tracePt t="55165" x="958850" y="4000500"/>
          <p14:tracePt t="55181" x="958850" y="4013200"/>
          <p14:tracePt t="55198" x="958850" y="4025900"/>
          <p14:tracePt t="55215" x="984250" y="4051300"/>
          <p14:tracePt t="55232" x="1016000" y="4102100"/>
          <p14:tracePt t="55248" x="1054100" y="4146550"/>
          <p14:tracePt t="55265" x="1073150" y="4178300"/>
          <p14:tracePt t="55281" x="1079500" y="4184650"/>
          <p14:tracePt t="55363" x="1079500" y="4191000"/>
          <p14:tracePt t="55434" x="1073150" y="4191000"/>
          <p14:tracePt t="55443" x="1066800" y="4191000"/>
          <p14:tracePt t="55451" x="1060450" y="4191000"/>
          <p14:tracePt t="55466" x="1054100" y="4191000"/>
          <p14:tracePt t="55482" x="1047750" y="4191000"/>
          <p14:tracePt t="55498" x="1041400" y="4191000"/>
          <p14:tracePt t="55515" x="1028700" y="4191000"/>
          <p14:tracePt t="55532" x="1016000" y="4191000"/>
          <p14:tracePt t="55565" x="1003300" y="4191000"/>
          <p14:tracePt t="55582" x="996950" y="4191000"/>
          <p14:tracePt t="55598" x="984250" y="4191000"/>
          <p14:tracePt t="55615" x="971550" y="4191000"/>
          <p14:tracePt t="55632" x="952500" y="4191000"/>
          <p14:tracePt t="55648" x="933450" y="4191000"/>
          <p14:tracePt t="56131" x="933450" y="4184650"/>
          <p14:tracePt t="56139" x="933450" y="4178300"/>
          <p14:tracePt t="56155" x="939800" y="4178300"/>
          <p14:tracePt t="56165" x="939800" y="4171950"/>
          <p14:tracePt t="56182" x="939800" y="4159250"/>
          <p14:tracePt t="56198" x="939800" y="4146550"/>
          <p14:tracePt t="56215" x="939800" y="4140200"/>
          <p14:tracePt t="56232" x="939800" y="4121150"/>
          <p14:tracePt t="56248" x="946150" y="4089400"/>
          <p14:tracePt t="56265" x="946150" y="4064000"/>
          <p14:tracePt t="56282" x="946150" y="4025900"/>
          <p14:tracePt t="56298" x="939800" y="4006850"/>
          <p14:tracePt t="56315" x="939800" y="4000500"/>
          <p14:tracePt t="56332" x="939800" y="3987800"/>
          <p14:tracePt t="56348" x="939800" y="3981450"/>
          <p14:tracePt t="56365" x="939800" y="3975100"/>
          <p14:tracePt t="56382" x="939800" y="3962400"/>
          <p14:tracePt t="56398" x="939800" y="3956050"/>
          <p14:tracePt t="56415" x="939800" y="3937000"/>
          <p14:tracePt t="56432" x="939800" y="3905250"/>
          <p14:tracePt t="56448" x="939800" y="3873500"/>
          <p14:tracePt t="56465" x="939800" y="3829050"/>
          <p14:tracePt t="56482" x="939800" y="3771900"/>
          <p14:tracePt t="56498" x="939800" y="3746500"/>
          <p14:tracePt t="56514" x="939800" y="3721100"/>
          <p14:tracePt t="56531" x="939800" y="3702050"/>
          <p14:tracePt t="56548" x="939800" y="3695700"/>
          <p14:tracePt t="56564" x="939800" y="3689350"/>
          <p14:tracePt t="56581" x="939800" y="3683000"/>
          <p14:tracePt t="56598" x="946150" y="3676650"/>
          <p14:tracePt t="56614" x="958850" y="3663950"/>
          <p14:tracePt t="56631" x="971550" y="3644900"/>
          <p14:tracePt t="56648" x="971550" y="3632200"/>
          <p14:tracePt t="56664" x="977900" y="3619500"/>
          <p14:tracePt t="56666" x="984250" y="3619500"/>
          <p14:tracePt t="56763" x="984250" y="3625850"/>
          <p14:tracePt t="56860" x="990600" y="3625850"/>
          <p14:tracePt t="56875" x="996950" y="3625850"/>
          <p14:tracePt t="56883" x="1003300" y="3625850"/>
          <p14:tracePt t="56898" x="1009650" y="3625850"/>
          <p14:tracePt t="56915" x="1022350" y="3625850"/>
          <p14:tracePt t="56931" x="1035050" y="3625850"/>
          <p14:tracePt t="56948" x="1054100" y="3625850"/>
          <p14:tracePt t="56965" x="1066800" y="3625850"/>
          <p14:tracePt t="56981" x="1085850" y="3625850"/>
          <p14:tracePt t="56998" x="1104900" y="3625850"/>
          <p14:tracePt t="57015" x="1111250" y="3625850"/>
          <p14:tracePt t="57031" x="1123950" y="3625850"/>
          <p14:tracePt t="57048" x="1136650" y="3625850"/>
          <p14:tracePt t="57064" x="1143000" y="3625850"/>
          <p14:tracePt t="57082" x="1187450" y="3625850"/>
          <p14:tracePt t="57098" x="1244600" y="3625850"/>
          <p14:tracePt t="57114" x="1301750" y="3625850"/>
          <p14:tracePt t="57131" x="1358900" y="3625850"/>
          <p14:tracePt t="57148" x="1409700" y="3625850"/>
          <p14:tracePt t="57165" x="1447800" y="3625850"/>
          <p14:tracePt t="57181" x="1473200" y="3625850"/>
          <p14:tracePt t="57198" x="1498600" y="3625850"/>
          <p14:tracePt t="57214" x="1530350" y="3625850"/>
          <p14:tracePt t="57231" x="1587500" y="3625850"/>
          <p14:tracePt t="57248" x="1695450" y="3625850"/>
          <p14:tracePt t="57264" x="1797050" y="3625850"/>
          <p14:tracePt t="57281" x="1885950" y="3625850"/>
          <p14:tracePt t="57298" x="1968500" y="3625850"/>
          <p14:tracePt t="57315" x="1993900" y="3625850"/>
          <p14:tracePt t="57331" x="2019300" y="3625850"/>
          <p14:tracePt t="57348" x="2063750" y="3625850"/>
          <p14:tracePt t="57364" x="2139950" y="3625850"/>
          <p14:tracePt t="57381" x="2222500" y="3625850"/>
          <p14:tracePt t="57398" x="2311400" y="3625850"/>
          <p14:tracePt t="57414" x="2393950" y="3625850"/>
          <p14:tracePt t="57431" x="2451100" y="3625850"/>
          <p14:tracePt t="57448" x="2482850" y="3625850"/>
          <p14:tracePt t="57466" x="2527300" y="3625850"/>
          <p14:tracePt t="57482" x="2578100" y="3625850"/>
          <p14:tracePt t="57498" x="2654300" y="3625850"/>
          <p14:tracePt t="57514" x="2730500" y="3625850"/>
          <p14:tracePt t="57531" x="2800350" y="3625850"/>
          <p14:tracePt t="57548" x="2857500" y="3625850"/>
          <p14:tracePt t="57564" x="2882900" y="3625850"/>
          <p14:tracePt t="57581" x="2908300" y="3625850"/>
          <p14:tracePt t="57598" x="2940050" y="3625850"/>
          <p14:tracePt t="57614" x="2990850" y="3625850"/>
          <p14:tracePt t="57631" x="3067050" y="3625850"/>
          <p14:tracePt t="57648" x="3155950" y="3625850"/>
          <p14:tracePt t="57664" x="3244850" y="3625850"/>
          <p14:tracePt t="57666" x="3289300" y="3625850"/>
          <p14:tracePt t="57683" x="3333750" y="3625850"/>
          <p14:tracePt t="57698" x="3378200" y="3625850"/>
          <p14:tracePt t="57715" x="3409950" y="3625850"/>
          <p14:tracePt t="57731" x="3435350" y="3625850"/>
          <p14:tracePt t="57748" x="3467100" y="3625850"/>
          <p14:tracePt t="57764" x="3530600" y="3625850"/>
          <p14:tracePt t="57781" x="3625850" y="3625850"/>
          <p14:tracePt t="57798" x="3752850" y="3625850"/>
          <p14:tracePt t="57814" x="3854450" y="3625850"/>
          <p14:tracePt t="57831" x="3924300" y="3625850"/>
          <p14:tracePt t="57848" x="3937000" y="3625850"/>
          <p14:tracePt t="57864" x="3949700" y="3625850"/>
          <p14:tracePt t="57881" x="3968750" y="3625850"/>
          <p14:tracePt t="57898" x="3994150" y="3625850"/>
          <p14:tracePt t="57914" x="4038600" y="3625850"/>
          <p14:tracePt t="57931" x="4089400" y="3625850"/>
          <p14:tracePt t="57948" x="4133850" y="3625850"/>
          <p14:tracePt t="57965" x="4178300" y="3625850"/>
          <p14:tracePt t="57981" x="4191000" y="3625850"/>
          <p14:tracePt t="57998" x="4203700" y="3625850"/>
          <p14:tracePt t="58014" x="4210050" y="3625850"/>
          <p14:tracePt t="58131" x="4210050" y="3632200"/>
          <p14:tracePt t="58147" x="4210050" y="3638550"/>
          <p14:tracePt t="58163" x="4210050" y="3644900"/>
          <p14:tracePt t="58171" x="4203700" y="3644900"/>
          <p14:tracePt t="58181" x="4203700" y="3651250"/>
          <p14:tracePt t="58198" x="4203700" y="3657600"/>
          <p14:tracePt t="58214" x="4197350" y="3657600"/>
          <p14:tracePt t="58231" x="4197350" y="3670300"/>
          <p14:tracePt t="58248" x="4191000" y="3670300"/>
          <p14:tracePt t="58264" x="4184650" y="3683000"/>
          <p14:tracePt t="58281" x="4178300" y="3695700"/>
          <p14:tracePt t="58298" x="4178300" y="3708400"/>
          <p14:tracePt t="58315" x="4178300" y="3721100"/>
          <p14:tracePt t="58331" x="4178300" y="3733800"/>
          <p14:tracePt t="58348" x="4178300" y="3746500"/>
          <p14:tracePt t="58364" x="4178300" y="3752850"/>
          <p14:tracePt t="58381" x="4178300" y="3765550"/>
          <p14:tracePt t="58398" x="4178300" y="3778250"/>
          <p14:tracePt t="58414" x="4171950" y="3784600"/>
          <p14:tracePt t="58431" x="4165600" y="3797300"/>
          <p14:tracePt t="58448" x="4165600" y="3816350"/>
          <p14:tracePt t="58465" x="4165600" y="3848100"/>
          <p14:tracePt t="58481" x="4165600" y="3879850"/>
          <p14:tracePt t="58498" x="4165600" y="3917950"/>
          <p14:tracePt t="58514" x="4165600" y="3924300"/>
          <p14:tracePt t="58531" x="4165600" y="3937000"/>
          <p14:tracePt t="58548" x="4165600" y="3949700"/>
          <p14:tracePt t="58565" x="4165600" y="3962400"/>
          <p14:tracePt t="58581" x="4152900" y="3975100"/>
          <p14:tracePt t="58598" x="4140200" y="4000500"/>
          <p14:tracePt t="58615" x="4127500" y="4038600"/>
          <p14:tracePt t="58631" x="4121150" y="4064000"/>
          <p14:tracePt t="58648" x="4121150" y="4076700"/>
          <p14:tracePt t="58664" x="4121150" y="4083050"/>
          <p14:tracePt t="58723" x="4121150" y="4089400"/>
          <p14:tracePt t="58739" x="4121150" y="4095750"/>
          <p14:tracePt t="58754" x="4121150" y="4102100"/>
          <p14:tracePt t="58763" x="4121150" y="4108450"/>
          <p14:tracePt t="58770" x="4121150" y="4114800"/>
          <p14:tracePt t="58786" x="4121150" y="4121150"/>
          <p14:tracePt t="58798" x="4121150" y="4127500"/>
          <p14:tracePt t="58814" x="4121150" y="4140200"/>
          <p14:tracePt t="58831" x="4121150" y="4152900"/>
          <p14:tracePt t="58848" x="4121150" y="4159250"/>
          <p14:tracePt t="58881" x="4121150" y="4165600"/>
          <p14:tracePt t="58898" x="4121150" y="4178300"/>
          <p14:tracePt t="58914" x="4121150" y="4191000"/>
          <p14:tracePt t="58931" x="4121150" y="4197350"/>
          <p14:tracePt t="58948" x="4121150" y="4216400"/>
          <p14:tracePt t="58964" x="4121150" y="4222750"/>
          <p14:tracePt t="58981" x="4121150" y="4229100"/>
          <p14:tracePt t="59019" x="4127500" y="4229100"/>
          <p14:tracePt t="59031" x="4133850" y="4229100"/>
          <p14:tracePt t="59048" x="4140200" y="4229100"/>
          <p14:tracePt t="59066" x="4159250" y="4171950"/>
          <p14:tracePt t="59082" x="4165600" y="4121150"/>
          <p14:tracePt t="59098" x="4165600" y="4064000"/>
          <p14:tracePt t="59114" x="4165600" y="4019550"/>
          <p14:tracePt t="59131" x="4165600" y="3975100"/>
          <p14:tracePt t="59148" x="4165600" y="3937000"/>
          <p14:tracePt t="59165" x="4165600" y="3905250"/>
          <p14:tracePt t="59181" x="4146550" y="3860800"/>
          <p14:tracePt t="59198" x="4133850" y="3829050"/>
          <p14:tracePt t="59215" x="4102100" y="3790950"/>
          <p14:tracePt t="59231" x="4089400" y="3759200"/>
          <p14:tracePt t="59248" x="4070350" y="3733800"/>
          <p14:tracePt t="59264" x="4064000" y="3721100"/>
          <p14:tracePt t="59281" x="4064000" y="3708400"/>
          <p14:tracePt t="59298" x="4057650" y="3702050"/>
          <p14:tracePt t="59451" x="4051300" y="3702050"/>
          <p14:tracePt t="59466" x="4044950" y="3702050"/>
          <p14:tracePt t="59474" x="4038600" y="3702050"/>
          <p14:tracePt t="59482" x="4032250" y="3702050"/>
          <p14:tracePt t="59498" x="4013200" y="3702050"/>
          <p14:tracePt t="59514" x="3981450" y="3702050"/>
          <p14:tracePt t="59531" x="3905250" y="3702050"/>
          <p14:tracePt t="59548" x="3790950" y="3702050"/>
          <p14:tracePt t="59564" x="3657600" y="3695700"/>
          <p14:tracePt t="59581" x="3517900" y="3683000"/>
          <p14:tracePt t="59598" x="3403600" y="3676650"/>
          <p14:tracePt t="59614" x="3282950" y="3657600"/>
          <p14:tracePt t="59631" x="3187700" y="3651250"/>
          <p14:tracePt t="59648" x="3124200" y="3644900"/>
          <p14:tracePt t="59664" x="3054350" y="3644900"/>
          <p14:tracePt t="59666" x="3016250" y="3644900"/>
          <p14:tracePt t="59682" x="2914650" y="3644900"/>
          <p14:tracePt t="59698" x="2819400" y="3644900"/>
          <p14:tracePt t="59714" x="2743200" y="3644900"/>
          <p14:tracePt t="59731" x="2686050" y="3644900"/>
          <p14:tracePt t="59748" x="2616200" y="3625850"/>
          <p14:tracePt t="59764" x="2514600" y="3619500"/>
          <p14:tracePt t="59781" x="2393950" y="3587750"/>
          <p14:tracePt t="59798" x="2247900" y="3562350"/>
          <p14:tracePt t="59814" x="2089150" y="3530600"/>
          <p14:tracePt t="59831" x="1962150" y="3524250"/>
          <p14:tracePt t="59848" x="1854200" y="3511550"/>
          <p14:tracePt t="59864" x="1765300" y="3511550"/>
          <p14:tracePt t="59881" x="1695450" y="3511550"/>
          <p14:tracePt t="59898" x="1619250" y="3511550"/>
          <p14:tracePt t="59914" x="1555750" y="3511550"/>
          <p14:tracePt t="59931" x="1479550" y="3511550"/>
          <p14:tracePt t="59948" x="1358900" y="3511550"/>
          <p14:tracePt t="59964" x="1219200" y="3511550"/>
          <p14:tracePt t="59981" x="1079500" y="3511550"/>
          <p14:tracePt t="59998" x="977900" y="3511550"/>
          <p14:tracePt t="60014" x="908050" y="3511550"/>
          <p14:tracePt t="60031" x="857250" y="3511550"/>
          <p14:tracePt t="60049" x="819150" y="3511550"/>
          <p14:tracePt t="60065" x="800100" y="3511550"/>
          <p14:tracePt t="60081" x="793750" y="3511550"/>
          <p14:tracePt t="60098" x="787400" y="3524250"/>
          <p14:tracePt t="60114" x="781050" y="3530600"/>
          <p14:tracePt t="60131" x="774700" y="3536950"/>
          <p14:tracePt t="60148" x="768350" y="3543300"/>
          <p14:tracePt t="60164" x="768350" y="3556000"/>
          <p14:tracePt t="60181" x="768350" y="3568700"/>
          <p14:tracePt t="60198" x="768350" y="3575050"/>
          <p14:tracePt t="60214" x="768350" y="3587750"/>
          <p14:tracePt t="60231" x="768350" y="3613150"/>
          <p14:tracePt t="60248" x="781050" y="3644900"/>
          <p14:tracePt t="60264" x="812800" y="3695700"/>
          <p14:tracePt t="60281" x="863600" y="3765550"/>
          <p14:tracePt t="60298" x="914400" y="3816350"/>
          <p14:tracePt t="60314" x="927100" y="3829050"/>
          <p14:tracePt t="60331" x="933450" y="3841750"/>
          <p14:tracePt t="60364" x="933450" y="3848100"/>
          <p14:tracePt t="60381" x="939800" y="3854450"/>
          <p14:tracePt t="60398" x="952500" y="3860800"/>
          <p14:tracePt t="60414" x="958850" y="3873500"/>
          <p14:tracePt t="60431" x="971550" y="3892550"/>
          <p14:tracePt t="60447" x="977900" y="3898900"/>
          <p14:tracePt t="60464" x="977900" y="3905250"/>
          <p14:tracePt t="60874" x="977900" y="3911600"/>
          <p14:tracePt t="60883" x="977900" y="3917950"/>
          <p14:tracePt t="60891" x="984250" y="3930650"/>
          <p14:tracePt t="60899" x="990600" y="3943350"/>
          <p14:tracePt t="60914" x="1016000" y="4013200"/>
          <p14:tracePt t="60931" x="1060450" y="4114800"/>
          <p14:tracePt t="60947" x="1104900" y="4216400"/>
          <p14:tracePt t="60964" x="1136650" y="4298950"/>
          <p14:tracePt t="60981" x="1174750" y="4387850"/>
          <p14:tracePt t="60998" x="1193800" y="4438650"/>
          <p14:tracePt t="61014" x="1212850" y="4464050"/>
          <p14:tracePt t="61031" x="1231900" y="4483100"/>
          <p14:tracePt t="61047" x="1244600" y="4483100"/>
          <p14:tracePt t="61064" x="1250950" y="4470400"/>
          <p14:tracePt t="61081" x="1250950" y="4445000"/>
          <p14:tracePt t="61098" x="1250950" y="4400550"/>
          <p14:tracePt t="61114" x="1250950" y="4381500"/>
          <p14:tracePt t="61131" x="1250950" y="4343400"/>
          <p14:tracePt t="61147" x="1238250" y="4318000"/>
          <p14:tracePt t="61164" x="1219200" y="4292600"/>
          <p14:tracePt t="61181" x="1206500" y="4279900"/>
          <p14:tracePt t="61197" x="1200150" y="4279900"/>
          <p14:tracePt t="61214" x="1193800" y="4279900"/>
          <p14:tracePt t="61247" x="1187450" y="4279900"/>
          <p14:tracePt t="61264" x="1187450" y="4273550"/>
          <p14:tracePt t="61281" x="1174750" y="4267200"/>
          <p14:tracePt t="61298" x="1168400" y="4260850"/>
          <p14:tracePt t="61314" x="1162050" y="4254500"/>
          <p14:tracePt t="61331" x="1149350" y="4254500"/>
          <p14:tracePt t="61347" x="1143000" y="4254500"/>
          <p14:tracePt t="61364" x="1130300" y="4254500"/>
          <p14:tracePt t="61381" x="1123950" y="4254500"/>
          <p14:tracePt t="61414" x="1117600" y="4254500"/>
          <p14:tracePt t="61467" x="1111250" y="4254500"/>
          <p14:tracePt t="61474" x="1111250" y="4248150"/>
          <p14:tracePt t="61491" x="1104900" y="4248150"/>
          <p14:tracePt t="61498" x="1104900" y="4241800"/>
          <p14:tracePt t="61515" x="1098550" y="4235450"/>
          <p14:tracePt t="61531" x="1092200" y="4203700"/>
          <p14:tracePt t="61547" x="1085850" y="4171950"/>
          <p14:tracePt t="61564" x="1085850" y="4146550"/>
          <p14:tracePt t="61581" x="1085850" y="4127500"/>
          <p14:tracePt t="61597" x="1085850" y="4114800"/>
          <p14:tracePt t="61614" x="1085850" y="4108450"/>
          <p14:tracePt t="61631" x="1085850" y="4095750"/>
          <p14:tracePt t="61647" x="1085850" y="4076700"/>
          <p14:tracePt t="61664" x="1085850" y="4051300"/>
          <p14:tracePt t="61665" x="1085850" y="4038600"/>
          <p14:tracePt t="61682" x="1085850" y="4019550"/>
          <p14:tracePt t="61698" x="1085850" y="4000500"/>
          <p14:tracePt t="61714" x="1085850" y="3981450"/>
          <p14:tracePt t="61731" x="1085850" y="3975100"/>
          <p14:tracePt t="61747" x="1085850" y="3962400"/>
          <p14:tracePt t="61764" x="1085850" y="3956050"/>
          <p14:tracePt t="61781" x="1085850" y="3949700"/>
          <p14:tracePt t="61797" x="1085850" y="3943350"/>
          <p14:tracePt t="61814" x="1085850" y="3937000"/>
          <p14:tracePt t="61831" x="1085850" y="3924300"/>
          <p14:tracePt t="61847" x="1085850" y="3911600"/>
          <p14:tracePt t="61864" x="1085850" y="3898900"/>
          <p14:tracePt t="61881" x="1085850" y="3892550"/>
          <p14:tracePt t="61897" x="1085850" y="3886200"/>
          <p14:tracePt t="61970" x="1085850" y="3879850"/>
          <p14:tracePt t="61978" x="1085850" y="3873500"/>
          <p14:tracePt t="61986" x="1085850" y="3867150"/>
          <p14:tracePt t="61997" x="1085850" y="3860800"/>
          <p14:tracePt t="62034" x="1085850" y="3854450"/>
          <p14:tracePt t="62051" x="1085850" y="3848100"/>
          <p14:tracePt t="62331" x="1085850" y="3841750"/>
          <p14:tracePt t="62347" x="1079500" y="3835400"/>
          <p14:tracePt t="62354" x="1073150" y="3829050"/>
          <p14:tracePt t="62364" x="1060450" y="3822700"/>
          <p14:tracePt t="62381" x="1047750" y="3810000"/>
          <p14:tracePt t="62398" x="1035050" y="3790950"/>
          <p14:tracePt t="62414" x="1022350" y="3771900"/>
          <p14:tracePt t="62431" x="1022350" y="3752850"/>
          <p14:tracePt t="62447" x="1016000" y="3740150"/>
          <p14:tracePt t="62464" x="1009650" y="3733800"/>
          <p14:tracePt t="62481" x="1009650" y="3721100"/>
          <p14:tracePt t="62497" x="1003300" y="3714750"/>
          <p14:tracePt t="62835" x="996950" y="3714750"/>
          <p14:tracePt t="62843" x="990600" y="3714750"/>
          <p14:tracePt t="62867" x="984250" y="3721100"/>
          <p14:tracePt t="62874" x="984250" y="3727450"/>
          <p14:tracePt t="62882" x="984250" y="3733800"/>
          <p14:tracePt t="62906" x="984250" y="3740150"/>
          <p14:tracePt t="62922" x="984250" y="3746500"/>
          <p14:tracePt t="62931" x="984250" y="3752850"/>
          <p14:tracePt t="62978" x="977900" y="3752850"/>
          <p14:tracePt t="62986" x="977900" y="3759200"/>
          <p14:tracePt t="62997" x="977900" y="3765550"/>
          <p14:tracePt t="63014" x="965200" y="3765550"/>
          <p14:tracePt t="63047" x="965200" y="3771900"/>
          <p14:tracePt t="63064" x="958850" y="3784600"/>
          <p14:tracePt t="63097" x="958850" y="3790950"/>
          <p14:tracePt t="63114" x="958850" y="3810000"/>
          <p14:tracePt t="63131" x="958850" y="3816350"/>
          <p14:tracePt t="63147" x="958850" y="3829050"/>
          <p14:tracePt t="63164" x="958850" y="3854450"/>
          <p14:tracePt t="63180" x="958850" y="3892550"/>
          <p14:tracePt t="63197" x="958850" y="3949700"/>
          <p14:tracePt t="63215" x="958850" y="4000500"/>
          <p14:tracePt t="63231" x="958850" y="4057650"/>
          <p14:tracePt t="63247" x="958850" y="4102100"/>
          <p14:tracePt t="63264" x="958850" y="4140200"/>
          <p14:tracePt t="63280" x="958850" y="4159250"/>
          <p14:tracePt t="63297" x="958850" y="4184650"/>
          <p14:tracePt t="63314" x="958850" y="4216400"/>
          <p14:tracePt t="63331" x="958850" y="4229100"/>
          <p14:tracePt t="63419" x="958850" y="4222750"/>
          <p14:tracePt t="63426" x="958850" y="4210050"/>
          <p14:tracePt t="63434" x="965200" y="4197350"/>
          <p14:tracePt t="63447" x="971550" y="4165600"/>
          <p14:tracePt t="63464" x="996950" y="4108450"/>
          <p14:tracePt t="63481" x="1009650" y="4038600"/>
          <p14:tracePt t="63498" x="1035050" y="3956050"/>
          <p14:tracePt t="63514" x="1047750" y="3917950"/>
          <p14:tracePt t="63530" x="1054100" y="3873500"/>
          <p14:tracePt t="63547" x="1066800" y="3848100"/>
          <p14:tracePt t="63564" x="1073150" y="3829050"/>
          <p14:tracePt t="63580" x="1073150" y="3816350"/>
          <p14:tracePt t="63666" x="1079500" y="3816350"/>
          <p14:tracePt t="63834" x="1079500" y="3822700"/>
          <p14:tracePt t="63842" x="1079500" y="3829050"/>
          <p14:tracePt t="63850" x="1079500" y="3835400"/>
          <p14:tracePt t="63864" x="1079500" y="3841750"/>
          <p14:tracePt t="63880" x="1079500" y="3848100"/>
          <p14:tracePt t="63897" x="1079500" y="3860800"/>
          <p14:tracePt t="64034" x="1079500" y="3867150"/>
          <p14:tracePt t="64123" x="1079500" y="3873500"/>
          <p14:tracePt t="64163" x="1079500" y="3879850"/>
          <p14:tracePt t="64186" x="1079500" y="3886200"/>
          <p14:tracePt t="64203" x="1079500" y="3892550"/>
          <p14:tracePt t="64211" x="1079500" y="3898900"/>
          <p14:tracePt t="64219" x="1079500" y="3905250"/>
          <p14:tracePt t="64230" x="1079500" y="3917950"/>
          <p14:tracePt t="64247" x="1079500" y="3930650"/>
          <p14:tracePt t="64264" x="1079500" y="3981450"/>
          <p14:tracePt t="64281" x="1079500" y="4038600"/>
          <p14:tracePt t="64297" x="1060450" y="4108450"/>
          <p14:tracePt t="64314" x="1041400" y="4210050"/>
          <p14:tracePt t="64330" x="1028700" y="4254500"/>
          <p14:tracePt t="64347" x="1016000" y="4286250"/>
          <p14:tracePt t="64364" x="1009650" y="4305300"/>
          <p14:tracePt t="64380" x="1009650" y="4311650"/>
          <p14:tracePt t="64397" x="1009650" y="4324350"/>
          <p14:tracePt t="64414" x="996950" y="4337050"/>
          <p14:tracePt t="64430" x="996950" y="4349750"/>
          <p14:tracePt t="64466" x="990600" y="4356100"/>
          <p14:tracePt t="64481" x="990600" y="4362450"/>
          <p14:tracePt t="64499" x="990600" y="4368800"/>
          <p14:tracePt t="64515" x="990600" y="4375150"/>
          <p14:tracePt t="64594" x="996950" y="4375150"/>
          <p14:tracePt t="64603" x="1003300" y="4375150"/>
          <p14:tracePt t="64614" x="1003300" y="4368800"/>
          <p14:tracePt t="64630" x="1028700" y="4356100"/>
          <p14:tracePt t="64647" x="1041400" y="4343400"/>
          <p14:tracePt t="64681" x="1047750" y="4343400"/>
          <p14:tracePt t="64697" x="1060450" y="4343400"/>
          <p14:tracePt t="64714" x="1073150" y="4343400"/>
          <p14:tracePt t="64730" x="1098550" y="4343400"/>
          <p14:tracePt t="64747" x="1149350" y="4343400"/>
          <p14:tracePt t="64764" x="1187450" y="4343400"/>
          <p14:tracePt t="64780" x="1219200" y="4343400"/>
          <p14:tracePt t="64797" x="1263650" y="4337050"/>
          <p14:tracePt t="64814" x="1301750" y="4324350"/>
          <p14:tracePt t="64830" x="1384300" y="4318000"/>
          <p14:tracePt t="64847" x="1511300" y="4311650"/>
          <p14:tracePt t="64864" x="1695450" y="4298950"/>
          <p14:tracePt t="64880" x="1898650" y="4292600"/>
          <p14:tracePt t="64897" x="2076450" y="4292600"/>
          <p14:tracePt t="64914" x="2228850" y="4292600"/>
          <p14:tracePt t="64930" x="2279650" y="4292600"/>
          <p14:tracePt t="64947" x="2324100" y="4292600"/>
          <p14:tracePt t="64963" x="2381250" y="4292600"/>
          <p14:tracePt t="64980" x="2482850" y="4292600"/>
          <p14:tracePt t="64997" x="2635250" y="4292600"/>
          <p14:tracePt t="65014" x="2787650" y="4292600"/>
          <p14:tracePt t="65030" x="2914650" y="4292600"/>
          <p14:tracePt t="65047" x="3022600" y="4292600"/>
          <p14:tracePt t="65064" x="3054350" y="4292600"/>
          <p14:tracePt t="65080" x="3073400" y="4286250"/>
          <p14:tracePt t="65097" x="3098800" y="4279900"/>
          <p14:tracePt t="65114" x="3206750" y="4273550"/>
          <p14:tracePt t="65130" x="3327400" y="4273550"/>
          <p14:tracePt t="65147" x="3403600" y="4273550"/>
          <p14:tracePt t="65164" x="3454400" y="4273550"/>
          <p14:tracePt t="65180" x="3467100" y="4273550"/>
          <p14:tracePt t="65198" x="3479800" y="4273550"/>
          <p14:tracePt t="65214" x="3511550" y="4273550"/>
          <p14:tracePt t="65230" x="3575050" y="4286250"/>
          <p14:tracePt t="65248" x="3638550" y="4292600"/>
          <p14:tracePt t="65264" x="3708400" y="4305300"/>
          <p14:tracePt t="65280" x="3733800" y="4305300"/>
          <p14:tracePt t="65297" x="3740150" y="4305300"/>
          <p14:tracePt t="65314" x="3752850" y="4305300"/>
          <p14:tracePt t="65330" x="3765550" y="4311650"/>
          <p14:tracePt t="65347" x="3778250" y="4311650"/>
          <p14:tracePt t="65364" x="3803650" y="4311650"/>
          <p14:tracePt t="65380" x="3822700" y="4311650"/>
          <p14:tracePt t="65397" x="3829050" y="4311650"/>
          <p14:tracePt t="65414" x="3835400" y="4311650"/>
          <p14:tracePt t="65430" x="3841750" y="4311650"/>
          <p14:tracePt t="65447" x="3854450" y="4311650"/>
          <p14:tracePt t="65464" x="3867150" y="4311650"/>
          <p14:tracePt t="65480" x="3898900" y="4311650"/>
          <p14:tracePt t="65497" x="3911600" y="4311650"/>
          <p14:tracePt t="65514" x="3930650" y="4311650"/>
          <p14:tracePt t="65547" x="3937000" y="4311650"/>
          <p14:tracePt t="65564" x="3943350" y="4311650"/>
          <p14:tracePt t="65580" x="3949700" y="4311650"/>
          <p14:tracePt t="65597" x="3962400" y="4311650"/>
          <p14:tracePt t="65614" x="3975100" y="4311650"/>
          <p14:tracePt t="65630" x="3981450" y="4311650"/>
          <p14:tracePt t="65647" x="3994150" y="4311650"/>
          <p14:tracePt t="65663" x="4006850" y="4311650"/>
          <p14:tracePt t="65680" x="4019550" y="4311650"/>
          <p14:tracePt t="65682" x="4025900" y="4311650"/>
          <p14:tracePt t="65698" x="4038600" y="4305300"/>
          <p14:tracePt t="65714" x="4044950" y="4298950"/>
          <p14:tracePt t="65730" x="4051300" y="4279900"/>
          <p14:tracePt t="65747" x="4051300" y="4254500"/>
          <p14:tracePt t="65763" x="4051300" y="4241800"/>
          <p14:tracePt t="65780" x="4051300" y="4222750"/>
          <p14:tracePt t="65797" x="4051300" y="4191000"/>
          <p14:tracePt t="65814" x="4057650" y="4159250"/>
          <p14:tracePt t="65830" x="4076700" y="4114800"/>
          <p14:tracePt t="65847" x="4089400" y="4089400"/>
          <p14:tracePt t="65863" x="4102100" y="4064000"/>
          <p14:tracePt t="65880" x="4108450" y="4044950"/>
          <p14:tracePt t="65897" x="4114800" y="4025900"/>
          <p14:tracePt t="65914" x="4114800" y="3994150"/>
          <p14:tracePt t="65930" x="4114800" y="3975100"/>
          <p14:tracePt t="65947" x="4114800" y="3956050"/>
          <p14:tracePt t="65963" x="4114800" y="3943350"/>
          <p14:tracePt t="66002" x="4114800" y="3937000"/>
          <p14:tracePt t="66013" x="4114800" y="3930650"/>
          <p14:tracePt t="66030" x="4114800" y="3924300"/>
          <p14:tracePt t="66047" x="4114800" y="3917950"/>
          <p14:tracePt t="66063" x="4114800" y="3911600"/>
          <p14:tracePt t="66171" x="4114800" y="3905250"/>
          <p14:tracePt t="66243" x="4114800" y="3898900"/>
          <p14:tracePt t="66251" x="4108450" y="3898900"/>
          <p14:tracePt t="66259" x="4108450" y="3892550"/>
          <p14:tracePt t="66266" x="4108450" y="3886200"/>
          <p14:tracePt t="66280" x="4108450" y="3879850"/>
          <p14:tracePt t="66297" x="4102100" y="3867150"/>
          <p14:tracePt t="66314" x="4095750" y="3860800"/>
          <p14:tracePt t="66330" x="4095750" y="3854450"/>
          <p14:tracePt t="67339" x="4095750" y="3860800"/>
          <p14:tracePt t="67355" x="4095750" y="3867150"/>
          <p14:tracePt t="67363" x="4095750" y="3879850"/>
          <p14:tracePt t="67371" x="4095750" y="3898900"/>
          <p14:tracePt t="67380" x="4095750" y="3911600"/>
          <p14:tracePt t="67397" x="4095750" y="3943350"/>
          <p14:tracePt t="67413" x="4095750" y="3968750"/>
          <p14:tracePt t="67430" x="4095750" y="3994150"/>
          <p14:tracePt t="67447" x="4095750" y="4025900"/>
          <p14:tracePt t="67463" x="4095750" y="4064000"/>
          <p14:tracePt t="67480" x="4095750" y="4121150"/>
          <p14:tracePt t="67497" x="4095750" y="4171950"/>
          <p14:tracePt t="67514" x="4095750" y="4210050"/>
          <p14:tracePt t="67530" x="4095750" y="4222750"/>
          <p14:tracePt t="67643" x="4095750" y="4229100"/>
          <p14:tracePt t="67650" x="4095750" y="4235450"/>
          <p14:tracePt t="67666" x="4095750" y="4241800"/>
          <p14:tracePt t="67682" x="4095750" y="4248150"/>
          <p14:tracePt t="67690" x="4095750" y="4254500"/>
          <p14:tracePt t="67698" x="4095750" y="4260850"/>
          <p14:tracePt t="67714" x="4095750" y="4273550"/>
          <p14:tracePt t="67730" x="4083050" y="4273550"/>
          <p14:tracePt t="67746" x="4076700" y="4286250"/>
          <p14:tracePt t="67763" x="4038600" y="4292600"/>
          <p14:tracePt t="67780" x="3968750" y="4318000"/>
          <p14:tracePt t="67797" x="3848100" y="4324350"/>
          <p14:tracePt t="67813" x="3683000" y="4337050"/>
          <p14:tracePt t="67830" x="3479800" y="4337050"/>
          <p14:tracePt t="67846" x="3302000" y="4330700"/>
          <p14:tracePt t="67863" x="3111500" y="4324350"/>
          <p14:tracePt t="67880" x="2895600" y="4324350"/>
          <p14:tracePt t="67897" x="2641600" y="4337050"/>
          <p14:tracePt t="67915" x="2197100" y="4419600"/>
          <p14:tracePt t="67930" x="1860550" y="4464050"/>
          <p14:tracePt t="67947" x="1562100" y="4476750"/>
          <p14:tracePt t="67963" x="1308100" y="4476750"/>
          <p14:tracePt t="67980" x="1104900" y="4476750"/>
          <p14:tracePt t="67997" x="990600" y="4464050"/>
          <p14:tracePt t="68013" x="946150" y="4457700"/>
          <p14:tracePt t="68030" x="946150" y="4451350"/>
          <p14:tracePt t="68571" x="946150" y="4445000"/>
          <p14:tracePt t="68619" x="946150" y="4438650"/>
          <p14:tracePt t="68715" x="952500" y="4438650"/>
          <p14:tracePt t="68723" x="958850" y="4438650"/>
          <p14:tracePt t="68739" x="965200" y="4438650"/>
          <p14:tracePt t="68747" x="977900" y="4438650"/>
          <p14:tracePt t="68763" x="1022350" y="4451350"/>
          <p14:tracePt t="68780" x="1130300" y="4483100"/>
          <p14:tracePt t="68796" x="1289050" y="4552950"/>
          <p14:tracePt t="68813" x="1498600" y="4641850"/>
          <p14:tracePt t="68830" x="1733550" y="4737100"/>
          <p14:tracePt t="68846" x="2038350" y="4857750"/>
          <p14:tracePt t="68863" x="2317750" y="4972050"/>
          <p14:tracePt t="68880" x="2590800" y="5073650"/>
          <p14:tracePt t="68896" x="2844800" y="5162550"/>
          <p14:tracePt t="68914" x="3079750" y="5245100"/>
          <p14:tracePt t="68930" x="3333750" y="5346700"/>
          <p14:tracePt t="68946" x="3467100" y="5397500"/>
          <p14:tracePt t="68963" x="3562350" y="5435600"/>
          <p14:tracePt t="68980" x="3676650" y="5480050"/>
          <p14:tracePt t="68996" x="3810000" y="5518150"/>
          <p14:tracePt t="69013" x="3981450" y="5556250"/>
          <p14:tracePt t="69030" x="4159250" y="5600700"/>
          <p14:tracePt t="69046" x="4381500" y="5638800"/>
          <p14:tracePt t="69063" x="4610100" y="5702300"/>
          <p14:tracePt t="69080" x="4806950" y="5746750"/>
          <p14:tracePt t="69096" x="4965700" y="5772150"/>
          <p14:tracePt t="69113" x="5060950" y="5791200"/>
          <p14:tracePt t="69130" x="5149850" y="5797550"/>
          <p14:tracePt t="69146" x="5213350" y="5803900"/>
          <p14:tracePt t="69163" x="5334000" y="5816600"/>
          <p14:tracePt t="69180" x="5473700" y="5822950"/>
          <p14:tracePt t="69196" x="5607050" y="5842000"/>
          <p14:tracePt t="69213" x="5702300" y="5861050"/>
          <p14:tracePt t="69230" x="5727700" y="5861050"/>
          <p14:tracePt t="69246" x="5740400" y="5861050"/>
          <p14:tracePt t="69263" x="5740400" y="5854700"/>
          <p14:tracePt t="69280" x="5740400" y="5835650"/>
          <p14:tracePt t="69296" x="5715000" y="5803900"/>
          <p14:tracePt t="69313" x="5683250" y="5759450"/>
          <p14:tracePt t="69330" x="5632450" y="5702300"/>
          <p14:tracePt t="69346" x="5607050" y="5683250"/>
          <p14:tracePt t="69363" x="5594350" y="5670550"/>
          <p14:tracePt t="69380" x="5588000" y="5670550"/>
          <p14:tracePt t="69458" x="5588000" y="5664200"/>
          <p14:tracePt t="69482" x="5594350" y="5664200"/>
          <p14:tracePt t="69490" x="5594350" y="5657850"/>
          <p14:tracePt t="69506" x="5600700" y="5657850"/>
          <p14:tracePt t="69538" x="5600700" y="5651500"/>
          <p14:tracePt t="69554" x="5600700" y="5645150"/>
          <p14:tracePt t="69562" x="5600700" y="5638800"/>
          <p14:tracePt t="69571" x="5600700" y="5632450"/>
          <p14:tracePt t="69618" x="5600700" y="5626100"/>
          <p14:tracePt t="69643" x="5600700" y="5619750"/>
          <p14:tracePt t="69650" x="5600700" y="5613400"/>
          <p14:tracePt t="69658" x="5600700" y="5607050"/>
          <p14:tracePt t="69666" x="5600700" y="5600700"/>
          <p14:tracePt t="69680" x="5600700" y="5594350"/>
          <p14:tracePt t="69696" x="5600700" y="5588000"/>
          <p14:tracePt t="69713" x="5600700" y="5575300"/>
          <p14:tracePt t="69730" x="5600700" y="5556250"/>
          <p14:tracePt t="69810" x="5600700" y="5549900"/>
          <p14:tracePt t="69818" x="5600700" y="5543550"/>
          <p14:tracePt t="69834" x="5600700" y="5537200"/>
          <p14:tracePt t="69846" x="5600700" y="5530850"/>
          <p14:tracePt t="69863" x="5600700" y="5518150"/>
          <p14:tracePt t="69880" x="5600700" y="5511800"/>
          <p14:tracePt t="69896" x="5600700" y="5505450"/>
          <p14:tracePt t="70347" x="5594350" y="5505450"/>
          <p14:tracePt t="70354" x="5594350" y="5511800"/>
          <p14:tracePt t="70362" x="5581650" y="5530850"/>
          <p14:tracePt t="70379" x="5549900" y="5588000"/>
          <p14:tracePt t="70396" x="5505450" y="5702300"/>
          <p14:tracePt t="70413" x="5454650" y="5835650"/>
          <p14:tracePt t="70429" x="5416550" y="5969000"/>
          <p14:tracePt t="70446" x="5391150" y="6076950"/>
          <p14:tracePt t="70463" x="5372100" y="6140450"/>
          <p14:tracePt t="70479" x="5372100" y="6153150"/>
          <p14:tracePt t="70603" x="5372100" y="6146800"/>
          <p14:tracePt t="70651" x="5372100" y="6140450"/>
          <p14:tracePt t="70691" x="5372100" y="6134100"/>
          <p14:tracePt t="70699" x="5372100" y="6127750"/>
          <p14:tracePt t="70714" x="5365750" y="6127750"/>
          <p14:tracePt t="70739" x="5359400" y="6121400"/>
          <p14:tracePt t="70747" x="5353050" y="6121400"/>
          <p14:tracePt t="70754" x="5346700" y="6121400"/>
          <p14:tracePt t="70763" x="5340350" y="6115050"/>
          <p14:tracePt t="70780" x="5289550" y="6102350"/>
          <p14:tracePt t="70796" x="5124450" y="6070600"/>
          <p14:tracePt t="70813" x="4845050" y="6026150"/>
          <p14:tracePt t="70830" x="4540250" y="5969000"/>
          <p14:tracePt t="70846" x="4279900" y="5911850"/>
          <p14:tracePt t="70863" x="4108450" y="5861050"/>
          <p14:tracePt t="70879" x="4000500" y="5829300"/>
          <p14:tracePt t="70896" x="3937000" y="5797550"/>
          <p14:tracePt t="70913" x="3879850" y="5759450"/>
          <p14:tracePt t="70930" x="3816350" y="5702300"/>
          <p14:tracePt t="70946" x="3759200" y="5664200"/>
          <p14:tracePt t="70963" x="3721100" y="5626100"/>
          <p14:tracePt t="70979" x="3689350" y="5600700"/>
          <p14:tracePt t="70996" x="3670300" y="5588000"/>
          <p14:tracePt t="71013" x="3663950" y="5581650"/>
          <p14:tracePt t="71029" x="3663950" y="5575300"/>
          <p14:tracePt t="71046" x="3663950" y="5568950"/>
          <p14:tracePt t="71079" x="3663950" y="5556250"/>
          <p14:tracePt t="71096" x="3663950" y="5549900"/>
          <p14:tracePt t="71113" x="3670300" y="5543550"/>
          <p14:tracePt t="71130" x="3670300" y="5524500"/>
          <p14:tracePt t="71146" x="3670300" y="5511800"/>
          <p14:tracePt t="71163" x="3676650" y="5473700"/>
          <p14:tracePt t="71179" x="3676650" y="5454650"/>
          <p14:tracePt t="71196" x="3676650" y="5429250"/>
          <p14:tracePt t="71213" x="3676650" y="5391150"/>
          <p14:tracePt t="71229" x="3657600" y="5346700"/>
          <p14:tracePt t="71246" x="3600450" y="5289550"/>
          <p14:tracePt t="71263" x="3511550" y="5238750"/>
          <p14:tracePt t="71279" x="3448050" y="5207000"/>
          <p14:tracePt t="71296" x="3397250" y="5181600"/>
          <p14:tracePt t="71313" x="3359150" y="5175250"/>
          <p14:tracePt t="71330" x="3302000" y="5175250"/>
          <p14:tracePt t="71346" x="3251200" y="5187950"/>
          <p14:tracePt t="71363" x="3206750" y="5226050"/>
          <p14:tracePt t="71379" x="3168650" y="5264150"/>
          <p14:tracePt t="71396" x="3143250" y="5289550"/>
          <p14:tracePt t="71413" x="3130550" y="5321300"/>
          <p14:tracePt t="71429" x="3111500" y="5359400"/>
          <p14:tracePt t="71446" x="3098800" y="5391150"/>
          <p14:tracePt t="71463" x="3086100" y="5422900"/>
          <p14:tracePt t="71479" x="3067050" y="5486400"/>
          <p14:tracePt t="71496" x="3060700" y="5575300"/>
          <p14:tracePt t="71513" x="3060700" y="5670550"/>
          <p14:tracePt t="71530" x="3086100" y="5867400"/>
          <p14:tracePt t="71546" x="3111500" y="6007100"/>
          <p14:tracePt t="71563" x="3130550" y="6115050"/>
          <p14:tracePt t="71579" x="3149600" y="6197600"/>
          <p14:tracePt t="71596" x="3155950" y="6242050"/>
          <p14:tracePt t="71613" x="3155950" y="6254750"/>
          <p14:tracePt t="71629" x="3155950" y="6267450"/>
          <p14:tracePt t="71646" x="3162300" y="6273800"/>
          <p14:tracePt t="71663" x="3162300" y="6286500"/>
          <p14:tracePt t="71679" x="3168650" y="6292850"/>
          <p14:tracePt t="71681" x="3168650" y="6299200"/>
          <p14:tracePt t="71697" x="3175000" y="6311900"/>
          <p14:tracePt t="71713" x="3181350" y="6330950"/>
          <p14:tracePt t="71730" x="3200400" y="6369050"/>
          <p14:tracePt t="71746" x="3213100" y="6388100"/>
          <p14:tracePt t="71763" x="3238500" y="6400800"/>
          <p14:tracePt t="71779" x="3282950" y="6419850"/>
          <p14:tracePt t="71796" x="3346450" y="6419850"/>
          <p14:tracePt t="71813" x="3435350" y="6419850"/>
          <p14:tracePt t="71829" x="3517900" y="6419850"/>
          <p14:tracePt t="71846" x="3556000" y="6419850"/>
          <p14:tracePt t="71863" x="3575050" y="6419850"/>
          <p14:tracePt t="71879" x="3600450" y="6419850"/>
          <p14:tracePt t="71896" x="3663950" y="6394450"/>
          <p14:tracePt t="71913" x="3771900" y="6362700"/>
          <p14:tracePt t="71930" x="4000500" y="6273800"/>
          <p14:tracePt t="71946" x="4108450" y="6223000"/>
          <p14:tracePt t="71963" x="4152900" y="6203950"/>
          <p14:tracePt t="71979" x="4178300" y="6191250"/>
          <p14:tracePt t="71997" x="4197350" y="6165850"/>
          <p14:tracePt t="72013" x="4222750" y="6121400"/>
          <p14:tracePt t="72029" x="4254500" y="6057900"/>
          <p14:tracePt t="72046" x="4286250" y="5975350"/>
          <p14:tracePt t="72063" x="4343400" y="5848350"/>
          <p14:tracePt t="72079" x="4400550" y="5740400"/>
          <p14:tracePt t="72096" x="4425950" y="5638800"/>
          <p14:tracePt t="72113" x="4432300" y="5575300"/>
          <p14:tracePt t="72130" x="4425950" y="5461000"/>
          <p14:tracePt t="72146" x="4375150" y="5410200"/>
          <p14:tracePt t="72162" x="4311650" y="5346700"/>
          <p14:tracePt t="72179" x="4235450" y="5308600"/>
          <p14:tracePt t="72196" x="4133850" y="5270500"/>
          <p14:tracePt t="72213" x="4038600" y="5251450"/>
          <p14:tracePt t="72229" x="3981450" y="5238750"/>
          <p14:tracePt t="72246" x="3937000" y="5226050"/>
          <p14:tracePt t="72263" x="3905250" y="5213350"/>
          <p14:tracePt t="72279" x="3879850" y="5200650"/>
          <p14:tracePt t="72296" x="3854450" y="5194300"/>
          <p14:tracePt t="72313" x="3816350" y="5187950"/>
          <p14:tracePt t="72330" x="3708400" y="5187950"/>
          <p14:tracePt t="72346" x="3594100" y="5187950"/>
          <p14:tracePt t="72362" x="3498850" y="5187950"/>
          <p14:tracePt t="72379" x="3409950" y="5187950"/>
          <p14:tracePt t="72396" x="3346450" y="5219700"/>
          <p14:tracePt t="72413" x="3295650" y="5238750"/>
          <p14:tracePt t="72429" x="3257550" y="5257800"/>
          <p14:tracePt t="72446" x="3232150" y="5276850"/>
          <p14:tracePt t="72463" x="3225800" y="5283200"/>
          <p14:tracePt t="72479" x="3213100" y="5302250"/>
          <p14:tracePt t="72496" x="3194050" y="5340350"/>
          <p14:tracePt t="72513" x="3175000" y="5378450"/>
          <p14:tracePt t="72530" x="3162300" y="5461000"/>
          <p14:tracePt t="72546" x="3155950" y="5505450"/>
          <p14:tracePt t="72563" x="3155950" y="5556250"/>
          <p14:tracePt t="72579" x="3155950" y="5600700"/>
          <p14:tracePt t="72596" x="3168650" y="5632450"/>
          <p14:tracePt t="72613" x="3181350" y="5651500"/>
          <p14:tracePt t="72629" x="3194050" y="5651500"/>
          <p14:tracePt t="72646" x="3200400" y="5651500"/>
          <p14:tracePt t="72663" x="3206750" y="5651500"/>
          <p14:tracePt t="72679" x="3213100" y="5651500"/>
          <p14:tracePt t="72681" x="3219450" y="5645150"/>
          <p14:tracePt t="72697" x="3225800" y="5645150"/>
          <p14:tracePt t="72713" x="3232150" y="5632450"/>
          <p14:tracePt t="72729" x="3232150" y="5626100"/>
          <p14:tracePt t="72940" x="3232150" y="5619750"/>
          <p14:tracePt t="72971" x="3232150" y="5613400"/>
          <p14:tracePt t="72979" x="3225800" y="5607050"/>
          <p14:tracePt t="72986" x="3219450" y="5600700"/>
          <p14:tracePt t="72996" x="3206750" y="5594350"/>
          <p14:tracePt t="73013" x="3187700" y="5588000"/>
          <p14:tracePt t="73029" x="3175000" y="5575300"/>
          <p14:tracePt t="73046" x="3162300" y="5575300"/>
          <p14:tracePt t="73063" x="3162300" y="5568950"/>
          <p14:tracePt t="73179" x="3168650" y="5568950"/>
          <p14:tracePt t="73186" x="3175000" y="5568950"/>
          <p14:tracePt t="73203" x="3181350" y="5568950"/>
          <p14:tracePt t="73213" x="3187700" y="5568950"/>
          <p14:tracePt t="73229" x="3200400" y="5575300"/>
          <p14:tracePt t="73246" x="3219450" y="5588000"/>
          <p14:tracePt t="73263" x="3219450" y="5594350"/>
          <p14:tracePt t="73339" x="3219450" y="5600700"/>
          <p14:tracePt t="73354" x="3219450" y="5607050"/>
          <p14:tracePt t="73363" x="3219450" y="5613400"/>
          <p14:tracePt t="73379" x="3219450" y="5619750"/>
          <p14:tracePt t="73403" x="3219450" y="5626100"/>
          <p14:tracePt t="73435" x="3219450" y="5632450"/>
          <p14:tracePt t="73491" x="3219450" y="5638800"/>
          <p14:tracePt t="73514" x="3219450" y="5645150"/>
          <p14:tracePt t="73522" x="3219450" y="5651500"/>
          <p14:tracePt t="73579" x="3219450" y="5657850"/>
          <p14:tracePt t="73586" x="3219450" y="5664200"/>
          <p14:tracePt t="73595" x="3219450" y="5670550"/>
          <p14:tracePt t="73612" x="3219450" y="5683250"/>
          <p14:tracePt t="73629" x="3219450" y="5689600"/>
          <p14:tracePt t="73645" x="3219450" y="5702300"/>
          <p14:tracePt t="73662" x="3219450" y="5715000"/>
          <p14:tracePt t="73679" x="3225800" y="5727700"/>
          <p14:tracePt t="73695" x="3238500" y="5759450"/>
          <p14:tracePt t="73712" x="3257550" y="5791200"/>
          <p14:tracePt t="73730" x="3270250" y="5822950"/>
          <p14:tracePt t="73746" x="3295650" y="5873750"/>
          <p14:tracePt t="73763" x="3346450" y="5911850"/>
          <p14:tracePt t="73779" x="3416300" y="5956300"/>
          <p14:tracePt t="73795" x="3473450" y="5981700"/>
          <p14:tracePt t="73812" x="3498850" y="5994400"/>
          <p14:tracePt t="73829" x="3505200" y="5994400"/>
          <p14:tracePt t="74011" x="3505200" y="6000750"/>
          <p14:tracePt t="74034" x="3511550" y="6000750"/>
          <p14:tracePt t="74051" x="3517900" y="6000750"/>
          <p14:tracePt t="74066" x="3524250" y="6000750"/>
          <p14:tracePt t="74074" x="3530600" y="6000750"/>
          <p14:tracePt t="74082" x="3536950" y="6000750"/>
          <p14:tracePt t="74099" x="3543300" y="6000750"/>
          <p14:tracePt t="74113" x="3549650" y="6000750"/>
          <p14:tracePt t="74226" x="3549650" y="6007100"/>
          <p14:tracePt t="74234" x="3549650" y="6013450"/>
          <p14:tracePt t="74274" x="3543300" y="6013450"/>
          <p14:tracePt t="74282" x="3543300" y="6019800"/>
          <p14:tracePt t="75123" x="3543300" y="6026150"/>
          <p14:tracePt t="75139" x="3543300" y="6032500"/>
          <p14:tracePt t="75147" x="3543300" y="6038850"/>
          <p14:tracePt t="75155" x="3543300" y="6045200"/>
          <p14:tracePt t="75163" x="3543300" y="6051550"/>
          <p14:tracePt t="75179" x="3543300" y="6057900"/>
          <p14:tracePt t="75195" x="3543300" y="6064250"/>
          <p14:tracePt t="75212" x="3543300" y="6070600"/>
          <p14:tracePt t="75229" x="3543300" y="6083300"/>
          <p14:tracePt t="75245" x="3543300" y="6089650"/>
          <p14:tracePt t="75262" x="3543300" y="6096000"/>
          <p14:tracePt t="75780" x="3549650" y="6096000"/>
          <p14:tracePt t="75875" x="3556000" y="6096000"/>
          <p14:tracePt t="75883" x="3562350" y="6096000"/>
          <p14:tracePt t="75896" x="3562350" y="6089650"/>
          <p14:tracePt t="75913" x="3575050" y="6083300"/>
          <p14:tracePt t="75929" x="3581400" y="6070600"/>
          <p14:tracePt t="75946" x="3625850" y="6038850"/>
          <p14:tracePt t="75962" x="3670300" y="6000750"/>
          <p14:tracePt t="75979" x="3727450" y="5949950"/>
          <p14:tracePt t="75995" x="3765550" y="5886450"/>
          <p14:tracePt t="76012" x="3790950" y="5810250"/>
          <p14:tracePt t="76029" x="3803650" y="5753100"/>
          <p14:tracePt t="76045" x="3803650" y="5715000"/>
          <p14:tracePt t="76062" x="3803650" y="5683250"/>
          <p14:tracePt t="76079" x="3803650" y="5670550"/>
          <p14:tracePt t="76122" x="3797300" y="5670550"/>
          <p14:tracePt t="76130" x="3790950" y="5670550"/>
          <p14:tracePt t="76147" x="3784600" y="5670550"/>
          <p14:tracePt t="76203" x="3778250" y="5670550"/>
          <p14:tracePt t="76211" x="3778250" y="5664200"/>
          <p14:tracePt t="76219" x="3778250" y="5657850"/>
          <p14:tracePt t="76229" x="3771900" y="5651500"/>
          <p14:tracePt t="76245" x="3765550" y="5638800"/>
          <p14:tracePt t="76262" x="3752850" y="5619750"/>
          <p14:tracePt t="76279" x="3752850" y="5600700"/>
          <p14:tracePt t="76295" x="3740150" y="5588000"/>
          <p14:tracePt t="76312" x="3721100" y="5568950"/>
          <p14:tracePt t="76329" x="3708400" y="5562600"/>
          <p14:tracePt t="76346" x="3689350" y="5543550"/>
          <p14:tracePt t="76362" x="3676650" y="5537200"/>
          <p14:tracePt t="76379" x="3670300" y="5530850"/>
          <p14:tracePt t="76506" x="3676650" y="5530850"/>
          <p14:tracePt t="76514" x="3683000" y="5530850"/>
          <p14:tracePt t="76523" x="3689350" y="5530850"/>
          <p14:tracePt t="76538" x="3702050" y="5530850"/>
          <p14:tracePt t="76546" x="3714750" y="5537200"/>
          <p14:tracePt t="76562" x="3727450" y="5537200"/>
          <p14:tracePt t="76579" x="3733800" y="5537200"/>
          <p14:tracePt t="76674" x="3740150" y="5537200"/>
          <p14:tracePt t="76690" x="3746500" y="5537200"/>
          <p14:tracePt t="76698" x="3752850" y="5537200"/>
          <p14:tracePt t="76714" x="3759200" y="5537200"/>
          <p14:tracePt t="76722" x="3765550" y="5537200"/>
          <p14:tracePt t="76730" x="3771900" y="5537200"/>
          <p14:tracePt t="76746" x="3790950" y="5543550"/>
          <p14:tracePt t="76762" x="3816350" y="5556250"/>
          <p14:tracePt t="76779" x="3848100" y="5562600"/>
          <p14:tracePt t="76795" x="3873500" y="5568950"/>
          <p14:tracePt t="76812" x="3898900" y="5588000"/>
          <p14:tracePt t="76829" x="3943350" y="5613400"/>
          <p14:tracePt t="76845" x="3994150" y="5651500"/>
          <p14:tracePt t="76862" x="4038600" y="5683250"/>
          <p14:tracePt t="76879" x="4070350" y="5721350"/>
          <p14:tracePt t="76895" x="4089400" y="5740400"/>
          <p14:tracePt t="76912" x="4114800" y="5765800"/>
          <p14:tracePt t="76929" x="4127500" y="5791200"/>
          <p14:tracePt t="76946" x="4140200" y="5829300"/>
          <p14:tracePt t="76962" x="4146550" y="5873750"/>
          <p14:tracePt t="76979" x="4152900" y="5930900"/>
          <p14:tracePt t="76995" x="4165600" y="5988050"/>
          <p14:tracePt t="77012" x="4171950" y="6032500"/>
          <p14:tracePt t="77029" x="4178300" y="6064250"/>
          <p14:tracePt t="77045" x="4178300" y="6089650"/>
          <p14:tracePt t="77062" x="4178300" y="6102350"/>
          <p14:tracePt t="77079" x="4178300" y="6121400"/>
          <p14:tracePt t="77095" x="4178300" y="6146800"/>
          <p14:tracePt t="77112" x="4171950" y="6172200"/>
          <p14:tracePt t="77129" x="4152900" y="6197600"/>
          <p14:tracePt t="77145" x="4127500" y="6235700"/>
          <p14:tracePt t="77162" x="4076700" y="6273800"/>
          <p14:tracePt t="77179" x="4051300" y="6286500"/>
          <p14:tracePt t="77195" x="4032250" y="6305550"/>
          <p14:tracePt t="77212" x="4013200" y="6318250"/>
          <p14:tracePt t="77229" x="3981450" y="6343650"/>
          <p14:tracePt t="77245" x="3930650" y="6362700"/>
          <p14:tracePt t="77262" x="3879850" y="6381750"/>
          <p14:tracePt t="77278" x="3829050" y="6407150"/>
          <p14:tracePt t="77295" x="3784600" y="6426200"/>
          <p14:tracePt t="77312" x="3752850" y="6438900"/>
          <p14:tracePt t="77329" x="3721100" y="6445250"/>
          <p14:tracePt t="77345" x="3689350" y="6445250"/>
          <p14:tracePt t="77362" x="3606800" y="6445250"/>
          <p14:tracePt t="77378" x="3530600" y="6445250"/>
          <p14:tracePt t="77395" x="3441700" y="6445250"/>
          <p14:tracePt t="77412" x="3384550" y="6445250"/>
          <p14:tracePt t="77429" x="3352800" y="6445250"/>
          <p14:tracePt t="77445" x="3321050" y="6445250"/>
          <p14:tracePt t="77462" x="3302000" y="6445250"/>
          <p14:tracePt t="77479" x="3282950" y="6445250"/>
          <p14:tracePt t="77495" x="3257550" y="6413500"/>
          <p14:tracePt t="77512" x="3225800" y="6375400"/>
          <p14:tracePt t="77529" x="3187700" y="6318250"/>
          <p14:tracePt t="77545" x="3155950" y="6273800"/>
          <p14:tracePt t="77562" x="3105150" y="6203950"/>
          <p14:tracePt t="77578" x="3073400" y="6153150"/>
          <p14:tracePt t="77595" x="3048000" y="6096000"/>
          <p14:tracePt t="77612" x="3022600" y="6045200"/>
          <p14:tracePt t="77629" x="3003550" y="6007100"/>
          <p14:tracePt t="77645" x="2990850" y="5962650"/>
          <p14:tracePt t="77662" x="2984500" y="5937250"/>
          <p14:tracePt t="77679" x="2984500" y="5905500"/>
          <p14:tracePt t="77695" x="2984500" y="5873750"/>
          <p14:tracePt t="77713" x="2997200" y="5829300"/>
          <p14:tracePt t="77729" x="3016250" y="5791200"/>
          <p14:tracePt t="77745" x="3041650" y="5753100"/>
          <p14:tracePt t="77762" x="3067050" y="5715000"/>
          <p14:tracePt t="77778" x="3086100" y="5695950"/>
          <p14:tracePt t="77795" x="3111500" y="5670550"/>
          <p14:tracePt t="77812" x="3130550" y="5651500"/>
          <p14:tracePt t="77829" x="3155950" y="5619750"/>
          <p14:tracePt t="77845" x="3181350" y="5600700"/>
          <p14:tracePt t="77862" x="3200400" y="5581650"/>
          <p14:tracePt t="77879" x="3219450" y="5575300"/>
          <p14:tracePt t="77895" x="3232150" y="5568950"/>
          <p14:tracePt t="77912" x="3238500" y="5562600"/>
          <p14:tracePt t="77929" x="3238500" y="5549900"/>
          <p14:tracePt t="77945" x="3244850" y="5543550"/>
          <p14:tracePt t="77962" x="3251200" y="5543550"/>
          <p14:tracePt t="77979" x="3263900" y="5543550"/>
          <p14:tracePt t="77995" x="3276600" y="5543550"/>
          <p14:tracePt t="78012" x="3289300" y="5537200"/>
          <p14:tracePt t="78028" x="3321050" y="5537200"/>
          <p14:tracePt t="78045" x="3378200" y="5530850"/>
          <p14:tracePt t="78062" x="3422650" y="5518150"/>
          <p14:tracePt t="78079" x="3441700" y="5511800"/>
          <p14:tracePt t="78096" x="3448050" y="5505450"/>
          <p14:tracePt t="78162" x="3454400" y="5505450"/>
          <p14:tracePt t="78171" x="3460750" y="5505450"/>
          <p14:tracePt t="78195" x="3467100" y="5505450"/>
          <p14:tracePt t="78203" x="3473450" y="5505450"/>
          <p14:tracePt t="78274" x="3479800" y="5505450"/>
          <p14:tracePt t="78683" x="3486150" y="5505450"/>
          <p14:tracePt t="78763" x="3486150" y="5499100"/>
          <p14:tracePt t="78770" x="3486150" y="5492750"/>
          <p14:tracePt t="79474" x="3486150" y="5486400"/>
          <p14:tracePt t="79514" x="3492500" y="5486400"/>
          <p14:tracePt t="79539" x="3492500" y="5480050"/>
          <p14:tracePt t="81914" x="3492500" y="5473700"/>
          <p14:tracePt t="81923" x="3486150" y="5473700"/>
          <p14:tracePt t="81931" x="3473450" y="5473700"/>
          <p14:tracePt t="81945" x="3454400" y="5467350"/>
          <p14:tracePt t="81962" x="3340100" y="5454650"/>
          <p14:tracePt t="81978" x="3225800" y="5422900"/>
          <p14:tracePt t="81995" x="3092450" y="5397500"/>
          <p14:tracePt t="82011" x="2933700" y="5346700"/>
          <p14:tracePt t="82028" x="2768600" y="5276850"/>
          <p14:tracePt t="82045" x="2647950" y="5226050"/>
          <p14:tracePt t="82061" x="2552700" y="5200650"/>
          <p14:tracePt t="82078" x="2489200" y="5181600"/>
          <p14:tracePt t="82094" x="2451100" y="5168900"/>
          <p14:tracePt t="82111" x="2413000" y="5162550"/>
          <p14:tracePt t="82128" x="2381250" y="5156200"/>
          <p14:tracePt t="82144" x="2330450" y="5156200"/>
          <p14:tracePt t="82162" x="2286000" y="5156200"/>
          <p14:tracePt t="82178" x="2279650" y="5156200"/>
          <p14:tracePt t="82194" x="2273300" y="5156200"/>
          <p14:tracePt t="82211" x="2260600" y="5156200"/>
          <p14:tracePt t="82228" x="2235200" y="5156200"/>
          <p14:tracePt t="82244" x="2178050" y="5156200"/>
          <p14:tracePt t="82261" x="2063750" y="5156200"/>
          <p14:tracePt t="82278" x="1949450" y="5162550"/>
          <p14:tracePt t="82295" x="1885950" y="5168900"/>
          <p14:tracePt t="82311" x="1866900" y="5175250"/>
          <p14:tracePt t="82328" x="1860550" y="5181600"/>
          <p14:tracePt t="82344" x="1854200" y="5187950"/>
          <p14:tracePt t="82362" x="1847850" y="5200650"/>
          <p14:tracePt t="82378" x="1847850" y="5207000"/>
          <p14:tracePt t="82395" x="1835150" y="5219700"/>
          <p14:tracePt t="82411" x="1822450" y="5226050"/>
          <p14:tracePt t="82428" x="1803400" y="5238750"/>
          <p14:tracePt t="82444" x="1778000" y="5264150"/>
          <p14:tracePt t="82461" x="1758950" y="5283200"/>
          <p14:tracePt t="82478" x="1739900" y="5302250"/>
          <p14:tracePt t="82494" x="1733550" y="5314950"/>
          <p14:tracePt t="82511" x="1733550" y="5327650"/>
          <p14:tracePt t="82528" x="1733550" y="5340350"/>
          <p14:tracePt t="82544" x="1758950" y="5353050"/>
          <p14:tracePt t="82562" x="1797050" y="5365750"/>
          <p14:tracePt t="82578" x="1809750" y="5365750"/>
          <p14:tracePt t="82594" x="1822450" y="5365750"/>
          <p14:tracePt t="82723" x="1822450" y="5372100"/>
          <p14:tracePt t="82746" x="1822450" y="5378450"/>
          <p14:tracePt t="82771" x="1822450" y="5384800"/>
          <p14:tracePt t="82779" x="1822450" y="5391150"/>
          <p14:tracePt t="82786" x="1822450" y="5397500"/>
          <p14:tracePt t="82795" x="1822450" y="5403850"/>
          <p14:tracePt t="82812" x="1822450" y="5429250"/>
          <p14:tracePt t="82828" x="1822450" y="5461000"/>
          <p14:tracePt t="82845" x="1822450" y="5505450"/>
          <p14:tracePt t="82861" x="1822450" y="5575300"/>
          <p14:tracePt t="82878" x="1822450" y="5638800"/>
          <p14:tracePt t="82895" x="1822450" y="5695950"/>
          <p14:tracePt t="82912" x="1822450" y="5746750"/>
          <p14:tracePt t="82928" x="1822450" y="5797550"/>
          <p14:tracePt t="82944" x="1822450" y="5835650"/>
          <p14:tracePt t="82962" x="1822450" y="5886450"/>
          <p14:tracePt t="82978" x="1822450" y="5924550"/>
          <p14:tracePt t="82995" x="1822450" y="5962650"/>
          <p14:tracePt t="83012" x="1822450" y="5988050"/>
          <p14:tracePt t="83028" x="1822450" y="6013450"/>
          <p14:tracePt t="83045" x="1822450" y="6032500"/>
          <p14:tracePt t="83061" x="1822450" y="6057900"/>
          <p14:tracePt t="83078" x="1822450" y="6083300"/>
          <p14:tracePt t="83095" x="1822450" y="6127750"/>
          <p14:tracePt t="83111" x="1816100" y="6184900"/>
          <p14:tracePt t="83128" x="1816100" y="6261100"/>
          <p14:tracePt t="83145" x="1816100" y="6343650"/>
          <p14:tracePt t="83162" x="1816100" y="6445250"/>
          <p14:tracePt t="83178" x="1816100" y="6477000"/>
          <p14:tracePt t="83195" x="1816100" y="6508750"/>
          <p14:tracePt t="83914" x="2222500" y="6496050"/>
          <p14:tracePt t="83923" x="2273300" y="6496050"/>
          <p14:tracePt t="83930" x="2324100" y="6483350"/>
          <p14:tracePt t="83944" x="2374900" y="6483350"/>
          <p14:tracePt t="83961" x="2482850" y="6477000"/>
          <p14:tracePt t="83978" x="2540000" y="6477000"/>
          <p14:tracePt t="83994" x="2546350" y="6477000"/>
          <p14:tracePt t="84124" x="2546350" y="6470650"/>
          <p14:tracePt t="84314" x="2540000" y="6470650"/>
          <p14:tracePt t="84322" x="2540000" y="6464300"/>
          <p14:tracePt t="84330" x="2533650" y="6464300"/>
          <p14:tracePt t="84344" x="2533650" y="6457950"/>
          <p14:tracePt t="84361" x="2527300" y="6451600"/>
          <p14:tracePt t="84378" x="2514600" y="6426200"/>
          <p14:tracePt t="84394" x="2508250" y="6375400"/>
          <p14:tracePt t="84411" x="2508250" y="6292850"/>
          <p14:tracePt t="84428" x="2508250" y="6216650"/>
          <p14:tracePt t="84445" x="2520950" y="6121400"/>
          <p14:tracePt t="84461" x="2520950" y="6032500"/>
          <p14:tracePt t="84478" x="2527300" y="5962650"/>
          <p14:tracePt t="84495" x="2527300" y="5892800"/>
          <p14:tracePt t="84511" x="2527300" y="5829300"/>
          <p14:tracePt t="84528" x="2527300" y="5778500"/>
          <p14:tracePt t="84544" x="2527300" y="5734050"/>
          <p14:tracePt t="84561" x="2533650" y="5689600"/>
          <p14:tracePt t="84578" x="2546350" y="5613400"/>
          <p14:tracePt t="84594" x="2552700" y="5562600"/>
          <p14:tracePt t="84611" x="2571750" y="5511800"/>
          <p14:tracePt t="84628" x="2578100" y="5480050"/>
          <p14:tracePt t="84644" x="2590800" y="5441950"/>
          <p14:tracePt t="84661" x="2590800" y="5429250"/>
          <p14:tracePt t="84678" x="2597150" y="5410200"/>
          <p14:tracePt t="84694" x="2597150" y="5397500"/>
          <p14:tracePt t="84712" x="2597150" y="5384800"/>
          <p14:tracePt t="84746" x="2597150" y="5378450"/>
          <p14:tracePt t="84761" x="2597150" y="5372100"/>
          <p14:tracePt t="84778" x="2597150" y="5353050"/>
          <p14:tracePt t="84794" x="2597150" y="5346700"/>
          <p14:tracePt t="84811" x="2597150" y="5321300"/>
          <p14:tracePt t="84828" x="2597150" y="5308600"/>
          <p14:tracePt t="84844" x="2597150" y="5302250"/>
          <p14:tracePt t="84898" x="2590800" y="5302250"/>
          <p14:tracePt t="84906" x="2584450" y="5302250"/>
          <p14:tracePt t="84914" x="2578100" y="5302250"/>
          <p14:tracePt t="84930" x="2559050" y="5302250"/>
          <p14:tracePt t="84944" x="2533650" y="5302250"/>
          <p14:tracePt t="84961" x="2470150" y="5302250"/>
          <p14:tracePt t="84978" x="2286000" y="5276850"/>
          <p14:tracePt t="84994" x="2127250" y="5238750"/>
          <p14:tracePt t="85011" x="1981200" y="5207000"/>
          <p14:tracePt t="85028" x="1873250" y="5181600"/>
          <p14:tracePt t="85044" x="1841500" y="5175250"/>
          <p14:tracePt t="85061" x="1822450" y="5175250"/>
          <p14:tracePt t="85078" x="1816100" y="5175250"/>
          <p14:tracePt t="85419" x="1822450" y="5175250"/>
          <p14:tracePt t="85434" x="1828800" y="5175250"/>
          <p14:tracePt t="85443" x="1835150" y="5175250"/>
          <p14:tracePt t="85451" x="1841500" y="5175250"/>
          <p14:tracePt t="85461" x="1847850" y="5175250"/>
          <p14:tracePt t="85478" x="1854200" y="5175250"/>
          <p14:tracePt t="85494" x="1866900" y="5175250"/>
          <p14:tracePt t="85511" x="1873250" y="5175250"/>
          <p14:tracePt t="85528" x="1879600" y="5175250"/>
          <p14:tracePt t="85544" x="1892300" y="5175250"/>
          <p14:tracePt t="85561" x="1905000" y="5175250"/>
          <p14:tracePt t="85578" x="1936750" y="5194300"/>
          <p14:tracePt t="85594" x="1968500" y="5213350"/>
          <p14:tracePt t="85611" x="2025650" y="5232400"/>
          <p14:tracePt t="85628" x="2114550" y="5270500"/>
          <p14:tracePt t="85644" x="2171700" y="5283200"/>
          <p14:tracePt t="85661" x="2197100" y="5295900"/>
          <p14:tracePt t="85678" x="2203450" y="5302250"/>
          <p14:tracePt t="85694" x="2216150" y="5302250"/>
          <p14:tracePt t="85711" x="2228850" y="5308600"/>
          <p14:tracePt t="85728" x="2241550" y="5314950"/>
          <p14:tracePt t="85744" x="2266950" y="5327650"/>
          <p14:tracePt t="85761" x="2286000" y="5340350"/>
          <p14:tracePt t="85778" x="2311400" y="5340350"/>
          <p14:tracePt t="85794" x="2317750" y="5353050"/>
          <p14:tracePt t="85811" x="2317750" y="5365750"/>
          <p14:tracePt t="85828" x="2330450" y="5378450"/>
          <p14:tracePt t="85844" x="2355850" y="5403850"/>
          <p14:tracePt t="85861" x="2368550" y="5410200"/>
          <p14:tracePt t="85878" x="2374900" y="5410200"/>
          <p14:tracePt t="86058" x="2374900" y="5403850"/>
          <p14:tracePt t="86066" x="2374900" y="5397500"/>
          <p14:tracePt t="86077" x="2368550" y="5391150"/>
          <p14:tracePt t="86094" x="2362200" y="5372100"/>
          <p14:tracePt t="86111" x="2362200" y="5359400"/>
          <p14:tracePt t="86128" x="2362200" y="5340350"/>
          <p14:tracePt t="86144" x="2362200" y="5321300"/>
          <p14:tracePt t="86161" x="2362200" y="5314950"/>
          <p14:tracePt t="86177" x="2355850" y="5308600"/>
          <p14:tracePt t="86194" x="2349500" y="5308600"/>
          <p14:tracePt t="86211" x="2343150" y="5295900"/>
          <p14:tracePt t="86228" x="2336800" y="5289550"/>
          <p14:tracePt t="86244" x="2330450" y="5289550"/>
          <p14:tracePt t="86261" x="2311400" y="5289550"/>
          <p14:tracePt t="86278" x="2286000" y="5289550"/>
          <p14:tracePt t="86294" x="2273300" y="5283200"/>
          <p14:tracePt t="86771" x="2266950" y="5283200"/>
          <p14:tracePt t="86779" x="2260600" y="5283200"/>
          <p14:tracePt t="86786" x="2254250" y="5283200"/>
          <p14:tracePt t="86795" x="2247900" y="5283200"/>
          <p14:tracePt t="86811" x="2241550" y="5283200"/>
          <p14:tracePt t="86827" x="2235200" y="5283200"/>
          <p14:tracePt t="86844" x="2209800" y="5289550"/>
          <p14:tracePt t="86861" x="2165350" y="5295900"/>
          <p14:tracePt t="86878" x="2139950" y="5295900"/>
          <p14:tracePt t="86894" x="2133600" y="5302250"/>
          <p14:tracePt t="86911" x="2127250" y="5302250"/>
          <p14:tracePt t="86954" x="2120900" y="5302250"/>
          <p14:tracePt t="86962" x="2114550" y="5302250"/>
          <p14:tracePt t="86978" x="2101850" y="5302250"/>
          <p14:tracePt t="86994" x="2095500" y="5302250"/>
          <p14:tracePt t="87011" x="2089150" y="5302250"/>
          <p14:tracePt t="87028" x="2076450" y="5302250"/>
          <p14:tracePt t="87044" x="2063750" y="5302250"/>
          <p14:tracePt t="87061" x="2057400" y="5302250"/>
          <p14:tracePt t="87077" x="2044700" y="5302250"/>
          <p14:tracePt t="87331" x="2051050" y="5302250"/>
          <p14:tracePt t="87338" x="2057400" y="5302250"/>
          <p14:tracePt t="87354" x="2063750" y="5302250"/>
          <p14:tracePt t="87362" x="2070100" y="5302250"/>
          <p14:tracePt t="87378" x="2082800" y="5302250"/>
          <p14:tracePt t="87394" x="2089150" y="5302250"/>
          <p14:tracePt t="87411" x="2095500" y="5302250"/>
          <p14:tracePt t="87428" x="2101850" y="5302250"/>
          <p14:tracePt t="87444" x="2114550" y="5302250"/>
          <p14:tracePt t="87461" x="2127250" y="5302250"/>
          <p14:tracePt t="87477" x="2146300" y="5302250"/>
          <p14:tracePt t="87494" x="2171700" y="5302250"/>
          <p14:tracePt t="87511" x="2203450" y="5302250"/>
          <p14:tracePt t="87527" x="2241550" y="5302250"/>
          <p14:tracePt t="87544" x="2266950" y="5302250"/>
          <p14:tracePt t="87610" x="2273300" y="5302250"/>
          <p14:tracePt t="87619" x="2279650" y="5302250"/>
          <p14:tracePt t="87627" x="2286000" y="5302250"/>
          <p14:tracePt t="87644" x="2311400" y="5302250"/>
          <p14:tracePt t="87661" x="2343150" y="5302250"/>
          <p14:tracePt t="87677" x="2355850" y="5302250"/>
          <p14:tracePt t="87712" x="2368550" y="5302250"/>
          <p14:tracePt t="87727" x="2381250" y="5302250"/>
          <p14:tracePt t="87744" x="2406650" y="5302250"/>
          <p14:tracePt t="87761" x="2451100" y="5308600"/>
          <p14:tracePt t="87778" x="2489200" y="5321300"/>
          <p14:tracePt t="87794" x="2501900" y="5327650"/>
          <p14:tracePt t="87810" x="2501900" y="5340350"/>
          <p14:tracePt t="87827" x="2508250" y="5353050"/>
          <p14:tracePt t="87844" x="2514600" y="5353050"/>
          <p14:tracePt t="87861" x="2520950" y="5359400"/>
          <p14:tracePt t="87877" x="2527300" y="5378450"/>
          <p14:tracePt t="87894" x="2533650" y="5397500"/>
          <p14:tracePt t="87911" x="2533650" y="5403850"/>
          <p14:tracePt t="87927" x="2533650" y="5422900"/>
          <p14:tracePt t="87944" x="2533650" y="5461000"/>
          <p14:tracePt t="87961" x="2533650" y="5505450"/>
          <p14:tracePt t="87978" x="2533650" y="5619750"/>
          <p14:tracePt t="87994" x="2533650" y="5708650"/>
          <p14:tracePt t="88011" x="2533650" y="5765800"/>
          <p14:tracePt t="88027" x="2533650" y="5791200"/>
          <p14:tracePt t="88044" x="2533650" y="5810250"/>
          <p14:tracePt t="88077" x="2533650" y="5816600"/>
          <p14:tracePt t="88094" x="2533650" y="5822950"/>
          <p14:tracePt t="88111" x="2533650" y="5842000"/>
          <p14:tracePt t="88127" x="2533650" y="5899150"/>
          <p14:tracePt t="88144" x="2533650" y="5975350"/>
          <p14:tracePt t="88161" x="2533650" y="6045200"/>
          <p14:tracePt t="88178" x="2540000" y="6127750"/>
          <p14:tracePt t="88194" x="2552700" y="6172200"/>
          <p14:tracePt t="88210" x="2559050" y="6197600"/>
          <p14:tracePt t="88227" x="2559050" y="6210300"/>
          <p14:tracePt t="88244" x="2559050" y="6229350"/>
          <p14:tracePt t="88261" x="2559050" y="6248400"/>
          <p14:tracePt t="88277" x="2559050" y="6280150"/>
          <p14:tracePt t="88294" x="2559050" y="6311900"/>
          <p14:tracePt t="88311" x="2559050" y="6362700"/>
          <p14:tracePt t="88327" x="2559050" y="6407150"/>
          <p14:tracePt t="88344" x="2559050" y="6457950"/>
          <p14:tracePt t="88361" x="2559050" y="6502400"/>
          <p14:tracePt t="88378" x="2559050" y="6534150"/>
          <p14:tracePt t="88394" x="2559050" y="6546850"/>
          <p14:tracePt t="88411" x="2559050" y="6553200"/>
          <p14:tracePt t="88498" x="2559050" y="6559550"/>
          <p14:tracePt t="88506" x="2559050" y="6565900"/>
          <p14:tracePt t="88523" x="2559050" y="6572250"/>
          <p14:tracePt t="88531" x="2559050" y="6578600"/>
          <p14:tracePt t="88546" x="2559050" y="6584950"/>
          <p14:tracePt t="88561" x="2552700" y="6591300"/>
          <p14:tracePt t="88578" x="2540000" y="6604000"/>
          <p14:tracePt t="88594" x="2527300" y="6604000"/>
          <p14:tracePt t="88611" x="2520950" y="6604000"/>
          <p14:tracePt t="88627" x="2508250" y="6604000"/>
          <p14:tracePt t="88644" x="2489200" y="6604000"/>
          <p14:tracePt t="88661" x="2451100" y="6591300"/>
          <p14:tracePt t="88677" x="2419350" y="6584950"/>
          <p14:tracePt t="88694" x="2381250" y="6584950"/>
          <p14:tracePt t="88710" x="2343150" y="6578600"/>
          <p14:tracePt t="88727" x="2311400" y="6578600"/>
          <p14:tracePt t="88744" x="2273300" y="6578600"/>
          <p14:tracePt t="88761" x="2228850" y="6578600"/>
          <p14:tracePt t="88778" x="2171700" y="6578600"/>
          <p14:tracePt t="88794" x="2139950" y="6578600"/>
          <p14:tracePt t="89379" x="2197100" y="6477000"/>
          <p14:tracePt t="89386" x="2216150" y="6457950"/>
          <p14:tracePt t="89395" x="2228850" y="6445250"/>
          <p14:tracePt t="89410" x="2247900" y="6432550"/>
          <p14:tracePt t="89427" x="2260600" y="6426200"/>
          <p14:tracePt t="89444" x="2273300" y="6419850"/>
          <p14:tracePt t="89461" x="2292350" y="6407150"/>
          <p14:tracePt t="89477" x="2317750" y="6394450"/>
          <p14:tracePt t="89494" x="2324100" y="6394450"/>
          <p14:tracePt t="89511" x="2336800" y="6388100"/>
          <p14:tracePt t="89603" x="2330450" y="6388100"/>
          <p14:tracePt t="89611" x="2330450" y="6394450"/>
          <p14:tracePt t="89619" x="2324100" y="6400800"/>
          <p14:tracePt t="89634" x="2324100" y="6407150"/>
          <p14:tracePt t="89644" x="2317750" y="6407150"/>
          <p14:tracePt t="89666" x="2311400" y="6407150"/>
          <p14:tracePt t="89691" x="2305050" y="6407150"/>
          <p14:tracePt t="89699" x="2298700" y="6407150"/>
          <p14:tracePt t="89711" x="2292350" y="6407150"/>
          <p14:tracePt t="89727" x="2286000" y="6407150"/>
          <p14:tracePt t="89744" x="2273300" y="6413500"/>
          <p14:tracePt t="89761" x="2260600" y="6413500"/>
          <p14:tracePt t="89777" x="2254250" y="6413500"/>
          <p14:tracePt t="89794" x="2241550" y="6413500"/>
          <p14:tracePt t="89810" x="2235200" y="6419850"/>
          <p14:tracePt t="89827" x="2228850" y="6426200"/>
          <p14:tracePt t="89844" x="2222500" y="6426200"/>
          <p14:tracePt t="90194" x="2222500" y="6432550"/>
          <p14:tracePt t="90210" x="2222500" y="6438900"/>
          <p14:tracePt t="90258" x="2222500" y="6445250"/>
          <p14:tracePt t="90266" x="2222500" y="6451600"/>
          <p14:tracePt t="90290" x="2216150" y="6451600"/>
          <p14:tracePt t="90298" x="2216150" y="6457950"/>
          <p14:tracePt t="90310" x="2209800" y="6457950"/>
          <p14:tracePt t="90327" x="2209800" y="6470650"/>
          <p14:tracePt t="90344" x="2203450" y="6470650"/>
          <p14:tracePt t="90360" x="2197100" y="6477000"/>
          <p14:tracePt t="90466" x="2197100" y="6483350"/>
          <p14:tracePt t="90539" x="2197100" y="6489700"/>
          <p14:tracePt t="90563" x="2203450" y="6489700"/>
          <p14:tracePt t="90579" x="2209800" y="6489700"/>
          <p14:tracePt t="90603" x="2216150" y="6489700"/>
          <p14:tracePt t="90634" x="2222500" y="6489700"/>
          <p14:tracePt t="90643" x="2228850" y="6489700"/>
          <p14:tracePt t="90651" x="2235200" y="6489700"/>
          <p14:tracePt t="90660" x="2241550" y="6489700"/>
          <p14:tracePt t="90677" x="2254250" y="6489700"/>
          <p14:tracePt t="90710" x="2260600" y="6489700"/>
          <p14:tracePt t="90875" x="2254250" y="6489700"/>
          <p14:tracePt t="90883" x="2247900" y="6489700"/>
          <p14:tracePt t="90894" x="2241550" y="6489700"/>
          <p14:tracePt t="90911" x="2203450" y="6489700"/>
          <p14:tracePt t="90927" x="2159000" y="6489700"/>
          <p14:tracePt t="90944" x="2120900" y="6489700"/>
          <p14:tracePt t="90960" x="2089150" y="6489700"/>
          <p14:tracePt t="90977" x="2063750" y="6489700"/>
          <p14:tracePt t="90994" x="2025650" y="6489700"/>
          <p14:tracePt t="91010" x="1993900" y="6483350"/>
          <p14:tracePt t="91027" x="1943100" y="6477000"/>
          <p14:tracePt t="91044" x="1898650" y="6470650"/>
          <p14:tracePt t="91061" x="1854200" y="6464300"/>
          <p14:tracePt t="91077" x="1828800" y="6457950"/>
          <p14:tracePt t="91094" x="1822450" y="6451600"/>
          <p14:tracePt t="91211" x="1822450" y="6445250"/>
          <p14:tracePt t="91259" x="1822450" y="6438900"/>
          <p14:tracePt t="91275" x="1822450" y="6432550"/>
          <p14:tracePt t="91283" x="1822450" y="6426200"/>
          <p14:tracePt t="91294" x="1822450" y="6419850"/>
          <p14:tracePt t="91310" x="1828800" y="6400800"/>
          <p14:tracePt t="91327" x="1860550" y="6356350"/>
          <p14:tracePt t="91344" x="1873250" y="6311900"/>
          <p14:tracePt t="91361" x="1879600" y="6261100"/>
          <p14:tracePt t="91377" x="1879600" y="6216650"/>
          <p14:tracePt t="91394" x="1879600" y="6146800"/>
          <p14:tracePt t="91410" x="1879600" y="6089650"/>
          <p14:tracePt t="91427" x="1879600" y="6032500"/>
          <p14:tracePt t="91444" x="1879600" y="5975350"/>
          <p14:tracePt t="91460" x="1879600" y="5918200"/>
          <p14:tracePt t="91477" x="1879600" y="5861050"/>
          <p14:tracePt t="91494" x="1879600" y="5810250"/>
          <p14:tracePt t="91510" x="1879600" y="5765800"/>
          <p14:tracePt t="91527" x="1879600" y="5721350"/>
          <p14:tracePt t="91544" x="1879600" y="5695950"/>
          <p14:tracePt t="91560" x="1879600" y="5664200"/>
          <p14:tracePt t="91577" x="1873250" y="5626100"/>
          <p14:tracePt t="91594" x="1866900" y="5562600"/>
          <p14:tracePt t="91610" x="1860550" y="5537200"/>
          <p14:tracePt t="91627" x="1854200" y="5511800"/>
          <p14:tracePt t="91643" x="1847850" y="5499100"/>
          <p14:tracePt t="91660" x="1847850" y="5486400"/>
          <p14:tracePt t="91677" x="1847850" y="5467350"/>
          <p14:tracePt t="91694" x="1847850" y="5441950"/>
          <p14:tracePt t="91710" x="1847850" y="5410200"/>
          <p14:tracePt t="91727" x="1847850" y="5372100"/>
          <p14:tracePt t="91744" x="1847850" y="5334000"/>
          <p14:tracePt t="91760" x="1847850" y="5314950"/>
          <p14:tracePt t="91777" x="1847850" y="5289550"/>
          <p14:tracePt t="91794" x="1841500" y="5270500"/>
          <p14:tracePt t="91955" x="1841500" y="5276850"/>
          <p14:tracePt t="91963" x="1847850" y="5276850"/>
          <p14:tracePt t="91971" x="1847850" y="5283200"/>
          <p14:tracePt t="91979" x="1860550" y="5289550"/>
          <p14:tracePt t="91994" x="1885950" y="5302250"/>
          <p14:tracePt t="92010" x="1917700" y="5321300"/>
          <p14:tracePt t="92027" x="1943100" y="5334000"/>
          <p14:tracePt t="92044" x="1968500" y="5346700"/>
          <p14:tracePt t="92060" x="1993900" y="5353050"/>
          <p14:tracePt t="92077" x="2019300" y="5365750"/>
          <p14:tracePt t="92093" x="2032000" y="5372100"/>
          <p14:tracePt t="92138" x="2038350" y="5372100"/>
          <p14:tracePt t="92146" x="2044700" y="5372100"/>
          <p14:tracePt t="92160" x="2051050" y="5372100"/>
          <p14:tracePt t="92177" x="2070100" y="5372100"/>
          <p14:tracePt t="92194" x="2127250" y="5372100"/>
          <p14:tracePt t="92210" x="2171700" y="5372100"/>
          <p14:tracePt t="92227" x="2184400" y="5372100"/>
          <p14:tracePt t="92299" x="2190750" y="5372100"/>
          <p14:tracePt t="92306" x="2197100" y="5372100"/>
          <p14:tracePt t="92314" x="2203450" y="5372100"/>
          <p14:tracePt t="92327" x="2209800" y="5372100"/>
          <p14:tracePt t="92343" x="2222500" y="5372100"/>
          <p14:tracePt t="93123" x="2228850" y="5372100"/>
          <p14:tracePt t="93131" x="2235200" y="5372100"/>
          <p14:tracePt t="94243" x="2235200" y="5365750"/>
          <p14:tracePt t="94546" x="2235200" y="5359400"/>
          <p14:tracePt t="94579" x="2241550" y="5359400"/>
          <p14:tracePt t="94586" x="2241550" y="5353050"/>
          <p14:tracePt t="94594" x="2241550" y="5346700"/>
          <p14:tracePt t="94610" x="2247900" y="5340350"/>
          <p14:tracePt t="94626" x="2254250" y="5340350"/>
          <p14:tracePt t="94643" x="2266950" y="5334000"/>
          <p14:tracePt t="94660" x="2279650" y="5327650"/>
          <p14:tracePt t="94676" x="2292350" y="5327650"/>
          <p14:tracePt t="94693" x="2292350" y="5321300"/>
          <p14:tracePt t="94899" x="2286000" y="5321300"/>
          <p14:tracePt t="94906" x="2279650" y="5321300"/>
          <p14:tracePt t="94914" x="2273300" y="5321300"/>
          <p14:tracePt t="94926" x="2266950" y="5321300"/>
          <p14:tracePt t="94943" x="2254250" y="5321300"/>
          <p14:tracePt t="94960" x="2209800" y="5321300"/>
          <p14:tracePt t="94976" x="2146300" y="5321300"/>
          <p14:tracePt t="94993" x="2063750" y="5321300"/>
          <p14:tracePt t="95010" x="1936750" y="5321300"/>
          <p14:tracePt t="95026" x="1885950" y="5321300"/>
          <p14:tracePt t="95043" x="1860550" y="5321300"/>
          <p14:tracePt t="95060" x="1841500" y="5314950"/>
          <p14:tracePt t="95077" x="1835150" y="5314950"/>
          <p14:tracePt t="95210" x="1828800" y="5314950"/>
          <p14:tracePt t="95227" x="1822450" y="5314950"/>
          <p14:tracePt t="95266" x="1816100" y="5314950"/>
          <p14:tracePt t="95283" x="1809750" y="5314950"/>
          <p14:tracePt t="95299" x="1809750" y="5327650"/>
          <p14:tracePt t="95306" x="1809750" y="5340350"/>
          <p14:tracePt t="95314" x="1809750" y="5359400"/>
          <p14:tracePt t="95326" x="1809750" y="5378450"/>
          <p14:tracePt t="95343" x="1809750" y="5429250"/>
          <p14:tracePt t="95360" x="1822450" y="5480050"/>
          <p14:tracePt t="95376" x="1822450" y="5537200"/>
          <p14:tracePt t="95393" x="1822450" y="5594350"/>
          <p14:tracePt t="95410" x="1822450" y="5664200"/>
          <p14:tracePt t="95426" x="1809750" y="5715000"/>
          <p14:tracePt t="95443" x="1803400" y="5772150"/>
          <p14:tracePt t="95460" x="1790700" y="5829300"/>
          <p14:tracePt t="95477" x="1771650" y="5899150"/>
          <p14:tracePt t="95493" x="1746250" y="5988050"/>
          <p14:tracePt t="95510" x="1733550" y="6076950"/>
          <p14:tracePt t="95526" x="1714500" y="6153150"/>
          <p14:tracePt t="95543" x="1708150" y="6210300"/>
          <p14:tracePt t="95560" x="1708150" y="6267450"/>
          <p14:tracePt t="95576" x="1708150" y="6311900"/>
          <p14:tracePt t="95593" x="1708150" y="6356350"/>
          <p14:tracePt t="95610" x="1708150" y="6413500"/>
          <p14:tracePt t="95626" x="1708150" y="6457950"/>
          <p14:tracePt t="95643" x="1708150" y="6515100"/>
          <p14:tracePt t="95834" x="1930400" y="6483350"/>
          <p14:tracePt t="95874" x="1936750" y="6483350"/>
          <p14:tracePt t="95883" x="1943100" y="6483350"/>
          <p14:tracePt t="95893" x="1943100" y="6477000"/>
          <p14:tracePt t="95909" x="1955800" y="6477000"/>
          <p14:tracePt t="95926" x="1968500" y="6477000"/>
          <p14:tracePt t="95943" x="2006600" y="6477000"/>
          <p14:tracePt t="95960" x="2051050" y="6477000"/>
          <p14:tracePt t="95976" x="2108200" y="6470650"/>
          <p14:tracePt t="95993" x="2159000" y="6464300"/>
          <p14:tracePt t="96010" x="2228850" y="6438900"/>
          <p14:tracePt t="96026" x="2266950" y="6432550"/>
          <p14:tracePt t="96043" x="2305050" y="6419850"/>
          <p14:tracePt t="96059" x="2330450" y="6407150"/>
          <p14:tracePt t="96076" x="2336800" y="6407150"/>
          <p14:tracePt t="96130" x="2336800" y="6400800"/>
          <p14:tracePt t="96138" x="2343150" y="6400800"/>
          <p14:tracePt t="96146" x="2349500" y="6400800"/>
          <p14:tracePt t="96160" x="2355850" y="6400800"/>
          <p14:tracePt t="96177" x="2368550" y="6394450"/>
          <p14:tracePt t="96193" x="2393950" y="6388100"/>
          <p14:tracePt t="96210" x="2419350" y="6388100"/>
          <p14:tracePt t="96226" x="2425700" y="6388100"/>
          <p14:tracePt t="96243" x="2438400" y="6388100"/>
          <p14:tracePt t="96260" x="2444750" y="6394450"/>
          <p14:tracePt t="96276" x="2451100" y="6400800"/>
          <p14:tracePt t="96293" x="2451100" y="6413500"/>
          <p14:tracePt t="96310" x="2451100" y="6419850"/>
          <p14:tracePt t="96326" x="2451100" y="6432550"/>
          <p14:tracePt t="96343" x="2451100" y="6445250"/>
          <p14:tracePt t="96359" x="2451100" y="6451600"/>
          <p14:tracePt t="96539" x="2451100" y="6457950"/>
          <p14:tracePt t="96546" x="2457450" y="6457950"/>
          <p14:tracePt t="96554" x="2463800" y="6457950"/>
          <p14:tracePt t="96563" x="2463800" y="6464300"/>
          <p14:tracePt t="96578" x="2470150" y="6464300"/>
          <p14:tracePt t="96593" x="2476500" y="6464300"/>
          <p14:tracePt t="96610" x="2489200" y="6470650"/>
          <p14:tracePt t="96626" x="2501900" y="6470650"/>
          <p14:tracePt t="96643" x="2508250" y="6470650"/>
          <p14:tracePt t="96660" x="2514600" y="6470650"/>
          <p14:tracePt t="96676" x="2527300" y="6470650"/>
          <p14:tracePt t="96693" x="2533650" y="6464300"/>
          <p14:tracePt t="96786" x="2533650" y="6470650"/>
          <p14:tracePt t="96794" x="2533650" y="6477000"/>
          <p14:tracePt t="96803" x="2527300" y="6477000"/>
          <p14:tracePt t="96811" x="2527300" y="6483350"/>
          <p14:tracePt t="96826" x="2520950" y="6489700"/>
          <p14:tracePt t="96843" x="2514600" y="6496050"/>
          <p14:tracePt t="96946" x="2514600" y="6489700"/>
          <p14:tracePt t="96954" x="2514600" y="6483350"/>
          <p14:tracePt t="96963" x="2514600" y="6477000"/>
          <p14:tracePt t="96976" x="2514600" y="6470650"/>
          <p14:tracePt t="96993" x="2514600" y="6464300"/>
          <p14:tracePt t="97010" x="2514600" y="6445250"/>
          <p14:tracePt t="97026" x="2514600" y="6432550"/>
          <p14:tracePt t="97043" x="2514600" y="6413500"/>
          <p14:tracePt t="97060" x="2514600" y="6388100"/>
          <p14:tracePt t="97076" x="2514600" y="6350000"/>
          <p14:tracePt t="97093" x="2533650" y="6311900"/>
          <p14:tracePt t="97110" x="2540000" y="6267450"/>
          <p14:tracePt t="97126" x="2546350" y="6229350"/>
          <p14:tracePt t="97143" x="2552700" y="6197600"/>
          <p14:tracePt t="97160" x="2552700" y="6165850"/>
          <p14:tracePt t="97176" x="2552700" y="6153150"/>
          <p14:tracePt t="97193" x="2552700" y="6134100"/>
          <p14:tracePt t="97209" x="2552700" y="6121400"/>
          <p14:tracePt t="97619" x="2559050" y="6121400"/>
          <p14:tracePt t="97691" x="2565400" y="6121400"/>
          <p14:tracePt t="99434" x="2559050" y="6121400"/>
          <p14:tracePt t="99443" x="2552700" y="6121400"/>
          <p14:tracePt t="99458" x="2540000" y="6127750"/>
          <p14:tracePt t="99466" x="2527300" y="6127750"/>
          <p14:tracePt t="99476" x="2514600" y="6134100"/>
          <p14:tracePt t="99493" x="2482850" y="6146800"/>
          <p14:tracePt t="99509" x="2457450" y="6153150"/>
          <p14:tracePt t="99526" x="2438400" y="6153150"/>
          <p14:tracePt t="99543" x="2419350" y="6153150"/>
          <p14:tracePt t="99559" x="2381250" y="6153150"/>
          <p14:tracePt t="99576" x="2336800" y="6140450"/>
          <p14:tracePt t="99592" x="2286000" y="6121400"/>
          <p14:tracePt t="99610" x="2216150" y="6096000"/>
          <p14:tracePt t="99626" x="2184400" y="6076950"/>
          <p14:tracePt t="99642" x="2165350" y="6070600"/>
          <p14:tracePt t="99659" x="2146300" y="6064250"/>
          <p14:tracePt t="99676" x="2139950" y="6064250"/>
          <p14:tracePt t="99693" x="2127250" y="6057900"/>
          <p14:tracePt t="99709" x="2108200" y="6051550"/>
          <p14:tracePt t="99726" x="2089150" y="6045200"/>
          <p14:tracePt t="99743" x="2076450" y="6032500"/>
          <p14:tracePt t="99759" x="2057400" y="6019800"/>
          <p14:tracePt t="99776" x="2044700" y="6013450"/>
          <p14:tracePt t="99792" x="2032000" y="6013450"/>
          <p14:tracePt t="99810" x="2025650" y="6013450"/>
          <p14:tracePt t="99826" x="2006600" y="6007100"/>
          <p14:tracePt t="99842" x="2000250" y="6007100"/>
          <p14:tracePt t="99914" x="1993900" y="6007100"/>
          <p14:tracePt t="99922" x="1987550" y="6007100"/>
          <p14:tracePt t="99931" x="1981200" y="6007100"/>
          <p14:tracePt t="99942" x="1974850" y="6007100"/>
          <p14:tracePt t="99959" x="1949450" y="6007100"/>
          <p14:tracePt t="99976" x="1924050" y="6007100"/>
          <p14:tracePt t="99992" x="1917700" y="6007100"/>
          <p14:tracePt t="100090" x="1911350" y="6007100"/>
          <p14:tracePt t="100098" x="1905000" y="6007100"/>
          <p14:tracePt t="100109" x="1898650" y="6007100"/>
          <p14:tracePt t="100125" x="1885950" y="6007100"/>
          <p14:tracePt t="100142" x="1873250" y="6007100"/>
          <p14:tracePt t="100159" x="1835150" y="6007100"/>
          <p14:tracePt t="100176" x="1797050" y="6007100"/>
          <p14:tracePt t="100192" x="1778000" y="6007100"/>
          <p14:tracePt t="100209" x="1771650" y="6007100"/>
          <p14:tracePt t="100225" x="1771650" y="5994400"/>
          <p14:tracePt t="100242" x="1771650" y="5988050"/>
          <p14:tracePt t="100276" x="1771650" y="5975350"/>
          <p14:tracePt t="100706" x="1778000" y="5975350"/>
          <p14:tracePt t="100722" x="1784350" y="5975350"/>
          <p14:tracePt t="100738" x="1790700" y="5975350"/>
          <p14:tracePt t="100746" x="1797050" y="5975350"/>
          <p14:tracePt t="100759" x="1803400" y="5975350"/>
          <p14:tracePt t="100786" x="1809750" y="5975350"/>
          <p14:tracePt t="100794" x="1816100" y="5975350"/>
          <p14:tracePt t="100809" x="1822450" y="5975350"/>
          <p14:tracePt t="100826" x="1841500" y="5975350"/>
          <p14:tracePt t="100842" x="1879600" y="5975350"/>
          <p14:tracePt t="100859" x="1911350" y="5975350"/>
          <p14:tracePt t="100875" x="1943100" y="5975350"/>
          <p14:tracePt t="100892" x="1968500" y="5975350"/>
          <p14:tracePt t="100909" x="1987550" y="5975350"/>
          <p14:tracePt t="100925" x="2032000" y="5975350"/>
          <p14:tracePt t="100942" x="2082800" y="5975350"/>
          <p14:tracePt t="100959" x="2139950" y="5975350"/>
          <p14:tracePt t="100975" x="2216150" y="5975350"/>
          <p14:tracePt t="100993" x="2292350" y="5975350"/>
          <p14:tracePt t="101010" x="2349500" y="5975350"/>
          <p14:tracePt t="101026" x="2362200" y="5975350"/>
          <p14:tracePt t="101098" x="2368550" y="5975350"/>
          <p14:tracePt t="101114" x="2368550" y="5969000"/>
          <p14:tracePt t="101122" x="2374900" y="5969000"/>
          <p14:tracePt t="101131" x="2381250" y="5969000"/>
          <p14:tracePt t="101194" x="2387600" y="5969000"/>
          <p14:tracePt t="101203" x="2387600" y="5962650"/>
          <p14:tracePt t="101211" x="2393950" y="5962650"/>
          <p14:tracePt t="101226" x="2406650" y="5962650"/>
          <p14:tracePt t="101242" x="2406650" y="5949950"/>
          <p14:tracePt t="101259" x="2413000" y="5949950"/>
          <p14:tracePt t="101275" x="2425700" y="5949950"/>
          <p14:tracePt t="101292" x="2432050" y="5943600"/>
          <p14:tracePt t="101309" x="2438400" y="5943600"/>
          <p14:tracePt t="101325" x="2457450" y="5943600"/>
          <p14:tracePt t="101342" x="2476500" y="5943600"/>
          <p14:tracePt t="101359" x="2508250" y="5943600"/>
          <p14:tracePt t="101375" x="2533650" y="5943600"/>
          <p14:tracePt t="101392" x="2546350" y="5943600"/>
          <p14:tracePt t="101425" x="2552700" y="5943600"/>
          <p14:tracePt t="101490" x="2559050" y="5943600"/>
          <p14:tracePt t="101498" x="2565400" y="5943600"/>
          <p14:tracePt t="102226" x="2565400" y="5949950"/>
          <p14:tracePt t="102234" x="2565400" y="5956300"/>
          <p14:tracePt t="102243" x="2571750" y="5962650"/>
          <p14:tracePt t="102259" x="2578100" y="5975350"/>
          <p14:tracePt t="102275" x="2578100" y="6013450"/>
          <p14:tracePt t="102292" x="2578100" y="6057900"/>
          <p14:tracePt t="102309" x="2578100" y="6108700"/>
          <p14:tracePt t="102325" x="2578100" y="6165850"/>
          <p14:tracePt t="102342" x="2578100" y="6223000"/>
          <p14:tracePt t="102359" x="2578100" y="6280150"/>
          <p14:tracePt t="102375" x="2578100" y="6337300"/>
          <p14:tracePt t="102392" x="2578100" y="6394450"/>
          <p14:tracePt t="102409" x="2578100" y="6445250"/>
          <p14:tracePt t="102425" x="2578100" y="6464300"/>
          <p14:tracePt t="102706" x="2578100" y="6457950"/>
          <p14:tracePt t="102731" x="2584450" y="6457950"/>
          <p14:tracePt t="102738" x="2584450" y="6451600"/>
          <p14:tracePt t="102746" x="2590800" y="6451600"/>
          <p14:tracePt t="102759" x="2590800" y="6445250"/>
          <p14:tracePt t="102775" x="2597150" y="6438900"/>
          <p14:tracePt t="102792" x="2603500" y="6432550"/>
          <p14:tracePt t="102809" x="2609850" y="6426200"/>
          <p14:tracePt t="102826" x="2616200" y="6413500"/>
          <p14:tracePt t="102842" x="2628900" y="6400800"/>
          <p14:tracePt t="102859" x="2654300" y="6381750"/>
          <p14:tracePt t="102875" x="2736850" y="6356350"/>
          <p14:tracePt t="102892" x="2882900" y="6324600"/>
          <p14:tracePt t="102909" x="3073400" y="6318250"/>
          <p14:tracePt t="102925" x="3289300" y="6318250"/>
          <p14:tracePt t="102942" x="3492500" y="6318250"/>
          <p14:tracePt t="102959" x="3683000" y="6318250"/>
          <p14:tracePt t="102975" x="3867150" y="6318250"/>
          <p14:tracePt t="102992" x="4044950" y="6318250"/>
          <p14:tracePt t="103009" x="4203700" y="6318250"/>
          <p14:tracePt t="103025" x="4330700" y="6318250"/>
          <p14:tracePt t="103042" x="4521200" y="6318250"/>
          <p14:tracePt t="103059" x="4635500" y="6318250"/>
          <p14:tracePt t="103075" x="4762500" y="6318250"/>
          <p14:tracePt t="103092" x="4845050" y="6318250"/>
          <p14:tracePt t="103109" x="4889500" y="6318250"/>
          <p14:tracePt t="103125" x="4908550" y="6318250"/>
          <p14:tracePt t="103142" x="4914900" y="6318250"/>
          <p14:tracePt t="103159" x="4927600" y="6318250"/>
          <p14:tracePt t="103175" x="4940300" y="6318250"/>
          <p14:tracePt t="103192" x="5003800" y="6330950"/>
          <p14:tracePt t="103209" x="5099050" y="6350000"/>
          <p14:tracePt t="103225" x="5207000" y="6369050"/>
          <p14:tracePt t="103227" x="5257800" y="6375400"/>
          <p14:tracePt t="103242" x="5340350" y="6381750"/>
          <p14:tracePt t="103259" x="5391150" y="6381750"/>
          <p14:tracePt t="103275" x="5416550" y="6381750"/>
          <p14:tracePt t="103308" x="5422900" y="6381750"/>
          <p14:tracePt t="103325" x="5435600" y="6381750"/>
          <p14:tracePt t="103342" x="5448300" y="6381750"/>
          <p14:tracePt t="103359" x="5473700" y="6381750"/>
          <p14:tracePt t="103375" x="5511800" y="6369050"/>
          <p14:tracePt t="103392" x="5562600" y="6362700"/>
          <p14:tracePt t="103409" x="5613400" y="6356350"/>
          <p14:tracePt t="103425" x="5664200" y="6343650"/>
          <p14:tracePt t="103442" x="5721350" y="6337300"/>
          <p14:tracePt t="103459" x="5765800" y="6324600"/>
          <p14:tracePt t="103475" x="5797550" y="6318250"/>
          <p14:tracePt t="103492" x="5816600" y="6318250"/>
          <p14:tracePt t="103509" x="5829300" y="6311900"/>
          <p14:tracePt t="103525" x="5829300" y="6305550"/>
          <p14:tracePt t="103542" x="5842000" y="6299200"/>
          <p14:tracePt t="103558" x="5842000" y="6292850"/>
          <p14:tracePt t="106691" x="5842000" y="6299200"/>
          <p14:tracePt t="106755" x="5842000" y="6305550"/>
          <p14:tracePt t="106763" x="5842000" y="6311900"/>
          <p14:tracePt t="106778" x="5842000" y="6318250"/>
          <p14:tracePt t="106792" x="5848350" y="6318250"/>
          <p14:tracePt t="106808" x="5848350" y="6330950"/>
          <p14:tracePt t="106825" x="5854700" y="6343650"/>
          <p14:tracePt t="106842" x="5861050" y="6350000"/>
          <p14:tracePt t="106858" x="5867400" y="636270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15913" y="214313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cs-CZ" sz="3200" b="1" kern="0" dirty="0">
                <a:latin typeface="Arial" charset="0"/>
              </a:rPr>
              <a:t>Rozmnožování rozsivek</a:t>
            </a:r>
            <a:endParaRPr lang="en-US" sz="3200" b="1" kern="0" dirty="0">
              <a:latin typeface="Arial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63525" y="785813"/>
            <a:ext cx="7772400" cy="4114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609600" indent="-609600">
              <a:buFontTx/>
              <a:buAutoNum type="arabicPeriod"/>
              <a:defRPr/>
            </a:pPr>
            <a:r>
              <a:rPr lang="cs-CZ" sz="2400" b="1" kern="0">
                <a:latin typeface="Arial" charset="0"/>
              </a:rPr>
              <a:t>Dělením</a:t>
            </a:r>
          </a:p>
          <a:p>
            <a:pPr marL="609600" indent="-609600">
              <a:buFontTx/>
              <a:buAutoNum type="arabicPeriod" startAt="2"/>
              <a:defRPr/>
            </a:pPr>
            <a:r>
              <a:rPr lang="cs-CZ" sz="2400" b="1" kern="0">
                <a:latin typeface="Arial" charset="0"/>
              </a:rPr>
              <a:t>Pohlavně</a:t>
            </a:r>
          </a:p>
          <a:p>
            <a:pPr marL="609600" indent="-609600">
              <a:buFontTx/>
              <a:buNone/>
              <a:defRPr/>
            </a:pPr>
            <a:r>
              <a:rPr lang="cs-CZ" sz="2400" b="1" kern="0">
                <a:latin typeface="Arial" charset="0"/>
              </a:rPr>
              <a:t>	</a:t>
            </a:r>
            <a:r>
              <a:rPr lang="cs-CZ" sz="2400" b="1" u="sng" kern="0">
                <a:latin typeface="Arial" charset="0"/>
              </a:rPr>
              <a:t>Penátní rozsivky</a:t>
            </a:r>
            <a:r>
              <a:rPr lang="cs-CZ" sz="2400" b="1" kern="0">
                <a:latin typeface="Arial" charset="0"/>
              </a:rPr>
              <a:t>:</a:t>
            </a:r>
          </a:p>
          <a:p>
            <a:pPr marL="609600" indent="-609600">
              <a:buFontTx/>
              <a:buNone/>
              <a:defRPr/>
            </a:pPr>
            <a:r>
              <a:rPr lang="cs-CZ" sz="2400" b="1" kern="0">
                <a:latin typeface="Arial" charset="0"/>
              </a:rPr>
              <a:t>	izogamie, anizogamie</a:t>
            </a:r>
          </a:p>
          <a:p>
            <a:pPr marL="609600" indent="-609600">
              <a:buFontTx/>
              <a:buNone/>
              <a:defRPr/>
            </a:pPr>
            <a:r>
              <a:rPr lang="cs-CZ" sz="2400" b="1" kern="0">
                <a:latin typeface="Arial" charset="0"/>
              </a:rPr>
              <a:t>	</a:t>
            </a:r>
            <a:r>
              <a:rPr lang="cs-CZ" sz="2400" b="1" u="sng" kern="0">
                <a:latin typeface="Arial" charset="0"/>
              </a:rPr>
              <a:t>Centrické rozsivky</a:t>
            </a:r>
            <a:r>
              <a:rPr lang="cs-CZ" sz="2400" b="1" kern="0">
                <a:latin typeface="Arial" charset="0"/>
              </a:rPr>
              <a:t>:</a:t>
            </a:r>
          </a:p>
          <a:p>
            <a:pPr marL="609600" indent="-609600">
              <a:buFontTx/>
              <a:buNone/>
              <a:defRPr/>
            </a:pPr>
            <a:r>
              <a:rPr lang="cs-CZ" sz="2400" b="1" kern="0">
                <a:latin typeface="Arial" charset="0"/>
              </a:rPr>
              <a:t>	oogamie</a:t>
            </a:r>
            <a:endParaRPr lang="en-US" sz="2400" b="1" kern="0" dirty="0">
              <a:latin typeface="Arial" charset="0"/>
            </a:endParaRPr>
          </a:p>
        </p:txBody>
      </p:sp>
      <p:graphicFrame>
        <p:nvGraphicFramePr>
          <p:cNvPr id="13316" name="Object 11"/>
          <p:cNvGraphicFramePr>
            <a:graphicFrameLocks noChangeAspect="1"/>
          </p:cNvGraphicFramePr>
          <p:nvPr/>
        </p:nvGraphicFramePr>
        <p:xfrm>
          <a:off x="4632325" y="2225675"/>
          <a:ext cx="3840163" cy="285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8" r:id="rId4" imgW="2720000" imgH="2025400" progId="CorelPhotoPaint.Image.8">
                  <p:embed/>
                </p:oleObj>
              </mc:Choice>
              <mc:Fallback>
                <p:oleObj name="CorelPhotoPaint.Image.8" r:id="rId4" imgW="2720000" imgH="2025400" progId="CorelPhotoPaint.Image.8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2325" y="2225675"/>
                        <a:ext cx="3840163" cy="2859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7" name="Object 12"/>
          <p:cNvGraphicFramePr>
            <a:graphicFrameLocks noChangeAspect="1"/>
          </p:cNvGraphicFramePr>
          <p:nvPr/>
        </p:nvGraphicFramePr>
        <p:xfrm>
          <a:off x="2352675" y="3032125"/>
          <a:ext cx="1655763" cy="4011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8" r:id="rId6" imgW="1485714" imgH="3597714" progId="CorelPhotoPaint.Image.8">
                  <p:embed/>
                </p:oleObj>
              </mc:Choice>
              <mc:Fallback>
                <p:oleObj name="CorelPhotoPaint.Image.8" r:id="rId6" imgW="1485714" imgH="3597714" progId="CorelPhotoPaint.Image.8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2675" y="3032125"/>
                        <a:ext cx="1655763" cy="4011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8" name="Obdélník 1"/>
          <p:cNvSpPr>
            <a:spLocks noChangeArrowheads="1"/>
          </p:cNvSpPr>
          <p:nvPr/>
        </p:nvSpPr>
        <p:spPr bwMode="auto">
          <a:xfrm>
            <a:off x="4656138" y="1581150"/>
            <a:ext cx="16525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charset="0"/>
              </a:rPr>
              <a:t>vznik gamet</a:t>
            </a:r>
            <a:endParaRPr lang="en-US" altLang="cs-CZ" sz="2000" b="1" dirty="0">
              <a:latin typeface="Arial" charset="0"/>
            </a:endParaRPr>
          </a:p>
        </p:txBody>
      </p:sp>
      <p:sp>
        <p:nvSpPr>
          <p:cNvPr id="13319" name="Obdélník 6"/>
          <p:cNvSpPr>
            <a:spLocks noChangeArrowheads="1"/>
          </p:cNvSpPr>
          <p:nvPr/>
        </p:nvSpPr>
        <p:spPr bwMode="auto">
          <a:xfrm>
            <a:off x="6343650" y="1571625"/>
            <a:ext cx="20367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charset="0"/>
              </a:rPr>
              <a:t>splývání gamet</a:t>
            </a:r>
            <a:endParaRPr lang="en-US" altLang="cs-CZ" sz="2000" b="1" dirty="0">
              <a:latin typeface="Arial" charset="0"/>
            </a:endParaRPr>
          </a:p>
        </p:txBody>
      </p:sp>
      <p:sp>
        <p:nvSpPr>
          <p:cNvPr id="13320" name="Obdélník 9"/>
          <p:cNvSpPr>
            <a:spLocks noChangeArrowheads="1"/>
          </p:cNvSpPr>
          <p:nvPr/>
        </p:nvSpPr>
        <p:spPr bwMode="auto">
          <a:xfrm>
            <a:off x="6580188" y="5249863"/>
            <a:ext cx="1806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charset="0"/>
              </a:rPr>
              <a:t>2 noví jedinci</a:t>
            </a:r>
            <a:endParaRPr lang="en-US" altLang="cs-CZ" sz="2000" b="1" dirty="0">
              <a:latin typeface="Arial" charset="0"/>
            </a:endParaRPr>
          </a:p>
        </p:txBody>
      </p:sp>
      <p:cxnSp>
        <p:nvCxnSpPr>
          <p:cNvPr id="13321" name="Přímá spojnice se šipkou 3"/>
          <p:cNvCxnSpPr>
            <a:cxnSpLocks noChangeShapeType="1"/>
          </p:cNvCxnSpPr>
          <p:nvPr/>
        </p:nvCxnSpPr>
        <p:spPr bwMode="auto">
          <a:xfrm flipH="1">
            <a:off x="6961188" y="1971675"/>
            <a:ext cx="177800" cy="533400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322" name="Přímá spojnice se šipkou 12"/>
          <p:cNvCxnSpPr>
            <a:cxnSpLocks noChangeShapeType="1"/>
          </p:cNvCxnSpPr>
          <p:nvPr/>
        </p:nvCxnSpPr>
        <p:spPr bwMode="auto">
          <a:xfrm flipH="1">
            <a:off x="5305425" y="1938338"/>
            <a:ext cx="176213" cy="533400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323" name="Přímá spojnice se šipkou 13"/>
          <p:cNvCxnSpPr>
            <a:cxnSpLocks noChangeShapeType="1"/>
          </p:cNvCxnSpPr>
          <p:nvPr/>
        </p:nvCxnSpPr>
        <p:spPr bwMode="auto">
          <a:xfrm>
            <a:off x="1560513" y="3881438"/>
            <a:ext cx="936625" cy="149225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324" name="Obdélník 16"/>
          <p:cNvSpPr>
            <a:spLocks noChangeArrowheads="1"/>
          </p:cNvSpPr>
          <p:nvPr/>
        </p:nvSpPr>
        <p:spPr bwMode="auto">
          <a:xfrm>
            <a:off x="120650" y="3738563"/>
            <a:ext cx="22018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 dirty="0">
                <a:latin typeface="Arial" charset="0"/>
              </a:rPr>
              <a:t>antheridium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 dirty="0">
                <a:latin typeface="Arial" charset="0"/>
              </a:rPr>
              <a:t>se 4 </a:t>
            </a:r>
            <a:r>
              <a:rPr lang="cs-CZ" altLang="cs-CZ" sz="1600" b="1" dirty="0" err="1">
                <a:latin typeface="Arial" charset="0"/>
              </a:rPr>
              <a:t>speramatozoidy</a:t>
            </a:r>
            <a:endParaRPr lang="en-US" altLang="cs-CZ" sz="1600" b="1" dirty="0">
              <a:latin typeface="Arial" charset="0"/>
            </a:endParaRPr>
          </a:p>
        </p:txBody>
      </p:sp>
      <p:sp>
        <p:nvSpPr>
          <p:cNvPr id="13325" name="Obdélník 18"/>
          <p:cNvSpPr>
            <a:spLocks noChangeArrowheads="1"/>
          </p:cNvSpPr>
          <p:nvPr/>
        </p:nvSpPr>
        <p:spPr bwMode="auto">
          <a:xfrm>
            <a:off x="328613" y="4457700"/>
            <a:ext cx="12334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 dirty="0">
                <a:latin typeface="Arial" charset="0"/>
              </a:rPr>
              <a:t>oogonium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 dirty="0">
                <a:latin typeface="Arial" charset="0"/>
              </a:rPr>
              <a:t>s </a:t>
            </a:r>
            <a:r>
              <a:rPr lang="cs-CZ" altLang="cs-CZ" sz="1600" b="1" dirty="0" err="1">
                <a:latin typeface="Arial" charset="0"/>
              </a:rPr>
              <a:t>oosférou</a:t>
            </a:r>
            <a:endParaRPr lang="en-US" altLang="cs-CZ" sz="1600" b="1" dirty="0">
              <a:latin typeface="Arial" charset="0"/>
            </a:endParaRPr>
          </a:p>
        </p:txBody>
      </p:sp>
      <p:cxnSp>
        <p:nvCxnSpPr>
          <p:cNvPr id="13326" name="Přímá spojnice se šipkou 19"/>
          <p:cNvCxnSpPr>
            <a:cxnSpLocks noChangeShapeType="1"/>
          </p:cNvCxnSpPr>
          <p:nvPr/>
        </p:nvCxnSpPr>
        <p:spPr bwMode="auto">
          <a:xfrm flipV="1">
            <a:off x="1562100" y="4241800"/>
            <a:ext cx="1654175" cy="508000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327" name="Obdélník 21"/>
          <p:cNvSpPr>
            <a:spLocks noChangeArrowheads="1"/>
          </p:cNvSpPr>
          <p:nvPr/>
        </p:nvSpPr>
        <p:spPr bwMode="auto">
          <a:xfrm>
            <a:off x="4046538" y="5451475"/>
            <a:ext cx="20367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charset="0"/>
              </a:rPr>
              <a:t>splývání gamet</a:t>
            </a:r>
            <a:endParaRPr lang="en-US" altLang="cs-CZ" sz="2000" b="1" dirty="0">
              <a:latin typeface="Arial" charset="0"/>
            </a:endParaRPr>
          </a:p>
        </p:txBody>
      </p:sp>
      <p:sp>
        <p:nvSpPr>
          <p:cNvPr id="13328" name="Obdélník 26"/>
          <p:cNvSpPr>
            <a:spLocks noChangeArrowheads="1"/>
          </p:cNvSpPr>
          <p:nvPr/>
        </p:nvSpPr>
        <p:spPr bwMode="auto">
          <a:xfrm>
            <a:off x="1647824" y="6404153"/>
            <a:ext cx="14830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charset="0"/>
              </a:rPr>
              <a:t>auxospora</a:t>
            </a:r>
            <a:endParaRPr lang="en-US" altLang="cs-CZ" sz="2000" b="1" dirty="0">
              <a:latin typeface="Arial" charset="0"/>
            </a:endParaRPr>
          </a:p>
        </p:txBody>
      </p:sp>
      <p:pic>
        <p:nvPicPr>
          <p:cNvPr id="13329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200650"/>
            <a:ext cx="1254125" cy="123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381125" y="5497810"/>
            <a:ext cx="1565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900" i="1">
                <a:solidFill>
                  <a:srgbClr val="000000"/>
                </a:solidFill>
                <a:latin typeface="Helvetica Neue"/>
              </a:rPr>
              <a:t>Melosira varians</a:t>
            </a:r>
            <a:r>
              <a:rPr lang="cs-CZ" sz="900">
                <a:solidFill>
                  <a:srgbClr val="575757"/>
                </a:solidFill>
                <a:latin typeface="Helvetica Neue"/>
              </a:rPr>
              <a:t> </a:t>
            </a:r>
            <a:r>
              <a:rPr lang="cs-CZ" sz="900">
                <a:solidFill>
                  <a:srgbClr val="000000"/>
                </a:solidFill>
                <a:latin typeface="Helvetica Neue"/>
              </a:rPr>
              <a:t>C. AGARDH</a:t>
            </a:r>
            <a:br>
              <a:rPr lang="cs-CZ" sz="900"/>
            </a:br>
            <a:r>
              <a:rPr lang="cs-CZ" sz="900" b="1">
                <a:solidFill>
                  <a:srgbClr val="575757"/>
                </a:solidFill>
                <a:latin typeface="Helvetica Neue"/>
              </a:rPr>
              <a:t>Autor:</a:t>
            </a:r>
            <a:r>
              <a:rPr lang="cs-CZ" sz="900">
                <a:solidFill>
                  <a:srgbClr val="575757"/>
                </a:solidFill>
                <a:latin typeface="Helvetica Neue"/>
              </a:rPr>
              <a:t> Jan Kaštovský</a:t>
            </a:r>
            <a:br>
              <a:rPr lang="cs-CZ" sz="900"/>
            </a:br>
            <a:r>
              <a:rPr lang="cs-CZ" sz="900" b="1">
                <a:solidFill>
                  <a:srgbClr val="575757"/>
                </a:solidFill>
                <a:latin typeface="Helvetica Neue"/>
              </a:rPr>
              <a:t>Lokalita:</a:t>
            </a:r>
            <a:r>
              <a:rPr lang="cs-CZ" sz="900">
                <a:solidFill>
                  <a:srgbClr val="575757"/>
                </a:solidFill>
                <a:latin typeface="Helvetica Neue"/>
              </a:rPr>
              <a:t> auxospory - Rejdlu rybník, Zelendárky (2008)</a:t>
            </a:r>
            <a:endParaRPr lang="cs-CZ" sz="900"/>
          </a:p>
        </p:txBody>
      </p:sp>
      <p:cxnSp>
        <p:nvCxnSpPr>
          <p:cNvPr id="19" name="Přímá spojnice se šipkou 19"/>
          <p:cNvCxnSpPr>
            <a:cxnSpLocks noChangeShapeType="1"/>
          </p:cNvCxnSpPr>
          <p:nvPr/>
        </p:nvCxnSpPr>
        <p:spPr bwMode="auto">
          <a:xfrm flipH="1" flipV="1">
            <a:off x="1024732" y="5705475"/>
            <a:ext cx="495909" cy="869950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Přímá spojnice se šipkou 19"/>
          <p:cNvCxnSpPr>
            <a:cxnSpLocks noChangeShapeType="1"/>
          </p:cNvCxnSpPr>
          <p:nvPr/>
        </p:nvCxnSpPr>
        <p:spPr bwMode="auto">
          <a:xfrm>
            <a:off x="2718141" y="6435726"/>
            <a:ext cx="442943" cy="12996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852"/>
    </mc:Choice>
    <mc:Fallback xmlns="">
      <p:transition spd="slow" advTm="299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85" x="5873750" y="6362700"/>
          <p14:tracePt t="733" x="5873750" y="6356350"/>
          <p14:tracePt t="774" x="5873750" y="6350000"/>
          <p14:tracePt t="805" x="5873750" y="6343650"/>
          <p14:tracePt t="837" x="5873750" y="6337300"/>
          <p14:tracePt t="861" x="5873750" y="6330950"/>
          <p14:tracePt t="877" x="5873750" y="6324600"/>
          <p14:tracePt t="885" x="5873750" y="6318250"/>
          <p14:tracePt t="949" x="5873750" y="6311900"/>
          <p14:tracePt t="965" x="5873750" y="6305550"/>
          <p14:tracePt t="1069" x="5873750" y="6299200"/>
          <p14:tracePt t="1077" x="5873750" y="6292850"/>
          <p14:tracePt t="1101" x="5873750" y="6286500"/>
          <p14:tracePt t="1117" x="5873750" y="6280150"/>
          <p14:tracePt t="1165" x="5873750" y="6273800"/>
          <p14:tracePt t="1173" x="5873750" y="6267450"/>
          <p14:tracePt t="1453" x="5873750" y="6261100"/>
          <p14:tracePt t="1461" x="5873750" y="6254750"/>
          <p14:tracePt t="1469" x="5867400" y="6254750"/>
          <p14:tracePt t="1477" x="5867400" y="6248400"/>
          <p14:tracePt t="1493" x="5861050" y="6248400"/>
          <p14:tracePt t="1508" x="5861050" y="6242050"/>
          <p14:tracePt t="1524" x="5842000" y="6223000"/>
          <p14:tracePt t="1541" x="5791200" y="6146800"/>
          <p14:tracePt t="1558" x="5708650" y="6051550"/>
          <p14:tracePt t="1574" x="5600700" y="5937250"/>
          <p14:tracePt t="1591" x="5473700" y="5759450"/>
          <p14:tracePt t="1608" x="5321300" y="5537200"/>
          <p14:tracePt t="1624" x="5181600" y="5314950"/>
          <p14:tracePt t="1641" x="5003800" y="5010150"/>
          <p14:tracePt t="1658" x="4845050" y="4737100"/>
          <p14:tracePt t="1674" x="4705350" y="4464050"/>
          <p14:tracePt t="1691" x="4610100" y="4229100"/>
          <p14:tracePt t="1708" x="4514850" y="3994150"/>
          <p14:tracePt t="1724" x="4413250" y="3721100"/>
          <p14:tracePt t="1741" x="4260850" y="3289300"/>
          <p14:tracePt t="1759" x="4171950" y="3079750"/>
          <p14:tracePt t="1775" x="4114800" y="2927350"/>
          <p14:tracePt t="1791" x="4070350" y="2794000"/>
          <p14:tracePt t="1808" x="4032250" y="2711450"/>
          <p14:tracePt t="1824" x="4000500" y="2622550"/>
          <p14:tracePt t="1841" x="3975100" y="2540000"/>
          <p14:tracePt t="1858" x="3943350" y="2444750"/>
          <p14:tracePt t="1874" x="3930650" y="2393950"/>
          <p14:tracePt t="1891" x="3930650" y="2349500"/>
          <p14:tracePt t="1908" x="3924300" y="2317750"/>
          <p14:tracePt t="1924" x="3905250" y="2273300"/>
          <p14:tracePt t="1941" x="3873500" y="2203450"/>
          <p14:tracePt t="1958" x="3860800" y="2171700"/>
          <p14:tracePt t="1974" x="3854450" y="2146300"/>
          <p14:tracePt t="1991" x="3854450" y="2101850"/>
          <p14:tracePt t="2008" x="3848100" y="2044700"/>
          <p14:tracePt t="2024" x="3835400" y="1987550"/>
          <p14:tracePt t="2041" x="3829050" y="1936750"/>
          <p14:tracePt t="2058" x="3829050" y="1892300"/>
          <p14:tracePt t="2074" x="3829050" y="1828800"/>
          <p14:tracePt t="2091" x="3854450" y="1746250"/>
          <p14:tracePt t="2107" x="3879850" y="1638300"/>
          <p14:tracePt t="2124" x="3905250" y="1543050"/>
          <p14:tracePt t="2126" x="3911600" y="1498600"/>
          <p14:tracePt t="2141" x="3930650" y="1416050"/>
          <p14:tracePt t="2158" x="3930650" y="1339850"/>
          <p14:tracePt t="2174" x="3930650" y="1282700"/>
          <p14:tracePt t="2191" x="3930650" y="1257300"/>
          <p14:tracePt t="2207" x="3930650" y="1250950"/>
          <p14:tracePt t="2453" x="3930650" y="1244600"/>
          <p14:tracePt t="2469" x="3930650" y="1238250"/>
          <p14:tracePt t="2477" x="3930650" y="1231900"/>
          <p14:tracePt t="2493" x="3924300" y="1231900"/>
          <p14:tracePt t="2501" x="3924300" y="1225550"/>
          <p14:tracePt t="2509" x="3917950" y="1219200"/>
          <p14:tracePt t="2524" x="3917950" y="1212850"/>
          <p14:tracePt t="2541" x="3911600" y="1206500"/>
          <p14:tracePt t="2557" x="3898900" y="1200150"/>
          <p14:tracePt t="2574" x="3892550" y="1193800"/>
          <p14:tracePt t="2591" x="3892550" y="1181100"/>
          <p14:tracePt t="2607" x="3886200" y="1181100"/>
          <p14:tracePt t="3629" x="3879850" y="1181100"/>
          <p14:tracePt t="3654" x="3873500" y="1181100"/>
          <p14:tracePt t="3694" x="3867150" y="1181100"/>
          <p14:tracePt t="3797" x="3860800" y="1181100"/>
          <p14:tracePt t="3805" x="3854450" y="1181100"/>
          <p14:tracePt t="3813" x="3848100" y="1181100"/>
          <p14:tracePt t="3824" x="3848100" y="1187450"/>
          <p14:tracePt t="3840" x="3835400" y="1200150"/>
          <p14:tracePt t="3857" x="3797300" y="1206500"/>
          <p14:tracePt t="3874" x="3759200" y="1212850"/>
          <p14:tracePt t="3890" x="3746500" y="1219200"/>
          <p14:tracePt t="3907" x="3733800" y="1225550"/>
          <p14:tracePt t="3924" x="3714750" y="1231900"/>
          <p14:tracePt t="3940" x="3708400" y="1231900"/>
          <p14:tracePt t="4205" x="3702050" y="1231900"/>
          <p14:tracePt t="4221" x="3695700" y="1231900"/>
          <p14:tracePt t="4229" x="3676650" y="1231900"/>
          <p14:tracePt t="4240" x="3638550" y="1225550"/>
          <p14:tracePt t="4257" x="3467100" y="1200150"/>
          <p14:tracePt t="4274" x="3263900" y="1155700"/>
          <p14:tracePt t="4291" x="3016250" y="1111250"/>
          <p14:tracePt t="4307" x="2774950" y="1073150"/>
          <p14:tracePt t="4324" x="2540000" y="1016000"/>
          <p14:tracePt t="4341" x="2273300" y="965200"/>
          <p14:tracePt t="4357" x="2159000" y="939800"/>
          <p14:tracePt t="4374" x="2114550" y="927100"/>
          <p14:tracePt t="4390" x="2101850" y="927100"/>
          <p14:tracePt t="4549" x="2101850" y="933450"/>
          <p14:tracePt t="4557" x="2101850" y="939800"/>
          <p14:tracePt t="4573" x="2101850" y="946150"/>
          <p14:tracePt t="4581" x="2101850" y="952500"/>
          <p14:tracePt t="4590" x="2101850" y="958850"/>
          <p14:tracePt t="4607" x="2101850" y="965200"/>
          <p14:tracePt t="4624" x="2108200" y="971550"/>
          <p14:tracePt t="4640" x="2114550" y="984250"/>
          <p14:tracePt t="4709" x="2114550" y="990600"/>
          <p14:tracePt t="4725" x="2114550" y="996950"/>
          <p14:tracePt t="4741" x="2114550" y="1003300"/>
          <p14:tracePt t="4749" x="2114550" y="1009650"/>
          <p14:tracePt t="4765" x="2114550" y="1016000"/>
          <p14:tracePt t="4781" x="2114550" y="1022350"/>
          <p14:tracePt t="4941" x="2120900" y="1022350"/>
          <p14:tracePt t="4949" x="2120900" y="1028700"/>
          <p14:tracePt t="4957" x="2120900" y="1035050"/>
          <p14:tracePt t="4974" x="2133600" y="1035050"/>
          <p14:tracePt t="4990" x="2139950" y="1041400"/>
          <p14:tracePt t="5024" x="2146300" y="1041400"/>
          <p14:tracePt t="5406" x="2152650" y="1041400"/>
          <p14:tracePt t="5414" x="2159000" y="1041400"/>
          <p14:tracePt t="5486" x="2165350" y="1041400"/>
          <p14:tracePt t="7654" x="2165350" y="1035050"/>
          <p14:tracePt t="7686" x="2165350" y="1028700"/>
          <p14:tracePt t="8341" x="2165350" y="1035050"/>
          <p14:tracePt t="8349" x="2165350" y="1041400"/>
          <p14:tracePt t="8357" x="2165350" y="1047750"/>
          <p14:tracePt t="8374" x="2171700" y="1060450"/>
          <p14:tracePt t="8390" x="2178050" y="1098550"/>
          <p14:tracePt t="8407" x="2184400" y="1143000"/>
          <p14:tracePt t="8423" x="2197100" y="1187450"/>
          <p14:tracePt t="8440" x="2203450" y="1225550"/>
          <p14:tracePt t="8457" x="2209800" y="1276350"/>
          <p14:tracePt t="8473" x="2228850" y="1327150"/>
          <p14:tracePt t="8490" x="2241550" y="1377950"/>
          <p14:tracePt t="8507" x="2260600" y="1422400"/>
          <p14:tracePt t="8523" x="2273300" y="1473200"/>
          <p14:tracePt t="8540" x="2292350" y="1504950"/>
          <p14:tracePt t="8557" x="2311400" y="1543050"/>
          <p14:tracePt t="8573" x="2317750" y="1562100"/>
          <p14:tracePt t="8590" x="2324100" y="1568450"/>
          <p14:tracePt t="8821" x="2324100" y="1562100"/>
          <p14:tracePt t="8829" x="2317750" y="1555750"/>
          <p14:tracePt t="8840" x="2317750" y="1549400"/>
          <p14:tracePt t="8856" x="2311400" y="1549400"/>
          <p14:tracePt t="8873" x="2305050" y="1549400"/>
          <p14:tracePt t="8890" x="2305050" y="1543050"/>
          <p14:tracePt t="8907" x="2305050" y="1530350"/>
          <p14:tracePt t="9501" x="2305050" y="1536700"/>
          <p14:tracePt t="9549" x="2311400" y="1536700"/>
          <p14:tracePt t="9557" x="2311400" y="1543050"/>
          <p14:tracePt t="9581" x="2311400" y="1549400"/>
          <p14:tracePt t="9589" x="2311400" y="1555750"/>
          <p14:tracePt t="9597" x="2311400" y="1562100"/>
          <p14:tracePt t="9606" x="2317750" y="1568450"/>
          <p14:tracePt t="9624" x="2317750" y="1581150"/>
          <p14:tracePt t="9640" x="2324100" y="1587500"/>
          <p14:tracePt t="9656" x="2330450" y="1612900"/>
          <p14:tracePt t="9673" x="2343150" y="1638300"/>
          <p14:tracePt t="9690" x="2343150" y="1663700"/>
          <p14:tracePt t="9706" x="2349500" y="1689100"/>
          <p14:tracePt t="9723" x="2349500" y="1708150"/>
          <p14:tracePt t="9740" x="2349500" y="1720850"/>
          <p14:tracePt t="9756" x="2349500" y="1746250"/>
          <p14:tracePt t="9773" x="2349500" y="1765300"/>
          <p14:tracePt t="9790" x="2349500" y="1778000"/>
          <p14:tracePt t="9806" x="2349500" y="1803400"/>
          <p14:tracePt t="9823" x="2349500" y="1835150"/>
          <p14:tracePt t="9839" x="2349500" y="1866900"/>
          <p14:tracePt t="9856" x="2349500" y="1892300"/>
          <p14:tracePt t="9873" x="2349500" y="1911350"/>
          <p14:tracePt t="9890" x="2349500" y="1930400"/>
          <p14:tracePt t="9906" x="2349500" y="1936750"/>
          <p14:tracePt t="10166" x="2349500" y="1930400"/>
          <p14:tracePt t="10182" x="2349500" y="1924050"/>
          <p14:tracePt t="10189" x="2349500" y="1917700"/>
          <p14:tracePt t="10197" x="2349500" y="1911350"/>
          <p14:tracePt t="10213" x="2349500" y="1905000"/>
          <p14:tracePt t="10223" x="2349500" y="1898650"/>
          <p14:tracePt t="10240" x="2349500" y="1892300"/>
          <p14:tracePt t="10256" x="2349500" y="1879600"/>
          <p14:tracePt t="10273" x="2349500" y="1866900"/>
          <p14:tracePt t="10289" x="2349500" y="1860550"/>
          <p14:tracePt t="10306" x="2349500" y="1847850"/>
          <p14:tracePt t="10323" x="2349500" y="1835150"/>
          <p14:tracePt t="10339" x="2349500" y="1828800"/>
          <p14:tracePt t="10357" x="2349500" y="1809750"/>
          <p14:tracePt t="10373" x="2349500" y="1803400"/>
          <p14:tracePt t="10390" x="2349500" y="1797050"/>
          <p14:tracePt t="10406" x="2349500" y="1790700"/>
          <p14:tracePt t="10486" x="2349500" y="1784350"/>
          <p14:tracePt t="10501" x="2349500" y="1778000"/>
          <p14:tracePt t="10525" x="2349500" y="1771650"/>
          <p14:tracePt t="10549" x="2349500" y="1765300"/>
          <p14:tracePt t="10565" x="2349500" y="1758950"/>
          <p14:tracePt t="10573" x="2349500" y="1752600"/>
          <p14:tracePt t="10589" x="2349500" y="1746250"/>
          <p14:tracePt t="10597" x="2349500" y="1739900"/>
          <p14:tracePt t="11038" x="2349500" y="1733550"/>
          <p14:tracePt t="11046" x="2349500" y="1727200"/>
          <p14:tracePt t="11056" x="2343150" y="1727200"/>
          <p14:tracePt t="11238" x="2336800" y="1727200"/>
          <p14:tracePt t="11246" x="2330450" y="1727200"/>
          <p14:tracePt t="11256" x="2324100" y="1733550"/>
          <p14:tracePt t="11273" x="2305050" y="1758950"/>
          <p14:tracePt t="11289" x="2260600" y="1816100"/>
          <p14:tracePt t="11306" x="2197100" y="1892300"/>
          <p14:tracePt t="11323" x="2133600" y="1981200"/>
          <p14:tracePt t="11339" x="2076450" y="2063750"/>
          <p14:tracePt t="11357" x="1993900" y="2184400"/>
          <p14:tracePt t="11373" x="1955800" y="2247900"/>
          <p14:tracePt t="11389" x="1917700" y="2305050"/>
          <p14:tracePt t="11406" x="1892300" y="2336800"/>
          <p14:tracePt t="11423" x="1885950" y="2355850"/>
          <p14:tracePt t="11439" x="1873250" y="2362200"/>
          <p14:tracePt t="11457" x="1860550" y="2368550"/>
          <p14:tracePt t="11473" x="1854200" y="2368550"/>
          <p14:tracePt t="11506" x="1847850" y="2368550"/>
          <p14:tracePt t="11523" x="1841500" y="2368550"/>
          <p14:tracePt t="11539" x="1835150" y="2374900"/>
          <p14:tracePt t="11557" x="1816100" y="2374900"/>
          <p14:tracePt t="11573" x="1809750" y="2374900"/>
          <p14:tracePt t="11589" x="1790700" y="2374900"/>
          <p14:tracePt t="11606" x="1771650" y="2374900"/>
          <p14:tracePt t="11623" x="1765300" y="2374900"/>
          <p14:tracePt t="11639" x="1752600" y="2374900"/>
          <p14:tracePt t="11656" x="1739900" y="2374900"/>
          <p14:tracePt t="11673" x="1733550" y="2374900"/>
          <p14:tracePt t="11706" x="1733550" y="2362200"/>
          <p14:tracePt t="11723" x="1727200" y="2355850"/>
          <p14:tracePt t="11739" x="1727200" y="2343150"/>
          <p14:tracePt t="11756" x="1727200" y="2336800"/>
          <p14:tracePt t="11773" x="1727200" y="2317750"/>
          <p14:tracePt t="11789" x="1727200" y="2305050"/>
          <p14:tracePt t="11806" x="1727200" y="2298700"/>
          <p14:tracePt t="11823" x="1727200" y="2292350"/>
          <p14:tracePt t="11839" x="1727200" y="2286000"/>
          <p14:tracePt t="11877" x="1727200" y="2279650"/>
          <p14:tracePt t="11901" x="1727200" y="2273300"/>
          <p14:tracePt t="11925" x="1733550" y="2273300"/>
          <p14:tracePt t="11933" x="1733550" y="2266950"/>
          <p14:tracePt t="12269" x="1739900" y="2266950"/>
          <p14:tracePt t="12277" x="1739900" y="2260600"/>
          <p14:tracePt t="12286" x="1752600" y="2260600"/>
          <p14:tracePt t="12293" x="1771650" y="2254250"/>
          <p14:tracePt t="12307" x="1809750" y="2254250"/>
          <p14:tracePt t="12323" x="1943100" y="2241550"/>
          <p14:tracePt t="12339" x="2108200" y="2241550"/>
          <p14:tracePt t="12356" x="2305050" y="2241550"/>
          <p14:tracePt t="12373" x="2628900" y="2222500"/>
          <p14:tracePt t="12389" x="2781300" y="2209800"/>
          <p14:tracePt t="12406" x="2870200" y="2203450"/>
          <p14:tracePt t="12423" x="2927350" y="2197100"/>
          <p14:tracePt t="12439" x="2959100" y="2197100"/>
          <p14:tracePt t="12456" x="2997200" y="2197100"/>
          <p14:tracePt t="12473" x="3067050" y="2197100"/>
          <p14:tracePt t="12489" x="3155950" y="2197100"/>
          <p14:tracePt t="12506" x="3244850" y="2197100"/>
          <p14:tracePt t="12523" x="3327400" y="2197100"/>
          <p14:tracePt t="12539" x="3378200" y="2197100"/>
          <p14:tracePt t="12556" x="3409950" y="2197100"/>
          <p14:tracePt t="12573" x="3486150" y="2184400"/>
          <p14:tracePt t="12589" x="3568700" y="2159000"/>
          <p14:tracePt t="12606" x="3644900" y="2127250"/>
          <p14:tracePt t="12623" x="3676650" y="2108200"/>
          <p14:tracePt t="12639" x="3689350" y="2095500"/>
          <p14:tracePt t="12733" x="3689350" y="2101850"/>
          <p14:tracePt t="12749" x="3689350" y="2108200"/>
          <p14:tracePt t="12757" x="3689350" y="2114550"/>
          <p14:tracePt t="13645" x="3683000" y="2114550"/>
          <p14:tracePt t="13653" x="3676650" y="2114550"/>
          <p14:tracePt t="13781" x="3670300" y="2114550"/>
          <p14:tracePt t="13805" x="3663950" y="2114550"/>
          <p14:tracePt t="13845" x="3657600" y="2114550"/>
          <p14:tracePt t="13853" x="3651250" y="2114550"/>
          <p14:tracePt t="13885" x="3644900" y="2114550"/>
          <p14:tracePt t="13909" x="3638550" y="2114550"/>
          <p14:tracePt t="13941" x="3632200" y="2114550"/>
          <p14:tracePt t="13949" x="3625850" y="2114550"/>
          <p14:tracePt t="13957" x="3619500" y="2114550"/>
          <p14:tracePt t="13972" x="3606800" y="2114550"/>
          <p14:tracePt t="13989" x="3568700" y="2114550"/>
          <p14:tracePt t="14006" x="3498850" y="2133600"/>
          <p14:tracePt t="14022" x="3384550" y="2184400"/>
          <p14:tracePt t="14039" x="3238500" y="2254250"/>
          <p14:tracePt t="14056" x="3098800" y="2311400"/>
          <p14:tracePt t="14072" x="2965450" y="2368550"/>
          <p14:tracePt t="14089" x="2838450" y="2425700"/>
          <p14:tracePt t="14106" x="2749550" y="2470150"/>
          <p14:tracePt t="14123" x="2686050" y="2508250"/>
          <p14:tracePt t="14124" x="2654300" y="2527300"/>
          <p14:tracePt t="14139" x="2622550" y="2540000"/>
          <p14:tracePt t="14156" x="2559050" y="2584450"/>
          <p14:tracePt t="14173" x="2432050" y="2641600"/>
          <p14:tracePt t="14189" x="2330450" y="2686050"/>
          <p14:tracePt t="14206" x="2241550" y="2730500"/>
          <p14:tracePt t="14222" x="2165350" y="2762250"/>
          <p14:tracePt t="14239" x="2127250" y="2787650"/>
          <p14:tracePt t="14256" x="2108200" y="2794000"/>
          <p14:tracePt t="14272" x="2095500" y="2800350"/>
          <p14:tracePt t="14289" x="2089150" y="2800350"/>
          <p14:tracePt t="14306" x="2076450" y="2806700"/>
          <p14:tracePt t="14322" x="2057400" y="2813050"/>
          <p14:tracePt t="14339" x="2025650" y="2825750"/>
          <p14:tracePt t="14356" x="2006600" y="2844800"/>
          <p14:tracePt t="14373" x="1981200" y="2857500"/>
          <p14:tracePt t="15054" x="1974850" y="2857500"/>
          <p14:tracePt t="15613" x="1968500" y="2857500"/>
          <p14:tracePt t="15621" x="1962150" y="2857500"/>
          <p14:tracePt t="15637" x="1955800" y="2857500"/>
          <p14:tracePt t="15669" x="1949450" y="2857500"/>
          <p14:tracePt t="15925" x="1943100" y="2857500"/>
          <p14:tracePt t="15934" x="1943100" y="2863850"/>
          <p14:tracePt t="15941" x="1943100" y="2870200"/>
          <p14:tracePt t="15956" x="1936750" y="2876550"/>
          <p14:tracePt t="15973" x="1936750" y="2889250"/>
          <p14:tracePt t="15989" x="1930400" y="2908300"/>
          <p14:tracePt t="16006" x="1930400" y="2927350"/>
          <p14:tracePt t="16023" x="1930400" y="2946400"/>
          <p14:tracePt t="16039" x="1930400" y="2990850"/>
          <p14:tracePt t="16056" x="1930400" y="3054350"/>
          <p14:tracePt t="16072" x="1930400" y="3111500"/>
          <p14:tracePt t="16089" x="1930400" y="3168650"/>
          <p14:tracePt t="16106" x="1924050" y="3219450"/>
          <p14:tracePt t="16122" x="1911350" y="3263900"/>
          <p14:tracePt t="16139" x="1905000" y="3295650"/>
          <p14:tracePt t="16140" x="1898650" y="3308350"/>
          <p14:tracePt t="16156" x="1898650" y="3314700"/>
          <p14:tracePt t="16173" x="1898650" y="3327400"/>
          <p14:tracePt t="16189" x="1898650" y="3333750"/>
          <p14:tracePt t="16206" x="1898650" y="3340100"/>
          <p14:tracePt t="16222" x="1898650" y="3352800"/>
          <p14:tracePt t="16239" x="1898650" y="3359150"/>
          <p14:tracePt t="16256" x="1898650" y="3378200"/>
          <p14:tracePt t="16272" x="1898650" y="3416300"/>
          <p14:tracePt t="16289" x="1898650" y="3473450"/>
          <p14:tracePt t="16305" x="1892300" y="3517900"/>
          <p14:tracePt t="16322" x="1885950" y="3556000"/>
          <p14:tracePt t="16339" x="1879600" y="3581400"/>
          <p14:tracePt t="16356" x="1873250" y="3606800"/>
          <p14:tracePt t="16373" x="1866900" y="3625850"/>
          <p14:tracePt t="16389" x="1866900" y="3632200"/>
          <p14:tracePt t="17413" x="1866900" y="3625850"/>
          <p14:tracePt t="17421" x="1866900" y="3619500"/>
          <p14:tracePt t="17429" x="1866900" y="3613150"/>
          <p14:tracePt t="17439" x="1866900" y="3606800"/>
          <p14:tracePt t="17455" x="1866900" y="3568700"/>
          <p14:tracePt t="17472" x="1866900" y="3505200"/>
          <p14:tracePt t="17488" x="1866900" y="3365500"/>
          <p14:tracePt t="17505" x="1873250" y="3162300"/>
          <p14:tracePt t="17522" x="1873250" y="2895600"/>
          <p14:tracePt t="17539" x="1873250" y="2622550"/>
          <p14:tracePt t="17555" x="1873250" y="2311400"/>
          <p14:tracePt t="17572" x="1873250" y="2032000"/>
          <p14:tracePt t="17589" x="1873250" y="1689100"/>
          <p14:tracePt t="17605" x="1873250" y="1511300"/>
          <p14:tracePt t="17622" x="1873250" y="1371600"/>
          <p14:tracePt t="17638" x="1873250" y="1295400"/>
          <p14:tracePt t="17655" x="1873250" y="1225550"/>
          <p14:tracePt t="17672" x="1873250" y="1168400"/>
          <p14:tracePt t="17689" x="1873250" y="1111250"/>
          <p14:tracePt t="17705" x="1873250" y="1066800"/>
          <p14:tracePt t="17722" x="1873250" y="1016000"/>
          <p14:tracePt t="17739" x="1873250" y="965200"/>
          <p14:tracePt t="17755" x="1873250" y="914400"/>
          <p14:tracePt t="17772" x="1873250" y="876300"/>
          <p14:tracePt t="17789" x="1873250" y="831850"/>
          <p14:tracePt t="17805" x="1873250" y="819150"/>
          <p14:tracePt t="17965" x="1873250" y="825500"/>
          <p14:tracePt t="17973" x="1879600" y="831850"/>
          <p14:tracePt t="17981" x="1879600" y="838200"/>
          <p14:tracePt t="17990" x="1879600" y="844550"/>
          <p14:tracePt t="18006" x="1892300" y="857250"/>
          <p14:tracePt t="18022" x="1943100" y="901700"/>
          <p14:tracePt t="18039" x="1981200" y="933450"/>
          <p14:tracePt t="18055" x="2025650" y="946150"/>
          <p14:tracePt t="18072" x="2063750" y="958850"/>
          <p14:tracePt t="18089" x="2089150" y="965200"/>
          <p14:tracePt t="18105" x="2101850" y="971550"/>
          <p14:tracePt t="18122" x="2120900" y="977900"/>
          <p14:tracePt t="18139" x="2139950" y="990600"/>
          <p14:tracePt t="18155" x="2152650" y="1003300"/>
          <p14:tracePt t="18172" x="2165350" y="1009650"/>
          <p14:tracePt t="18189" x="2184400" y="1016000"/>
          <p14:tracePt t="18205" x="2190750" y="1022350"/>
          <p14:tracePt t="18222" x="2197100" y="1022350"/>
          <p14:tracePt t="18238" x="2209800" y="1022350"/>
          <p14:tracePt t="18255" x="2222500" y="1028700"/>
          <p14:tracePt t="18272" x="2235200" y="1035050"/>
          <p14:tracePt t="18289" x="2247900" y="1047750"/>
          <p14:tracePt t="18305" x="2260600" y="1047750"/>
          <p14:tracePt t="18338" x="2266950" y="1047750"/>
          <p14:tracePt t="18389" x="2273300" y="1054100"/>
          <p14:tracePt t="18405" x="2273300" y="1060450"/>
          <p14:tracePt t="18421" x="2279650" y="1060450"/>
          <p14:tracePt t="18869" x="2286000" y="1060450"/>
          <p14:tracePt t="18877" x="2292350" y="1060450"/>
          <p14:tracePt t="18888" x="2298700" y="1060450"/>
          <p14:tracePt t="18905" x="2305050" y="1060450"/>
          <p14:tracePt t="18922" x="2317750" y="1060450"/>
          <p14:tracePt t="18938" x="2324100" y="1066800"/>
          <p14:tracePt t="18955" x="2330450" y="1073150"/>
          <p14:tracePt t="18972" x="2336800" y="1073150"/>
          <p14:tracePt t="18989" x="2355850" y="1073150"/>
          <p14:tracePt t="19077" x="2362200" y="1073150"/>
          <p14:tracePt t="19293" x="2368550" y="1073150"/>
          <p14:tracePt t="19301" x="2374900" y="1073150"/>
          <p14:tracePt t="19317" x="2381250" y="1073150"/>
          <p14:tracePt t="19325" x="2387600" y="1073150"/>
          <p14:tracePt t="19338" x="2393950" y="1073150"/>
          <p14:tracePt t="19355" x="2406650" y="1073150"/>
          <p14:tracePt t="19372" x="2419350" y="1079500"/>
          <p14:tracePt t="19388" x="2463800" y="1104900"/>
          <p14:tracePt t="19405" x="2470150" y="1111250"/>
          <p14:tracePt t="19422" x="2470150" y="1123950"/>
          <p14:tracePt t="19438" x="2470150" y="1136650"/>
          <p14:tracePt t="19455" x="2470150" y="1155700"/>
          <p14:tracePt t="19472" x="2470150" y="1162050"/>
          <p14:tracePt t="19488" x="2470150" y="1168400"/>
          <p14:tracePt t="32917" x="2476500" y="1168400"/>
          <p14:tracePt t="81453" x="2476500" y="1155700"/>
          <p14:tracePt t="81462" x="2482850" y="1136650"/>
          <p14:tracePt t="81469" x="2495550" y="1098550"/>
          <p14:tracePt t="81480" x="2520950" y="1041400"/>
          <p14:tracePt t="81498" x="2565400" y="939800"/>
          <p14:tracePt t="81514" x="2597150" y="895350"/>
          <p14:tracePt t="81531" x="2609850" y="882650"/>
          <p14:tracePt t="81589" x="2603500" y="882650"/>
          <p14:tracePt t="81598" x="2590800" y="876300"/>
          <p14:tracePt t="81606" x="2552700" y="869950"/>
          <p14:tracePt t="81614" x="2495550" y="850900"/>
          <p14:tracePt t="81630" x="2343150" y="812800"/>
          <p14:tracePt t="81647" x="2197100" y="774700"/>
          <p14:tracePt t="81664" x="2076450" y="742950"/>
          <p14:tracePt t="81680" x="1968500" y="736600"/>
          <p14:tracePt t="81697" x="1892300" y="736600"/>
          <p14:tracePt t="81714" x="1860550" y="736600"/>
          <p14:tracePt t="81773" x="1854200" y="736600"/>
          <p14:tracePt t="81789" x="1847850" y="742950"/>
          <p14:tracePt t="81798" x="1847850" y="749300"/>
          <p14:tracePt t="81806" x="1841500" y="762000"/>
          <p14:tracePt t="81813" x="1822450" y="806450"/>
          <p14:tracePt t="81830" x="1784350" y="927100"/>
          <p14:tracePt t="81847" x="1790700" y="984250"/>
          <p14:tracePt t="81864" x="1809750" y="1003300"/>
          <p14:tracePt t="82021" x="1797050" y="1003300"/>
          <p14:tracePt t="82029" x="1771650" y="1003300"/>
          <p14:tracePt t="82037" x="1746250" y="996950"/>
          <p14:tracePt t="82047" x="1714500" y="990600"/>
          <p14:tracePt t="82064" x="1701800" y="990600"/>
          <p14:tracePt t="82080" x="1701800" y="996950"/>
          <p14:tracePt t="82097" x="1727200" y="1022350"/>
          <p14:tracePt t="82114" x="1816100" y="1092200"/>
          <p14:tracePt t="82131" x="1930400" y="1187450"/>
          <p14:tracePt t="82147" x="2012950" y="1282700"/>
          <p14:tracePt t="82149" x="2044700" y="1327150"/>
          <p14:tracePt t="82164" x="2057400" y="1358900"/>
          <p14:tracePt t="82181" x="2108200" y="1485900"/>
          <p14:tracePt t="82197" x="2133600" y="1549400"/>
          <p14:tracePt t="82214" x="2146300" y="1600200"/>
          <p14:tracePt t="82231" x="2152650" y="1631950"/>
          <p14:tracePt t="82247" x="2152650" y="1657350"/>
          <p14:tracePt t="82264" x="2139950" y="1676400"/>
          <p14:tracePt t="82280" x="2133600" y="1708150"/>
          <p14:tracePt t="82297" x="2133600" y="1746250"/>
          <p14:tracePt t="82314" x="2133600" y="1790700"/>
          <p14:tracePt t="82330" x="2133600" y="1835150"/>
          <p14:tracePt t="82347" x="2133600" y="1879600"/>
          <p14:tracePt t="82364" x="2127250" y="1917700"/>
          <p14:tracePt t="82381" x="2120900" y="2012950"/>
          <p14:tracePt t="82397" x="2120900" y="2108200"/>
          <p14:tracePt t="82414" x="2120900" y="2184400"/>
          <p14:tracePt t="82431" x="2127250" y="2228850"/>
          <p14:tracePt t="82447" x="2133600" y="2241550"/>
          <p14:tracePt t="82464" x="2146300" y="2247900"/>
          <p14:tracePt t="82480" x="2152650" y="2247900"/>
          <p14:tracePt t="82514" x="2152650" y="2235200"/>
          <p14:tracePt t="82530" x="2152650" y="2222500"/>
          <p14:tracePt t="82547" x="2152650" y="2209800"/>
          <p14:tracePt t="82564" x="2159000" y="2197100"/>
          <p14:tracePt t="82580" x="2159000" y="2190750"/>
          <p14:tracePt t="82622" x="2159000" y="2184400"/>
          <p14:tracePt t="82749" x="2165350" y="2184400"/>
          <p14:tracePt t="82789" x="2171700" y="2184400"/>
          <p14:tracePt t="82797" x="2178050" y="2184400"/>
          <p14:tracePt t="82805" x="2184400" y="2184400"/>
          <p14:tracePt t="82813" x="2190750" y="2184400"/>
          <p14:tracePt t="82830" x="2203450" y="2184400"/>
          <p14:tracePt t="82847" x="2209800" y="2184400"/>
          <p14:tracePt t="82864" x="2216150" y="2178050"/>
          <p14:tracePt t="82880" x="2228850" y="2171700"/>
          <p14:tracePt t="82897" x="2241550" y="2171700"/>
          <p14:tracePt t="83197" x="2235200" y="2171700"/>
          <p14:tracePt t="83205" x="2228850" y="2171700"/>
          <p14:tracePt t="83214" x="2222500" y="2171700"/>
          <p14:tracePt t="83230" x="2209800" y="2178050"/>
          <p14:tracePt t="83247" x="2190750" y="2184400"/>
          <p14:tracePt t="83264" x="2146300" y="2190750"/>
          <p14:tracePt t="83280" x="2095500" y="2197100"/>
          <p14:tracePt t="83297" x="2051050" y="2203450"/>
          <p14:tracePt t="83314" x="2000250" y="2203450"/>
          <p14:tracePt t="83330" x="1955800" y="2203450"/>
          <p14:tracePt t="83347" x="1943100" y="2203450"/>
          <p14:tracePt t="83614" x="1949450" y="2203450"/>
          <p14:tracePt t="83637" x="1955800" y="2203450"/>
          <p14:tracePt t="83645" x="1962150" y="2203450"/>
          <p14:tracePt t="83653" x="1968500" y="2203450"/>
          <p14:tracePt t="83664" x="1974850" y="2203450"/>
          <p14:tracePt t="83680" x="1981200" y="2203450"/>
          <p14:tracePt t="83697" x="1993900" y="2203450"/>
          <p14:tracePt t="83714" x="2006600" y="2203450"/>
          <p14:tracePt t="83730" x="2019300" y="2203450"/>
          <p14:tracePt t="83747" x="2025650" y="2203450"/>
          <p14:tracePt t="83764" x="2032000" y="2203450"/>
          <p14:tracePt t="83821" x="2032000" y="2209800"/>
          <p14:tracePt t="83837" x="2032000" y="2216150"/>
          <p14:tracePt t="83846" x="2032000" y="2222500"/>
          <p14:tracePt t="83853" x="2032000" y="2228850"/>
          <p14:tracePt t="84069" x="2032000" y="2222500"/>
          <p14:tracePt t="84358" x="2032000" y="2216150"/>
          <p14:tracePt t="84398" x="2032000" y="2209800"/>
          <p14:tracePt t="84406" x="2025650" y="2209800"/>
          <p14:tracePt t="84438" x="2025650" y="2203450"/>
          <p14:tracePt t="84446" x="2019300" y="2203450"/>
          <p14:tracePt t="84454" x="2019300" y="2197100"/>
          <p14:tracePt t="84463" x="2012950" y="2197100"/>
          <p14:tracePt t="84480" x="2000250" y="2190750"/>
          <p14:tracePt t="84497" x="1993900" y="2178050"/>
          <p14:tracePt t="84514" x="1987550" y="2178050"/>
          <p14:tracePt t="84530" x="1974850" y="2171700"/>
          <p14:tracePt t="84547" x="1955800" y="2159000"/>
          <p14:tracePt t="84564" x="1936750" y="2152650"/>
          <p14:tracePt t="84580" x="1936750" y="2146300"/>
          <p14:tracePt t="85174" x="1930400" y="2146300"/>
          <p14:tracePt t="85181" x="1924050" y="2146300"/>
          <p14:tracePt t="85189" x="1917700" y="2146300"/>
          <p14:tracePt t="85197" x="1917700" y="2152650"/>
          <p14:tracePt t="85213" x="1898650" y="2152650"/>
          <p14:tracePt t="85230" x="1885950" y="2152650"/>
          <p14:tracePt t="85247" x="1860550" y="2152650"/>
          <p14:tracePt t="85263" x="1835150" y="2152650"/>
          <p14:tracePt t="85280" x="1809750" y="2152650"/>
          <p14:tracePt t="85297" x="1797050" y="2152650"/>
          <p14:tracePt t="85313" x="1790700" y="2159000"/>
          <p14:tracePt t="85330" x="1778000" y="2159000"/>
          <p14:tracePt t="85381" x="1771650" y="2159000"/>
          <p14:tracePt t="85389" x="1771650" y="2165350"/>
          <p14:tracePt t="85397" x="1765300" y="2165350"/>
          <p14:tracePt t="85413" x="1758950" y="2178050"/>
          <p14:tracePt t="85430" x="1758950" y="2184400"/>
          <p14:tracePt t="85447" x="1752600" y="2184400"/>
          <p14:tracePt t="85463" x="1752600" y="2190750"/>
          <p14:tracePt t="85502" x="1752600" y="2197100"/>
          <p14:tracePt t="85622" x="1758950" y="2197100"/>
          <p14:tracePt t="85629" x="1765300" y="2197100"/>
          <p14:tracePt t="85661" x="1771650" y="2197100"/>
          <p14:tracePt t="86678" x="1778000" y="2197100"/>
          <p14:tracePt t="86694" x="1784350" y="2197100"/>
          <p14:tracePt t="86718" x="1784350" y="2190750"/>
          <p14:tracePt t="86725" x="1790700" y="2190750"/>
          <p14:tracePt t="86733" x="1790700" y="2184400"/>
          <p14:tracePt t="87766" x="1797050" y="2184400"/>
          <p14:tracePt t="87822" x="1803400" y="2184400"/>
          <p14:tracePt t="88014" x="1809750" y="2184400"/>
          <p14:tracePt t="88029" x="1816100" y="2184400"/>
          <p14:tracePt t="88038" x="1822450" y="2184400"/>
          <p14:tracePt t="88046" x="1828800" y="2184400"/>
          <p14:tracePt t="88063" x="1860550" y="2184400"/>
          <p14:tracePt t="88080" x="1917700" y="2209800"/>
          <p14:tracePt t="88096" x="1968500" y="2216150"/>
          <p14:tracePt t="88113" x="2006600" y="2222500"/>
          <p14:tracePt t="88130" x="2032000" y="2222500"/>
          <p14:tracePt t="88146" x="2044700" y="2222500"/>
          <p14:tracePt t="88163" x="2057400" y="2222500"/>
          <p14:tracePt t="88165" x="2063750" y="2222500"/>
          <p14:tracePt t="88180" x="2070100" y="2222500"/>
          <p14:tracePt t="88197" x="2146300" y="2222500"/>
          <p14:tracePt t="88213" x="2222500" y="2222500"/>
          <p14:tracePt t="88229" x="2305050" y="2222500"/>
          <p14:tracePt t="88246" x="2362200" y="2222500"/>
          <p14:tracePt t="88263" x="2393950" y="2228850"/>
          <p14:tracePt t="88279" x="2419350" y="2228850"/>
          <p14:tracePt t="88296" x="2470150" y="2235200"/>
          <p14:tracePt t="88313" x="2546350" y="2241550"/>
          <p14:tracePt t="88329" x="2641600" y="2247900"/>
          <p14:tracePt t="88346" x="2743200" y="2260600"/>
          <p14:tracePt t="88363" x="2863850" y="2260600"/>
          <p14:tracePt t="88380" x="2921000" y="2266950"/>
          <p14:tracePt t="88396" x="2940050" y="2266950"/>
          <p14:tracePt t="88413" x="2952750" y="2266950"/>
          <p14:tracePt t="88429" x="2965450" y="2266950"/>
          <p14:tracePt t="88446" x="3003550" y="2266950"/>
          <p14:tracePt t="88463" x="3105150" y="2266950"/>
          <p14:tracePt t="88479" x="3232150" y="2266950"/>
          <p14:tracePt t="88496" x="3314700" y="2266950"/>
          <p14:tracePt t="88513" x="3346450" y="2266950"/>
          <p14:tracePt t="88614" x="3352800" y="2266950"/>
          <p14:tracePt t="88629" x="3359150" y="2266950"/>
          <p14:tracePt t="88637" x="3365500" y="2266950"/>
          <p14:tracePt t="88653" x="3371850" y="2266950"/>
          <p14:tracePt t="88669" x="3378200" y="2266950"/>
          <p14:tracePt t="88679" x="3378200" y="2260600"/>
          <p14:tracePt t="88749" x="3384550" y="2260600"/>
          <p14:tracePt t="88757" x="3390900" y="2260600"/>
          <p14:tracePt t="88773" x="3397250" y="2260600"/>
          <p14:tracePt t="88781" x="3403600" y="2260600"/>
          <p14:tracePt t="88797" x="3416300" y="2260600"/>
          <p14:tracePt t="88813" x="3422650" y="2260600"/>
          <p14:tracePt t="88829" x="3435350" y="2260600"/>
          <p14:tracePt t="88846" x="3448050" y="2254250"/>
          <p14:tracePt t="88863" x="3448050" y="2247900"/>
          <p14:tracePt t="88896" x="3454400" y="2247900"/>
          <p14:tracePt t="88913" x="3454400" y="2241550"/>
          <p14:tracePt t="88929" x="3460750" y="2235200"/>
          <p14:tracePt t="88946" x="3460750" y="2228850"/>
          <p14:tracePt t="88963" x="3467100" y="2222500"/>
          <p14:tracePt t="88979" x="3473450" y="2222500"/>
          <p14:tracePt t="88997" x="3479800" y="2209800"/>
          <p14:tracePt t="89013" x="3486150" y="2203450"/>
          <p14:tracePt t="89814" x="3486150" y="2209800"/>
          <p14:tracePt t="89878" x="3486150" y="2216150"/>
          <p14:tracePt t="89925" x="3486150" y="2222500"/>
          <p14:tracePt t="89949" x="3486150" y="2228850"/>
          <p14:tracePt t="89958" x="3492500" y="2228850"/>
          <p14:tracePt t="89966" x="3498850" y="2228850"/>
          <p14:tracePt t="89979" x="3498850" y="2235200"/>
          <p14:tracePt t="90006" x="3498850" y="2241550"/>
          <p14:tracePt t="90725" x="3498850" y="2235200"/>
          <p14:tracePt t="90734" x="3498850" y="2228850"/>
          <p14:tracePt t="90901" x="3498850" y="2222500"/>
          <p14:tracePt t="90909" x="3505200" y="2222500"/>
          <p14:tracePt t="91381" x="3511550" y="2222500"/>
          <p14:tracePt t="91389" x="3511550" y="2216150"/>
          <p14:tracePt t="91406" x="3511550" y="2209800"/>
          <p14:tracePt t="91414" x="3511550" y="2203450"/>
          <p14:tracePt t="91430" x="3511550" y="2197100"/>
          <p14:tracePt t="91446" x="3524250" y="2197100"/>
          <p14:tracePt t="91463" x="3524250" y="2184400"/>
          <p14:tracePt t="91496" x="3530600" y="2184400"/>
          <p14:tracePt t="91513" x="3530600" y="2178050"/>
          <p14:tracePt t="91949" x="3530600" y="2171700"/>
          <p14:tracePt t="91966" x="3536950" y="2171700"/>
          <p14:tracePt t="91974" x="3536950" y="2165350"/>
          <p14:tracePt t="91981" x="3536950" y="2159000"/>
          <p14:tracePt t="92246" x="3543300" y="2159000"/>
          <p14:tracePt t="92254" x="3549650" y="2159000"/>
          <p14:tracePt t="92294" x="3556000" y="2159000"/>
          <p14:tracePt t="92414" x="3556000" y="2165350"/>
          <p14:tracePt t="92422" x="3556000" y="2171700"/>
          <p14:tracePt t="92461" x="3562350" y="2171700"/>
          <p14:tracePt t="92469" x="3562350" y="2178050"/>
          <p14:tracePt t="93189" x="3568700" y="2178050"/>
          <p14:tracePt t="93197" x="3568700" y="2184400"/>
          <p14:tracePt t="93205" x="3575050" y="2184400"/>
          <p14:tracePt t="93213" x="3575050" y="2190750"/>
          <p14:tracePt t="93229" x="3587750" y="2197100"/>
          <p14:tracePt t="93246" x="3619500" y="2216150"/>
          <p14:tracePt t="93262" x="3683000" y="2247900"/>
          <p14:tracePt t="93279" x="3771900" y="2279650"/>
          <p14:tracePt t="93296" x="3854450" y="2317750"/>
          <p14:tracePt t="93312" x="3994150" y="2374900"/>
          <p14:tracePt t="93329" x="4127500" y="2425700"/>
          <p14:tracePt t="93346" x="4235450" y="2470150"/>
          <p14:tracePt t="93362" x="4337050" y="2508250"/>
          <p14:tracePt t="93379" x="4451350" y="2559050"/>
          <p14:tracePt t="93396" x="4572000" y="2609850"/>
          <p14:tracePt t="93414" x="4711700" y="2673350"/>
          <p14:tracePt t="93429" x="4781550" y="2705100"/>
          <p14:tracePt t="93446" x="4813300" y="2717800"/>
          <p14:tracePt t="93462" x="4832350" y="2724150"/>
          <p14:tracePt t="93479" x="4845050" y="2724150"/>
          <p14:tracePt t="93589" x="4845050" y="2730500"/>
          <p14:tracePt t="93597" x="4838700" y="2730500"/>
          <p14:tracePt t="93605" x="4832350" y="2730500"/>
          <p14:tracePt t="93613" x="4826000" y="2730500"/>
          <p14:tracePt t="93629" x="4806950" y="2736850"/>
          <p14:tracePt t="93645" x="4794250" y="2743200"/>
          <p14:tracePt t="93662" x="4781550" y="2743200"/>
          <p14:tracePt t="93686" x="4775200" y="2743200"/>
          <p14:tracePt t="93696" x="4768850" y="2743200"/>
          <p14:tracePt t="93712" x="4762500" y="2743200"/>
          <p14:tracePt t="93729" x="4762500" y="2736850"/>
          <p14:tracePt t="93746" x="4756150" y="2724150"/>
          <p14:tracePt t="93762" x="4743450" y="2717800"/>
          <p14:tracePt t="93779" x="4737100" y="2711450"/>
          <p14:tracePt t="93796" x="4730750" y="2705100"/>
          <p14:tracePt t="93813" x="4718050" y="2686050"/>
          <p14:tracePt t="93829" x="4705350" y="2673350"/>
          <p14:tracePt t="93845" x="4692650" y="2667000"/>
          <p14:tracePt t="93862" x="4686300" y="2667000"/>
          <p14:tracePt t="93879" x="4673600" y="2667000"/>
          <p14:tracePt t="93896" x="4660900" y="2679700"/>
          <p14:tracePt t="93912" x="4635500" y="2705100"/>
          <p14:tracePt t="93929" x="4622800" y="2724150"/>
          <p14:tracePt t="93945" x="4610100" y="2743200"/>
          <p14:tracePt t="93962" x="4610100" y="2749550"/>
          <p14:tracePt t="94061" x="4610100" y="2755900"/>
          <p14:tracePt t="94101" x="4616450" y="2755900"/>
          <p14:tracePt t="94109" x="4622800" y="2762250"/>
          <p14:tracePt t="94117" x="4629150" y="2762250"/>
          <p14:tracePt t="94128" x="4641850" y="2762250"/>
          <p14:tracePt t="94145" x="4654550" y="2768600"/>
          <p14:tracePt t="94162" x="4673600" y="2774950"/>
          <p14:tracePt t="94179" x="4692650" y="2774950"/>
          <p14:tracePt t="94196" x="4699000" y="2774950"/>
          <p14:tracePt t="94213" x="4718050" y="2774950"/>
          <p14:tracePt t="94229" x="4730750" y="2774950"/>
          <p14:tracePt t="94245" x="4743450" y="2774950"/>
          <p14:tracePt t="94262" x="4794250" y="2774950"/>
          <p14:tracePt t="94279" x="4870450" y="2781300"/>
          <p14:tracePt t="94295" x="4991100" y="2813050"/>
          <p14:tracePt t="94312" x="5130800" y="2857500"/>
          <p14:tracePt t="94329" x="5238750" y="2895600"/>
          <p14:tracePt t="94345" x="5295900" y="2933700"/>
          <p14:tracePt t="94362" x="5308600" y="2946400"/>
          <p14:tracePt t="94379" x="5308600" y="2952750"/>
          <p14:tracePt t="94395" x="5289550" y="2952750"/>
          <p14:tracePt t="94413" x="5245100" y="2952750"/>
          <p14:tracePt t="94429" x="5194300" y="2921000"/>
          <p14:tracePt t="94445" x="5105400" y="2889250"/>
          <p14:tracePt t="94462" x="5029200" y="2857500"/>
          <p14:tracePt t="94479" x="4997450" y="2844800"/>
          <p14:tracePt t="94495" x="4984750" y="2838450"/>
          <p14:tracePt t="94613" x="4984750" y="2844800"/>
          <p14:tracePt t="94637" x="4984750" y="2851150"/>
          <p14:tracePt t="94645" x="4991100" y="2857500"/>
          <p14:tracePt t="94653" x="4997450" y="2863850"/>
          <p14:tracePt t="94662" x="4997450" y="2870200"/>
          <p14:tracePt t="94679" x="5003800" y="2876550"/>
          <p14:tracePt t="94885" x="5003800" y="2870200"/>
          <p14:tracePt t="94901" x="5003800" y="2863850"/>
          <p14:tracePt t="95229" x="4997450" y="2863850"/>
          <p14:tracePt t="95246" x="4991100" y="2863850"/>
          <p14:tracePt t="95261" x="4984750" y="2863850"/>
          <p14:tracePt t="95293" x="4978400" y="2863850"/>
          <p14:tracePt t="95333" x="4972050" y="2863850"/>
          <p14:tracePt t="95357" x="4965700" y="2863850"/>
          <p14:tracePt t="95365" x="4959350" y="2863850"/>
          <p14:tracePt t="95374" x="4953000" y="2863850"/>
          <p14:tracePt t="95389" x="4946650" y="2863850"/>
          <p14:tracePt t="95397" x="4940300" y="2863850"/>
          <p14:tracePt t="95412" x="4940300" y="2857500"/>
          <p14:tracePt t="95429" x="4933950" y="2851150"/>
          <p14:tracePt t="95445" x="4927600" y="2844800"/>
          <p14:tracePt t="95462" x="4921250" y="2838450"/>
          <p14:tracePt t="95479" x="4908550" y="2832100"/>
          <p14:tracePt t="95496" x="4908550" y="2819400"/>
          <p14:tracePt t="95512" x="4902200" y="2813050"/>
          <p14:tracePt t="95645" x="4902200" y="2806700"/>
          <p14:tracePt t="95661" x="4902200" y="2800350"/>
          <p14:tracePt t="95677" x="4902200" y="2794000"/>
          <p14:tracePt t="95685" x="4895850" y="2787650"/>
          <p14:tracePt t="95695" x="4889500" y="2787650"/>
          <p14:tracePt t="95712" x="4889500" y="2781300"/>
          <p14:tracePt t="95741" x="4889500" y="2774950"/>
          <p14:tracePt t="95757" x="4889500" y="2768600"/>
          <p14:tracePt t="95765" x="4889500" y="2762250"/>
          <p14:tracePt t="95778" x="4883150" y="2755900"/>
          <p14:tracePt t="95795" x="4883150" y="2743200"/>
          <p14:tracePt t="95812" x="4883150" y="2736850"/>
          <p14:tracePt t="95829" x="4876800" y="2717800"/>
          <p14:tracePt t="95845" x="4876800" y="2705100"/>
          <p14:tracePt t="95862" x="4876800" y="2698750"/>
          <p14:tracePt t="95879" x="4876800" y="2686050"/>
          <p14:tracePt t="95895" x="4876800" y="2673350"/>
          <p14:tracePt t="95973" x="4876800" y="2667000"/>
          <p14:tracePt t="96006" x="4876800" y="2660650"/>
          <p14:tracePt t="96013" x="4876800" y="2654300"/>
          <p14:tracePt t="96030" x="4876800" y="2647950"/>
          <p14:tracePt t="96046" x="4876800" y="2641600"/>
          <p14:tracePt t="96061" x="4876800" y="2635250"/>
          <p14:tracePt t="96069" x="4876800" y="2628900"/>
          <p14:tracePt t="96078" x="4883150" y="2628900"/>
          <p14:tracePt t="96095" x="4883150" y="2622550"/>
          <p14:tracePt t="96112" x="4902200" y="2603500"/>
          <p14:tracePt t="96129" x="4914900" y="2578100"/>
          <p14:tracePt t="96145" x="4933950" y="2552700"/>
          <p14:tracePt t="96162" x="4946650" y="2533650"/>
          <p14:tracePt t="96179" x="4959350" y="2508250"/>
          <p14:tracePt t="96195" x="4972050" y="2489200"/>
          <p14:tracePt t="96212" x="4978400" y="2470150"/>
          <p14:tracePt t="96229" x="4997450" y="2457450"/>
          <p14:tracePt t="96245" x="5010150" y="2451100"/>
          <p14:tracePt t="96262" x="5016500" y="2444750"/>
          <p14:tracePt t="96278" x="5035550" y="2444750"/>
          <p14:tracePt t="96295" x="5054600" y="2438400"/>
          <p14:tracePt t="96312" x="5086350" y="2438400"/>
          <p14:tracePt t="96328" x="5124450" y="2438400"/>
          <p14:tracePt t="96345" x="5181600" y="2438400"/>
          <p14:tracePt t="96362" x="5238750" y="2438400"/>
          <p14:tracePt t="96379" x="5308600" y="2438400"/>
          <p14:tracePt t="96395" x="5410200" y="2438400"/>
          <p14:tracePt t="96412" x="5511800" y="2438400"/>
          <p14:tracePt t="96429" x="5594350" y="2438400"/>
          <p14:tracePt t="96445" x="5600700" y="2438400"/>
          <p14:tracePt t="96517" x="5607050" y="2438400"/>
          <p14:tracePt t="96525" x="5613400" y="2438400"/>
          <p14:tracePt t="96533" x="5619750" y="2438400"/>
          <p14:tracePt t="96545" x="5626100" y="2438400"/>
          <p14:tracePt t="96562" x="5645150" y="2438400"/>
          <p14:tracePt t="96578" x="5657850" y="2438400"/>
          <p14:tracePt t="96595" x="5670550" y="2438400"/>
          <p14:tracePt t="96612" x="5683250" y="2432050"/>
          <p14:tracePt t="96629" x="5702300" y="2432050"/>
          <p14:tracePt t="96645" x="5734050" y="2432050"/>
          <p14:tracePt t="96663" x="5765800" y="2432050"/>
          <p14:tracePt t="96678" x="5784850" y="2432050"/>
          <p14:tracePt t="96695" x="5803900" y="2432050"/>
          <p14:tracePt t="96712" x="5816600" y="2432050"/>
          <p14:tracePt t="96728" x="5829300" y="2444750"/>
          <p14:tracePt t="96745" x="5861050" y="2470150"/>
          <p14:tracePt t="96762" x="5886450" y="2514600"/>
          <p14:tracePt t="96778" x="5918200" y="2565400"/>
          <p14:tracePt t="96795" x="5937250" y="2616200"/>
          <p14:tracePt t="96812" x="5956300" y="2679700"/>
          <p14:tracePt t="96829" x="5969000" y="2774950"/>
          <p14:tracePt t="96845" x="5969000" y="2844800"/>
          <p14:tracePt t="96862" x="5969000" y="2908300"/>
          <p14:tracePt t="96878" x="5975350" y="2959100"/>
          <p14:tracePt t="96895" x="5975350" y="3016250"/>
          <p14:tracePt t="96912" x="5975350" y="3060700"/>
          <p14:tracePt t="96928" x="5975350" y="3105150"/>
          <p14:tracePt t="96945" x="5962650" y="3136900"/>
          <p14:tracePt t="96962" x="5956300" y="3181350"/>
          <p14:tracePt t="96978" x="5943600" y="3232150"/>
          <p14:tracePt t="96995" x="5930900" y="3276600"/>
          <p14:tracePt t="97012" x="5924550" y="3340100"/>
          <p14:tracePt t="97029" x="5911850" y="3416300"/>
          <p14:tracePt t="97045" x="5899150" y="3441700"/>
          <p14:tracePt t="97062" x="5886450" y="3467100"/>
          <p14:tracePt t="97078" x="5873750" y="3486150"/>
          <p14:tracePt t="97095" x="5854700" y="3498850"/>
          <p14:tracePt t="97112" x="5822950" y="3511550"/>
          <p14:tracePt t="97129" x="5791200" y="3530600"/>
          <p14:tracePt t="97145" x="5753100" y="3549650"/>
          <p14:tracePt t="97162" x="5721350" y="3575050"/>
          <p14:tracePt t="97178" x="5683250" y="3594100"/>
          <p14:tracePt t="97195" x="5657850" y="3606800"/>
          <p14:tracePt t="97212" x="5632450" y="3625850"/>
          <p14:tracePt t="97229" x="5588000" y="3644900"/>
          <p14:tracePt t="97245" x="5530850" y="3651250"/>
          <p14:tracePt t="97262" x="5448300" y="3670300"/>
          <p14:tracePt t="97278" x="5353050" y="3676650"/>
          <p14:tracePt t="97295" x="5264150" y="3676650"/>
          <p14:tracePt t="97312" x="5168900" y="3676650"/>
          <p14:tracePt t="97328" x="5105400" y="3676650"/>
          <p14:tracePt t="97345" x="5060950" y="3676650"/>
          <p14:tracePt t="97362" x="5054600" y="3676650"/>
          <p14:tracePt t="97413" x="5048250" y="3676650"/>
          <p14:tracePt t="97421" x="5041900" y="3676650"/>
          <p14:tracePt t="97430" x="5035550" y="3676650"/>
          <p14:tracePt t="97445" x="5016500" y="3676650"/>
          <p14:tracePt t="97462" x="4991100" y="3676650"/>
          <p14:tracePt t="97478" x="4959350" y="3676650"/>
          <p14:tracePt t="97495" x="4946650" y="3676650"/>
          <p14:tracePt t="97512" x="4933950" y="3676650"/>
          <p14:tracePt t="97528" x="4914900" y="3663950"/>
          <p14:tracePt t="97545" x="4895850" y="3625850"/>
          <p14:tracePt t="97562" x="4876800" y="3575050"/>
          <p14:tracePt t="97578" x="4857750" y="3498850"/>
          <p14:tracePt t="97595" x="4845050" y="3422650"/>
          <p14:tracePt t="97612" x="4845050" y="3352800"/>
          <p14:tracePt t="97629" x="4845050" y="3257550"/>
          <p14:tracePt t="97645" x="4838700" y="3200400"/>
          <p14:tracePt t="97662" x="4832350" y="3162300"/>
          <p14:tracePt t="97678" x="4832350" y="3117850"/>
          <p14:tracePt t="97695" x="4832350" y="3079750"/>
          <p14:tracePt t="97712" x="4832350" y="3054350"/>
          <p14:tracePt t="97728" x="4832350" y="3035300"/>
          <p14:tracePt t="97745" x="4832350" y="3009900"/>
          <p14:tracePt t="97762" x="4832350" y="2997200"/>
          <p14:tracePt t="97778" x="4838700" y="2971800"/>
          <p14:tracePt t="97795" x="4838700" y="2946400"/>
          <p14:tracePt t="97812" x="4838700" y="2921000"/>
          <p14:tracePt t="97829" x="4845050" y="2901950"/>
          <p14:tracePt t="97845" x="4851400" y="2876550"/>
          <p14:tracePt t="97862" x="4851400" y="2857500"/>
          <p14:tracePt t="97878" x="4857750" y="2844800"/>
          <p14:tracePt t="97895" x="4864100" y="2832100"/>
          <p14:tracePt t="97912" x="4864100" y="2806700"/>
          <p14:tracePt t="97928" x="4864100" y="2781300"/>
          <p14:tracePt t="97945" x="4864100" y="2755900"/>
          <p14:tracePt t="97962" x="4864100" y="2736850"/>
          <p14:tracePt t="97978" x="4870450" y="2711450"/>
          <p14:tracePt t="97995" x="4876800" y="2686050"/>
          <p14:tracePt t="98012" x="4883150" y="2660650"/>
          <p14:tracePt t="98029" x="4889500" y="2628900"/>
          <p14:tracePt t="98045" x="4889500" y="2609850"/>
          <p14:tracePt t="98062" x="4889500" y="2603500"/>
          <p14:tracePt t="98079" x="4889500" y="2590800"/>
          <p14:tracePt t="98096" x="4889500" y="2578100"/>
          <p14:tracePt t="98112" x="4889500" y="2565400"/>
          <p14:tracePt t="98128" x="4889500" y="2552700"/>
          <p14:tracePt t="98145" x="4889500" y="2533650"/>
          <p14:tracePt t="98162" x="4889500" y="2520950"/>
          <p14:tracePt t="98179" x="4889500" y="2508250"/>
          <p14:tracePt t="98195" x="4889500" y="2495550"/>
          <p14:tracePt t="98212" x="4889500" y="2476500"/>
          <p14:tracePt t="98229" x="4889500" y="2463800"/>
          <p14:tracePt t="98245" x="4889500" y="2451100"/>
          <p14:tracePt t="98262" x="4889500" y="2438400"/>
          <p14:tracePt t="98278" x="4889500" y="2419350"/>
          <p14:tracePt t="98295" x="4889500" y="2400300"/>
          <p14:tracePt t="98312" x="4889500" y="2387600"/>
          <p14:tracePt t="98328" x="4876800" y="2374900"/>
          <p14:tracePt t="98345" x="4864100" y="2368550"/>
          <p14:tracePt t="98361" x="4857750" y="2368550"/>
          <p14:tracePt t="98614" x="4857750" y="2374900"/>
          <p14:tracePt t="98622" x="4857750" y="2381250"/>
          <p14:tracePt t="98637" x="4857750" y="2387600"/>
          <p14:tracePt t="98646" x="4857750" y="2393950"/>
          <p14:tracePt t="98661" x="4857750" y="2419350"/>
          <p14:tracePt t="98678" x="4857750" y="2432050"/>
          <p14:tracePt t="98695" x="4857750" y="2444750"/>
          <p14:tracePt t="98773" x="4851400" y="2444750"/>
          <p14:tracePt t="98781" x="4845050" y="2432050"/>
          <p14:tracePt t="98789" x="4832350" y="2425700"/>
          <p14:tracePt t="98798" x="4826000" y="2413000"/>
          <p14:tracePt t="98812" x="4800600" y="2400300"/>
          <p14:tracePt t="98829" x="4730750" y="2355850"/>
          <p14:tracePt t="98845" x="4686300" y="2324100"/>
          <p14:tracePt t="98861" x="4660900" y="2292350"/>
          <p14:tracePt t="98878" x="4654550" y="2279650"/>
          <p14:tracePt t="98895" x="4654550" y="2266950"/>
          <p14:tracePt t="98912" x="4654550" y="2254250"/>
          <p14:tracePt t="98928" x="4654550" y="2241550"/>
          <p14:tracePt t="98945" x="4654550" y="2235200"/>
          <p14:tracePt t="98962" x="4654550" y="2222500"/>
          <p14:tracePt t="98978" x="4654550" y="2209800"/>
          <p14:tracePt t="98995" x="4660900" y="2203450"/>
          <p14:tracePt t="99012" x="4660900" y="2190750"/>
          <p14:tracePt t="99028" x="4673600" y="2178050"/>
          <p14:tracePt t="99045" x="4679950" y="2165350"/>
          <p14:tracePt t="99061" x="4686300" y="2159000"/>
          <p14:tracePt t="99078" x="4686300" y="2146300"/>
          <p14:tracePt t="99095" x="4692650" y="2146300"/>
          <p14:tracePt t="99112" x="4699000" y="2139950"/>
          <p14:tracePt t="99128" x="4699000" y="2133600"/>
          <p14:tracePt t="99145" x="4705350" y="2133600"/>
          <p14:tracePt t="99162" x="4711700" y="2133600"/>
          <p14:tracePt t="99178" x="4711700" y="2127250"/>
          <p14:tracePt t="99195" x="4724400" y="2127250"/>
          <p14:tracePt t="99212" x="4737100" y="2127250"/>
          <p14:tracePt t="99246" x="4743450" y="2127250"/>
          <p14:tracePt t="99277" x="4749800" y="2127250"/>
          <p14:tracePt t="99285" x="4756150" y="2127250"/>
          <p14:tracePt t="99295" x="4762500" y="2127250"/>
          <p14:tracePt t="99311" x="4768850" y="2127250"/>
          <p14:tracePt t="99328" x="4775200" y="2127250"/>
          <p14:tracePt t="99345" x="4781550" y="2127250"/>
          <p14:tracePt t="99361" x="4794250" y="2133600"/>
          <p14:tracePt t="99378" x="4806950" y="2139950"/>
          <p14:tracePt t="99395" x="4813300" y="2139950"/>
          <p14:tracePt t="99411" x="4832350" y="2146300"/>
          <p14:tracePt t="99429" x="4895850" y="2165350"/>
          <p14:tracePt t="99445" x="4959350" y="2190750"/>
          <p14:tracePt t="99461" x="4997450" y="2190750"/>
          <p14:tracePt t="99478" x="5016500" y="2190750"/>
          <p14:tracePt t="99495" x="5022850" y="2190750"/>
          <p14:tracePt t="99533" x="5029200" y="2190750"/>
          <p14:tracePt t="99549" x="5035550" y="2190750"/>
          <p14:tracePt t="99561" x="5048250" y="2190750"/>
          <p14:tracePt t="99578" x="5099050" y="2190750"/>
          <p14:tracePt t="99595" x="5168900" y="2171700"/>
          <p14:tracePt t="99612" x="5226050" y="2165350"/>
          <p14:tracePt t="99628" x="5245100" y="2152650"/>
          <p14:tracePt t="99645" x="5251450" y="2146300"/>
          <p14:tracePt t="99661" x="5264150" y="2146300"/>
          <p14:tracePt t="99678" x="5276850" y="2139950"/>
          <p14:tracePt t="99695" x="5283200" y="2139950"/>
          <p14:tracePt t="99711" x="5295900" y="2133600"/>
          <p14:tracePt t="99728" x="5321300" y="2127250"/>
          <p14:tracePt t="99745" x="5353050" y="2114550"/>
          <p14:tracePt t="99761" x="5384800" y="2114550"/>
          <p14:tracePt t="99778" x="5435600" y="2114550"/>
          <p14:tracePt t="99795" x="5486400" y="2114550"/>
          <p14:tracePt t="99811" x="5511800" y="2127250"/>
          <p14:tracePt t="99828" x="5524500" y="2133600"/>
          <p14:tracePt t="99845" x="5530850" y="2139950"/>
          <p14:tracePt t="99861" x="5530850" y="2146300"/>
          <p14:tracePt t="99878" x="5543550" y="2146300"/>
          <p14:tracePt t="99895" x="5562600" y="2152650"/>
          <p14:tracePt t="99911" x="5581650" y="2159000"/>
          <p14:tracePt t="99928" x="5626100" y="2190750"/>
          <p14:tracePt t="99945" x="5727700" y="2266950"/>
          <p14:tracePt t="99961" x="5829300" y="2317750"/>
          <p14:tracePt t="99978" x="5899150" y="2343150"/>
          <p14:tracePt t="99995" x="5943600" y="2355850"/>
          <p14:tracePt t="100011" x="5975350" y="2362200"/>
          <p14:tracePt t="100028" x="6007100" y="2362200"/>
          <p14:tracePt t="100045" x="6032500" y="2362200"/>
          <p14:tracePt t="100101" x="6038850" y="2362200"/>
          <p14:tracePt t="100109" x="6045200" y="2362200"/>
          <p14:tracePt t="100117" x="6051550" y="2362200"/>
          <p14:tracePt t="100128" x="6057900" y="2362200"/>
          <p14:tracePt t="100145" x="6070600" y="2362200"/>
          <p14:tracePt t="100161" x="6076950" y="2362200"/>
          <p14:tracePt t="100179" x="6096000" y="2362200"/>
          <p14:tracePt t="100195" x="6115050" y="2362200"/>
          <p14:tracePt t="100211" x="6121400" y="2362200"/>
          <p14:tracePt t="100228" x="6127750" y="2355850"/>
          <p14:tracePt t="100245" x="6127750" y="2336800"/>
          <p14:tracePt t="100261" x="6127750" y="2330450"/>
          <p14:tracePt t="100278" x="6121400" y="2324100"/>
          <p14:tracePt t="100295" x="6115050" y="2324100"/>
          <p14:tracePt t="100311" x="6102350" y="2324100"/>
          <p14:tracePt t="100328" x="6089650" y="2324100"/>
          <p14:tracePt t="100345" x="6083300" y="2311400"/>
          <p14:tracePt t="100361" x="6070600" y="2311400"/>
          <p14:tracePt t="100378" x="6064250" y="2311400"/>
          <p14:tracePt t="100395" x="6051550" y="2311400"/>
          <p14:tracePt t="100454" x="6045200" y="2311400"/>
          <p14:tracePt t="100477" x="6038850" y="2311400"/>
          <p14:tracePt t="100525" x="6038850" y="2317750"/>
          <p14:tracePt t="100549" x="6032500" y="2317750"/>
          <p14:tracePt t="100557" x="6026150" y="2317750"/>
          <p14:tracePt t="100565" x="6026150" y="2324100"/>
          <p14:tracePt t="100581" x="6026150" y="2330450"/>
          <p14:tracePt t="100595" x="6026150" y="2336800"/>
          <p14:tracePt t="100611" x="6026150" y="2343150"/>
          <p14:tracePt t="100654" x="6026150" y="2349500"/>
          <p14:tracePt t="100662" x="6026150" y="2355850"/>
          <p14:tracePt t="101021" x="6019800" y="2355850"/>
          <p14:tracePt t="101397" x="6013450" y="2355850"/>
          <p14:tracePt t="101421" x="6013450" y="2362200"/>
          <p14:tracePt t="101910" x="6013450" y="2368550"/>
          <p14:tracePt t="101926" x="6013450" y="2374900"/>
          <p14:tracePt t="101934" x="6013450" y="2381250"/>
          <p14:tracePt t="101945" x="6013450" y="2387600"/>
          <p14:tracePt t="101966" x="6013450" y="2393950"/>
          <p14:tracePt t="101981" x="6007100" y="2393950"/>
          <p14:tracePt t="101995" x="6000750" y="2400300"/>
          <p14:tracePt t="102013" x="5994400" y="2400300"/>
          <p14:tracePt t="102028" x="5994400" y="2406650"/>
          <p14:tracePt t="102045" x="5988050" y="2413000"/>
          <p14:tracePt t="102061" x="5981700" y="2413000"/>
          <p14:tracePt t="102078" x="5975350" y="2419350"/>
          <p14:tracePt t="102095" x="5975350" y="2425700"/>
          <p14:tracePt t="102111" x="5962650" y="2438400"/>
          <p14:tracePt t="102128" x="5943600" y="2444750"/>
          <p14:tracePt t="102145" x="5924550" y="2463800"/>
          <p14:tracePt t="102161" x="5905500" y="2476500"/>
          <p14:tracePt t="102178" x="5886450" y="2489200"/>
          <p14:tracePt t="102195" x="5880100" y="2495550"/>
          <p14:tracePt t="102211" x="5867400" y="2501900"/>
          <p14:tracePt t="102228" x="5861050" y="2501900"/>
          <p14:tracePt t="102245" x="5848350" y="2508250"/>
          <p14:tracePt t="102278" x="5829300" y="2520950"/>
          <p14:tracePt t="102294" x="5810250" y="2533650"/>
          <p14:tracePt t="102311" x="5784850" y="2559050"/>
          <p14:tracePt t="102328" x="5740400" y="2590800"/>
          <p14:tracePt t="102344" x="5664200" y="2628900"/>
          <p14:tracePt t="102361" x="5562600" y="2692400"/>
          <p14:tracePt t="102378" x="5441950" y="2749550"/>
          <p14:tracePt t="102394" x="5340350" y="2800350"/>
          <p14:tracePt t="102411" x="5276850" y="2832100"/>
          <p14:tracePt t="102428" x="5232400" y="2844800"/>
          <p14:tracePt t="102445" x="5207000" y="2882900"/>
          <p14:tracePt t="102461" x="5207000" y="2901950"/>
          <p14:tracePt t="102478" x="5207000" y="2908300"/>
          <p14:tracePt t="102494" x="5207000" y="2921000"/>
          <p14:tracePt t="102511" x="5200650" y="2933700"/>
          <p14:tracePt t="102528" x="5194300" y="2940050"/>
          <p14:tracePt t="102544" x="5187950" y="2946400"/>
          <p14:tracePt t="102561" x="5181600" y="2965450"/>
          <p14:tracePt t="102578" x="5181600" y="2990850"/>
          <p14:tracePt t="102594" x="5181600" y="3022600"/>
          <p14:tracePt t="102611" x="5181600" y="3048000"/>
          <p14:tracePt t="102628" x="5187950" y="3060700"/>
          <p14:tracePt t="102645" x="5219700" y="3067050"/>
          <p14:tracePt t="102661" x="5232400" y="3073400"/>
          <p14:tracePt t="102679" x="5245100" y="3086100"/>
          <p14:tracePt t="102694" x="5245100" y="3098800"/>
          <p14:tracePt t="102711" x="5245100" y="3105150"/>
          <p14:tracePt t="102728" x="5245100" y="3111500"/>
          <p14:tracePt t="102744" x="5245100" y="3130550"/>
          <p14:tracePt t="102761" x="5251450" y="3168650"/>
          <p14:tracePt t="102778" x="5257800" y="3238500"/>
          <p14:tracePt t="102794" x="5283200" y="3333750"/>
          <p14:tracePt t="102811" x="5308600" y="3435350"/>
          <p14:tracePt t="102828" x="5353050" y="3517900"/>
          <p14:tracePt t="102845" x="5416550" y="3587750"/>
          <p14:tracePt t="102861" x="5422900" y="3600450"/>
          <p14:tracePt t="102941" x="5422900" y="3594100"/>
          <p14:tracePt t="102949" x="5422900" y="3587750"/>
          <p14:tracePt t="102965" x="5422900" y="3581400"/>
          <p14:tracePt t="102973" x="5422900" y="3575050"/>
          <p14:tracePt t="102981" x="5422900" y="3568700"/>
          <p14:tracePt t="102994" x="5422900" y="3562350"/>
          <p14:tracePt t="103011" x="5410200" y="3543300"/>
          <p14:tracePt t="103028" x="5397500" y="3524250"/>
          <p14:tracePt t="103045" x="5378450" y="3492500"/>
          <p14:tracePt t="103061" x="5365750" y="3473450"/>
          <p14:tracePt t="103077" x="5346700" y="3454400"/>
          <p14:tracePt t="103094" x="5340350" y="3441700"/>
          <p14:tracePt t="103111" x="5334000" y="3422650"/>
          <p14:tracePt t="103128" x="5321300" y="3416300"/>
          <p14:tracePt t="103144" x="5314950" y="3403600"/>
          <p14:tracePt t="103161" x="5308600" y="3390900"/>
          <p14:tracePt t="103178" x="5302250" y="3384550"/>
          <p14:tracePt t="103194" x="5295900" y="3371850"/>
          <p14:tracePt t="103211" x="5289550" y="3365500"/>
          <p14:tracePt t="103228" x="5276850" y="3352800"/>
          <p14:tracePt t="103261" x="5270500" y="3352800"/>
          <p14:tracePt t="103293" x="5264150" y="3352800"/>
          <p14:tracePt t="103309" x="5264150" y="3346450"/>
          <p14:tracePt t="103317" x="5264150" y="3340100"/>
          <p14:tracePt t="103328" x="5257800" y="3340100"/>
          <p14:tracePt t="103344" x="5245100" y="3340100"/>
          <p14:tracePt t="103361" x="5232400" y="3333750"/>
          <p14:tracePt t="103378" x="5226050" y="3327400"/>
          <p14:tracePt t="103394" x="5219700" y="3321050"/>
          <p14:tracePt t="103411" x="5213350" y="3314700"/>
          <p14:tracePt t="103428" x="5200650" y="3314700"/>
          <p14:tracePt t="103445" x="5187950" y="3308350"/>
          <p14:tracePt t="103461" x="5181600" y="3302000"/>
          <p14:tracePt t="103478" x="5175250" y="3295650"/>
          <p14:tracePt t="103494" x="5162550" y="3295650"/>
          <p14:tracePt t="103511" x="5156200" y="3295650"/>
          <p14:tracePt t="103528" x="5143500" y="3295650"/>
          <p14:tracePt t="103544" x="5130800" y="3289300"/>
          <p14:tracePt t="103561" x="5118100" y="3282950"/>
          <p14:tracePt t="103578" x="5111750" y="3282950"/>
          <p14:tracePt t="103594" x="5111750" y="3276600"/>
          <p14:tracePt t="103853" x="5111750" y="3270250"/>
          <p14:tracePt t="103885" x="5111750" y="3263900"/>
          <p14:tracePt t="103893" x="5111750" y="3257550"/>
          <p14:tracePt t="104269" x="5105400" y="3257550"/>
          <p14:tracePt t="104278" x="5099050" y="3257550"/>
          <p14:tracePt t="104285" x="5099050" y="3251200"/>
          <p14:tracePt t="104294" x="5092700" y="3251200"/>
          <p14:tracePt t="104311" x="5086350" y="3238500"/>
          <p14:tracePt t="104328" x="5086350" y="3232150"/>
          <p14:tracePt t="104344" x="5080000" y="3225800"/>
          <p14:tracePt t="104361" x="5073650" y="3219450"/>
          <p14:tracePt t="104378" x="5073650" y="3213100"/>
          <p14:tracePt t="104461" x="5073650" y="3206750"/>
          <p14:tracePt t="104469" x="5067300" y="3200400"/>
          <p14:tracePt t="104997" x="5067300" y="3194050"/>
          <p14:tracePt t="105005" x="5067300" y="3187700"/>
          <p14:tracePt t="105013" x="5067300" y="3181350"/>
          <p14:tracePt t="105028" x="5067300" y="3168650"/>
          <p14:tracePt t="105045" x="5067300" y="3117850"/>
          <p14:tracePt t="105061" x="5067300" y="3067050"/>
          <p14:tracePt t="105078" x="5060950" y="3035300"/>
          <p14:tracePt t="105094" x="5060950" y="3009900"/>
          <p14:tracePt t="105111" x="5054600" y="2997200"/>
          <p14:tracePt t="105181" x="5048250" y="2997200"/>
          <p14:tracePt t="105189" x="5041900" y="2997200"/>
          <p14:tracePt t="105486" x="5041900" y="3003550"/>
          <p14:tracePt t="105494" x="5041900" y="3009900"/>
          <p14:tracePt t="105501" x="5041900" y="3016250"/>
          <p14:tracePt t="105511" x="5048250" y="3016250"/>
          <p14:tracePt t="105528" x="5054600" y="3028950"/>
          <p14:tracePt t="105544" x="5067300" y="3054350"/>
          <p14:tracePt t="105561" x="5092700" y="3079750"/>
          <p14:tracePt t="105578" x="5111750" y="3111500"/>
          <p14:tracePt t="105594" x="5137150" y="3155950"/>
          <p14:tracePt t="105611" x="5156200" y="3200400"/>
          <p14:tracePt t="105628" x="5175250" y="3232150"/>
          <p14:tracePt t="105645" x="5187950" y="3251200"/>
          <p14:tracePt t="105661" x="5200650" y="3251200"/>
          <p14:tracePt t="105694" x="5200650" y="3257550"/>
          <p14:tracePt t="105711" x="5200650" y="3270250"/>
          <p14:tracePt t="105728" x="5200650" y="3282950"/>
          <p14:tracePt t="105744" x="5200650" y="3289300"/>
          <p14:tracePt t="105761" x="5207000" y="3308350"/>
          <p14:tracePt t="105777" x="5207000" y="3333750"/>
          <p14:tracePt t="105795" x="5207000" y="3352800"/>
          <p14:tracePt t="105811" x="5207000" y="3365500"/>
          <p14:tracePt t="105828" x="5207000" y="3384550"/>
          <p14:tracePt t="105844" x="5207000" y="3403600"/>
          <p14:tracePt t="105861" x="5207000" y="3435350"/>
          <p14:tracePt t="105877" x="5200650" y="3454400"/>
          <p14:tracePt t="105894" x="5200650" y="3473450"/>
          <p14:tracePt t="105911" x="5200650" y="3479800"/>
          <p14:tracePt t="106149" x="5200650" y="3473450"/>
          <p14:tracePt t="106157" x="5194300" y="3467100"/>
          <p14:tracePt t="106165" x="5194300" y="3460750"/>
          <p14:tracePt t="106177" x="5194300" y="3448050"/>
          <p14:tracePt t="106194" x="5194300" y="3429000"/>
          <p14:tracePt t="106211" x="5194300" y="3371850"/>
          <p14:tracePt t="106228" x="5194300" y="3321050"/>
          <p14:tracePt t="106244" x="5200650" y="3270250"/>
          <p14:tracePt t="106261" x="5207000" y="3219450"/>
          <p14:tracePt t="106277" x="5226050" y="3175000"/>
          <p14:tracePt t="106294" x="5251450" y="3124200"/>
          <p14:tracePt t="106311" x="5283200" y="3073400"/>
          <p14:tracePt t="106327" x="5308600" y="2984500"/>
          <p14:tracePt t="106344" x="5334000" y="2901950"/>
          <p14:tracePt t="106361" x="5346700" y="2819400"/>
          <p14:tracePt t="106378" x="5365750" y="2762250"/>
          <p14:tracePt t="106394" x="5372100" y="2711450"/>
          <p14:tracePt t="106411" x="5384800" y="2679700"/>
          <p14:tracePt t="106427" x="5391150" y="2641600"/>
          <p14:tracePt t="106444" x="5391150" y="2635250"/>
          <p14:tracePt t="106461" x="5403850" y="2616200"/>
          <p14:tracePt t="106477" x="5416550" y="2603500"/>
          <p14:tracePt t="106494" x="5429250" y="2597150"/>
          <p14:tracePt t="106511" x="5448300" y="2584450"/>
          <p14:tracePt t="106528" x="5461000" y="2565400"/>
          <p14:tracePt t="106544" x="5467350" y="2552700"/>
          <p14:tracePt t="106561" x="5480050" y="2546350"/>
          <p14:tracePt t="106577" x="5486400" y="2540000"/>
          <p14:tracePt t="106594" x="5499100" y="2540000"/>
          <p14:tracePt t="106611" x="5505450" y="2540000"/>
          <p14:tracePt t="106628" x="5505450" y="2552700"/>
          <p14:tracePt t="106644" x="5518150" y="2571750"/>
          <p14:tracePt t="106661" x="5530850" y="2616200"/>
          <p14:tracePt t="106678" x="5530850" y="2647950"/>
          <p14:tracePt t="106694" x="5530850" y="2679700"/>
          <p14:tracePt t="106711" x="5530850" y="2705100"/>
          <p14:tracePt t="106727" x="5530850" y="2730500"/>
          <p14:tracePt t="106744" x="5537200" y="2743200"/>
          <p14:tracePt t="106781" x="5543550" y="2743200"/>
          <p14:tracePt t="106813" x="5549900" y="2743200"/>
          <p14:tracePt t="106837" x="5556250" y="2743200"/>
          <p14:tracePt t="106853" x="5562600" y="2743200"/>
          <p14:tracePt t="106982" x="5568950" y="2749550"/>
          <p14:tracePt t="106989" x="5575300" y="2762250"/>
          <p14:tracePt t="106997" x="5581650" y="2781300"/>
          <p14:tracePt t="107011" x="5588000" y="2806700"/>
          <p14:tracePt t="107027" x="5619750" y="2863850"/>
          <p14:tracePt t="107044" x="5645150" y="2914650"/>
          <p14:tracePt t="107061" x="5670550" y="2990850"/>
          <p14:tracePt t="107077" x="5676900" y="3016250"/>
          <p14:tracePt t="107094" x="5683250" y="3035300"/>
          <p14:tracePt t="107111" x="5689600" y="3041650"/>
          <p14:tracePt t="107128" x="5689600" y="3054350"/>
          <p14:tracePt t="107144" x="5689600" y="3067050"/>
          <p14:tracePt t="107161" x="5689600" y="3079750"/>
          <p14:tracePt t="107177" x="5689600" y="3105150"/>
          <p14:tracePt t="107194" x="5689600" y="3149600"/>
          <p14:tracePt t="107210" x="5689600" y="3187700"/>
          <p14:tracePt t="107227" x="5689600" y="3213100"/>
          <p14:tracePt t="107244" x="5689600" y="3232150"/>
          <p14:tracePt t="107261" x="5689600" y="3244850"/>
          <p14:tracePt t="107861" x="5683250" y="3244850"/>
          <p14:tracePt t="107869" x="5676900" y="3244850"/>
          <p14:tracePt t="107878" x="5670550" y="3244850"/>
          <p14:tracePt t="107894" x="5607050" y="3219450"/>
          <p14:tracePt t="107911" x="5429250" y="3149600"/>
          <p14:tracePt t="107927" x="5207000" y="3067050"/>
          <p14:tracePt t="107944" x="5010150" y="2984500"/>
          <p14:tracePt t="107960" x="4902200" y="2933700"/>
          <p14:tracePt t="107977" x="4870450" y="2908300"/>
          <p14:tracePt t="107994" x="4870450" y="2895600"/>
          <p14:tracePt t="108010" x="4908550" y="2876550"/>
          <p14:tracePt t="108027" x="5016500" y="2838450"/>
          <p14:tracePt t="108044" x="5143500" y="2800350"/>
          <p14:tracePt t="108061" x="5187950" y="2781300"/>
          <p14:tracePt t="108077" x="5194300" y="2768600"/>
          <p14:tracePt t="108094" x="5187950" y="2768600"/>
          <p14:tracePt t="108111" x="5118100" y="2774950"/>
          <p14:tracePt t="108127" x="5010150" y="2787650"/>
          <p14:tracePt t="108144" x="4895850" y="2825750"/>
          <p14:tracePt t="108160" x="4851400" y="2851150"/>
          <p14:tracePt t="108177" x="4845050" y="2870200"/>
          <p14:tracePt t="108194" x="4845050" y="2876550"/>
          <p14:tracePt t="108210" x="4845050" y="2882900"/>
          <p14:tracePt t="108277" x="4845050" y="2889250"/>
          <p14:tracePt t="108293" x="4845050" y="2895600"/>
          <p14:tracePt t="108301" x="4845050" y="2901950"/>
          <p14:tracePt t="108310" x="4845050" y="2908300"/>
          <p14:tracePt t="108333" x="4851400" y="2921000"/>
          <p14:tracePt t="108344" x="4876800" y="2940050"/>
          <p14:tracePt t="108360" x="4921250" y="2971800"/>
          <p14:tracePt t="108377" x="4984750" y="3022600"/>
          <p14:tracePt t="108394" x="5035550" y="3067050"/>
          <p14:tracePt t="108410" x="5073650" y="3086100"/>
          <p14:tracePt t="108427" x="5080000" y="3092450"/>
          <p14:tracePt t="108444" x="5086350" y="3092450"/>
          <p14:tracePt t="108461" x="5092700" y="3105150"/>
          <p14:tracePt t="108477" x="5099050" y="3124200"/>
          <p14:tracePt t="108494" x="5105400" y="3155950"/>
          <p14:tracePt t="108511" x="5111750" y="3213100"/>
          <p14:tracePt t="108527" x="5124450" y="3270250"/>
          <p14:tracePt t="108544" x="5137150" y="3327400"/>
          <p14:tracePt t="108560" x="5143500" y="3378200"/>
          <p14:tracePt t="108577" x="5143500" y="3409950"/>
          <p14:tracePt t="108594" x="5149850" y="3429000"/>
          <p14:tracePt t="108611" x="5149850" y="3441700"/>
          <p14:tracePt t="108627" x="5149850" y="3454400"/>
          <p14:tracePt t="108644" x="5149850" y="3467100"/>
          <p14:tracePt t="108661" x="5149850" y="3549650"/>
          <p14:tracePt t="108677" x="5149850" y="3613150"/>
          <p14:tracePt t="108694" x="5149850" y="3663950"/>
          <p14:tracePt t="108710" x="5149850" y="3689350"/>
          <p14:tracePt t="108727" x="5149850" y="3695700"/>
          <p14:tracePt t="108760" x="5149850" y="3676650"/>
          <p14:tracePt t="108777" x="5149850" y="3619500"/>
          <p14:tracePt t="108794" x="5149850" y="3562350"/>
          <p14:tracePt t="108810" x="5149850" y="3530600"/>
          <p14:tracePt t="108827" x="5149850" y="3517900"/>
          <p14:tracePt t="108917" x="5149850" y="3511550"/>
          <p14:tracePt t="108933" x="5149850" y="3505200"/>
          <p14:tracePt t="108941" x="5149850" y="3498850"/>
          <p14:tracePt t="108949" x="5149850" y="3492500"/>
          <p14:tracePt t="108960" x="5149850" y="3486150"/>
          <p14:tracePt t="108977" x="5156200" y="3460750"/>
          <p14:tracePt t="108994" x="5175250" y="3429000"/>
          <p14:tracePt t="109010" x="5219700" y="3384550"/>
          <p14:tracePt t="109027" x="5270500" y="3327400"/>
          <p14:tracePt t="109044" x="5289550" y="3270250"/>
          <p14:tracePt t="109061" x="5314950" y="3187700"/>
          <p14:tracePt t="109077" x="5321300" y="3149600"/>
          <p14:tracePt t="109093" x="5327650" y="3111500"/>
          <p14:tracePt t="109110" x="5340350" y="3079750"/>
          <p14:tracePt t="109127" x="5359400" y="3054350"/>
          <p14:tracePt t="109144" x="5384800" y="3028950"/>
          <p14:tracePt t="109160" x="5416550" y="2990850"/>
          <p14:tracePt t="109177" x="5441950" y="2959100"/>
          <p14:tracePt t="109194" x="5467350" y="2908300"/>
          <p14:tracePt t="109210" x="5486400" y="2863850"/>
          <p14:tracePt t="109227" x="5499100" y="2813050"/>
          <p14:tracePt t="109244" x="5499100" y="2774950"/>
          <p14:tracePt t="109260" x="5499100" y="2743200"/>
          <p14:tracePt t="109277" x="5499100" y="2711450"/>
          <p14:tracePt t="109294" x="5499100" y="2705100"/>
          <p14:tracePt t="109534" x="5499100" y="2711450"/>
          <p14:tracePt t="109541" x="5499100" y="2717800"/>
          <p14:tracePt t="109549" x="5505450" y="2717800"/>
          <p14:tracePt t="109565" x="5511800" y="2717800"/>
          <p14:tracePt t="109577" x="5511800" y="2724150"/>
          <p14:tracePt t="109594" x="5524500" y="2730500"/>
          <p14:tracePt t="109610" x="5524500" y="2736850"/>
          <p14:tracePt t="109644" x="5543550" y="2762250"/>
          <p14:tracePt t="109660" x="5568950" y="2794000"/>
          <p14:tracePt t="109677" x="5607050" y="2857500"/>
          <p14:tracePt t="109693" x="5638800" y="2933700"/>
          <p14:tracePt t="109710" x="5670550" y="3009900"/>
          <p14:tracePt t="109727" x="5683250" y="3079750"/>
          <p14:tracePt t="109743" x="5695950" y="3124200"/>
          <p14:tracePt t="109760" x="5708650" y="3155950"/>
          <p14:tracePt t="109777" x="5708650" y="3162300"/>
          <p14:tracePt t="109793" x="5708650" y="3168650"/>
          <p14:tracePt t="109810" x="5708650" y="3175000"/>
          <p14:tracePt t="109827" x="5708650" y="3187700"/>
          <p14:tracePt t="109843" x="5708650" y="3200400"/>
          <p14:tracePt t="109860" x="5708650" y="3213100"/>
          <p14:tracePt t="109877" x="5708650" y="3251200"/>
          <p14:tracePt t="109893" x="5708650" y="3276600"/>
          <p14:tracePt t="109910" x="5702300" y="3289300"/>
          <p14:tracePt t="110566" x="5702300" y="3282950"/>
          <p14:tracePt t="110781" x="5702300" y="3276600"/>
          <p14:tracePt t="110821" x="5702300" y="3270250"/>
          <p14:tracePt t="110829" x="5702300" y="3263900"/>
          <p14:tracePt t="110837" x="5702300" y="3257550"/>
          <p14:tracePt t="110941" x="5702300" y="3251200"/>
          <p14:tracePt t="110949" x="5702300" y="3244850"/>
          <p14:tracePt t="110960" x="5702300" y="3238500"/>
          <p14:tracePt t="110977" x="5702300" y="3225800"/>
          <p14:tracePt t="110993" x="5727700" y="3200400"/>
          <p14:tracePt t="111010" x="5765800" y="3149600"/>
          <p14:tracePt t="111027" x="5848350" y="3067050"/>
          <p14:tracePt t="111043" x="5905500" y="3022600"/>
          <p14:tracePt t="111060" x="5937250" y="2990850"/>
          <p14:tracePt t="111077" x="5943600" y="2984500"/>
          <p14:tracePt t="111101" x="5949950" y="2984500"/>
          <p14:tracePt t="111110" x="5949950" y="2978150"/>
          <p14:tracePt t="111349" x="5956300" y="2978150"/>
          <p14:tracePt t="111357" x="5962650" y="2971800"/>
          <p14:tracePt t="111365" x="5969000" y="2965450"/>
          <p14:tracePt t="111377" x="5975350" y="2959100"/>
          <p14:tracePt t="111393" x="5981700" y="2952750"/>
          <p14:tracePt t="111410" x="5994400" y="2946400"/>
          <p14:tracePt t="111427" x="6000750" y="2946400"/>
          <p14:tracePt t="111443" x="6007100" y="2946400"/>
          <p14:tracePt t="111460" x="6013450" y="2946400"/>
          <p14:tracePt t="111477" x="6032500" y="2946400"/>
          <p14:tracePt t="111493" x="6045200" y="2946400"/>
          <p14:tracePt t="111533" x="6045200" y="2940050"/>
          <p14:tracePt t="111543" x="6051550" y="2940050"/>
          <p14:tracePt t="111565" x="6051550" y="2933700"/>
          <p14:tracePt t="111577" x="6051550" y="2927350"/>
          <p14:tracePt t="111593" x="6070600" y="2921000"/>
          <p14:tracePt t="111610" x="6083300" y="2914650"/>
          <p14:tracePt t="111627" x="6089650" y="2908300"/>
          <p14:tracePt t="111660" x="6096000" y="2908300"/>
          <p14:tracePt t="111678" x="6102350" y="2908300"/>
          <p14:tracePt t="111694" x="6108700" y="2908300"/>
          <p14:tracePt t="111710" x="6121400" y="2908300"/>
          <p14:tracePt t="111727" x="6134100" y="2908300"/>
          <p14:tracePt t="111743" x="6159500" y="2908300"/>
          <p14:tracePt t="111760" x="6184900" y="2908300"/>
          <p14:tracePt t="111777" x="6203950" y="2908300"/>
          <p14:tracePt t="111793" x="6216650" y="2908300"/>
          <p14:tracePt t="111810" x="6223000" y="2914650"/>
          <p14:tracePt t="112093" x="6229350" y="2914650"/>
          <p14:tracePt t="112102" x="6229350" y="2921000"/>
          <p14:tracePt t="112110" x="6235700" y="2921000"/>
          <p14:tracePt t="112973" x="6235700" y="2927350"/>
          <p14:tracePt t="112981" x="6235700" y="2933700"/>
          <p14:tracePt t="112989" x="6235700" y="2940050"/>
          <p14:tracePt t="112997" x="6229350" y="2940050"/>
          <p14:tracePt t="113010" x="6223000" y="2946400"/>
          <p14:tracePt t="113026" x="6191250" y="2971800"/>
          <p14:tracePt t="113043" x="6146800" y="2990850"/>
          <p14:tracePt t="113060" x="6096000" y="3009900"/>
          <p14:tracePt t="113077" x="6019800" y="3035300"/>
          <p14:tracePt t="113093" x="5969000" y="3048000"/>
          <p14:tracePt t="113110" x="5918200" y="3067050"/>
          <p14:tracePt t="113126" x="5842000" y="3105150"/>
          <p14:tracePt t="113143" x="5759450" y="3136900"/>
          <p14:tracePt t="113160" x="5683250" y="3168650"/>
          <p14:tracePt t="113176" x="5638800" y="3194050"/>
          <p14:tracePt t="113193" x="5632450" y="3200400"/>
          <p14:tracePt t="113210" x="5632450" y="3206750"/>
          <p14:tracePt t="113406" x="5632450" y="3200400"/>
          <p14:tracePt t="113421" x="5632450" y="3194050"/>
          <p14:tracePt t="113429" x="5632450" y="3187700"/>
          <p14:tracePt t="113443" x="5632450" y="3181350"/>
          <p14:tracePt t="113460" x="5632450" y="3155950"/>
          <p14:tracePt t="113477" x="5632450" y="3124200"/>
          <p14:tracePt t="113493" x="5632450" y="3117850"/>
          <p14:tracePt t="113549" x="5626100" y="3117850"/>
          <p14:tracePt t="113557" x="5619750" y="3117850"/>
          <p14:tracePt t="113573" x="5619750" y="3124200"/>
          <p14:tracePt t="113581" x="5619750" y="3130550"/>
          <p14:tracePt t="113593" x="5619750" y="3136900"/>
          <p14:tracePt t="113610" x="5619750" y="3143250"/>
          <p14:tracePt t="113741" x="5619750" y="3136900"/>
          <p14:tracePt t="113749" x="5619750" y="3130550"/>
          <p14:tracePt t="113759" x="5619750" y="3124200"/>
          <p14:tracePt t="113776" x="5619750" y="3117850"/>
          <p14:tracePt t="113793" x="5619750" y="3098800"/>
          <p14:tracePt t="113810" x="5626100" y="3086100"/>
          <p14:tracePt t="113861" x="5626100" y="3092450"/>
          <p14:tracePt t="113869" x="5626100" y="3098800"/>
          <p14:tracePt t="113878" x="5626100" y="3105150"/>
          <p14:tracePt t="113893" x="5626100" y="3117850"/>
          <p14:tracePt t="113910" x="5626100" y="3143250"/>
          <p14:tracePt t="113926" x="5626100" y="3155950"/>
          <p14:tracePt t="114005" x="5632450" y="3155950"/>
          <p14:tracePt t="114013" x="5638800" y="3155950"/>
          <p14:tracePt t="114053" x="5645150" y="3155950"/>
          <p14:tracePt t="114061" x="5645150" y="3149600"/>
          <p14:tracePt t="114069" x="5645150" y="3143250"/>
          <p14:tracePt t="114077" x="5651500" y="3143250"/>
          <p14:tracePt t="114094" x="5651500" y="3136900"/>
          <p14:tracePt t="114109" x="5651500" y="3130550"/>
          <p14:tracePt t="114173" x="5651500" y="3136900"/>
          <p14:tracePt t="114205" x="5651500" y="3143250"/>
          <p14:tracePt t="114213" x="5651500" y="3149600"/>
          <p14:tracePt t="114437" x="5651500" y="3155950"/>
          <p14:tracePt t="114445" x="5651500" y="3162300"/>
          <p14:tracePt t="114669" x="5651500" y="3168650"/>
          <p14:tracePt t="114677" x="5651500" y="3175000"/>
          <p14:tracePt t="114686" x="5657850" y="3175000"/>
          <p14:tracePt t="114694" x="5664200" y="3175000"/>
          <p14:tracePt t="114709" x="5683250" y="3175000"/>
          <p14:tracePt t="114726" x="5708650" y="3175000"/>
          <p14:tracePt t="114743" x="5727700" y="3168650"/>
          <p14:tracePt t="114759" x="5734050" y="3155950"/>
          <p14:tracePt t="114776" x="5740400" y="3143250"/>
          <p14:tracePt t="114793" x="5765800" y="3124200"/>
          <p14:tracePt t="114809" x="5784850" y="3098800"/>
          <p14:tracePt t="114826" x="5791200" y="3092450"/>
          <p14:tracePt t="114917" x="5797550" y="3092450"/>
          <p14:tracePt t="114925" x="5803900" y="3092450"/>
          <p14:tracePt t="114933" x="5810250" y="3092450"/>
          <p14:tracePt t="114943" x="5822950" y="3092450"/>
          <p14:tracePt t="114959" x="5873750" y="3086100"/>
          <p14:tracePt t="114976" x="5962650" y="3073400"/>
          <p14:tracePt t="114993" x="6057900" y="3073400"/>
          <p14:tracePt t="115009" x="6108700" y="3073400"/>
          <p14:tracePt t="115026" x="6115050" y="3073400"/>
          <p14:tracePt t="115043" x="6108700" y="3098800"/>
          <p14:tracePt t="115059" x="6089650" y="3111500"/>
          <p14:tracePt t="115077" x="6083300" y="3117850"/>
          <p14:tracePt t="115093" x="6089650" y="3117850"/>
          <p14:tracePt t="115109" x="6096000" y="3124200"/>
          <p14:tracePt t="115126" x="6115050" y="3124200"/>
          <p14:tracePt t="115143" x="6134100" y="3124200"/>
          <p14:tracePt t="115159" x="6140450" y="3124200"/>
          <p14:tracePt t="115176" x="6159500" y="3130550"/>
          <p14:tracePt t="115193" x="6184900" y="3136900"/>
          <p14:tracePt t="115209" x="6242050" y="3143250"/>
          <p14:tracePt t="115226" x="6369050" y="3149600"/>
          <p14:tracePt t="115243" x="6502400" y="3149600"/>
          <p14:tracePt t="115259" x="6546850" y="3149600"/>
          <p14:tracePt t="115276" x="6553200" y="3149600"/>
          <p14:tracePt t="115301" x="6559550" y="3149600"/>
          <p14:tracePt t="115309" x="6565900" y="3149600"/>
          <p14:tracePt t="115326" x="6578600" y="3149600"/>
          <p14:tracePt t="115343" x="6591300" y="3149600"/>
          <p14:tracePt t="115359" x="6616700" y="3149600"/>
          <p14:tracePt t="115376" x="6635750" y="3149600"/>
          <p14:tracePt t="115393" x="6654800" y="3149600"/>
          <p14:tracePt t="115409" x="6667500" y="3149600"/>
          <p14:tracePt t="115426" x="6711950" y="3149600"/>
          <p14:tracePt t="115443" x="6756400" y="3149600"/>
          <p14:tracePt t="115459" x="6800850" y="3149600"/>
          <p14:tracePt t="115476" x="6807200" y="3143250"/>
          <p14:tracePt t="115493" x="6800850" y="3130550"/>
          <p14:tracePt t="115509" x="6775450" y="3124200"/>
          <p14:tracePt t="115526" x="6743700" y="3124200"/>
          <p14:tracePt t="115543" x="6737350" y="3124200"/>
          <p14:tracePt t="115621" x="6737350" y="3130550"/>
          <p14:tracePt t="115637" x="6743700" y="3136900"/>
          <p14:tracePt t="115653" x="6750050" y="3136900"/>
          <p14:tracePt t="115661" x="6756400" y="3136900"/>
          <p14:tracePt t="115677" x="6762750" y="3136900"/>
          <p14:tracePt t="115685" x="6769100" y="3136900"/>
          <p14:tracePt t="115693" x="6775450" y="3136900"/>
          <p14:tracePt t="115709" x="6794500" y="3136900"/>
          <p14:tracePt t="115726" x="6800850" y="3136900"/>
          <p14:tracePt t="115743" x="6807200" y="3136900"/>
          <p14:tracePt t="115797" x="6807200" y="3130550"/>
          <p14:tracePt t="115805" x="6807200" y="3124200"/>
          <p14:tracePt t="115821" x="6800850" y="3124200"/>
          <p14:tracePt t="115829" x="6800850" y="3117850"/>
          <p14:tracePt t="115845" x="6794500" y="3117850"/>
          <p14:tracePt t="115859" x="6788150" y="3111500"/>
          <p14:tracePt t="115876" x="6762750" y="3105150"/>
          <p14:tracePt t="115893" x="6743700" y="3098800"/>
          <p14:tracePt t="115909" x="6724650" y="3092450"/>
          <p14:tracePt t="115926" x="6711950" y="3092450"/>
          <p14:tracePt t="115943" x="6699250" y="3086100"/>
          <p14:tracePt t="115959" x="6686550" y="3073400"/>
          <p14:tracePt t="115976" x="6661150" y="3067050"/>
          <p14:tracePt t="115993" x="6648450" y="3060700"/>
          <p14:tracePt t="116009" x="6629400" y="3054350"/>
          <p14:tracePt t="116026" x="6616700" y="3048000"/>
          <p14:tracePt t="116043" x="6591300" y="3035300"/>
          <p14:tracePt t="116059" x="6565900" y="3028950"/>
          <p14:tracePt t="116076" x="6559550" y="3028950"/>
          <p14:tracePt t="116093" x="6540500" y="3028950"/>
          <p14:tracePt t="116126" x="6534150" y="3028950"/>
          <p14:tracePt t="116143" x="6521450" y="3016250"/>
          <p14:tracePt t="116159" x="6496050" y="3003550"/>
          <p14:tracePt t="116176" x="6445250" y="2984500"/>
          <p14:tracePt t="116192" x="6413500" y="2971800"/>
          <p14:tracePt t="116209" x="6394450" y="2959100"/>
          <p14:tracePt t="116226" x="6381750" y="2959100"/>
          <p14:tracePt t="116325" x="6375400" y="2959100"/>
          <p14:tracePt t="116333" x="6369050" y="2959100"/>
          <p14:tracePt t="116343" x="6356350" y="2959100"/>
          <p14:tracePt t="116359" x="6324600" y="2940050"/>
          <p14:tracePt t="116376" x="6286500" y="2927350"/>
          <p14:tracePt t="116393" x="6267450" y="2914650"/>
          <p14:tracePt t="116409" x="6261100" y="2914650"/>
          <p14:tracePt t="118909" x="6261100" y="2908300"/>
          <p14:tracePt t="121469" x="6261100" y="2901950"/>
          <p14:tracePt t="121477" x="6261100" y="2895600"/>
          <p14:tracePt t="121486" x="6261100" y="2889250"/>
          <p14:tracePt t="121494" x="6261100" y="2882900"/>
          <p14:tracePt t="121509" x="6261100" y="2876550"/>
          <p14:tracePt t="121525" x="6242050" y="2838450"/>
          <p14:tracePt t="121542" x="6197600" y="2806700"/>
          <p14:tracePt t="121559" x="6153150" y="2762250"/>
          <p14:tracePt t="121575" x="6108700" y="2724150"/>
          <p14:tracePt t="121592" x="6057900" y="2686050"/>
          <p14:tracePt t="121609" x="6032500" y="2673350"/>
          <p14:tracePt t="121625" x="6007100" y="2667000"/>
          <p14:tracePt t="121642" x="5988050" y="2667000"/>
          <p14:tracePt t="121658" x="5962650" y="2660650"/>
          <p14:tracePt t="121675" x="5918200" y="2654300"/>
          <p14:tracePt t="121692" x="5880100" y="2641600"/>
          <p14:tracePt t="121694" x="5861050" y="2635250"/>
          <p14:tracePt t="121709" x="5816600" y="2616200"/>
          <p14:tracePt t="121725" x="5784850" y="2603500"/>
          <p14:tracePt t="121742" x="5759450" y="2590800"/>
          <p14:tracePt t="121758" x="5740400" y="2584450"/>
          <p14:tracePt t="121775" x="5721350" y="2578100"/>
          <p14:tracePt t="121792" x="5715000" y="2571750"/>
          <p14:tracePt t="121853" x="5708650" y="2571750"/>
          <p14:tracePt t="121869" x="5702300" y="2571750"/>
          <p14:tracePt t="121877" x="5695950" y="2571750"/>
          <p14:tracePt t="121886" x="5695950" y="2565400"/>
          <p14:tracePt t="121893" x="5689600" y="2565400"/>
          <p14:tracePt t="121909" x="5683250" y="2559050"/>
          <p14:tracePt t="121925" x="5676900" y="2552700"/>
          <p14:tracePt t="121942" x="5670550" y="2546350"/>
          <p14:tracePt t="121959" x="5670550" y="2540000"/>
          <p14:tracePt t="122013" x="5664200" y="2540000"/>
          <p14:tracePt t="122021" x="5657850" y="2540000"/>
          <p14:tracePt t="122029" x="5657850" y="2533650"/>
          <p14:tracePt t="122042" x="5651500" y="2533650"/>
          <p14:tracePt t="122058" x="5626100" y="2520950"/>
          <p14:tracePt t="122075" x="5613400" y="2514600"/>
          <p14:tracePt t="122092" x="5607050" y="2514600"/>
          <p14:tracePt t="122108" x="5594350" y="2508250"/>
          <p14:tracePt t="122125" x="5581650" y="2514600"/>
          <p14:tracePt t="122142" x="5562600" y="2540000"/>
          <p14:tracePt t="122159" x="5549900" y="2571750"/>
          <p14:tracePt t="122175" x="5549900" y="2584450"/>
          <p14:tracePt t="122366" x="5549900" y="2590800"/>
          <p14:tracePt t="122373" x="5543550" y="2597150"/>
          <p14:tracePt t="122381" x="5543550" y="2603500"/>
          <p14:tracePt t="122392" x="5543550" y="2609850"/>
          <p14:tracePt t="122409" x="5543550" y="2622550"/>
          <p14:tracePt t="122425" x="5543550" y="2660650"/>
          <p14:tracePt t="122442" x="5543550" y="2705100"/>
          <p14:tracePt t="122459" x="5543550" y="2781300"/>
          <p14:tracePt t="122475" x="5556250" y="2876550"/>
          <p14:tracePt t="122492" x="5575300" y="2959100"/>
          <p14:tracePt t="122509" x="5581650" y="3028950"/>
          <p14:tracePt t="122525" x="5588000" y="3067050"/>
          <p14:tracePt t="122542" x="5594350" y="3086100"/>
          <p14:tracePt t="122558" x="5594350" y="3098800"/>
          <p14:tracePt t="122575" x="5600700" y="3117850"/>
          <p14:tracePt t="122592" x="5600700" y="3136900"/>
          <p14:tracePt t="122608" x="5607050" y="3155950"/>
          <p14:tracePt t="122625" x="5613400" y="3181350"/>
          <p14:tracePt t="122642" x="5619750" y="3200400"/>
          <p14:tracePt t="122658" x="5619750" y="3213100"/>
          <p14:tracePt t="122675" x="5626100" y="3225800"/>
          <p14:tracePt t="122692" x="5626100" y="3238500"/>
          <p14:tracePt t="122694" x="5626100" y="3251200"/>
          <p14:tracePt t="122709" x="5626100" y="3263900"/>
          <p14:tracePt t="122725" x="5632450" y="3289300"/>
          <p14:tracePt t="122742" x="5638800" y="3308350"/>
          <p14:tracePt t="122758" x="5645150" y="3333750"/>
          <p14:tracePt t="122775" x="5651500" y="3346450"/>
          <p14:tracePt t="122792" x="5657850" y="3359150"/>
          <p14:tracePt t="122825" x="5664200" y="3371850"/>
          <p14:tracePt t="122842" x="5664200" y="3378200"/>
          <p14:tracePt t="122858" x="5676900" y="3390900"/>
          <p14:tracePt t="122875" x="5676900" y="3397250"/>
          <p14:tracePt t="122892" x="5683250" y="3403600"/>
          <p14:tracePt t="122941" x="5689600" y="3403600"/>
          <p14:tracePt t="122949" x="5695950" y="3403600"/>
          <p14:tracePt t="122965" x="5702300" y="3397250"/>
          <p14:tracePt t="122975" x="5708650" y="3384550"/>
          <p14:tracePt t="122992" x="5727700" y="3333750"/>
          <p14:tracePt t="123008" x="5753100" y="3251200"/>
          <p14:tracePt t="123025" x="5778500" y="3162300"/>
          <p14:tracePt t="123042" x="5784850" y="3098800"/>
          <p14:tracePt t="123058" x="5797550" y="3041650"/>
          <p14:tracePt t="123075" x="5797550" y="2984500"/>
          <p14:tracePt t="123092" x="5797550" y="2914650"/>
          <p14:tracePt t="123109" x="5797550" y="2800350"/>
          <p14:tracePt t="123125" x="5784850" y="2730500"/>
          <p14:tracePt t="123142" x="5772150" y="2654300"/>
          <p14:tracePt t="123158" x="5759450" y="2590800"/>
          <p14:tracePt t="123175" x="5746750" y="2546350"/>
          <p14:tracePt t="123192" x="5740400" y="2520950"/>
          <p14:tracePt t="123208" x="5740400" y="2501900"/>
          <p14:tracePt t="123225" x="5734050" y="2495550"/>
          <p14:tracePt t="123242" x="5734050" y="2482850"/>
          <p14:tracePt t="123258" x="5727700" y="2470150"/>
          <p14:tracePt t="123275" x="5721350" y="2463800"/>
          <p14:tracePt t="123292" x="5715000" y="2457450"/>
          <p14:tracePt t="123308" x="5715000" y="2451100"/>
          <p14:tracePt t="123325" x="5702300" y="2438400"/>
          <p14:tracePt t="123342" x="5689600" y="2419350"/>
          <p14:tracePt t="123358" x="5657850" y="2393950"/>
          <p14:tracePt t="123375" x="5613400" y="2355850"/>
          <p14:tracePt t="123392" x="5575300" y="2343150"/>
          <p14:tracePt t="123408" x="5556250" y="2336800"/>
          <p14:tracePt t="123425" x="5543550" y="2336800"/>
          <p14:tracePt t="123442" x="5530850" y="2336800"/>
          <p14:tracePt t="123459" x="5524500" y="2336800"/>
          <p14:tracePt t="123475" x="5505450" y="2343150"/>
          <p14:tracePt t="123492" x="5492750" y="2362200"/>
          <p14:tracePt t="123509" x="5486400" y="2374900"/>
          <p14:tracePt t="123525" x="5473700" y="2381250"/>
          <p14:tracePt t="123765" x="5473700" y="2387600"/>
          <p14:tracePt t="123773" x="5473700" y="2393950"/>
          <p14:tracePt t="123885" x="5480050" y="2393950"/>
          <p14:tracePt t="123893" x="5486400" y="2393950"/>
          <p14:tracePt t="123901" x="5492750" y="2393950"/>
          <p14:tracePt t="123909" x="5499100" y="2393950"/>
          <p14:tracePt t="123933" x="5505450" y="2393950"/>
          <p14:tracePt t="125109" x="5499100" y="2393950"/>
          <p14:tracePt t="125118" x="5492750" y="2400300"/>
          <p14:tracePt t="125126" x="5480050" y="2406650"/>
          <p14:tracePt t="125141" x="5429250" y="2432050"/>
          <p14:tracePt t="125158" x="5365750" y="2476500"/>
          <p14:tracePt t="125175" x="5302250" y="2514600"/>
          <p14:tracePt t="125192" x="5270500" y="2533650"/>
          <p14:tracePt t="125208" x="5264150" y="2546350"/>
          <p14:tracePt t="125241" x="5264150" y="2552700"/>
          <p14:tracePt t="125258" x="5257800" y="2559050"/>
          <p14:tracePt t="125275" x="5251450" y="2571750"/>
          <p14:tracePt t="125291" x="5238750" y="2597150"/>
          <p14:tracePt t="125309" x="5219700" y="2641600"/>
          <p14:tracePt t="125325" x="5213350" y="2654300"/>
          <p14:tracePt t="125341" x="5207000" y="2660650"/>
          <p14:tracePt t="125389" x="5200650" y="2660650"/>
          <p14:tracePt t="125477" x="5194300" y="2660650"/>
          <p14:tracePt t="125485" x="5187950" y="2660650"/>
          <p14:tracePt t="125501" x="5175250" y="2660650"/>
          <p14:tracePt t="125509" x="5149850" y="2673350"/>
          <p14:tracePt t="125525" x="5054600" y="2730500"/>
          <p14:tracePt t="125541" x="4933950" y="2832100"/>
          <p14:tracePt t="125558" x="4832350" y="2901950"/>
          <p14:tracePt t="125575" x="4762500" y="2971800"/>
          <p14:tracePt t="125591" x="4730750" y="3016250"/>
          <p14:tracePt t="125608" x="4705350" y="3060700"/>
          <p14:tracePt t="125625" x="4692650" y="3111500"/>
          <p14:tracePt t="125641" x="4692650" y="3168650"/>
          <p14:tracePt t="125658" x="4692650" y="3257550"/>
          <p14:tracePt t="125675" x="4699000" y="3371850"/>
          <p14:tracePt t="125691" x="4730750" y="3486150"/>
          <p14:tracePt t="125693" x="4737100" y="3511550"/>
          <p14:tracePt t="125709" x="4762500" y="3549650"/>
          <p14:tracePt t="125725" x="4768850" y="3556000"/>
          <p14:tracePt t="125741" x="4768850" y="3568700"/>
          <p14:tracePt t="125758" x="4781550" y="3575050"/>
          <p14:tracePt t="125775" x="4800600" y="3575050"/>
          <p14:tracePt t="125791" x="4826000" y="3575050"/>
          <p14:tracePt t="125808" x="4870450" y="3581400"/>
          <p14:tracePt t="125825" x="4921250" y="3581400"/>
          <p14:tracePt t="125841" x="4972050" y="3581400"/>
          <p14:tracePt t="125858" x="5010150" y="3581400"/>
          <p14:tracePt t="125875" x="5035550" y="3575050"/>
          <p14:tracePt t="125891" x="5054600" y="3562350"/>
          <p14:tracePt t="125909" x="5067300" y="3556000"/>
          <p14:tracePt t="125925" x="5073650" y="3549650"/>
          <p14:tracePt t="125958" x="5080000" y="3530600"/>
          <p14:tracePt t="125975" x="5092700" y="3479800"/>
          <p14:tracePt t="125992" x="5111750" y="3409950"/>
          <p14:tracePt t="126008" x="5143500" y="3308350"/>
          <p14:tracePt t="126025" x="5149850" y="3232150"/>
          <p14:tracePt t="126041" x="5156200" y="3162300"/>
          <p14:tracePt t="126058" x="5162550" y="3105150"/>
          <p14:tracePt t="126075" x="5168900" y="3054350"/>
          <p14:tracePt t="126092" x="5168900" y="3003550"/>
          <p14:tracePt t="126108" x="5168900" y="2946400"/>
          <p14:tracePt t="126125" x="5149850" y="2870200"/>
          <p14:tracePt t="126141" x="5124450" y="2838450"/>
          <p14:tracePt t="126158" x="5111750" y="2813050"/>
          <p14:tracePt t="126175" x="5105400" y="2800350"/>
          <p14:tracePt t="126191" x="5099050" y="2787650"/>
          <p14:tracePt t="126208" x="5092700" y="2774950"/>
          <p14:tracePt t="126225" x="5086350" y="2768600"/>
          <p14:tracePt t="126309" x="5086350" y="2774950"/>
          <p14:tracePt t="126317" x="5086350" y="2781300"/>
          <p14:tracePt t="126333" x="5086350" y="2787650"/>
          <p14:tracePt t="126342" x="5086350" y="2794000"/>
          <p14:tracePt t="126365" x="5086350" y="2800350"/>
          <p14:tracePt t="126710" x="5086350" y="2806700"/>
          <p14:tracePt t="126718" x="5086350" y="2813050"/>
          <p14:tracePt t="126726" x="5086350" y="2819400"/>
          <p14:tracePt t="126743" x="5086350" y="2825750"/>
          <p14:tracePt t="126758" x="5092700" y="2857500"/>
          <p14:tracePt t="126775" x="5105400" y="2895600"/>
          <p14:tracePt t="126792" x="5111750" y="2946400"/>
          <p14:tracePt t="126808" x="5118100" y="2971800"/>
          <p14:tracePt t="126825" x="5124450" y="2990850"/>
          <p14:tracePt t="126841" x="5130800" y="2997200"/>
          <p14:tracePt t="126858" x="5130800" y="3003550"/>
          <p14:tracePt t="126966" x="5130800" y="3009900"/>
          <p14:tracePt t="126981" x="5130800" y="3016250"/>
          <p14:tracePt t="127006" x="5130800" y="3022600"/>
          <p14:tracePt t="127469" x="5130800" y="3028950"/>
          <p14:tracePt t="127477" x="5130800" y="3035300"/>
          <p14:tracePt t="127486" x="5130800" y="3041650"/>
          <p14:tracePt t="127494" x="5137150" y="3054350"/>
          <p14:tracePt t="127508" x="5143500" y="3067050"/>
          <p14:tracePt t="127525" x="5168900" y="3143250"/>
          <p14:tracePt t="127541" x="5187950" y="3219450"/>
          <p14:tracePt t="127558" x="5213350" y="3289300"/>
          <p14:tracePt t="127575" x="5245100" y="3365500"/>
          <p14:tracePt t="127591" x="5264150" y="3416300"/>
          <p14:tracePt t="127608" x="5276850" y="3441700"/>
          <p14:tracePt t="127625" x="5283200" y="3454400"/>
          <p14:tracePt t="127709" x="5283200" y="3460750"/>
          <p14:tracePt t="127741" x="5283200" y="3467100"/>
          <p14:tracePt t="127766" x="5276850" y="3467100"/>
          <p14:tracePt t="127837" x="5270500" y="3467100"/>
          <p14:tracePt t="127853" x="5264150" y="3467100"/>
          <p14:tracePt t="127861" x="5257800" y="3467100"/>
          <p14:tracePt t="127885" x="5251450" y="3467100"/>
          <p14:tracePt t="127893" x="5245100" y="3467100"/>
          <p14:tracePt t="127925" x="5238750" y="3467100"/>
          <p14:tracePt t="127941" x="5232400" y="3467100"/>
          <p14:tracePt t="127949" x="5226050" y="3467100"/>
          <p14:tracePt t="127957" x="5219700" y="3467100"/>
          <p14:tracePt t="127981" x="5213350" y="3467100"/>
          <p14:tracePt t="128005" x="5207000" y="3467100"/>
          <p14:tracePt t="128045" x="5200650" y="3467100"/>
          <p14:tracePt t="128053" x="5194300" y="3467100"/>
          <p14:tracePt t="128061" x="5187950" y="3467100"/>
          <p14:tracePt t="128085" x="5181600" y="3467100"/>
          <p14:tracePt t="128165" x="5175250" y="3467100"/>
          <p14:tracePt t="128173" x="5168900" y="3467100"/>
          <p14:tracePt t="129726" x="5168900" y="3473450"/>
          <p14:tracePt t="129749" x="5175250" y="3473450"/>
          <p14:tracePt t="129758" x="5181600" y="3473450"/>
          <p14:tracePt t="129766" x="5207000" y="3473450"/>
          <p14:tracePt t="129774" x="5232400" y="3473450"/>
          <p14:tracePt t="129791" x="5334000" y="3473450"/>
          <p14:tracePt t="129807" x="5486400" y="3467100"/>
          <p14:tracePt t="129824" x="5670550" y="3416300"/>
          <p14:tracePt t="129841" x="5854700" y="3359150"/>
          <p14:tracePt t="129857" x="6000750" y="3295650"/>
          <p14:tracePt t="129874" x="6070600" y="3263900"/>
          <p14:tracePt t="129891" x="6083300" y="3244850"/>
          <p14:tracePt t="129908" x="6083300" y="3238500"/>
          <p14:tracePt t="129933" x="6089650" y="3238500"/>
          <p14:tracePt t="129941" x="6096000" y="3238500"/>
          <p14:tracePt t="129957" x="6108700" y="3238500"/>
          <p14:tracePt t="129974" x="6140450" y="3225800"/>
          <p14:tracePt t="129991" x="6172200" y="3213100"/>
          <p14:tracePt t="130007" x="6203950" y="3200400"/>
          <p14:tracePt t="130024" x="6210300" y="3187700"/>
          <p14:tracePt t="130041" x="6229350" y="3181350"/>
          <p14:tracePt t="130058" x="6254750" y="3162300"/>
          <p14:tracePt t="130074" x="6318250" y="3143250"/>
          <p14:tracePt t="130091" x="6381750" y="3136900"/>
          <p14:tracePt t="130108" x="6451600" y="3130550"/>
          <p14:tracePt t="130125" x="6521450" y="3130550"/>
          <p14:tracePt t="130141" x="6565900" y="3136900"/>
          <p14:tracePt t="130157" x="6591300" y="3149600"/>
          <p14:tracePt t="130174" x="6623050" y="3149600"/>
          <p14:tracePt t="130191" x="6654800" y="3155950"/>
          <p14:tracePt t="130208" x="6673850" y="3155950"/>
          <p14:tracePt t="130224" x="6686550" y="3155950"/>
          <p14:tracePt t="130241" x="6699250" y="3155950"/>
          <p14:tracePt t="130258" x="6705600" y="3155950"/>
          <p14:tracePt t="130274" x="6731000" y="3155950"/>
          <p14:tracePt t="130291" x="6762750" y="3155950"/>
          <p14:tracePt t="130308" x="6794500" y="3155950"/>
          <p14:tracePt t="130325" x="6832600" y="3175000"/>
          <p14:tracePt t="130341" x="6845300" y="3181350"/>
          <p14:tracePt t="130358" x="6845300" y="3187700"/>
          <p14:tracePt t="130774" x="6845300" y="3181350"/>
          <p14:tracePt t="130782" x="6845300" y="3175000"/>
          <p14:tracePt t="130791" x="6845300" y="3168650"/>
          <p14:tracePt t="130814" x="6845300" y="3162300"/>
          <p14:tracePt t="130824" x="6845300" y="3155950"/>
          <p14:tracePt t="130841" x="6851650" y="3143250"/>
          <p14:tracePt t="130858" x="6851650" y="3130550"/>
          <p14:tracePt t="130874" x="6851650" y="3098800"/>
          <p14:tracePt t="130891" x="6845300" y="3067050"/>
          <p14:tracePt t="130908" x="6826250" y="3054350"/>
          <p14:tracePt t="130925" x="6813550" y="3035300"/>
          <p14:tracePt t="130941" x="6800850" y="3022600"/>
          <p14:tracePt t="130958" x="6788150" y="3022600"/>
          <p14:tracePt t="130974" x="6781800" y="3016250"/>
          <p14:tracePt t="130991" x="6769100" y="3009900"/>
          <p14:tracePt t="131008" x="6750050" y="3003550"/>
          <p14:tracePt t="131024" x="6724650" y="2997200"/>
          <p14:tracePt t="131041" x="6699250" y="2997200"/>
          <p14:tracePt t="131058" x="6673850" y="2997200"/>
          <p14:tracePt t="131074" x="6667500" y="2997200"/>
          <p14:tracePt t="131091" x="6648450" y="2997200"/>
          <p14:tracePt t="131108" x="6635750" y="2997200"/>
          <p14:tracePt t="131125" x="6623050" y="2997200"/>
          <p14:tracePt t="131141" x="6604000" y="2997200"/>
          <p14:tracePt t="131157" x="6584950" y="3009900"/>
          <p14:tracePt t="131174" x="6559550" y="3028950"/>
          <p14:tracePt t="131191" x="6540500" y="3048000"/>
          <p14:tracePt t="131208" x="6534150" y="3060700"/>
          <p14:tracePt t="131224" x="6527800" y="3067050"/>
          <p14:tracePt t="131241" x="6521450" y="3079750"/>
          <p14:tracePt t="131258" x="6521450" y="3086100"/>
          <p14:tracePt t="131301" x="6521450" y="3092450"/>
          <p14:tracePt t="131309" x="6521450" y="3098800"/>
          <p14:tracePt t="131325" x="6521450" y="3105150"/>
          <p14:tracePt t="131341" x="6521450" y="3117850"/>
          <p14:tracePt t="131357" x="6553200" y="3130550"/>
          <p14:tracePt t="131374" x="6604000" y="3149600"/>
          <p14:tracePt t="131391" x="6654800" y="3168650"/>
          <p14:tracePt t="131407" x="6692900" y="3175000"/>
          <p14:tracePt t="131424" x="6724650" y="3175000"/>
          <p14:tracePt t="131441" x="6750050" y="3175000"/>
          <p14:tracePt t="131457" x="6756400" y="3175000"/>
          <p14:tracePt t="131501" x="6762750" y="3175000"/>
          <p14:tracePt t="131525" x="6762750" y="3168650"/>
          <p14:tracePt t="131533" x="6769100" y="3168650"/>
          <p14:tracePt t="131542" x="6769100" y="3162300"/>
          <p14:tracePt t="131558" x="6769100" y="3155950"/>
          <p14:tracePt t="131574" x="6769100" y="3143250"/>
          <p14:tracePt t="131591" x="6769100" y="3130550"/>
          <p14:tracePt t="131607" x="6769100" y="3124200"/>
          <p14:tracePt t="131645" x="6769100" y="3117850"/>
          <p14:tracePt t="131657" x="6762750" y="3117850"/>
          <p14:tracePt t="131674" x="6750050" y="3117850"/>
          <p14:tracePt t="131691" x="6743700" y="3117850"/>
          <p14:tracePt t="131695" x="6737350" y="3111500"/>
          <p14:tracePt t="131708" x="6731000" y="3111500"/>
          <p14:tracePt t="131724" x="6711950" y="3098800"/>
          <p14:tracePt t="131741" x="6661150" y="3086100"/>
          <p14:tracePt t="131758" x="6635750" y="3073400"/>
          <p14:tracePt t="131774" x="6610350" y="3067050"/>
          <p14:tracePt t="131791" x="6591300" y="3060700"/>
          <p14:tracePt t="131808" x="6572250" y="3054350"/>
          <p14:tracePt t="131824" x="6546850" y="3048000"/>
          <p14:tracePt t="131841" x="6515100" y="3041650"/>
          <p14:tracePt t="131857" x="6483350" y="3035300"/>
          <p14:tracePt t="131874" x="6438900" y="3022600"/>
          <p14:tracePt t="131890" x="6407150" y="3003550"/>
          <p14:tracePt t="131908" x="6381750" y="2997200"/>
          <p14:tracePt t="131924" x="6356350" y="2990850"/>
          <p14:tracePt t="131941" x="6318250" y="2978150"/>
          <p14:tracePt t="131957" x="6311900" y="2978150"/>
          <p14:tracePt t="132046" x="6305550" y="2978150"/>
          <p14:tracePt t="132061" x="6299200" y="2978150"/>
          <p14:tracePt t="132069" x="6292850" y="2971800"/>
          <p14:tracePt t="132077" x="6280150" y="2971800"/>
          <p14:tracePt t="132091" x="6273800" y="2971800"/>
          <p14:tracePt t="132108" x="6267450" y="2971800"/>
          <p14:tracePt t="132573" x="6267450" y="2965450"/>
          <p14:tracePt t="132589" x="6267450" y="2959100"/>
          <p14:tracePt t="132605" x="6267450" y="2952750"/>
          <p14:tracePt t="132613" x="6267450" y="2946400"/>
          <p14:tracePt t="132624" x="6267450" y="2940050"/>
          <p14:tracePt t="132640" x="6273800" y="2933700"/>
          <p14:tracePt t="132657" x="6280150" y="2921000"/>
          <p14:tracePt t="132674" x="6286500" y="2908300"/>
          <p14:tracePt t="132691" x="6286500" y="2901950"/>
          <p14:tracePt t="132693" x="6286500" y="2895600"/>
          <p14:tracePt t="132707" x="6286500" y="2889250"/>
          <p14:tracePt t="132724" x="6286500" y="2882900"/>
          <p14:tracePt t="132909" x="6286500" y="2889250"/>
          <p14:tracePt t="132917" x="6286500" y="2895600"/>
          <p14:tracePt t="132934" x="6286500" y="2901950"/>
          <p14:tracePt t="132942" x="6286500" y="2908300"/>
          <p14:tracePt t="132957" x="6286500" y="2914650"/>
          <p14:tracePt t="133141" x="6286500" y="2908300"/>
          <p14:tracePt t="133477" x="6273800" y="2921000"/>
          <p14:tracePt t="133486" x="6242050" y="2952750"/>
          <p14:tracePt t="133494" x="6184900" y="3003550"/>
          <p14:tracePt t="133508" x="6089650" y="3086100"/>
          <p14:tracePt t="133524" x="5829300" y="3321050"/>
          <p14:tracePt t="133541" x="5403850" y="3695700"/>
          <p14:tracePt t="133557" x="5213350" y="3841750"/>
          <p14:tracePt t="133574" x="5130800" y="3905250"/>
          <p14:tracePt t="133591" x="5118100" y="3924300"/>
          <p14:tracePt t="133669" x="5118100" y="3930650"/>
          <p14:tracePt t="133686" x="5118100" y="3937000"/>
          <p14:tracePt t="133694" x="5124450" y="3937000"/>
          <p14:tracePt t="133702" x="5124450" y="3943350"/>
          <p14:tracePt t="133709" x="5130800" y="3943350"/>
          <p14:tracePt t="133725" x="5130800" y="3949700"/>
          <p14:tracePt t="133741" x="5143500" y="3956050"/>
          <p14:tracePt t="133757" x="5143500" y="3975100"/>
          <p14:tracePt t="133774" x="5156200" y="4006850"/>
          <p14:tracePt t="133791" x="5168900" y="4032250"/>
          <p14:tracePt t="133807" x="5187950" y="4057650"/>
          <p14:tracePt t="133824" x="5213350" y="4076700"/>
          <p14:tracePt t="133840" x="5219700" y="4089400"/>
          <p14:tracePt t="133874" x="5232400" y="4089400"/>
          <p14:tracePt t="133890" x="5245100" y="4089400"/>
          <p14:tracePt t="133907" x="5251450" y="4089400"/>
          <p14:tracePt t="133924" x="5276850" y="4089400"/>
          <p14:tracePt t="133940" x="5308600" y="4089400"/>
          <p14:tracePt t="133957" x="5314950" y="4076700"/>
          <p14:tracePt t="133974" x="5314950" y="4070350"/>
          <p14:tracePt t="133990" x="5314950" y="4051300"/>
          <p14:tracePt t="134007" x="5314950" y="4044950"/>
          <p14:tracePt t="134045" x="5314950" y="4038600"/>
          <p14:tracePt t="134061" x="5314950" y="4032250"/>
          <p14:tracePt t="134077" x="5308600" y="4032250"/>
          <p14:tracePt t="134090" x="5302250" y="4032250"/>
          <p14:tracePt t="134107" x="5289550" y="4032250"/>
          <p14:tracePt t="134124" x="5283200" y="4051300"/>
          <p14:tracePt t="134141" x="5276850" y="4064000"/>
          <p14:tracePt t="134157" x="5270500" y="4064000"/>
          <p14:tracePt t="134421" x="5270500" y="4070350"/>
          <p14:tracePt t="134429" x="5270500" y="4076700"/>
          <p14:tracePt t="134469" x="5270500" y="4083050"/>
          <p14:tracePt t="134501" x="5270500" y="4089400"/>
          <p14:tracePt t="134517" x="5270500" y="4095750"/>
          <p14:tracePt t="134533" x="5270500" y="4102100"/>
          <p14:tracePt t="134573" x="5270500" y="4108450"/>
          <p14:tracePt t="134605" x="5270500" y="4114800"/>
          <p14:tracePt t="134621" x="5270500" y="4121150"/>
          <p14:tracePt t="134629" x="5270500" y="4127500"/>
          <p14:tracePt t="134640" x="5270500" y="4133850"/>
          <p14:tracePt t="134657" x="5264150" y="4140200"/>
          <p14:tracePt t="134674" x="5264150" y="4146550"/>
          <p14:tracePt t="134690" x="5264150" y="4159250"/>
          <p14:tracePt t="134708" x="5257800" y="4165600"/>
          <p14:tracePt t="134724" x="5257800" y="4171950"/>
          <p14:tracePt t="134741" x="5245100" y="4178300"/>
          <p14:tracePt t="134757" x="5245100" y="4184650"/>
          <p14:tracePt t="134773" x="5245100" y="4191000"/>
          <p14:tracePt t="134790" x="5238750" y="4203700"/>
          <p14:tracePt t="134807" x="5238750" y="4216400"/>
          <p14:tracePt t="134824" x="5232400" y="4216400"/>
          <p14:tracePt t="134840" x="5226050" y="4229100"/>
          <p14:tracePt t="134857" x="5213350" y="4248150"/>
          <p14:tracePt t="134874" x="5200650" y="4267200"/>
          <p14:tracePt t="134890" x="5194300" y="4279900"/>
          <p14:tracePt t="134907" x="5181600" y="4298950"/>
          <p14:tracePt t="134924" x="5168900" y="4324350"/>
          <p14:tracePt t="134941" x="5162550" y="4343400"/>
          <p14:tracePt t="134997" x="5162550" y="4349750"/>
          <p14:tracePt t="135005" x="5156200" y="4349750"/>
          <p14:tracePt t="135029" x="5156200" y="4356100"/>
          <p14:tracePt t="135037" x="5156200" y="4362450"/>
          <p14:tracePt t="135045" x="5156200" y="4368800"/>
          <p14:tracePt t="135057" x="5149850" y="4368800"/>
          <p14:tracePt t="135073" x="5149850" y="4381500"/>
          <p14:tracePt t="135090" x="5143500" y="4387850"/>
          <p14:tracePt t="135107" x="5130800" y="4406900"/>
          <p14:tracePt t="135124" x="5124450" y="4419600"/>
          <p14:tracePt t="135140" x="5124450" y="4432300"/>
          <p14:tracePt t="135462" x="5124450" y="4419600"/>
          <p14:tracePt t="135469" x="5124450" y="4413250"/>
          <p14:tracePt t="135477" x="5124450" y="4400550"/>
          <p14:tracePt t="135490" x="5124450" y="4387850"/>
          <p14:tracePt t="135507" x="5124450" y="4356100"/>
          <p14:tracePt t="135524" x="5124450" y="4324350"/>
          <p14:tracePt t="135540" x="5130800" y="4292600"/>
          <p14:tracePt t="135557" x="5143500" y="4241800"/>
          <p14:tracePt t="135573" x="5149850" y="4216400"/>
          <p14:tracePt t="135590" x="5156200" y="4191000"/>
          <p14:tracePt t="135607" x="5168900" y="4159250"/>
          <p14:tracePt t="135623" x="5168900" y="4133850"/>
          <p14:tracePt t="135640" x="5175250" y="4121150"/>
          <p14:tracePt t="135657" x="5175250" y="4108450"/>
          <p14:tracePt t="135674" x="5175250" y="4089400"/>
          <p14:tracePt t="135690" x="5181600" y="4076700"/>
          <p14:tracePt t="135708" x="5181600" y="4070350"/>
          <p14:tracePt t="135724" x="5187950" y="4057650"/>
          <p14:tracePt t="135741" x="5194300" y="4038600"/>
          <p14:tracePt t="135757" x="5194300" y="4032250"/>
          <p14:tracePt t="135773" x="5200650" y="4019550"/>
          <p14:tracePt t="135790" x="5200650" y="4006850"/>
          <p14:tracePt t="135807" x="5200650" y="4000500"/>
          <p14:tracePt t="135840" x="5200650" y="3994150"/>
          <p14:tracePt t="136677" x="5207000" y="3994150"/>
          <p14:tracePt t="136749" x="5207000" y="4000500"/>
          <p14:tracePt t="136781" x="5207000" y="4006850"/>
          <p14:tracePt t="136789" x="5207000" y="4013200"/>
          <p14:tracePt t="136797" x="5207000" y="4019550"/>
          <p14:tracePt t="136807" x="5207000" y="4025900"/>
          <p14:tracePt t="136823" x="5207000" y="4032250"/>
          <p14:tracePt t="136840" x="5207000" y="4044950"/>
          <p14:tracePt t="136857" x="5207000" y="4057650"/>
          <p14:tracePt t="136873" x="5207000" y="4070350"/>
          <p14:tracePt t="136890" x="5207000" y="4083050"/>
          <p14:tracePt t="136907" x="5207000" y="4095750"/>
          <p14:tracePt t="136923" x="5207000" y="4108450"/>
          <p14:tracePt t="136940" x="5207000" y="4114800"/>
          <p14:tracePt t="136957" x="5207000" y="4140200"/>
          <p14:tracePt t="136973" x="5200650" y="4171950"/>
          <p14:tracePt t="136990" x="5200650" y="4197350"/>
          <p14:tracePt t="137007" x="5187950" y="4235450"/>
          <p14:tracePt t="137023" x="5181600" y="4279900"/>
          <p14:tracePt t="137040" x="5168900" y="4311650"/>
          <p14:tracePt t="137057" x="5162550" y="4337050"/>
          <p14:tracePt t="137073" x="5162550" y="4349750"/>
          <p14:tracePt t="137090" x="5162550" y="4362450"/>
          <p14:tracePt t="137107" x="5156200" y="4368800"/>
          <p14:tracePt t="137123" x="5156200" y="4375150"/>
          <p14:tracePt t="137140" x="5156200" y="4387850"/>
          <p14:tracePt t="137157" x="5149850" y="4400550"/>
          <p14:tracePt t="137173" x="5143500" y="4406900"/>
          <p14:tracePt t="137190" x="5137150" y="4425950"/>
          <p14:tracePt t="137207" x="5124450" y="4438650"/>
          <p14:tracePt t="137223" x="5111750" y="4464050"/>
          <p14:tracePt t="137240" x="5105400" y="4470400"/>
          <p14:tracePt t="137257" x="5105400" y="4476750"/>
          <p14:tracePt t="137485" x="5099050" y="4476750"/>
          <p14:tracePt t="137629" x="5099050" y="4470400"/>
          <p14:tracePt t="137637" x="5099050" y="4464050"/>
          <p14:tracePt t="137646" x="5099050" y="4457700"/>
          <p14:tracePt t="137657" x="5099050" y="4451350"/>
          <p14:tracePt t="137673" x="5099050" y="4438650"/>
          <p14:tracePt t="137690" x="5105400" y="4406900"/>
          <p14:tracePt t="137707" x="5124450" y="4375150"/>
          <p14:tracePt t="137723" x="5149850" y="4330700"/>
          <p14:tracePt t="137740" x="5175250" y="4279900"/>
          <p14:tracePt t="137757" x="5213350" y="4197350"/>
          <p14:tracePt t="137773" x="5226050" y="4152900"/>
          <p14:tracePt t="137790" x="5232400" y="4121150"/>
          <p14:tracePt t="137807" x="5238750" y="4095750"/>
          <p14:tracePt t="137823" x="5245100" y="4076700"/>
          <p14:tracePt t="137840" x="5245100" y="4070350"/>
          <p14:tracePt t="137857" x="5245100" y="4057650"/>
          <p14:tracePt t="137873" x="5245100" y="4051300"/>
          <p14:tracePt t="137907" x="5245100" y="4038600"/>
          <p14:tracePt t="137923" x="5251450" y="4038600"/>
          <p14:tracePt t="137940" x="5257800" y="4032250"/>
          <p14:tracePt t="137957" x="5264150" y="4013200"/>
          <p14:tracePt t="137973" x="5264150" y="4000500"/>
          <p14:tracePt t="137990" x="5270500" y="3987800"/>
          <p14:tracePt t="138007" x="5276850" y="3981450"/>
          <p14:tracePt t="138966" x="5276850" y="3975100"/>
          <p14:tracePt t="138974" x="5276850" y="3968750"/>
          <p14:tracePt t="138982" x="5289550" y="3968750"/>
          <p14:tracePt t="138990" x="5302250" y="3956050"/>
          <p14:tracePt t="139007" x="5378450" y="3898900"/>
          <p14:tracePt t="139023" x="5492750" y="3810000"/>
          <p14:tracePt t="139040" x="5626100" y="3702050"/>
          <p14:tracePt t="139056" x="5746750" y="3581400"/>
          <p14:tracePt t="139073" x="5803900" y="3505200"/>
          <p14:tracePt t="139090" x="5816600" y="3460750"/>
          <p14:tracePt t="139107" x="5816600" y="3441700"/>
          <p14:tracePt t="139123" x="5816600" y="3435350"/>
          <p14:tracePt t="139140" x="5822950" y="3435350"/>
          <p14:tracePt t="139157" x="5848350" y="3429000"/>
          <p14:tracePt t="139173" x="5861050" y="3416300"/>
          <p14:tracePt t="139189" x="5867400" y="3409950"/>
          <p14:tracePt t="139207" x="5873750" y="3397250"/>
          <p14:tracePt t="139223" x="5880100" y="3390900"/>
          <p14:tracePt t="139240" x="5892800" y="3378200"/>
          <p14:tracePt t="139257" x="5899150" y="3371850"/>
          <p14:tracePt t="139273" x="5930900" y="3371850"/>
          <p14:tracePt t="139290" x="6000750" y="3365500"/>
          <p14:tracePt t="139306" x="6083300" y="3359150"/>
          <p14:tracePt t="139323" x="6146800" y="3340100"/>
          <p14:tracePt t="139340" x="6172200" y="3333750"/>
          <p14:tracePt t="139357" x="6172200" y="3327400"/>
          <p14:tracePt t="139373" x="6178550" y="3327400"/>
          <p14:tracePt t="139390" x="6191250" y="3321050"/>
          <p14:tracePt t="139406" x="6203950" y="3321050"/>
          <p14:tracePt t="139423" x="6210300" y="3321050"/>
          <p14:tracePt t="139439" x="6223000" y="3321050"/>
          <p14:tracePt t="139473" x="6229350" y="3321050"/>
          <p14:tracePt t="139490" x="6235700" y="3327400"/>
          <p14:tracePt t="139506" x="6242050" y="3333750"/>
          <p14:tracePt t="139523" x="6248400" y="3340100"/>
          <p14:tracePt t="139540" x="6248400" y="3346450"/>
          <p14:tracePt t="139613" x="6248400" y="3352800"/>
          <p14:tracePt t="139621" x="6254750" y="3352800"/>
          <p14:tracePt t="139653" x="6261100" y="3352800"/>
          <p14:tracePt t="139661" x="6267450" y="3352800"/>
          <p14:tracePt t="139677" x="6273800" y="3352800"/>
          <p14:tracePt t="139689" x="6273800" y="3346450"/>
          <p14:tracePt t="139707" x="6273800" y="3321050"/>
          <p14:tracePt t="139723" x="6273800" y="3302000"/>
          <p14:tracePt t="139739" x="6280150" y="3276600"/>
          <p14:tracePt t="139757" x="6280150" y="3263900"/>
          <p14:tracePt t="139773" x="6273800" y="3263900"/>
          <p14:tracePt t="139790" x="6267450" y="3263900"/>
          <p14:tracePt t="139806" x="6261100" y="3276600"/>
          <p14:tracePt t="139823" x="6248400" y="3314700"/>
          <p14:tracePt t="139840" x="6242050" y="3352800"/>
          <p14:tracePt t="139856" x="6242050" y="3365500"/>
          <p14:tracePt t="139909" x="6242050" y="3359150"/>
          <p14:tracePt t="139917" x="6242050" y="3352800"/>
          <p14:tracePt t="139933" x="6242050" y="3346450"/>
          <p14:tracePt t="139941" x="6242050" y="3340100"/>
          <p14:tracePt t="139957" x="6242050" y="3327400"/>
          <p14:tracePt t="140206" x="6242050" y="3333750"/>
          <p14:tracePt t="140214" x="6242050" y="3346450"/>
          <p14:tracePt t="140223" x="6242050" y="3359150"/>
          <p14:tracePt t="140240" x="6235700" y="3416300"/>
          <p14:tracePt t="140256" x="6184900" y="3536950"/>
          <p14:tracePt t="140273" x="6127750" y="3683000"/>
          <p14:tracePt t="140289" x="6064250" y="3879850"/>
          <p14:tracePt t="140306" x="5994400" y="4064000"/>
          <p14:tracePt t="140323" x="5924550" y="4229100"/>
          <p14:tracePt t="140340" x="5886450" y="4324350"/>
          <p14:tracePt t="140357" x="5842000" y="4387850"/>
          <p14:tracePt t="140373" x="5810250" y="4425950"/>
          <p14:tracePt t="140389" x="5772150" y="4470400"/>
          <p14:tracePt t="140406" x="5721350" y="4533900"/>
          <p14:tracePt t="140423" x="5683250" y="4603750"/>
          <p14:tracePt t="140439" x="5645150" y="4654550"/>
          <p14:tracePt t="140456" x="5613400" y="4692650"/>
          <p14:tracePt t="140473" x="5581650" y="4711700"/>
          <p14:tracePt t="140489" x="5575300" y="4718050"/>
          <p14:tracePt t="140506" x="5568950" y="4718050"/>
          <p14:tracePt t="140523" x="5556250" y="4718050"/>
          <p14:tracePt t="140539" x="5549900" y="4718050"/>
          <p14:tracePt t="140557" x="5537200" y="4718050"/>
          <p14:tracePt t="140573" x="5524500" y="4718050"/>
          <p14:tracePt t="140590" x="5505450" y="4718050"/>
          <p14:tracePt t="140606" x="5467350" y="4718050"/>
          <p14:tracePt t="140623" x="5429250" y="4718050"/>
          <p14:tracePt t="140639" x="5378450" y="4718050"/>
          <p14:tracePt t="140656" x="5346700" y="4711700"/>
          <p14:tracePt t="140673" x="5302250" y="4692650"/>
          <p14:tracePt t="140689" x="5251450" y="4673600"/>
          <p14:tracePt t="140708" x="5207000" y="4654550"/>
          <p14:tracePt t="140723" x="5162550" y="4635500"/>
          <p14:tracePt t="140739" x="5130800" y="4622800"/>
          <p14:tracePt t="140757" x="5118100" y="4603750"/>
          <p14:tracePt t="140894" x="5124450" y="4603750"/>
          <p14:tracePt t="140901" x="5130800" y="4597400"/>
          <p14:tracePt t="140909" x="5137150" y="4597400"/>
          <p14:tracePt t="140923" x="5149850" y="4597400"/>
          <p14:tracePt t="140939" x="5168900" y="4597400"/>
          <p14:tracePt t="140957" x="5213350" y="4584700"/>
          <p14:tracePt t="140973" x="5245100" y="4572000"/>
          <p14:tracePt t="140989" x="5276850" y="4546600"/>
          <p14:tracePt t="141007" x="5321300" y="4514850"/>
          <p14:tracePt t="141023" x="5365750" y="4483100"/>
          <p14:tracePt t="141039" x="5391150" y="4457700"/>
          <p14:tracePt t="141056" x="5410200" y="4432300"/>
          <p14:tracePt t="141073" x="5422900" y="4419600"/>
          <p14:tracePt t="141089" x="5441950" y="4400550"/>
          <p14:tracePt t="141107" x="5461000" y="4381500"/>
          <p14:tracePt t="141123" x="5467350" y="4375150"/>
          <p14:tracePt t="141139" x="5480050" y="4356100"/>
          <p14:tracePt t="141157" x="5518150" y="4318000"/>
          <p14:tracePt t="141173" x="5543550" y="4279900"/>
          <p14:tracePt t="141189" x="5575300" y="4222750"/>
          <p14:tracePt t="141206" x="5594350" y="4184650"/>
          <p14:tracePt t="141223" x="5607050" y="4146550"/>
          <p14:tracePt t="141239" x="5619750" y="4121150"/>
          <p14:tracePt t="141256" x="5626100" y="4114800"/>
          <p14:tracePt t="141273" x="5626100" y="4102100"/>
          <p14:tracePt t="141290" x="5632450" y="4095750"/>
          <p14:tracePt t="141306" x="5632450" y="4089400"/>
          <p14:tracePt t="141323" x="5632450" y="4083050"/>
          <p14:tracePt t="141339" x="5632450" y="4070350"/>
          <p14:tracePt t="141357" x="5632450" y="4051300"/>
          <p14:tracePt t="141373" x="5638800" y="4044950"/>
          <p14:tracePt t="141389" x="5638800" y="4032250"/>
          <p14:tracePt t="141406" x="5638800" y="4019550"/>
          <p14:tracePt t="141423" x="5645150" y="4006850"/>
          <p14:tracePt t="141439" x="5651500" y="4000500"/>
          <p14:tracePt t="141456" x="5651500" y="3987800"/>
          <p14:tracePt t="141473" x="5657850" y="3981450"/>
          <p14:tracePt t="141509" x="5657850" y="3975100"/>
          <p14:tracePt t="141523" x="5664200" y="3975100"/>
          <p14:tracePt t="141539" x="5664200" y="3968750"/>
          <p14:tracePt t="141717" x="5670550" y="3968750"/>
          <p14:tracePt t="142061" x="5676900" y="3968750"/>
          <p14:tracePt t="142069" x="5676900" y="3962400"/>
          <p14:tracePt t="142077" x="5683250" y="3962400"/>
          <p14:tracePt t="142089" x="5689600" y="3956050"/>
          <p14:tracePt t="142109" x="5689600" y="3949700"/>
          <p14:tracePt t="142123" x="5689600" y="3943350"/>
          <p14:tracePt t="142139" x="5702300" y="3937000"/>
          <p14:tracePt t="142156" x="5708650" y="3937000"/>
          <p14:tracePt t="142173" x="5708650" y="3917950"/>
          <p14:tracePt t="142189" x="5715000" y="3905250"/>
          <p14:tracePt t="142206" x="5715000" y="3892550"/>
          <p14:tracePt t="142223" x="5721350" y="3879850"/>
          <p14:tracePt t="142309" x="5721350" y="3873500"/>
          <p14:tracePt t="142349" x="5721350" y="3867150"/>
          <p14:tracePt t="142397" x="5721350" y="3860800"/>
          <p14:tracePt t="142405" x="5721350" y="3854450"/>
          <p14:tracePt t="142573" x="5715000" y="3854450"/>
          <p14:tracePt t="143269" x="5708650" y="3854450"/>
          <p14:tracePt t="143301" x="5702300" y="3854450"/>
          <p14:tracePt t="143309" x="5695950" y="3854450"/>
          <p14:tracePt t="143325" x="5689600" y="3854450"/>
          <p14:tracePt t="143341" x="5683250" y="3854450"/>
          <p14:tracePt t="143349" x="5683250" y="3860800"/>
          <p14:tracePt t="143357" x="5676900" y="3860800"/>
          <p14:tracePt t="143373" x="5676900" y="3873500"/>
          <p14:tracePt t="143389" x="5670550" y="3879850"/>
          <p14:tracePt t="143406" x="5657850" y="3886200"/>
          <p14:tracePt t="143423" x="5651500" y="3898900"/>
          <p14:tracePt t="143439" x="5638800" y="3911600"/>
          <p14:tracePt t="143456" x="5619750" y="3930650"/>
          <p14:tracePt t="143473" x="5607050" y="3956050"/>
          <p14:tracePt t="143489" x="5594350" y="3987800"/>
          <p14:tracePt t="143506" x="5594350" y="4006850"/>
          <p14:tracePt t="143522" x="5588000" y="4019550"/>
          <p14:tracePt t="143539" x="5588000" y="4038600"/>
          <p14:tracePt t="143556" x="5588000" y="4051300"/>
          <p14:tracePt t="143573" x="5575300" y="4064000"/>
          <p14:tracePt t="143589" x="5575300" y="4070350"/>
          <p14:tracePt t="143606" x="5575300" y="4076700"/>
          <p14:tracePt t="143623" x="5575300" y="4083050"/>
          <p14:tracePt t="143639" x="5575300" y="4089400"/>
          <p14:tracePt t="143656" x="5575300" y="4095750"/>
          <p14:tracePt t="143672" x="5575300" y="4102100"/>
          <p14:tracePt t="143689" x="5575300" y="4114800"/>
          <p14:tracePt t="143706" x="5575300" y="4127500"/>
          <p14:tracePt t="143722" x="5575300" y="4133850"/>
          <p14:tracePt t="143739" x="5575300" y="4152900"/>
          <p14:tracePt t="143756" x="5575300" y="4178300"/>
          <p14:tracePt t="143773" x="5588000" y="4216400"/>
          <p14:tracePt t="143789" x="5600700" y="4229100"/>
          <p14:tracePt t="143806" x="5613400" y="4248150"/>
          <p14:tracePt t="143823" x="5619750" y="4248150"/>
          <p14:tracePt t="143839" x="5632450" y="4248150"/>
          <p14:tracePt t="143856" x="5638800" y="4248150"/>
          <p14:tracePt t="143872" x="5651500" y="4248150"/>
          <p14:tracePt t="143889" x="5664200" y="4248150"/>
          <p14:tracePt t="143906" x="5683250" y="4254500"/>
          <p14:tracePt t="143923" x="5702300" y="4254500"/>
          <p14:tracePt t="143939" x="5740400" y="4254500"/>
          <p14:tracePt t="143956" x="5759450" y="4254500"/>
          <p14:tracePt t="143973" x="5797550" y="4254500"/>
          <p14:tracePt t="143989" x="5816600" y="4254500"/>
          <p14:tracePt t="144006" x="5829300" y="4254500"/>
          <p14:tracePt t="144022" x="5848350" y="4248150"/>
          <p14:tracePt t="144039" x="5867400" y="4241800"/>
          <p14:tracePt t="144056" x="5880100" y="4235450"/>
          <p14:tracePt t="144072" x="5886450" y="4216400"/>
          <p14:tracePt t="144089" x="5892800" y="4203700"/>
          <p14:tracePt t="144106" x="5892800" y="4191000"/>
          <p14:tracePt t="144122" x="5892800" y="4184650"/>
          <p14:tracePt t="144139" x="5892800" y="4171950"/>
          <p14:tracePt t="144156" x="5892800" y="4159250"/>
          <p14:tracePt t="144173" x="5892800" y="4133850"/>
          <p14:tracePt t="144189" x="5892800" y="4114800"/>
          <p14:tracePt t="144206" x="5892800" y="4095750"/>
          <p14:tracePt t="144222" x="5892800" y="4076700"/>
          <p14:tracePt t="144239" x="5892800" y="4057650"/>
          <p14:tracePt t="144256" x="5892800" y="4038600"/>
          <p14:tracePt t="144272" x="5886450" y="4013200"/>
          <p14:tracePt t="144289" x="5873750" y="3994150"/>
          <p14:tracePt t="144306" x="5867400" y="3981450"/>
          <p14:tracePt t="144322" x="5861050" y="3968750"/>
          <p14:tracePt t="144339" x="5848350" y="3949700"/>
          <p14:tracePt t="144356" x="5842000" y="3943350"/>
          <p14:tracePt t="144373" x="5835650" y="3924300"/>
          <p14:tracePt t="144389" x="5835650" y="3911600"/>
          <p14:tracePt t="144406" x="5829300" y="3905250"/>
          <p14:tracePt t="144422" x="5822950" y="3898900"/>
          <p14:tracePt t="144439" x="5810250" y="3886200"/>
          <p14:tracePt t="144485" x="5810250" y="3879850"/>
          <p14:tracePt t="144493" x="5803900" y="3879850"/>
          <p14:tracePt t="144533" x="5797550" y="3879850"/>
          <p14:tracePt t="144557" x="5797550" y="3873500"/>
          <p14:tracePt t="144573" x="5791200" y="3873500"/>
          <p14:tracePt t="144581" x="5784850" y="3873500"/>
          <p14:tracePt t="144589" x="5778500" y="3873500"/>
          <p14:tracePt t="144606" x="5765800" y="3873500"/>
          <p14:tracePt t="144623" x="5753100" y="3873500"/>
          <p14:tracePt t="144639" x="5727700" y="3873500"/>
          <p14:tracePt t="144656" x="5708650" y="3873500"/>
          <p14:tracePt t="144672" x="5695950" y="3873500"/>
          <p14:tracePt t="144757" x="5689600" y="3873500"/>
          <p14:tracePt t="144765" x="5683250" y="3873500"/>
          <p14:tracePt t="144797" x="5676900" y="3873500"/>
          <p14:tracePt t="144829" x="5670550" y="3873500"/>
          <p14:tracePt t="144846" x="5664200" y="3873500"/>
          <p14:tracePt t="144853" x="5664200" y="3879850"/>
          <p14:tracePt t="144861" x="5664200" y="3886200"/>
          <p14:tracePt t="144872" x="5657850" y="3886200"/>
          <p14:tracePt t="144889" x="5657850" y="3892550"/>
          <p14:tracePt t="144906" x="5651500" y="3898900"/>
          <p14:tracePt t="144922" x="5645150" y="3905250"/>
          <p14:tracePt t="144939" x="5638800" y="3917950"/>
          <p14:tracePt t="144955" x="5626100" y="3930650"/>
          <p14:tracePt t="144973" x="5626100" y="3937000"/>
          <p14:tracePt t="144989" x="5619750" y="3943350"/>
          <p14:tracePt t="145006" x="5613400" y="3949700"/>
          <p14:tracePt t="145022" x="5607050" y="3949700"/>
          <p14:tracePt t="145039" x="5600700" y="3949700"/>
          <p14:tracePt t="145072" x="5600700" y="3956050"/>
          <p14:tracePt t="145093" x="5600700" y="3962400"/>
          <p14:tracePt t="145106" x="5600700" y="3968750"/>
          <p14:tracePt t="145123" x="5594350" y="3975100"/>
          <p14:tracePt t="145139" x="5588000" y="3975100"/>
          <p14:tracePt t="145156" x="5588000" y="3987800"/>
          <p14:tracePt t="145173" x="5575300" y="4006850"/>
          <p14:tracePt t="145189" x="5568950" y="4013200"/>
          <p14:tracePt t="145205" x="5562600" y="4025900"/>
          <p14:tracePt t="145229" x="5562600" y="4032250"/>
          <p14:tracePt t="145253" x="5562600" y="4038600"/>
          <p14:tracePt t="145269" x="5562600" y="4044950"/>
          <p14:tracePt t="145277" x="5562600" y="4051300"/>
          <p14:tracePt t="145293" x="5562600" y="4057650"/>
          <p14:tracePt t="145309" x="5562600" y="4064000"/>
          <p14:tracePt t="145333" x="5562600" y="4070350"/>
          <p14:tracePt t="145341" x="5562600" y="4076700"/>
          <p14:tracePt t="145356" x="5562600" y="4083050"/>
          <p14:tracePt t="145372" x="5562600" y="4089400"/>
          <p14:tracePt t="145397" x="5562600" y="4095750"/>
          <p14:tracePt t="145405" x="5562600" y="4102100"/>
          <p14:tracePt t="145422" x="5562600" y="4114800"/>
          <p14:tracePt t="145439" x="5562600" y="4121150"/>
          <p14:tracePt t="145456" x="5562600" y="4127500"/>
          <p14:tracePt t="145472" x="5568950" y="4133850"/>
          <p14:tracePt t="145489" x="5575300" y="4140200"/>
          <p14:tracePt t="145506" x="5581650" y="4146550"/>
          <p14:tracePt t="145539" x="5581650" y="4159250"/>
          <p14:tracePt t="145573" x="5588000" y="4159250"/>
          <p14:tracePt t="145598" x="5588000" y="4165600"/>
          <p14:tracePt t="145614" x="5594350" y="4165600"/>
          <p14:tracePt t="145629" x="5600700" y="4165600"/>
          <p14:tracePt t="145639" x="5600700" y="4171950"/>
          <p14:tracePt t="145701" x="5600700" y="4178300"/>
          <p14:tracePt t="145709" x="5607050" y="4178300"/>
          <p14:tracePt t="145717" x="5607050" y="4184650"/>
          <p14:tracePt t="145725" x="5613400" y="4184650"/>
          <p14:tracePt t="145739" x="5619750" y="4184650"/>
          <p14:tracePt t="145756" x="5626100" y="4191000"/>
          <p14:tracePt t="145773" x="5638800" y="4197350"/>
          <p14:tracePt t="145789" x="5651500" y="4197350"/>
          <p14:tracePt t="145805" x="5657850" y="4203700"/>
          <p14:tracePt t="145822" x="5676900" y="4216400"/>
          <p14:tracePt t="145839" x="5702300" y="4229100"/>
          <p14:tracePt t="145856" x="5727700" y="4235450"/>
          <p14:tracePt t="145872" x="5740400" y="4241800"/>
          <p14:tracePt t="145889" x="5746750" y="4241800"/>
          <p14:tracePt t="145906" x="5759450" y="4241800"/>
          <p14:tracePt t="145922" x="5765800" y="4241800"/>
          <p14:tracePt t="145939" x="5778500" y="4241800"/>
          <p14:tracePt t="145956" x="5791200" y="4241800"/>
          <p14:tracePt t="145973" x="5810250" y="4241800"/>
          <p14:tracePt t="145989" x="5835650" y="4235450"/>
          <p14:tracePt t="146005" x="5854700" y="4222750"/>
          <p14:tracePt t="146022" x="5873750" y="4216400"/>
          <p14:tracePt t="146039" x="5880100" y="4216400"/>
          <p14:tracePt t="146055" x="5892800" y="4210050"/>
          <p14:tracePt t="146072" x="5905500" y="4197350"/>
          <p14:tracePt t="146089" x="5911850" y="4184650"/>
          <p14:tracePt t="146106" x="5911850" y="4178300"/>
          <p14:tracePt t="146122" x="5918200" y="4178300"/>
          <p14:tracePt t="146139" x="5918200" y="4165600"/>
          <p14:tracePt t="146156" x="5924550" y="4140200"/>
          <p14:tracePt t="146173" x="5930900" y="4095750"/>
          <p14:tracePt t="146189" x="5930900" y="4076700"/>
          <p14:tracePt t="146205" x="5930900" y="4057650"/>
          <p14:tracePt t="146222" x="5930900" y="4051300"/>
          <p14:tracePt t="146239" x="5930900" y="4025900"/>
          <p14:tracePt t="146256" x="5924550" y="4013200"/>
          <p14:tracePt t="146272" x="5918200" y="3987800"/>
          <p14:tracePt t="146289" x="5905500" y="3962400"/>
          <p14:tracePt t="146305" x="5892800" y="3943350"/>
          <p14:tracePt t="146322" x="5880100" y="3937000"/>
          <p14:tracePt t="146339" x="5873750" y="3924300"/>
          <p14:tracePt t="146355" x="5873750" y="3911600"/>
          <p14:tracePt t="146372" x="5867400" y="3911600"/>
          <p14:tracePt t="146389" x="5867400" y="3905250"/>
          <p14:tracePt t="146405" x="5867400" y="3892550"/>
          <p14:tracePt t="146422" x="5854700" y="3892550"/>
          <p14:tracePt t="146439" x="5848350" y="3886200"/>
          <p14:tracePt t="146455" x="5835650" y="3873500"/>
          <p14:tracePt t="146472" x="5822950" y="3867150"/>
          <p14:tracePt t="146489" x="5810250" y="3860800"/>
          <p14:tracePt t="146505" x="5797550" y="3860800"/>
          <p14:tracePt t="146565" x="5791200" y="3860800"/>
          <p14:tracePt t="146573" x="5784850" y="3860800"/>
          <p14:tracePt t="146581" x="5784850" y="3854450"/>
          <p14:tracePt t="146589" x="5772150" y="3854450"/>
          <p14:tracePt t="146605" x="5759450" y="3848100"/>
          <p14:tracePt t="146622" x="5702300" y="3841750"/>
          <p14:tracePt t="146639" x="5651500" y="3835400"/>
          <p14:tracePt t="146655" x="5626100" y="3835400"/>
          <p14:tracePt t="146672" x="5619750" y="3835400"/>
          <p14:tracePt t="146749" x="5613400" y="3835400"/>
          <p14:tracePt t="146773" x="5613400" y="3841750"/>
          <p14:tracePt t="146781" x="5613400" y="3848100"/>
          <p14:tracePt t="146789" x="5607050" y="3854450"/>
          <p14:tracePt t="146805" x="5607050" y="3873500"/>
          <p14:tracePt t="146822" x="5600700" y="3879850"/>
          <p14:tracePt t="146839" x="5600700" y="3892550"/>
          <p14:tracePt t="146855" x="5600700" y="3905250"/>
          <p14:tracePt t="146872" x="5600700" y="3911600"/>
          <p14:tracePt t="146905" x="5594350" y="3911600"/>
          <p14:tracePt t="147262" x="5600700" y="3911600"/>
          <p14:tracePt t="147269" x="5607050" y="3911600"/>
          <p14:tracePt t="147286" x="5613400" y="3911600"/>
          <p14:tracePt t="147294" x="5619750" y="3911600"/>
          <p14:tracePt t="147305" x="5632450" y="3917950"/>
          <p14:tracePt t="147322" x="5657850" y="3924300"/>
          <p14:tracePt t="147338" x="5683250" y="3943350"/>
          <p14:tracePt t="147355" x="5702300" y="3949700"/>
          <p14:tracePt t="147372" x="5734050" y="3975100"/>
          <p14:tracePt t="147389" x="5810250" y="4013200"/>
          <p14:tracePt t="147405" x="5854700" y="4051300"/>
          <p14:tracePt t="147422" x="5892800" y="4089400"/>
          <p14:tracePt t="147439" x="5937250" y="4114800"/>
          <p14:tracePt t="147455" x="5981700" y="4146550"/>
          <p14:tracePt t="147472" x="6000750" y="4159250"/>
          <p14:tracePt t="147489" x="6007100" y="4165600"/>
          <p14:tracePt t="147505" x="6019800" y="4165600"/>
          <p14:tracePt t="147522" x="6026150" y="4171950"/>
          <p14:tracePt t="147538" x="6045200" y="4184650"/>
          <p14:tracePt t="147555" x="6057900" y="4197350"/>
          <p14:tracePt t="147572" x="6096000" y="4210050"/>
          <p14:tracePt t="147589" x="6140450" y="4229100"/>
          <p14:tracePt t="147605" x="6165850" y="4241800"/>
          <p14:tracePt t="147622" x="6203950" y="4260850"/>
          <p14:tracePt t="147639" x="6254750" y="4279900"/>
          <p14:tracePt t="147655" x="6305550" y="4298950"/>
          <p14:tracePt t="147672" x="6337300" y="4311650"/>
          <p14:tracePt t="147689" x="6350000" y="4318000"/>
          <p14:tracePt t="147705" x="6356350" y="4318000"/>
          <p14:tracePt t="147723" x="6362700" y="4324350"/>
          <p14:tracePt t="147738" x="6362700" y="4330700"/>
          <p14:tracePt t="147789" x="6369050" y="4337050"/>
          <p14:tracePt t="147805" x="6369050" y="4343400"/>
          <p14:tracePt t="147821" x="6375400" y="4343400"/>
          <p14:tracePt t="147829" x="6375400" y="4349750"/>
          <p14:tracePt t="147845" x="6375400" y="4356100"/>
          <p14:tracePt t="147855" x="6381750" y="4356100"/>
          <p14:tracePt t="147872" x="6388100" y="4356100"/>
          <p14:tracePt t="148269" x="6381750" y="4356100"/>
          <p14:tracePt t="148285" x="6381750" y="4349750"/>
          <p14:tracePt t="148821" x="6381750" y="4343400"/>
          <p14:tracePt t="148854" x="6381750" y="4337050"/>
          <p14:tracePt t="148861" x="6381750" y="4330700"/>
          <p14:tracePt t="148872" x="6381750" y="4324350"/>
          <p14:tracePt t="148888" x="6381750" y="4318000"/>
          <p14:tracePt t="148905" x="6381750" y="4311650"/>
          <p14:tracePt t="148922" x="6369050" y="4298950"/>
          <p14:tracePt t="148938" x="6337300" y="4279900"/>
          <p14:tracePt t="148955" x="6292850" y="4260850"/>
          <p14:tracePt t="148972" x="6229350" y="4254500"/>
          <p14:tracePt t="148989" x="6140450" y="4254500"/>
          <p14:tracePt t="149005" x="6051550" y="4254500"/>
          <p14:tracePt t="149022" x="5911850" y="4254500"/>
          <p14:tracePt t="149038" x="5734050" y="4254500"/>
          <p14:tracePt t="149055" x="5556250" y="4254500"/>
          <p14:tracePt t="149072" x="5403850" y="4254500"/>
          <p14:tracePt t="149088" x="5295900" y="4254500"/>
          <p14:tracePt t="149105" x="5270500" y="4254500"/>
          <p14:tracePt t="149122" x="5264150" y="4254500"/>
          <p14:tracePt t="149138" x="5257800" y="4254500"/>
          <p14:tracePt t="149155" x="5245100" y="4254500"/>
          <p14:tracePt t="149172" x="5232400" y="4254500"/>
          <p14:tracePt t="149189" x="5219700" y="4260850"/>
          <p14:tracePt t="149205" x="5207000" y="4267200"/>
          <p14:tracePt t="149222" x="5194300" y="4273550"/>
          <p14:tracePt t="149238" x="5156200" y="4292600"/>
          <p14:tracePt t="149255" x="5124450" y="4298950"/>
          <p14:tracePt t="149272" x="5105400" y="4305300"/>
          <p14:tracePt t="149349" x="5111750" y="4305300"/>
          <p14:tracePt t="149357" x="5118100" y="4305300"/>
          <p14:tracePt t="149366" x="5124450" y="4305300"/>
          <p14:tracePt t="149374" x="5137150" y="4305300"/>
          <p14:tracePt t="149389" x="5162550" y="4305300"/>
          <p14:tracePt t="149405" x="5194300" y="4305300"/>
          <p14:tracePt t="149422" x="5226050" y="4305300"/>
          <p14:tracePt t="149438" x="5257800" y="4305300"/>
          <p14:tracePt t="149455" x="5283200" y="4305300"/>
          <p14:tracePt t="149472" x="5289550" y="4305300"/>
          <p14:tracePt t="149488" x="5302250" y="4305300"/>
          <p14:tracePt t="149505" x="5302250" y="4298950"/>
          <p14:tracePt t="149538" x="5308600" y="4298950"/>
          <p14:tracePt t="149694" x="5308600" y="4305300"/>
          <p14:tracePt t="149709" x="5308600" y="4311650"/>
          <p14:tracePt t="149718" x="5308600" y="4318000"/>
          <p14:tracePt t="149726" x="5308600" y="4324350"/>
          <p14:tracePt t="149738" x="5308600" y="4330700"/>
          <p14:tracePt t="149755" x="5289550" y="4337050"/>
          <p14:tracePt t="149772" x="5276850" y="4343400"/>
          <p14:tracePt t="149789" x="5238750" y="4362450"/>
          <p14:tracePt t="149805" x="5207000" y="4362450"/>
          <p14:tracePt t="149822" x="5181600" y="4362450"/>
          <p14:tracePt t="149839" x="5156200" y="4362450"/>
          <p14:tracePt t="149855" x="5137150" y="4362450"/>
          <p14:tracePt t="149872" x="5118100" y="4362450"/>
          <p14:tracePt t="149888" x="5099050" y="4356100"/>
          <p14:tracePt t="149905" x="5060950" y="4311650"/>
          <p14:tracePt t="149922" x="5035550" y="4248150"/>
          <p14:tracePt t="149938" x="5010150" y="4178300"/>
          <p14:tracePt t="149955" x="5003800" y="4133850"/>
          <p14:tracePt t="149972" x="5003800" y="4102100"/>
          <p14:tracePt t="149988" x="5003800" y="4095750"/>
          <p14:tracePt t="150006" x="5003800" y="4089400"/>
          <p14:tracePt t="150022" x="5016500" y="4089400"/>
          <p14:tracePt t="150038" x="5048250" y="4083050"/>
          <p14:tracePt t="150055" x="5086350" y="4070350"/>
          <p14:tracePt t="150071" x="5130800" y="4070350"/>
          <p14:tracePt t="150088" x="5168900" y="4070350"/>
          <p14:tracePt t="150105" x="5213350" y="4070350"/>
          <p14:tracePt t="150122" x="5245100" y="4070350"/>
          <p14:tracePt t="150138" x="5270500" y="4070350"/>
          <p14:tracePt t="150155" x="5276850" y="4070350"/>
          <p14:tracePt t="150197" x="5283200" y="4070350"/>
          <p14:tracePt t="150221" x="5289550" y="4070350"/>
          <p14:tracePt t="150229" x="5295900" y="4076700"/>
          <p14:tracePt t="150238" x="5302250" y="4083050"/>
          <p14:tracePt t="150255" x="5314950" y="4102100"/>
          <p14:tracePt t="150272" x="5321300" y="4114800"/>
          <p14:tracePt t="150406" x="5314950" y="4114800"/>
          <p14:tracePt t="150413" x="5308600" y="4114800"/>
          <p14:tracePt t="150421" x="5302250" y="4114800"/>
          <p14:tracePt t="150438" x="5295900" y="4108450"/>
          <p14:tracePt t="150455" x="5289550" y="4108450"/>
          <p14:tracePt t="150488" x="5283200" y="4108450"/>
          <p14:tracePt t="150509" x="5283200" y="4114800"/>
          <p14:tracePt t="150525" x="5283200" y="4121150"/>
          <p14:tracePt t="150538" x="5289550" y="4127500"/>
          <p14:tracePt t="150555" x="5334000" y="4159250"/>
          <p14:tracePt t="150572" x="5454650" y="4203700"/>
          <p14:tracePt t="150589" x="5727700" y="4241800"/>
          <p14:tracePt t="150605" x="5892800" y="4241800"/>
          <p14:tracePt t="150621" x="5969000" y="4241800"/>
          <p14:tracePt t="150638" x="6007100" y="4241800"/>
          <p14:tracePt t="150655" x="6013450" y="4235450"/>
          <p14:tracePt t="150672" x="6019800" y="4235450"/>
          <p14:tracePt t="150688" x="6032500" y="4235450"/>
          <p14:tracePt t="150705" x="6057900" y="4235450"/>
          <p14:tracePt t="150722" x="6096000" y="4235450"/>
          <p14:tracePt t="150738" x="6121400" y="4235450"/>
          <p14:tracePt t="150755" x="6127750" y="4235450"/>
          <p14:tracePt t="150789" x="6146800" y="4235450"/>
          <p14:tracePt t="150805" x="6178550" y="4235450"/>
          <p14:tracePt t="150821" x="6273800" y="4273550"/>
          <p14:tracePt t="150838" x="6394450" y="4318000"/>
          <p14:tracePt t="150855" x="6445250" y="4330700"/>
          <p14:tracePt t="150872" x="6451600" y="4330700"/>
          <p14:tracePt t="150909" x="6451600" y="4337050"/>
          <p14:tracePt t="150922" x="6445250" y="4337050"/>
          <p14:tracePt t="150938" x="6445250" y="4349750"/>
          <p14:tracePt t="150955" x="6438900" y="4356100"/>
          <p14:tracePt t="150972" x="6438900" y="4362450"/>
          <p14:tracePt t="150988" x="6438900" y="4375150"/>
          <p14:tracePt t="151005" x="6432550" y="4387850"/>
          <p14:tracePt t="151022" x="6419850" y="4394200"/>
          <p14:tracePt t="151038" x="6413500" y="4406900"/>
          <p14:tracePt t="151055" x="6407150" y="4413250"/>
          <p14:tracePt t="151101" x="6400800" y="4413250"/>
          <p14:tracePt t="151125" x="6394450" y="4413250"/>
          <p14:tracePt t="151133" x="6388100" y="4413250"/>
          <p14:tracePt t="151141" x="6381750" y="4413250"/>
          <p14:tracePt t="151155" x="6375400" y="4413250"/>
          <p14:tracePt t="151172" x="6369050" y="4406900"/>
          <p14:tracePt t="151189" x="6356350" y="4400550"/>
          <p14:tracePt t="151205" x="6337300" y="4387850"/>
          <p14:tracePt t="151221" x="6330950" y="4375150"/>
          <p14:tracePt t="151238" x="6318250" y="4368800"/>
          <p14:tracePt t="151255" x="6311900" y="4362450"/>
          <p14:tracePt t="151669" x="6311900" y="4356100"/>
          <p14:tracePt t="151677" x="6318250" y="4356100"/>
          <p14:tracePt t="151688" x="6324600" y="4349750"/>
          <p14:tracePt t="151705" x="6369050" y="4330700"/>
          <p14:tracePt t="151721" x="6426200" y="4311650"/>
          <p14:tracePt t="151738" x="6477000" y="4292600"/>
          <p14:tracePt t="151755" x="6546850" y="4260850"/>
          <p14:tracePt t="151772" x="6604000" y="4235450"/>
          <p14:tracePt t="151788" x="6623050" y="4216400"/>
          <p14:tracePt t="151805" x="6623050" y="4210050"/>
          <p14:tracePt t="151837" x="6623050" y="4203700"/>
          <p14:tracePt t="151854" x="6623050" y="4197350"/>
          <p14:tracePt t="151862" x="6629400" y="4197350"/>
          <p14:tracePt t="151871" x="6629400" y="4191000"/>
          <p14:tracePt t="151888" x="6635750" y="4184650"/>
          <p14:tracePt t="151905" x="6635750" y="4178300"/>
          <p14:tracePt t="151921" x="6635750" y="4165600"/>
          <p14:tracePt t="151955" x="6635750" y="4159250"/>
          <p14:tracePt t="151973" x="6635750" y="4152900"/>
          <p14:tracePt t="152062" x="6635750" y="4146550"/>
          <p14:tracePt t="152069" x="6635750" y="4140200"/>
          <p14:tracePt t="152077" x="6635750" y="4133850"/>
          <p14:tracePt t="152088" x="6642100" y="4133850"/>
          <p14:tracePt t="152105" x="6642100" y="4127500"/>
          <p14:tracePt t="152269" x="6648450" y="4127500"/>
          <p14:tracePt t="152277" x="6654800" y="4127500"/>
          <p14:tracePt t="152421" x="6648450" y="4127500"/>
          <p14:tracePt t="152429" x="6642100" y="4127500"/>
          <p14:tracePt t="152438" x="6635750" y="4127500"/>
          <p14:tracePt t="152455" x="6616700" y="4140200"/>
          <p14:tracePt t="152471" x="6584950" y="4178300"/>
          <p14:tracePt t="152488" x="6515100" y="4235450"/>
          <p14:tracePt t="152505" x="6438900" y="4286250"/>
          <p14:tracePt t="152522" x="6388100" y="4324350"/>
          <p14:tracePt t="152538" x="6362700" y="4343400"/>
          <p14:tracePt t="152555" x="6350000" y="4356100"/>
          <p14:tracePt t="152571" x="6337300" y="4362450"/>
          <p14:tracePt t="152589" x="6324600" y="4362450"/>
          <p14:tracePt t="152605" x="6324600" y="4368800"/>
          <p14:tracePt t="152621" x="6311900" y="4368800"/>
          <p14:tracePt t="152638" x="6286500" y="4381500"/>
          <p14:tracePt t="152655" x="6254750" y="4394200"/>
          <p14:tracePt t="152671" x="6242050" y="4394200"/>
          <p14:tracePt t="152688" x="6242050" y="4400550"/>
          <p14:tracePt t="152733" x="6235700" y="4400550"/>
          <p14:tracePt t="152806" x="6242050" y="4400550"/>
          <p14:tracePt t="152813" x="6248400" y="4400550"/>
          <p14:tracePt t="152829" x="6261100" y="4400550"/>
          <p14:tracePt t="152838" x="6261100" y="4394200"/>
          <p14:tracePt t="152855" x="6305550" y="4375150"/>
          <p14:tracePt t="152871" x="6362700" y="4343400"/>
          <p14:tracePt t="152888" x="6477000" y="4305300"/>
          <p14:tracePt t="152905" x="6597650" y="4254500"/>
          <p14:tracePt t="152921" x="6692900" y="4222750"/>
          <p14:tracePt t="152938" x="6731000" y="4191000"/>
          <p14:tracePt t="152955" x="6743700" y="4184650"/>
          <p14:tracePt t="152997" x="6743700" y="4178300"/>
          <p14:tracePt t="153006" x="6756400" y="4178300"/>
          <p14:tracePt t="153022" x="6775450" y="4165600"/>
          <p14:tracePt t="153038" x="6794500" y="4152900"/>
          <p14:tracePt t="153055" x="6800850" y="4146550"/>
          <p14:tracePt t="153071" x="6800850" y="4140200"/>
          <p14:tracePt t="153088" x="6800850" y="4133850"/>
          <p14:tracePt t="153105" x="6794500" y="4133850"/>
          <p14:tracePt t="153246" x="6788150" y="4133850"/>
          <p14:tracePt t="153966" x="6788150" y="4127500"/>
          <p14:tracePt t="154029" x="6788150" y="4121150"/>
          <p14:tracePt t="154094" x="6788150" y="4114800"/>
          <p14:tracePt t="154101" x="6788150" y="4108450"/>
          <p14:tracePt t="154614" x="6788150" y="4114800"/>
          <p14:tracePt t="154622" x="6788150" y="4121150"/>
          <p14:tracePt t="154629" x="6788150" y="4127500"/>
          <p14:tracePt t="154638" x="6788150" y="4133850"/>
          <p14:tracePt t="154654" x="6775450" y="4152900"/>
          <p14:tracePt t="154671" x="6756400" y="4203700"/>
          <p14:tracePt t="154688" x="6718300" y="4260850"/>
          <p14:tracePt t="154705" x="6686550" y="4305300"/>
          <p14:tracePt t="154722" x="6667500" y="4337050"/>
          <p14:tracePt t="154738" x="6661150" y="4343400"/>
          <p14:tracePt t="154754" x="6654800" y="4349750"/>
          <p14:tracePt t="154771" x="6648450" y="4356100"/>
          <p14:tracePt t="154788" x="6629400" y="4362450"/>
          <p14:tracePt t="154805" x="6604000" y="4375150"/>
          <p14:tracePt t="154821" x="6597650" y="4375150"/>
          <p14:tracePt t="154838" x="6584950" y="4375150"/>
          <p14:tracePt t="154854" x="6578600" y="4387850"/>
          <p14:tracePt t="154871" x="6559550" y="4394200"/>
          <p14:tracePt t="154888" x="6546850" y="4400550"/>
          <p14:tracePt t="154904" x="6508750" y="4413250"/>
          <p14:tracePt t="154921" x="6470650" y="4425950"/>
          <p14:tracePt t="154938" x="6432550" y="4438650"/>
          <p14:tracePt t="154954" x="6407150" y="4451350"/>
          <p14:tracePt t="154971" x="6394450" y="4457700"/>
          <p14:tracePt t="154988" x="6388100" y="4457700"/>
          <p14:tracePt t="155004" x="6381750" y="4464050"/>
          <p14:tracePt t="155197" x="6388100" y="4464050"/>
          <p14:tracePt t="155549" x="6388100" y="4470400"/>
          <p14:tracePt t="155654" x="6388100" y="4476750"/>
          <p14:tracePt t="155662" x="6388100" y="4483100"/>
          <p14:tracePt t="155917" x="6388100" y="4476750"/>
          <p14:tracePt t="156629" x="6388100" y="4470400"/>
          <p14:tracePt t="156637" x="6388100" y="4464050"/>
          <p14:tracePt t="157694" x="6394450" y="4464050"/>
          <p14:tracePt t="157701" x="6400800" y="4464050"/>
          <p14:tracePt t="157726" x="6407150" y="4464050"/>
          <p14:tracePt t="157749" x="6413500" y="4464050"/>
          <p14:tracePt t="159653" x="6413500" y="4457700"/>
          <p14:tracePt t="159717" x="6413500" y="4451350"/>
          <p14:tracePt t="159789" x="6413500" y="4445000"/>
          <p14:tracePt t="159797" x="6413500" y="4438650"/>
          <p14:tracePt t="159861" x="6419850" y="4438650"/>
          <p14:tracePt t="159869" x="6426200" y="4438650"/>
          <p14:tracePt t="159885" x="6432550" y="4438650"/>
          <p14:tracePt t="159894" x="6438900" y="4438650"/>
          <p14:tracePt t="159904" x="6445250" y="4438650"/>
          <p14:tracePt t="159920" x="6457950" y="4438650"/>
          <p14:tracePt t="159937" x="6464300" y="4445000"/>
          <p14:tracePt t="159954" x="6470650" y="4445000"/>
          <p14:tracePt t="159970" x="6470650" y="4451350"/>
          <p14:tracePt t="160005" x="6477000" y="4451350"/>
          <p14:tracePt t="160309" x="6477000" y="4457700"/>
          <p14:tracePt t="160397" x="6477000" y="4464050"/>
          <p14:tracePt t="160445" x="6477000" y="4470400"/>
          <p14:tracePt t="160453" x="6470650" y="4470400"/>
          <p14:tracePt t="160613" x="6464300" y="4470400"/>
          <p14:tracePt t="160629" x="6457950" y="4470400"/>
          <p14:tracePt t="160637" x="6451600" y="4470400"/>
          <p14:tracePt t="160661" x="6445250" y="4470400"/>
          <p14:tracePt t="160701" x="6438900" y="4470400"/>
          <p14:tracePt t="160725" x="6432550" y="4470400"/>
          <p14:tracePt t="160749" x="6426200" y="4470400"/>
          <p14:tracePt t="160765" x="6426200" y="4476750"/>
          <p14:tracePt t="160773" x="6426200" y="4483100"/>
          <p14:tracePt t="160782" x="6419850" y="4483100"/>
          <p14:tracePt t="161205" x="6413500" y="4483100"/>
          <p14:tracePt t="161214" x="6413500" y="4489450"/>
          <p14:tracePt t="161222" x="6413500" y="4495800"/>
          <p14:tracePt t="161238" x="6413500" y="4502150"/>
          <p14:tracePt t="161253" x="6407150" y="4508500"/>
          <p14:tracePt t="161270" x="6407150" y="4521200"/>
          <p14:tracePt t="161287" x="6394450" y="4521200"/>
          <p14:tracePt t="161357" x="6394450" y="4527550"/>
          <p14:tracePt t="161366" x="6394450" y="4533900"/>
          <p14:tracePt t="161373" x="6388100" y="4533900"/>
          <p14:tracePt t="161387" x="6381750" y="4533900"/>
          <p14:tracePt t="161404" x="6369050" y="4533900"/>
          <p14:tracePt t="161421" x="6356350" y="4546600"/>
          <p14:tracePt t="161437" x="6343650" y="4546600"/>
          <p14:tracePt t="161454" x="6337300" y="4552950"/>
          <p14:tracePt t="161470" x="6330950" y="4552950"/>
          <p14:tracePt t="161487" x="6324600" y="4552950"/>
          <p14:tracePt t="161525" x="6318250" y="4552950"/>
          <p14:tracePt t="161645" x="6318250" y="4559300"/>
          <p14:tracePt t="161662" x="6318250" y="4565650"/>
          <p14:tracePt t="161669" x="6318250" y="4572000"/>
          <p14:tracePt t="162421" x="6318250" y="4565650"/>
          <p14:tracePt t="162429" x="6330950" y="4559300"/>
          <p14:tracePt t="162438" x="6343650" y="4546600"/>
          <p14:tracePt t="162453" x="6394450" y="4502150"/>
          <p14:tracePt t="162470" x="6483350" y="4451350"/>
          <p14:tracePt t="162487" x="6572250" y="4387850"/>
          <p14:tracePt t="162503" x="6686550" y="4311650"/>
          <p14:tracePt t="162520" x="6800850" y="4241800"/>
          <p14:tracePt t="162537" x="6915150" y="4165600"/>
          <p14:tracePt t="162553" x="7029450" y="4102100"/>
          <p14:tracePt t="162570" x="7143750" y="4025900"/>
          <p14:tracePt t="162587" x="7232650" y="3962400"/>
          <p14:tracePt t="162603" x="7302500" y="3911600"/>
          <p14:tracePt t="162620" x="7334250" y="3873500"/>
          <p14:tracePt t="162637" x="7346950" y="3854450"/>
          <p14:tracePt t="162653" x="7353300" y="3848100"/>
          <p14:tracePt t="162670" x="7359650" y="3835400"/>
          <p14:tracePt t="162687" x="7366000" y="3829050"/>
          <p14:tracePt t="162703" x="7378700" y="3822700"/>
          <p14:tracePt t="162721" x="7410450" y="3816350"/>
          <p14:tracePt t="162737" x="7461250" y="3803650"/>
          <p14:tracePt t="162754" x="7531100" y="3797300"/>
          <p14:tracePt t="162770" x="7588250" y="3784600"/>
          <p14:tracePt t="162787" x="7632700" y="3765550"/>
          <p14:tracePt t="162803" x="7645400" y="3759200"/>
          <p14:tracePt t="162820" x="7658100" y="3759200"/>
          <p14:tracePt t="162837" x="7677150" y="3759200"/>
          <p14:tracePt t="162853" x="7683500" y="3759200"/>
          <p14:tracePt t="162870" x="7696200" y="3759200"/>
          <p14:tracePt t="162887" x="7702550" y="3759200"/>
          <p14:tracePt t="162925" x="7702550" y="3765550"/>
          <p14:tracePt t="162941" x="7708900" y="3765550"/>
          <p14:tracePt t="162953" x="7708900" y="3771900"/>
          <p14:tracePt t="162970" x="7715250" y="3784600"/>
          <p14:tracePt t="162987" x="7721600" y="3790950"/>
          <p14:tracePt t="163003" x="7727950" y="3797300"/>
          <p14:tracePt t="163020" x="7727950" y="3803650"/>
          <p14:tracePt t="163054" x="7727950" y="3810000"/>
          <p14:tracePt t="163069" x="7727950" y="3816350"/>
          <p14:tracePt t="163077" x="7721600" y="3816350"/>
          <p14:tracePt t="163086" x="7715250" y="3816350"/>
          <p14:tracePt t="163103" x="7696200" y="3822700"/>
          <p14:tracePt t="163120" x="7670800" y="3829050"/>
          <p14:tracePt t="163137" x="7645400" y="3829050"/>
          <p14:tracePt t="163153" x="7632700" y="3829050"/>
          <p14:tracePt t="163170" x="7620000" y="3829050"/>
          <p14:tracePt t="163187" x="7600950" y="3829050"/>
          <p14:tracePt t="163203" x="7594600" y="3829050"/>
          <p14:tracePt t="163205" x="7594600" y="3822700"/>
          <p14:tracePt t="163220" x="7588250" y="3816350"/>
          <p14:tracePt t="163237" x="7581900" y="3810000"/>
          <p14:tracePt t="163253" x="7575550" y="3797300"/>
          <p14:tracePt t="163270" x="7575550" y="3790950"/>
          <p14:tracePt t="163677" x="7581900" y="3797300"/>
          <p14:tracePt t="163701" x="7588250" y="3797300"/>
          <p14:tracePt t="163709" x="7588250" y="3803650"/>
          <p14:tracePt t="163733" x="7588250" y="3810000"/>
          <p14:tracePt t="163749" x="7594600" y="3810000"/>
          <p14:tracePt t="163765" x="7600950" y="3810000"/>
          <p14:tracePt t="163773" x="7600950" y="3816350"/>
          <p14:tracePt t="163787" x="7607300" y="3816350"/>
          <p14:tracePt t="163803" x="7607300" y="3829050"/>
          <p14:tracePt t="163820" x="7607300" y="3841750"/>
          <p14:tracePt t="163837" x="7607300" y="3854450"/>
          <p14:tracePt t="163853" x="7607300" y="3873500"/>
          <p14:tracePt t="163870" x="7607300" y="3892550"/>
          <p14:tracePt t="164013" x="7600950" y="3892550"/>
          <p14:tracePt t="164021" x="7594600" y="3892550"/>
          <p14:tracePt t="164037" x="7588250" y="3892550"/>
          <p14:tracePt t="164045" x="7588250" y="3879850"/>
          <p14:tracePt t="164054" x="7569200" y="3867150"/>
          <p14:tracePt t="164070" x="7550150" y="3810000"/>
          <p14:tracePt t="164087" x="7537450" y="3765550"/>
          <p14:tracePt t="164103" x="7512050" y="3702050"/>
          <p14:tracePt t="164120" x="7493000" y="3657600"/>
          <p14:tracePt t="164137" x="7480300" y="3625850"/>
          <p14:tracePt t="164153" x="7473950" y="3606800"/>
          <p14:tracePt t="164170" x="7473950" y="3594100"/>
          <p14:tracePt t="164187" x="7473950" y="3587750"/>
          <p14:tracePt t="164220" x="7473950" y="3581400"/>
          <p14:tracePt t="164237" x="7473950" y="3562350"/>
          <p14:tracePt t="164253" x="7473950" y="3549650"/>
          <p14:tracePt t="164270" x="7473950" y="3543300"/>
          <p14:tracePt t="164287" x="7473950" y="3524250"/>
          <p14:tracePt t="164303" x="7480300" y="3511550"/>
          <p14:tracePt t="164320" x="7480300" y="3505200"/>
          <p14:tracePt t="164337" x="7486650" y="3498850"/>
          <p14:tracePt t="164353" x="7486650" y="3486150"/>
          <p14:tracePt t="164370" x="7486650" y="3479800"/>
          <p14:tracePt t="164403" x="7493000" y="3473450"/>
          <p14:tracePt t="164420" x="7499350" y="3473450"/>
          <p14:tracePt t="164437" x="7505700" y="3454400"/>
          <p14:tracePt t="164453" x="7505700" y="3441700"/>
          <p14:tracePt t="164470" x="7518400" y="3429000"/>
          <p14:tracePt t="164486" x="7518400" y="3409950"/>
          <p14:tracePt t="164503" x="7524750" y="3397250"/>
          <p14:tracePt t="164520" x="7531100" y="3384550"/>
          <p14:tracePt t="164536" x="7537450" y="3378200"/>
          <p14:tracePt t="164553" x="7543800" y="3371850"/>
          <p14:tracePt t="164570" x="7556500" y="3359150"/>
          <p14:tracePt t="164586" x="7556500" y="3346450"/>
          <p14:tracePt t="164603" x="7562850" y="3346450"/>
          <p14:tracePt t="164620" x="7575550" y="3340100"/>
          <p14:tracePt t="164637" x="7581900" y="3327400"/>
          <p14:tracePt t="164653" x="7588250" y="3321050"/>
          <p14:tracePt t="164670" x="7594600" y="3314700"/>
          <p14:tracePt t="164686" x="7600950" y="3308350"/>
          <p14:tracePt t="164703" x="7607300" y="3302000"/>
          <p14:tracePt t="164721" x="7607300" y="3289300"/>
          <p14:tracePt t="164736" x="7607300" y="3276600"/>
          <p14:tracePt t="164753" x="7613650" y="3270250"/>
          <p14:tracePt t="164853" x="7620000" y="3270250"/>
          <p14:tracePt t="164869" x="7626350" y="3270250"/>
          <p14:tracePt t="164877" x="7632700" y="3270250"/>
          <p14:tracePt t="164893" x="7639050" y="3270250"/>
          <p14:tracePt t="164903" x="7651750" y="3276600"/>
          <p14:tracePt t="164920" x="7670800" y="3295650"/>
          <p14:tracePt t="164936" x="7689850" y="3308350"/>
          <p14:tracePt t="164953" x="7696200" y="3327400"/>
          <p14:tracePt t="164970" x="7708900" y="3346450"/>
          <p14:tracePt t="164986" x="7721600" y="3378200"/>
          <p14:tracePt t="165003" x="7727950" y="3409950"/>
          <p14:tracePt t="165019" x="7740650" y="3435350"/>
          <p14:tracePt t="165037" x="7753350" y="3460750"/>
          <p14:tracePt t="165053" x="7753350" y="3473450"/>
          <p14:tracePt t="165069" x="7753350" y="3479800"/>
          <p14:tracePt t="165086" x="7753350" y="3492500"/>
          <p14:tracePt t="165103" x="7753350" y="3505200"/>
          <p14:tracePt t="165120" x="7753350" y="3517900"/>
          <p14:tracePt t="165136" x="7753350" y="3530600"/>
          <p14:tracePt t="165153" x="7753350" y="3556000"/>
          <p14:tracePt t="165169" x="7753350" y="3575050"/>
          <p14:tracePt t="165186" x="7753350" y="3581400"/>
          <p14:tracePt t="165203" x="7747000" y="3587750"/>
          <p14:tracePt t="165205" x="7747000" y="3594100"/>
          <p14:tracePt t="165219" x="7747000" y="3600450"/>
          <p14:tracePt t="165237" x="7740650" y="3613150"/>
          <p14:tracePt t="165253" x="7734300" y="3619500"/>
          <p14:tracePt t="165270" x="7727950" y="3632200"/>
          <p14:tracePt t="165286" x="7727950" y="3644900"/>
          <p14:tracePt t="165303" x="7715250" y="3670300"/>
          <p14:tracePt t="165320" x="7702550" y="3702050"/>
          <p14:tracePt t="165336" x="7696200" y="3727450"/>
          <p14:tracePt t="165353" x="7689850" y="3746500"/>
          <p14:tracePt t="165369" x="7689850" y="3752850"/>
          <p14:tracePt t="165386" x="7689850" y="3759200"/>
          <p14:tracePt t="165421" x="7683500" y="3759200"/>
          <p14:tracePt t="165437" x="7677150" y="3771900"/>
          <p14:tracePt t="165453" x="7664450" y="3778250"/>
          <p14:tracePt t="165469" x="7658100" y="3790950"/>
          <p14:tracePt t="165486" x="7651750" y="3803650"/>
          <p14:tracePt t="165503" x="7651750" y="3816350"/>
          <p14:tracePt t="165519" x="7645400" y="3829050"/>
          <p14:tracePt t="165536" x="7645400" y="3835400"/>
          <p14:tracePt t="165553" x="7639050" y="3835400"/>
          <p14:tracePt t="165570" x="7639050" y="3848100"/>
          <p14:tracePt t="166021" x="7632700" y="3848100"/>
          <p14:tracePt t="166029" x="7632700" y="3841750"/>
          <p14:tracePt t="166045" x="7632700" y="3835400"/>
          <p14:tracePt t="166054" x="7632700" y="3829050"/>
          <p14:tracePt t="166069" x="7632700" y="3816350"/>
          <p14:tracePt t="166086" x="7626350" y="3797300"/>
          <p14:tracePt t="166103" x="7626350" y="3778250"/>
          <p14:tracePt t="166119" x="7626350" y="3759200"/>
          <p14:tracePt t="166136" x="7626350" y="3746500"/>
          <p14:tracePt t="166153" x="7626350" y="3733800"/>
          <p14:tracePt t="166806" x="7620000" y="3733800"/>
          <p14:tracePt t="166814" x="7613650" y="3733800"/>
          <p14:tracePt t="167029" x="7613650" y="3740150"/>
          <p14:tracePt t="167037" x="7620000" y="3752850"/>
          <p14:tracePt t="167045" x="7626350" y="3778250"/>
          <p14:tracePt t="167054" x="7632700" y="3797300"/>
          <p14:tracePt t="167069" x="7677150" y="3860800"/>
          <p14:tracePt t="167086" x="7708900" y="3924300"/>
          <p14:tracePt t="167103" x="7727950" y="3975100"/>
          <p14:tracePt t="167119" x="7727950" y="3994150"/>
          <p14:tracePt t="167501" x="7727950" y="4000500"/>
          <p14:tracePt t="167509" x="7727950" y="4006850"/>
          <p14:tracePt t="167525" x="7727950" y="4013200"/>
          <p14:tracePt t="167536" x="7727950" y="4019550"/>
          <p14:tracePt t="167553" x="7727950" y="4038600"/>
          <p14:tracePt t="167569" x="7727950" y="4070350"/>
          <p14:tracePt t="167586" x="7727950" y="4108450"/>
          <p14:tracePt t="167603" x="7727950" y="4152900"/>
          <p14:tracePt t="167619" x="7727950" y="4191000"/>
          <p14:tracePt t="167636" x="7727950" y="4241800"/>
          <p14:tracePt t="167653" x="7715250" y="4286250"/>
          <p14:tracePt t="167669" x="7702550" y="4311650"/>
          <p14:tracePt t="167686" x="7689850" y="4324350"/>
          <p14:tracePt t="167703" x="7683500" y="4330700"/>
          <p14:tracePt t="167720" x="7677150" y="4349750"/>
          <p14:tracePt t="167736" x="7664450" y="4356100"/>
          <p14:tracePt t="167753" x="7658100" y="4368800"/>
          <p14:tracePt t="167769" x="7651750" y="4387850"/>
          <p14:tracePt t="167786" x="7645400" y="4400550"/>
          <p14:tracePt t="167803" x="7639050" y="4413250"/>
          <p14:tracePt t="167819" x="7639050" y="4432300"/>
          <p14:tracePt t="167837" x="7620000" y="4445000"/>
          <p14:tracePt t="167853" x="7607300" y="4457700"/>
          <p14:tracePt t="167869" x="7607300" y="4464050"/>
          <p14:tracePt t="167886" x="7600950" y="4470400"/>
          <p14:tracePt t="167903" x="7594600" y="4476750"/>
          <p14:tracePt t="167919" x="7588250" y="4476750"/>
          <p14:tracePt t="167936" x="7575550" y="4476750"/>
          <p14:tracePt t="167969" x="7569200" y="4476750"/>
          <p14:tracePt t="167986" x="7556500" y="4476750"/>
          <p14:tracePt t="168003" x="7543800" y="4476750"/>
          <p14:tracePt t="168019" x="7524750" y="4464050"/>
          <p14:tracePt t="168037" x="7480300" y="4419600"/>
          <p14:tracePt t="168053" x="7442200" y="4368800"/>
          <p14:tracePt t="168069" x="7397750" y="4292600"/>
          <p14:tracePt t="168086" x="7372350" y="4210050"/>
          <p14:tracePt t="168103" x="7340600" y="4133850"/>
          <p14:tracePt t="168119" x="7321550" y="4083050"/>
          <p14:tracePt t="168136" x="7315200" y="4051300"/>
          <p14:tracePt t="168153" x="7308850" y="4025900"/>
          <p14:tracePt t="168169" x="7308850" y="4006850"/>
          <p14:tracePt t="168186" x="7308850" y="3987800"/>
          <p14:tracePt t="168203" x="7308850" y="3975100"/>
          <p14:tracePt t="168205" x="7308850" y="3968750"/>
          <p14:tracePt t="168219" x="7308850" y="3956050"/>
          <p14:tracePt t="168236" x="7308850" y="3937000"/>
          <p14:tracePt t="168253" x="7308850" y="3892550"/>
          <p14:tracePt t="168269" x="7308850" y="3867150"/>
          <p14:tracePt t="168286" x="7308850" y="3854450"/>
          <p14:tracePt t="168303" x="7308850" y="3835400"/>
          <p14:tracePt t="168319" x="7302500" y="3797300"/>
          <p14:tracePt t="168336" x="7302500" y="3752850"/>
          <p14:tracePt t="168353" x="7302500" y="3702050"/>
          <p14:tracePt t="168369" x="7302500" y="3651250"/>
          <p14:tracePt t="168386" x="7302500" y="3600450"/>
          <p14:tracePt t="168402" x="7302500" y="3549650"/>
          <p14:tracePt t="168419" x="7302500" y="3511550"/>
          <p14:tracePt t="168436" x="7302500" y="3473450"/>
          <p14:tracePt t="168453" x="7302500" y="3403600"/>
          <p14:tracePt t="168469" x="7302500" y="3359150"/>
          <p14:tracePt t="168486" x="7315200" y="3308350"/>
          <p14:tracePt t="168503" x="7321550" y="3251200"/>
          <p14:tracePt t="168519" x="7340600" y="3168650"/>
          <p14:tracePt t="168536" x="7346950" y="3111500"/>
          <p14:tracePt t="168553" x="7346950" y="3048000"/>
          <p14:tracePt t="168569" x="7353300" y="2978150"/>
          <p14:tracePt t="168586" x="7359650" y="2908300"/>
          <p14:tracePt t="168603" x="7378700" y="2851150"/>
          <p14:tracePt t="168619" x="7391400" y="2794000"/>
          <p14:tracePt t="168636" x="7397750" y="2724150"/>
          <p14:tracePt t="168653" x="7410450" y="2647950"/>
          <p14:tracePt t="168669" x="7410450" y="2616200"/>
          <p14:tracePt t="168686" x="7410450" y="2578100"/>
          <p14:tracePt t="168703" x="7416800" y="2552700"/>
          <p14:tracePt t="168719" x="7416800" y="2546350"/>
          <p14:tracePt t="168736" x="7423150" y="2533650"/>
          <p14:tracePt t="168752" x="7429500" y="2533650"/>
          <p14:tracePt t="168769" x="7435850" y="2520950"/>
          <p14:tracePt t="168786" x="7442200" y="2514600"/>
          <p14:tracePt t="168803" x="7448550" y="2501900"/>
          <p14:tracePt t="168819" x="7461250" y="2482850"/>
          <p14:tracePt t="168836" x="7473950" y="2463800"/>
          <p14:tracePt t="168853" x="7486650" y="2451100"/>
          <p14:tracePt t="168869" x="7505700" y="2438400"/>
          <p14:tracePt t="168886" x="7524750" y="2432050"/>
          <p14:tracePt t="168903" x="7531100" y="2432050"/>
          <p14:tracePt t="168919" x="7556500" y="2432050"/>
          <p14:tracePt t="168936" x="7600950" y="2438400"/>
          <p14:tracePt t="168953" x="7626350" y="2451100"/>
          <p14:tracePt t="168969" x="7645400" y="2457450"/>
          <p14:tracePt t="168986" x="7645400" y="2463800"/>
          <p14:tracePt t="169003" x="7651750" y="2470150"/>
          <p14:tracePt t="169019" x="7658100" y="2470150"/>
          <p14:tracePt t="169036" x="7664450" y="2476500"/>
          <p14:tracePt t="169053" x="7664450" y="2489200"/>
          <p14:tracePt t="169069" x="7670800" y="2489200"/>
          <p14:tracePt t="169086" x="7670800" y="2495550"/>
          <p14:tracePt t="169119" x="7670800" y="2508250"/>
          <p14:tracePt t="169136" x="7670800" y="2520950"/>
          <p14:tracePt t="169152" x="7670800" y="2527300"/>
          <p14:tracePt t="169169" x="7670800" y="2540000"/>
          <p14:tracePt t="169186" x="7670800" y="2552700"/>
          <p14:tracePt t="169203" x="7670800" y="2565400"/>
          <p14:tracePt t="169246" x="7670800" y="2571750"/>
          <p14:tracePt t="169254" x="7670800" y="2578100"/>
          <p14:tracePt t="169269" x="7670800" y="2584450"/>
          <p14:tracePt t="169277" x="7670800" y="2590800"/>
          <p14:tracePt t="169285" x="7670800" y="2597150"/>
          <p14:tracePt t="169302" x="7670800" y="2603500"/>
          <p14:tracePt t="169319" x="7670800" y="2616200"/>
          <p14:tracePt t="169336" x="7670800" y="2628900"/>
          <p14:tracePt t="169352" x="7670800" y="2641600"/>
          <p14:tracePt t="169369" x="7670800" y="2667000"/>
          <p14:tracePt t="169386" x="7670800" y="2698750"/>
          <p14:tracePt t="169403" x="7670800" y="2730500"/>
          <p14:tracePt t="169419" x="7670800" y="2768600"/>
          <p14:tracePt t="169436" x="7670800" y="2800350"/>
          <p14:tracePt t="169452" x="7670800" y="2813050"/>
          <p14:tracePt t="169757" x="7664450" y="2813050"/>
          <p14:tracePt t="169765" x="7658100" y="2813050"/>
          <p14:tracePt t="169773" x="7645400" y="2813050"/>
          <p14:tracePt t="169786" x="7632700" y="2813050"/>
          <p14:tracePt t="169802" x="7581900" y="2825750"/>
          <p14:tracePt t="169819" x="7537450" y="2857500"/>
          <p14:tracePt t="169836" x="7518400" y="2876550"/>
          <p14:tracePt t="169853" x="7505700" y="2882900"/>
          <p14:tracePt t="169869" x="7493000" y="2901950"/>
          <p14:tracePt t="169886" x="7480300" y="2927350"/>
          <p14:tracePt t="169902" x="7467600" y="2952750"/>
          <p14:tracePt t="169919" x="7461250" y="2984500"/>
          <p14:tracePt t="169936" x="7442200" y="3016250"/>
          <p14:tracePt t="169952" x="7429500" y="3035300"/>
          <p14:tracePt t="169969" x="7423150" y="3048000"/>
          <p14:tracePt t="169986" x="7423150" y="3054350"/>
          <p14:tracePt t="170373" x="7429500" y="3054350"/>
          <p14:tracePt t="170381" x="7435850" y="3054350"/>
          <p14:tracePt t="170389" x="7448550" y="3048000"/>
          <p14:tracePt t="170402" x="7467600" y="3041650"/>
          <p14:tracePt t="170419" x="7499350" y="3022600"/>
          <p14:tracePt t="170436" x="7524750" y="3009900"/>
          <p14:tracePt t="170453" x="7556500" y="2984500"/>
          <p14:tracePt t="170469" x="7569200" y="2971800"/>
          <p14:tracePt t="170486" x="7613650" y="2959100"/>
          <p14:tracePt t="170502" x="7696200" y="2946400"/>
          <p14:tracePt t="170519" x="7766050" y="2927350"/>
          <p14:tracePt t="170536" x="7797800" y="2921000"/>
          <p14:tracePt t="170552" x="7804150" y="2921000"/>
          <p14:tracePt t="170605" x="7810500" y="2921000"/>
          <p14:tracePt t="170614" x="7816850" y="2921000"/>
          <p14:tracePt t="170621" x="7823200" y="2921000"/>
          <p14:tracePt t="170637" x="7829550" y="2921000"/>
          <p14:tracePt t="170653" x="7848600" y="2921000"/>
          <p14:tracePt t="170669" x="7867650" y="2921000"/>
          <p14:tracePt t="170686" x="7874000" y="2921000"/>
          <p14:tracePt t="170702" x="7886700" y="2921000"/>
          <p14:tracePt t="170720" x="7899400" y="2921000"/>
          <p14:tracePt t="170736" x="7905750" y="2921000"/>
          <p14:tracePt t="170926" x="7912100" y="2921000"/>
          <p14:tracePt t="170941" x="7918450" y="2927350"/>
          <p14:tracePt t="170957" x="7924800" y="2933700"/>
          <p14:tracePt t="170965" x="7931150" y="2933700"/>
          <p14:tracePt t="170973" x="7937500" y="2940050"/>
          <p14:tracePt t="170986" x="7943850" y="2946400"/>
          <p14:tracePt t="171002" x="7975600" y="2971800"/>
          <p14:tracePt t="171019" x="8007350" y="2990850"/>
          <p14:tracePt t="171036" x="8039100" y="3009900"/>
          <p14:tracePt t="171053" x="8070850" y="3022600"/>
          <p14:tracePt t="171069" x="8077200" y="3028950"/>
          <p14:tracePt t="171086" x="8089900" y="3028950"/>
          <p14:tracePt t="171102" x="8102600" y="3035300"/>
          <p14:tracePt t="171119" x="8108950" y="3035300"/>
          <p14:tracePt t="171701" x="8102600" y="3035300"/>
          <p14:tracePt t="171901" x="8096250" y="3035300"/>
          <p14:tracePt t="171917" x="8096250" y="3028950"/>
          <p14:tracePt t="171941" x="8096250" y="3022600"/>
          <p14:tracePt t="171949" x="8089900" y="3022600"/>
          <p14:tracePt t="172517" x="8083550" y="3022600"/>
          <p14:tracePt t="172541" x="8077200" y="3022600"/>
          <p14:tracePt t="172998" x="8070850" y="3022600"/>
          <p14:tracePt t="173013" x="8064500" y="3022600"/>
          <p14:tracePt t="173021" x="8045450" y="3022600"/>
          <p14:tracePt t="173035" x="8026400" y="3035300"/>
          <p14:tracePt t="173052" x="7931150" y="3073400"/>
          <p14:tracePt t="173069" x="7689850" y="3155950"/>
          <p14:tracePt t="173086" x="7429500" y="3219450"/>
          <p14:tracePt t="173102" x="7035800" y="3270250"/>
          <p14:tracePt t="173119" x="6629400" y="3308350"/>
          <p14:tracePt t="173135" x="6394450" y="3340100"/>
          <p14:tracePt t="173152" x="6318250" y="3340100"/>
          <p14:tracePt t="173169" x="6299200" y="3346450"/>
          <p14:tracePt t="173205" x="6292850" y="3346450"/>
          <p14:tracePt t="173218" x="6286500" y="3346450"/>
          <p14:tracePt t="173235" x="6273800" y="3346450"/>
          <p14:tracePt t="173252" x="6267450" y="3346450"/>
          <p14:tracePt t="173301" x="6261100" y="3346450"/>
          <p14:tracePt t="173309" x="6254750" y="3346450"/>
          <p14:tracePt t="173325" x="6248400" y="3346450"/>
          <p14:tracePt t="173335" x="6242050" y="3346450"/>
          <p14:tracePt t="173352" x="6216650" y="3346450"/>
          <p14:tracePt t="173369" x="6159500" y="3333750"/>
          <p14:tracePt t="173385" x="6096000" y="3333750"/>
          <p14:tracePt t="173402" x="6064250" y="3333750"/>
          <p14:tracePt t="173419" x="6051550" y="3333750"/>
          <p14:tracePt t="173452" x="6045200" y="3333750"/>
          <p14:tracePt t="173469" x="5981700" y="3321050"/>
          <p14:tracePt t="173485" x="5842000" y="3321050"/>
          <p14:tracePt t="173502" x="5727700" y="3321050"/>
          <p14:tracePt t="173518" x="5676900" y="3321050"/>
          <p14:tracePt t="173535" x="5670550" y="3321050"/>
          <p14:tracePt t="173568" x="5670550" y="3314700"/>
          <p14:tracePt t="173589" x="5670550" y="3308350"/>
          <p14:tracePt t="173613" x="5670550" y="3302000"/>
          <p14:tracePt t="173629" x="5670550" y="3295650"/>
          <p14:tracePt t="173637" x="5670550" y="3289300"/>
          <p14:tracePt t="173653" x="5670550" y="3282950"/>
          <p14:tracePt t="173668" x="5676900" y="3282950"/>
          <p14:tracePt t="173686" x="5683250" y="3282950"/>
          <p14:tracePt t="173933" x="5676900" y="3282950"/>
          <p14:tracePt t="173941" x="5670550" y="3282950"/>
          <p14:tracePt t="173957" x="5664200" y="3282950"/>
          <p14:tracePt t="173968" x="5651500" y="3282950"/>
          <p14:tracePt t="173985" x="5619750" y="3282950"/>
          <p14:tracePt t="174002" x="5575300" y="3282950"/>
          <p14:tracePt t="174019" x="5537200" y="3282950"/>
          <p14:tracePt t="174035" x="5505450" y="3295650"/>
          <p14:tracePt t="174052" x="5467350" y="3314700"/>
          <p14:tracePt t="174069" x="5435600" y="3340100"/>
          <p14:tracePt t="174085" x="5416550" y="3359150"/>
          <p14:tracePt t="174102" x="5410200" y="3365500"/>
          <p14:tracePt t="174118" x="5397500" y="3365500"/>
          <p14:tracePt t="174135" x="5384800" y="3365500"/>
          <p14:tracePt t="174152" x="5372100" y="3365500"/>
          <p14:tracePt t="174169" x="5340350" y="3365500"/>
          <p14:tracePt t="174185" x="5302250" y="3371850"/>
          <p14:tracePt t="174202" x="5270500" y="3378200"/>
          <p14:tracePt t="174219" x="5251450" y="3384550"/>
          <p14:tracePt t="174235" x="5226050" y="3390900"/>
          <p14:tracePt t="174252" x="5213350" y="3390900"/>
          <p14:tracePt t="174269" x="5194300" y="3397250"/>
          <p14:tracePt t="174285" x="5168900" y="3409950"/>
          <p14:tracePt t="174302" x="5143500" y="3416300"/>
          <p14:tracePt t="174318" x="5118100" y="3429000"/>
          <p14:tracePt t="174335" x="5086350" y="3441700"/>
          <p14:tracePt t="174352" x="5067300" y="3448050"/>
          <p14:tracePt t="174368" x="5054600" y="3448050"/>
          <p14:tracePt t="174385" x="5048250" y="3454400"/>
          <p14:tracePt t="174581" x="5054600" y="3454400"/>
          <p14:tracePt t="174589" x="5060950" y="3454400"/>
          <p14:tracePt t="174602" x="5073650" y="3454400"/>
          <p14:tracePt t="174618" x="5124450" y="3441700"/>
          <p14:tracePt t="174635" x="5207000" y="3403600"/>
          <p14:tracePt t="174652" x="5321300" y="3352800"/>
          <p14:tracePt t="174669" x="5467350" y="3270250"/>
          <p14:tracePt t="174685" x="5530850" y="3225800"/>
          <p14:tracePt t="174702" x="5556250" y="3213100"/>
          <p14:tracePt t="174719" x="5575300" y="3200400"/>
          <p14:tracePt t="174735" x="5581650" y="3194050"/>
          <p14:tracePt t="174768" x="5588000" y="3194050"/>
          <p14:tracePt t="174785" x="5600700" y="3187700"/>
          <p14:tracePt t="174802" x="5613400" y="3187700"/>
          <p14:tracePt t="174818" x="5626100" y="3181350"/>
          <p14:tracePt t="174835" x="5632450" y="3175000"/>
          <p14:tracePt t="174852" x="5638800" y="3168650"/>
          <p14:tracePt t="175214" x="5645150" y="3168650"/>
          <p14:tracePt t="175229" x="5651500" y="3168650"/>
          <p14:tracePt t="175237" x="5657850" y="3168650"/>
          <p14:tracePt t="175246" x="5676900" y="3168650"/>
          <p14:tracePt t="175254" x="5702300" y="3168650"/>
          <p14:tracePt t="175269" x="5867400" y="3200400"/>
          <p14:tracePt t="175285" x="6121400" y="3232150"/>
          <p14:tracePt t="175302" x="6419850" y="3263900"/>
          <p14:tracePt t="175318" x="6661150" y="3282950"/>
          <p14:tracePt t="175335" x="6756400" y="3295650"/>
          <p14:tracePt t="175352" x="6769100" y="3295650"/>
          <p14:tracePt t="175397" x="6775450" y="3295650"/>
          <p14:tracePt t="175429" x="6781800" y="3295650"/>
          <p14:tracePt t="175437" x="6788150" y="3295650"/>
          <p14:tracePt t="175446" x="6788150" y="3302000"/>
          <p14:tracePt t="175454" x="6800850" y="3302000"/>
          <p14:tracePt t="175469" x="6813550" y="3308350"/>
          <p14:tracePt t="175485" x="6845300" y="3321050"/>
          <p14:tracePt t="175502" x="6902450" y="3352800"/>
          <p14:tracePt t="175518" x="7016750" y="3390900"/>
          <p14:tracePt t="175535" x="7137400" y="3435350"/>
          <p14:tracePt t="175552" x="7213600" y="3473450"/>
          <p14:tracePt t="175568" x="7239000" y="3486150"/>
          <p14:tracePt t="175585" x="7245350" y="3486150"/>
          <p14:tracePt t="175646" x="7245350" y="3492500"/>
          <p14:tracePt t="175654" x="7245350" y="3498850"/>
          <p14:tracePt t="175661" x="7245350" y="3505200"/>
          <p14:tracePt t="175669" x="7258050" y="3511550"/>
          <p14:tracePt t="175685" x="7277100" y="3536950"/>
          <p14:tracePt t="175702" x="7321550" y="3568700"/>
          <p14:tracePt t="175718" x="7334250" y="3575050"/>
          <p14:tracePt t="175735" x="7340600" y="3575050"/>
          <p14:tracePt t="175846" x="7340600" y="3581400"/>
          <p14:tracePt t="175854" x="7340600" y="3587750"/>
          <p14:tracePt t="175877" x="7340600" y="3594100"/>
          <p14:tracePt t="175886" x="7340600" y="3600450"/>
          <p14:tracePt t="175894" x="7346950" y="3606800"/>
          <p14:tracePt t="175902" x="7346950" y="3613150"/>
          <p14:tracePt t="175918" x="7353300" y="3613150"/>
          <p14:tracePt t="175935" x="7359650" y="3632200"/>
          <p14:tracePt t="175952" x="7372350" y="3644900"/>
          <p14:tracePt t="175968" x="7372350" y="3651250"/>
          <p14:tracePt t="176214" x="7378700" y="3651250"/>
          <p14:tracePt t="176229" x="7385050" y="3651250"/>
          <p14:tracePt t="176237" x="7391400" y="3651250"/>
          <p14:tracePt t="178429" x="7397750" y="3651250"/>
          <p14:tracePt t="178814" x="7397750" y="3644900"/>
          <p14:tracePt t="178829" x="7397750" y="3638550"/>
          <p14:tracePt t="178837" x="7397750" y="3632200"/>
          <p14:tracePt t="178853" x="7397750" y="3625850"/>
          <p14:tracePt t="178862" x="7404100" y="3625850"/>
          <p14:tracePt t="178869" x="7404100" y="3619500"/>
          <p14:tracePt t="179094" x="7404100" y="3613150"/>
          <p14:tracePt t="179102" x="7404100" y="3606800"/>
          <p14:tracePt t="179941" x="7410450" y="3606800"/>
          <p14:tracePt t="180069" x="7410450" y="3613150"/>
          <p14:tracePt t="180086" x="7410450" y="3619500"/>
          <p14:tracePt t="180093" x="7410450" y="3625850"/>
          <p14:tracePt t="180102" x="7410450" y="3632200"/>
          <p14:tracePt t="180118" x="7410450" y="3644900"/>
          <p14:tracePt t="180135" x="7410450" y="3657600"/>
          <p14:tracePt t="180151" x="7416800" y="3683000"/>
          <p14:tracePt t="180168" x="7429500" y="3727450"/>
          <p14:tracePt t="180185" x="7435850" y="3759200"/>
          <p14:tracePt t="180201" x="7448550" y="3797300"/>
          <p14:tracePt t="180218" x="7461250" y="3829050"/>
          <p14:tracePt t="180234" x="7467600" y="3848100"/>
          <p14:tracePt t="180251" x="7473950" y="3873500"/>
          <p14:tracePt t="180268" x="7486650" y="3898900"/>
          <p14:tracePt t="180285" x="7499350" y="3943350"/>
          <p14:tracePt t="180301" x="7518400" y="3975100"/>
          <p14:tracePt t="180318" x="7537450" y="4013200"/>
          <p14:tracePt t="180334" x="7550150" y="4044950"/>
          <p14:tracePt t="180351" x="7562850" y="4064000"/>
          <p14:tracePt t="180368" x="7562850" y="4070350"/>
          <p14:tracePt t="180384" x="7562850" y="4076700"/>
          <p14:tracePt t="180421" x="7569200" y="4076700"/>
          <p14:tracePt t="180434" x="7575550" y="4076700"/>
          <p14:tracePt t="180451" x="7594600" y="4076700"/>
          <p14:tracePt t="180468" x="7645400" y="4083050"/>
          <p14:tracePt t="180485" x="7721600" y="4102100"/>
          <p14:tracePt t="180501" x="7747000" y="4108450"/>
          <p14:tracePt t="180518" x="7753350" y="4108450"/>
          <p14:tracePt t="180565" x="7753350" y="4114800"/>
          <p14:tracePt t="180573" x="7759700" y="4114800"/>
          <p14:tracePt t="180584" x="7759700" y="4121150"/>
          <p14:tracePt t="180601" x="7759700" y="4133850"/>
          <p14:tracePt t="180618" x="7753350" y="4140200"/>
          <p14:tracePt t="180634" x="7747000" y="4159250"/>
          <p14:tracePt t="180651" x="7727950" y="4178300"/>
          <p14:tracePt t="180668" x="7715250" y="4203700"/>
          <p14:tracePt t="180685" x="7702550" y="4229100"/>
          <p14:tracePt t="180701" x="7696200" y="4235450"/>
          <p14:tracePt t="180718" x="7696200" y="4248150"/>
          <p14:tracePt t="180749" x="7696200" y="4254500"/>
          <p14:tracePt t="180773" x="7696200" y="4260850"/>
          <p14:tracePt t="180781" x="7696200" y="4267200"/>
          <p14:tracePt t="180797" x="7696200" y="4273550"/>
          <p14:tracePt t="180805" x="7696200" y="4279900"/>
          <p14:tracePt t="180818" x="7696200" y="4286250"/>
          <p14:tracePt t="180834" x="7696200" y="4298950"/>
          <p14:tracePt t="180851" x="7696200" y="4330700"/>
          <p14:tracePt t="180868" x="7689850" y="4368800"/>
          <p14:tracePt t="180885" x="7689850" y="4413250"/>
          <p14:tracePt t="180901" x="7689850" y="4432300"/>
          <p14:tracePt t="180918" x="7689850" y="4438650"/>
          <p14:tracePt t="180934" x="7689850" y="4445000"/>
          <p14:tracePt t="180951" x="7677150" y="4445000"/>
          <p14:tracePt t="180968" x="7670800" y="4451350"/>
          <p14:tracePt t="180984" x="7664450" y="4457700"/>
          <p14:tracePt t="181001" x="7658100" y="4464050"/>
          <p14:tracePt t="181018" x="7639050" y="4464050"/>
          <p14:tracePt t="181034" x="7613650" y="4464050"/>
          <p14:tracePt t="181051" x="7575550" y="4464050"/>
          <p14:tracePt t="181068" x="7531100" y="4451350"/>
          <p14:tracePt t="181085" x="7461250" y="4413250"/>
          <p14:tracePt t="181101" x="7416800" y="4387850"/>
          <p14:tracePt t="181118" x="7385050" y="4356100"/>
          <p14:tracePt t="181134" x="7366000" y="4330700"/>
          <p14:tracePt t="181151" x="7346950" y="4311650"/>
          <p14:tracePt t="181168" x="7340600" y="4292600"/>
          <p14:tracePt t="181184" x="7334250" y="4273550"/>
          <p14:tracePt t="181201" x="7321550" y="4254500"/>
          <p14:tracePt t="181218" x="7302500" y="4235450"/>
          <p14:tracePt t="181234" x="7296150" y="4216400"/>
          <p14:tracePt t="181251" x="7283450" y="4197350"/>
          <p14:tracePt t="181268" x="7270750" y="4171950"/>
          <p14:tracePt t="181285" x="7264400" y="4146550"/>
          <p14:tracePt t="181301" x="7251700" y="4127500"/>
          <p14:tracePt t="181318" x="7245350" y="4102100"/>
          <p14:tracePt t="181334" x="7245350" y="4076700"/>
          <p14:tracePt t="181351" x="7239000" y="4044950"/>
          <p14:tracePt t="181368" x="7239000" y="4000500"/>
          <p14:tracePt t="181384" x="7239000" y="3962400"/>
          <p14:tracePt t="181401" x="7239000" y="3924300"/>
          <p14:tracePt t="181418" x="7239000" y="3892550"/>
          <p14:tracePt t="181435" x="7239000" y="3854450"/>
          <p14:tracePt t="181452" x="7239000" y="3822700"/>
          <p14:tracePt t="181468" x="7239000" y="3784600"/>
          <p14:tracePt t="181485" x="7239000" y="3708400"/>
          <p14:tracePt t="181501" x="7239000" y="3651250"/>
          <p14:tracePt t="181518" x="7239000" y="3575050"/>
          <p14:tracePt t="181534" x="7239000" y="3505200"/>
          <p14:tracePt t="181551" x="7239000" y="3429000"/>
          <p14:tracePt t="181567" x="7239000" y="3346450"/>
          <p14:tracePt t="181584" x="7239000" y="3282950"/>
          <p14:tracePt t="181601" x="7239000" y="3225800"/>
          <p14:tracePt t="181618" x="7239000" y="3181350"/>
          <p14:tracePt t="181634" x="7239000" y="3136900"/>
          <p14:tracePt t="181651" x="7226300" y="3086100"/>
          <p14:tracePt t="181668" x="7219950" y="3041650"/>
          <p14:tracePt t="181685" x="7219950" y="2984500"/>
          <p14:tracePt t="181701" x="7219950" y="2940050"/>
          <p14:tracePt t="181718" x="7219950" y="2901950"/>
          <p14:tracePt t="181735" x="7219950" y="2857500"/>
          <p14:tracePt t="181751" x="7219950" y="2813050"/>
          <p14:tracePt t="181768" x="7219950" y="2755900"/>
          <p14:tracePt t="181784" x="7219950" y="2705100"/>
          <p14:tracePt t="181801" x="7219950" y="2667000"/>
          <p14:tracePt t="181818" x="7239000" y="2641600"/>
          <p14:tracePt t="181834" x="7251700" y="2609850"/>
          <p14:tracePt t="181851" x="7258050" y="2597150"/>
          <p14:tracePt t="181868" x="7258050" y="2584450"/>
          <p14:tracePt t="181885" x="7296150" y="2546350"/>
          <p14:tracePt t="181901" x="7340600" y="2501900"/>
          <p14:tracePt t="181917" x="7385050" y="2444750"/>
          <p14:tracePt t="181934" x="7454900" y="2387600"/>
          <p14:tracePt t="181951" x="7531100" y="2336800"/>
          <p14:tracePt t="181967" x="7594600" y="2292350"/>
          <p14:tracePt t="181984" x="7626350" y="2273300"/>
          <p14:tracePt t="182001" x="7639050" y="2266950"/>
          <p14:tracePt t="182053" x="7645400" y="2266950"/>
          <p14:tracePt t="182069" x="7651750" y="2266950"/>
          <p14:tracePt t="182077" x="7658100" y="2266950"/>
          <p14:tracePt t="182085" x="7664450" y="2266950"/>
          <p14:tracePt t="182101" x="7670800" y="2266950"/>
          <p14:tracePt t="182117" x="7683500" y="2273300"/>
          <p14:tracePt t="182205" x="7683500" y="2279650"/>
          <p14:tracePt t="182213" x="7689850" y="2279650"/>
          <p14:tracePt t="182221" x="7689850" y="2286000"/>
          <p14:tracePt t="182234" x="7689850" y="2292350"/>
          <p14:tracePt t="182251" x="7696200" y="2305050"/>
          <p14:tracePt t="182268" x="7696200" y="2324100"/>
          <p14:tracePt t="182285" x="7702550" y="2349500"/>
          <p14:tracePt t="182301" x="7702550" y="2362200"/>
          <p14:tracePt t="182317" x="7702550" y="2374900"/>
          <p14:tracePt t="182351" x="7702550" y="2381250"/>
          <p14:tracePt t="182389" x="7702550" y="2387600"/>
          <p14:tracePt t="182397" x="7702550" y="2393950"/>
          <p14:tracePt t="182549" x="7702550" y="2400300"/>
          <p14:tracePt t="182557" x="7702550" y="2406650"/>
          <p14:tracePt t="182568" x="7702550" y="2413000"/>
          <p14:tracePt t="182584" x="7689850" y="2432050"/>
          <p14:tracePt t="182601" x="7683500" y="2438400"/>
          <p14:tracePt t="182902" x="7677150" y="2438400"/>
          <p14:tracePt t="182918" x="7677150" y="2444750"/>
          <p14:tracePt t="182926" x="7677150" y="2451100"/>
          <p14:tracePt t="182934" x="7670800" y="2451100"/>
          <p14:tracePt t="182951" x="7664450" y="2463800"/>
          <p14:tracePt t="182968" x="7664450" y="2476500"/>
          <p14:tracePt t="182984" x="7664450" y="2482850"/>
          <p14:tracePt t="183001" x="7664450" y="2495550"/>
          <p14:tracePt t="183018" x="7664450" y="2508250"/>
          <p14:tracePt t="183034" x="7664450" y="2514600"/>
          <p14:tracePt t="183051" x="7664450" y="2533650"/>
          <p14:tracePt t="183068" x="7664450" y="2559050"/>
          <p14:tracePt t="183085" x="7664450" y="2597150"/>
          <p14:tracePt t="183101" x="7664450" y="2635250"/>
          <p14:tracePt t="183118" x="7664450" y="2667000"/>
          <p14:tracePt t="183134" x="7664450" y="2711450"/>
          <p14:tracePt t="183151" x="7664450" y="2724150"/>
          <p14:tracePt t="183167" x="7664450" y="2730500"/>
          <p14:tracePt t="183261" x="7664450" y="2736850"/>
          <p14:tracePt t="183269" x="7664450" y="2743200"/>
          <p14:tracePt t="183277" x="7664450" y="2749550"/>
          <p14:tracePt t="183286" x="7664450" y="2755900"/>
          <p14:tracePt t="183309" x="7664450" y="2762250"/>
          <p14:tracePt t="183318" x="7664450" y="2768600"/>
          <p14:tracePt t="183334" x="7664450" y="2774950"/>
          <p14:tracePt t="183351" x="7664450" y="2781300"/>
          <p14:tracePt t="183381" x="7664450" y="2787650"/>
          <p14:tracePt t="183437" x="7664450" y="2794000"/>
          <p14:tracePt t="183773" x="7658100" y="2794000"/>
          <p14:tracePt t="183869" x="7651750" y="2794000"/>
          <p14:tracePt t="183917" x="7645400" y="2794000"/>
          <p14:tracePt t="183925" x="7639050" y="2794000"/>
          <p14:tracePt t="183958" x="7632700" y="2794000"/>
          <p14:tracePt t="184005" x="7626350" y="2794000"/>
          <p14:tracePt t="184421" x="7626350" y="2800350"/>
          <p14:tracePt t="184429" x="7632700" y="2806700"/>
          <p14:tracePt t="184437" x="7632700" y="2813050"/>
          <p14:tracePt t="184451" x="7639050" y="2819400"/>
          <p14:tracePt t="184467" x="7651750" y="2825750"/>
          <p14:tracePt t="184484" x="7658100" y="2832100"/>
          <p14:tracePt t="184501" x="7664450" y="2857500"/>
          <p14:tracePt t="184517" x="7664450" y="2870200"/>
          <p14:tracePt t="184534" x="7664450" y="2876550"/>
          <p14:tracePt t="184551" x="7664450" y="2889250"/>
          <p14:tracePt t="184567" x="7664450" y="2914650"/>
          <p14:tracePt t="184584" x="7664450" y="2940050"/>
          <p14:tracePt t="184600" x="7658100" y="2959100"/>
          <p14:tracePt t="184617" x="7658100" y="2971800"/>
          <p14:tracePt t="184634" x="7651750" y="2984500"/>
          <p14:tracePt t="184650" x="7645400" y="2997200"/>
          <p14:tracePt t="184667" x="7639050" y="3003550"/>
          <p14:tracePt t="184684" x="7632700" y="3009900"/>
          <p14:tracePt t="184701" x="7632700" y="3022600"/>
          <p14:tracePt t="184735" x="7626350" y="3028950"/>
          <p14:tracePt t="184767" x="7626350" y="3035300"/>
          <p14:tracePt t="184784" x="7620000" y="3035300"/>
          <p14:tracePt t="184801" x="7620000" y="3041650"/>
          <p14:tracePt t="184821" x="7613650" y="3041650"/>
          <p14:tracePt t="184834" x="7613650" y="3048000"/>
          <p14:tracePt t="184850" x="7600950" y="3048000"/>
          <p14:tracePt t="184867" x="7594600" y="3048000"/>
          <p14:tracePt t="184884" x="7581900" y="3048000"/>
          <p14:tracePt t="184900" x="7575550" y="3048000"/>
          <p14:tracePt t="184941" x="7569200" y="3048000"/>
          <p14:tracePt t="184950" x="7569200" y="3041650"/>
          <p14:tracePt t="184997" x="7562850" y="3041650"/>
          <p14:tracePt t="185086" x="7562850" y="3035300"/>
          <p14:tracePt t="185093" x="7556500" y="3035300"/>
          <p14:tracePt t="185102" x="7556500" y="3028950"/>
          <p14:tracePt t="185117" x="7550150" y="3022600"/>
          <p14:tracePt t="185134" x="7550150" y="3016250"/>
          <p14:tracePt t="185151" x="7550150" y="3009900"/>
          <p14:tracePt t="185213" x="7550150" y="3003550"/>
          <p14:tracePt t="185261" x="7550150" y="2997200"/>
          <p14:tracePt t="185277" x="7550150" y="2990850"/>
          <p14:tracePt t="185293" x="7550150" y="2984500"/>
          <p14:tracePt t="185309" x="7550150" y="2978150"/>
          <p14:tracePt t="185317" x="7550150" y="2971800"/>
          <p14:tracePt t="185846" x="7550150" y="2978150"/>
          <p14:tracePt t="185854" x="7550150" y="2984500"/>
          <p14:tracePt t="185861" x="7550150" y="2990850"/>
          <p14:tracePt t="185869" x="7550150" y="3003550"/>
          <p14:tracePt t="185885" x="7556500" y="3022600"/>
          <p14:tracePt t="185901" x="7569200" y="3054350"/>
          <p14:tracePt t="185917" x="7581900" y="3079750"/>
          <p14:tracePt t="185934" x="7581900" y="3092450"/>
          <p14:tracePt t="186013" x="7588250" y="3092450"/>
          <p14:tracePt t="186021" x="7594600" y="3092450"/>
          <p14:tracePt t="186029" x="7600950" y="3098800"/>
          <p14:tracePt t="186037" x="7620000" y="3105150"/>
          <p14:tracePt t="186050" x="7639050" y="3130550"/>
          <p14:tracePt t="186067" x="7708900" y="3175000"/>
          <p14:tracePt t="186084" x="7753350" y="3213100"/>
          <p14:tracePt t="186101" x="7785100" y="3225800"/>
          <p14:tracePt t="193086" x="7785100" y="3219450"/>
          <p14:tracePt t="193094" x="7785100" y="3213100"/>
          <p14:tracePt t="193101" x="7778750" y="3206750"/>
          <p14:tracePt t="193117" x="7715250" y="3162300"/>
          <p14:tracePt t="193133" x="7607300" y="3136900"/>
          <p14:tracePt t="193149" x="7531100" y="3124200"/>
          <p14:tracePt t="193166" x="7467600" y="3136900"/>
          <p14:tracePt t="193183" x="7429500" y="3149600"/>
          <p14:tracePt t="193199" x="7423150" y="3155950"/>
          <p14:tracePt t="193216" x="7410450" y="3162300"/>
          <p14:tracePt t="193233" x="7378700" y="3175000"/>
          <p14:tracePt t="193249" x="7321550" y="3187700"/>
          <p14:tracePt t="193266" x="7239000" y="3187700"/>
          <p14:tracePt t="193283" x="7131050" y="3175000"/>
          <p14:tracePt t="193299" x="7010400" y="3105150"/>
          <p14:tracePt t="193317" x="6819900" y="2959100"/>
          <p14:tracePt t="193333" x="6769100" y="2895600"/>
          <p14:tracePt t="193349" x="6769100" y="2876550"/>
          <p14:tracePt t="193366" x="6762750" y="2863850"/>
          <p14:tracePt t="193383" x="6718300" y="2857500"/>
          <p14:tracePt t="193399" x="6584950" y="2857500"/>
          <p14:tracePt t="193416" x="6369050" y="2857500"/>
          <p14:tracePt t="193433" x="6229350" y="2857500"/>
          <p14:tracePt t="193449" x="6203950" y="2857500"/>
          <p14:tracePt t="193566" x="6197600" y="2857500"/>
          <p14:tracePt t="193573" x="6191250" y="2857500"/>
          <p14:tracePt t="193583" x="6178550" y="2857500"/>
          <p14:tracePt t="193599" x="6127750" y="2857500"/>
          <p14:tracePt t="193616" x="6007100" y="2781300"/>
          <p14:tracePt t="193633" x="5702300" y="2578100"/>
          <p14:tracePt t="193649" x="5194300" y="2298700"/>
          <p14:tracePt t="193666" x="4705350" y="2082800"/>
          <p14:tracePt t="193684" x="4438650" y="1955800"/>
          <p14:tracePt t="193699" x="4419600" y="1943100"/>
          <p14:tracePt t="193717" x="4394200" y="1898650"/>
          <p14:tracePt t="193733" x="4362450" y="1841500"/>
          <p14:tracePt t="193749" x="4343400" y="1790700"/>
          <p14:tracePt t="193766" x="4318000" y="1739900"/>
          <p14:tracePt t="193783" x="4273550" y="1701800"/>
          <p14:tracePt t="193799" x="4197350" y="1644650"/>
          <p14:tracePt t="193816" x="4044950" y="1562100"/>
          <p14:tracePt t="193833" x="3822700" y="1466850"/>
          <p14:tracePt t="193849" x="3556000" y="1365250"/>
          <p14:tracePt t="193866" x="3308350" y="1263650"/>
          <p14:tracePt t="193883" x="3124200" y="1206500"/>
          <p14:tracePt t="193899" x="3003550" y="1174750"/>
          <p14:tracePt t="193916" x="2921000" y="1168400"/>
          <p14:tracePt t="193933" x="2857500" y="1168400"/>
          <p14:tracePt t="193949" x="2787650" y="1168400"/>
          <p14:tracePt t="193966" x="2654300" y="1181100"/>
          <p14:tracePt t="193982" x="2463800" y="1200150"/>
          <p14:tracePt t="193999" x="2247900" y="1200150"/>
          <p14:tracePt t="194016" x="2070100" y="1200150"/>
          <p14:tracePt t="194033" x="1930400" y="1200150"/>
          <p14:tracePt t="194049" x="1847850" y="1174750"/>
          <p14:tracePt t="194066" x="1809750" y="1155700"/>
          <p14:tracePt t="194083" x="1784350" y="1123950"/>
          <p14:tracePt t="194099" x="1765300" y="1104900"/>
          <p14:tracePt t="194116" x="1758950" y="1104900"/>
          <p14:tracePt t="194173" x="1765300" y="1104900"/>
          <p14:tracePt t="194181" x="1771650" y="1098550"/>
          <p14:tracePt t="194189" x="1778000" y="1098550"/>
          <p14:tracePt t="194199" x="1784350" y="1092200"/>
          <p14:tracePt t="194216" x="1803400" y="1092200"/>
          <p14:tracePt t="194233" x="1822450" y="1085850"/>
          <p14:tracePt t="194249" x="1847850" y="1085850"/>
          <p14:tracePt t="194266" x="1860550" y="1085850"/>
          <p14:tracePt t="194283" x="1885950" y="1085850"/>
          <p14:tracePt t="194299" x="1905000" y="1085850"/>
          <p14:tracePt t="194357" x="1905000" y="1092200"/>
          <p14:tracePt t="194365" x="1911350" y="1092200"/>
          <p14:tracePt t="194373" x="1917700" y="1092200"/>
          <p14:tracePt t="194382" x="1924050" y="1092200"/>
          <p14:tracePt t="194399" x="1930400" y="1092200"/>
          <p14:tracePt t="194416" x="1943100" y="1092200"/>
          <p14:tracePt t="194433" x="1955800" y="1092200"/>
          <p14:tracePt t="194449" x="1962150" y="1092200"/>
          <p14:tracePt t="194482" x="1962150" y="1085850"/>
          <p14:tracePt t="194541" x="1968500" y="1085850"/>
          <p14:tracePt t="194549" x="1974850" y="1085850"/>
          <p14:tracePt t="194613" x="1974850" y="1092200"/>
          <p14:tracePt t="194629" x="1974850" y="1098550"/>
          <p14:tracePt t="194637" x="1968500" y="1098550"/>
          <p14:tracePt t="194649" x="1968500" y="1104900"/>
          <p14:tracePt t="194666" x="1968500" y="1111250"/>
          <p14:tracePt t="194733" x="1962150" y="1111250"/>
          <p14:tracePt t="194829" x="1962150" y="1117600"/>
          <p14:tracePt t="194853" x="1962150" y="1123950"/>
          <p14:tracePt t="194861" x="1968500" y="1123950"/>
          <p14:tracePt t="194893" x="1968500" y="1130300"/>
          <p14:tracePt t="194901" x="1974850" y="1130300"/>
          <p14:tracePt t="194909" x="1974850" y="1136650"/>
          <p14:tracePt t="194917" x="1974850" y="1143000"/>
          <p14:tracePt t="194933" x="1987550" y="1143000"/>
          <p14:tracePt t="195013" x="1987550" y="1136650"/>
          <p14:tracePt t="195021" x="1987550" y="1130300"/>
          <p14:tracePt t="195037" x="1981200" y="1123950"/>
          <p14:tracePt t="195053" x="1981200" y="1117600"/>
          <p14:tracePt t="195069" x="1974850" y="1117600"/>
          <p14:tracePt t="195085" x="1974850" y="1111250"/>
          <p14:tracePt t="195099" x="1968500" y="1111250"/>
          <p14:tracePt t="195125" x="1962150" y="1111250"/>
          <p14:tracePt t="195157" x="1955800" y="1111250"/>
          <p14:tracePt t="195173" x="1949450" y="1111250"/>
          <p14:tracePt t="195181" x="1949450" y="1117600"/>
          <p14:tracePt t="195189" x="1943100" y="1117600"/>
          <p14:tracePt t="195199" x="1943100" y="1130300"/>
          <p14:tracePt t="195216" x="1936750" y="1149350"/>
          <p14:tracePt t="195232" x="1930400" y="1168400"/>
          <p14:tracePt t="195249" x="1930400" y="1193800"/>
          <p14:tracePt t="195266" x="1930400" y="1200150"/>
          <p14:tracePt t="195349" x="1930400" y="1193800"/>
          <p14:tracePt t="195357" x="1930400" y="1187450"/>
          <p14:tracePt t="195365" x="1930400" y="1181100"/>
          <p14:tracePt t="195382" x="1930400" y="1174750"/>
          <p14:tracePt t="195399" x="1936750" y="1174750"/>
          <p14:tracePt t="195416" x="1943100" y="1174750"/>
          <p14:tracePt t="195453" x="1949450" y="1174750"/>
          <p14:tracePt t="195461" x="1955800" y="1174750"/>
          <p14:tracePt t="195469" x="1955800" y="1168400"/>
          <p14:tracePt t="195482" x="1962150" y="1168400"/>
          <p14:tracePt t="195499" x="1968500" y="1162050"/>
          <p14:tracePt t="195516" x="1974850" y="1155700"/>
          <p14:tracePt t="195532" x="1993900" y="1143000"/>
          <p14:tracePt t="195549" x="2006600" y="1143000"/>
          <p14:tracePt t="195566" x="2032000" y="1136650"/>
          <p14:tracePt t="195582" x="2051050" y="1136650"/>
          <p14:tracePt t="195599" x="2063750" y="1136650"/>
          <p14:tracePt t="195616" x="2089150" y="1136650"/>
          <p14:tracePt t="195632" x="2101850" y="1136650"/>
          <p14:tracePt t="195649" x="2108200" y="1136650"/>
          <p14:tracePt t="195666" x="2114550" y="1136650"/>
          <p14:tracePt t="195682" x="2127250" y="1136650"/>
          <p14:tracePt t="195699" x="2146300" y="1136650"/>
          <p14:tracePt t="195716" x="2165350" y="1136650"/>
          <p14:tracePt t="195733" x="2190750" y="1143000"/>
          <p14:tracePt t="195749" x="2203450" y="1149350"/>
          <p14:tracePt t="195766" x="2216150" y="1149350"/>
          <p14:tracePt t="195782" x="2222500" y="1155700"/>
          <p14:tracePt t="195799" x="2235200" y="1168400"/>
          <p14:tracePt t="195816" x="2266950" y="1168400"/>
          <p14:tracePt t="195832" x="2324100" y="1181100"/>
          <p14:tracePt t="195849" x="2406650" y="1187450"/>
          <p14:tracePt t="195866" x="2540000" y="1206500"/>
          <p14:tracePt t="195882" x="2743200" y="1238250"/>
          <p14:tracePt t="195899" x="3098800" y="1339850"/>
          <p14:tracePt t="195916" x="3581400" y="1524000"/>
          <p14:tracePt t="195933" x="4349750" y="1879600"/>
          <p14:tracePt t="195949" x="4800600" y="2222500"/>
          <p14:tracePt t="195966" x="5245100" y="2654300"/>
          <p14:tracePt t="195984" x="5657850" y="3117850"/>
          <p14:tracePt t="195999" x="5994400" y="3543300"/>
          <p14:tracePt t="196017" x="6273800" y="3937000"/>
          <p14:tracePt t="196032" x="6496050" y="4292600"/>
          <p14:tracePt t="196050" x="6692900" y="4622800"/>
          <p14:tracePt t="196066" x="6883400" y="4933950"/>
          <p14:tracePt t="196082" x="7061200" y="5232400"/>
          <p14:tracePt t="196099" x="7283450" y="5594350"/>
          <p14:tracePt t="196116" x="7518400" y="5956300"/>
          <p14:tracePt t="196133" x="7759700" y="6318250"/>
          <p14:tracePt t="196149" x="7842250" y="6483350"/>
          <p14:tracePt t="196166" x="7874000" y="6565900"/>
          <p14:tracePt t="196182" x="7880350" y="6597650"/>
          <p14:tracePt t="196199" x="7880350" y="6616700"/>
          <p14:tracePt t="196216" x="7880350" y="6635750"/>
          <p14:tracePt t="196232" x="7880350" y="6661150"/>
          <p14:tracePt t="196249" x="7874000" y="6692900"/>
          <p14:tracePt t="196266" x="7874000" y="6718300"/>
          <p14:tracePt t="196282" x="7874000" y="6743700"/>
          <p14:tracePt t="196299" x="7867650" y="6781800"/>
          <p14:tracePt t="196316" x="7848600" y="6832600"/>
          <p14:tracePt t="196333" x="7810500" y="6851650"/>
          <p14:tracePt t="196349" x="7785100" y="6851650"/>
          <p14:tracePt t="196366" x="7766050" y="6851650"/>
          <p14:tracePt t="196382" x="7753350" y="6851650"/>
          <p14:tracePt t="196399" x="7740650" y="6851650"/>
          <p14:tracePt t="196416" x="7734300" y="6851650"/>
          <p14:tracePt t="196432" x="7715250" y="6838950"/>
          <p14:tracePt t="196449" x="7670800" y="6807200"/>
          <p14:tracePt t="196465" x="7581900" y="6731000"/>
          <p14:tracePt t="196482" x="7473950" y="6654800"/>
          <p14:tracePt t="196499" x="7397750" y="6597650"/>
          <p14:tracePt t="196516" x="7353300" y="6565900"/>
          <p14:tracePt t="196533" x="7321550" y="6534150"/>
          <p14:tracePt t="196549" x="7308850" y="6527800"/>
          <p14:tracePt t="196566" x="7302500" y="6521450"/>
          <p14:tracePt t="196869" x="7296150" y="6515100"/>
          <p14:tracePt t="196885" x="7289800" y="6515100"/>
          <p14:tracePt t="196893" x="7283450" y="6515100"/>
          <p14:tracePt t="196901" x="7277100" y="6515100"/>
          <p14:tracePt t="196915" x="7270750" y="6515100"/>
          <p14:tracePt t="196933" x="7264400" y="6515100"/>
          <p14:tracePt t="196949" x="7258050" y="6515100"/>
          <p14:tracePt t="196966" x="7251700" y="6515100"/>
          <p14:tracePt t="197341" x="7245350" y="6515100"/>
          <p14:tracePt t="197381" x="7245350" y="6508750"/>
          <p14:tracePt t="197414" x="7245350" y="6502400"/>
          <p14:tracePt t="197445" x="7245350" y="6496050"/>
          <p14:tracePt t="197477" x="7245350" y="6489700"/>
          <p14:tracePt t="197517" x="7245350" y="6483350"/>
          <p14:tracePt t="197525" x="7245350" y="6477000"/>
          <p14:tracePt t="197701" x="7239000" y="6477000"/>
          <p14:tracePt t="198301" x="7232650" y="6477000"/>
          <p14:tracePt t="198309" x="7226300" y="6477000"/>
          <p14:tracePt t="198317" x="7213600" y="6470650"/>
          <p14:tracePt t="198332" x="7169150" y="6457950"/>
          <p14:tracePt t="198349" x="6883400" y="6400800"/>
          <p14:tracePt t="198365" x="6515100" y="6311900"/>
          <p14:tracePt t="198382" x="6019800" y="6159500"/>
          <p14:tracePt t="198399" x="5467350" y="5969000"/>
          <p14:tracePt t="198416" x="4984750" y="5772150"/>
          <p14:tracePt t="198432" x="4616450" y="5594350"/>
          <p14:tracePt t="198449" x="4368800" y="5435600"/>
          <p14:tracePt t="198465" x="4203700" y="5289550"/>
          <p14:tracePt t="198482" x="4070350" y="5156200"/>
          <p14:tracePt t="198500" x="3911600" y="4959350"/>
          <p14:tracePt t="198515" x="3860800" y="4889500"/>
          <p14:tracePt t="198533" x="3746500" y="4711700"/>
          <p14:tracePt t="198549" x="3657600" y="4584700"/>
          <p14:tracePt t="198565" x="3562350" y="4470400"/>
          <p14:tracePt t="198582" x="3479800" y="4368800"/>
          <p14:tracePt t="198599" x="3403600" y="4286250"/>
          <p14:tracePt t="198615" x="3340100" y="4235450"/>
          <p14:tracePt t="198632" x="3270250" y="4191000"/>
          <p14:tracePt t="198649" x="3206750" y="4146550"/>
          <p14:tracePt t="198665" x="3117850" y="4095750"/>
          <p14:tracePt t="198682" x="3003550" y="3994150"/>
          <p14:tracePt t="198699" x="2870200" y="3886200"/>
          <p14:tracePt t="198715" x="2755900" y="3771900"/>
          <p14:tracePt t="198732" x="2635250" y="3638550"/>
          <p14:tracePt t="198749" x="2444750" y="3460750"/>
          <p14:tracePt t="198765" x="2317750" y="3352800"/>
          <p14:tracePt t="198782" x="2178050" y="3263900"/>
          <p14:tracePt t="198799" x="2012950" y="3181350"/>
          <p14:tracePt t="198815" x="1892300" y="3130550"/>
          <p14:tracePt t="198832" x="1847850" y="3111500"/>
          <p14:tracePt t="198849" x="1828800" y="3092450"/>
          <p14:tracePt t="198865" x="1822450" y="3073400"/>
          <p14:tracePt t="198882" x="1816100" y="3054350"/>
          <p14:tracePt t="198899" x="1816100" y="3016250"/>
          <p14:tracePt t="198915" x="1816100" y="2984500"/>
          <p14:tracePt t="198932" x="1809750" y="2952750"/>
          <p14:tracePt t="198949" x="1797050" y="2908300"/>
          <p14:tracePt t="198965" x="1790700" y="2882900"/>
          <p14:tracePt t="198982" x="1784350" y="2863850"/>
          <p14:tracePt t="198999" x="1778000" y="2844800"/>
          <p14:tracePt t="199015" x="1778000" y="2838450"/>
          <p14:tracePt t="199077" x="1790700" y="2838450"/>
          <p14:tracePt t="199085" x="1797050" y="2844800"/>
          <p14:tracePt t="199093" x="1816100" y="2844800"/>
          <p14:tracePt t="199101" x="1822450" y="2851150"/>
          <p14:tracePt t="199115" x="1828800" y="2851150"/>
          <p14:tracePt t="199133" x="1835150" y="2851150"/>
          <p14:tracePt t="199149" x="1841500" y="2851150"/>
          <p14:tracePt t="199166" x="1847850" y="2851150"/>
          <p14:tracePt t="199277" x="1854200" y="2851150"/>
          <p14:tracePt t="199285" x="1860550" y="2851150"/>
          <p14:tracePt t="199317" x="1866900" y="2851150"/>
          <p14:tracePt t="200166" x="1873250" y="2851150"/>
          <p14:tracePt t="200181" x="1879600" y="2851150"/>
          <p14:tracePt t="200189" x="1885950" y="2851150"/>
          <p14:tracePt t="200198" x="1892300" y="2851150"/>
          <p14:tracePt t="200215" x="1905000" y="2851150"/>
          <p14:tracePt t="200232" x="1911350" y="2851150"/>
          <p14:tracePt t="200248" x="1930400" y="2857500"/>
          <p14:tracePt t="200265" x="1955800" y="2863850"/>
          <p14:tracePt t="200282" x="1974850" y="2876550"/>
          <p14:tracePt t="200298" x="1981200" y="2876550"/>
          <p14:tracePt t="200315" x="1993900" y="2876550"/>
          <p14:tracePt t="200453" x="1993900" y="2882900"/>
          <p14:tracePt t="200461" x="1993900" y="2889250"/>
          <p14:tracePt t="200502" x="1993900" y="2895600"/>
          <p14:tracePt t="200526" x="1993900" y="2901950"/>
          <p14:tracePt t="200557" x="1993900" y="2908300"/>
          <p14:tracePt t="200581" x="1993900" y="2914650"/>
          <p14:tracePt t="200613" x="1993900" y="2921000"/>
          <p14:tracePt t="200637" x="1993900" y="2927350"/>
          <p14:tracePt t="200645" x="1987550" y="2927350"/>
          <p14:tracePt t="200654" x="1987550" y="2933700"/>
          <p14:tracePt t="200669" x="1987550" y="2940050"/>
          <p14:tracePt t="200682" x="1981200" y="2940050"/>
          <p14:tracePt t="200698" x="1981200" y="2952750"/>
          <p14:tracePt t="200715" x="1974850" y="2959100"/>
          <p14:tracePt t="200732" x="1968500" y="2978150"/>
          <p14:tracePt t="200749" x="1949450" y="3016250"/>
          <p14:tracePt t="200765" x="1936750" y="3041650"/>
          <p14:tracePt t="200782" x="1924050" y="3067050"/>
          <p14:tracePt t="200798" x="1911350" y="3092450"/>
          <p14:tracePt t="200815" x="1905000" y="3117850"/>
          <p14:tracePt t="200832" x="1898650" y="3149600"/>
          <p14:tracePt t="200848" x="1885950" y="3168650"/>
          <p14:tracePt t="200865" x="1879600" y="3194050"/>
          <p14:tracePt t="200882" x="1873250" y="3213100"/>
          <p14:tracePt t="200898" x="1866900" y="3232150"/>
          <p14:tracePt t="200915" x="1860550" y="3244850"/>
          <p14:tracePt t="200932" x="1854200" y="3263900"/>
          <p14:tracePt t="200949" x="1841500" y="3289300"/>
          <p14:tracePt t="200965" x="1841500" y="3302000"/>
          <p14:tracePt t="200982" x="1841500" y="3321050"/>
          <p14:tracePt t="200998" x="1835150" y="3333750"/>
          <p14:tracePt t="201015" x="1828800" y="3340100"/>
          <p14:tracePt t="201032" x="1828800" y="3352800"/>
          <p14:tracePt t="201048" x="1828800" y="3365500"/>
          <p14:tracePt t="201065" x="1828800" y="3378200"/>
          <p14:tracePt t="201082" x="1828800" y="3384550"/>
          <p14:tracePt t="201098" x="1828800" y="3403600"/>
          <p14:tracePt t="201115" x="1828800" y="3416300"/>
          <p14:tracePt t="201132" x="1828800" y="3429000"/>
          <p14:tracePt t="201149" x="1822450" y="3460750"/>
          <p14:tracePt t="201165" x="1816100" y="3473450"/>
          <p14:tracePt t="201182" x="1816100" y="3486150"/>
          <p14:tracePt t="201198" x="1809750" y="3498850"/>
          <p14:tracePt t="201215" x="1809750" y="3505200"/>
          <p14:tracePt t="201333" x="1797050" y="3505200"/>
          <p14:tracePt t="201341" x="1797050" y="3511550"/>
          <p14:tracePt t="201349" x="1797050" y="3517900"/>
          <p14:tracePt t="201373" x="1803400" y="3524250"/>
          <p14:tracePt t="201381" x="1809750" y="3530600"/>
          <p14:tracePt t="201398" x="1847850" y="3549650"/>
          <p14:tracePt t="201415" x="1879600" y="3575050"/>
          <p14:tracePt t="201431" x="1892300" y="3575050"/>
          <p14:tracePt t="201448" x="1898650" y="3575050"/>
          <p14:tracePt t="201869" x="1905000" y="3575050"/>
          <p14:tracePt t="201877" x="1911350" y="3575050"/>
          <p14:tracePt t="201885" x="1924050" y="3575050"/>
          <p14:tracePt t="201898" x="1943100" y="3575050"/>
          <p14:tracePt t="201915" x="2044700" y="3575050"/>
          <p14:tracePt t="201932" x="2209800" y="3575050"/>
          <p14:tracePt t="201949" x="2489200" y="3575050"/>
          <p14:tracePt t="201965" x="2590800" y="3575050"/>
          <p14:tracePt t="201982" x="2635250" y="3575050"/>
          <p14:tracePt t="201998" x="2641600" y="3575050"/>
          <p14:tracePt t="202015" x="2654300" y="3575050"/>
          <p14:tracePt t="202032" x="2673350" y="3575050"/>
          <p14:tracePt t="202048" x="2705100" y="3594100"/>
          <p14:tracePt t="202065" x="2755900" y="3619500"/>
          <p14:tracePt t="202082" x="2800350" y="3632200"/>
          <p14:tracePt t="202098" x="2825750" y="3644900"/>
          <p14:tracePt t="202115" x="2832100" y="3644900"/>
          <p14:tracePt t="202245" x="2825750" y="3644900"/>
          <p14:tracePt t="202253" x="2819400" y="3651250"/>
          <p14:tracePt t="202265" x="2813050" y="3651250"/>
          <p14:tracePt t="202282" x="2794000" y="3657600"/>
          <p14:tracePt t="202298" x="2743200" y="3657600"/>
          <p14:tracePt t="202315" x="2705100" y="3657600"/>
          <p14:tracePt t="202332" x="2667000" y="3651250"/>
          <p14:tracePt t="202349" x="2641600" y="3632200"/>
          <p14:tracePt t="202365" x="2635250" y="3619500"/>
          <p14:tracePt t="202382" x="2628900" y="3613150"/>
          <p14:tracePt t="202398" x="2628900" y="3600450"/>
          <p14:tracePt t="202415" x="2616200" y="3587750"/>
          <p14:tracePt t="202432" x="2609850" y="3581400"/>
          <p14:tracePt t="202448" x="2597150" y="3568700"/>
          <p14:tracePt t="202465" x="2584450" y="3562350"/>
          <p14:tracePt t="202482" x="2565400" y="3556000"/>
          <p14:tracePt t="202498" x="2546350" y="3543300"/>
          <p14:tracePt t="202515" x="2514600" y="3536950"/>
          <p14:tracePt t="202532" x="2489200" y="3517900"/>
          <p14:tracePt t="202549" x="2457450" y="3505200"/>
          <p14:tracePt t="202565" x="2444750" y="3486150"/>
          <p14:tracePt t="202582" x="2438400" y="3460750"/>
          <p14:tracePt t="202598" x="2432050" y="3422650"/>
          <p14:tracePt t="202615" x="2425700" y="3378200"/>
          <p14:tracePt t="202632" x="2419350" y="3340100"/>
          <p14:tracePt t="202648" x="2413000" y="3314700"/>
          <p14:tracePt t="202665" x="2413000" y="3295650"/>
          <p14:tracePt t="202682" x="2413000" y="3282950"/>
          <p14:tracePt t="202698" x="2451100" y="3244850"/>
          <p14:tracePt t="202715" x="2508250" y="3194050"/>
          <p14:tracePt t="202732" x="2578100" y="3149600"/>
          <p14:tracePt t="202749" x="2628900" y="3105150"/>
          <p14:tracePt t="202765" x="2647950" y="3086100"/>
          <p14:tracePt t="202781" x="2667000" y="3073400"/>
          <p14:tracePt t="202798" x="2686050" y="3067050"/>
          <p14:tracePt t="202815" x="2711450" y="3060700"/>
          <p14:tracePt t="202832" x="2743200" y="3054350"/>
          <p14:tracePt t="202848" x="2768600" y="3048000"/>
          <p14:tracePt t="202865" x="2794000" y="3041650"/>
          <p14:tracePt t="202882" x="2806700" y="3041650"/>
          <p14:tracePt t="202898" x="2844800" y="3041650"/>
          <p14:tracePt t="202915" x="2882900" y="3041650"/>
          <p14:tracePt t="202932" x="2914650" y="3041650"/>
          <p14:tracePt t="202949" x="2946400" y="3041650"/>
          <p14:tracePt t="202965" x="2959100" y="3041650"/>
          <p14:tracePt t="202981" x="2965450" y="3041650"/>
          <p14:tracePt t="202998" x="2978150" y="3060700"/>
          <p14:tracePt t="203015" x="2990850" y="3086100"/>
          <p14:tracePt t="203032" x="3003550" y="3117850"/>
          <p14:tracePt t="203048" x="3009900" y="3162300"/>
          <p14:tracePt t="203065" x="3022600" y="3194050"/>
          <p14:tracePt t="203082" x="3028950" y="3225800"/>
          <p14:tracePt t="203098" x="3028950" y="3263900"/>
          <p14:tracePt t="203115" x="3035300" y="3282950"/>
          <p14:tracePt t="203131" x="3035300" y="3321050"/>
          <p14:tracePt t="203148" x="3035300" y="3340100"/>
          <p14:tracePt t="203165" x="3035300" y="3378200"/>
          <p14:tracePt t="203181" x="3028950" y="3403600"/>
          <p14:tracePt t="203198" x="3016250" y="3422650"/>
          <p14:tracePt t="203215" x="3003550" y="3441700"/>
          <p14:tracePt t="203231" x="2984500" y="3460750"/>
          <p14:tracePt t="203248" x="2971800" y="3473450"/>
          <p14:tracePt t="203265" x="2959100" y="3486150"/>
          <p14:tracePt t="203281" x="2952750" y="3498850"/>
          <p14:tracePt t="203298" x="2946400" y="3511550"/>
          <p14:tracePt t="203315" x="2940050" y="3517900"/>
          <p14:tracePt t="203331" x="2921000" y="3536950"/>
          <p14:tracePt t="203348" x="2901950" y="3549650"/>
          <p14:tracePt t="203365" x="2863850" y="3581400"/>
          <p14:tracePt t="203381" x="2844800" y="3600450"/>
          <p14:tracePt t="203398" x="2813050" y="3625850"/>
          <p14:tracePt t="203415" x="2787650" y="3644900"/>
          <p14:tracePt t="203431" x="2774950" y="3651250"/>
          <p14:tracePt t="203448" x="2755900" y="3663950"/>
          <p14:tracePt t="203465" x="2730500" y="3676650"/>
          <p14:tracePt t="203481" x="2705100" y="3689350"/>
          <p14:tracePt t="203498" x="2667000" y="3695700"/>
          <p14:tracePt t="203515" x="2641600" y="3702050"/>
          <p14:tracePt t="203531" x="2622550" y="3702050"/>
          <p14:tracePt t="203549" x="2590800" y="3702050"/>
          <p14:tracePt t="203565" x="2559050" y="3702050"/>
          <p14:tracePt t="203581" x="2520950" y="3689350"/>
          <p14:tracePt t="203598" x="2495550" y="3683000"/>
          <p14:tracePt t="203615" x="2470150" y="3670300"/>
          <p14:tracePt t="203631" x="2451100" y="3663950"/>
          <p14:tracePt t="203648" x="2438400" y="3657600"/>
          <p14:tracePt t="203665" x="2432050" y="3644900"/>
          <p14:tracePt t="203681" x="2406650" y="3625850"/>
          <p14:tracePt t="203698" x="2374900" y="3594100"/>
          <p14:tracePt t="203715" x="2349500" y="3543300"/>
          <p14:tracePt t="203731" x="2317750" y="3498850"/>
          <p14:tracePt t="203749" x="2292350" y="3441700"/>
          <p14:tracePt t="203765" x="2279650" y="3409950"/>
          <p14:tracePt t="203781" x="2266950" y="3384550"/>
          <p14:tracePt t="203798" x="2260600" y="3365500"/>
          <p14:tracePt t="203815" x="2260600" y="3352800"/>
          <p14:tracePt t="203831" x="2260600" y="3321050"/>
          <p14:tracePt t="203848" x="2279650" y="3282950"/>
          <p14:tracePt t="203865" x="2305050" y="3251200"/>
          <p14:tracePt t="203881" x="2317750" y="3219450"/>
          <p14:tracePt t="203898" x="2336800" y="3187700"/>
          <p14:tracePt t="203915" x="2343150" y="3175000"/>
          <p14:tracePt t="203931" x="2349500" y="3162300"/>
          <p14:tracePt t="203948" x="2362200" y="3155950"/>
          <p14:tracePt t="203965" x="2381250" y="3149600"/>
          <p14:tracePt t="203981" x="2400300" y="3136900"/>
          <p14:tracePt t="203998" x="2425700" y="3130550"/>
          <p14:tracePt t="204015" x="2463800" y="3124200"/>
          <p14:tracePt t="204031" x="2501900" y="3117850"/>
          <p14:tracePt t="204048" x="2559050" y="3111500"/>
          <p14:tracePt t="204065" x="2597150" y="3111500"/>
          <p14:tracePt t="204081" x="2616200" y="3111500"/>
          <p14:tracePt t="204149" x="2622550" y="3111500"/>
          <p14:tracePt t="204157" x="2628900" y="3111500"/>
          <p14:tracePt t="204173" x="2641600" y="3111500"/>
          <p14:tracePt t="204182" x="2654300" y="3111500"/>
          <p14:tracePt t="204198" x="2698750" y="3130550"/>
          <p14:tracePt t="204215" x="2749550" y="3162300"/>
          <p14:tracePt t="204231" x="2768600" y="3181350"/>
          <p14:tracePt t="204248" x="2774950" y="3200400"/>
          <p14:tracePt t="204265" x="2774950" y="3213100"/>
          <p14:tracePt t="204281" x="2774950" y="3238500"/>
          <p14:tracePt t="204298" x="2762250" y="3270250"/>
          <p14:tracePt t="204315" x="2730500" y="3302000"/>
          <p14:tracePt t="204331" x="2705100" y="3327400"/>
          <p14:tracePt t="204348" x="2679700" y="3359150"/>
          <p14:tracePt t="204365" x="2660650" y="3390900"/>
          <p14:tracePt t="204381" x="2654300" y="3403600"/>
          <p14:tracePt t="204398" x="2647950" y="3409950"/>
          <p14:tracePt t="204574" x="2641600" y="3409950"/>
          <p14:tracePt t="204589" x="2635250" y="3409950"/>
          <p14:tracePt t="204597" x="2635250" y="3403600"/>
          <p14:tracePt t="204773" x="2635250" y="3409950"/>
          <p14:tracePt t="204782" x="2635250" y="3416300"/>
          <p14:tracePt t="204789" x="2635250" y="3422650"/>
          <p14:tracePt t="204805" x="2635250" y="3429000"/>
          <p14:tracePt t="204815" x="2635250" y="3435350"/>
          <p14:tracePt t="204832" x="2635250" y="3460750"/>
          <p14:tracePt t="204848" x="2635250" y="3492500"/>
          <p14:tracePt t="204865" x="2635250" y="3530600"/>
          <p14:tracePt t="204882" x="2635250" y="3562350"/>
          <p14:tracePt t="204898" x="2635250" y="3600450"/>
          <p14:tracePt t="204915" x="2635250" y="3613150"/>
          <p14:tracePt t="204931" x="2635250" y="3625850"/>
          <p14:tracePt t="204948" x="2635250" y="3632200"/>
          <p14:tracePt t="204965" x="2635250" y="3638550"/>
          <p14:tracePt t="205077" x="2635250" y="3632200"/>
          <p14:tracePt t="205109" x="2635250" y="3625850"/>
          <p14:tracePt t="205133" x="2635250" y="3619500"/>
          <p14:tracePt t="205157" x="2635250" y="3613150"/>
          <p14:tracePt t="205174" x="2635250" y="3606800"/>
          <p14:tracePt t="205229" x="2635250" y="3600450"/>
          <p14:tracePt t="205629" x="2635250" y="3606800"/>
          <p14:tracePt t="205638" x="2641600" y="3613150"/>
          <p14:tracePt t="205654" x="2647950" y="3632200"/>
          <p14:tracePt t="205665" x="2654300" y="3663950"/>
          <p14:tracePt t="205681" x="2673350" y="3771900"/>
          <p14:tracePt t="205698" x="2705100" y="3911600"/>
          <p14:tracePt t="205715" x="2730500" y="4070350"/>
          <p14:tracePt t="205731" x="2762250" y="4203700"/>
          <p14:tracePt t="205749" x="2774950" y="4292600"/>
          <p14:tracePt t="205765" x="2781300" y="4311650"/>
          <p14:tracePt t="205782" x="2781300" y="4318000"/>
          <p14:tracePt t="205861" x="2781300" y="4324350"/>
          <p14:tracePt t="205885" x="2781300" y="4330700"/>
          <p14:tracePt t="205893" x="2781300" y="4337050"/>
          <p14:tracePt t="205909" x="2781300" y="4343400"/>
          <p14:tracePt t="205925" x="2781300" y="4349750"/>
          <p14:tracePt t="205933" x="2781300" y="4356100"/>
          <p14:tracePt t="205948" x="2781300" y="4362450"/>
          <p14:tracePt t="205965" x="2781300" y="4381500"/>
          <p14:tracePt t="205981" x="2787650" y="4406900"/>
          <p14:tracePt t="205998" x="2800350" y="4432300"/>
          <p14:tracePt t="206015" x="2806700" y="4445000"/>
          <p14:tracePt t="206031" x="2813050" y="4451350"/>
          <p14:tracePt t="206048" x="2825750" y="4451350"/>
          <p14:tracePt t="206064" x="2825750" y="4445000"/>
          <p14:tracePt t="206081" x="2825750" y="4438650"/>
          <p14:tracePt t="206098" x="2832100" y="4413250"/>
          <p14:tracePt t="206114" x="2832100" y="4394200"/>
          <p14:tracePt t="206165" x="2832100" y="4387850"/>
          <p14:tracePt t="206189" x="2832100" y="4381500"/>
          <p14:tracePt t="206229" x="2832100" y="4375150"/>
          <p14:tracePt t="206261" x="2832100" y="4368800"/>
          <p14:tracePt t="206301" x="2832100" y="4362450"/>
          <p14:tracePt t="206389" x="2825750" y="4362450"/>
          <p14:tracePt t="206437" x="2819400" y="4362450"/>
          <p14:tracePt t="206517" x="2813050" y="4362450"/>
          <p14:tracePt t="206581" x="2806700" y="4362450"/>
          <p14:tracePt t="206589" x="2800350" y="4362450"/>
          <p14:tracePt t="207086" x="2800350" y="4356100"/>
          <p14:tracePt t="207101" x="2800350" y="4349750"/>
          <p14:tracePt t="207109" x="2800350" y="4343400"/>
          <p14:tracePt t="207125" x="2800350" y="4337050"/>
          <p14:tracePt t="207133" x="2806700" y="4337050"/>
          <p14:tracePt t="207148" x="2806700" y="4324350"/>
          <p14:tracePt t="207165" x="2819400" y="4305300"/>
          <p14:tracePt t="207181" x="2825750" y="4298950"/>
          <p14:tracePt t="207198" x="2825750" y="4286250"/>
          <p14:tracePt t="207349" x="2825750" y="4279900"/>
          <p14:tracePt t="207413" x="2825750" y="4273550"/>
          <p14:tracePt t="207421" x="2825750" y="4267200"/>
          <p14:tracePt t="207941" x="2825750" y="4273550"/>
          <p14:tracePt t="207973" x="2825750" y="4279900"/>
          <p14:tracePt t="207981" x="2825750" y="4286250"/>
          <p14:tracePt t="207989" x="2825750" y="4292600"/>
          <p14:tracePt t="208021" x="2825750" y="4298950"/>
          <p14:tracePt t="208045" x="2825750" y="4305300"/>
          <p14:tracePt t="208053" x="2825750" y="4311650"/>
          <p14:tracePt t="208077" x="2825750" y="4318000"/>
          <p14:tracePt t="208109" x="2825750" y="4324350"/>
          <p14:tracePt t="208205" x="2825750" y="4330700"/>
          <p14:tracePt t="208213" x="2825750" y="4337050"/>
          <p14:tracePt t="208662" x="2832100" y="4337050"/>
          <p14:tracePt t="208693" x="2838450" y="4337050"/>
          <p14:tracePt t="208709" x="2844800" y="4337050"/>
          <p14:tracePt t="208717" x="2851150" y="4337050"/>
          <p14:tracePt t="208733" x="2857500" y="4337050"/>
          <p14:tracePt t="208741" x="2857500" y="4330700"/>
          <p14:tracePt t="208757" x="2863850" y="4330700"/>
          <p14:tracePt t="208773" x="2863850" y="4324350"/>
          <p14:tracePt t="208989" x="2870200" y="4324350"/>
          <p14:tracePt t="208998" x="2876550" y="4324350"/>
          <p14:tracePt t="209005" x="2876550" y="4318000"/>
          <p14:tracePt t="209014" x="2882900" y="4318000"/>
          <p14:tracePt t="209031" x="2889250" y="4311650"/>
          <p14:tracePt t="209047" x="2895600" y="4305300"/>
          <p14:tracePt t="209064" x="2901950" y="4298950"/>
          <p14:tracePt t="209081" x="2908300" y="4298950"/>
          <p14:tracePt t="209097" x="2921000" y="4286250"/>
          <p14:tracePt t="209114" x="2927350" y="4273550"/>
          <p14:tracePt t="209131" x="2940050" y="4260850"/>
          <p14:tracePt t="209147" x="2940050" y="4254500"/>
          <p14:tracePt t="209165" x="2952750" y="4241800"/>
          <p14:tracePt t="209181" x="2959100" y="4229100"/>
          <p14:tracePt t="209198" x="2965450" y="4222750"/>
          <p14:tracePt t="209214" x="2971800" y="4222750"/>
          <p14:tracePt t="209231" x="2971800" y="4210050"/>
          <p14:tracePt t="209247" x="2978150" y="4203700"/>
          <p14:tracePt t="209373" x="2978150" y="4210050"/>
          <p14:tracePt t="209381" x="2978150" y="4216400"/>
          <p14:tracePt t="209413" x="2978150" y="4222750"/>
          <p14:tracePt t="209421" x="2978150" y="4229100"/>
          <p14:tracePt t="209431" x="2978150" y="4235450"/>
          <p14:tracePt t="209448" x="2971800" y="4241800"/>
          <p14:tracePt t="209464" x="2965450" y="4248150"/>
          <p14:tracePt t="209481" x="2959100" y="4254500"/>
          <p14:tracePt t="209497" x="2959100" y="4260850"/>
          <p14:tracePt t="209514" x="2952750" y="4260850"/>
          <p14:tracePt t="209531" x="2952750" y="4267200"/>
          <p14:tracePt t="209547" x="2946400" y="4267200"/>
          <p14:tracePt t="209564" x="2933700" y="4267200"/>
          <p14:tracePt t="209581" x="2921000" y="4273550"/>
          <p14:tracePt t="209597" x="2901950" y="4273550"/>
          <p14:tracePt t="209614" x="2870200" y="4279900"/>
          <p14:tracePt t="209631" x="2832100" y="4286250"/>
          <p14:tracePt t="209647" x="2781300" y="4286250"/>
          <p14:tracePt t="209664" x="2743200" y="4286250"/>
          <p14:tracePt t="209681" x="2698750" y="4286250"/>
          <p14:tracePt t="209697" x="2667000" y="4286250"/>
          <p14:tracePt t="209714" x="2641600" y="4286250"/>
          <p14:tracePt t="209731" x="2635250" y="4286250"/>
          <p14:tracePt t="209747" x="2628900" y="4279900"/>
          <p14:tracePt t="209764" x="2616200" y="4279900"/>
          <p14:tracePt t="209805" x="2616200" y="4273550"/>
          <p14:tracePt t="209821" x="2609850" y="4273550"/>
          <p14:tracePt t="209829" x="2603500" y="4273550"/>
          <p14:tracePt t="210406" x="2603500" y="4267200"/>
          <p14:tracePt t="210413" x="2603500" y="4260850"/>
          <p14:tracePt t="210421" x="2609850" y="4254500"/>
          <p14:tracePt t="210431" x="2616200" y="4241800"/>
          <p14:tracePt t="210448" x="2647950" y="4178300"/>
          <p14:tracePt t="210464" x="2667000" y="4064000"/>
          <p14:tracePt t="210481" x="2686050" y="3930650"/>
          <p14:tracePt t="210497" x="2692400" y="3803650"/>
          <p14:tracePt t="210514" x="2692400" y="3695700"/>
          <p14:tracePt t="210531" x="2673350" y="3600450"/>
          <p14:tracePt t="210548" x="2660650" y="3549650"/>
          <p14:tracePt t="210564" x="2654300" y="3498850"/>
          <p14:tracePt t="210581" x="2654300" y="3473450"/>
          <p14:tracePt t="210598" x="2654300" y="3460750"/>
          <p14:tracePt t="210614" x="2654300" y="3454400"/>
          <p14:tracePt t="210789" x="2654300" y="3460750"/>
          <p14:tracePt t="210805" x="2654300" y="3467100"/>
          <p14:tracePt t="210813" x="2654300" y="3473450"/>
          <p14:tracePt t="210837" x="2654300" y="3479800"/>
          <p14:tracePt t="211789" x="2660650" y="3479800"/>
          <p14:tracePt t="212006" x="2660650" y="3486150"/>
          <p14:tracePt t="212029" x="2667000" y="3486150"/>
          <p14:tracePt t="212061" x="2667000" y="3492500"/>
          <p14:tracePt t="212069" x="2667000" y="3498850"/>
          <p14:tracePt t="212109" x="2667000" y="3505200"/>
          <p14:tracePt t="212125" x="2673350" y="3505200"/>
          <p14:tracePt t="212134" x="2679700" y="3505200"/>
          <p14:tracePt t="212141" x="2679700" y="3511550"/>
          <p14:tracePt t="212205" x="2679700" y="3517900"/>
          <p14:tracePt t="212221" x="2686050" y="3524250"/>
          <p14:tracePt t="213637" x="2686050" y="3530600"/>
          <p14:tracePt t="213646" x="2679700" y="3530600"/>
          <p14:tracePt t="213654" x="2667000" y="3536950"/>
          <p14:tracePt t="213664" x="2654300" y="3549650"/>
          <p14:tracePt t="213680" x="2590800" y="3575050"/>
          <p14:tracePt t="213697" x="2520950" y="3600450"/>
          <p14:tracePt t="213714" x="2400300" y="3619500"/>
          <p14:tracePt t="213730" x="2279650" y="3638550"/>
          <p14:tracePt t="213747" x="2171700" y="3651250"/>
          <p14:tracePt t="213764" x="2076450" y="3670300"/>
          <p14:tracePt t="213767" x="2051050" y="3676650"/>
          <p14:tracePt t="213781" x="2006600" y="3683000"/>
          <p14:tracePt t="213797" x="1974850" y="3695700"/>
          <p14:tracePt t="213813" x="1943100" y="3721100"/>
          <p14:tracePt t="213830" x="1905000" y="3733800"/>
          <p14:tracePt t="213847" x="1854200" y="3752850"/>
          <p14:tracePt t="213863" x="1790700" y="3784600"/>
          <p14:tracePt t="213880" x="1720850" y="3816350"/>
          <p14:tracePt t="213897" x="1657350" y="3848100"/>
          <p14:tracePt t="213913" x="1612900" y="3873500"/>
          <p14:tracePt t="213930" x="1593850" y="3892550"/>
          <p14:tracePt t="213947" x="1587500" y="3898900"/>
          <p14:tracePt t="213963" x="1581150" y="3898900"/>
          <p14:tracePt t="213997" x="1574800" y="3898900"/>
          <p14:tracePt t="214013" x="1574800" y="3911600"/>
          <p14:tracePt t="214030" x="1568450" y="3917950"/>
          <p14:tracePt t="214047" x="1555750" y="3930650"/>
          <p14:tracePt t="214063" x="1549400" y="3937000"/>
          <p14:tracePt t="214080" x="1536700" y="3956050"/>
          <p14:tracePt t="214097" x="1524000" y="3975100"/>
          <p14:tracePt t="214113" x="1504950" y="4000500"/>
          <p14:tracePt t="214130" x="1492250" y="4013200"/>
          <p14:tracePt t="214147" x="1485900" y="4013200"/>
          <p14:tracePt t="214317" x="1479550" y="4013200"/>
          <p14:tracePt t="214725" x="1473200" y="4013200"/>
          <p14:tracePt t="214733" x="1466850" y="4013200"/>
          <p14:tracePt t="214757" x="1460500" y="4013200"/>
          <p14:tracePt t="214781" x="1454150" y="4013200"/>
          <p14:tracePt t="216189" x="1460500" y="4013200"/>
          <p14:tracePt t="216198" x="1460500" y="4006850"/>
          <p14:tracePt t="216206" x="1460500" y="4000500"/>
          <p14:tracePt t="216214" x="1466850" y="4000500"/>
          <p14:tracePt t="216230" x="1473200" y="3987800"/>
          <p14:tracePt t="216246" x="1485900" y="3987800"/>
          <p14:tracePt t="216263" x="1492250" y="3981450"/>
          <p14:tracePt t="216280" x="1498600" y="3981450"/>
          <p14:tracePt t="220389" x="1498600" y="3975100"/>
          <p14:tracePt t="220398" x="1504950" y="3975100"/>
          <p14:tracePt t="220406" x="1511300" y="3975100"/>
          <p14:tracePt t="220414" x="1517650" y="3968750"/>
          <p14:tracePt t="220429" x="1536700" y="3968750"/>
          <p14:tracePt t="220446" x="1574800" y="3968750"/>
          <p14:tracePt t="220463" x="1644650" y="3962400"/>
          <p14:tracePt t="220479" x="1758950" y="3949700"/>
          <p14:tracePt t="220496" x="1898650" y="3943350"/>
          <p14:tracePt t="220513" x="2051050" y="3943350"/>
          <p14:tracePt t="220529" x="2184400" y="3943350"/>
          <p14:tracePt t="220546" x="2298700" y="3924300"/>
          <p14:tracePt t="220562" x="2393950" y="3898900"/>
          <p14:tracePt t="220579" x="2470150" y="3860800"/>
          <p14:tracePt t="220596" x="2533650" y="3822700"/>
          <p14:tracePt t="220613" x="2667000" y="3740150"/>
          <p14:tracePt t="220629" x="2781300" y="3676650"/>
          <p14:tracePt t="220646" x="2895600" y="3619500"/>
          <p14:tracePt t="220663" x="2984500" y="3575050"/>
          <p14:tracePt t="220679" x="3028950" y="3556000"/>
          <p14:tracePt t="220696" x="3035300" y="3543300"/>
          <p14:tracePt t="220713" x="3041650" y="3536950"/>
          <p14:tracePt t="220729" x="3048000" y="3530600"/>
          <p14:tracePt t="220746" x="3054350" y="3524250"/>
          <p14:tracePt t="220762" x="3060700" y="3517900"/>
          <p14:tracePt t="220779" x="3086100" y="3498850"/>
          <p14:tracePt t="220781" x="3105150" y="3492500"/>
          <p14:tracePt t="220796" x="3130550" y="3479800"/>
          <p14:tracePt t="220813" x="3213100" y="3441700"/>
          <p14:tracePt t="220829" x="3270250" y="3422650"/>
          <p14:tracePt t="220846" x="3327400" y="3409950"/>
          <p14:tracePt t="220863" x="3397250" y="3390900"/>
          <p14:tracePt t="220879" x="3454400" y="3378200"/>
          <p14:tracePt t="220896" x="3479800" y="3371850"/>
          <p14:tracePt t="220913" x="3492500" y="3365500"/>
          <p14:tracePt t="220929" x="3498850" y="3365500"/>
          <p14:tracePt t="220997" x="3498850" y="3359150"/>
          <p14:tracePt t="221005" x="3505200" y="3359150"/>
          <p14:tracePt t="221014" x="3505200" y="3352800"/>
          <p14:tracePt t="221029" x="3511550" y="3340100"/>
          <p14:tracePt t="221046" x="3517900" y="3314700"/>
          <p14:tracePt t="221062" x="3517900" y="3282950"/>
          <p14:tracePt t="221079" x="3517900" y="3238500"/>
          <p14:tracePt t="221096" x="3517900" y="3206750"/>
          <p14:tracePt t="221112" x="3505200" y="3181350"/>
          <p14:tracePt t="221129" x="3473450" y="3143250"/>
          <p14:tracePt t="221146" x="3441700" y="3124200"/>
          <p14:tracePt t="221162" x="3397250" y="3111500"/>
          <p14:tracePt t="221179" x="3340100" y="3111500"/>
          <p14:tracePt t="221196" x="3257550" y="3124200"/>
          <p14:tracePt t="221213" x="3136900" y="3213100"/>
          <p14:tracePt t="221229" x="3079750" y="3270250"/>
          <p14:tracePt t="221246" x="3048000" y="3314700"/>
          <p14:tracePt t="221262" x="3041650" y="3333750"/>
          <p14:tracePt t="221279" x="3035300" y="3340100"/>
          <p14:tracePt t="221296" x="3035300" y="3352800"/>
          <p14:tracePt t="221312" x="3035300" y="3365500"/>
          <p14:tracePt t="221329" x="3035300" y="3378200"/>
          <p14:tracePt t="221346" x="3041650" y="3378200"/>
          <p14:tracePt t="221362" x="3048000" y="3390900"/>
          <p14:tracePt t="221379" x="3060700" y="3416300"/>
          <p14:tracePt t="221396" x="3073400" y="3441700"/>
          <p14:tracePt t="221413" x="3079750" y="3479800"/>
          <p14:tracePt t="221429" x="3079750" y="3492500"/>
          <p14:tracePt t="221446" x="3086100" y="3498850"/>
          <p14:tracePt t="221462" x="3105150" y="3511550"/>
          <p14:tracePt t="221479" x="3130550" y="3524250"/>
          <p14:tracePt t="221496" x="3181350" y="3543300"/>
          <p14:tracePt t="221513" x="3225800" y="3549650"/>
          <p14:tracePt t="221529" x="3270250" y="3562350"/>
          <p14:tracePt t="221546" x="3295650" y="3568700"/>
          <p14:tracePt t="221562" x="3308350" y="3575050"/>
          <p14:tracePt t="221579" x="3314700" y="3581400"/>
          <p14:tracePt t="221596" x="3327400" y="3587750"/>
          <p14:tracePt t="221612" x="3384550" y="3606800"/>
          <p14:tracePt t="221629" x="3467100" y="3619500"/>
          <p14:tracePt t="221646" x="3581400" y="3638550"/>
          <p14:tracePt t="221662" x="3676650" y="3651250"/>
          <p14:tracePt t="221679" x="3727450" y="3657600"/>
          <p14:tracePt t="221696" x="3746500" y="3663950"/>
          <p14:tracePt t="221712" x="3746500" y="3670300"/>
          <p14:tracePt t="221729" x="3752850" y="3670300"/>
          <p14:tracePt t="221746" x="3765550" y="3670300"/>
          <p14:tracePt t="221762" x="3790950" y="3670300"/>
          <p14:tracePt t="221779" x="3822700" y="3644900"/>
          <p14:tracePt t="221781" x="3841750" y="3632200"/>
          <p14:tracePt t="221796" x="3854450" y="3619500"/>
          <p14:tracePt t="221812" x="3898900" y="3536950"/>
          <p14:tracePt t="221829" x="3911600" y="3486150"/>
          <p14:tracePt t="221846" x="3917950" y="3454400"/>
          <p14:tracePt t="221862" x="3917950" y="3422650"/>
          <p14:tracePt t="221879" x="3917950" y="3397250"/>
          <p14:tracePt t="221896" x="3905250" y="3352800"/>
          <p14:tracePt t="221912" x="3860800" y="3308350"/>
          <p14:tracePt t="221929" x="3816350" y="3263900"/>
          <p14:tracePt t="221946" x="3771900" y="3232150"/>
          <p14:tracePt t="221962" x="3740150" y="3213100"/>
          <p14:tracePt t="221979" x="3721100" y="3206750"/>
          <p14:tracePt t="221996" x="3708400" y="3206750"/>
          <p14:tracePt t="222012" x="3695700" y="3206750"/>
          <p14:tracePt t="222029" x="3670300" y="3206750"/>
          <p14:tracePt t="222046" x="3625850" y="3206750"/>
          <p14:tracePt t="222062" x="3581400" y="3206750"/>
          <p14:tracePt t="222079" x="3536950" y="3206750"/>
          <p14:tracePt t="222096" x="3511550" y="3206750"/>
          <p14:tracePt t="222112" x="3505200" y="3206750"/>
          <p14:tracePt t="222173" x="3505200" y="3213100"/>
          <p14:tracePt t="222181" x="3505200" y="3219450"/>
          <p14:tracePt t="222189" x="3505200" y="3225800"/>
          <p14:tracePt t="222197" x="3505200" y="3232150"/>
          <p14:tracePt t="222213" x="3505200" y="3244850"/>
          <p14:tracePt t="222229" x="3511550" y="3263900"/>
          <p14:tracePt t="222246" x="3524250" y="3276600"/>
          <p14:tracePt t="222262" x="3530600" y="3289300"/>
          <p14:tracePt t="222279" x="3543300" y="3289300"/>
          <p14:tracePt t="222296" x="3549650" y="3295650"/>
          <p14:tracePt t="222312" x="3568700" y="3308350"/>
          <p14:tracePt t="222329" x="3600450" y="3321050"/>
          <p14:tracePt t="222346" x="3638550" y="3321050"/>
          <p14:tracePt t="222362" x="3683000" y="3333750"/>
          <p14:tracePt t="222379" x="3733800" y="3359150"/>
          <p14:tracePt t="222396" x="3765550" y="3371850"/>
          <p14:tracePt t="222412" x="3816350" y="3397250"/>
          <p14:tracePt t="222429" x="3835400" y="3409950"/>
          <p14:tracePt t="222446" x="3854450" y="3429000"/>
          <p14:tracePt t="222462" x="3860800" y="3448050"/>
          <p14:tracePt t="222479" x="3867150" y="3473450"/>
          <p14:tracePt t="222496" x="3867150" y="3486150"/>
          <p14:tracePt t="222512" x="3867150" y="3505200"/>
          <p14:tracePt t="222529" x="3867150" y="3511550"/>
          <p14:tracePt t="222653" x="3867150" y="3517900"/>
          <p14:tracePt t="222702" x="3860800" y="3517900"/>
          <p14:tracePt t="222718" x="3854450" y="3517900"/>
          <p14:tracePt t="222725" x="3848100" y="3517900"/>
          <p14:tracePt t="222741" x="3841750" y="3517900"/>
          <p14:tracePt t="222749" x="3835400" y="3517900"/>
          <p14:tracePt t="222781" x="3829050" y="3517900"/>
          <p14:tracePt t="222821" x="3822700" y="3517900"/>
          <p14:tracePt t="222845" x="3816350" y="3517900"/>
          <p14:tracePt t="222853" x="3810000" y="3517900"/>
          <p14:tracePt t="222877" x="3803650" y="3517900"/>
          <p14:tracePt t="222949" x="3797300" y="3517900"/>
          <p14:tracePt t="223174" x="3790950" y="3517900"/>
          <p14:tracePt t="223181" x="3784600" y="3517900"/>
          <p14:tracePt t="223301" x="3778250" y="3517900"/>
          <p14:tracePt t="223349" x="3771900" y="3517900"/>
          <p14:tracePt t="223501" x="3765550" y="3517900"/>
          <p14:tracePt t="223526" x="3765550" y="3511550"/>
          <p14:tracePt t="223541" x="3759200" y="3511550"/>
          <p14:tracePt t="223677" x="3752850" y="3511550"/>
          <p14:tracePt t="223694" x="3752850" y="3505200"/>
          <p14:tracePt t="223725" x="3746500" y="3505200"/>
          <p14:tracePt t="223741" x="3746500" y="3498850"/>
          <p14:tracePt t="223773" x="3740150" y="3498850"/>
          <p14:tracePt t="223805" x="3733800" y="3498850"/>
          <p14:tracePt t="223814" x="3733800" y="3492500"/>
          <p14:tracePt t="223821" x="3727450" y="3492500"/>
          <p14:tracePt t="225029" x="3721100" y="3492500"/>
          <p14:tracePt t="229549" x="3721100" y="3498850"/>
          <p14:tracePt t="229582" x="3721100" y="3505200"/>
          <p14:tracePt t="229774" x="3721100" y="3511550"/>
          <p14:tracePt t="230141" x="3721100" y="3517900"/>
          <p14:tracePt t="230149" x="3721100" y="3524250"/>
          <p14:tracePt t="230161" x="3721100" y="3530600"/>
          <p14:tracePt t="230178" x="3721100" y="3536950"/>
          <p14:tracePt t="230195" x="3721100" y="3549650"/>
          <p14:tracePt t="230211" x="3721100" y="3562350"/>
          <p14:tracePt t="230228" x="3721100" y="3575050"/>
          <p14:tracePt t="230245" x="3721100" y="3613150"/>
          <p14:tracePt t="230261" x="3721100" y="3638550"/>
          <p14:tracePt t="230278" x="3721100" y="3663950"/>
          <p14:tracePt t="230295" x="3721100" y="3695700"/>
          <p14:tracePt t="230311" x="3721100" y="3721100"/>
          <p14:tracePt t="230328" x="3721100" y="3746500"/>
          <p14:tracePt t="230345" x="3721100" y="3759200"/>
          <p14:tracePt t="230361" x="3721100" y="3784600"/>
          <p14:tracePt t="230378" x="3714750" y="3810000"/>
          <p14:tracePt t="230395" x="3702050" y="3841750"/>
          <p14:tracePt t="230411" x="3695700" y="3879850"/>
          <p14:tracePt t="230428" x="3676650" y="3943350"/>
          <p14:tracePt t="230445" x="3670300" y="3975100"/>
          <p14:tracePt t="230461" x="3657600" y="4000500"/>
          <p14:tracePt t="230478" x="3651250" y="4019550"/>
          <p14:tracePt t="230495" x="3644900" y="4025900"/>
          <p14:tracePt t="230511" x="3644900" y="4038600"/>
          <p14:tracePt t="230528" x="3638550" y="4051300"/>
          <p14:tracePt t="230545" x="3625850" y="4057650"/>
          <p14:tracePt t="230561" x="3619500" y="4070350"/>
          <p14:tracePt t="230578" x="3613150" y="4089400"/>
          <p14:tracePt t="230595" x="3600450" y="4108450"/>
          <p14:tracePt t="230611" x="3600450" y="4114800"/>
          <p14:tracePt t="230628" x="3594100" y="4127500"/>
          <p14:tracePt t="230645" x="3575050" y="4146550"/>
          <p14:tracePt t="230661" x="3568700" y="4152900"/>
          <p14:tracePt t="230678" x="3568700" y="4165600"/>
          <p14:tracePt t="230695" x="3562350" y="4165600"/>
          <p14:tracePt t="230733" x="3562350" y="4171950"/>
          <p14:tracePt t="230757" x="3562350" y="4178300"/>
          <p14:tracePt t="230781" x="3556000" y="4184650"/>
          <p14:tracePt t="230789" x="3549650" y="4191000"/>
          <p14:tracePt t="230797" x="3543300" y="4197350"/>
          <p14:tracePt t="230811" x="3543300" y="4203700"/>
          <p14:tracePt t="230828" x="3536950" y="4216400"/>
          <p14:tracePt t="230845" x="3524250" y="4235450"/>
          <p14:tracePt t="230861" x="3517900" y="4248150"/>
          <p14:tracePt t="230878" x="3517900" y="4260850"/>
          <p14:tracePt t="230895" x="3511550" y="4267200"/>
          <p14:tracePt t="231005" x="3505200" y="4267200"/>
          <p14:tracePt t="232606" x="3505200" y="4273550"/>
          <p14:tracePt t="232613" x="3498850" y="4279900"/>
          <p14:tracePt t="232621" x="3498850" y="4286250"/>
          <p14:tracePt t="232629" x="3498850" y="4292600"/>
          <p14:tracePt t="232645" x="3486150" y="4318000"/>
          <p14:tracePt t="232661" x="3473450" y="4349750"/>
          <p14:tracePt t="232678" x="3454400" y="4381500"/>
          <p14:tracePt t="232694" x="3441700" y="4406900"/>
          <p14:tracePt t="232711" x="3435350" y="4425950"/>
          <p14:tracePt t="232728" x="3429000" y="4445000"/>
          <p14:tracePt t="232744" x="3416300" y="4464050"/>
          <p14:tracePt t="232761" x="3403600" y="4483100"/>
          <p14:tracePt t="232778" x="3397250" y="4489450"/>
          <p14:tracePt t="232794" x="3397250" y="4508500"/>
          <p14:tracePt t="232811" x="3384550" y="4527550"/>
          <p14:tracePt t="232813" x="3378200" y="4540250"/>
          <p14:tracePt t="232829" x="3371850" y="4552950"/>
          <p14:tracePt t="232844" x="3365500" y="4584700"/>
          <p14:tracePt t="232861" x="3352800" y="4616450"/>
          <p14:tracePt t="232877" x="3340100" y="4641850"/>
          <p14:tracePt t="232894" x="3327400" y="4648200"/>
          <p14:tracePt t="232911" x="3314700" y="4648200"/>
          <p14:tracePt t="232928" x="3314700" y="4654550"/>
          <p14:tracePt t="232944" x="3308350" y="4654550"/>
          <p14:tracePt t="232978" x="3308350" y="4667250"/>
          <p14:tracePt t="232994" x="3308350" y="4673600"/>
          <p14:tracePt t="233011" x="3302000" y="4679950"/>
          <p14:tracePt t="233028" x="3295650" y="4692650"/>
          <p14:tracePt t="233044" x="3282950" y="4724400"/>
          <p14:tracePt t="233061" x="3270250" y="4743450"/>
          <p14:tracePt t="233077" x="3251200" y="4768850"/>
          <p14:tracePt t="233094" x="3232150" y="4787900"/>
          <p14:tracePt t="233111" x="3219450" y="4806950"/>
          <p14:tracePt t="233128" x="3213100" y="4813300"/>
          <p14:tracePt t="233144" x="3213100" y="4819650"/>
          <p14:tracePt t="233161" x="3200400" y="4826000"/>
          <p14:tracePt t="233178" x="3194050" y="4838700"/>
          <p14:tracePt t="233194" x="3181350" y="4845050"/>
          <p14:tracePt t="233211" x="3168650" y="4851400"/>
          <p14:tracePt t="233228" x="3136900" y="4876800"/>
          <p14:tracePt t="233244" x="3105150" y="4895850"/>
          <p14:tracePt t="233261" x="3098800" y="4902200"/>
          <p14:tracePt t="233277" x="3086100" y="4902200"/>
          <p14:tracePt t="233294" x="3073400" y="4902200"/>
          <p14:tracePt t="233311" x="3067050" y="4902200"/>
          <p14:tracePt t="233328" x="3054350" y="4902200"/>
          <p14:tracePt t="233429" x="3054350" y="4895850"/>
          <p14:tracePt t="233453" x="3054350" y="4889500"/>
          <p14:tracePt t="233462" x="3054350" y="4883150"/>
          <p14:tracePt t="233477" x="3054350" y="4876800"/>
          <p14:tracePt t="234229" x="3048000" y="4876800"/>
          <p14:tracePt t="234237" x="3041650" y="4876800"/>
          <p14:tracePt t="234246" x="3035300" y="4876800"/>
          <p14:tracePt t="234261" x="3028950" y="4876800"/>
          <p14:tracePt t="234277" x="3009900" y="4883150"/>
          <p14:tracePt t="234294" x="2984500" y="4889500"/>
          <p14:tracePt t="234311" x="2952750" y="4889500"/>
          <p14:tracePt t="234327" x="2908300" y="4889500"/>
          <p14:tracePt t="234344" x="2876550" y="4889500"/>
          <p14:tracePt t="234361" x="2844800" y="4889500"/>
          <p14:tracePt t="234377" x="2832100" y="4889500"/>
          <p14:tracePt t="234411" x="2825750" y="4895850"/>
          <p14:tracePt t="234427" x="2819400" y="4902200"/>
          <p14:tracePt t="234445" x="2813050" y="4914900"/>
          <p14:tracePt t="234461" x="2813050" y="4927600"/>
          <p14:tracePt t="234477" x="2806700" y="4933950"/>
          <p14:tracePt t="234494" x="2800350" y="4946650"/>
          <p14:tracePt t="234511" x="2794000" y="4959350"/>
          <p14:tracePt t="234527" x="2787650" y="4978400"/>
          <p14:tracePt t="234544" x="2781300" y="4997450"/>
          <p14:tracePt t="234561" x="2774950" y="5003800"/>
          <p14:tracePt t="234577" x="2768600" y="5016500"/>
          <p14:tracePt t="234594" x="2762250" y="5029200"/>
          <p14:tracePt t="234611" x="2755900" y="5041900"/>
          <p14:tracePt t="234627" x="2755900" y="5048250"/>
          <p14:tracePt t="234645" x="2749550" y="5067300"/>
          <p14:tracePt t="234661" x="2749550" y="5080000"/>
          <p14:tracePt t="234709" x="2749550" y="5086350"/>
          <p14:tracePt t="234733" x="2743200" y="5086350"/>
          <p14:tracePt t="234741" x="2736850" y="5086350"/>
          <p14:tracePt t="234949" x="2736850" y="5080000"/>
          <p14:tracePt t="234966" x="2736850" y="5073650"/>
          <p14:tracePt t="234981" x="2736850" y="5067300"/>
          <p14:tracePt t="235021" x="2736850" y="5060950"/>
          <p14:tracePt t="235037" x="2736850" y="5054600"/>
          <p14:tracePt t="235046" x="2736850" y="5048250"/>
          <p14:tracePt t="235061" x="2736850" y="5041900"/>
          <p14:tracePt t="235078" x="2736850" y="5035550"/>
          <p14:tracePt t="235093" x="2736850" y="5029200"/>
          <p14:tracePt t="235102" x="2736850" y="5022850"/>
          <p14:tracePt t="235111" x="2736850" y="5016500"/>
          <p14:tracePt t="235128" x="2743200" y="5003800"/>
          <p14:tracePt t="235144" x="2743200" y="4997450"/>
          <p14:tracePt t="235161" x="2749550" y="4984750"/>
          <p14:tracePt t="235178" x="2755900" y="4965700"/>
          <p14:tracePt t="235194" x="2762250" y="4959350"/>
          <p14:tracePt t="235211" x="2768600" y="4940300"/>
          <p14:tracePt t="235228" x="2774950" y="4927600"/>
          <p14:tracePt t="235245" x="2787650" y="4908550"/>
          <p14:tracePt t="235261" x="2794000" y="4902200"/>
          <p14:tracePt t="235278" x="2806700" y="4889500"/>
          <p14:tracePt t="235294" x="2819400" y="4876800"/>
          <p14:tracePt t="235311" x="2825750" y="4870450"/>
          <p14:tracePt t="235327" x="2844800" y="4851400"/>
          <p14:tracePt t="235344" x="2857500" y="4838700"/>
          <p14:tracePt t="235361" x="2870200" y="4832350"/>
          <p14:tracePt t="235377" x="2882900" y="4819650"/>
          <p14:tracePt t="235394" x="2889250" y="4813300"/>
          <p14:tracePt t="235411" x="2901950" y="4806950"/>
          <p14:tracePt t="235427" x="2908300" y="4794250"/>
          <p14:tracePt t="235445" x="2921000" y="4787900"/>
          <p14:tracePt t="235461" x="2940050" y="4781550"/>
          <p14:tracePt t="235477" x="2959100" y="4775200"/>
          <p14:tracePt t="235494" x="2978150" y="4768850"/>
          <p14:tracePt t="235511" x="2984500" y="4768850"/>
          <p14:tracePt t="235527" x="2990850" y="4768850"/>
          <p14:tracePt t="235544" x="2997200" y="4768850"/>
          <p14:tracePt t="235561" x="3009900" y="4768850"/>
          <p14:tracePt t="235577" x="3016250" y="4762500"/>
          <p14:tracePt t="235594" x="3022600" y="4762500"/>
          <p14:tracePt t="235610" x="3035300" y="4762500"/>
          <p14:tracePt t="235627" x="3041650" y="4762500"/>
          <p14:tracePt t="235644" x="3048000" y="4756150"/>
          <p14:tracePt t="235661" x="3054350" y="4749800"/>
          <p14:tracePt t="235677" x="3067050" y="4749800"/>
          <p14:tracePt t="235694" x="3079750" y="4749800"/>
          <p14:tracePt t="235711" x="3092450" y="4749800"/>
          <p14:tracePt t="235727" x="3098800" y="4749800"/>
          <p14:tracePt t="235744" x="3105150" y="4749800"/>
          <p14:tracePt t="235761" x="3111500" y="4749800"/>
          <p14:tracePt t="237909" x="3111500" y="4756150"/>
          <p14:tracePt t="237926" x="3111500" y="4762500"/>
          <p14:tracePt t="237934" x="3117850" y="4762500"/>
          <p14:tracePt t="237949" x="3124200" y="4762500"/>
          <p14:tracePt t="237960" x="3124200" y="4768850"/>
          <p14:tracePt t="237977" x="3130550" y="4775200"/>
          <p14:tracePt t="237994" x="3136900" y="4775200"/>
          <p14:tracePt t="238010" x="3143250" y="4781550"/>
          <p14:tracePt t="238027" x="3155950" y="4787900"/>
          <p14:tracePt t="238044" x="3162300" y="4794250"/>
          <p14:tracePt t="238061" x="3181350" y="4806950"/>
          <p14:tracePt t="238077" x="3194050" y="4819650"/>
          <p14:tracePt t="238094" x="3206750" y="4838700"/>
          <p14:tracePt t="238110" x="3213100" y="4851400"/>
          <p14:tracePt t="238127" x="3225800" y="4864100"/>
          <p14:tracePt t="238144" x="3238500" y="4883150"/>
          <p14:tracePt t="238160" x="3244850" y="4883150"/>
          <p14:tracePt t="238177" x="3251200" y="4889500"/>
          <p14:tracePt t="238194" x="3257550" y="4895850"/>
          <p14:tracePt t="238210" x="3257550" y="4908550"/>
          <p14:tracePt t="238227" x="3263900" y="4914900"/>
          <p14:tracePt t="238244" x="3282950" y="4921250"/>
          <p14:tracePt t="238261" x="3302000" y="4933950"/>
          <p14:tracePt t="238293" x="3302000" y="4940300"/>
          <p14:tracePt t="238310" x="3308350" y="4940300"/>
          <p14:tracePt t="238327" x="3321050" y="4940300"/>
          <p14:tracePt t="238344" x="3333750" y="4940300"/>
          <p14:tracePt t="238360" x="3340100" y="4953000"/>
          <p14:tracePt t="238377" x="3346450" y="4959350"/>
          <p14:tracePt t="238394" x="3365500" y="4972050"/>
          <p14:tracePt t="238410" x="3384550" y="4984750"/>
          <p14:tracePt t="238427" x="3390900" y="4991100"/>
          <p14:tracePt t="238606" x="3390900" y="4997450"/>
          <p14:tracePt t="238621" x="3390900" y="5003800"/>
          <p14:tracePt t="238629" x="3390900" y="5010150"/>
          <p14:tracePt t="238637" x="3390900" y="5016500"/>
          <p14:tracePt t="238654" x="3390900" y="5022850"/>
          <p14:tracePt t="238822" x="3384550" y="5022850"/>
          <p14:tracePt t="238877" x="3378200" y="5022850"/>
          <p14:tracePt t="238934" x="3371850" y="5022850"/>
          <p14:tracePt t="239149" x="3371850" y="5029200"/>
          <p14:tracePt t="239157" x="3365500" y="5035550"/>
          <p14:tracePt t="239166" x="3359150" y="5035550"/>
          <p14:tracePt t="239177" x="3359150" y="5041900"/>
          <p14:tracePt t="239261" x="3352800" y="5041900"/>
          <p14:tracePt t="239294" x="3352800" y="5048250"/>
          <p14:tracePt t="239301" x="3346450" y="5048250"/>
          <p14:tracePt t="239333" x="3340100" y="5048250"/>
          <p14:tracePt t="239341" x="3333750" y="5048250"/>
          <p14:tracePt t="239373" x="3327400" y="5048250"/>
          <p14:tracePt t="239573" x="3327400" y="5041900"/>
          <p14:tracePt t="239637" x="3327400" y="5035550"/>
          <p14:tracePt t="239709" x="3333750" y="5035550"/>
          <p14:tracePt t="239757" x="3340100" y="5035550"/>
          <p14:tracePt t="239829" x="3346450" y="5035550"/>
          <p14:tracePt t="239837" x="3352800" y="5035550"/>
          <p14:tracePt t="239869" x="3359150" y="5035550"/>
          <p14:tracePt t="239877" x="3365500" y="5035550"/>
          <p14:tracePt t="239894" x="3371850" y="5035550"/>
          <p14:tracePt t="239901" x="3378200" y="5035550"/>
          <p14:tracePt t="239917" x="3384550" y="5035550"/>
          <p14:tracePt t="239949" x="3384550" y="5029200"/>
          <p14:tracePt t="240053" x="3390900" y="5029200"/>
          <p14:tracePt t="240117" x="3397250" y="5029200"/>
          <p14:tracePt t="240125" x="3403600" y="5022850"/>
          <p14:tracePt t="240133" x="3409950" y="5022850"/>
          <p14:tracePt t="240143" x="3416300" y="5022850"/>
          <p14:tracePt t="240160" x="3422650" y="5016500"/>
          <p14:tracePt t="240194" x="3429000" y="5016500"/>
          <p14:tracePt t="240509" x="3429000" y="5010150"/>
          <p14:tracePt t="240533" x="3429000" y="5003800"/>
          <p14:tracePt t="240573" x="3429000" y="4997450"/>
          <p14:tracePt t="240597" x="3422650" y="4997450"/>
          <p14:tracePt t="240605" x="3416300" y="4997450"/>
          <p14:tracePt t="240645" x="3409950" y="4997450"/>
          <p14:tracePt t="240661" x="3409950" y="4991100"/>
          <p14:tracePt t="240669" x="3403600" y="4991100"/>
          <p14:tracePt t="240685" x="3403600" y="4984750"/>
          <p14:tracePt t="240694" x="3397250" y="4984750"/>
          <p14:tracePt t="240710" x="3397250" y="4978400"/>
          <p14:tracePt t="240727" x="3397250" y="4972050"/>
          <p14:tracePt t="240743" x="3397250" y="4965700"/>
          <p14:tracePt t="240760" x="3390900" y="4965700"/>
          <p14:tracePt t="240949" x="3390900" y="4959350"/>
          <p14:tracePt t="240957" x="3384550" y="4959350"/>
          <p14:tracePt t="241669" x="3378200" y="4959350"/>
          <p14:tracePt t="241869" x="3371850" y="4959350"/>
          <p14:tracePt t="241989" x="3365500" y="4959350"/>
          <p14:tracePt t="241997" x="3359150" y="4959350"/>
          <p14:tracePt t="242046" x="3359150" y="4965700"/>
          <p14:tracePt t="242062" x="3359150" y="4972050"/>
          <p14:tracePt t="242077" x="3359150" y="4978400"/>
          <p14:tracePt t="242085" x="3359150" y="4984750"/>
          <p14:tracePt t="242101" x="3359150" y="4991100"/>
          <p14:tracePt t="242117" x="3365500" y="4991100"/>
          <p14:tracePt t="242134" x="3371850" y="4991100"/>
          <p14:tracePt t="242143" x="3378200" y="4991100"/>
          <p14:tracePt t="242160" x="3384550" y="4997450"/>
          <p14:tracePt t="242177" x="3390900" y="4997450"/>
          <p14:tracePt t="242437" x="3390900" y="4991100"/>
          <p14:tracePt t="242445" x="3390900" y="4984750"/>
          <p14:tracePt t="242454" x="3390900" y="4978400"/>
          <p14:tracePt t="242461" x="3390900" y="4972050"/>
          <p14:tracePt t="242477" x="3390900" y="4959350"/>
          <p14:tracePt t="242510" x="3390900" y="4953000"/>
          <p14:tracePt t="242526" x="3390900" y="4946650"/>
          <p14:tracePt t="242543" x="3390900" y="4933950"/>
          <p14:tracePt t="242560" x="3384550" y="4933950"/>
          <p14:tracePt t="242577" x="3384550" y="4927600"/>
          <p14:tracePt t="242593" x="3378200" y="4921250"/>
          <p14:tracePt t="242610" x="3371850" y="4921250"/>
          <p14:tracePt t="242627" x="3365500" y="4914900"/>
          <p14:tracePt t="242643" x="3359150" y="4914900"/>
          <p14:tracePt t="242660" x="3352800" y="4914900"/>
          <p14:tracePt t="242677" x="3333750" y="4914900"/>
          <p14:tracePt t="242693" x="3321050" y="4914900"/>
          <p14:tracePt t="242710" x="3314700" y="4914900"/>
          <p14:tracePt t="242727" x="3302000" y="4914900"/>
          <p14:tracePt t="242743" x="3295650" y="4914900"/>
          <p14:tracePt t="242760" x="3289300" y="4914900"/>
          <p14:tracePt t="242777" x="3282950" y="4914900"/>
          <p14:tracePt t="242793" x="3276600" y="4921250"/>
          <p14:tracePt t="242810" x="3263900" y="4927600"/>
          <p14:tracePt t="242828" x="3251200" y="4933950"/>
          <p14:tracePt t="242843" x="3251200" y="4940300"/>
          <p14:tracePt t="242860" x="3238500" y="4946650"/>
          <p14:tracePt t="242877" x="3238500" y="4953000"/>
          <p14:tracePt t="242893" x="3232150" y="4959350"/>
          <p14:tracePt t="242910" x="3225800" y="4965700"/>
          <p14:tracePt t="242927" x="3225800" y="4978400"/>
          <p14:tracePt t="242943" x="3225800" y="4991100"/>
          <p14:tracePt t="242960" x="3225800" y="4997450"/>
          <p14:tracePt t="242977" x="3225800" y="5010150"/>
          <p14:tracePt t="242993" x="3225800" y="5016500"/>
          <p14:tracePt t="243010" x="3232150" y="5022850"/>
          <p14:tracePt t="243027" x="3238500" y="5029200"/>
          <p14:tracePt t="243043" x="3244850" y="5035550"/>
          <p14:tracePt t="243060" x="3251200" y="5041900"/>
          <p14:tracePt t="243077" x="3289300" y="5041900"/>
          <p14:tracePt t="243093" x="3314700" y="5041900"/>
          <p14:tracePt t="243110" x="3327400" y="5041900"/>
          <p14:tracePt t="243127" x="3346450" y="5041900"/>
          <p14:tracePt t="243143" x="3365500" y="5041900"/>
          <p14:tracePt t="243160" x="3371850" y="5041900"/>
          <p14:tracePt t="243176" x="3384550" y="5041900"/>
          <p14:tracePt t="243193" x="3397250" y="5041900"/>
          <p14:tracePt t="243210" x="3409950" y="5041900"/>
          <p14:tracePt t="243226" x="3416300" y="5041900"/>
          <p14:tracePt t="243243" x="3422650" y="5041900"/>
          <p14:tracePt t="243260" x="3435350" y="5035550"/>
          <p14:tracePt t="243277" x="3448050" y="5029200"/>
          <p14:tracePt t="243293" x="3448050" y="5016500"/>
          <p14:tracePt t="243310" x="3448050" y="5003800"/>
          <p14:tracePt t="243326" x="3448050" y="4991100"/>
          <p14:tracePt t="243343" x="3448050" y="4984750"/>
          <p14:tracePt t="243360" x="3448050" y="4972050"/>
          <p14:tracePt t="243376" x="3448050" y="4959350"/>
          <p14:tracePt t="243393" x="3441700" y="4953000"/>
          <p14:tracePt t="243410" x="3422650" y="4946650"/>
          <p14:tracePt t="243426" x="3409950" y="4940300"/>
          <p14:tracePt t="243443" x="3390900" y="4933950"/>
          <p14:tracePt t="243460" x="3365500" y="4933950"/>
          <p14:tracePt t="243477" x="3327400" y="4933950"/>
          <p14:tracePt t="243493" x="3308350" y="4933950"/>
          <p14:tracePt t="243510" x="3302000" y="4933950"/>
          <p14:tracePt t="243637" x="3302000" y="4940300"/>
          <p14:tracePt t="243653" x="3302000" y="4946650"/>
          <p14:tracePt t="243661" x="3302000" y="4953000"/>
          <p14:tracePt t="243669" x="3302000" y="4959350"/>
          <p14:tracePt t="243685" x="3302000" y="4965700"/>
          <p14:tracePt t="243694" x="3302000" y="4972050"/>
          <p14:tracePt t="243766" x="3295650" y="4972050"/>
          <p14:tracePt t="243798" x="3289300" y="4972050"/>
          <p14:tracePt t="243813" x="3282950" y="4972050"/>
          <p14:tracePt t="243821" x="3276600" y="4972050"/>
          <p14:tracePt t="243829" x="3270250" y="4972050"/>
          <p14:tracePt t="243845" x="3263900" y="4972050"/>
          <p14:tracePt t="243860" x="3263900" y="4978400"/>
          <p14:tracePt t="243877" x="3263900" y="4984750"/>
          <p14:tracePt t="243893" x="3257550" y="5003800"/>
          <p14:tracePt t="243910" x="3244850" y="5060950"/>
          <p14:tracePt t="243927" x="3244850" y="5187950"/>
          <p14:tracePt t="243943" x="3263900" y="5340350"/>
          <p14:tracePt t="243960" x="3359150" y="5518150"/>
          <p14:tracePt t="243976" x="3479800" y="5683250"/>
          <p14:tracePt t="243993" x="3587750" y="5791200"/>
          <p14:tracePt t="244009" x="3632200" y="5829300"/>
          <p14:tracePt t="244026" x="3644900" y="5835650"/>
          <p14:tracePt t="244061" x="3644900" y="5842000"/>
          <p14:tracePt t="244077" x="3644900" y="5848350"/>
          <p14:tracePt t="244093" x="3657600" y="5861050"/>
          <p14:tracePt t="244110" x="3663950" y="5892800"/>
          <p14:tracePt t="244126" x="3670300" y="5924550"/>
          <p14:tracePt t="244143" x="3676650" y="5943600"/>
          <p14:tracePt t="244160" x="3683000" y="5949950"/>
          <p14:tracePt t="244176" x="3695700" y="5962650"/>
          <p14:tracePt t="244193" x="3695700" y="5975350"/>
          <p14:tracePt t="244210" x="3702050" y="5981700"/>
          <p14:tracePt t="244226" x="3702050" y="5988050"/>
          <p14:tracePt t="244243" x="3708400" y="6000750"/>
          <p14:tracePt t="244259" x="3721100" y="6019800"/>
          <p14:tracePt t="244277" x="3727450" y="6045200"/>
          <p14:tracePt t="244293" x="3733800" y="6064250"/>
          <p14:tracePt t="244309" x="3733800" y="6076950"/>
          <p14:tracePt t="244326" x="3733800" y="6083300"/>
          <p14:tracePt t="244405" x="3727450" y="6083300"/>
          <p14:tracePt t="244413" x="3721100" y="6076950"/>
          <p14:tracePt t="244421" x="3714750" y="6076950"/>
          <p14:tracePt t="244429" x="3708400" y="6076950"/>
          <p14:tracePt t="244443" x="3702050" y="6070600"/>
          <p14:tracePt t="244460" x="3689350" y="6064250"/>
          <p14:tracePt t="244477" x="3651250" y="6057900"/>
          <p14:tracePt t="244493" x="3625850" y="6057900"/>
          <p14:tracePt t="244509" x="3600450" y="6057900"/>
          <p14:tracePt t="244526" x="3562350" y="6057900"/>
          <p14:tracePt t="244543" x="3511550" y="6057900"/>
          <p14:tracePt t="244559" x="3473450" y="6057900"/>
          <p14:tracePt t="244576" x="3441700" y="6057900"/>
          <p14:tracePt t="244593" x="3409950" y="6057900"/>
          <p14:tracePt t="244609" x="3384550" y="6057900"/>
          <p14:tracePt t="244626" x="3371850" y="6057900"/>
          <p14:tracePt t="244643" x="3352800" y="6057900"/>
          <p14:tracePt t="244659" x="3340100" y="6064250"/>
          <p14:tracePt t="244677" x="3314700" y="6083300"/>
          <p14:tracePt t="244693" x="3295650" y="6089650"/>
          <p14:tracePt t="244709" x="3270250" y="6108700"/>
          <p14:tracePt t="244726" x="3263900" y="6115050"/>
          <p14:tracePt t="244743" x="3257550" y="6127750"/>
          <p14:tracePt t="244759" x="3244850" y="6134100"/>
          <p14:tracePt t="244776" x="3232150" y="6146800"/>
          <p14:tracePt t="244793" x="3225800" y="6165850"/>
          <p14:tracePt t="244809" x="3219450" y="6184900"/>
          <p14:tracePt t="244826" x="3206750" y="6210300"/>
          <p14:tracePt t="244843" x="3194050" y="6261100"/>
          <p14:tracePt t="244859" x="3168650" y="6311900"/>
          <p14:tracePt t="244877" x="3143250" y="6381750"/>
          <p14:tracePt t="244893" x="3117850" y="6438900"/>
          <p14:tracePt t="244909" x="3111500" y="6483350"/>
          <p14:tracePt t="244926" x="3105150" y="6515100"/>
          <p14:tracePt t="244943" x="3105150" y="6540500"/>
          <p14:tracePt t="244959" x="3105150" y="6572250"/>
          <p14:tracePt t="244976" x="3117850" y="6597650"/>
          <p14:tracePt t="244993" x="3130550" y="6616700"/>
          <p14:tracePt t="245009" x="3143250" y="6642100"/>
          <p14:tracePt t="245026" x="3162300" y="6673850"/>
          <p14:tracePt t="245043" x="3194050" y="6718300"/>
          <p14:tracePt t="245059" x="3219450" y="6762750"/>
          <p14:tracePt t="245077" x="3244850" y="6800850"/>
          <p14:tracePt t="245093" x="3257550" y="6819900"/>
          <p14:tracePt t="245109" x="3270250" y="6819900"/>
          <p14:tracePt t="245126" x="3276600" y="6832600"/>
          <p14:tracePt t="245143" x="3295650" y="6838950"/>
          <p14:tracePt t="245159" x="3321050" y="6845300"/>
          <p14:tracePt t="245176" x="3346450" y="6845300"/>
          <p14:tracePt t="245193" x="3378200" y="6851650"/>
          <p14:tracePt t="245209" x="3416300" y="6851650"/>
          <p14:tracePt t="245226" x="3448050" y="6851650"/>
          <p14:tracePt t="245243" x="3479800" y="6851650"/>
          <p14:tracePt t="245259" x="3511550" y="6851650"/>
          <p14:tracePt t="245276" x="3600450" y="6851650"/>
          <p14:tracePt t="245293" x="3689350" y="6851650"/>
          <p14:tracePt t="245309" x="3765550" y="6851650"/>
          <p14:tracePt t="245326" x="3829050" y="6851650"/>
          <p14:tracePt t="245343" x="3873500" y="6838950"/>
          <p14:tracePt t="245359" x="3911600" y="6813550"/>
          <p14:tracePt t="245376" x="3956050" y="6800850"/>
          <p14:tracePt t="245393" x="3981450" y="6788150"/>
          <p14:tracePt t="245409" x="4006850" y="6775450"/>
          <p14:tracePt t="245426" x="4025900" y="6769100"/>
          <p14:tracePt t="245443" x="4038600" y="6756400"/>
          <p14:tracePt t="245459" x="4057650" y="6750050"/>
          <p14:tracePt t="245476" x="4083050" y="6724650"/>
          <p14:tracePt t="245493" x="4127500" y="6686550"/>
          <p14:tracePt t="245509" x="4152900" y="6667500"/>
          <p14:tracePt t="245526" x="4165600" y="6642100"/>
          <p14:tracePt t="245543" x="4165600" y="6610350"/>
          <p14:tracePt t="245559" x="4171950" y="6565900"/>
          <p14:tracePt t="245576" x="4159250" y="6515100"/>
          <p14:tracePt t="245595" x="4108450" y="6457950"/>
          <p14:tracePt t="245609" x="4044950" y="6419850"/>
          <p14:tracePt t="245626" x="3968750" y="6388100"/>
          <p14:tracePt t="245643" x="3917950" y="6362700"/>
          <p14:tracePt t="245659" x="3873500" y="6337300"/>
          <p14:tracePt t="245676" x="3841750" y="6305550"/>
          <p14:tracePt t="245693" x="3803650" y="6261100"/>
          <p14:tracePt t="245709" x="3784600" y="6216650"/>
          <p14:tracePt t="245726" x="3759200" y="6184900"/>
          <p14:tracePt t="245742" x="3746500" y="6146800"/>
          <p14:tracePt t="245759" x="3721100" y="6121400"/>
          <p14:tracePt t="245776" x="3695700" y="6102350"/>
          <p14:tracePt t="245793" x="3663950" y="6089650"/>
          <p14:tracePt t="245809" x="3644900" y="6076950"/>
          <p14:tracePt t="245826" x="3625850" y="6070600"/>
          <p14:tracePt t="245843" x="3613150" y="6064250"/>
          <p14:tracePt t="245859" x="3594100" y="6064250"/>
          <p14:tracePt t="245877" x="3549650" y="6051550"/>
          <p14:tracePt t="245892" x="3505200" y="6038850"/>
          <p14:tracePt t="245909" x="3454400" y="6032500"/>
          <p14:tracePt t="245926" x="3403600" y="6019800"/>
          <p14:tracePt t="245942" x="3346450" y="6007100"/>
          <p14:tracePt t="245959" x="3308350" y="6007100"/>
          <p14:tracePt t="245976" x="3282950" y="6007100"/>
          <p14:tracePt t="245993" x="3257550" y="6032500"/>
          <p14:tracePt t="246009" x="3219450" y="6051550"/>
          <p14:tracePt t="246026" x="3194050" y="6083300"/>
          <p14:tracePt t="246043" x="3168650" y="6121400"/>
          <p14:tracePt t="246059" x="3143250" y="6172200"/>
          <p14:tracePt t="246076" x="3130550" y="6223000"/>
          <p14:tracePt t="246093" x="3098800" y="6286500"/>
          <p14:tracePt t="246109" x="3086100" y="6324600"/>
          <p14:tracePt t="246126" x="3079750" y="6369050"/>
          <p14:tracePt t="246143" x="3073400" y="6394450"/>
          <p14:tracePt t="246160" x="3067050" y="6407150"/>
          <p14:tracePt t="246176" x="3067050" y="6419850"/>
          <p14:tracePt t="246193" x="3060700" y="6438900"/>
          <p14:tracePt t="246209" x="3060700" y="6464300"/>
          <p14:tracePt t="246226" x="3060700" y="6483350"/>
          <p14:tracePt t="246242" x="3060700" y="6515100"/>
          <p14:tracePt t="246260" x="3060700" y="6559550"/>
          <p14:tracePt t="246277" x="3060700" y="6629400"/>
          <p14:tracePt t="246293" x="3060700" y="6680200"/>
          <p14:tracePt t="246309" x="3079750" y="6711950"/>
          <p14:tracePt t="246326" x="3086100" y="6737350"/>
          <p14:tracePt t="246343" x="3086100" y="6750050"/>
          <p14:tracePt t="246359" x="3098800" y="6762750"/>
          <p14:tracePt t="246376" x="3117850" y="6775450"/>
          <p14:tracePt t="246393" x="3149600" y="6781800"/>
          <p14:tracePt t="246410" x="3200400" y="6788150"/>
          <p14:tracePt t="246426" x="3244850" y="6788150"/>
          <p14:tracePt t="246442" x="3302000" y="6788150"/>
          <p14:tracePt t="246459" x="3352800" y="6788150"/>
          <p14:tracePt t="246476" x="3409950" y="6788150"/>
          <p14:tracePt t="246493" x="3448050" y="6788150"/>
          <p14:tracePt t="246509" x="3460750" y="6788150"/>
          <p14:tracePt t="246526" x="3467100" y="6788150"/>
          <p14:tracePt t="246542" x="3479800" y="6788150"/>
          <p14:tracePt t="246559" x="3492500" y="6788150"/>
          <p14:tracePt t="246576" x="3524250" y="6788150"/>
          <p14:tracePt t="246592" x="3575050" y="6781800"/>
          <p14:tracePt t="246609" x="3632200" y="6769100"/>
          <p14:tracePt t="246626" x="3670300" y="6762750"/>
          <p14:tracePt t="246642" x="3689350" y="6756400"/>
          <p14:tracePt t="246659" x="3702050" y="6756400"/>
          <p14:tracePt t="246676" x="3714750" y="6756400"/>
          <p14:tracePt t="246692" x="3727450" y="6756400"/>
          <p14:tracePt t="246709" x="3733800" y="6756400"/>
          <p14:tracePt t="246726" x="3740150" y="6756400"/>
          <p14:tracePt t="246742" x="3746500" y="6756400"/>
          <p14:tracePt t="246759" x="3752850" y="6756400"/>
          <p14:tracePt t="246776" x="3765550" y="6756400"/>
          <p14:tracePt t="246792" x="3778250" y="6743700"/>
          <p14:tracePt t="246809" x="3790950" y="6743700"/>
          <p14:tracePt t="246826" x="3797300" y="6737350"/>
          <p14:tracePt t="246842" x="3810000" y="6737350"/>
          <p14:tracePt t="246859" x="3822700" y="6731000"/>
          <p14:tracePt t="246875" x="3835400" y="6724650"/>
          <p14:tracePt t="246893" x="3860800" y="6711950"/>
          <p14:tracePt t="246909" x="3879850" y="6692900"/>
          <p14:tracePt t="246926" x="3898900" y="6680200"/>
          <p14:tracePt t="246942" x="3905250" y="6673850"/>
          <p14:tracePt t="246959" x="3911600" y="6667500"/>
          <p14:tracePt t="246976" x="3924300" y="6661150"/>
          <p14:tracePt t="246992" x="3930650" y="6648450"/>
          <p14:tracePt t="247009" x="3937000" y="6642100"/>
          <p14:tracePt t="247026" x="3937000" y="6635750"/>
          <p14:tracePt t="247042" x="3943350" y="6629400"/>
          <p14:tracePt t="247059" x="3956050" y="6623050"/>
          <p14:tracePt t="247076" x="3962400" y="6610350"/>
          <p14:tracePt t="247092" x="3968750" y="6597650"/>
          <p14:tracePt t="247109" x="3975100" y="6591300"/>
          <p14:tracePt t="247126" x="3975100" y="6578600"/>
          <p14:tracePt t="247142" x="3975100" y="6565900"/>
          <p14:tracePt t="247159" x="3975100" y="6559550"/>
          <p14:tracePt t="247176" x="3975100" y="6546850"/>
          <p14:tracePt t="247192" x="3975100" y="6534150"/>
          <p14:tracePt t="247209" x="3975100" y="6527800"/>
          <p14:tracePt t="247226" x="3975100" y="6521450"/>
          <p14:tracePt t="247242" x="3975100" y="6515100"/>
          <p14:tracePt t="247259" x="3968750" y="6508750"/>
          <p14:tracePt t="247276" x="3962400" y="6496050"/>
          <p14:tracePt t="247292" x="3949700" y="6489700"/>
          <p14:tracePt t="247309" x="3943350" y="6477000"/>
          <p14:tracePt t="247326" x="3911600" y="6438900"/>
          <p14:tracePt t="247342" x="3879850" y="6407150"/>
          <p14:tracePt t="247359" x="3841750" y="6369050"/>
          <p14:tracePt t="247376" x="3816350" y="6343650"/>
          <p14:tracePt t="247392" x="3784600" y="6324600"/>
          <p14:tracePt t="247409" x="3752850" y="6299200"/>
          <p14:tracePt t="247426" x="3733800" y="6286500"/>
          <p14:tracePt t="247442" x="3727450" y="6286500"/>
          <p14:tracePt t="247459" x="3714750" y="6286500"/>
          <p14:tracePt t="247476" x="3708400" y="6280150"/>
          <p14:tracePt t="247492" x="3695700" y="6273800"/>
          <p14:tracePt t="247509" x="3695700" y="6267450"/>
          <p14:tracePt t="247526" x="3689350" y="6261100"/>
          <p14:tracePt t="247542" x="3676650" y="6261100"/>
          <p14:tracePt t="247559" x="3657600" y="6254750"/>
          <p14:tracePt t="247576" x="3651250" y="6248400"/>
          <p14:tracePt t="247592" x="3638550" y="6248400"/>
          <p14:tracePt t="247609" x="3625850" y="6242050"/>
          <p14:tracePt t="247626" x="3613150" y="6229350"/>
          <p14:tracePt t="247642" x="3613150" y="6223000"/>
          <p14:tracePt t="247676" x="3606800" y="6223000"/>
          <p14:tracePt t="247694" x="3600450" y="6223000"/>
          <p14:tracePt t="247709" x="3587750" y="6223000"/>
          <p14:tracePt t="247726" x="3575050" y="6210300"/>
          <p14:tracePt t="247742" x="3568700" y="6210300"/>
          <p14:tracePt t="247759" x="3543300" y="6203950"/>
          <p14:tracePt t="247776" x="3517900" y="6191250"/>
          <p14:tracePt t="247792" x="3492500" y="6184900"/>
          <p14:tracePt t="247809" x="3467100" y="6184900"/>
          <p14:tracePt t="247826" x="3448050" y="6184900"/>
          <p14:tracePt t="247842" x="3441700" y="6184900"/>
          <p14:tracePt t="247876" x="3435350" y="6184900"/>
          <p14:tracePt t="247893" x="3416300" y="6184900"/>
          <p14:tracePt t="247909" x="3409950" y="6184900"/>
          <p14:tracePt t="247926" x="3403600" y="6184900"/>
          <p14:tracePt t="247942" x="3397250" y="6184900"/>
          <p14:tracePt t="247959" x="3384550" y="6191250"/>
          <p14:tracePt t="247976" x="3384550" y="6203950"/>
          <p14:tracePt t="248009" x="3378200" y="6203950"/>
          <p14:tracePt t="248026" x="3378200" y="6197600"/>
          <p14:tracePt t="248042" x="3378200" y="6184900"/>
          <p14:tracePt t="248059" x="3378200" y="6178550"/>
          <p14:tracePt t="248076" x="3378200" y="6165850"/>
          <p14:tracePt t="248092" x="3378200" y="6159500"/>
          <p14:tracePt t="248117" x="3378200" y="6153150"/>
          <p14:tracePt t="248125" x="3378200" y="6146800"/>
          <p14:tracePt t="248142" x="3378200" y="6140450"/>
          <p14:tracePt t="248159" x="3378200" y="6127750"/>
          <p14:tracePt t="248176" x="3371850" y="6121400"/>
          <p14:tracePt t="248192" x="3365500" y="6115050"/>
          <p14:tracePt t="248226" x="3365500" y="6108700"/>
          <p14:tracePt t="248242" x="3365500" y="6102350"/>
          <p14:tracePt t="248381" x="3359150" y="6102350"/>
          <p14:tracePt t="248453" x="3352800" y="6102350"/>
          <p14:tracePt t="248501" x="3346450" y="6102350"/>
          <p14:tracePt t="248533" x="3340100" y="6102350"/>
          <p14:tracePt t="248541" x="3333750" y="6102350"/>
          <p14:tracePt t="248549" x="3327400" y="6102350"/>
          <p14:tracePt t="248725" x="3327400" y="6108700"/>
          <p14:tracePt t="248741" x="3327400" y="6115050"/>
          <p14:tracePt t="248749" x="3321050" y="6115050"/>
          <p14:tracePt t="248759" x="3321050" y="6121400"/>
          <p14:tracePt t="248776" x="3321050" y="6134100"/>
          <p14:tracePt t="248792" x="3314700" y="6140450"/>
          <p14:tracePt t="248809" x="3308350" y="6159500"/>
          <p14:tracePt t="248826" x="3308350" y="6172200"/>
          <p14:tracePt t="248842" x="3308350" y="6178550"/>
          <p14:tracePt t="248859" x="3302000" y="6191250"/>
          <p14:tracePt t="248876" x="3295650" y="6210300"/>
          <p14:tracePt t="248893" x="3289300" y="6229350"/>
          <p14:tracePt t="248909" x="3282950" y="6248400"/>
          <p14:tracePt t="248925" x="3270250" y="6267450"/>
          <p14:tracePt t="248942" x="3263900" y="6286500"/>
          <p14:tracePt t="248959" x="3251200" y="6299200"/>
          <p14:tracePt t="248975" x="3238500" y="6311900"/>
          <p14:tracePt t="248992" x="3238500" y="6324600"/>
          <p14:tracePt t="249009" x="3232150" y="6330950"/>
          <p14:tracePt t="249026" x="3225800" y="6337300"/>
          <p14:tracePt t="249042" x="3219450" y="6343650"/>
          <p14:tracePt t="249059" x="3213100" y="6356350"/>
          <p14:tracePt t="249076" x="3206750" y="6362700"/>
          <p14:tracePt t="249093" x="3200400" y="6375400"/>
          <p14:tracePt t="249109" x="3200400" y="6381750"/>
          <p14:tracePt t="249125" x="3200400" y="6394450"/>
          <p14:tracePt t="249142" x="3200400" y="6400800"/>
          <p14:tracePt t="249159" x="3200400" y="6413500"/>
          <p14:tracePt t="249176" x="3200400" y="6419850"/>
          <p14:tracePt t="249192" x="3200400" y="6432550"/>
          <p14:tracePt t="249209" x="3200400" y="6457950"/>
          <p14:tracePt t="249226" x="3213100" y="6489700"/>
          <p14:tracePt t="249242" x="3225800" y="6515100"/>
          <p14:tracePt t="249259" x="3225800" y="6540500"/>
          <p14:tracePt t="249276" x="3225800" y="6553200"/>
          <p14:tracePt t="249292" x="3225800" y="6559550"/>
          <p14:tracePt t="249309" x="3225800" y="6572250"/>
          <p14:tracePt t="249326" x="3225800" y="6578600"/>
          <p14:tracePt t="249342" x="3225800" y="6584950"/>
          <p14:tracePt t="249359" x="3232150" y="6591300"/>
          <p14:tracePt t="249376" x="3232150" y="6597650"/>
          <p14:tracePt t="249392" x="3232150" y="6604000"/>
          <p14:tracePt t="249409" x="3244850" y="6610350"/>
          <p14:tracePt t="249442" x="3251200" y="6623050"/>
          <p14:tracePt t="249459" x="3257550" y="6629400"/>
          <p14:tracePt t="249475" x="3257550" y="6642100"/>
          <p14:tracePt t="249493" x="3263900" y="6667500"/>
          <p14:tracePt t="249509" x="3276600" y="6692900"/>
          <p14:tracePt t="249525" x="3289300" y="6718300"/>
          <p14:tracePt t="249542" x="3314700" y="6750050"/>
          <p14:tracePt t="249559" x="3340100" y="6775450"/>
          <p14:tracePt t="249575" x="3365500" y="6807200"/>
          <p14:tracePt t="249592" x="3390900" y="6819900"/>
          <p14:tracePt t="249609" x="3429000" y="6832600"/>
          <p14:tracePt t="249625" x="3473450" y="6838950"/>
          <p14:tracePt t="249642" x="3530600" y="6819900"/>
          <p14:tracePt t="249659" x="3562350" y="6794500"/>
          <p14:tracePt t="249675" x="3587750" y="6769100"/>
          <p14:tracePt t="249693" x="3600450" y="6756400"/>
          <p14:tracePt t="249709" x="3606800" y="6750050"/>
          <p14:tracePt t="249725" x="3619500" y="6750050"/>
          <p14:tracePt t="249742" x="3625850" y="6743700"/>
          <p14:tracePt t="249759" x="3638550" y="6743700"/>
          <p14:tracePt t="249775" x="3657600" y="6737350"/>
          <p14:tracePt t="249792" x="3689350" y="6718300"/>
          <p14:tracePt t="249809" x="3733800" y="6705600"/>
          <p14:tracePt t="249825" x="3771900" y="6686550"/>
          <p14:tracePt t="249842" x="3816350" y="6673850"/>
          <p14:tracePt t="249859" x="3860800" y="6648450"/>
          <p14:tracePt t="249875" x="3892550" y="6635750"/>
          <p14:tracePt t="249892" x="3917950" y="6610350"/>
          <p14:tracePt t="249909" x="3930650" y="6604000"/>
          <p14:tracePt t="249925" x="3930650" y="6591300"/>
          <p14:tracePt t="249942" x="3943350" y="6565900"/>
          <p14:tracePt t="249959" x="3943350" y="6540500"/>
          <p14:tracePt t="249976" x="3943350" y="6508750"/>
          <p14:tracePt t="249992" x="3943350" y="6477000"/>
          <p14:tracePt t="250009" x="3937000" y="6432550"/>
          <p14:tracePt t="250025" x="3917950" y="6394450"/>
          <p14:tracePt t="250042" x="3905250" y="6356350"/>
          <p14:tracePt t="250059" x="3892550" y="6324600"/>
          <p14:tracePt t="250075" x="3873500" y="6305550"/>
          <p14:tracePt t="250093" x="3822700" y="6267450"/>
          <p14:tracePt t="250109" x="3790950" y="6254750"/>
          <p14:tracePt t="250125" x="3771900" y="6248400"/>
          <p14:tracePt t="250142" x="3752850" y="6242050"/>
          <p14:tracePt t="250159" x="3740150" y="6235700"/>
          <p14:tracePt t="250175" x="3733800" y="6235700"/>
          <p14:tracePt t="250192" x="3721100" y="6235700"/>
          <p14:tracePt t="250209" x="3714750" y="6235700"/>
          <p14:tracePt t="250501" x="3721100" y="6235700"/>
          <p14:tracePt t="250509" x="3727450" y="6235700"/>
          <p14:tracePt t="250526" x="3733800" y="6235700"/>
          <p14:tracePt t="250534" x="3740150" y="6242050"/>
          <p14:tracePt t="250542" x="3746500" y="6242050"/>
          <p14:tracePt t="250559" x="3759200" y="6242050"/>
          <p14:tracePt t="250575" x="3765550" y="6242050"/>
          <p14:tracePt t="250815" x="3759200" y="6242050"/>
          <p14:tracePt t="250822" x="3752850" y="6242050"/>
          <p14:tracePt t="250829" x="3746500" y="6242050"/>
          <p14:tracePt t="250842" x="3740150" y="6242050"/>
          <p14:tracePt t="250859" x="3733800" y="6242050"/>
          <p14:tracePt t="250875" x="3727450" y="6242050"/>
          <p14:tracePt t="251581" x="3727450" y="6248400"/>
          <p14:tracePt t="251589" x="3727450" y="6254750"/>
          <p14:tracePt t="251606" x="3727450" y="6261100"/>
          <p14:tracePt t="251637" x="3727450" y="6267450"/>
          <p14:tracePt t="251646" x="3733800" y="6267450"/>
          <p14:tracePt t="251677" x="3733800" y="6273800"/>
          <p14:tracePt t="252294" x="3740150" y="6280150"/>
          <p14:tracePt t="252301" x="3740150" y="6286500"/>
          <p14:tracePt t="252309" x="3746500" y="6292850"/>
          <p14:tracePt t="252325" x="3746500" y="6305550"/>
          <p14:tracePt t="252342" x="3746500" y="6311900"/>
          <p14:tracePt t="252358" x="3752850" y="6324600"/>
          <p14:tracePt t="252375" x="3752850" y="6337300"/>
          <p14:tracePt t="252392" x="3765550" y="6343650"/>
          <p14:tracePt t="252408" x="3771900" y="6356350"/>
          <p14:tracePt t="252425" x="3778250" y="6362700"/>
          <p14:tracePt t="252442" x="3778250" y="6375400"/>
          <p14:tracePt t="252458" x="3784600" y="6381750"/>
          <p14:tracePt t="252475" x="3784600" y="6388100"/>
          <p14:tracePt t="252492" x="3784600" y="6400800"/>
          <p14:tracePt t="252509" x="3790950" y="6432550"/>
          <p14:tracePt t="252525" x="3803650" y="6464300"/>
          <p14:tracePt t="252542" x="3816350" y="6515100"/>
          <p14:tracePt t="252558" x="3816350" y="6553200"/>
          <p14:tracePt t="252575" x="3822700" y="6597650"/>
          <p14:tracePt t="252592" x="3822700" y="6635750"/>
          <p14:tracePt t="252608" x="3822700" y="6667500"/>
          <p14:tracePt t="252625" x="3822700" y="6692900"/>
          <p14:tracePt t="252642" x="3822700" y="6718300"/>
          <p14:tracePt t="252658" x="3822700" y="6731000"/>
          <p14:tracePt t="252675" x="3822700" y="6743700"/>
          <p14:tracePt t="252692" x="3822700" y="6756400"/>
          <p14:tracePt t="252708" x="3797300" y="6769100"/>
          <p14:tracePt t="252725" x="3778250" y="6781800"/>
          <p14:tracePt t="252742" x="3752850" y="6788150"/>
          <p14:tracePt t="252758" x="3740150" y="6794500"/>
          <p14:tracePt t="252775" x="3714750" y="6794500"/>
          <p14:tracePt t="252792" x="3695700" y="6794500"/>
          <p14:tracePt t="252808" x="3670300" y="6794500"/>
          <p14:tracePt t="252826" x="3638550" y="6794500"/>
          <p14:tracePt t="252842" x="3606800" y="6794500"/>
          <p14:tracePt t="252858" x="3581400" y="6794500"/>
          <p14:tracePt t="252875" x="3562350" y="6794500"/>
          <p14:tracePt t="252892" x="3536950" y="6794500"/>
          <p14:tracePt t="252909" x="3505200" y="6794500"/>
          <p14:tracePt t="252925" x="3479800" y="6794500"/>
          <p14:tracePt t="252942" x="3454400" y="6794500"/>
          <p14:tracePt t="252958" x="3429000" y="6794500"/>
          <p14:tracePt t="252975" x="3403600" y="6781800"/>
          <p14:tracePt t="252992" x="3371850" y="6769100"/>
          <p14:tracePt t="253008" x="3340100" y="6756400"/>
          <p14:tracePt t="253025" x="3302000" y="6743700"/>
          <p14:tracePt t="253042" x="3270250" y="6731000"/>
          <p14:tracePt t="253058" x="3251200" y="6718300"/>
          <p14:tracePt t="253075" x="3238500" y="6718300"/>
          <p14:tracePt t="253109" x="3232150" y="6711950"/>
          <p14:tracePt t="253141" x="3225800" y="6711950"/>
          <p14:tracePt t="253149" x="3219450" y="6711950"/>
          <p14:tracePt t="254077" x="3219450" y="6705600"/>
          <p14:tracePt t="254101" x="3219450" y="6699250"/>
          <p14:tracePt t="254254" x="3219450" y="6692900"/>
          <p14:tracePt t="254494" x="3219450" y="6686550"/>
          <p14:tracePt t="254534" x="3219450" y="6680200"/>
          <p14:tracePt t="254557" x="3219450" y="6673850"/>
          <p14:tracePt t="254589" x="3219450" y="6667500"/>
          <p14:tracePt t="254597" x="3213100" y="6667500"/>
          <p14:tracePt t="255294" x="3213100" y="6661150"/>
          <p14:tracePt t="255397" x="3206750" y="6661150"/>
          <p14:tracePt t="255437" x="3206750" y="6654800"/>
          <p14:tracePt t="255445" x="3200400" y="6654800"/>
          <p14:tracePt t="256094" x="3200400" y="6648450"/>
          <p14:tracePt t="256118" x="3200400" y="6642100"/>
          <p14:tracePt t="256126" x="3200400" y="6635750"/>
          <p14:tracePt t="256325" x="3200400" y="6629400"/>
          <p14:tracePt t="256357" x="3200400" y="6623050"/>
          <p14:tracePt t="256365" x="3200400" y="6616700"/>
          <p14:tracePt t="256375" x="3200400" y="6610350"/>
          <p14:tracePt t="256392" x="3200400" y="6597650"/>
          <p14:tracePt t="256408" x="3200400" y="6591300"/>
          <p14:tracePt t="256425" x="3200400" y="6578600"/>
          <p14:tracePt t="256725" x="3194050" y="6578600"/>
          <p14:tracePt t="256748" x="3187700" y="6578600"/>
          <p14:tracePt t="256765" x="3181350" y="6578600"/>
          <p14:tracePt t="256773" x="3175000" y="6578600"/>
          <p14:tracePt t="256781" x="3168650" y="6578600"/>
          <p14:tracePt t="256791" x="3162300" y="6578600"/>
          <p14:tracePt t="256808" x="3143250" y="6578600"/>
          <p14:tracePt t="256825" x="3111500" y="6578600"/>
          <p14:tracePt t="256841" x="3073400" y="6584950"/>
          <p14:tracePt t="256858" x="3041650" y="6584950"/>
          <p14:tracePt t="256874" x="3035300" y="6584950"/>
          <p14:tracePt t="256891" x="3022600" y="6584950"/>
          <p14:tracePt t="256908" x="3022600" y="6591300"/>
          <p14:tracePt t="256926" x="3022600" y="6597650"/>
          <p14:tracePt t="256941" x="3022600" y="6604000"/>
          <p14:tracePt t="256958" x="3022600" y="6616700"/>
          <p14:tracePt t="256974" x="3035300" y="6642100"/>
          <p14:tracePt t="256991" x="3060700" y="6667500"/>
          <p14:tracePt t="257008" x="3086100" y="6692900"/>
          <p14:tracePt t="257025" x="3098800" y="6705600"/>
          <p14:tracePt t="257041" x="3105150" y="6711950"/>
          <p14:tracePt t="257109" x="3105150" y="6718300"/>
          <p14:tracePt t="257157" x="3105150" y="6724650"/>
          <p14:tracePt t="257165" x="3105150" y="6731000"/>
          <p14:tracePt t="257309" x="3105150" y="6724650"/>
          <p14:tracePt t="257389" x="3098800" y="6724650"/>
          <p14:tracePt t="257397" x="3098800" y="6718300"/>
          <p14:tracePt t="257486" x="3092450" y="6718300"/>
          <p14:tracePt t="257798" x="3086100" y="6718300"/>
          <p14:tracePt t="258181" x="3079750" y="6718300"/>
          <p14:tracePt t="258533" x="3079750" y="6711950"/>
          <p14:tracePt t="258541" x="3079750" y="6705600"/>
          <p14:tracePt t="258869" x="3079750" y="6699250"/>
          <p14:tracePt t="258901" x="3079750" y="6692900"/>
          <p14:tracePt t="258941" x="3079750" y="6686550"/>
          <p14:tracePt t="258949" x="3079750" y="6680200"/>
          <p14:tracePt t="259134" x="3073400" y="6680200"/>
          <p14:tracePt t="259381" x="3073400" y="6686550"/>
          <p14:tracePt t="259397" x="3073400" y="6692900"/>
          <p14:tracePt t="259485" x="3073400" y="6686550"/>
          <p14:tracePt t="259493" x="3073400" y="6680200"/>
          <p14:tracePt t="259613" x="3073400" y="6673850"/>
          <p14:tracePt t="260269" x="3073400" y="6667500"/>
          <p14:tracePt t="260285" x="3067050" y="6667500"/>
          <p14:tracePt t="260293" x="3060700" y="6667500"/>
          <p14:tracePt t="260309" x="3054350" y="6667500"/>
          <p14:tracePt t="260317" x="3054350" y="6661150"/>
          <p14:tracePt t="260325" x="3054350" y="6654800"/>
          <p14:tracePt t="260341" x="3048000" y="6654800"/>
          <p14:tracePt t="260357" x="3035300" y="6654800"/>
          <p14:tracePt t="260374" x="3028950" y="6648450"/>
          <p14:tracePt t="260391" x="3003550" y="6648450"/>
          <p14:tracePt t="260407" x="2971800" y="6648450"/>
          <p14:tracePt t="260424" x="2908300" y="6642100"/>
          <p14:tracePt t="260441" x="2800350" y="6642100"/>
          <p14:tracePt t="260458" x="2673350" y="6642100"/>
          <p14:tracePt t="260475" x="2508250" y="6642100"/>
          <p14:tracePt t="260491" x="2368550" y="6642100"/>
          <p14:tracePt t="260507" x="2241550" y="6642100"/>
          <p14:tracePt t="260525" x="2120900" y="6642100"/>
          <p14:tracePt t="261173" x="1384300" y="6426200"/>
          <p14:tracePt t="261181" x="1384300" y="6375400"/>
          <p14:tracePt t="261191" x="1397000" y="6311900"/>
          <p14:tracePt t="261208" x="1454150" y="6184900"/>
          <p14:tracePt t="261224" x="1517650" y="6070600"/>
          <p14:tracePt t="261241" x="1568450" y="5981700"/>
          <p14:tracePt t="261257" x="1619250" y="5924550"/>
          <p14:tracePt t="261274" x="1638300" y="5899150"/>
          <p14:tracePt t="261291" x="1651000" y="5873750"/>
          <p14:tracePt t="261292" x="1651000" y="5861050"/>
          <p14:tracePt t="261307" x="1657350" y="5848350"/>
          <p14:tracePt t="261325" x="1676400" y="5822950"/>
          <p14:tracePt t="261341" x="1714500" y="5778500"/>
          <p14:tracePt t="261357" x="1746250" y="5746750"/>
          <p14:tracePt t="261374" x="1765300" y="5715000"/>
          <p14:tracePt t="261391" x="1790700" y="5676900"/>
          <p14:tracePt t="261408" x="1803400" y="5645150"/>
          <p14:tracePt t="261424" x="1816100" y="5619750"/>
          <p14:tracePt t="261441" x="1822450" y="5594350"/>
          <p14:tracePt t="261457" x="1822450" y="5581650"/>
          <p14:tracePt t="261474" x="1822450" y="5575300"/>
          <p14:tracePt t="261533" x="1828800" y="5575300"/>
          <p14:tracePt t="261541" x="1835150" y="5575300"/>
          <p14:tracePt t="261573" x="1841500" y="5575300"/>
          <p14:tracePt t="261581" x="1841500" y="5581650"/>
          <p14:tracePt t="261590" x="1841500" y="5588000"/>
          <p14:tracePt t="261607" x="1847850" y="5600700"/>
          <p14:tracePt t="261624" x="1854200" y="5619750"/>
          <p14:tracePt t="261641" x="1860550" y="5645150"/>
          <p14:tracePt t="261657" x="1866900" y="5651500"/>
          <p14:tracePt t="261674" x="1866900" y="5670550"/>
          <p14:tracePt t="261691" x="1866900" y="5683250"/>
          <p14:tracePt t="261707" x="1866900" y="5689600"/>
          <p14:tracePt t="261724" x="1866900" y="5702300"/>
          <p14:tracePt t="261741" x="1866900" y="5708650"/>
          <p14:tracePt t="261789" x="1866900" y="5715000"/>
          <p14:tracePt t="261805" x="1866900" y="5721350"/>
          <p14:tracePt t="262109" x="1866900" y="5715000"/>
          <p14:tracePt t="262141" x="1866900" y="5708650"/>
          <p14:tracePt t="262245" x="1866900" y="5702300"/>
          <p14:tracePt t="262269" x="1866900" y="5695950"/>
          <p14:tracePt t="262285" x="1866900" y="5689600"/>
          <p14:tracePt t="262317" x="1866900" y="5683250"/>
          <p14:tracePt t="262325" x="1866900" y="5676900"/>
          <p14:tracePt t="262341" x="1866900" y="5670550"/>
          <p14:tracePt t="262358" x="1866900" y="5664200"/>
          <p14:tracePt t="262365" x="1866900" y="5657850"/>
          <p14:tracePt t="262685" x="1866900" y="5651500"/>
          <p14:tracePt t="263078" x="1860550" y="5651500"/>
          <p14:tracePt t="263086" x="1860550" y="5645150"/>
          <p14:tracePt t="263206" x="1854200" y="5645150"/>
          <p14:tracePt t="263213" x="1847850" y="5645150"/>
          <p14:tracePt t="263277" x="1841500" y="5645150"/>
          <p14:tracePt t="263309" x="1835150" y="5645150"/>
          <p14:tracePt t="263365" x="1828800" y="5645150"/>
          <p14:tracePt t="263373" x="1822450" y="5645150"/>
          <p14:tracePt t="263381" x="1816100" y="5645150"/>
          <p14:tracePt t="263390" x="1809750" y="5645150"/>
          <p14:tracePt t="263413" x="1803400" y="5645150"/>
          <p14:tracePt t="263424" x="1797050" y="5645150"/>
          <p14:tracePt t="263440" x="1790700" y="5645150"/>
          <p14:tracePt t="263457" x="1778000" y="5645150"/>
          <p14:tracePt t="263474" x="1765300" y="5645150"/>
          <p14:tracePt t="263490" x="1746250" y="5645150"/>
          <p14:tracePt t="263507" x="1701800" y="5645150"/>
          <p14:tracePt t="263524" x="1638300" y="5638800"/>
          <p14:tracePt t="263541" x="1543050" y="5607050"/>
          <p14:tracePt t="263557" x="1492250" y="5581650"/>
          <p14:tracePt t="263574" x="1447800" y="5568950"/>
          <p14:tracePt t="263590" x="1416050" y="5556250"/>
          <p14:tracePt t="263607" x="1390650" y="5549900"/>
          <p14:tracePt t="263624" x="1371600" y="5543550"/>
          <p14:tracePt t="263640" x="1358900" y="5543550"/>
          <p14:tracePt t="263657" x="1333500" y="5543550"/>
          <p14:tracePt t="263674" x="1308100" y="5543550"/>
          <p14:tracePt t="263691" x="1282700" y="5543550"/>
          <p14:tracePt t="263708" x="1270000" y="5543550"/>
          <p14:tracePt t="263724" x="1238250" y="5543550"/>
          <p14:tracePt t="263740" x="1206500" y="5543550"/>
          <p14:tracePt t="263757" x="1193800" y="5543550"/>
          <p14:tracePt t="263774" x="1181100" y="5543550"/>
          <p14:tracePt t="263791" x="1162050" y="5543550"/>
          <p14:tracePt t="263808" x="1143000" y="5537200"/>
          <p14:tracePt t="263824" x="1130300" y="5537200"/>
          <p14:tracePt t="263857" x="1117600" y="5524500"/>
          <p14:tracePt t="263874" x="1111250" y="5524500"/>
          <p14:tracePt t="263891" x="1098550" y="5518150"/>
          <p14:tracePt t="263907" x="1085850" y="5505450"/>
          <p14:tracePt t="263924" x="1060450" y="5486400"/>
          <p14:tracePt t="263941" x="1041400" y="5473700"/>
          <p14:tracePt t="263957" x="1035050" y="5467350"/>
          <p14:tracePt t="264006" x="1028700" y="5467350"/>
          <p14:tracePt t="264013" x="1028700" y="5461000"/>
          <p14:tracePt t="264024" x="1022350" y="5461000"/>
          <p14:tracePt t="264040" x="1016000" y="5461000"/>
          <p14:tracePt t="264057" x="1003300" y="5461000"/>
          <p14:tracePt t="264074" x="996950" y="5461000"/>
          <p14:tracePt t="264090" x="977900" y="5461000"/>
          <p14:tracePt t="264107" x="958850" y="5461000"/>
          <p14:tracePt t="264124" x="933450" y="5461000"/>
          <p14:tracePt t="264140" x="914400" y="5461000"/>
          <p14:tracePt t="264157" x="901700" y="5461000"/>
          <p14:tracePt t="264174" x="889000" y="5461000"/>
          <p14:tracePt t="264207" x="882650" y="5461000"/>
          <p14:tracePt t="264224" x="876300" y="5467350"/>
          <p14:tracePt t="264240" x="863600" y="5473700"/>
          <p14:tracePt t="264257" x="850900" y="5480050"/>
          <p14:tracePt t="264274" x="850900" y="5492750"/>
          <p14:tracePt t="264290" x="844550" y="5492750"/>
          <p14:tracePt t="264307" x="838200" y="5505450"/>
          <p14:tracePt t="264324" x="825500" y="5505450"/>
          <p14:tracePt t="264340" x="819150" y="5505450"/>
          <p14:tracePt t="264357" x="819150" y="5518150"/>
          <p14:tracePt t="264390" x="812800" y="5524500"/>
          <p14:tracePt t="264407" x="812800" y="5530850"/>
          <p14:tracePt t="264424" x="812800" y="5537200"/>
          <p14:tracePt t="264440" x="812800" y="5543550"/>
          <p14:tracePt t="264457" x="806450" y="5543550"/>
          <p14:tracePt t="264473" x="806450" y="5556250"/>
          <p14:tracePt t="264490" x="800100" y="5568950"/>
          <p14:tracePt t="264507" x="800100" y="5588000"/>
          <p14:tracePt t="264524" x="800100" y="5607050"/>
          <p14:tracePt t="264540" x="800100" y="5645150"/>
          <p14:tracePt t="264557" x="800100" y="5664200"/>
          <p14:tracePt t="264573" x="806450" y="5676900"/>
          <p14:tracePt t="264590" x="812800" y="5683250"/>
          <p14:tracePt t="264607" x="812800" y="5695950"/>
          <p14:tracePt t="264624" x="812800" y="5702300"/>
          <p14:tracePt t="264640" x="812800" y="5715000"/>
          <p14:tracePt t="264674" x="825500" y="5721350"/>
          <p14:tracePt t="264690" x="825500" y="5734050"/>
          <p14:tracePt t="264707" x="831850" y="5746750"/>
          <p14:tracePt t="264724" x="831850" y="5753100"/>
          <p14:tracePt t="264740" x="838200" y="5765800"/>
          <p14:tracePt t="264757" x="844550" y="5772150"/>
          <p14:tracePt t="264773" x="844550" y="5778500"/>
          <p14:tracePt t="264790" x="850900" y="5784850"/>
          <p14:tracePt t="264808" x="857250" y="5791200"/>
          <p14:tracePt t="264824" x="869950" y="5797550"/>
          <p14:tracePt t="264840" x="876300" y="5810250"/>
          <p14:tracePt t="264857" x="882650" y="5816600"/>
          <p14:tracePt t="264874" x="889000" y="5822950"/>
          <p14:tracePt t="264890" x="901700" y="5829300"/>
          <p14:tracePt t="264907" x="914400" y="5835650"/>
          <p14:tracePt t="264924" x="920750" y="5842000"/>
          <p14:tracePt t="264941" x="933450" y="5848350"/>
          <p14:tracePt t="264957" x="946150" y="5848350"/>
          <p14:tracePt t="264973" x="958850" y="5848350"/>
          <p14:tracePt t="264990" x="965200" y="5848350"/>
          <p14:tracePt t="265007" x="977900" y="5848350"/>
          <p14:tracePt t="265023" x="990600" y="5848350"/>
          <p14:tracePt t="265040" x="1003300" y="5848350"/>
          <p14:tracePt t="265057" x="1035050" y="5848350"/>
          <p14:tracePt t="265073" x="1060450" y="5848350"/>
          <p14:tracePt t="265090" x="1079500" y="5842000"/>
          <p14:tracePt t="265107" x="1098550" y="5829300"/>
          <p14:tracePt t="265123" x="1117600" y="5810250"/>
          <p14:tracePt t="265140" x="1136650" y="5784850"/>
          <p14:tracePt t="265157" x="1149350" y="5772150"/>
          <p14:tracePt t="265173" x="1162050" y="5753100"/>
          <p14:tracePt t="265190" x="1168400" y="5734050"/>
          <p14:tracePt t="265207" x="1174750" y="5721350"/>
          <p14:tracePt t="265223" x="1181100" y="5695950"/>
          <p14:tracePt t="265240" x="1187450" y="5670550"/>
          <p14:tracePt t="265257" x="1193800" y="5645150"/>
          <p14:tracePt t="265273" x="1193800" y="5626100"/>
          <p14:tracePt t="265290" x="1193800" y="5607050"/>
          <p14:tracePt t="265307" x="1193800" y="5594350"/>
          <p14:tracePt t="265323" x="1193800" y="5575300"/>
          <p14:tracePt t="265340" x="1193800" y="5537200"/>
          <p14:tracePt t="265357" x="1193800" y="5511800"/>
          <p14:tracePt t="265373" x="1187450" y="5480050"/>
          <p14:tracePt t="265390" x="1174750" y="5461000"/>
          <p14:tracePt t="265407" x="1162050" y="5448300"/>
          <p14:tracePt t="265423" x="1155700" y="5435600"/>
          <p14:tracePt t="265440" x="1143000" y="5422900"/>
          <p14:tracePt t="265457" x="1130300" y="5416550"/>
          <p14:tracePt t="265473" x="1111250" y="5410200"/>
          <p14:tracePt t="265490" x="1104900" y="5403850"/>
          <p14:tracePt t="265507" x="1085850" y="5391150"/>
          <p14:tracePt t="265523" x="1060450" y="5384800"/>
          <p14:tracePt t="265541" x="1022350" y="5372100"/>
          <p14:tracePt t="265557" x="1003300" y="5372100"/>
          <p14:tracePt t="265573" x="990600" y="5372100"/>
          <p14:tracePt t="265590" x="977900" y="5372100"/>
          <p14:tracePt t="265607" x="965200" y="5372100"/>
          <p14:tracePt t="265623" x="958850" y="5372100"/>
          <p14:tracePt t="265640" x="952500" y="5372100"/>
          <p14:tracePt t="265657" x="939800" y="5372100"/>
          <p14:tracePt t="265674" x="933450" y="5378450"/>
          <p14:tracePt t="265690" x="927100" y="5378450"/>
          <p14:tracePt t="265707" x="920750" y="5378450"/>
          <p14:tracePt t="265723" x="914400" y="5378450"/>
          <p14:tracePt t="265740" x="908050" y="5378450"/>
          <p14:tracePt t="265773" x="901700" y="5384800"/>
          <p14:tracePt t="265790" x="895350" y="5384800"/>
          <p14:tracePt t="265808" x="889000" y="5391150"/>
          <p14:tracePt t="265823" x="889000" y="5403850"/>
          <p14:tracePt t="265840" x="882650" y="5410200"/>
          <p14:tracePt t="265873" x="882650" y="5416550"/>
          <p14:tracePt t="265890" x="876300" y="5416550"/>
          <p14:tracePt t="265908" x="876300" y="5429250"/>
          <p14:tracePt t="265924" x="863600" y="5435600"/>
          <p14:tracePt t="265941" x="857250" y="5448300"/>
          <p14:tracePt t="265957" x="850900" y="5454650"/>
          <p14:tracePt t="265974" x="850900" y="5467350"/>
          <p14:tracePt t="265990" x="844550" y="5480050"/>
          <p14:tracePt t="266007" x="844550" y="5499100"/>
          <p14:tracePt t="266023" x="838200" y="5505450"/>
          <p14:tracePt t="266040" x="831850" y="5524500"/>
          <p14:tracePt t="266057" x="831850" y="5537200"/>
          <p14:tracePt t="266073" x="825500" y="5543550"/>
          <p14:tracePt t="266090" x="825500" y="5556250"/>
          <p14:tracePt t="266107" x="812800" y="5568950"/>
          <p14:tracePt t="266123" x="806450" y="5575300"/>
          <p14:tracePt t="266140" x="806450" y="5588000"/>
          <p14:tracePt t="266157" x="806450" y="5594350"/>
          <p14:tracePt t="266173" x="806450" y="5600700"/>
          <p14:tracePt t="266190" x="800100" y="5607050"/>
          <p14:tracePt t="266207" x="800100" y="5613400"/>
          <p14:tracePt t="266223" x="800100" y="5619750"/>
          <p14:tracePt t="266240" x="793750" y="5619750"/>
          <p14:tracePt t="266257" x="793750" y="5626100"/>
          <p14:tracePt t="266290" x="793750" y="5638800"/>
          <p14:tracePt t="266307" x="787400" y="5645150"/>
          <p14:tracePt t="266323" x="781050" y="5651500"/>
          <p14:tracePt t="266340" x="774700" y="5651500"/>
          <p14:tracePt t="266357" x="774700" y="5664200"/>
          <p14:tracePt t="266453" x="774700" y="5670550"/>
          <p14:tracePt t="266461" x="774700" y="5676900"/>
          <p14:tracePt t="266469" x="774700" y="5683250"/>
          <p14:tracePt t="266485" x="774700" y="5689600"/>
          <p14:tracePt t="266501" x="774700" y="5695950"/>
          <p14:tracePt t="266509" x="774700" y="5702300"/>
          <p14:tracePt t="266523" x="781050" y="5708650"/>
          <p14:tracePt t="266540" x="781050" y="5721350"/>
          <p14:tracePt t="266557" x="787400" y="5734050"/>
          <p14:tracePt t="266573" x="793750" y="5746750"/>
          <p14:tracePt t="266590" x="800100" y="5765800"/>
          <p14:tracePt t="266607" x="800100" y="5772150"/>
          <p14:tracePt t="266623" x="806450" y="5784850"/>
          <p14:tracePt t="266640" x="819150" y="5797550"/>
          <p14:tracePt t="266657" x="838200" y="5810250"/>
          <p14:tracePt t="266673" x="844550" y="5810250"/>
          <p14:tracePt t="266690" x="850900" y="5822950"/>
          <p14:tracePt t="266707" x="857250" y="5829300"/>
          <p14:tracePt t="266723" x="869950" y="5829300"/>
          <p14:tracePt t="266740" x="882650" y="5842000"/>
          <p14:tracePt t="266756" x="895350" y="5848350"/>
          <p14:tracePt t="266773" x="908050" y="5848350"/>
          <p14:tracePt t="266790" x="920750" y="5854700"/>
          <p14:tracePt t="266807" x="927100" y="5861050"/>
          <p14:tracePt t="266823" x="952500" y="5867400"/>
          <p14:tracePt t="266840" x="971550" y="5867400"/>
          <p14:tracePt t="266857" x="996950" y="5867400"/>
          <p14:tracePt t="266873" x="1016000" y="5867400"/>
          <p14:tracePt t="266890" x="1041400" y="5867400"/>
          <p14:tracePt t="266906" x="1060450" y="5854700"/>
          <p14:tracePt t="266923" x="1085850" y="5842000"/>
          <p14:tracePt t="266940" x="1104900" y="5816600"/>
          <p14:tracePt t="266956" x="1136650" y="5778500"/>
          <p14:tracePt t="266973" x="1149350" y="5753100"/>
          <p14:tracePt t="266990" x="1155700" y="5727700"/>
          <p14:tracePt t="267007" x="1162050" y="5708650"/>
          <p14:tracePt t="267023" x="1168400" y="5695950"/>
          <p14:tracePt t="267040" x="1168400" y="5689600"/>
          <p14:tracePt t="267057" x="1168400" y="5676900"/>
          <p14:tracePt t="267073" x="1174750" y="5657850"/>
          <p14:tracePt t="267090" x="1181100" y="5645150"/>
          <p14:tracePt t="267107" x="1181100" y="5613400"/>
          <p14:tracePt t="267123" x="1181100" y="5575300"/>
          <p14:tracePt t="267140" x="1181100" y="5537200"/>
          <p14:tracePt t="267156" x="1181100" y="5492750"/>
          <p14:tracePt t="267173" x="1181100" y="5473700"/>
          <p14:tracePt t="267190" x="1181100" y="5461000"/>
          <p14:tracePt t="267207" x="1181100" y="5448300"/>
          <p14:tracePt t="267223" x="1181100" y="5429250"/>
          <p14:tracePt t="267240" x="1181100" y="5422900"/>
          <p14:tracePt t="267257" x="1168400" y="5410200"/>
          <p14:tracePt t="267273" x="1162050" y="5397500"/>
          <p14:tracePt t="267290" x="1149350" y="5391150"/>
          <p14:tracePt t="267307" x="1136650" y="5384800"/>
          <p14:tracePt t="267323" x="1123950" y="5378450"/>
          <p14:tracePt t="267340" x="1111250" y="5378450"/>
          <p14:tracePt t="267357" x="1085850" y="5372100"/>
          <p14:tracePt t="267373" x="1079500" y="5372100"/>
          <p14:tracePt t="267390" x="1060450" y="5372100"/>
          <p14:tracePt t="267407" x="1041400" y="5372100"/>
          <p14:tracePt t="267423" x="1028700" y="5372100"/>
          <p14:tracePt t="267440" x="1009650" y="5378450"/>
          <p14:tracePt t="267457" x="996950" y="5378450"/>
          <p14:tracePt t="267473" x="984250" y="5384800"/>
          <p14:tracePt t="267490" x="977900" y="5391150"/>
          <p14:tracePt t="267507" x="971550" y="5397500"/>
          <p14:tracePt t="267523" x="958850" y="5403850"/>
          <p14:tracePt t="267540" x="952500" y="5403850"/>
          <p14:tracePt t="267556" x="952500" y="5410200"/>
          <p14:tracePt t="267573" x="939800" y="5416550"/>
          <p14:tracePt t="267590" x="933450" y="5422900"/>
          <p14:tracePt t="267607" x="927100" y="5435600"/>
          <p14:tracePt t="267623" x="920750" y="5441950"/>
          <p14:tracePt t="267640" x="914400" y="5448300"/>
          <p14:tracePt t="267657" x="908050" y="5454650"/>
          <p14:tracePt t="267673" x="908050" y="5473700"/>
          <p14:tracePt t="267690" x="901700" y="5492750"/>
          <p14:tracePt t="267707" x="895350" y="5505450"/>
          <p14:tracePt t="267723" x="889000" y="5530850"/>
          <p14:tracePt t="267740" x="889000" y="5549900"/>
          <p14:tracePt t="267756" x="882650" y="5568950"/>
          <p14:tracePt t="267773" x="876300" y="5575300"/>
          <p14:tracePt t="267806" x="876300" y="5581650"/>
          <p14:tracePt t="267823" x="869950" y="5588000"/>
          <p14:tracePt t="267840" x="863600" y="5594350"/>
          <p14:tracePt t="267857" x="863600" y="5600700"/>
          <p14:tracePt t="267873" x="863600" y="5613400"/>
          <p14:tracePt t="267890" x="857250" y="5619750"/>
          <p14:tracePt t="267906" x="850900" y="5632450"/>
          <p14:tracePt t="267923" x="844550" y="5638800"/>
          <p14:tracePt t="267940" x="831850" y="5645150"/>
          <p14:tracePt t="267956" x="831850" y="5651500"/>
          <p14:tracePt t="267973" x="825500" y="5657850"/>
          <p14:tracePt t="267990" x="825500" y="5670550"/>
          <p14:tracePt t="268007" x="825500" y="5676900"/>
          <p14:tracePt t="268023" x="825500" y="5683250"/>
          <p14:tracePt t="268040" x="819150" y="5695950"/>
          <p14:tracePt t="268056" x="819150" y="5708650"/>
          <p14:tracePt t="268073" x="806450" y="5715000"/>
          <p14:tracePt t="268090" x="806450" y="5721350"/>
          <p14:tracePt t="268123" x="806450" y="5727700"/>
          <p14:tracePt t="268173" x="806450" y="5734050"/>
          <p14:tracePt t="268213" x="806450" y="5740400"/>
          <p14:tracePt t="268229" x="806450" y="5746750"/>
          <p14:tracePt t="268245" x="806450" y="5753100"/>
          <p14:tracePt t="268253" x="806450" y="5759450"/>
          <p14:tracePt t="268261" x="806450" y="5765800"/>
          <p14:tracePt t="268273" x="806450" y="5772150"/>
          <p14:tracePt t="268290" x="806450" y="5784850"/>
          <p14:tracePt t="268306" x="806450" y="5803900"/>
          <p14:tracePt t="268323" x="806450" y="5816600"/>
          <p14:tracePt t="268340" x="806450" y="5829300"/>
          <p14:tracePt t="268357" x="806450" y="5842000"/>
          <p14:tracePt t="268390" x="812800" y="5842000"/>
          <p14:tracePt t="268406" x="819150" y="5842000"/>
          <p14:tracePt t="268423" x="825500" y="5842000"/>
          <p14:tracePt t="268440" x="831850" y="5842000"/>
          <p14:tracePt t="268456" x="844550" y="5842000"/>
          <p14:tracePt t="268473" x="857250" y="5842000"/>
          <p14:tracePt t="268490" x="863600" y="5842000"/>
          <p14:tracePt t="268506" x="882650" y="5842000"/>
          <p14:tracePt t="268523" x="895350" y="5848350"/>
          <p14:tracePt t="268540" x="901700" y="5848350"/>
          <p14:tracePt t="268557" x="920750" y="5854700"/>
          <p14:tracePt t="268573" x="939800" y="5867400"/>
          <p14:tracePt t="268590" x="965200" y="5880100"/>
          <p14:tracePt t="268606" x="990600" y="5880100"/>
          <p14:tracePt t="268623" x="1016000" y="5880100"/>
          <p14:tracePt t="268640" x="1028700" y="5880100"/>
          <p14:tracePt t="268656" x="1047750" y="5880100"/>
          <p14:tracePt t="268673" x="1060450" y="5880100"/>
          <p14:tracePt t="268690" x="1079500" y="5880100"/>
          <p14:tracePt t="268706" x="1085850" y="5873750"/>
          <p14:tracePt t="268723" x="1098550" y="5867400"/>
          <p14:tracePt t="268740" x="1104900" y="5867400"/>
          <p14:tracePt t="268756" x="1117600" y="5848350"/>
          <p14:tracePt t="268773" x="1136650" y="5835650"/>
          <p14:tracePt t="268790" x="1143000" y="5829300"/>
          <p14:tracePt t="268807" x="1143000" y="5822950"/>
          <p14:tracePt t="268861" x="1143000" y="5816600"/>
          <p14:tracePt t="268869" x="1143000" y="5810250"/>
          <p14:tracePt t="268877" x="1143000" y="5803900"/>
          <p14:tracePt t="268890" x="1143000" y="5797550"/>
          <p14:tracePt t="268906" x="1143000" y="5791200"/>
          <p14:tracePt t="268923" x="1143000" y="5765800"/>
          <p14:tracePt t="268940" x="1143000" y="5721350"/>
          <p14:tracePt t="268956" x="1136650" y="5676900"/>
          <p14:tracePt t="268973" x="1130300" y="5664200"/>
          <p14:tracePt t="268989" x="1130300" y="5645150"/>
          <p14:tracePt t="269006" x="1117600" y="5626100"/>
          <p14:tracePt t="269023" x="1111250" y="5613400"/>
          <p14:tracePt t="269039" x="1104900" y="5607050"/>
          <p14:tracePt t="269056" x="1098550" y="5600700"/>
          <p14:tracePt t="269073" x="1085850" y="5588000"/>
          <p14:tracePt t="269090" x="1073150" y="5581650"/>
          <p14:tracePt t="269106" x="1060450" y="5575300"/>
          <p14:tracePt t="269123" x="1054100" y="5568950"/>
          <p14:tracePt t="269140" x="1041400" y="5568950"/>
          <p14:tracePt t="269156" x="1028700" y="5562600"/>
          <p14:tracePt t="269309" x="1028700" y="5568950"/>
          <p14:tracePt t="269325" x="1028700" y="5575300"/>
          <p14:tracePt t="269333" x="1028700" y="5581650"/>
          <p14:tracePt t="269341" x="1035050" y="5581650"/>
          <p14:tracePt t="269356" x="1041400" y="5594350"/>
          <p14:tracePt t="269373" x="1047750" y="5607050"/>
          <p14:tracePt t="269390" x="1054100" y="5619750"/>
          <p14:tracePt t="269406" x="1054100" y="5632450"/>
          <p14:tracePt t="269423" x="1054100" y="5645150"/>
          <p14:tracePt t="269440" x="1054100" y="5651500"/>
          <p14:tracePt t="269456" x="1054100" y="5664200"/>
          <p14:tracePt t="269473" x="1054100" y="5676900"/>
          <p14:tracePt t="269490" x="1054100" y="5683250"/>
          <p14:tracePt t="269506" x="1054100" y="5708650"/>
          <p14:tracePt t="269523" x="1035050" y="5734050"/>
          <p14:tracePt t="269539" x="1022350" y="5753100"/>
          <p14:tracePt t="269556" x="1016000" y="5765800"/>
          <p14:tracePt t="269573" x="1009650" y="5778500"/>
          <p14:tracePt t="269590" x="1003300" y="5784850"/>
          <p14:tracePt t="269606" x="990600" y="5784850"/>
          <p14:tracePt t="269623" x="984250" y="5784850"/>
          <p14:tracePt t="269640" x="977900" y="5784850"/>
          <p14:tracePt t="269656" x="971550" y="5778500"/>
          <p14:tracePt t="269673" x="965200" y="5778500"/>
          <p14:tracePt t="269709" x="958850" y="5778500"/>
          <p14:tracePt t="269837" x="952500" y="5778500"/>
          <p14:tracePt t="269845" x="952500" y="5772150"/>
          <p14:tracePt t="269856" x="952500" y="5765800"/>
          <p14:tracePt t="270101" x="946150" y="5765800"/>
          <p14:tracePt t="270237" x="939800" y="5765800"/>
          <p14:tracePt t="270253" x="939800" y="5772150"/>
          <p14:tracePt t="270269" x="939800" y="5778500"/>
          <p14:tracePt t="270277" x="939800" y="5784850"/>
          <p14:tracePt t="270294" x="933450" y="5784850"/>
          <p14:tracePt t="270306" x="933450" y="5791200"/>
          <p14:tracePt t="270323" x="933450" y="5797550"/>
          <p14:tracePt t="270339" x="933450" y="5810250"/>
          <p14:tracePt t="270373" x="933450" y="5816600"/>
          <p14:tracePt t="270389" x="933450" y="5822950"/>
          <p14:tracePt t="270413" x="933450" y="5829300"/>
          <p14:tracePt t="270423" x="933450" y="5835650"/>
          <p14:tracePt t="270439" x="933450" y="5848350"/>
          <p14:tracePt t="270473" x="933450" y="5854700"/>
          <p14:tracePt t="271133" x="939800" y="5854700"/>
          <p14:tracePt t="271149" x="939800" y="5848350"/>
          <p14:tracePt t="271374" x="939800" y="5842000"/>
          <p14:tracePt t="271397" x="939800" y="5835650"/>
          <p14:tracePt t="271405" x="939800" y="5829300"/>
          <p14:tracePt t="271421" x="939800" y="5822950"/>
          <p14:tracePt t="271429" x="939800" y="5816600"/>
          <p14:tracePt t="271439" x="939800" y="5810250"/>
          <p14:tracePt t="271485" x="939800" y="5803900"/>
          <p14:tracePt t="271549" x="939800" y="5797550"/>
          <p14:tracePt t="271557" x="939800" y="5791200"/>
          <p14:tracePt t="272133" x="939800" y="5797550"/>
          <p14:tracePt t="272157" x="939800" y="5803900"/>
          <p14:tracePt t="272165" x="939800" y="5810250"/>
          <p14:tracePt t="272189" x="939800" y="5816600"/>
          <p14:tracePt t="272245" x="939800" y="5822950"/>
          <p14:tracePt t="272293" x="933450" y="5822950"/>
          <p14:tracePt t="273909" x="933450" y="5816600"/>
          <p14:tracePt t="273917" x="933450" y="5810250"/>
          <p14:tracePt t="273934" x="933450" y="5803900"/>
          <p14:tracePt t="273949" x="933450" y="5797550"/>
          <p14:tracePt t="273957" x="933450" y="5791200"/>
          <p14:tracePt t="274814" x="933450" y="5784850"/>
          <p14:tracePt t="275046" x="939800" y="5784850"/>
          <p14:tracePt t="275085" x="946150" y="5784850"/>
          <p14:tracePt t="275093" x="952500" y="5784850"/>
          <p14:tracePt t="275106" x="958850" y="5784850"/>
          <p14:tracePt t="275122" x="971550" y="5784850"/>
          <p14:tracePt t="275139" x="1016000" y="5784850"/>
          <p14:tracePt t="275156" x="1066800" y="5778500"/>
          <p14:tracePt t="275172" x="1123950" y="5746750"/>
          <p14:tracePt t="275189" x="1155700" y="5734050"/>
          <p14:tracePt t="275206" x="1168400" y="5721350"/>
          <p14:tracePt t="275222" x="1174750" y="5721350"/>
          <p14:tracePt t="275239" x="1174750" y="5715000"/>
          <p14:tracePt t="275256" x="1174750" y="5708650"/>
          <p14:tracePt t="275272" x="1174750" y="5695950"/>
          <p14:tracePt t="275289" x="1174750" y="5683250"/>
          <p14:tracePt t="275305" x="1174750" y="5676900"/>
          <p14:tracePt t="275322" x="1181100" y="5651500"/>
          <p14:tracePt t="275339" x="1187450" y="5607050"/>
          <p14:tracePt t="275355" x="1200150" y="5568950"/>
          <p14:tracePt t="275372" x="1212850" y="5537200"/>
          <p14:tracePt t="275389" x="1212850" y="5524500"/>
          <p14:tracePt t="275405" x="1212850" y="5518150"/>
          <p14:tracePt t="275422" x="1212850" y="5505450"/>
          <p14:tracePt t="275439" x="1212850" y="5492750"/>
          <p14:tracePt t="275455" x="1206500" y="5486400"/>
          <p14:tracePt t="275472" x="1193800" y="5480050"/>
          <p14:tracePt t="275489" x="1168400" y="5461000"/>
          <p14:tracePt t="275505" x="1149350" y="5441950"/>
          <p14:tracePt t="275522" x="1117600" y="5422900"/>
          <p14:tracePt t="275539" x="1098550" y="5416550"/>
          <p14:tracePt t="275555" x="1073150" y="5403850"/>
          <p14:tracePt t="275573" x="1016000" y="5378450"/>
          <p14:tracePt t="275588" x="958850" y="5359400"/>
          <p14:tracePt t="275605" x="914400" y="5346700"/>
          <p14:tracePt t="275622" x="882650" y="5346700"/>
          <p14:tracePt t="275639" x="863600" y="5346700"/>
          <p14:tracePt t="275655" x="850900" y="5346700"/>
          <p14:tracePt t="275672" x="838200" y="5346700"/>
          <p14:tracePt t="275689" x="825500" y="5346700"/>
          <p14:tracePt t="275705" x="806450" y="5346700"/>
          <p14:tracePt t="275722" x="793750" y="5372100"/>
          <p14:tracePt t="275739" x="787400" y="5391150"/>
          <p14:tracePt t="275755" x="768350" y="5429250"/>
          <p14:tracePt t="275772" x="755650" y="5467350"/>
          <p14:tracePt t="275789" x="742950" y="5530850"/>
          <p14:tracePt t="275805" x="736600" y="5562600"/>
          <p14:tracePt t="275822" x="736600" y="5588000"/>
          <p14:tracePt t="275838" x="736600" y="5607050"/>
          <p14:tracePt t="275855" x="736600" y="5619750"/>
          <p14:tracePt t="275872" x="736600" y="5626100"/>
          <p14:tracePt t="275889" x="736600" y="5645150"/>
          <p14:tracePt t="275905" x="736600" y="5670550"/>
          <p14:tracePt t="275922" x="736600" y="5695950"/>
          <p14:tracePt t="275939" x="742950" y="5721350"/>
          <p14:tracePt t="275955" x="749300" y="5753100"/>
          <p14:tracePt t="275973" x="755650" y="5772150"/>
          <p14:tracePt t="276005" x="762000" y="5772150"/>
          <p14:tracePt t="276022" x="768350" y="5784850"/>
          <p14:tracePt t="276039" x="774700" y="5797550"/>
          <p14:tracePt t="276055" x="781050" y="5803900"/>
          <p14:tracePt t="276072" x="793750" y="5810250"/>
          <p14:tracePt t="276089" x="800100" y="5816600"/>
          <p14:tracePt t="276105" x="806450" y="5835650"/>
          <p14:tracePt t="276122" x="812800" y="5848350"/>
          <p14:tracePt t="276139" x="831850" y="5861050"/>
          <p14:tracePt t="276155" x="850900" y="5867400"/>
          <p14:tracePt t="276172" x="889000" y="5867400"/>
          <p14:tracePt t="276189" x="914400" y="5867400"/>
          <p14:tracePt t="276205" x="933450" y="5867400"/>
          <p14:tracePt t="276222" x="958850" y="5867400"/>
          <p14:tracePt t="276239" x="996950" y="5867400"/>
          <p14:tracePt t="276255" x="1022350" y="5848350"/>
          <p14:tracePt t="276272" x="1041400" y="5829300"/>
          <p14:tracePt t="276289" x="1054100" y="5803900"/>
          <p14:tracePt t="276305" x="1060450" y="5772150"/>
          <p14:tracePt t="276322" x="1060450" y="5746750"/>
          <p14:tracePt t="276339" x="1060450" y="5727700"/>
          <p14:tracePt t="276355" x="1060450" y="5715000"/>
          <p14:tracePt t="276372" x="1047750" y="5695950"/>
          <p14:tracePt t="276413" x="1041400" y="5695950"/>
          <p14:tracePt t="276429" x="1035050" y="5695950"/>
          <p14:tracePt t="276439" x="1028700" y="5695950"/>
          <p14:tracePt t="276455" x="1022350" y="5695950"/>
          <p14:tracePt t="276472" x="1016000" y="5708650"/>
          <p14:tracePt t="276489" x="1009650" y="5715000"/>
          <p14:tracePt t="276505" x="1003300" y="5734050"/>
          <p14:tracePt t="276522" x="996950" y="5753100"/>
          <p14:tracePt t="276539" x="990600" y="5772150"/>
          <p14:tracePt t="276555" x="984250" y="5778500"/>
          <p14:tracePt t="276572" x="977900" y="5797550"/>
          <p14:tracePt t="276589" x="971550" y="5810250"/>
          <p14:tracePt t="276605" x="965200" y="5810250"/>
          <p14:tracePt t="276639" x="965200" y="5822950"/>
          <p14:tracePt t="277086" x="965200" y="5816600"/>
          <p14:tracePt t="277181" x="965200" y="5810250"/>
          <p14:tracePt t="278197" x="965200" y="5803900"/>
          <p14:tracePt t="278221" x="965200" y="5797550"/>
          <p14:tracePt t="278285" x="971550" y="5797550"/>
          <p14:tracePt t="278381" x="977900" y="5791200"/>
          <p14:tracePt t="278421" x="984250" y="5791200"/>
          <p14:tracePt t="278429" x="990600" y="5791200"/>
          <p14:tracePt t="278701" x="990600" y="5784850"/>
          <p14:tracePt t="278709" x="990600" y="5778500"/>
          <p14:tracePt t="278722" x="996950" y="5778500"/>
          <p14:tracePt t="279078" x="996950" y="5784850"/>
          <p14:tracePt t="280774" x="990600" y="5784850"/>
          <p14:tracePt t="280806" x="984250" y="5784850"/>
          <p14:tracePt t="280877" x="977900" y="5784850"/>
          <p14:tracePt t="280885" x="971550" y="5784850"/>
          <p14:tracePt t="280909" x="965200" y="5784850"/>
          <p14:tracePt t="280926" x="958850" y="5784850"/>
          <p14:tracePt t="280949" x="952500" y="5784850"/>
          <p14:tracePt t="280957" x="946150" y="5784850"/>
          <p14:tracePt t="280966" x="939800" y="5784850"/>
          <p14:tracePt t="281446" x="946150" y="5784850"/>
          <p14:tracePt t="281454" x="946150" y="5791200"/>
          <p14:tracePt t="281549" x="946150" y="5797550"/>
          <p14:tracePt t="281869" x="952500" y="5797550"/>
          <p14:tracePt t="281918" x="958850" y="5797550"/>
          <p14:tracePt t="281925" x="965200" y="5797550"/>
          <p14:tracePt t="281957" x="971550" y="5797550"/>
          <p14:tracePt t="281998" x="971550" y="5791200"/>
          <p14:tracePt t="282469" x="971550" y="5784850"/>
          <p14:tracePt t="282501" x="971550" y="5778500"/>
          <p14:tracePt t="282941" x="971550" y="5772150"/>
          <p14:tracePt t="283053" x="971550" y="5765800"/>
          <p14:tracePt t="287421" x="977900" y="5765800"/>
          <p14:tracePt t="287429" x="984250" y="5765800"/>
          <p14:tracePt t="287461" x="984250" y="5759450"/>
          <p14:tracePt t="287533" x="990600" y="5759450"/>
          <p14:tracePt t="287813" x="984250" y="5759450"/>
          <p14:tracePt t="287821" x="977900" y="5759450"/>
          <p14:tracePt t="287981" x="977900" y="5765800"/>
          <p14:tracePt t="287997" x="971550" y="5765800"/>
          <p14:tracePt t="288005" x="971550" y="5772150"/>
          <p14:tracePt t="288029" x="965200" y="5772150"/>
          <p14:tracePt t="288309" x="965200" y="5765800"/>
          <p14:tracePt t="288317" x="965200" y="5759450"/>
          <p14:tracePt t="288333" x="965200" y="5753100"/>
          <p14:tracePt t="288341" x="965200" y="5746750"/>
          <p14:tracePt t="288581" x="965200" y="5740400"/>
          <p14:tracePt t="288597" x="965200" y="5734050"/>
          <p14:tracePt t="288605" x="965200" y="5727700"/>
          <p14:tracePt t="288613" x="965200" y="5721350"/>
          <p14:tracePt t="288829" x="965200" y="5715000"/>
          <p14:tracePt t="288966" x="965200" y="5708650"/>
          <p14:tracePt t="288973" x="971550" y="5708650"/>
          <p14:tracePt t="288981" x="977900" y="5708650"/>
          <p14:tracePt t="288997" x="984250" y="5708650"/>
          <p14:tracePt t="289005" x="990600" y="5708650"/>
          <p14:tracePt t="289022" x="990600" y="5702300"/>
          <p14:tracePt t="289038" x="996950" y="5695950"/>
          <p14:tracePt t="289069" x="1003300" y="5695950"/>
          <p14:tracePt t="289085" x="1009650" y="5689600"/>
          <p14:tracePt t="289101" x="1016000" y="5689600"/>
          <p14:tracePt t="289109" x="1022350" y="5689600"/>
          <p14:tracePt t="289120" x="1022350" y="5683250"/>
          <p14:tracePt t="289137" x="1028700" y="5676900"/>
          <p14:tracePt t="289154" x="1041400" y="5670550"/>
          <p14:tracePt t="289170" x="1054100" y="5664200"/>
          <p14:tracePt t="289187" x="1066800" y="5651500"/>
          <p14:tracePt t="289204" x="1073150" y="5638800"/>
          <p14:tracePt t="289221" x="1079500" y="5632450"/>
          <p14:tracePt t="289237" x="1092200" y="5619750"/>
          <p14:tracePt t="289254" x="1098550" y="5607050"/>
          <p14:tracePt t="289270" x="1104900" y="5600700"/>
          <p14:tracePt t="289287" x="1104900" y="5594350"/>
          <p14:tracePt t="289304" x="1111250" y="5588000"/>
          <p14:tracePt t="289320" x="1111250" y="5575300"/>
          <p14:tracePt t="289337" x="1117600" y="5568950"/>
          <p14:tracePt t="289354" x="1117600" y="5556250"/>
          <p14:tracePt t="289371" x="1123950" y="5549900"/>
          <p14:tracePt t="289387" x="1130300" y="5537200"/>
          <p14:tracePt t="289404" x="1136650" y="5518150"/>
          <p14:tracePt t="289420" x="1136650" y="5505450"/>
          <p14:tracePt t="289437" x="1136650" y="5492750"/>
          <p14:tracePt t="289454" x="1136650" y="5480050"/>
          <p14:tracePt t="289487" x="1136650" y="5467350"/>
          <p14:tracePt t="289504" x="1136650" y="5454650"/>
          <p14:tracePt t="289520" x="1143000" y="5441950"/>
          <p14:tracePt t="289537" x="1143000" y="5429250"/>
          <p14:tracePt t="289553" x="1143000" y="5416550"/>
          <p14:tracePt t="289570" x="1143000" y="5403850"/>
          <p14:tracePt t="289587" x="1149350" y="5403850"/>
          <p14:tracePt t="289604" x="1155700" y="5391150"/>
          <p14:tracePt t="289620" x="1162050" y="5378450"/>
          <p14:tracePt t="289637" x="1162050" y="5365750"/>
          <p14:tracePt t="289654" x="1174750" y="5359400"/>
          <p14:tracePt t="289670" x="1181100" y="5346700"/>
          <p14:tracePt t="289687" x="1193800" y="5327650"/>
          <p14:tracePt t="289704" x="1206500" y="5321300"/>
          <p14:tracePt t="289720" x="1219200" y="5302250"/>
          <p14:tracePt t="289737" x="1225550" y="5289550"/>
          <p14:tracePt t="289754" x="1238250" y="5270500"/>
          <p14:tracePt t="289770" x="1250950" y="5264150"/>
          <p14:tracePt t="289787" x="1257300" y="5251450"/>
          <p14:tracePt t="289804" x="1263650" y="5238750"/>
          <p14:tracePt t="289820" x="1270000" y="5226050"/>
          <p14:tracePt t="289853" x="1270000" y="5213350"/>
          <p14:tracePt t="289870" x="1276350" y="5200650"/>
          <p14:tracePt t="289887" x="1276350" y="5194300"/>
          <p14:tracePt t="289904" x="1282700" y="5187950"/>
          <p14:tracePt t="289920" x="1282700" y="5175250"/>
          <p14:tracePt t="289937" x="1282700" y="5168900"/>
          <p14:tracePt t="289954" x="1282700" y="5162550"/>
          <p14:tracePt t="289970" x="1282700" y="5156200"/>
          <p14:tracePt t="290004" x="1289050" y="5156200"/>
          <p14:tracePt t="290021" x="1301750" y="5143500"/>
          <p14:tracePt t="290037" x="1308100" y="5130800"/>
          <p14:tracePt t="290053" x="1314450" y="5118100"/>
          <p14:tracePt t="290070" x="1327150" y="5111750"/>
          <p14:tracePt t="290087" x="1333500" y="5099050"/>
          <p14:tracePt t="290104" x="1339850" y="5092700"/>
          <p14:tracePt t="290149" x="1339850" y="5086350"/>
          <p14:tracePt t="290165" x="1346200" y="5086350"/>
          <p14:tracePt t="290173" x="1346200" y="5080000"/>
          <p14:tracePt t="290188" x="1352550" y="5080000"/>
          <p14:tracePt t="290204" x="1352550" y="5073650"/>
          <p14:tracePt t="290220" x="1358900" y="5054600"/>
          <p14:tracePt t="290237" x="1358900" y="5041900"/>
          <p14:tracePt t="290253" x="1365250" y="5035550"/>
          <p14:tracePt t="290270" x="1371600" y="5022850"/>
          <p14:tracePt t="290287" x="1377950" y="5016500"/>
          <p14:tracePt t="290304" x="1377950" y="5010150"/>
          <p14:tracePt t="290349" x="1377950" y="5003800"/>
          <p14:tracePt t="290389" x="1377950" y="4997450"/>
          <p14:tracePt t="290397" x="1384300" y="4997450"/>
          <p14:tracePt t="290405" x="1384300" y="4991100"/>
          <p14:tracePt t="290420" x="1384300" y="4978400"/>
          <p14:tracePt t="290437" x="1384300" y="4972050"/>
          <p14:tracePt t="290453" x="1390650" y="4972050"/>
          <p14:tracePt t="290470" x="1390650" y="4965700"/>
          <p14:tracePt t="290487" x="1397000" y="4959350"/>
          <p14:tracePt t="290503" x="1397000" y="4946650"/>
          <p14:tracePt t="290520" x="1409700" y="4933950"/>
          <p14:tracePt t="290537" x="1416050" y="4921250"/>
          <p14:tracePt t="290554" x="1422400" y="4902200"/>
          <p14:tracePt t="290570" x="1428750" y="4876800"/>
          <p14:tracePt t="290587" x="1447800" y="4832350"/>
          <p14:tracePt t="290603" x="1460500" y="4800600"/>
          <p14:tracePt t="290621" x="1485900" y="4756150"/>
          <p14:tracePt t="290637" x="1498600" y="4737100"/>
          <p14:tracePt t="290653" x="1511300" y="4718050"/>
          <p14:tracePt t="290670" x="1517650" y="4705350"/>
          <p14:tracePt t="290687" x="1517650" y="4699000"/>
          <p14:tracePt t="290703" x="1530350" y="4692650"/>
          <p14:tracePt t="290720" x="1536700" y="4673600"/>
          <p14:tracePt t="290737" x="1549400" y="4648200"/>
          <p14:tracePt t="290753" x="1562100" y="4622800"/>
          <p14:tracePt t="290770" x="1581150" y="4584700"/>
          <p14:tracePt t="290787" x="1600200" y="4552950"/>
          <p14:tracePt t="290803" x="1612900" y="4527550"/>
          <p14:tracePt t="290821" x="1625600" y="4495800"/>
          <p14:tracePt t="290837" x="1631950" y="4476750"/>
          <p14:tracePt t="290853" x="1638300" y="4470400"/>
          <p14:tracePt t="290871" x="1638300" y="4464050"/>
          <p14:tracePt t="291957" x="1638300" y="4470400"/>
          <p14:tracePt t="293134" x="1631950" y="4470400"/>
          <p14:tracePt t="293149" x="1631950" y="4464050"/>
          <p14:tracePt t="293157" x="1625600" y="4464050"/>
          <p14:tracePt t="293170" x="1619250" y="4464050"/>
          <p14:tracePt t="293189" x="1612900" y="4464050"/>
          <p14:tracePt t="294053" x="1606550" y="4464050"/>
          <p14:tracePt t="294085" x="1606550" y="4470400"/>
          <p14:tracePt t="294093" x="1606550" y="4476750"/>
          <p14:tracePt t="294103" x="1600200" y="4476750"/>
          <p14:tracePt t="294120" x="1587500" y="4489450"/>
          <p14:tracePt t="294136" x="1587500" y="4495800"/>
          <p14:tracePt t="294153" x="1581150" y="4508500"/>
          <p14:tracePt t="294170" x="1574800" y="4514850"/>
          <p14:tracePt t="294186" x="1568450" y="4521200"/>
          <p14:tracePt t="294203" x="1568450" y="4527550"/>
          <p14:tracePt t="294220" x="1562100" y="4533900"/>
          <p14:tracePt t="294397" x="1555750" y="4533900"/>
          <p14:tracePt t="294405" x="1555750" y="4540250"/>
          <p14:tracePt t="294421" x="1549400" y="4540250"/>
          <p14:tracePt t="294429" x="1549400" y="4546600"/>
          <p14:tracePt t="294437" x="1549400" y="4552950"/>
          <p14:tracePt t="294454" x="1543050" y="4552950"/>
          <p14:tracePt t="294470" x="1536700" y="4552950"/>
          <p14:tracePt t="294486" x="1530350" y="4559300"/>
          <p14:tracePt t="294503" x="1530350" y="4565650"/>
          <p14:tracePt t="294520" x="1530350" y="4572000"/>
          <p14:tracePt t="294536" x="1530350" y="4584700"/>
          <p14:tracePt t="294553" x="1524000" y="4591050"/>
          <p14:tracePt t="294570" x="1517650" y="4616450"/>
          <p14:tracePt t="294586" x="1511300" y="4641850"/>
          <p14:tracePt t="294603" x="1504950" y="4679950"/>
          <p14:tracePt t="294620" x="1504950" y="4730750"/>
          <p14:tracePt t="294637" x="1504950" y="4826000"/>
          <p14:tracePt t="294653" x="1504950" y="4889500"/>
          <p14:tracePt t="294670" x="1511300" y="4984750"/>
          <p14:tracePt t="294686" x="1562100" y="5124450"/>
          <p14:tracePt t="294703" x="1651000" y="5283200"/>
          <p14:tracePt t="294720" x="1778000" y="5435600"/>
          <p14:tracePt t="294736" x="1905000" y="5556250"/>
          <p14:tracePt t="294753" x="2082800" y="5670550"/>
          <p14:tracePt t="294770" x="2324100" y="5772150"/>
          <p14:tracePt t="294786" x="2609850" y="5848350"/>
          <p14:tracePt t="294803" x="2889250" y="5918200"/>
          <p14:tracePt t="294820" x="3086100" y="5956300"/>
          <p14:tracePt t="294836" x="3282950" y="5994400"/>
          <p14:tracePt t="294853" x="3441700" y="6026150"/>
          <p14:tracePt t="294871" x="3632200" y="6057900"/>
          <p14:tracePt t="294886" x="3854450" y="6096000"/>
          <p14:tracePt t="294903" x="4070350" y="6153150"/>
          <p14:tracePt t="294919" x="4279900" y="6223000"/>
          <p14:tracePt t="294936" x="4464050" y="6286500"/>
          <p14:tracePt t="294953" x="4597400" y="6343650"/>
          <p14:tracePt t="294969" x="4686300" y="6394450"/>
          <p14:tracePt t="294986" x="4749800" y="6419850"/>
          <p14:tracePt t="295003" x="4800600" y="6451600"/>
          <p14:tracePt t="295019" x="4876800" y="6489700"/>
          <p14:tracePt t="295036" x="5016500" y="6534150"/>
          <p14:tracePt t="295053" x="5086350" y="6553200"/>
          <p14:tracePt t="295069" x="5111750" y="6559550"/>
          <p14:tracePt t="295109" x="5118100" y="6559550"/>
          <p14:tracePt t="295119" x="5124450" y="6559550"/>
          <p14:tracePt t="295136" x="5156200" y="6572250"/>
          <p14:tracePt t="295153" x="5207000" y="6597650"/>
          <p14:tracePt t="295169" x="5308600" y="6635750"/>
          <p14:tracePt t="295186" x="5416550" y="6680200"/>
          <p14:tracePt t="295203" x="5511800" y="6705600"/>
          <p14:tracePt t="295219" x="5575300" y="6718300"/>
          <p14:tracePt t="295237" x="5613400" y="6718300"/>
          <p14:tracePt t="295253" x="5638800" y="6711950"/>
          <p14:tracePt t="295270" x="5657850" y="6686550"/>
          <p14:tracePt t="295286" x="5689600" y="6654800"/>
          <p14:tracePt t="295303" x="5734050" y="6610350"/>
          <p14:tracePt t="295319" x="5803900" y="6540500"/>
          <p14:tracePt t="295336" x="5880100" y="6477000"/>
          <p14:tracePt t="295353" x="5949950" y="6438900"/>
          <p14:tracePt t="295369" x="5981700" y="6419850"/>
          <p14:tracePt t="295386" x="6019800" y="6394450"/>
          <p14:tracePt t="295403" x="6051550" y="6381750"/>
          <p14:tracePt t="295419" x="6108700" y="6375400"/>
          <p14:tracePt t="295436" x="6330950" y="6369050"/>
          <p14:tracePt t="295453" x="6508750" y="6369050"/>
          <p14:tracePt t="295469" x="6680200" y="6369050"/>
          <p14:tracePt t="295486" x="6838950" y="6369050"/>
          <p14:tracePt t="295503" x="6953250" y="6369050"/>
          <p14:tracePt t="295519" x="6991350" y="6350000"/>
          <p14:tracePt t="295536" x="7010400" y="6343650"/>
          <p14:tracePt t="295553" x="7010400" y="6337300"/>
          <p14:tracePt t="295569" x="7010400" y="6324600"/>
          <p14:tracePt t="295586" x="7010400" y="6311900"/>
          <p14:tracePt t="295603" x="7010400" y="6305550"/>
          <p14:tracePt t="295619" x="7010400" y="6299200"/>
          <p14:tracePt t="295636" x="7010400" y="6292850"/>
          <p14:tracePt t="295653" x="7010400" y="6286500"/>
          <p14:tracePt t="295701" x="7004050" y="6286500"/>
          <p14:tracePt t="295725" x="6997700" y="6286500"/>
          <p14:tracePt t="295749" x="6991350" y="6286500"/>
          <p14:tracePt t="295757" x="6985000" y="6286500"/>
          <p14:tracePt t="295765" x="6978650" y="6286500"/>
          <p14:tracePt t="295773" x="6978650" y="6280150"/>
          <p14:tracePt t="295786" x="6978650" y="6273800"/>
          <p14:tracePt t="295803" x="6965950" y="6267450"/>
          <p14:tracePt t="295819" x="6953250" y="6248400"/>
          <p14:tracePt t="295837" x="6927850" y="6203950"/>
          <p14:tracePt t="295853" x="6915150" y="6184900"/>
          <p14:tracePt t="295870" x="6908800" y="6165850"/>
          <p14:tracePt t="295886" x="6896100" y="6153150"/>
          <p14:tracePt t="295997" x="6889750" y="6153150"/>
          <p14:tracePt t="296005" x="6883400" y="6153150"/>
          <p14:tracePt t="296013" x="6877050" y="6153150"/>
          <p14:tracePt t="296021" x="6870700" y="6153150"/>
          <p14:tracePt t="296037" x="6864350" y="6153150"/>
          <p14:tracePt t="296053" x="6858000" y="6153150"/>
          <p14:tracePt t="296069" x="6851650" y="6159500"/>
          <p14:tracePt t="296086" x="6845300" y="6159500"/>
          <p14:tracePt t="296133" x="6838950" y="6159500"/>
          <p14:tracePt t="296165" x="6838950" y="6153150"/>
          <p14:tracePt t="296173" x="6832600" y="6153150"/>
          <p14:tracePt t="296189" x="6832600" y="6146800"/>
          <p14:tracePt t="296197" x="6832600" y="6140450"/>
          <p14:tracePt t="296326" x="6826250" y="6140450"/>
          <p14:tracePt t="296350" x="6826250" y="6146800"/>
          <p14:tracePt t="296365" x="6826250" y="6153150"/>
          <p14:tracePt t="296373" x="6819900" y="6153150"/>
          <p14:tracePt t="296477" x="6819900" y="6146800"/>
          <p14:tracePt t="296493" x="6819900" y="6140450"/>
          <p14:tracePt t="296525" x="6819900" y="6134100"/>
          <p14:tracePt t="296533" x="6819900" y="6127750"/>
          <p14:tracePt t="297885" x="6819900" y="6121400"/>
          <p14:tracePt t="298341" x="6819900" y="6127750"/>
          <p14:tracePt t="298357" x="6819900" y="6134100"/>
          <p14:tracePt t="298365" x="6826250" y="6134100"/>
          <p14:tracePt t="298373" x="6826250" y="6140450"/>
          <p14:tracePt t="298386" x="6826250" y="6146800"/>
          <p14:tracePt t="298402" x="6832600" y="6146800"/>
          <p14:tracePt t="298419" x="6838950" y="6153150"/>
          <p14:tracePt t="298436" x="6838950" y="6165850"/>
          <p14:tracePt t="298453" x="6838950" y="6184900"/>
          <p14:tracePt t="298486" x="6838950" y="6197600"/>
          <p14:tracePt t="298502" x="6838950" y="6203950"/>
          <p14:tracePt t="298519" x="6838950" y="6210300"/>
          <p14:tracePt t="298536" x="6838950" y="6216650"/>
          <p14:tracePt t="298552" x="6838950" y="6223000"/>
          <p14:tracePt t="298569" x="6838950" y="6235700"/>
          <p14:tracePt t="298586" x="6838950" y="6248400"/>
          <p14:tracePt t="298602" x="6838950" y="6261100"/>
          <p14:tracePt t="298636" x="6832600" y="6280150"/>
          <p14:tracePt t="298652" x="6826250" y="6299200"/>
          <p14:tracePt t="298669" x="6819900" y="6305550"/>
          <p14:tracePt t="298686" x="6819900" y="6318250"/>
          <p14:tracePt t="298702" x="6819900" y="6324600"/>
          <p14:tracePt t="298719" x="6819900" y="6330950"/>
          <p14:tracePt t="298797" x="6813550" y="6330950"/>
          <p14:tracePt t="298845" x="6807200" y="6330950"/>
          <p14:tracePt t="298877" x="6800850" y="6330950"/>
          <p14:tracePt t="298885" x="6794500" y="6330950"/>
          <p14:tracePt t="298925" x="6788150" y="6330950"/>
          <p14:tracePt t="298949" x="6781800" y="6330950"/>
          <p14:tracePt t="298957" x="6775450" y="6330950"/>
          <p14:tracePt t="298965" x="6769100" y="6330950"/>
          <p14:tracePt t="298973" x="6762750" y="6330950"/>
          <p14:tracePt t="298986" x="6756400" y="6330950"/>
          <p14:tracePt t="299002" x="6750050" y="6330950"/>
          <p14:tracePt t="299019" x="6743700" y="6330950"/>
          <p14:tracePt t="299036" x="6737350" y="6324600"/>
          <p14:tracePt t="299053" x="6718300" y="6318250"/>
          <p14:tracePt t="299069" x="6711950" y="6311900"/>
          <p14:tracePt t="299086" x="6699250" y="6311900"/>
          <p14:tracePt t="299102" x="6686550" y="6305550"/>
          <p14:tracePt t="299119" x="6673850" y="6292850"/>
          <p14:tracePt t="299136" x="6673850" y="6286500"/>
          <p14:tracePt t="299469" x="6667500" y="6286500"/>
          <p14:tracePt t="299477" x="6667500" y="6280150"/>
          <p14:tracePt t="299485" x="6661150" y="6280150"/>
          <p14:tracePt t="299502" x="6661150" y="6273800"/>
          <p14:tracePt t="299519" x="6654800" y="6273800"/>
          <p14:tracePt t="299597" x="6648450" y="6267450"/>
          <p14:tracePt t="299733" x="6648450" y="6261100"/>
          <p14:tracePt t="299789" x="6648450" y="6254750"/>
          <p14:tracePt t="299829" x="6648450" y="6248400"/>
          <p14:tracePt t="299837" x="6642100" y="6248400"/>
          <p14:tracePt t="299845" x="6642100" y="624205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85800" y="22860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cs-CZ" sz="3200" b="1" kern="0">
                <a:latin typeface="Arial" charset="0"/>
                <a:cs typeface="Times New Roman" pitchFamily="18" charset="0"/>
              </a:rPr>
              <a:t>T</a:t>
            </a:r>
            <a:r>
              <a:rPr lang="cs-CZ" sz="3200" b="1" kern="0">
                <a:latin typeface="Arial" charset="0"/>
              </a:rPr>
              <a:t>ří</a:t>
            </a:r>
            <a:r>
              <a:rPr lang="cs-CZ" sz="3200" b="1" kern="0">
                <a:latin typeface="Arial" charset="0"/>
                <a:cs typeface="Times New Roman" pitchFamily="18" charset="0"/>
              </a:rPr>
              <a:t>da Bacillariophyceae - rozsivky</a:t>
            </a:r>
            <a:endParaRPr lang="en-US" sz="3200" b="1" kern="0" dirty="0">
              <a:latin typeface="Arial" charset="0"/>
              <a:cs typeface="Times New Roman" pitchFamily="18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33400" y="1295400"/>
            <a:ext cx="7772400" cy="4114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609600" indent="-609600">
              <a:lnSpc>
                <a:spcPct val="110000"/>
              </a:lnSpc>
              <a:buFontTx/>
              <a:buNone/>
              <a:defRPr/>
            </a:pPr>
            <a:r>
              <a:rPr lang="cs-CZ" sz="1600" b="1" kern="0">
                <a:latin typeface="Arial" charset="0"/>
                <a:cs typeface="Times New Roman" pitchFamily="18" charset="0"/>
              </a:rPr>
              <a:t>Podle přítomnosti raphe a souměrnosti misek: ROUND a CROWFORD (1989) vytvořili systém:</a:t>
            </a:r>
            <a:endParaRPr lang="cs-CZ" sz="1600" b="1" kern="0">
              <a:latin typeface="Arial" charset="0"/>
            </a:endParaRPr>
          </a:p>
          <a:p>
            <a:pPr marL="609600" indent="-609600">
              <a:lnSpc>
                <a:spcPct val="110000"/>
              </a:lnSpc>
              <a:buFontTx/>
              <a:buAutoNum type="arabicPeriod"/>
              <a:defRPr/>
            </a:pPr>
            <a:r>
              <a:rPr lang="cs-CZ" sz="1600" b="1" kern="0">
                <a:latin typeface="Arial" charset="0"/>
              </a:rPr>
              <a:t>podtř. Coscinodiscophycidae (= Centrales) </a:t>
            </a:r>
            <a:r>
              <a:rPr lang="cs-CZ" sz="2000" b="1" u="sng" kern="0">
                <a:latin typeface="Arial" charset="0"/>
              </a:rPr>
              <a:t>– centrické rozsivky</a:t>
            </a:r>
          </a:p>
          <a:p>
            <a:pPr marL="609600" indent="-609600">
              <a:lnSpc>
                <a:spcPct val="110000"/>
              </a:lnSpc>
              <a:buFontTx/>
              <a:buNone/>
              <a:defRPr/>
            </a:pPr>
            <a:r>
              <a:rPr lang="cs-CZ" sz="1600" b="1" kern="0">
                <a:latin typeface="Arial" charset="0"/>
              </a:rPr>
              <a:t>	</a:t>
            </a:r>
            <a:r>
              <a:rPr lang="cs-CZ" sz="1600" b="1" i="1" kern="0">
                <a:latin typeface="Arial" charset="0"/>
              </a:rPr>
              <a:t>Melosira</a:t>
            </a:r>
          </a:p>
          <a:p>
            <a:pPr marL="609600" indent="-609600">
              <a:lnSpc>
                <a:spcPct val="110000"/>
              </a:lnSpc>
              <a:buFontTx/>
              <a:buNone/>
              <a:defRPr/>
            </a:pPr>
            <a:r>
              <a:rPr lang="cs-CZ" sz="1600" b="1" i="1" kern="0">
                <a:latin typeface="Arial" charset="0"/>
              </a:rPr>
              <a:t>		M. varians</a:t>
            </a:r>
          </a:p>
          <a:p>
            <a:pPr marL="609600" indent="-609600">
              <a:lnSpc>
                <a:spcPct val="110000"/>
              </a:lnSpc>
              <a:buFontTx/>
              <a:buNone/>
              <a:defRPr/>
            </a:pPr>
            <a:r>
              <a:rPr lang="cs-CZ" sz="1600" b="1" i="1" kern="0">
                <a:latin typeface="Arial" charset="0"/>
              </a:rPr>
              <a:t>		M. granulata</a:t>
            </a:r>
          </a:p>
          <a:p>
            <a:pPr marL="609600" indent="-609600">
              <a:lnSpc>
                <a:spcPct val="110000"/>
              </a:lnSpc>
              <a:buFontTx/>
              <a:buNone/>
              <a:defRPr/>
            </a:pPr>
            <a:r>
              <a:rPr lang="cs-CZ" sz="1600" b="1" kern="0">
                <a:latin typeface="Arial" charset="0"/>
              </a:rPr>
              <a:t>	</a:t>
            </a:r>
            <a:r>
              <a:rPr lang="cs-CZ" sz="1600" b="1" i="1" kern="0">
                <a:latin typeface="Arial" charset="0"/>
              </a:rPr>
              <a:t>Stephanodiscus</a:t>
            </a:r>
          </a:p>
          <a:p>
            <a:pPr marL="609600" indent="-609600">
              <a:lnSpc>
                <a:spcPct val="110000"/>
              </a:lnSpc>
              <a:buFontTx/>
              <a:buNone/>
              <a:defRPr/>
            </a:pPr>
            <a:r>
              <a:rPr lang="cs-CZ" sz="1600" b="1" i="1" kern="0">
                <a:latin typeface="Arial" charset="0"/>
              </a:rPr>
              <a:t>	Triceratium</a:t>
            </a:r>
          </a:p>
          <a:p>
            <a:pPr marL="609600" indent="-609600">
              <a:lnSpc>
                <a:spcPct val="110000"/>
              </a:lnSpc>
              <a:buFontTx/>
              <a:buAutoNum type="arabicPeriod" startAt="2"/>
              <a:defRPr/>
            </a:pPr>
            <a:r>
              <a:rPr lang="cs-CZ" sz="1600" b="1" kern="0">
                <a:latin typeface="Arial" charset="0"/>
              </a:rPr>
              <a:t>podtř. Fragilariophycidae – </a:t>
            </a:r>
            <a:r>
              <a:rPr lang="cs-CZ" sz="2000" b="1" u="sng" kern="0">
                <a:latin typeface="Arial" charset="0"/>
              </a:rPr>
              <a:t>penátní bez raphe</a:t>
            </a:r>
          </a:p>
          <a:p>
            <a:pPr marL="609600" indent="-609600">
              <a:lnSpc>
                <a:spcPct val="110000"/>
              </a:lnSpc>
              <a:buFontTx/>
              <a:buNone/>
              <a:defRPr/>
            </a:pPr>
            <a:r>
              <a:rPr lang="cs-CZ" sz="1600" b="1" kern="0">
                <a:latin typeface="Arial" charset="0"/>
              </a:rPr>
              <a:t>	</a:t>
            </a:r>
            <a:r>
              <a:rPr lang="cs-CZ" sz="1600" b="1" i="1" kern="0">
                <a:latin typeface="Arial" charset="0"/>
              </a:rPr>
              <a:t>Diatoma</a:t>
            </a:r>
          </a:p>
          <a:p>
            <a:pPr marL="609600" indent="-609600">
              <a:lnSpc>
                <a:spcPct val="110000"/>
              </a:lnSpc>
              <a:buFontTx/>
              <a:buNone/>
              <a:defRPr/>
            </a:pPr>
            <a:r>
              <a:rPr lang="cs-CZ" sz="1600" b="1" i="1" kern="0">
                <a:latin typeface="Arial" charset="0"/>
              </a:rPr>
              <a:t>	Fragilaria</a:t>
            </a:r>
          </a:p>
          <a:p>
            <a:pPr marL="609600" indent="-609600">
              <a:lnSpc>
                <a:spcPct val="110000"/>
              </a:lnSpc>
              <a:buFontTx/>
              <a:buAutoNum type="arabicPeriod" startAt="3"/>
              <a:defRPr/>
            </a:pPr>
            <a:r>
              <a:rPr lang="cs-CZ" sz="1600" b="1" kern="0">
                <a:latin typeface="Arial" charset="0"/>
              </a:rPr>
              <a:t>podtř. Bacillariophycidae – </a:t>
            </a:r>
            <a:r>
              <a:rPr lang="cs-CZ" sz="2000" b="1" u="sng" kern="0">
                <a:latin typeface="Arial" charset="0"/>
              </a:rPr>
              <a:t>penátní s raphe</a:t>
            </a:r>
          </a:p>
          <a:p>
            <a:pPr marL="609600" indent="-609600">
              <a:lnSpc>
                <a:spcPct val="110000"/>
              </a:lnSpc>
              <a:buFontTx/>
              <a:buNone/>
              <a:defRPr/>
            </a:pPr>
            <a:r>
              <a:rPr lang="cs-CZ" sz="1600" b="1" kern="0">
                <a:latin typeface="Arial" charset="0"/>
              </a:rPr>
              <a:t>	</a:t>
            </a:r>
            <a:r>
              <a:rPr lang="cs-CZ" sz="1600" b="1" i="1" kern="0">
                <a:latin typeface="Arial" charset="0"/>
              </a:rPr>
              <a:t>Eunotia</a:t>
            </a:r>
          </a:p>
          <a:p>
            <a:pPr marL="609600" indent="-609600">
              <a:lnSpc>
                <a:spcPct val="110000"/>
              </a:lnSpc>
              <a:buFontTx/>
              <a:buNone/>
              <a:defRPr/>
            </a:pPr>
            <a:r>
              <a:rPr lang="cs-CZ" sz="1600" b="1" i="1" kern="0">
                <a:latin typeface="Arial" charset="0"/>
              </a:rPr>
              <a:t>	Achnanthes</a:t>
            </a:r>
          </a:p>
          <a:p>
            <a:pPr marL="609600" indent="-609600">
              <a:lnSpc>
                <a:spcPct val="110000"/>
              </a:lnSpc>
              <a:buFontTx/>
              <a:buNone/>
              <a:defRPr/>
            </a:pPr>
            <a:r>
              <a:rPr lang="cs-CZ" sz="1600" b="1" i="1" kern="0">
                <a:latin typeface="Arial" charset="0"/>
              </a:rPr>
              <a:t>	Navicula</a:t>
            </a:r>
          </a:p>
          <a:p>
            <a:pPr marL="609600" indent="-609600">
              <a:lnSpc>
                <a:spcPct val="110000"/>
              </a:lnSpc>
              <a:buFontTx/>
              <a:buNone/>
              <a:defRPr/>
            </a:pPr>
            <a:r>
              <a:rPr lang="cs-CZ" sz="1600" b="1" i="1" kern="0">
                <a:latin typeface="Arial" charset="0"/>
              </a:rPr>
              <a:t>	Nitzschia</a:t>
            </a:r>
          </a:p>
          <a:p>
            <a:pPr marL="609600" indent="-609600">
              <a:lnSpc>
                <a:spcPct val="110000"/>
              </a:lnSpc>
              <a:buFontTx/>
              <a:buNone/>
              <a:defRPr/>
            </a:pPr>
            <a:r>
              <a:rPr lang="cs-CZ" sz="1400" b="1" kern="0">
                <a:latin typeface="Arial" charset="0"/>
              </a:rPr>
              <a:t>	</a:t>
            </a:r>
          </a:p>
          <a:p>
            <a:pPr marL="609600" indent="-609600">
              <a:lnSpc>
                <a:spcPct val="90000"/>
              </a:lnSpc>
              <a:buFontTx/>
              <a:buNone/>
              <a:defRPr/>
            </a:pPr>
            <a:endParaRPr lang="cs-CZ" sz="1400" b="1" kern="0">
              <a:latin typeface="Arial" charset="0"/>
            </a:endParaRPr>
          </a:p>
          <a:p>
            <a:pPr marL="609600" indent="-609600">
              <a:lnSpc>
                <a:spcPct val="90000"/>
              </a:lnSpc>
              <a:buFontTx/>
              <a:buNone/>
              <a:defRPr/>
            </a:pPr>
            <a:endParaRPr lang="en-US" sz="1000" b="1" kern="0">
              <a:latin typeface="Arial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91"/>
    </mc:Choice>
    <mc:Fallback xmlns="">
      <p:transition spd="slow" advTm="43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6" x="6642100" y="6235700"/>
          <p14:tracePt t="441" x="6635750" y="6235700"/>
          <p14:tracePt t="456" x="6629400" y="6229350"/>
          <p14:tracePt t="472" x="6629400" y="6223000"/>
          <p14:tracePt t="481" x="6629400" y="6216650"/>
          <p14:tracePt t="488" x="6623050" y="6210300"/>
          <p14:tracePt t="504" x="6623050" y="6203950"/>
          <p14:tracePt t="516" x="6616700" y="6203950"/>
          <p14:tracePt t="532" x="6610350" y="6197600"/>
          <p14:tracePt t="549" x="6604000" y="6184900"/>
          <p14:tracePt t="566" x="6604000" y="6178550"/>
          <p14:tracePt t="583" x="6597650" y="6172200"/>
          <p14:tracePt t="600" x="6584950" y="6159500"/>
          <p14:tracePt t="616" x="6578600" y="6153150"/>
          <p14:tracePt t="632" x="6578600" y="6140450"/>
          <p14:tracePt t="649" x="6572250" y="6134100"/>
          <p14:tracePt t="841" x="6572250" y="6127750"/>
          <p14:tracePt t="848" x="6565900" y="6127750"/>
          <p14:tracePt t="864" x="6565900" y="6121400"/>
          <p14:tracePt t="873" x="6553200" y="6108700"/>
          <p14:tracePt t="883" x="6534150" y="6083300"/>
          <p14:tracePt t="899" x="6483350" y="6032500"/>
          <p14:tracePt t="916" x="6388100" y="5956300"/>
          <p14:tracePt t="933" x="6299200" y="5873750"/>
          <p14:tracePt t="949" x="6203950" y="5797550"/>
          <p14:tracePt t="966" x="6127750" y="5740400"/>
          <p14:tracePt t="983" x="6083300" y="5695950"/>
          <p14:tracePt t="984" x="6070600" y="5683250"/>
          <p14:tracePt t="1000" x="6057900" y="5676900"/>
          <p14:tracePt t="1016" x="6057900" y="5670550"/>
          <p14:tracePt t="1177" x="6064250" y="5670550"/>
          <p14:tracePt t="1184" x="6064250" y="5676900"/>
          <p14:tracePt t="1193" x="6070600" y="5676900"/>
          <p14:tracePt t="1208" x="6076950" y="5676900"/>
          <p14:tracePt t="1217" x="6076950" y="5683250"/>
          <p14:tracePt t="1232" x="6076950" y="5689600"/>
          <p14:tracePt t="1249" x="6083300" y="5689600"/>
          <p14:tracePt t="1266" x="6089650" y="5689600"/>
          <p14:tracePt t="1464" x="6083300" y="5676900"/>
          <p14:tracePt t="1472" x="6070600" y="5664200"/>
          <p14:tracePt t="1482" x="6038850" y="5632450"/>
          <p14:tracePt t="1499" x="5905500" y="5499100"/>
          <p14:tracePt t="1516" x="5581650" y="5219700"/>
          <p14:tracePt t="1533" x="4997450" y="4718050"/>
          <p14:tracePt t="1549" x="4229100" y="4083050"/>
          <p14:tracePt t="1566" x="3511550" y="3435350"/>
          <p14:tracePt t="1583" x="2609850" y="2444750"/>
          <p14:tracePt t="1599" x="2127250" y="1860550"/>
          <p14:tracePt t="1616" x="1797050" y="1454150"/>
          <p14:tracePt t="1633" x="1606550" y="1231900"/>
          <p14:tracePt t="1649" x="1524000" y="1136650"/>
          <p14:tracePt t="1666" x="1504950" y="1104900"/>
          <p14:tracePt t="1682" x="1504950" y="1092200"/>
          <p14:tracePt t="1715" x="1504950" y="1098550"/>
          <p14:tracePt t="1732" x="1504950" y="1104900"/>
          <p14:tracePt t="1749" x="1504950" y="1111250"/>
          <p14:tracePt t="1856" x="1498600" y="1111250"/>
          <p14:tracePt t="1864" x="1492250" y="1111250"/>
          <p14:tracePt t="1873" x="1485900" y="1111250"/>
          <p14:tracePt t="1882" x="1479550" y="1104900"/>
          <p14:tracePt t="1899" x="1422400" y="1085850"/>
          <p14:tracePt t="1916" x="1250950" y="1022350"/>
          <p14:tracePt t="1932" x="895350" y="920750"/>
          <p14:tracePt t="1949" x="285750" y="793750"/>
          <p14:tracePt t="3862" x="4495800" y="3848100"/>
          <p14:tracePt t="3878" x="4502150" y="3841750"/>
          <p14:tracePt t="3894" x="4508500" y="3835400"/>
          <p14:tracePt t="3911" x="4514850" y="3829050"/>
          <p14:tracePt t="3928" x="4521200" y="3822700"/>
          <p14:tracePt t="3945" x="4540250" y="3822700"/>
          <p14:tracePt t="3961" x="4559300" y="3816350"/>
          <p14:tracePt t="3978" x="4578350" y="3810000"/>
          <p14:tracePt t="3995" x="4591050" y="3797300"/>
          <p14:tracePt t="4011" x="4622800" y="3771900"/>
          <p14:tracePt t="4028" x="4673600" y="3746500"/>
          <p14:tracePt t="4045" x="4775200" y="3727450"/>
          <p14:tracePt t="4061" x="4959350" y="3689350"/>
          <p14:tracePt t="4078" x="5295900" y="3638550"/>
          <p14:tracePt t="4095" x="6273800" y="3492500"/>
          <p14:tracePt t="4112" x="7029450" y="3359150"/>
          <p14:tracePt t="4128" x="7740650" y="3206750"/>
          <p14:tracePt t="4145" x="8261350" y="3054350"/>
          <p14:tracePt t="4161" x="8528050" y="2946400"/>
          <p14:tracePt t="4177" x="8686800" y="2889250"/>
          <p14:tracePt t="4194" x="8763000" y="2863850"/>
          <p14:tracePt t="4211" x="8788400" y="2844800"/>
          <p14:tracePt t="4479" x="8782050" y="2844800"/>
          <p14:tracePt t="4487" x="8782050" y="2838450"/>
          <p14:tracePt t="4495" x="8775700" y="2838450"/>
          <p14:tracePt t="4511" x="8756650" y="2838450"/>
          <p14:tracePt t="4528" x="8699500" y="2838450"/>
          <p14:tracePt t="4544" x="8610600" y="2838450"/>
          <p14:tracePt t="4561" x="8470900" y="2889250"/>
          <p14:tracePt t="4578" x="8337550" y="2933700"/>
          <p14:tracePt t="4594" x="8191500" y="2997200"/>
          <p14:tracePt t="4611" x="8064500" y="3054350"/>
          <p14:tracePt t="4629" x="7918450" y="3098800"/>
          <p14:tracePt t="4644" x="7797800" y="3155950"/>
          <p14:tracePt t="4661" x="7708900" y="3187700"/>
          <p14:tracePt t="4678" x="7664450" y="3206750"/>
          <p14:tracePt t="4695" x="7639050" y="3219450"/>
          <p14:tracePt t="4711" x="7620000" y="3238500"/>
          <p14:tracePt t="4727" x="7600950" y="3244850"/>
          <p14:tracePt t="4744" x="7581900" y="3257550"/>
          <p14:tracePt t="4761" x="7575550" y="3263900"/>
          <p14:tracePt t="4778" x="7562850" y="3270250"/>
          <p14:tracePt t="4794" x="7556500" y="3276600"/>
          <p14:tracePt t="4811" x="7543800" y="3276600"/>
          <p14:tracePt t="4943" x="7537450" y="3276600"/>
          <p14:tracePt t="4975" x="7531100" y="3276600"/>
          <p14:tracePt t="4983" x="7524750" y="3270250"/>
          <p14:tracePt t="5007" x="7518400" y="3270250"/>
          <p14:tracePt t="5023" x="7518400" y="3263900"/>
          <p14:tracePt t="5047" x="7512050" y="3263900"/>
          <p14:tracePt t="5055" x="7512050" y="3257550"/>
          <p14:tracePt t="5335" x="7512050" y="3251200"/>
          <p14:tracePt t="5343" x="7512050" y="3244850"/>
          <p14:tracePt t="5351" x="7512050" y="3238500"/>
          <p14:tracePt t="5361" x="7512050" y="3232150"/>
          <p14:tracePt t="5377" x="7512050" y="3219450"/>
          <p14:tracePt t="5395" x="7512050" y="3213100"/>
          <p14:tracePt t="5411" x="7512050" y="3206750"/>
          <p14:tracePt t="5895" x="7512050" y="3213100"/>
          <p14:tracePt t="5911" x="7512050" y="3219450"/>
          <p14:tracePt t="5919" x="7512050" y="3225800"/>
          <p14:tracePt t="5927" x="7512050" y="3232150"/>
          <p14:tracePt t="5945" x="7512050" y="3244850"/>
          <p14:tracePt t="5961" x="7512050" y="3251200"/>
          <p14:tracePt t="5978" x="7499350" y="3263900"/>
          <p14:tracePt t="5994" x="7499350" y="3270250"/>
          <p14:tracePt t="6011" x="7493000" y="3276600"/>
          <p14:tracePt t="6028" x="7493000" y="3282950"/>
          <p14:tracePt t="6061" x="7493000" y="3289300"/>
          <p14:tracePt t="6079" x="7486650" y="3289300"/>
          <p14:tracePt t="6103" x="7480300" y="3295650"/>
          <p14:tracePt t="6112" x="7473950" y="3295650"/>
          <p14:tracePt t="6127" x="7467600" y="3295650"/>
          <p14:tracePt t="6144" x="7461250" y="3295650"/>
          <p14:tracePt t="6161" x="7435850" y="3295650"/>
          <p14:tracePt t="6177" x="7385050" y="3302000"/>
          <p14:tracePt t="6194" x="7302500" y="3333750"/>
          <p14:tracePt t="6211" x="7188200" y="3378200"/>
          <p14:tracePt t="6227" x="7080250" y="3416300"/>
          <p14:tracePt t="6244" x="7035800" y="3429000"/>
          <p14:tracePt t="6261" x="7029450" y="3435350"/>
          <p14:tracePt t="6295" x="7042150" y="3435350"/>
          <p14:tracePt t="6310" x="7073900" y="3435350"/>
          <p14:tracePt t="6327" x="7118350" y="3416300"/>
          <p14:tracePt t="6344" x="7181850" y="3409950"/>
          <p14:tracePt t="6361" x="7219950" y="3403600"/>
          <p14:tracePt t="6377" x="7232650" y="3403600"/>
          <p14:tracePt t="6394" x="7232650" y="3409950"/>
          <p14:tracePt t="6411" x="7226300" y="3416300"/>
          <p14:tracePt t="6427" x="7219950" y="3422650"/>
          <p14:tracePt t="6444" x="7213600" y="3422650"/>
          <p14:tracePt t="6461" x="7207250" y="3422650"/>
          <p14:tracePt t="6477" x="7194550" y="3429000"/>
          <p14:tracePt t="6494" x="7188200" y="3435350"/>
          <p14:tracePt t="9135" x="7181850" y="3435350"/>
          <p14:tracePt t="9152" x="7175500" y="3435350"/>
          <p14:tracePt t="9159" x="7175500" y="3429000"/>
          <p14:tracePt t="9167" x="7156450" y="3422650"/>
          <p14:tracePt t="9177" x="7112000" y="3403600"/>
          <p14:tracePt t="9194" x="6978650" y="3352800"/>
          <p14:tracePt t="9210" x="6769100" y="3270250"/>
          <p14:tracePt t="9227" x="6521450" y="3194050"/>
          <p14:tracePt t="9244" x="6216650" y="3124200"/>
          <p14:tracePt t="9260" x="5848350" y="3067050"/>
          <p14:tracePt t="9277" x="5594350" y="3073400"/>
          <p14:tracePt t="9294" x="5473700" y="3130550"/>
          <p14:tracePt t="9311" x="5416550" y="3162300"/>
          <p14:tracePt t="9344" x="5403850" y="3162300"/>
          <p14:tracePt t="9360" x="5391150" y="3162300"/>
          <p14:tracePt t="9377" x="5378450" y="3162300"/>
          <p14:tracePt t="9394" x="5359400" y="3162300"/>
          <p14:tracePt t="9410" x="5340350" y="3162300"/>
          <p14:tracePt t="9427" x="5321300" y="3136900"/>
          <p14:tracePt t="9444" x="5308600" y="3136900"/>
          <p14:tracePt t="9460" x="5308600" y="3124200"/>
          <p14:tracePt t="9477" x="5308600" y="3111500"/>
          <p14:tracePt t="9494" x="5308600" y="3105150"/>
          <p14:tracePt t="9511" x="5308600" y="3073400"/>
          <p14:tracePt t="9527" x="5308600" y="3041650"/>
          <p14:tracePt t="9544" x="5308600" y="3016250"/>
          <p14:tracePt t="9560" x="5308600" y="3003550"/>
          <p14:tracePt t="9577" x="5308600" y="2990850"/>
          <p14:tracePt t="9594" x="5308600" y="2978150"/>
          <p14:tracePt t="9631" x="5308600" y="2971800"/>
          <p14:tracePt t="9927" x="5308600" y="2965450"/>
          <p14:tracePt t="9935" x="5308600" y="2959100"/>
          <p14:tracePt t="9959" x="5302250" y="2952750"/>
          <p14:tracePt t="9967" x="5289550" y="2952750"/>
          <p14:tracePt t="9977" x="5270500" y="2946400"/>
          <p14:tracePt t="9994" x="5232400" y="2927350"/>
          <p14:tracePt t="10010" x="5207000" y="2914650"/>
          <p14:tracePt t="10027" x="5187950" y="2889250"/>
          <p14:tracePt t="10044" x="5175250" y="2863850"/>
          <p14:tracePt t="10060" x="5162550" y="2844800"/>
          <p14:tracePt t="10077" x="5156200" y="2832100"/>
          <p14:tracePt t="10094" x="5143500" y="2813050"/>
          <p14:tracePt t="10111" x="5092700" y="2781300"/>
          <p14:tracePt t="10127" x="5035550" y="2749550"/>
          <p14:tracePt t="10144" x="4921250" y="2679700"/>
          <p14:tracePt t="10160" x="4768850" y="2590800"/>
          <p14:tracePt t="10177" x="4578350" y="2489200"/>
          <p14:tracePt t="10193" x="4406900" y="2413000"/>
          <p14:tracePt t="10210" x="4311650" y="2368550"/>
          <p14:tracePt t="10227" x="4267200" y="2355850"/>
          <p14:tracePt t="10244" x="4241800" y="2343150"/>
          <p14:tracePt t="10260" x="4229100" y="2343150"/>
          <p14:tracePt t="10277" x="4216400" y="2343150"/>
          <p14:tracePt t="10294" x="4178300" y="2343150"/>
          <p14:tracePt t="10310" x="4108450" y="2336800"/>
          <p14:tracePt t="10327" x="4070350" y="2330450"/>
          <p14:tracePt t="10343" x="4044950" y="2311400"/>
          <p14:tracePt t="10360" x="4006850" y="2286000"/>
          <p14:tracePt t="10377" x="3975100" y="2266950"/>
          <p14:tracePt t="10394" x="3924300" y="2241550"/>
          <p14:tracePt t="10410" x="3860800" y="2216150"/>
          <p14:tracePt t="10427" x="3778250" y="2178050"/>
          <p14:tracePt t="10444" x="3663950" y="2133600"/>
          <p14:tracePt t="10460" x="3594100" y="2108200"/>
          <p14:tracePt t="10477" x="3568700" y="2095500"/>
          <p14:tracePt t="10494" x="3562350" y="2082800"/>
          <p14:tracePt t="10511" x="3556000" y="2070100"/>
          <p14:tracePt t="10527" x="3543300" y="2063750"/>
          <p14:tracePt t="10544" x="3543300" y="2051050"/>
          <p14:tracePt t="10695" x="3543300" y="2057400"/>
          <p14:tracePt t="10703" x="3543300" y="2063750"/>
          <p14:tracePt t="10712" x="3543300" y="2070100"/>
          <p14:tracePt t="10729" x="3543300" y="2082800"/>
          <p14:tracePt t="10744" x="3543300" y="2108200"/>
          <p14:tracePt t="10760" x="3543300" y="2159000"/>
          <p14:tracePt t="10777" x="3543300" y="2216150"/>
          <p14:tracePt t="10794" x="3543300" y="2279650"/>
          <p14:tracePt t="10810" x="3549650" y="2387600"/>
          <p14:tracePt t="10827" x="3562350" y="2495550"/>
          <p14:tracePt t="10844" x="3581400" y="2622550"/>
          <p14:tracePt t="10860" x="3581400" y="2762250"/>
          <p14:tracePt t="10878" x="3581400" y="2914650"/>
          <p14:tracePt t="10894" x="3581400" y="3092450"/>
          <p14:tracePt t="10911" x="3530600" y="3416300"/>
          <p14:tracePt t="10927" x="3473450" y="3638550"/>
          <p14:tracePt t="10944" x="3429000" y="3797300"/>
          <p14:tracePt t="10960" x="3390900" y="3892550"/>
          <p14:tracePt t="10977" x="3365500" y="3937000"/>
          <p14:tracePt t="10994" x="3365500" y="3943350"/>
          <p14:tracePt t="11010" x="3359150" y="3943350"/>
          <p14:tracePt t="11044" x="3352800" y="3943350"/>
          <p14:tracePt t="11060" x="3346450" y="3943350"/>
          <p14:tracePt t="11077" x="3333750" y="3943350"/>
          <p14:tracePt t="11094" x="3327400" y="3949700"/>
          <p14:tracePt t="11110" x="3321050" y="3956050"/>
          <p14:tracePt t="11127" x="3321050" y="3968750"/>
          <p14:tracePt t="11143" x="3308350" y="3981450"/>
          <p14:tracePt t="11160" x="3302000" y="3994150"/>
          <p14:tracePt t="11177" x="3295650" y="4013200"/>
          <p14:tracePt t="11194" x="3282950" y="4044950"/>
          <p14:tracePt t="11210" x="3270250" y="4083050"/>
          <p14:tracePt t="11227" x="3270250" y="4108450"/>
          <p14:tracePt t="11244" x="3270250" y="4140200"/>
          <p14:tracePt t="11260" x="3263900" y="4171950"/>
          <p14:tracePt t="11277" x="3257550" y="4241800"/>
          <p14:tracePt t="11293" x="3225800" y="4349750"/>
          <p14:tracePt t="11310" x="3181350" y="4572000"/>
          <p14:tracePt t="11327" x="3162300" y="4699000"/>
          <p14:tracePt t="11343" x="3149600" y="4768850"/>
          <p14:tracePt t="11360" x="3143250" y="4813300"/>
          <p14:tracePt t="11377" x="3143250" y="4832350"/>
          <p14:tracePt t="11393" x="3143250" y="4838700"/>
          <p14:tracePt t="11410" x="3143250" y="4851400"/>
          <p14:tracePt t="11427" x="3155950" y="4870450"/>
          <p14:tracePt t="11443" x="3181350" y="4895850"/>
          <p14:tracePt t="11460" x="3194050" y="4921250"/>
          <p14:tracePt t="11477" x="3200400" y="4946650"/>
          <p14:tracePt t="11493" x="3206750" y="4972050"/>
          <p14:tracePt t="11511" x="3206750" y="5016500"/>
          <p14:tracePt t="11527" x="3206750" y="5054600"/>
          <p14:tracePt t="11543" x="3206750" y="5099050"/>
          <p14:tracePt t="11560" x="3213100" y="5149850"/>
          <p14:tracePt t="11577" x="3213100" y="5207000"/>
          <p14:tracePt t="11593" x="3213100" y="5257800"/>
          <p14:tracePt t="11610" x="3219450" y="5295900"/>
          <p14:tracePt t="11627" x="3225800" y="5302250"/>
          <p14:tracePt t="11644" x="3232150" y="5314950"/>
          <p14:tracePt t="11660" x="3232150" y="5327650"/>
          <p14:tracePt t="11677" x="3238500" y="5340350"/>
          <p14:tracePt t="11694" x="3244850" y="5346700"/>
          <p14:tracePt t="11710" x="3244850" y="5353050"/>
          <p14:tracePt t="11831" x="3251200" y="5353050"/>
          <p14:tracePt t="11879" x="3257550" y="5353050"/>
          <p14:tracePt t="11895" x="3263900" y="5353050"/>
          <p14:tracePt t="11903" x="3270250" y="5353050"/>
          <p14:tracePt t="11911" x="3276600" y="5353050"/>
          <p14:tracePt t="11927" x="3289300" y="5353050"/>
          <p14:tracePt t="11943" x="3308350" y="5353050"/>
          <p14:tracePt t="11960" x="3333750" y="5353050"/>
          <p14:tracePt t="11977" x="3359150" y="5353050"/>
          <p14:tracePt t="11993" x="3378200" y="5353050"/>
          <p14:tracePt t="12055" x="3378200" y="5359400"/>
          <p14:tracePt t="12071" x="3378200" y="5365750"/>
          <p14:tracePt t="12079" x="3378200" y="5372100"/>
          <p14:tracePt t="12087" x="3384550" y="5372100"/>
          <p14:tracePt t="12095" x="3384550" y="5378450"/>
          <p14:tracePt t="12127" x="3390900" y="5378450"/>
          <p14:tracePt t="12135" x="3397250" y="5378450"/>
          <p14:tracePt t="12159" x="3403600" y="5378450"/>
          <p14:tracePt t="12191" x="3409950" y="5378450"/>
          <p14:tracePt t="12207" x="3409950" y="5384800"/>
          <p14:tracePt t="12215" x="3409950" y="5391150"/>
          <p14:tracePt t="12226" x="3409950" y="5397500"/>
          <p14:tracePt t="12243" x="3416300" y="5410200"/>
          <p14:tracePt t="12277" x="3422650" y="5416550"/>
          <p14:tracePt t="12455" x="3422650" y="5410200"/>
          <p14:tracePt t="12464" x="3416300" y="5410200"/>
          <p14:tracePt t="12495" x="3409950" y="5410200"/>
          <p14:tracePt t="12504" x="3403600" y="5410200"/>
          <p14:tracePt t="12512" x="3403600" y="5403850"/>
          <p14:tracePt t="12527" x="3397250" y="5391150"/>
          <p14:tracePt t="12543" x="3390900" y="5384800"/>
          <p14:tracePt t="12560" x="3384550" y="5384800"/>
          <p14:tracePt t="12577" x="3384550" y="5378450"/>
          <p14:tracePt t="12594" x="3378200" y="5372100"/>
          <p14:tracePt t="12887" x="3378200" y="5365750"/>
          <p14:tracePt t="12903" x="3378200" y="5359400"/>
          <p14:tracePt t="12912" x="3378200" y="5353050"/>
          <p14:tracePt t="12919" x="3384550" y="5353050"/>
          <p14:tracePt t="12927" x="3390900" y="5340350"/>
          <p14:tracePt t="12943" x="3409950" y="5314950"/>
          <p14:tracePt t="12960" x="3460750" y="5238750"/>
          <p14:tracePt t="12977" x="3549650" y="5099050"/>
          <p14:tracePt t="12993" x="3657600" y="4902200"/>
          <p14:tracePt t="13010" x="3752850" y="4679950"/>
          <p14:tracePt t="13027" x="3841750" y="4432300"/>
          <p14:tracePt t="13043" x="3917950" y="4140200"/>
          <p14:tracePt t="13060" x="3968750" y="3829050"/>
          <p14:tracePt t="13077" x="3981450" y="3454400"/>
          <p14:tracePt t="13093" x="3981450" y="3086100"/>
          <p14:tracePt t="13111" x="3981450" y="2736850"/>
          <p14:tracePt t="13126" x="3975100" y="2590800"/>
          <p14:tracePt t="13144" x="3975100" y="2527300"/>
          <p14:tracePt t="13160" x="3975100" y="2508250"/>
          <p14:tracePt t="13177" x="3968750" y="2508250"/>
          <p14:tracePt t="13193" x="3968750" y="2495550"/>
          <p14:tracePt t="13210" x="3962400" y="2495550"/>
          <p14:tracePt t="13226" x="3956050" y="2489200"/>
          <p14:tracePt t="13243" x="3949700" y="2476500"/>
          <p14:tracePt t="13260" x="3937000" y="2457450"/>
          <p14:tracePt t="13276" x="3917950" y="2425700"/>
          <p14:tracePt t="13293" x="3886200" y="2374900"/>
          <p14:tracePt t="13310" x="3854450" y="2311400"/>
          <p14:tracePt t="13326" x="3835400" y="2254250"/>
          <p14:tracePt t="13343" x="3829050" y="2241550"/>
          <p14:tracePt t="13431" x="3829050" y="2235200"/>
          <p14:tracePt t="13439" x="3829050" y="2228850"/>
          <p14:tracePt t="13447" x="3835400" y="2228850"/>
          <p14:tracePt t="13460" x="3835400" y="2222500"/>
          <p14:tracePt t="13476" x="3841750" y="2216150"/>
          <p14:tracePt t="13879" x="3841750" y="2209800"/>
          <p14:tracePt t="13887" x="3841750" y="2203450"/>
          <p14:tracePt t="15543" x="3848100" y="2203450"/>
          <p14:tracePt t="16647" x="3854450" y="2209800"/>
          <p14:tracePt t="16656" x="3854450" y="2216150"/>
          <p14:tracePt t="16664" x="3860800" y="2222500"/>
          <p14:tracePt t="16676" x="3867150" y="2228850"/>
          <p14:tracePt t="16693" x="3898900" y="2254250"/>
          <p14:tracePt t="16709" x="4000500" y="2305050"/>
          <p14:tracePt t="16726" x="4578350" y="2463800"/>
          <p14:tracePt t="16743" x="5410200" y="2609850"/>
          <p14:tracePt t="16760" x="6318250" y="2749550"/>
          <p14:tracePt t="16776" x="6965950" y="2832100"/>
          <p14:tracePt t="16793" x="7258050" y="2857500"/>
          <p14:tracePt t="16810" x="7346950" y="2857500"/>
          <p14:tracePt t="16827" x="7353300" y="2838450"/>
          <p14:tracePt t="16843" x="7353300" y="2819400"/>
          <p14:tracePt t="16860" x="7353300" y="2794000"/>
          <p14:tracePt t="16876" x="7353300" y="2774950"/>
          <p14:tracePt t="16893" x="7353300" y="2743200"/>
          <p14:tracePt t="16909" x="7353300" y="2711450"/>
          <p14:tracePt t="16926" x="7353300" y="2647950"/>
          <p14:tracePt t="16943" x="7353300" y="2609850"/>
          <p14:tracePt t="16959" x="7353300" y="2590800"/>
          <p14:tracePt t="16976" x="7353300" y="2571750"/>
          <p14:tracePt t="16993" x="7353300" y="2546350"/>
          <p14:tracePt t="17010" x="7353300" y="2540000"/>
          <p14:tracePt t="17026" x="7353300" y="2527300"/>
          <p14:tracePt t="17071" x="7353300" y="2520950"/>
          <p14:tracePt t="17079" x="7353300" y="2514600"/>
          <p14:tracePt t="17095" x="7346950" y="2514600"/>
          <p14:tracePt t="17110" x="7334250" y="2514600"/>
          <p14:tracePt t="17126" x="7270750" y="2508250"/>
          <p14:tracePt t="17143" x="7232650" y="2501900"/>
          <p14:tracePt t="17159" x="7219950" y="2495550"/>
          <p14:tracePt t="17176" x="7213600" y="2489200"/>
          <p14:tracePt t="17193" x="7207250" y="2489200"/>
          <p14:tracePt t="17210" x="7207250" y="2476500"/>
          <p14:tracePt t="17226" x="7207250" y="2463800"/>
          <p14:tracePt t="17243" x="7207250" y="2451100"/>
          <p14:tracePt t="17260" x="7194550" y="2432050"/>
          <p14:tracePt t="17276" x="7194550" y="2413000"/>
          <p14:tracePt t="17293" x="7188200" y="2393950"/>
          <p14:tracePt t="17310" x="7188200" y="2387600"/>
          <p14:tracePt t="17326" x="7181850" y="2387600"/>
          <p14:tracePt t="17471" x="7181850" y="2381250"/>
          <p14:tracePt t="17479" x="7181850" y="2374900"/>
          <p14:tracePt t="17487" x="7181850" y="2368550"/>
          <p14:tracePt t="17503" x="7181850" y="2362200"/>
          <p14:tracePt t="17639" x="7181850" y="2355850"/>
          <p14:tracePt t="17672" x="7181850" y="2349500"/>
          <p14:tracePt t="17800" x="7181850" y="2343150"/>
          <p14:tracePt t="17832" x="7181850" y="2336800"/>
          <p14:tracePt t="17847" x="7181850" y="2330450"/>
          <p14:tracePt t="17871" x="7181850" y="2324100"/>
          <p14:tracePt t="17879" x="7181850" y="2317750"/>
          <p14:tracePt t="17895" x="7181850" y="2311400"/>
          <p14:tracePt t="19727" x="7181850" y="2317750"/>
          <p14:tracePt t="19735" x="7181850" y="2324100"/>
          <p14:tracePt t="19744" x="7181850" y="2343150"/>
          <p14:tracePt t="19759" x="7175500" y="2381250"/>
          <p14:tracePt t="19776" x="7169150" y="2451100"/>
          <p14:tracePt t="19793" x="7150100" y="2546350"/>
          <p14:tracePt t="19809" x="7112000" y="2635250"/>
          <p14:tracePt t="19826" x="7086600" y="2717800"/>
          <p14:tracePt t="19842" x="7054850" y="2794000"/>
          <p14:tracePt t="19859" x="7023100" y="2863850"/>
          <p14:tracePt t="19876" x="7010400" y="2914650"/>
          <p14:tracePt t="19893" x="6997700" y="2952750"/>
          <p14:tracePt t="19909" x="6972300" y="2990850"/>
          <p14:tracePt t="19926" x="6959600" y="3041650"/>
          <p14:tracePt t="19943" x="6921500" y="3136900"/>
          <p14:tracePt t="19959" x="6896100" y="3206750"/>
          <p14:tracePt t="19976" x="6864350" y="3282950"/>
          <p14:tracePt t="19993" x="6838950" y="3346450"/>
          <p14:tracePt t="20009" x="6819900" y="3397250"/>
          <p14:tracePt t="20026" x="6807200" y="3435350"/>
          <p14:tracePt t="20042" x="6781800" y="3473450"/>
          <p14:tracePt t="20059" x="6762750" y="3511550"/>
          <p14:tracePt t="20076" x="6724650" y="3556000"/>
          <p14:tracePt t="20093" x="6692900" y="3632200"/>
          <p14:tracePt t="20109" x="6673850" y="3683000"/>
          <p14:tracePt t="20126" x="6654800" y="3721100"/>
          <p14:tracePt t="20127" x="6648450" y="3746500"/>
          <p14:tracePt t="20143" x="6635750" y="3759200"/>
          <p14:tracePt t="20159" x="6629400" y="3784600"/>
          <p14:tracePt t="20176" x="6623050" y="3803650"/>
          <p14:tracePt t="20192" x="6616700" y="3822700"/>
          <p14:tracePt t="20209" x="6610350" y="3841750"/>
          <p14:tracePt t="20226" x="6610350" y="3854450"/>
          <p14:tracePt t="20242" x="6597650" y="3892550"/>
          <p14:tracePt t="20259" x="6572250" y="3930650"/>
          <p14:tracePt t="20276" x="6559550" y="4000500"/>
          <p14:tracePt t="20292" x="6527800" y="4076700"/>
          <p14:tracePt t="20309" x="6483350" y="4178300"/>
          <p14:tracePt t="20326" x="6438900" y="4260850"/>
          <p14:tracePt t="20342" x="6369050" y="4381500"/>
          <p14:tracePt t="20359" x="6337300" y="4432300"/>
          <p14:tracePt t="20375" x="6318250" y="4457700"/>
          <p14:tracePt t="20392" x="6305550" y="4476750"/>
          <p14:tracePt t="20410" x="6299200" y="4476750"/>
          <p14:tracePt t="20426" x="6292850" y="4489450"/>
          <p14:tracePt t="20442" x="6273800" y="4502150"/>
          <p14:tracePt t="20459" x="6261100" y="4508500"/>
          <p14:tracePt t="20535" x="6261100" y="4502150"/>
          <p14:tracePt t="20656" x="6261100" y="4508500"/>
          <p14:tracePt t="20664" x="6261100" y="4514850"/>
          <p14:tracePt t="20676" x="6261100" y="4521200"/>
          <p14:tracePt t="20692" x="6261100" y="4533900"/>
          <p14:tracePt t="20709" x="6261100" y="4591050"/>
          <p14:tracePt t="20726" x="6286500" y="4705350"/>
          <p14:tracePt t="20743" x="6337300" y="4965700"/>
          <p14:tracePt t="20759" x="6362700" y="5187950"/>
          <p14:tracePt t="20775" x="6375400" y="5391150"/>
          <p14:tracePt t="20792" x="6362700" y="5556250"/>
          <p14:tracePt t="20809" x="6318250" y="5657850"/>
          <p14:tracePt t="20826" x="6280150" y="5708650"/>
          <p14:tracePt t="20842" x="6242050" y="5727700"/>
          <p14:tracePt t="20859" x="6210300" y="5753100"/>
          <p14:tracePt t="20875" x="6191250" y="5759450"/>
          <p14:tracePt t="20892" x="6184900" y="5772150"/>
          <p14:tracePt t="20909" x="6172200" y="5791200"/>
          <p14:tracePt t="20926" x="6159500" y="5816600"/>
          <p14:tracePt t="20942" x="6115050" y="5861050"/>
          <p14:tracePt t="20959" x="6089650" y="5886450"/>
          <p14:tracePt t="20975" x="6064250" y="5899150"/>
          <p14:tracePt t="20992" x="6038850" y="5905500"/>
          <p14:tracePt t="21009" x="6032500" y="5905500"/>
          <p14:tracePt t="21079" x="6032500" y="5899150"/>
          <p14:tracePt t="21391" x="6038850" y="5899150"/>
          <p14:tracePt t="21415" x="6038850" y="5905500"/>
          <p14:tracePt t="21447" x="6038850" y="5911850"/>
          <p14:tracePt t="21463" x="6038850" y="5918200"/>
          <p14:tracePt t="21479" x="6038850" y="5924550"/>
          <p14:tracePt t="21567" x="6038850" y="5930900"/>
          <p14:tracePt t="21592" x="6045200" y="5930900"/>
          <p14:tracePt t="21599" x="6051550" y="5930900"/>
          <p14:tracePt t="21609" x="6051550" y="5937250"/>
          <p14:tracePt t="21626" x="6064250" y="5937250"/>
          <p14:tracePt t="21642" x="6108700" y="5943600"/>
          <p14:tracePt t="21659" x="6184900" y="5943600"/>
          <p14:tracePt t="21675" x="6299200" y="5943600"/>
          <p14:tracePt t="21692" x="6400800" y="5943600"/>
          <p14:tracePt t="21709" x="6464300" y="5937250"/>
          <p14:tracePt t="21726" x="6483350" y="5924550"/>
          <p14:tracePt t="21742" x="6502400" y="5861050"/>
          <p14:tracePt t="21759" x="6508750" y="5803900"/>
          <p14:tracePt t="21776" x="6521450" y="5734050"/>
          <p14:tracePt t="21792" x="6527800" y="5657850"/>
          <p14:tracePt t="21809" x="6546850" y="5549900"/>
          <p14:tracePt t="21825" x="6546850" y="5435600"/>
          <p14:tracePt t="21842" x="6546850" y="5321300"/>
          <p14:tracePt t="21859" x="6546850" y="5213350"/>
          <p14:tracePt t="21876" x="6546850" y="5137150"/>
          <p14:tracePt t="21892" x="6546850" y="5086350"/>
          <p14:tracePt t="21909" x="6546850" y="5054600"/>
          <p14:tracePt t="21926" x="6534150" y="5029200"/>
          <p14:tracePt t="21943" x="6502400" y="4991100"/>
          <p14:tracePt t="21959" x="6489700" y="4972050"/>
          <p14:tracePt t="21975" x="6470650" y="4927600"/>
          <p14:tracePt t="21992" x="6438900" y="4845050"/>
          <p14:tracePt t="22009" x="6394450" y="4743450"/>
          <p14:tracePt t="22025" x="6337300" y="4622800"/>
          <p14:tracePt t="22042" x="6292850" y="4495800"/>
          <p14:tracePt t="22059" x="6254750" y="4400550"/>
          <p14:tracePt t="22075" x="6242050" y="4343400"/>
          <p14:tracePt t="22092" x="6242050" y="4286250"/>
          <p14:tracePt t="22109" x="6242050" y="4216400"/>
          <p14:tracePt t="22126" x="6242050" y="4159250"/>
          <p14:tracePt t="22127" x="6242050" y="4133850"/>
          <p14:tracePt t="22142" x="6242050" y="4083050"/>
          <p14:tracePt t="22159" x="6242050" y="4051300"/>
          <p14:tracePt t="22175" x="6242050" y="4025900"/>
          <p14:tracePt t="22192" x="6242050" y="4006850"/>
          <p14:tracePt t="22209" x="6242050" y="4000500"/>
          <p14:tracePt t="22423" x="6248400" y="4000500"/>
          <p14:tracePt t="22439" x="6248400" y="4006850"/>
          <p14:tracePt t="22447" x="6248400" y="4013200"/>
          <p14:tracePt t="22459" x="6248400" y="4019550"/>
          <p14:tracePt t="22476" x="6248400" y="4032250"/>
          <p14:tracePt t="22492" x="6248400" y="4044950"/>
          <p14:tracePt t="22509" x="6248400" y="4076700"/>
          <p14:tracePt t="22525" x="6229350" y="4102100"/>
          <p14:tracePt t="22543" x="6223000" y="4140200"/>
          <p14:tracePt t="22559" x="6223000" y="4159250"/>
          <p14:tracePt t="22575" x="6223000" y="4171950"/>
          <p14:tracePt t="22592" x="6223000" y="4178300"/>
          <p14:tracePt t="22639" x="6223000" y="4184650"/>
          <p14:tracePt t="22703" x="6223000" y="4191000"/>
          <p14:tracePt t="22711" x="6223000" y="4197350"/>
          <p14:tracePt t="22727" x="6223000" y="4203700"/>
          <p14:tracePt t="22967" x="6216650" y="4203700"/>
          <p14:tracePt t="22976" x="6210300" y="4203700"/>
          <p14:tracePt t="22983" x="6210300" y="4197350"/>
          <p14:tracePt t="22999" x="6210300" y="4191000"/>
          <p14:tracePt t="23015" x="6216650" y="4191000"/>
          <p14:tracePt t="23025" x="6223000" y="4191000"/>
          <p14:tracePt t="23042" x="6235700" y="4178300"/>
          <p14:tracePt t="23059" x="6242050" y="4171950"/>
          <p14:tracePt t="23076" x="6254750" y="4171950"/>
          <p14:tracePt t="23092" x="6261100" y="4171950"/>
          <p14:tracePt t="23464" x="6261100" y="4178300"/>
          <p14:tracePt t="23471" x="6261100" y="4184650"/>
          <p14:tracePt t="23487" x="6267450" y="4197350"/>
          <p14:tracePt t="23495" x="6267450" y="4210050"/>
          <p14:tracePt t="23509" x="6273800" y="4222750"/>
          <p14:tracePt t="23525" x="6286500" y="4267200"/>
          <p14:tracePt t="23543" x="6299200" y="4356100"/>
          <p14:tracePt t="23558" x="6311900" y="4432300"/>
          <p14:tracePt t="23575" x="6324600" y="4527550"/>
          <p14:tracePt t="23592" x="6324600" y="4616450"/>
          <p14:tracePt t="23609" x="6324600" y="4711700"/>
          <p14:tracePt t="23625" x="6311900" y="4832350"/>
          <p14:tracePt t="23642" x="6254750" y="4978400"/>
          <p14:tracePt t="23659" x="6172200" y="5137150"/>
          <p14:tracePt t="23676" x="6108700" y="5251450"/>
          <p14:tracePt t="23692" x="6045200" y="5334000"/>
          <p14:tracePt t="23709" x="5994400" y="5378450"/>
          <p14:tracePt t="23725" x="5956300" y="5403850"/>
          <p14:tracePt t="23743" x="5930900" y="5429250"/>
          <p14:tracePt t="23895" x="5930900" y="5435600"/>
          <p14:tracePt t="24399" x="5937250" y="5435600"/>
          <p14:tracePt t="24608" x="5930900" y="5435600"/>
          <p14:tracePt t="24615" x="5930900" y="5441950"/>
          <p14:tracePt t="24711" x="5937250" y="5441950"/>
          <p14:tracePt t="24719" x="5943600" y="5441950"/>
          <p14:tracePt t="24726" x="5962650" y="5441950"/>
          <p14:tracePt t="24742" x="5988050" y="5441950"/>
          <p14:tracePt t="24759" x="6064250" y="5441950"/>
          <p14:tracePt t="24775" x="6076950" y="5441950"/>
          <p14:tracePt t="24831" x="6070600" y="5441950"/>
          <p14:tracePt t="24847" x="6064250" y="5441950"/>
          <p14:tracePt t="24855" x="6064250" y="5448300"/>
          <p14:tracePt t="24871" x="6057900" y="5448300"/>
          <p14:tracePt t="24879" x="6051550" y="5448300"/>
          <p14:tracePt t="24892" x="6051550" y="5454650"/>
          <p14:tracePt t="24908" x="6038850" y="5454650"/>
          <p14:tracePt t="24925" x="6032500" y="5454650"/>
          <p14:tracePt t="24942" x="6032500" y="5461000"/>
          <p14:tracePt t="24958" x="6026150" y="5461000"/>
          <p14:tracePt t="24975" x="6013450" y="5461000"/>
          <p14:tracePt t="24992" x="6000750" y="5461000"/>
          <p14:tracePt t="25008" x="5988050" y="5461000"/>
          <p14:tracePt t="25042" x="5975350" y="5461000"/>
          <p14:tracePt t="25058" x="5962650" y="5461000"/>
          <p14:tracePt t="25075" x="5949950" y="5441950"/>
          <p14:tracePt t="25092" x="5924550" y="5397500"/>
          <p14:tracePt t="25108" x="5892800" y="5327650"/>
          <p14:tracePt t="25125" x="5886450" y="5232400"/>
          <p14:tracePt t="25127" x="5886450" y="5168900"/>
          <p14:tracePt t="25142" x="5886450" y="5105400"/>
          <p14:tracePt t="25159" x="6007100" y="4857750"/>
          <p14:tracePt t="25175" x="6165850" y="4679950"/>
          <p14:tracePt t="25192" x="6324600" y="4514850"/>
          <p14:tracePt t="25208" x="6438900" y="4362450"/>
          <p14:tracePt t="25225" x="6489700" y="4286250"/>
          <p14:tracePt t="25242" x="6515100" y="4241800"/>
          <p14:tracePt t="25258" x="6527800" y="4222750"/>
          <p14:tracePt t="25275" x="6534150" y="4210050"/>
          <p14:tracePt t="25375" x="6534150" y="4203700"/>
          <p14:tracePt t="25383" x="6540500" y="4197350"/>
          <p14:tracePt t="25391" x="6540500" y="4184650"/>
          <p14:tracePt t="25408" x="6546850" y="4159250"/>
          <p14:tracePt t="25425" x="6546850" y="4127500"/>
          <p14:tracePt t="25442" x="6546850" y="4108450"/>
          <p14:tracePt t="25458" x="6546850" y="4095750"/>
          <p14:tracePt t="25527" x="6540500" y="4095750"/>
          <p14:tracePt t="25543" x="6527800" y="4102100"/>
          <p14:tracePt t="25551" x="6521450" y="4102100"/>
          <p14:tracePt t="25559" x="6508750" y="4108450"/>
          <p14:tracePt t="25575" x="6470650" y="4127500"/>
          <p14:tracePt t="25592" x="6451600" y="4133850"/>
          <p14:tracePt t="25608" x="6419850" y="4159250"/>
          <p14:tracePt t="25625" x="6413500" y="4165600"/>
          <p14:tracePt t="25642" x="6400800" y="4171950"/>
          <p14:tracePt t="25823" x="6394450" y="4171950"/>
          <p14:tracePt t="25831" x="6388100" y="4171950"/>
          <p14:tracePt t="26167" x="6381750" y="4171950"/>
          <p14:tracePt t="26519" x="6381750" y="4178300"/>
          <p14:tracePt t="26559" x="6381750" y="4184650"/>
          <p14:tracePt t="26567" x="6381750" y="4191000"/>
          <p14:tracePt t="26936" x="6388100" y="4191000"/>
          <p14:tracePt t="26959" x="6394450" y="4191000"/>
          <p14:tracePt t="26975" x="6400800" y="4191000"/>
          <p14:tracePt t="26983" x="6407150" y="4191000"/>
          <p14:tracePt t="26999" x="6413500" y="4184650"/>
          <p14:tracePt t="27008" x="6419850" y="4184650"/>
          <p14:tracePt t="27025" x="6432550" y="4178300"/>
          <p14:tracePt t="27041" x="6457950" y="4171950"/>
          <p14:tracePt t="27058" x="6483350" y="4165600"/>
          <p14:tracePt t="27075" x="6496050" y="4165600"/>
          <p14:tracePt t="27091" x="6515100" y="4159250"/>
          <p14:tracePt t="27108" x="6546850" y="4159250"/>
          <p14:tracePt t="27125" x="6565900" y="4159250"/>
          <p14:tracePt t="27126" x="6572250" y="4159250"/>
          <p14:tracePt t="27141" x="6578600" y="4159250"/>
          <p14:tracePt t="27158" x="6591300" y="4165600"/>
          <p14:tracePt t="27175" x="6597650" y="4171950"/>
          <p14:tracePt t="27191" x="6610350" y="4178300"/>
          <p14:tracePt t="27208" x="6616700" y="4184650"/>
          <p14:tracePt t="27225" x="6616700" y="4191000"/>
          <p14:tracePt t="27279" x="6623050" y="4191000"/>
          <p14:tracePt t="27384" x="6623050" y="4197350"/>
          <p14:tracePt t="27391" x="6629400" y="4197350"/>
          <p14:tracePt t="27399" x="6635750" y="4197350"/>
          <p14:tracePt t="27408" x="6635750" y="4203700"/>
          <p14:tracePt t="27425" x="6635750" y="4216400"/>
          <p14:tracePt t="27442" x="6635750" y="4222750"/>
          <p14:tracePt t="27475" x="6635750" y="4229100"/>
          <p14:tracePt t="27767" x="6629400" y="4229100"/>
          <p14:tracePt t="27775" x="6623050" y="4229100"/>
          <p14:tracePt t="27783" x="6623050" y="4222750"/>
          <p14:tracePt t="27791" x="6616700" y="4216400"/>
          <p14:tracePt t="28032" x="6610350" y="4216400"/>
          <p14:tracePt t="28104" x="6610350" y="4222750"/>
          <p14:tracePt t="28575" x="6604000" y="4222750"/>
          <p14:tracePt t="28584" x="6604000" y="4216400"/>
          <p14:tracePt t="28615" x="6604000" y="4210050"/>
          <p14:tracePt t="28639" x="6597650" y="4203700"/>
          <p14:tracePt t="28647" x="6591300" y="4197350"/>
          <p14:tracePt t="28664" x="6591300" y="4191000"/>
          <p14:tracePt t="28675" x="6591300" y="4184650"/>
          <p14:tracePt t="28691" x="6591300" y="4178300"/>
          <p14:tracePt t="28708" x="6584950" y="4165600"/>
          <p14:tracePt t="28725" x="6584950" y="4159250"/>
          <p14:tracePt t="28758" x="6584950" y="4146550"/>
          <p14:tracePt t="28775" x="6584950" y="4140200"/>
          <p14:tracePt t="28791" x="6584950" y="4133850"/>
          <p14:tracePt t="28808" x="6584950" y="4127500"/>
          <p14:tracePt t="29639" x="6578600" y="4127500"/>
          <p14:tracePt t="29655" x="6572250" y="4127500"/>
          <p14:tracePt t="29663" x="6572250" y="4133850"/>
          <p14:tracePt t="29675" x="6565900" y="4133850"/>
          <p14:tracePt t="29691" x="6559550" y="4146550"/>
          <p14:tracePt t="29871" x="6553200" y="4146550"/>
          <p14:tracePt t="29879" x="6553200" y="4152900"/>
          <p14:tracePt t="29895" x="6553200" y="4159250"/>
          <p14:tracePt t="29903" x="6546850" y="4159250"/>
          <p14:tracePt t="30184" x="6546850" y="4165600"/>
          <p14:tracePt t="30199" x="6540500" y="4165600"/>
          <p14:tracePt t="30207" x="6534150" y="4165600"/>
          <p14:tracePt t="30215" x="6527800" y="4165600"/>
          <p14:tracePt t="30232" x="6521450" y="4165600"/>
          <p14:tracePt t="30471" x="6521450" y="4171950"/>
          <p14:tracePt t="30479" x="6521450" y="4178300"/>
          <p14:tracePt t="30491" x="6521450" y="4184650"/>
          <p14:tracePt t="30508" x="6521450" y="4191000"/>
          <p14:tracePt t="30525" x="6515100" y="4210050"/>
          <p14:tracePt t="30541" x="6515100" y="4235450"/>
          <p14:tracePt t="30558" x="6515100" y="4260850"/>
          <p14:tracePt t="30575" x="6546850" y="4298950"/>
          <p14:tracePt t="30591" x="6565900" y="4318000"/>
          <p14:tracePt t="30608" x="6591300" y="4337050"/>
          <p14:tracePt t="30624" x="6610350" y="4356100"/>
          <p14:tracePt t="30641" x="6623050" y="4375150"/>
          <p14:tracePt t="30657" x="6623050" y="4387850"/>
          <p14:tracePt t="30675" x="6629400" y="4387850"/>
          <p14:tracePt t="30691" x="6629400" y="4400550"/>
          <p14:tracePt t="30708" x="6629400" y="4413250"/>
          <p14:tracePt t="30724" x="6629400" y="4425950"/>
          <p14:tracePt t="30911" x="6623050" y="4425950"/>
          <p14:tracePt t="30919" x="6623050" y="4432300"/>
          <p14:tracePt t="30927" x="6616700" y="4432300"/>
          <p14:tracePt t="30941" x="6610350" y="4432300"/>
          <p14:tracePt t="30957" x="6597650" y="4432300"/>
          <p14:tracePt t="30975" x="6591300" y="4445000"/>
          <p14:tracePt t="30991" x="6578600" y="4451350"/>
          <p14:tracePt t="31008" x="6565900" y="4457700"/>
          <p14:tracePt t="31025" x="6559550" y="4457700"/>
          <p14:tracePt t="31041" x="6553200" y="4464050"/>
          <p14:tracePt t="31057" x="6553200" y="4470400"/>
          <p14:tracePt t="31074" x="6553200" y="4483100"/>
          <p14:tracePt t="31091" x="6546850" y="4495800"/>
          <p14:tracePt t="31108" x="6534150" y="4508500"/>
          <p14:tracePt t="31124" x="6521450" y="4546600"/>
          <p14:tracePt t="31141" x="6515100" y="4578350"/>
          <p14:tracePt t="31158" x="6515100" y="4629150"/>
          <p14:tracePt t="31175" x="6515100" y="4705350"/>
          <p14:tracePt t="31191" x="6515100" y="4743450"/>
          <p14:tracePt t="31208" x="6515100" y="4787900"/>
          <p14:tracePt t="31224" x="6515100" y="4819650"/>
          <p14:tracePt t="31241" x="6515100" y="4845050"/>
          <p14:tracePt t="31258" x="6515100" y="4864100"/>
          <p14:tracePt t="31274" x="6515100" y="4889500"/>
          <p14:tracePt t="31291" x="6515100" y="4908550"/>
          <p14:tracePt t="31307" x="6515100" y="4921250"/>
          <p14:tracePt t="31324" x="6515100" y="4933950"/>
          <p14:tracePt t="31341" x="6515100" y="4940300"/>
          <p14:tracePt t="31358" x="6515100" y="4953000"/>
          <p14:tracePt t="31375" x="6515100" y="4965700"/>
          <p14:tracePt t="31391" x="6515100" y="4978400"/>
          <p14:tracePt t="31408" x="6515100" y="4991100"/>
          <p14:tracePt t="31424" x="6515100" y="5010150"/>
          <p14:tracePt t="31441" x="6515100" y="5041900"/>
          <p14:tracePt t="31458" x="6515100" y="5080000"/>
          <p14:tracePt t="31474" x="6521450" y="5111750"/>
          <p14:tracePt t="31491" x="6521450" y="5156200"/>
          <p14:tracePt t="31508" x="6521450" y="5194300"/>
          <p14:tracePt t="31524" x="6521450" y="5238750"/>
          <p14:tracePt t="31541" x="6521450" y="5276850"/>
          <p14:tracePt t="31557" x="6508750" y="5314950"/>
          <p14:tracePt t="31574" x="6483350" y="5365750"/>
          <p14:tracePt t="31591" x="6470650" y="5391150"/>
          <p14:tracePt t="31608" x="6457950" y="5429250"/>
          <p14:tracePt t="31624" x="6445250" y="5454650"/>
          <p14:tracePt t="31641" x="6432550" y="5480050"/>
          <p14:tracePt t="31657" x="6426200" y="5499100"/>
          <p14:tracePt t="31674" x="6413500" y="5505450"/>
          <p14:tracePt t="31691" x="6400800" y="5518150"/>
          <p14:tracePt t="31708" x="6394450" y="5518150"/>
          <p14:tracePt t="31724" x="6394450" y="5524500"/>
          <p14:tracePt t="31757" x="6388100" y="5524500"/>
          <p14:tracePt t="31775" x="6388100" y="5518150"/>
          <p14:tracePt t="31791" x="6388100" y="5511800"/>
          <p14:tracePt t="31807" x="6388100" y="5499100"/>
          <p14:tracePt t="31824" x="6388100" y="5486400"/>
          <p14:tracePt t="31841" x="6394450" y="5473700"/>
          <p14:tracePt t="31857" x="6394450" y="5467350"/>
          <p14:tracePt t="31874" x="6400800" y="5454650"/>
          <p14:tracePt t="31891" x="6413500" y="5454650"/>
          <p14:tracePt t="32167" x="6419850" y="5454650"/>
          <p14:tracePt t="32191" x="6426200" y="5454650"/>
          <p14:tracePt t="32223" x="6432550" y="5454650"/>
          <p14:tracePt t="32255" x="6438900" y="5454650"/>
          <p14:tracePt t="32287" x="6445250" y="5454650"/>
          <p14:tracePt t="32391" x="6451600" y="5454650"/>
          <p14:tracePt t="32423" x="6457950" y="5454650"/>
          <p14:tracePt t="32439" x="6464300" y="5454650"/>
          <p14:tracePt t="32447" x="6470650" y="5454650"/>
          <p14:tracePt t="32463" x="6477000" y="5454650"/>
          <p14:tracePt t="32474" x="6489700" y="5454650"/>
          <p14:tracePt t="32491" x="6521450" y="5454650"/>
          <p14:tracePt t="32507" x="6559550" y="5435600"/>
          <p14:tracePt t="32524" x="6591300" y="5410200"/>
          <p14:tracePt t="32541" x="6610350" y="5397500"/>
          <p14:tracePt t="32557" x="6623050" y="5391150"/>
          <p14:tracePt t="32574" x="6629400" y="5391150"/>
          <p14:tracePt t="32847" x="6635750" y="5391150"/>
          <p14:tracePt t="33055" x="6642100" y="5391150"/>
          <p14:tracePt t="33095" x="6642100" y="5397500"/>
          <p14:tracePt t="33111" x="6642100" y="5403850"/>
          <p14:tracePt t="33127" x="6642100" y="5410200"/>
          <p14:tracePt t="33135" x="6648450" y="5416550"/>
          <p14:tracePt t="33143" x="6648450" y="5422900"/>
          <p14:tracePt t="33157" x="6654800" y="5422900"/>
          <p14:tracePt t="33174" x="6654800" y="5429250"/>
          <p14:tracePt t="33415" x="6661150" y="5429250"/>
          <p14:tracePt t="33527" x="6667500" y="5429250"/>
          <p14:tracePt t="33583" x="6667500" y="5422900"/>
          <p14:tracePt t="33599" x="6667500" y="5416550"/>
          <p14:tracePt t="33615" x="6673850" y="5416550"/>
          <p14:tracePt t="33623" x="6680200" y="5416550"/>
          <p14:tracePt t="33744" x="6686550" y="5416550"/>
          <p14:tracePt t="33759" x="6686550" y="5410200"/>
          <p14:tracePt t="33767" x="6692900" y="5410200"/>
          <p14:tracePt t="33815" x="6699250" y="5410200"/>
          <p14:tracePt t="33847" x="6699250" y="5403850"/>
          <p14:tracePt t="33855" x="6705600" y="5403850"/>
          <p14:tracePt t="33863" x="6705600" y="5397500"/>
          <p14:tracePt t="33879" x="6711950" y="5397500"/>
          <p14:tracePt t="33895" x="6718300" y="5397500"/>
          <p14:tracePt t="33927" x="6718300" y="5391150"/>
          <p14:tracePt t="33935" x="6724650" y="5391150"/>
          <p14:tracePt t="34544" x="6718300" y="5391150"/>
          <p14:tracePt t="34551" x="6711950" y="5391150"/>
          <p14:tracePt t="34559" x="6711950" y="5397500"/>
          <p14:tracePt t="34575" x="6692900" y="5410200"/>
          <p14:tracePt t="34590" x="6673850" y="5429250"/>
          <p14:tracePt t="34607" x="6648450" y="5448300"/>
          <p14:tracePt t="34624" x="6610350" y="5473700"/>
          <p14:tracePt t="34641" x="6578600" y="5505450"/>
          <p14:tracePt t="34657" x="6553200" y="5537200"/>
          <p14:tracePt t="34674" x="6527800" y="5556250"/>
          <p14:tracePt t="34690" x="6508750" y="5575300"/>
          <p14:tracePt t="34707" x="6496050" y="5588000"/>
          <p14:tracePt t="34724" x="6483350" y="5607050"/>
          <p14:tracePt t="34740" x="6464300" y="5619750"/>
          <p14:tracePt t="34757" x="6445250" y="5626100"/>
          <p14:tracePt t="34774" x="6426200" y="5645150"/>
          <p14:tracePt t="34790" x="6407150" y="5657850"/>
          <p14:tracePt t="34807" x="6381750" y="5670550"/>
          <p14:tracePt t="34824" x="6362700" y="5695950"/>
          <p14:tracePt t="34840" x="6343650" y="5721350"/>
          <p14:tracePt t="34857" x="6311900" y="5740400"/>
          <p14:tracePt t="34874" x="6299200" y="5765800"/>
          <p14:tracePt t="34890" x="6292850" y="5784850"/>
          <p14:tracePt t="34908" x="6292850" y="5797550"/>
          <p14:tracePt t="34924" x="6292850" y="5810250"/>
          <p14:tracePt t="34984" x="6299200" y="5810250"/>
          <p14:tracePt t="34992" x="6305550" y="5810250"/>
          <p14:tracePt t="34999" x="6311900" y="5810250"/>
          <p14:tracePt t="35008" x="6324600" y="5803900"/>
          <p14:tracePt t="35024" x="6343650" y="5791200"/>
          <p14:tracePt t="35040" x="6356350" y="5784850"/>
          <p14:tracePt t="35057" x="6362700" y="5784850"/>
          <p14:tracePt t="35127" x="6369050" y="5784850"/>
          <p14:tracePt t="35207" x="6375400" y="5784850"/>
          <p14:tracePt t="35215" x="6381750" y="5784850"/>
          <p14:tracePt t="35231" x="6388100" y="5778500"/>
          <p14:tracePt t="35543" x="6388100" y="5772150"/>
          <p14:tracePt t="35815" x="6394450" y="5772150"/>
          <p14:tracePt t="35967" x="6394450" y="5765800"/>
          <p14:tracePt t="35975" x="6394450" y="5759450"/>
          <p14:tracePt t="35983" x="6400800" y="5759450"/>
          <p14:tracePt t="35992" x="6407150" y="5753100"/>
          <p14:tracePt t="36007" x="6407150" y="5746750"/>
          <p14:tracePt t="36024" x="6407150" y="5734050"/>
          <p14:tracePt t="36040" x="6407150" y="5715000"/>
          <p14:tracePt t="36058" x="6407150" y="5689600"/>
          <p14:tracePt t="36074" x="6407150" y="5676900"/>
          <p14:tracePt t="36090" x="6407150" y="5651500"/>
          <p14:tracePt t="36107" x="6407150" y="5619750"/>
          <p14:tracePt t="36124" x="6407150" y="5594350"/>
          <p14:tracePt t="36140" x="6407150" y="5568950"/>
          <p14:tracePt t="36157" x="6407150" y="5537200"/>
          <p14:tracePt t="36174" x="6407150" y="5505450"/>
          <p14:tracePt t="36191" x="6407150" y="5461000"/>
          <p14:tracePt t="36207" x="6400800" y="5441950"/>
          <p14:tracePt t="36224" x="6400800" y="5422900"/>
          <p14:tracePt t="36240" x="6400800" y="5403850"/>
          <p14:tracePt t="36257" x="6394450" y="5378450"/>
          <p14:tracePt t="36274" x="6388100" y="5359400"/>
          <p14:tracePt t="36290" x="6381750" y="5327650"/>
          <p14:tracePt t="36307" x="6375400" y="5295900"/>
          <p14:tracePt t="36324" x="6369050" y="5257800"/>
          <p14:tracePt t="36340" x="6356350" y="5207000"/>
          <p14:tracePt t="36357" x="6337300" y="5156200"/>
          <p14:tracePt t="36374" x="6311900" y="5073650"/>
          <p14:tracePt t="36391" x="6273800" y="4959350"/>
          <p14:tracePt t="36407" x="6254750" y="4876800"/>
          <p14:tracePt t="36424" x="6229350" y="4781550"/>
          <p14:tracePt t="36440" x="6191250" y="4654550"/>
          <p14:tracePt t="36457" x="6165850" y="4514850"/>
          <p14:tracePt t="36474" x="6127750" y="4381500"/>
          <p14:tracePt t="36490" x="6115050" y="4298950"/>
          <p14:tracePt t="36507" x="6108700" y="4254500"/>
          <p14:tracePt t="36524" x="6108700" y="4235450"/>
          <p14:tracePt t="36663" x="6108700" y="4241800"/>
          <p14:tracePt t="36847" x="6115050" y="4241800"/>
          <p14:tracePt t="36855" x="6121400" y="4235450"/>
          <p14:tracePt t="36863" x="6127750" y="4229100"/>
          <p14:tracePt t="36874" x="6140450" y="4222750"/>
          <p14:tracePt t="36890" x="6159500" y="4203700"/>
          <p14:tracePt t="36907" x="6165850" y="4197350"/>
          <p14:tracePt t="36924" x="6172200" y="4197350"/>
          <p14:tracePt t="36940" x="6172200" y="4191000"/>
          <p14:tracePt t="37215" x="6178550" y="4191000"/>
          <p14:tracePt t="37239" x="6184900" y="4191000"/>
          <p14:tracePt t="37272" x="6191250" y="4191000"/>
          <p14:tracePt t="37279" x="6197600" y="4191000"/>
          <p14:tracePt t="37303" x="6203950" y="4191000"/>
          <p14:tracePt t="37319" x="6210300" y="4191000"/>
          <p14:tracePt t="37327" x="6216650" y="4191000"/>
          <p14:tracePt t="37340" x="6223000" y="4191000"/>
          <p14:tracePt t="37357" x="6235700" y="4191000"/>
          <p14:tracePt t="37374" x="6242050" y="4191000"/>
          <p14:tracePt t="37390" x="6254750" y="4191000"/>
          <p14:tracePt t="37407" x="6261100" y="4191000"/>
          <p14:tracePt t="37647" x="6267450" y="4191000"/>
          <p14:tracePt t="37655" x="6273800" y="4191000"/>
          <p14:tracePt t="37671" x="6280150" y="4191000"/>
          <p14:tracePt t="37679" x="6286500" y="4191000"/>
          <p14:tracePt t="37690" x="6292850" y="4191000"/>
          <p14:tracePt t="37707" x="6305550" y="4191000"/>
          <p14:tracePt t="37724" x="6311900" y="4184650"/>
          <p14:tracePt t="37740" x="6330950" y="4178300"/>
          <p14:tracePt t="37757" x="6343650" y="4171950"/>
          <p14:tracePt t="37774" x="6350000" y="4165600"/>
          <p14:tracePt t="37791" x="6375400" y="4152900"/>
          <p14:tracePt t="37807" x="6394450" y="4140200"/>
          <p14:tracePt t="37823" x="6407150" y="4121150"/>
          <p14:tracePt t="37840" x="6426200" y="4114800"/>
          <p14:tracePt t="37857" x="6432550" y="4108450"/>
          <p14:tracePt t="37874" x="6438900" y="4108450"/>
          <p14:tracePt t="37890" x="6451600" y="4102100"/>
          <p14:tracePt t="37907" x="6464300" y="4102100"/>
          <p14:tracePt t="37924" x="6489700" y="4102100"/>
          <p14:tracePt t="37940" x="6508750" y="4102100"/>
          <p14:tracePt t="37957" x="6521450" y="4102100"/>
          <p14:tracePt t="37974" x="6527800" y="4102100"/>
          <p14:tracePt t="37990" x="6553200" y="4102100"/>
          <p14:tracePt t="38006" x="6604000" y="4108450"/>
          <p14:tracePt t="38023" x="6654800" y="4140200"/>
          <p14:tracePt t="38040" x="6705600" y="4159250"/>
          <p14:tracePt t="38057" x="6724650" y="4171950"/>
          <p14:tracePt t="38073" x="6737350" y="4171950"/>
          <p14:tracePt t="38107" x="6743700" y="4171950"/>
          <p14:tracePt t="38123" x="6756400" y="4171950"/>
          <p14:tracePt t="38140" x="6769100" y="4171950"/>
          <p14:tracePt t="38157" x="6775450" y="4171950"/>
          <p14:tracePt t="38173" x="6794500" y="4171950"/>
          <p14:tracePt t="38190" x="6864350" y="4171950"/>
          <p14:tracePt t="38206" x="6921500" y="4184650"/>
          <p14:tracePt t="38223" x="6965950" y="4191000"/>
          <p14:tracePt t="38240" x="6985000" y="4197350"/>
          <p14:tracePt t="38367" x="6991350" y="4197350"/>
          <p14:tracePt t="38415" x="6997700" y="4197350"/>
          <p14:tracePt t="39063" x="7004050" y="4197350"/>
          <p14:tracePt t="39583" x="7010400" y="4197350"/>
          <p14:tracePt t="39591" x="7016750" y="4197350"/>
          <p14:tracePt t="39663" x="7023100" y="4197350"/>
          <p14:tracePt t="39855" x="7029450" y="4197350"/>
          <p14:tracePt t="39975" x="7029450" y="4203700"/>
          <p14:tracePt t="39991" x="7029450" y="4210050"/>
          <p14:tracePt t="40095" x="7023100" y="4210050"/>
          <p14:tracePt t="40119" x="7016750" y="4210050"/>
          <p14:tracePt t="40127" x="7016750" y="4203700"/>
          <p14:tracePt t="40135" x="7010400" y="4203700"/>
          <p14:tracePt t="40144" x="7010400" y="4197350"/>
          <p14:tracePt t="40157" x="7004050" y="4191000"/>
          <p14:tracePt t="40173" x="6997700" y="4191000"/>
          <p14:tracePt t="40199" x="6991350" y="4191000"/>
          <p14:tracePt t="40232" x="6985000" y="4191000"/>
          <p14:tracePt t="40240" x="6978650" y="4191000"/>
          <p14:tracePt t="40247" x="6972300" y="4191000"/>
          <p14:tracePt t="40256" x="6965950" y="4197350"/>
          <p14:tracePt t="40273" x="6946900" y="4222750"/>
          <p14:tracePt t="40290" x="6896100" y="4298950"/>
          <p14:tracePt t="40307" x="6864350" y="4381500"/>
          <p14:tracePt t="40324" x="6858000" y="4432300"/>
          <p14:tracePt t="40340" x="6858000" y="4451350"/>
          <p14:tracePt t="40357" x="6858000" y="4464050"/>
          <p14:tracePt t="40373" x="6858000" y="4470400"/>
          <p14:tracePt t="40391" x="6877050" y="4502150"/>
          <p14:tracePt t="40407" x="6889750" y="4508500"/>
          <p14:tracePt t="40423" x="6908800" y="4521200"/>
          <p14:tracePt t="40440" x="6921500" y="4521200"/>
          <p14:tracePt t="40456" x="6934200" y="4521200"/>
          <p14:tracePt t="40473" x="6953250" y="4521200"/>
          <p14:tracePt t="40490" x="6965950" y="4521200"/>
          <p14:tracePt t="40523" x="6965950" y="4527550"/>
          <p14:tracePt t="40539" x="6965950" y="4533900"/>
          <p14:tracePt t="40556" x="6965950" y="4546600"/>
          <p14:tracePt t="40573" x="6965950" y="4565650"/>
          <p14:tracePt t="40590" x="6965950" y="4597400"/>
          <p14:tracePt t="40607" x="6965950" y="4641850"/>
          <p14:tracePt t="40623" x="6965950" y="4673600"/>
          <p14:tracePt t="40640" x="6965950" y="4692650"/>
          <p14:tracePt t="40927" x="6965950" y="4699000"/>
          <p14:tracePt t="40967" x="6972300" y="4699000"/>
          <p14:tracePt t="40975" x="6972300" y="4705350"/>
          <p14:tracePt t="40991" x="6978650" y="4705350"/>
          <p14:tracePt t="40999" x="6985000" y="4705350"/>
          <p14:tracePt t="41007" x="6991350" y="4705350"/>
          <p14:tracePt t="41023" x="7010400" y="4705350"/>
          <p14:tracePt t="41040" x="7016750" y="4705350"/>
          <p14:tracePt t="41056" x="7023100" y="4705350"/>
          <p14:tracePt t="41073" x="7029450" y="4705350"/>
          <p14:tracePt t="41191" x="7023100" y="4705350"/>
          <p14:tracePt t="41607" x="7023100" y="4699000"/>
          <p14:tracePt t="41655" x="7016750" y="4692650"/>
          <p14:tracePt t="41679" x="7016750" y="4686300"/>
          <p14:tracePt t="41800" x="7016750" y="4679950"/>
          <p14:tracePt t="41807" x="7016750" y="4673600"/>
          <p14:tracePt t="41839" x="7016750" y="4667250"/>
          <p14:tracePt t="41968" x="7016750" y="466090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Superskupina SAR 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323509" y="16288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cs-CZ" b="1" dirty="0" err="1"/>
              <a:t>Stramenopila</a:t>
            </a:r>
            <a:endParaRPr lang="cs-CZ" b="1" dirty="0"/>
          </a:p>
          <a:p>
            <a:pPr marL="0" indent="0">
              <a:buNone/>
            </a:pPr>
            <a:r>
              <a:rPr lang="cs-CZ" b="1" dirty="0"/>
              <a:t>Odd</a:t>
            </a:r>
            <a:r>
              <a:rPr lang="cs-CZ" b="1"/>
              <a:t>. Ochrophyta</a:t>
            </a:r>
          </a:p>
          <a:p>
            <a:pPr marL="0" indent="0">
              <a:buNone/>
            </a:pPr>
            <a:r>
              <a:rPr lang="cs-CZ" b="1"/>
              <a:t>(Chromophyta)</a:t>
            </a:r>
            <a:endParaRPr lang="cs-CZ" b="1" dirty="0"/>
          </a:p>
        </p:txBody>
      </p:sp>
      <p:pic>
        <p:nvPicPr>
          <p:cNvPr id="7" name="Picture 4" descr="http://www.sinicearasy.cz/sites/default/files/Juran_Adl2012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09670"/>
            <a:ext cx="3972522" cy="4808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2"/>
          <p:cNvSpPr>
            <a:spLocks noChangeArrowheads="1"/>
          </p:cNvSpPr>
          <p:nvPr/>
        </p:nvSpPr>
        <p:spPr bwMode="auto">
          <a:xfrm>
            <a:off x="3419872" y="5229200"/>
            <a:ext cx="2036874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500" dirty="0">
                <a:solidFill>
                  <a:srgbClr val="000000"/>
                </a:solidFill>
                <a:latin typeface="Times New Roman" pitchFamily="18" charset="0"/>
              </a:rPr>
              <a:t>Juráň dle </a:t>
            </a:r>
            <a:r>
              <a:rPr lang="cs-CZ" altLang="cs-CZ" sz="1500" dirty="0" err="1">
                <a:solidFill>
                  <a:srgbClr val="000000"/>
                </a:solidFill>
                <a:latin typeface="Times New Roman" pitchFamily="18" charset="0"/>
              </a:rPr>
              <a:t>Adl</a:t>
            </a:r>
            <a:r>
              <a:rPr lang="cs-CZ" altLang="cs-CZ" sz="15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cs-CZ" altLang="cs-CZ" sz="1500" dirty="0" err="1">
                <a:solidFill>
                  <a:srgbClr val="000000"/>
                </a:solidFill>
                <a:latin typeface="Times New Roman" pitchFamily="18" charset="0"/>
              </a:rPr>
              <a:t>at</a:t>
            </a:r>
            <a:r>
              <a:rPr lang="cs-CZ" altLang="cs-CZ" sz="1500" dirty="0">
                <a:solidFill>
                  <a:srgbClr val="000000"/>
                </a:solidFill>
                <a:latin typeface="Times New Roman" pitchFamily="18" charset="0"/>
              </a:rPr>
              <a:t> al. 2012, upraveno. www.sinicearasy.cz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55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33"/>
    </mc:Choice>
    <mc:Fallback xmlns="">
      <p:transition spd="slow" advTm="21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64" x="3784600" y="5359400"/>
          <p14:tracePt t="2281" x="3790950" y="5359400"/>
          <p14:tracePt t="2289" x="3797300" y="5365750"/>
          <p14:tracePt t="2296" x="3803650" y="5365750"/>
          <p14:tracePt t="2310" x="3810000" y="5372100"/>
          <p14:tracePt t="2327" x="3822700" y="5378450"/>
          <p14:tracePt t="2344" x="3822700" y="5391150"/>
          <p14:tracePt t="2360" x="3822700" y="5403850"/>
          <p14:tracePt t="2376" x="3822700" y="5416550"/>
          <p14:tracePt t="4473" x="3822700" y="5410200"/>
          <p14:tracePt t="4481" x="3822700" y="5403850"/>
          <p14:tracePt t="4493" x="3822700" y="5391150"/>
          <p14:tracePt t="4510" x="3816350" y="5359400"/>
          <p14:tracePt t="4526" x="3778250" y="5308600"/>
          <p14:tracePt t="4543" x="3721100" y="5238750"/>
          <p14:tracePt t="4560" x="3619500" y="5067300"/>
          <p14:tracePt t="4576" x="3549650" y="4921250"/>
          <p14:tracePt t="4593" x="3479800" y="4768850"/>
          <p14:tracePt t="4610" x="3384550" y="4616450"/>
          <p14:tracePt t="4626" x="3289300" y="4464050"/>
          <p14:tracePt t="4643" x="3206750" y="4330700"/>
          <p14:tracePt t="4660" x="3136900" y="4178300"/>
          <p14:tracePt t="4676" x="3054350" y="4006850"/>
          <p14:tracePt t="4693" x="2984500" y="3854450"/>
          <p14:tracePt t="4710" x="2946400" y="3721100"/>
          <p14:tracePt t="4726" x="2927350" y="3594100"/>
          <p14:tracePt t="4743" x="2921000" y="3498850"/>
          <p14:tracePt t="4760" x="2921000" y="3352800"/>
          <p14:tracePt t="4776" x="2940050" y="3238500"/>
          <p14:tracePt t="4793" x="2959100" y="3028950"/>
          <p14:tracePt t="4810" x="2971800" y="2800350"/>
          <p14:tracePt t="4826" x="2965450" y="2635250"/>
          <p14:tracePt t="4843" x="2965450" y="2508250"/>
          <p14:tracePt t="4860" x="2971800" y="2406650"/>
          <p14:tracePt t="4877" x="2997200" y="2317750"/>
          <p14:tracePt t="4893" x="3016250" y="2286000"/>
          <p14:tracePt t="4910" x="3028950" y="2266950"/>
          <p14:tracePt t="4926" x="3035300" y="2266950"/>
          <p14:tracePt t="5056" x="3041650" y="2266950"/>
          <p14:tracePt t="5081" x="3041650" y="2273300"/>
          <p14:tracePt t="5096" x="3048000" y="2279650"/>
          <p14:tracePt t="5104" x="3048000" y="2286000"/>
          <p14:tracePt t="5113" x="3048000" y="2298700"/>
          <p14:tracePt t="5126" x="3048000" y="2317750"/>
          <p14:tracePt t="5143" x="3048000" y="2368550"/>
          <p14:tracePt t="5160" x="3048000" y="2419350"/>
          <p14:tracePt t="5176" x="3048000" y="2444750"/>
          <p14:tracePt t="5193" x="3048000" y="2457450"/>
          <p14:tracePt t="5210" x="3048000" y="2463800"/>
          <p14:tracePt t="5226" x="3048000" y="2476500"/>
          <p14:tracePt t="5243" x="3048000" y="2489200"/>
          <p14:tracePt t="5259" x="3048000" y="2495550"/>
          <p14:tracePt t="5276" x="3048000" y="2501900"/>
          <p14:tracePt t="5309" x="3048000" y="2508250"/>
          <p14:tracePt t="5352" x="3048000" y="2514600"/>
          <p14:tracePt t="5785" x="3048000" y="2520950"/>
          <p14:tracePt t="5801" x="3048000" y="2527300"/>
          <p14:tracePt t="5809" x="3041650" y="2533650"/>
          <p14:tracePt t="5817" x="3022600" y="2540000"/>
          <p14:tracePt t="5826" x="3009900" y="2552700"/>
          <p14:tracePt t="5843" x="2965450" y="2590800"/>
          <p14:tracePt t="5860" x="2889250" y="2692400"/>
          <p14:tracePt t="5876" x="2774950" y="2857500"/>
          <p14:tracePt t="5893" x="2698750" y="3003550"/>
          <p14:tracePt t="5910" x="2654300" y="3117850"/>
          <p14:tracePt t="5926" x="2616200" y="3187700"/>
          <p14:tracePt t="5943" x="2603500" y="3225800"/>
          <p14:tracePt t="5960" x="2597150" y="3244850"/>
          <p14:tracePt t="5976" x="2597150" y="3257550"/>
          <p14:tracePt t="5993" x="2597150" y="3270250"/>
          <p14:tracePt t="6010" x="2597150" y="3276600"/>
          <p14:tracePt t="6026" x="2590800" y="3295650"/>
          <p14:tracePt t="6043" x="2584450" y="3314700"/>
          <p14:tracePt t="6059" x="2578100" y="3333750"/>
          <p14:tracePt t="6076" x="2571750" y="3340100"/>
          <p14:tracePt t="6093" x="2565400" y="3359150"/>
          <p14:tracePt t="6110" x="2565400" y="3371850"/>
          <p14:tracePt t="6112" x="2559050" y="3378200"/>
          <p14:tracePt t="6128" x="2559050" y="3384550"/>
          <p14:tracePt t="6143" x="2559050" y="3390900"/>
          <p14:tracePt t="6273" x="2559050" y="3384550"/>
          <p14:tracePt t="6289" x="2559050" y="3378200"/>
          <p14:tracePt t="6296" x="2559050" y="3371850"/>
          <p14:tracePt t="6310" x="2559050" y="3365500"/>
          <p14:tracePt t="6326" x="2559050" y="3359150"/>
          <p14:tracePt t="6343" x="2571750" y="3346450"/>
          <p14:tracePt t="6360" x="2578100" y="3333750"/>
          <p14:tracePt t="6376" x="2578100" y="3327400"/>
          <p14:tracePt t="6393" x="2578100" y="3321050"/>
          <p14:tracePt t="6409" x="2578100" y="3308350"/>
          <p14:tracePt t="6426" x="2590800" y="3308350"/>
          <p14:tracePt t="6443" x="2590800" y="3302000"/>
          <p14:tracePt t="6460" x="2590800" y="3295650"/>
          <p14:tracePt t="6476" x="2590800" y="3289300"/>
          <p14:tracePt t="6493" x="2590800" y="3282950"/>
          <p14:tracePt t="6510" x="2597150" y="3282950"/>
          <p14:tracePt t="7104" x="2597150" y="3276600"/>
          <p14:tracePt t="7136" x="2597150" y="3270250"/>
          <p14:tracePt t="7176" x="2597150" y="3263900"/>
          <p14:tracePt t="7200" x="2597150" y="3257550"/>
          <p14:tracePt t="7224" x="2597150" y="3251200"/>
          <p14:tracePt t="7256" x="2597150" y="3244850"/>
          <p14:tracePt t="7273" x="2597150" y="3238500"/>
          <p14:tracePt t="7296" x="2597150" y="3232150"/>
          <p14:tracePt t="11529" x="2597150" y="3225800"/>
          <p14:tracePt t="12857" x="2603500" y="3225800"/>
          <p14:tracePt t="12865" x="2609850" y="3225800"/>
          <p14:tracePt t="12875" x="2616200" y="3225800"/>
          <p14:tracePt t="12892" x="2654300" y="3232150"/>
          <p14:tracePt t="12908" x="2724150" y="3251200"/>
          <p14:tracePt t="12925" x="2794000" y="3276600"/>
          <p14:tracePt t="12942" x="2889250" y="3302000"/>
          <p14:tracePt t="12959" x="2997200" y="3321050"/>
          <p14:tracePt t="12975" x="3079750" y="3321050"/>
          <p14:tracePt t="12992" x="3124200" y="3321050"/>
          <p14:tracePt t="13008" x="3136900" y="3321050"/>
          <p14:tracePt t="13080" x="3143250" y="3321050"/>
          <p14:tracePt t="13088" x="3143250" y="3327400"/>
          <p14:tracePt t="13096" x="3149600" y="3327400"/>
          <p14:tracePt t="13108" x="3149600" y="3333750"/>
          <p14:tracePt t="13125" x="3162300" y="3359150"/>
          <p14:tracePt t="13142" x="3200400" y="3403600"/>
          <p14:tracePt t="13158" x="3251200" y="3467100"/>
          <p14:tracePt t="13175" x="3327400" y="3562350"/>
          <p14:tracePt t="13192" x="3403600" y="3708400"/>
          <p14:tracePt t="13208" x="3448050" y="3790950"/>
          <p14:tracePt t="13225" x="3479800" y="3848100"/>
          <p14:tracePt t="13241" x="3505200" y="3886200"/>
          <p14:tracePt t="13258" x="3530600" y="3924300"/>
          <p14:tracePt t="13275" x="3562350" y="3949700"/>
          <p14:tracePt t="13292" x="3638550" y="3994150"/>
          <p14:tracePt t="13308" x="3746500" y="4025900"/>
          <p14:tracePt t="13325" x="3841750" y="4057650"/>
          <p14:tracePt t="13342" x="3911600" y="4064000"/>
          <p14:tracePt t="13358" x="3949700" y="4064000"/>
          <p14:tracePt t="13375" x="3968750" y="4064000"/>
          <p14:tracePt t="13392" x="4032250" y="4064000"/>
          <p14:tracePt t="13408" x="4089400" y="4057650"/>
          <p14:tracePt t="13425" x="4171950" y="4057650"/>
          <p14:tracePt t="13442" x="4298950" y="4057650"/>
          <p14:tracePt t="13458" x="4400550" y="4057650"/>
          <p14:tracePt t="13475" x="4464050" y="4057650"/>
          <p14:tracePt t="13492" x="4470400" y="4057650"/>
          <p14:tracePt t="13576" x="4470400" y="4051300"/>
          <p14:tracePt t="13584" x="4470400" y="4044950"/>
          <p14:tracePt t="13609" x="4470400" y="4038600"/>
          <p14:tracePt t="13641" x="4464050" y="4038600"/>
          <p14:tracePt t="13656" x="4464050" y="4032250"/>
          <p14:tracePt t="13664" x="4457700" y="4032250"/>
          <p14:tracePt t="13675" x="4451350" y="4032250"/>
          <p14:tracePt t="13692" x="4438650" y="4032250"/>
          <p14:tracePt t="13708" x="4438650" y="4025900"/>
          <p14:tracePt t="13725" x="4438650" y="4019550"/>
          <p14:tracePt t="13742" x="4432300" y="4006850"/>
          <p14:tracePt t="13758" x="4419600" y="3975100"/>
          <p14:tracePt t="13775" x="4375150" y="3810000"/>
          <p14:tracePt t="13792" x="4324350" y="3638550"/>
          <p14:tracePt t="13808" x="4305300" y="3473450"/>
          <p14:tracePt t="13825" x="4305300" y="3308350"/>
          <p14:tracePt t="13842" x="4318000" y="3143250"/>
          <p14:tracePt t="13858" x="4375150" y="3003550"/>
          <p14:tracePt t="13875" x="4483100" y="2863850"/>
          <p14:tracePt t="13892" x="4641850" y="2743200"/>
          <p14:tracePt t="13909" x="4794250" y="2641600"/>
          <p14:tracePt t="13926" x="4895850" y="2565400"/>
          <p14:tracePt t="13942" x="4946650" y="2527300"/>
          <p14:tracePt t="13958" x="4972050" y="2501900"/>
          <p14:tracePt t="13975" x="4991100" y="2476500"/>
          <p14:tracePt t="13992" x="5003800" y="2463800"/>
          <p14:tracePt t="14008" x="5022850" y="2457450"/>
          <p14:tracePt t="14025" x="5048250" y="2438400"/>
          <p14:tracePt t="14042" x="5086350" y="2425700"/>
          <p14:tracePt t="14059" x="5118100" y="2413000"/>
          <p14:tracePt t="14075" x="5149850" y="2400300"/>
          <p14:tracePt t="14092" x="5168900" y="2387600"/>
          <p14:tracePt t="14108" x="5187950" y="2381250"/>
          <p14:tracePt t="14125" x="5194300" y="2368550"/>
          <p14:tracePt t="14142" x="5207000" y="2362200"/>
          <p14:tracePt t="14158" x="5213350" y="2355850"/>
          <p14:tracePt t="14241" x="5213350" y="2362200"/>
          <p14:tracePt t="14248" x="5213350" y="2368550"/>
          <p14:tracePt t="14258" x="5213350" y="2374900"/>
          <p14:tracePt t="14275" x="5213350" y="2387600"/>
          <p14:tracePt t="14308" x="5213350" y="2393950"/>
          <p14:tracePt t="14416" x="5213350" y="2400300"/>
          <p14:tracePt t="14441" x="5213350" y="2406650"/>
          <p14:tracePt t="14472" x="5213350" y="2413000"/>
          <p14:tracePt t="14488" x="5207000" y="2413000"/>
          <p14:tracePt t="14496" x="5207000" y="2419350"/>
          <p14:tracePt t="14508" x="5207000" y="2425700"/>
          <p14:tracePt t="15953" x="5207000" y="2419350"/>
          <p14:tracePt t="15961" x="5200650" y="2419350"/>
          <p14:tracePt t="20313" x="5200650" y="2413000"/>
          <p14:tracePt t="20456" x="5200650" y="2406650"/>
          <p14:tracePt t="20849" x="5194300" y="2406650"/>
          <p14:tracePt t="20856" x="5194300" y="2413000"/>
          <p14:tracePt t="20873" x="5187950" y="2413000"/>
          <p14:tracePt t="20961" x="5181600" y="2413000"/>
          <p14:tracePt t="20969" x="5181600" y="2419350"/>
          <p14:tracePt t="20985" x="5175250" y="2419350"/>
          <p14:tracePt t="20993" x="5168900" y="2419350"/>
          <p14:tracePt t="21008" x="5162550" y="2425700"/>
          <p14:tracePt t="21024" x="5156200" y="2425700"/>
          <p14:tracePt t="21041" x="5149850" y="2432050"/>
          <p14:tracePt t="21057" x="5143500" y="2438400"/>
          <p14:tracePt t="21074" x="5137150" y="2444750"/>
          <p14:tracePt t="21091" x="5130800" y="2444750"/>
          <p14:tracePt t="21108" x="5118100" y="2451100"/>
          <p14:tracePt t="21124" x="5111750" y="2451100"/>
          <p14:tracePt t="21141" x="5111750" y="2457450"/>
          <p14:tracePt t="21157" x="5105400" y="2457450"/>
          <p14:tracePt t="21176" x="5105400" y="2463800"/>
          <p14:tracePt t="21191" x="5099050" y="2463800"/>
          <p14:tracePt t="21209" x="5092700" y="246380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-836469" y="-62668"/>
            <a:ext cx="7772400" cy="1143000"/>
          </a:xfrm>
        </p:spPr>
        <p:txBody>
          <a:bodyPr>
            <a:normAutofit/>
          </a:bodyPr>
          <a:lstStyle/>
          <a:p>
            <a:r>
              <a:rPr lang="cs-CZ" altLang="cs-CZ" sz="2400" b="1">
                <a:latin typeface="Arial" charset="0"/>
                <a:cs typeface="Times New Roman" pitchFamily="18" charset="0"/>
              </a:rPr>
              <a:t>T</a:t>
            </a:r>
            <a:r>
              <a:rPr lang="cs-CZ" altLang="cs-CZ" sz="2400" b="1">
                <a:latin typeface="Arial" charset="0"/>
              </a:rPr>
              <a:t>ří</a:t>
            </a:r>
            <a:r>
              <a:rPr lang="cs-CZ" altLang="cs-CZ" sz="2400" b="1">
                <a:latin typeface="Arial" charset="0"/>
                <a:cs typeface="Times New Roman" pitchFamily="18" charset="0"/>
              </a:rPr>
              <a:t>da Bacillariophyceae - rozsivky</a:t>
            </a: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208590" y="970057"/>
            <a:ext cx="218521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charset="0"/>
              </a:rPr>
              <a:t>centrické rozsivky</a:t>
            </a:r>
            <a:endParaRPr lang="en-US" altLang="cs-CZ" sz="1800" b="1">
              <a:latin typeface="Arial" charset="0"/>
            </a:endParaRPr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375672" y="1104286"/>
            <a:ext cx="170110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 i="1">
                <a:latin typeface="Arial" charset="0"/>
              </a:rPr>
              <a:t>Aulacoseira </a:t>
            </a:r>
            <a:r>
              <a:rPr lang="cs-CZ" altLang="cs-CZ" sz="1600" b="1">
                <a:latin typeface="Arial" charset="0"/>
              </a:rPr>
              <a:t>sp.</a:t>
            </a:r>
            <a:endParaRPr lang="en-US" altLang="cs-CZ" sz="1600" b="1">
              <a:latin typeface="Arial" charset="0"/>
            </a:endParaRPr>
          </a:p>
        </p:txBody>
      </p:sp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993" y="3966588"/>
            <a:ext cx="3255963" cy="244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9" name="Rectangle 7"/>
          <p:cNvSpPr>
            <a:spLocks noChangeArrowheads="1"/>
          </p:cNvSpPr>
          <p:nvPr/>
        </p:nvSpPr>
        <p:spPr bwMode="auto">
          <a:xfrm>
            <a:off x="3055375" y="3628034"/>
            <a:ext cx="179408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 i="1" dirty="0" err="1">
                <a:latin typeface="Arial" charset="0"/>
              </a:rPr>
              <a:t>Melosira</a:t>
            </a:r>
            <a:r>
              <a:rPr lang="cs-CZ" altLang="cs-CZ" sz="1600" b="1" i="1" dirty="0">
                <a:latin typeface="Arial" charset="0"/>
              </a:rPr>
              <a:t> </a:t>
            </a:r>
            <a:r>
              <a:rPr lang="cs-CZ" altLang="cs-CZ" sz="1600" b="1" i="1" dirty="0" err="1">
                <a:latin typeface="Arial" charset="0"/>
              </a:rPr>
              <a:t>varians</a:t>
            </a:r>
            <a:endParaRPr lang="en-US" altLang="cs-CZ" sz="1600" b="1" dirty="0">
              <a:latin typeface="Arial" charset="0"/>
            </a:endParaRPr>
          </a:p>
        </p:txBody>
      </p:sp>
      <p:pic>
        <p:nvPicPr>
          <p:cNvPr id="32774" name="Picture 6" descr="Související obráze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421063"/>
            <a:ext cx="2694340" cy="253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5736642" y="510945"/>
            <a:ext cx="167225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i="1">
                <a:latin typeface="Arial" charset="0"/>
              </a:rPr>
              <a:t>Cyclotella</a:t>
            </a:r>
            <a:r>
              <a:rPr lang="cs-CZ" altLang="cs-CZ" sz="1800" b="1">
                <a:latin typeface="Arial" charset="0"/>
              </a:rPr>
              <a:t> sp.</a:t>
            </a:r>
            <a:endParaRPr lang="en-US" altLang="cs-CZ" sz="1800" b="1">
              <a:latin typeface="Arial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6687321" y="6046153"/>
            <a:ext cx="20836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>
                <a:solidFill>
                  <a:schemeClr val="tx1"/>
                </a:solidFill>
              </a:rPr>
              <a:t>https://bccm.belspo.be/catalogues/files/dcg/cyclotella%20meneghiniana/cyclotella%20meneghiniana-culture.jpg</a:t>
            </a:r>
          </a:p>
        </p:txBody>
      </p:sp>
      <p:pic>
        <p:nvPicPr>
          <p:cNvPr id="38916" name="Picture 4" descr="Cyclotella meneghiniana | BioLib.cz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644" y="1327397"/>
            <a:ext cx="2539107" cy="1820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4" name="Picture 2" descr="Cyclotella meneghinian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444" y="408577"/>
            <a:ext cx="1334237" cy="139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509174" y="880277"/>
            <a:ext cx="18381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>
                <a:solidFill>
                  <a:schemeClr val="tx1"/>
                </a:solidFill>
              </a:rPr>
              <a:t>https://www.biolib.cz/IMG/GAL/12729.jpg</a:t>
            </a:r>
          </a:p>
        </p:txBody>
      </p:sp>
      <p:pic>
        <p:nvPicPr>
          <p:cNvPr id="38920" name="Picture 8" descr="Aulacoseira granulata - galeri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02055" y="2811936"/>
            <a:ext cx="4801837" cy="229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687"/>
    </mc:Choice>
    <mc:Fallback xmlns="">
      <p:transition spd="slow" advTm="112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12" x="7010400" y="4660900"/>
          <p14:tracePt t="820" x="7010400" y="4654550"/>
          <p14:tracePt t="832" x="7010400" y="4648200"/>
          <p14:tracePt t="849" x="7004050" y="4641850"/>
          <p14:tracePt t="865" x="6997700" y="4629150"/>
          <p14:tracePt t="882" x="6991350" y="4622800"/>
          <p14:tracePt t="899" x="6972300" y="4597400"/>
          <p14:tracePt t="916" x="6940550" y="4565650"/>
          <p14:tracePt t="932" x="6915150" y="4533900"/>
          <p14:tracePt t="949" x="6870700" y="4489450"/>
          <p14:tracePt t="965" x="6775450" y="4419600"/>
          <p14:tracePt t="982" x="6648450" y="4318000"/>
          <p14:tracePt t="998" x="6470650" y="4203700"/>
          <p14:tracePt t="1015" x="6254750" y="4051300"/>
          <p14:tracePt t="1032" x="6013450" y="3879850"/>
          <p14:tracePt t="1049" x="5740400" y="3670300"/>
          <p14:tracePt t="1065" x="5537200" y="3524250"/>
          <p14:tracePt t="1082" x="5359400" y="3384550"/>
          <p14:tracePt t="1098" x="5207000" y="3270250"/>
          <p14:tracePt t="1115" x="5035550" y="3136900"/>
          <p14:tracePt t="1131" x="4965700" y="3086100"/>
          <p14:tracePt t="1148" x="4921250" y="3041650"/>
          <p14:tracePt t="1165" x="4876800" y="3009900"/>
          <p14:tracePt t="1181" x="4845050" y="2965450"/>
          <p14:tracePt t="1198" x="4806950" y="2921000"/>
          <p14:tracePt t="1215" x="4762500" y="2882900"/>
          <p14:tracePt t="1232" x="4692650" y="2813050"/>
          <p14:tracePt t="1248" x="4591050" y="2736850"/>
          <p14:tracePt t="1265" x="4457700" y="2654300"/>
          <p14:tracePt t="1282" x="4337050" y="2571750"/>
          <p14:tracePt t="1298" x="4279900" y="2514600"/>
          <p14:tracePt t="1315" x="4260850" y="2495550"/>
          <p14:tracePt t="1332" x="4254500" y="2482850"/>
          <p14:tracePt t="1348" x="4248150" y="2463800"/>
          <p14:tracePt t="1365" x="4241800" y="2457450"/>
          <p14:tracePt t="1381" x="4229100" y="2438400"/>
          <p14:tracePt t="1398" x="4222750" y="2432050"/>
          <p14:tracePt t="1415" x="4216400" y="2425700"/>
          <p14:tracePt t="1533" x="4210050" y="2425700"/>
          <p14:tracePt t="1540" x="4203700" y="2425700"/>
          <p14:tracePt t="1549" x="4197350" y="2425700"/>
          <p14:tracePt t="1565" x="4191000" y="2425700"/>
          <p14:tracePt t="1581" x="4184650" y="2425700"/>
          <p14:tracePt t="1604" x="4178300" y="2425700"/>
          <p14:tracePt t="9997" x="4171950" y="2425700"/>
          <p14:tracePt t="10004" x="4165600" y="2425700"/>
          <p14:tracePt t="10013" x="4165600" y="2419350"/>
          <p14:tracePt t="10030" x="4159250" y="2419350"/>
          <p14:tracePt t="10389" x="4159250" y="2413000"/>
          <p14:tracePt t="10405" x="4159250" y="2400300"/>
          <p14:tracePt t="10413" x="4197350" y="2349500"/>
          <p14:tracePt t="10420" x="4279900" y="2260600"/>
          <p14:tracePt t="10430" x="4432300" y="2120900"/>
          <p14:tracePt t="10447" x="4984750" y="1689100"/>
          <p14:tracePt t="10464" x="5397500" y="1339850"/>
          <p14:tracePt t="10481" x="5486400" y="1187450"/>
          <p14:tracePt t="10497" x="5454650" y="1079500"/>
          <p14:tracePt t="10514" x="5378450" y="1009650"/>
          <p14:tracePt t="10530" x="5340350" y="971550"/>
          <p14:tracePt t="10547" x="5334000" y="965200"/>
          <p14:tracePt t="10580" x="5340350" y="965200"/>
          <p14:tracePt t="10588" x="5346700" y="965200"/>
          <p14:tracePt t="10597" x="5353050" y="971550"/>
          <p14:tracePt t="10614" x="5359400" y="984250"/>
          <p14:tracePt t="10630" x="5365750" y="996950"/>
          <p14:tracePt t="10647" x="5365750" y="1009650"/>
          <p14:tracePt t="10664" x="5365750" y="1028700"/>
          <p14:tracePt t="10697" x="5365750" y="1035050"/>
          <p14:tracePt t="10713" x="5353050" y="1041400"/>
          <p14:tracePt t="10730" x="5346700" y="1047750"/>
          <p14:tracePt t="10747" x="5327650" y="1066800"/>
          <p14:tracePt t="10764" x="5251450" y="1149350"/>
          <p14:tracePt t="10780" x="5168900" y="1219200"/>
          <p14:tracePt t="10797" x="5099050" y="1308100"/>
          <p14:tracePt t="10814" x="5035550" y="1377950"/>
          <p14:tracePt t="10830" x="5016500" y="1397000"/>
          <p14:tracePt t="10847" x="5010150" y="1403350"/>
          <p14:tracePt t="10880" x="5010150" y="1409700"/>
          <p14:tracePt t="10897" x="5010150" y="1416050"/>
          <p14:tracePt t="10914" x="5010150" y="1428750"/>
          <p14:tracePt t="10930" x="5010150" y="1441450"/>
          <p14:tracePt t="10947" x="5003800" y="1454150"/>
          <p14:tracePt t="10964" x="4991100" y="1492250"/>
          <p14:tracePt t="10980" x="4978400" y="1511300"/>
          <p14:tracePt t="10997" x="4972050" y="1530350"/>
          <p14:tracePt t="11013" x="4965700" y="1543050"/>
          <p14:tracePt t="11285" x="4965700" y="1536700"/>
          <p14:tracePt t="11293" x="4972050" y="1536700"/>
          <p14:tracePt t="11308" x="4978400" y="1536700"/>
          <p14:tracePt t="11317" x="4984750" y="1536700"/>
          <p14:tracePt t="11330" x="4984750" y="1530350"/>
          <p14:tracePt t="11347" x="4991100" y="1530350"/>
          <p14:tracePt t="11364" x="5022850" y="1530350"/>
          <p14:tracePt t="11380" x="5080000" y="1530350"/>
          <p14:tracePt t="11397" x="5232400" y="1536700"/>
          <p14:tracePt t="11414" x="5492750" y="1568450"/>
          <p14:tracePt t="11430" x="5924550" y="1593850"/>
          <p14:tracePt t="11447" x="6502400" y="1625600"/>
          <p14:tracePt t="11464" x="6978650" y="1638300"/>
          <p14:tracePt t="11481" x="7283450" y="1638300"/>
          <p14:tracePt t="11497" x="7435850" y="1638300"/>
          <p14:tracePt t="11514" x="7480300" y="1612900"/>
          <p14:tracePt t="11530" x="7499350" y="1600200"/>
          <p14:tracePt t="11547" x="7505700" y="1587500"/>
          <p14:tracePt t="11619" x="7505700" y="1581150"/>
          <p14:tracePt t="11740" x="7512050" y="1581150"/>
          <p14:tracePt t="11748" x="7518400" y="1581150"/>
          <p14:tracePt t="11756" x="7524750" y="1581150"/>
          <p14:tracePt t="11765" x="7531100" y="1581150"/>
          <p14:tracePt t="11780" x="7562850" y="1581150"/>
          <p14:tracePt t="11797" x="7620000" y="1587500"/>
          <p14:tracePt t="11814" x="7670800" y="1593850"/>
          <p14:tracePt t="11830" x="7702550" y="1600200"/>
          <p14:tracePt t="11847" x="7727950" y="1600200"/>
          <p14:tracePt t="11864" x="7753350" y="1600200"/>
          <p14:tracePt t="11880" x="7766050" y="1600200"/>
          <p14:tracePt t="11897" x="7785100" y="1600200"/>
          <p14:tracePt t="11914" x="7804150" y="1600200"/>
          <p14:tracePt t="11930" x="7823200" y="1600200"/>
          <p14:tracePt t="11948" x="7867650" y="1600200"/>
          <p14:tracePt t="11964" x="7905750" y="1600200"/>
          <p14:tracePt t="11980" x="7924800" y="1600200"/>
          <p14:tracePt t="11997" x="7943850" y="1600200"/>
          <p14:tracePt t="12014" x="7956550" y="1606550"/>
          <p14:tracePt t="12030" x="7969250" y="1606550"/>
          <p14:tracePt t="12047" x="7969250" y="1612900"/>
          <p14:tracePt t="12064" x="7975600" y="1619250"/>
          <p14:tracePt t="12080" x="7988300" y="1619250"/>
          <p14:tracePt t="12097" x="8013700" y="1619250"/>
          <p14:tracePt t="12114" x="8026400" y="1619250"/>
          <p14:tracePt t="12130" x="8045450" y="1612900"/>
          <p14:tracePt t="12147" x="8051800" y="1612900"/>
          <p14:tracePt t="12437" x="8051800" y="1606550"/>
          <p14:tracePt t="12477" x="8051800" y="1600200"/>
          <p14:tracePt t="12484" x="8051800" y="1593850"/>
          <p14:tracePt t="12508" x="8051800" y="1587500"/>
          <p14:tracePt t="12532" x="8051800" y="1581150"/>
          <p14:tracePt t="12540" x="8051800" y="1574800"/>
          <p14:tracePt t="12572" x="8051800" y="1568450"/>
          <p14:tracePt t="12788" x="8045450" y="1568450"/>
          <p14:tracePt t="13013" x="8039100" y="1568450"/>
          <p14:tracePt t="13044" x="8032750" y="1568450"/>
          <p14:tracePt t="13076" x="8026400" y="1568450"/>
          <p14:tracePt t="13228" x="8026400" y="1574800"/>
          <p14:tracePt t="13253" x="8026400" y="1581150"/>
          <p14:tracePt t="13380" x="8026400" y="1587500"/>
          <p14:tracePt t="13388" x="8026400" y="1593850"/>
          <p14:tracePt t="13413" x="8026400" y="1600200"/>
          <p14:tracePt t="13420" x="8020050" y="1600200"/>
          <p14:tracePt t="14212" x="8026400" y="1600200"/>
          <p14:tracePt t="14220" x="8032750" y="1600200"/>
          <p14:tracePt t="14230" x="8032750" y="1606550"/>
          <p14:tracePt t="14246" x="8039100" y="1612900"/>
          <p14:tracePt t="14263" x="8051800" y="1619250"/>
          <p14:tracePt t="14280" x="8058150" y="1625600"/>
          <p14:tracePt t="14297" x="8064500" y="1625600"/>
          <p14:tracePt t="14412" x="8064500" y="1631950"/>
          <p14:tracePt t="14628" x="8064500" y="1638300"/>
          <p14:tracePt t="14636" x="8064500" y="1644650"/>
          <p14:tracePt t="15060" x="8064500" y="1651000"/>
          <p14:tracePt t="15068" x="8064500" y="1657350"/>
          <p14:tracePt t="15079" x="8064500" y="1663700"/>
          <p14:tracePt t="15096" x="8064500" y="1670050"/>
          <p14:tracePt t="15113" x="8064500" y="1689100"/>
          <p14:tracePt t="15130" x="8058150" y="1714500"/>
          <p14:tracePt t="15146" x="8051800" y="1733550"/>
          <p14:tracePt t="15163" x="8039100" y="1765300"/>
          <p14:tracePt t="15180" x="8032750" y="1778000"/>
          <p14:tracePt t="15196" x="8020050" y="1790700"/>
          <p14:tracePt t="15213" x="8020050" y="1803400"/>
          <p14:tracePt t="15230" x="8013700" y="1816100"/>
          <p14:tracePt t="15246" x="8001000" y="1835150"/>
          <p14:tracePt t="15263" x="7981950" y="1892300"/>
          <p14:tracePt t="15280" x="7962900" y="1930400"/>
          <p14:tracePt t="15296" x="7937500" y="1968500"/>
          <p14:tracePt t="15313" x="7924800" y="1993900"/>
          <p14:tracePt t="15330" x="7912100" y="2012950"/>
          <p14:tracePt t="15346" x="7905750" y="2019300"/>
          <p14:tracePt t="15364" x="7893050" y="2038350"/>
          <p14:tracePt t="15380" x="7880350" y="2063750"/>
          <p14:tracePt t="15396" x="7848600" y="2108200"/>
          <p14:tracePt t="15413" x="7804150" y="2159000"/>
          <p14:tracePt t="15430" x="7766050" y="2228850"/>
          <p14:tracePt t="15446" x="7734300" y="2286000"/>
          <p14:tracePt t="15463" x="7708900" y="2317750"/>
          <p14:tracePt t="15480" x="7702550" y="2343150"/>
          <p14:tracePt t="15496" x="7702550" y="2349500"/>
          <p14:tracePt t="15556" x="7702550" y="2355850"/>
          <p14:tracePt t="15564" x="7708900" y="2355850"/>
          <p14:tracePt t="15572" x="7708900" y="2362200"/>
          <p14:tracePt t="15580" x="7715250" y="2368550"/>
          <p14:tracePt t="15596" x="7727950" y="2387600"/>
          <p14:tracePt t="15613" x="7740650" y="2413000"/>
          <p14:tracePt t="15630" x="7747000" y="2425700"/>
          <p14:tracePt t="15646" x="7753350" y="2451100"/>
          <p14:tracePt t="15663" x="7753350" y="2463800"/>
          <p14:tracePt t="15696" x="7759700" y="2463800"/>
          <p14:tracePt t="15713" x="7759700" y="2457450"/>
          <p14:tracePt t="15730" x="7759700" y="2444750"/>
          <p14:tracePt t="15746" x="7759700" y="2425700"/>
          <p14:tracePt t="15763" x="7759700" y="2406650"/>
          <p14:tracePt t="15845" x="7759700" y="2400300"/>
          <p14:tracePt t="15860" x="7759700" y="2393950"/>
          <p14:tracePt t="15868" x="7759700" y="2387600"/>
          <p14:tracePt t="15884" x="7759700" y="2381250"/>
          <p14:tracePt t="15897" x="7759700" y="2374900"/>
          <p14:tracePt t="15913" x="7759700" y="2368550"/>
          <p14:tracePt t="15940" x="7759700" y="2362200"/>
          <p14:tracePt t="16125" x="7759700" y="2368550"/>
          <p14:tracePt t="16133" x="7759700" y="2374900"/>
          <p14:tracePt t="16204" x="7759700" y="2381250"/>
          <p14:tracePt t="16244" x="7766050" y="2381250"/>
          <p14:tracePt t="16252" x="7766050" y="2387600"/>
          <p14:tracePt t="16263" x="7772400" y="2387600"/>
          <p14:tracePt t="16280" x="7785100" y="2387600"/>
          <p14:tracePt t="16297" x="7785100" y="2393950"/>
          <p14:tracePt t="16313" x="7791450" y="2400300"/>
          <p14:tracePt t="16330" x="7791450" y="2406650"/>
          <p14:tracePt t="16346" x="7791450" y="2413000"/>
          <p14:tracePt t="16364" x="7791450" y="2432050"/>
          <p14:tracePt t="16379" x="7791450" y="2438400"/>
          <p14:tracePt t="16397" x="7797800" y="2444750"/>
          <p14:tracePt t="16733" x="7797800" y="2451100"/>
          <p14:tracePt t="16740" x="7797800" y="2457450"/>
          <p14:tracePt t="17069" x="7804150" y="2457450"/>
          <p14:tracePt t="17077" x="7810500" y="2457450"/>
          <p14:tracePt t="17317" x="7810500" y="2463800"/>
          <p14:tracePt t="17485" x="7816850" y="2463800"/>
          <p14:tracePt t="17908" x="7823200" y="2463800"/>
          <p14:tracePt t="17965" x="7829550" y="2463800"/>
          <p14:tracePt t="18028" x="7835900" y="2463800"/>
          <p14:tracePt t="19205" x="7842250" y="2463800"/>
          <p14:tracePt t="19532" x="7848600" y="2463800"/>
          <p14:tracePt t="19565" x="7854950" y="2463800"/>
          <p14:tracePt t="19580" x="7861300" y="2463800"/>
          <p14:tracePt t="19588" x="7867650" y="2463800"/>
          <p14:tracePt t="19605" x="7874000" y="2463800"/>
          <p14:tracePt t="19613" x="7880350" y="2463800"/>
          <p14:tracePt t="19629" x="7893050" y="2463800"/>
          <p14:tracePt t="19646" x="7899400" y="2463800"/>
          <p14:tracePt t="19662" x="7912100" y="2463800"/>
          <p14:tracePt t="19679" x="7924800" y="2463800"/>
          <p14:tracePt t="19696" x="7931150" y="2457450"/>
          <p14:tracePt t="19712" x="7943850" y="2457450"/>
          <p14:tracePt t="19729" x="7969250" y="2451100"/>
          <p14:tracePt t="19746" x="7988300" y="2444750"/>
          <p14:tracePt t="19762" x="8001000" y="2438400"/>
          <p14:tracePt t="19779" x="8007350" y="2432050"/>
          <p14:tracePt t="20133" x="8013700" y="2432050"/>
          <p14:tracePt t="20229" x="8020050" y="2432050"/>
          <p14:tracePt t="20237" x="8026400" y="2432050"/>
          <p14:tracePt t="20285" x="8032750" y="2432050"/>
          <p14:tracePt t="20292" x="8039100" y="2432050"/>
          <p14:tracePt t="20308" x="8045450" y="2432050"/>
          <p14:tracePt t="20340" x="8051800" y="2432050"/>
          <p14:tracePt t="20477" x="8058150" y="2432050"/>
          <p14:tracePt t="20493" x="8064500" y="2432050"/>
          <p14:tracePt t="20500" x="8070850" y="2432050"/>
          <p14:tracePt t="20513" x="8077200" y="2432050"/>
          <p14:tracePt t="20529" x="8083550" y="2432050"/>
          <p14:tracePt t="20546" x="8096250" y="2432050"/>
          <p14:tracePt t="20563" x="8121650" y="2432050"/>
          <p14:tracePt t="20580" x="8153400" y="2425700"/>
          <p14:tracePt t="20596" x="8166100" y="2425700"/>
          <p14:tracePt t="20612" x="8172450" y="2413000"/>
          <p14:tracePt t="20629" x="8185150" y="2406650"/>
          <p14:tracePt t="20646" x="8197850" y="2406650"/>
          <p14:tracePt t="20662" x="8197850" y="2400300"/>
          <p14:tracePt t="21220" x="8197850" y="2406650"/>
          <p14:tracePt t="21236" x="8197850" y="2413000"/>
          <p14:tracePt t="21244" x="8197850" y="2419350"/>
          <p14:tracePt t="21356" x="8204200" y="2419350"/>
          <p14:tracePt t="21372" x="8210550" y="2419350"/>
          <p14:tracePt t="21380" x="8216900" y="2413000"/>
          <p14:tracePt t="21388" x="8216900" y="2406650"/>
          <p14:tracePt t="21557" x="8216900" y="2413000"/>
          <p14:tracePt t="21805" x="8216900" y="2419350"/>
          <p14:tracePt t="21820" x="8210550" y="2419350"/>
          <p14:tracePt t="21828" x="8204200" y="2419350"/>
          <p14:tracePt t="21853" x="8197850" y="2425700"/>
          <p14:tracePt t="21885" x="8191500" y="2425700"/>
          <p14:tracePt t="21908" x="8185150" y="2425700"/>
          <p14:tracePt t="21925" x="8185150" y="2419350"/>
          <p14:tracePt t="22237" x="8191500" y="2419350"/>
          <p14:tracePt t="22253" x="8197850" y="2419350"/>
          <p14:tracePt t="22380" x="8204200" y="2419350"/>
          <p14:tracePt t="22445" x="8210550" y="2419350"/>
          <p14:tracePt t="22460" x="8216900" y="2419350"/>
          <p14:tracePt t="22468" x="8216900" y="2425700"/>
          <p14:tracePt t="22540" x="8223250" y="2425700"/>
          <p14:tracePt t="22556" x="8229600" y="2425700"/>
          <p14:tracePt t="22580" x="8229600" y="2419350"/>
          <p14:tracePt t="22588" x="8235950" y="2413000"/>
          <p14:tracePt t="22597" x="8242300" y="2406650"/>
          <p14:tracePt t="22612" x="8255000" y="2393950"/>
          <p14:tracePt t="22629" x="8261350" y="2393950"/>
          <p14:tracePt t="22700" x="8255000" y="2393950"/>
          <p14:tracePt t="22708" x="8248650" y="2393950"/>
          <p14:tracePt t="22725" x="8242300" y="2393950"/>
          <p14:tracePt t="22733" x="8235950" y="2393950"/>
          <p14:tracePt t="22757" x="8229600" y="2400300"/>
          <p14:tracePt t="22764" x="8223250" y="2400300"/>
          <p14:tracePt t="22779" x="8223250" y="2406650"/>
          <p14:tracePt t="22964" x="8223250" y="2413000"/>
          <p14:tracePt t="23084" x="8229600" y="2413000"/>
          <p14:tracePt t="23124" x="8229600" y="2406650"/>
          <p14:tracePt t="23140" x="8229600" y="2400300"/>
          <p14:tracePt t="23164" x="8229600" y="2393950"/>
          <p14:tracePt t="23180" x="8229600" y="2387600"/>
          <p14:tracePt t="23212" x="8229600" y="2381250"/>
          <p14:tracePt t="24108" x="8229600" y="2387600"/>
          <p14:tracePt t="24124" x="8229600" y="2393950"/>
          <p14:tracePt t="24132" x="8229600" y="2400300"/>
          <p14:tracePt t="24140" x="8229600" y="2406650"/>
          <p14:tracePt t="24260" x="8229600" y="2413000"/>
          <p14:tracePt t="24277" x="8229600" y="2419350"/>
          <p14:tracePt t="24300" x="8229600" y="2425700"/>
          <p14:tracePt t="25020" x="8229600" y="2432050"/>
          <p14:tracePt t="25053" x="8229600" y="2438400"/>
          <p14:tracePt t="25340" x="8229600" y="2444750"/>
          <p14:tracePt t="25380" x="8223250" y="2444750"/>
          <p14:tracePt t="25397" x="8223250" y="2451100"/>
          <p14:tracePt t="25405" x="8223250" y="2457450"/>
          <p14:tracePt t="25413" x="8216900" y="2457450"/>
          <p14:tracePt t="25444" x="8210550" y="2457450"/>
          <p14:tracePt t="25460" x="8204200" y="2457450"/>
          <p14:tracePt t="25468" x="8204200" y="2463800"/>
          <p14:tracePt t="25485" x="8197850" y="2463800"/>
          <p14:tracePt t="25495" x="8191500" y="2463800"/>
          <p14:tracePt t="25512" x="8166100" y="2470150"/>
          <p14:tracePt t="25529" x="8140700" y="2470150"/>
          <p14:tracePt t="25545" x="8128000" y="2470150"/>
          <p14:tracePt t="25562" x="8108950" y="2470150"/>
          <p14:tracePt t="25579" x="8089900" y="2470150"/>
          <p14:tracePt t="25596" x="8058150" y="2470150"/>
          <p14:tracePt t="25612" x="8020050" y="2476500"/>
          <p14:tracePt t="25628" x="7962900" y="2482850"/>
          <p14:tracePt t="25645" x="7905750" y="2482850"/>
          <p14:tracePt t="25662" x="7848600" y="2482850"/>
          <p14:tracePt t="25679" x="7791450" y="2482850"/>
          <p14:tracePt t="25696" x="7734300" y="2482850"/>
          <p14:tracePt t="25712" x="7677150" y="2482850"/>
          <p14:tracePt t="25729" x="7664450" y="2482850"/>
          <p14:tracePt t="25745" x="7658100" y="2482850"/>
          <p14:tracePt t="25805" x="7664450" y="2482850"/>
          <p14:tracePt t="25813" x="7670800" y="2482850"/>
          <p14:tracePt t="25820" x="7677150" y="2482850"/>
          <p14:tracePt t="25829" x="7683500" y="2476500"/>
          <p14:tracePt t="25845" x="7696200" y="2470150"/>
          <p14:tracePt t="25862" x="7702550" y="2463800"/>
          <p14:tracePt t="25878" x="7715250" y="2463800"/>
          <p14:tracePt t="25956" x="7721600" y="2463800"/>
          <p14:tracePt t="25964" x="7727950" y="2463800"/>
          <p14:tracePt t="25972" x="7734300" y="2463800"/>
          <p14:tracePt t="25988" x="7740650" y="2463800"/>
          <p14:tracePt t="25997" x="7747000" y="2463800"/>
          <p14:tracePt t="26012" x="7759700" y="2463800"/>
          <p14:tracePt t="26028" x="7772400" y="2457450"/>
          <p14:tracePt t="26045" x="7778750" y="2451100"/>
          <p14:tracePt t="26062" x="7785100" y="2444750"/>
          <p14:tracePt t="26078" x="7791450" y="2444750"/>
          <p14:tracePt t="26095" x="7791450" y="2438400"/>
          <p14:tracePt t="26129" x="7791450" y="2432050"/>
          <p14:tracePt t="26196" x="7797800" y="2432050"/>
          <p14:tracePt t="26204" x="7797800" y="2425700"/>
          <p14:tracePt t="26219" x="7797800" y="2419350"/>
          <p14:tracePt t="26429" x="7804150" y="2419350"/>
          <p14:tracePt t="26461" x="7804150" y="2413000"/>
          <p14:tracePt t="26477" x="7810500" y="2413000"/>
          <p14:tracePt t="26884" x="7810500" y="2406650"/>
          <p14:tracePt t="29245" x="7810500" y="2413000"/>
          <p14:tracePt t="29268" x="7810500" y="2432050"/>
          <p14:tracePt t="29277" x="7829550" y="2457450"/>
          <p14:tracePt t="29285" x="7842250" y="2482850"/>
          <p14:tracePt t="29295" x="7880350" y="2540000"/>
          <p14:tracePt t="29311" x="7981950" y="2679700"/>
          <p14:tracePt t="29328" x="8115300" y="2870200"/>
          <p14:tracePt t="29345" x="8267700" y="3073400"/>
          <p14:tracePt t="29361" x="8401050" y="3238500"/>
          <p14:tracePt t="29378" x="8489950" y="3359150"/>
          <p14:tracePt t="29395" x="8540750" y="3435350"/>
          <p14:tracePt t="29412" x="8559800" y="3467100"/>
          <p14:tracePt t="29428" x="8559800" y="3473450"/>
          <p14:tracePt t="29445" x="8559800" y="3486150"/>
          <p14:tracePt t="29461" x="8559800" y="3543300"/>
          <p14:tracePt t="29478" x="8559800" y="3657600"/>
          <p14:tracePt t="29495" x="8559800" y="3784600"/>
          <p14:tracePt t="29511" x="8559800" y="3905250"/>
          <p14:tracePt t="29528" x="8540750" y="3987800"/>
          <p14:tracePt t="29545" x="8521700" y="4038600"/>
          <p14:tracePt t="29561" x="8502650" y="4057650"/>
          <p14:tracePt t="29578" x="8502650" y="4064000"/>
          <p14:tracePt t="29611" x="8483600" y="4070350"/>
          <p14:tracePt t="29628" x="8464550" y="4076700"/>
          <p14:tracePt t="29645" x="8432800" y="4095750"/>
          <p14:tracePt t="29661" x="8394700" y="4108450"/>
          <p14:tracePt t="29678" x="8362950" y="4121150"/>
          <p14:tracePt t="29695" x="8350250" y="4127500"/>
          <p14:tracePt t="29756" x="8350250" y="4121150"/>
          <p14:tracePt t="29772" x="8350250" y="4114800"/>
          <p14:tracePt t="29779" x="8350250" y="4108450"/>
          <p14:tracePt t="29788" x="8350250" y="4102100"/>
          <p14:tracePt t="29796" x="8356600" y="4102100"/>
          <p14:tracePt t="29811" x="8362950" y="4102100"/>
          <p14:tracePt t="29940" x="8356600" y="4102100"/>
          <p14:tracePt t="29948" x="8350250" y="4095750"/>
          <p14:tracePt t="29957" x="8343900" y="4095750"/>
          <p14:tracePt t="29964" x="8331200" y="4095750"/>
          <p14:tracePt t="29978" x="8299450" y="4095750"/>
          <p14:tracePt t="29995" x="8223250" y="4095750"/>
          <p14:tracePt t="29997" x="8185150" y="4095750"/>
          <p14:tracePt t="30012" x="8077200" y="4108450"/>
          <p14:tracePt t="30028" x="7981950" y="4114800"/>
          <p14:tracePt t="30044" x="7918450" y="4121150"/>
          <p14:tracePt t="30061" x="7874000" y="4121150"/>
          <p14:tracePt t="30078" x="7854950" y="4121150"/>
          <p14:tracePt t="30095" x="7848600" y="4121150"/>
          <p14:tracePt t="30111" x="7835900" y="4121150"/>
          <p14:tracePt t="30128" x="7816850" y="4121150"/>
          <p14:tracePt t="30144" x="7772400" y="4121150"/>
          <p14:tracePt t="30161" x="7677150" y="4121150"/>
          <p14:tracePt t="30178" x="7588250" y="4121150"/>
          <p14:tracePt t="30194" x="7499350" y="4121150"/>
          <p14:tracePt t="30211" x="7423150" y="4121150"/>
          <p14:tracePt t="30228" x="7397750" y="4121150"/>
          <p14:tracePt t="30244" x="7372350" y="4121150"/>
          <p14:tracePt t="30261" x="7346950" y="4121150"/>
          <p14:tracePt t="30278" x="7321550" y="4121150"/>
          <p14:tracePt t="30295" x="7289800" y="4121150"/>
          <p14:tracePt t="30311" x="7251700" y="4121150"/>
          <p14:tracePt t="30328" x="7213600" y="4114800"/>
          <p14:tracePt t="30344" x="7181850" y="4102100"/>
          <p14:tracePt t="30361" x="7156450" y="4095750"/>
          <p14:tracePt t="30378" x="7124700" y="4083050"/>
          <p14:tracePt t="30394" x="7112000" y="4076700"/>
          <p14:tracePt t="30411" x="7099300" y="4076700"/>
          <p14:tracePt t="30460" x="7092950" y="4076700"/>
          <p14:tracePt t="30476" x="7086600" y="4076700"/>
          <p14:tracePt t="30484" x="7080250" y="4076700"/>
          <p14:tracePt t="30499" x="7073900" y="4076700"/>
          <p14:tracePt t="30511" x="7067550" y="4076700"/>
          <p14:tracePt t="30528" x="7061200" y="4076700"/>
          <p14:tracePt t="30548" x="7054850" y="4076700"/>
          <p14:tracePt t="30997" x="7054850" y="4070350"/>
          <p14:tracePt t="31053" x="7054850" y="4064000"/>
          <p14:tracePt t="31060" x="7061200" y="4064000"/>
          <p14:tracePt t="31077" x="7067550" y="4064000"/>
          <p14:tracePt t="31093" x="7073900" y="4064000"/>
          <p14:tracePt t="31100" x="7080250" y="4064000"/>
          <p14:tracePt t="31111" x="7086600" y="4064000"/>
          <p14:tracePt t="31128" x="7099300" y="4057650"/>
          <p14:tracePt t="31145" x="7124700" y="4038600"/>
          <p14:tracePt t="31161" x="7175500" y="4025900"/>
          <p14:tracePt t="31178" x="7239000" y="3994150"/>
          <p14:tracePt t="31195" x="7302500" y="3975100"/>
          <p14:tracePt t="31212" x="7404100" y="3930650"/>
          <p14:tracePt t="31228" x="7448550" y="3905250"/>
          <p14:tracePt t="31245" x="7467600" y="3886200"/>
          <p14:tracePt t="31261" x="7473950" y="3879850"/>
          <p14:tracePt t="31278" x="7480300" y="3867150"/>
          <p14:tracePt t="31295" x="7480300" y="3854450"/>
          <p14:tracePt t="31311" x="7480300" y="3848100"/>
          <p14:tracePt t="31328" x="7480300" y="3835400"/>
          <p14:tracePt t="31345" x="7473950" y="3829050"/>
          <p14:tracePt t="31361" x="7454900" y="3810000"/>
          <p14:tracePt t="31378" x="7435850" y="3784600"/>
          <p14:tracePt t="31395" x="7410450" y="3765550"/>
          <p14:tracePt t="31411" x="7372350" y="3740150"/>
          <p14:tracePt t="31428" x="7340600" y="3727450"/>
          <p14:tracePt t="31445" x="7308850" y="3721100"/>
          <p14:tracePt t="31461" x="7283450" y="3714750"/>
          <p14:tracePt t="31478" x="7258050" y="3708400"/>
          <p14:tracePt t="31495" x="7245350" y="3708400"/>
          <p14:tracePt t="31511" x="7232650" y="3708400"/>
          <p14:tracePt t="31528" x="7219950" y="3708400"/>
          <p14:tracePt t="31544" x="7207250" y="3708400"/>
          <p14:tracePt t="31561" x="7194550" y="3708400"/>
          <p14:tracePt t="31578" x="7181850" y="3708400"/>
          <p14:tracePt t="31594" x="7156450" y="3714750"/>
          <p14:tracePt t="31611" x="7118350" y="3727450"/>
          <p14:tracePt t="31628" x="7042150" y="3740150"/>
          <p14:tracePt t="31644" x="6953250" y="3740150"/>
          <p14:tracePt t="31661" x="6826250" y="3740150"/>
          <p14:tracePt t="31678" x="6692900" y="3740150"/>
          <p14:tracePt t="31694" x="6578600" y="3740150"/>
          <p14:tracePt t="31711" x="6477000" y="3740150"/>
          <p14:tracePt t="31728" x="6394450" y="3740150"/>
          <p14:tracePt t="31744" x="6337300" y="3746500"/>
          <p14:tracePt t="31761" x="6311900" y="3752850"/>
          <p14:tracePt t="31778" x="6299200" y="3759200"/>
          <p14:tracePt t="31794" x="6273800" y="3778250"/>
          <p14:tracePt t="31811" x="6203950" y="3822700"/>
          <p14:tracePt t="31828" x="6165850" y="3860800"/>
          <p14:tracePt t="31844" x="6108700" y="3905250"/>
          <p14:tracePt t="31861" x="6051550" y="3943350"/>
          <p14:tracePt t="31878" x="6019800" y="3968750"/>
          <p14:tracePt t="31894" x="6000750" y="4000500"/>
          <p14:tracePt t="31911" x="5975350" y="4025900"/>
          <p14:tracePt t="31928" x="5962650" y="4051300"/>
          <p14:tracePt t="31944" x="5962650" y="4070350"/>
          <p14:tracePt t="31961" x="5962650" y="4089400"/>
          <p14:tracePt t="31978" x="5962650" y="4127500"/>
          <p14:tracePt t="31994" x="5988050" y="4165600"/>
          <p14:tracePt t="31996" x="6000750" y="4191000"/>
          <p14:tracePt t="32012" x="6038850" y="4241800"/>
          <p14:tracePt t="32028" x="6064250" y="4273550"/>
          <p14:tracePt t="32044" x="6076950" y="4298950"/>
          <p14:tracePt t="32061" x="6089650" y="4305300"/>
          <p14:tracePt t="32077" x="6108700" y="4324350"/>
          <p14:tracePt t="32094" x="6146800" y="4330700"/>
          <p14:tracePt t="32111" x="6248400" y="4330700"/>
          <p14:tracePt t="32128" x="6388100" y="4330700"/>
          <p14:tracePt t="32144" x="6502400" y="4330700"/>
          <p14:tracePt t="32161" x="6572250" y="4330700"/>
          <p14:tracePt t="32178" x="6610350" y="4330700"/>
          <p14:tracePt t="32194" x="6629400" y="4330700"/>
          <p14:tracePt t="32211" x="6654800" y="4330700"/>
          <p14:tracePt t="32228" x="6711950" y="4330700"/>
          <p14:tracePt t="32244" x="6800850" y="4324350"/>
          <p14:tracePt t="32261" x="6934200" y="4286250"/>
          <p14:tracePt t="32278" x="7048500" y="4229100"/>
          <p14:tracePt t="32294" x="7124700" y="4184650"/>
          <p14:tracePt t="32311" x="7156450" y="4152900"/>
          <p14:tracePt t="32328" x="7188200" y="4121150"/>
          <p14:tracePt t="32344" x="7200900" y="4102100"/>
          <p14:tracePt t="32361" x="7207250" y="4089400"/>
          <p14:tracePt t="32378" x="7213600" y="4083050"/>
          <p14:tracePt t="32394" x="7219950" y="4076700"/>
          <p14:tracePt t="32411" x="7219950" y="4064000"/>
          <p14:tracePt t="32428" x="7226300" y="4064000"/>
          <p14:tracePt t="32444" x="7226300" y="4057650"/>
          <p14:tracePt t="32461" x="7239000" y="4057650"/>
          <p14:tracePt t="32478" x="7245350" y="4057650"/>
          <p14:tracePt t="32494" x="7277100" y="4057650"/>
          <p14:tracePt t="32511" x="7327900" y="4051300"/>
          <p14:tracePt t="32528" x="7353300" y="4051300"/>
          <p14:tracePt t="32544" x="7366000" y="4051300"/>
          <p14:tracePt t="32561" x="7385050" y="4051300"/>
          <p14:tracePt t="32578" x="7435850" y="4051300"/>
          <p14:tracePt t="32594" x="7524750" y="4051300"/>
          <p14:tracePt t="32611" x="7664450" y="4051300"/>
          <p14:tracePt t="32628" x="7874000" y="4032250"/>
          <p14:tracePt t="32644" x="7956550" y="4006850"/>
          <p14:tracePt t="32661" x="7975600" y="3987800"/>
          <p14:tracePt t="32678" x="7975600" y="3981450"/>
          <p14:tracePt t="32694" x="7981950" y="3975100"/>
          <p14:tracePt t="32711" x="7994650" y="3975100"/>
          <p14:tracePt t="32728" x="8026400" y="3968750"/>
          <p14:tracePt t="32744" x="8121650" y="3956050"/>
          <p14:tracePt t="32761" x="8223250" y="3956050"/>
          <p14:tracePt t="32777" x="8267700" y="3956050"/>
          <p14:tracePt t="32794" x="8280400" y="3956050"/>
          <p14:tracePt t="32811" x="8280400" y="3949700"/>
          <p14:tracePt t="32828" x="8293100" y="3949700"/>
          <p14:tracePt t="32844" x="8299450" y="3949700"/>
          <p14:tracePt t="32861" x="8305800" y="3949700"/>
          <p14:tracePt t="32948" x="8299450" y="3949700"/>
          <p14:tracePt t="32956" x="8293100" y="3949700"/>
          <p14:tracePt t="32964" x="8286750" y="3949700"/>
          <p14:tracePt t="32978" x="8280400" y="3949700"/>
          <p14:tracePt t="32994" x="8267700" y="3956050"/>
          <p14:tracePt t="32996" x="8255000" y="3956050"/>
          <p14:tracePt t="33011" x="8229600" y="3962400"/>
          <p14:tracePt t="33028" x="8216900" y="3975100"/>
          <p14:tracePt t="33044" x="8210550" y="3981450"/>
          <p14:tracePt t="33061" x="8204200" y="3981450"/>
          <p14:tracePt t="33261" x="8210550" y="3981450"/>
          <p14:tracePt t="33397" x="8216900" y="3981450"/>
          <p14:tracePt t="33405" x="8216900" y="3987800"/>
          <p14:tracePt t="33420" x="8216900" y="3994150"/>
          <p14:tracePt t="33453" x="8216900" y="4000500"/>
          <p14:tracePt t="33460" x="8216900" y="4006850"/>
          <p14:tracePt t="33717" x="8216900" y="4013200"/>
          <p14:tracePt t="33732" x="8216900" y="4019550"/>
          <p14:tracePt t="33740" x="8216900" y="4025900"/>
          <p14:tracePt t="33748" x="8216900" y="4038600"/>
          <p14:tracePt t="33761" x="8216900" y="4057650"/>
          <p14:tracePt t="33778" x="8191500" y="4152900"/>
          <p14:tracePt t="33794" x="8140700" y="4273550"/>
          <p14:tracePt t="33811" x="8083550" y="4419600"/>
          <p14:tracePt t="33828" x="8001000" y="4578350"/>
          <p14:tracePt t="33844" x="7950200" y="4654550"/>
          <p14:tracePt t="33861" x="7912100" y="4699000"/>
          <p14:tracePt t="33878" x="7880350" y="4743450"/>
          <p14:tracePt t="33894" x="7848600" y="4813300"/>
          <p14:tracePt t="33911" x="7810500" y="4933950"/>
          <p14:tracePt t="33928" x="7791450" y="5118100"/>
          <p14:tracePt t="33944" x="7791450" y="5334000"/>
          <p14:tracePt t="33961" x="7785100" y="5511800"/>
          <p14:tracePt t="33978" x="7753350" y="5632450"/>
          <p14:tracePt t="33994" x="7747000" y="5664200"/>
          <p14:tracePt t="33996" x="7747000" y="5670550"/>
          <p14:tracePt t="34020" x="7747000" y="5664200"/>
          <p14:tracePt t="34028" x="7747000" y="5657850"/>
          <p14:tracePt t="34044" x="7747000" y="5651500"/>
          <p14:tracePt t="34061" x="7747000" y="5638800"/>
          <p14:tracePt t="34078" x="7747000" y="5626100"/>
          <p14:tracePt t="34111" x="7747000" y="5632450"/>
          <p14:tracePt t="34128" x="7747000" y="5645150"/>
          <p14:tracePt t="34144" x="7747000" y="5664200"/>
          <p14:tracePt t="34161" x="7740650" y="5689600"/>
          <p14:tracePt t="34178" x="7734300" y="5708650"/>
          <p14:tracePt t="34194" x="7727950" y="5715000"/>
          <p14:tracePt t="34228" x="7727950" y="5702300"/>
          <p14:tracePt t="34244" x="7727950" y="5683250"/>
          <p14:tracePt t="34261" x="7727950" y="5664200"/>
          <p14:tracePt t="34278" x="7727950" y="5651500"/>
          <p14:tracePt t="34460" x="7727950" y="5645150"/>
          <p14:tracePt t="34468" x="7727950" y="5638800"/>
          <p14:tracePt t="34477" x="7727950" y="5632450"/>
          <p14:tracePt t="34508" x="7727950" y="5626100"/>
          <p14:tracePt t="34533" x="7727950" y="5619750"/>
          <p14:tracePt t="34540" x="7727950" y="5613400"/>
          <p14:tracePt t="34556" x="7727950" y="5607050"/>
          <p14:tracePt t="34580" x="7727950" y="5600700"/>
          <p14:tracePt t="34596" x="7727950" y="5594350"/>
          <p14:tracePt t="34652" x="7727950" y="5588000"/>
          <p14:tracePt t="34660" x="7727950" y="5581650"/>
          <p14:tracePt t="34700" x="7734300" y="5581650"/>
          <p14:tracePt t="34708" x="7734300" y="5575300"/>
          <p14:tracePt t="34715" x="7734300" y="5568950"/>
          <p14:tracePt t="34727" x="7740650" y="5568950"/>
          <p14:tracePt t="34744" x="7747000" y="5562600"/>
          <p14:tracePt t="34760" x="7747000" y="5556250"/>
          <p14:tracePt t="34777" x="7747000" y="5549900"/>
          <p14:tracePt t="35493" x="7747000" y="5543550"/>
          <p14:tracePt t="35508" x="7747000" y="5537200"/>
          <p14:tracePt t="35516" x="7747000" y="5524500"/>
          <p14:tracePt t="35528" x="7753350" y="5511800"/>
          <p14:tracePt t="35544" x="7759700" y="5467350"/>
          <p14:tracePt t="35561" x="7772400" y="5416550"/>
          <p14:tracePt t="35577" x="7785100" y="5384800"/>
          <p14:tracePt t="35594" x="7810500" y="5353050"/>
          <p14:tracePt t="35610" x="7823200" y="5308600"/>
          <p14:tracePt t="35628" x="7848600" y="5232400"/>
          <p14:tracePt t="35644" x="7874000" y="5143500"/>
          <p14:tracePt t="35661" x="7912100" y="5035550"/>
          <p14:tracePt t="35677" x="7937500" y="4927600"/>
          <p14:tracePt t="35694" x="7969250" y="4832350"/>
          <p14:tracePt t="35710" x="7988300" y="4756150"/>
          <p14:tracePt t="35727" x="8007350" y="4699000"/>
          <p14:tracePt t="35744" x="8020050" y="4648200"/>
          <p14:tracePt t="35761" x="8032750" y="4597400"/>
          <p14:tracePt t="35777" x="8058150" y="4527550"/>
          <p14:tracePt t="35794" x="8064500" y="4432300"/>
          <p14:tracePt t="35810" x="8077200" y="4330700"/>
          <p14:tracePt t="35828" x="8083550" y="4197350"/>
          <p14:tracePt t="35844" x="8083550" y="4140200"/>
          <p14:tracePt t="35860" x="8083550" y="4089400"/>
          <p14:tracePt t="35877" x="8083550" y="4064000"/>
          <p14:tracePt t="35894" x="8083550" y="4051300"/>
          <p14:tracePt t="36004" x="8083550" y="4044950"/>
          <p14:tracePt t="36012" x="8083550" y="4038600"/>
          <p14:tracePt t="36028" x="8083550" y="4032250"/>
          <p14:tracePt t="36340" x="8077200" y="4032250"/>
          <p14:tracePt t="36348" x="8064500" y="4032250"/>
          <p14:tracePt t="36357" x="8045450" y="4032250"/>
          <p14:tracePt t="36365" x="8001000" y="4038600"/>
          <p14:tracePt t="36377" x="7937500" y="4038600"/>
          <p14:tracePt t="36394" x="7810500" y="4038600"/>
          <p14:tracePt t="36410" x="7670800" y="4038600"/>
          <p14:tracePt t="36428" x="7493000" y="4038600"/>
          <p14:tracePt t="36444" x="7435850" y="4038600"/>
          <p14:tracePt t="36460" x="7410450" y="4038600"/>
          <p14:tracePt t="36477" x="7385050" y="4044950"/>
          <p14:tracePt t="36494" x="7366000" y="4044950"/>
          <p14:tracePt t="36510" x="7327900" y="4051300"/>
          <p14:tracePt t="36527" x="7258050" y="4057650"/>
          <p14:tracePt t="36544" x="7169150" y="4057650"/>
          <p14:tracePt t="36560" x="7061200" y="4057650"/>
          <p14:tracePt t="36577" x="6985000" y="4057650"/>
          <p14:tracePt t="36594" x="6934200" y="4057650"/>
          <p14:tracePt t="36610" x="6921500" y="4057650"/>
          <p14:tracePt t="36627" x="6915150" y="4057650"/>
          <p14:tracePt t="36644" x="6908800" y="4057650"/>
          <p14:tracePt t="36660" x="6896100" y="4057650"/>
          <p14:tracePt t="36677" x="6883400" y="4064000"/>
          <p14:tracePt t="36694" x="6864350" y="4070350"/>
          <p14:tracePt t="36710" x="6832600" y="4070350"/>
          <p14:tracePt t="36727" x="6807200" y="4070350"/>
          <p14:tracePt t="36744" x="6788150" y="4070350"/>
          <p14:tracePt t="36760" x="6781800" y="4070350"/>
          <p14:tracePt t="36925" x="6781800" y="4076700"/>
          <p14:tracePt t="37149" x="6781800" y="4083050"/>
          <p14:tracePt t="37325" x="6781800" y="4089400"/>
          <p14:tracePt t="37340" x="6781800" y="4095750"/>
          <p14:tracePt t="37372" x="6775450" y="4095750"/>
          <p14:tracePt t="37444" x="6775450" y="4102100"/>
          <p14:tracePt t="37468" x="6769100" y="4102100"/>
          <p14:tracePt t="37476" x="6762750" y="4102100"/>
          <p14:tracePt t="38525" x="6762750" y="4108450"/>
          <p14:tracePt t="38676" x="6762750" y="4102100"/>
          <p14:tracePt t="38692" x="6762750" y="4095750"/>
          <p14:tracePt t="38700" x="6762750" y="4083050"/>
          <p14:tracePt t="38710" x="6762750" y="4070350"/>
          <p14:tracePt t="38727" x="6769100" y="4013200"/>
          <p14:tracePt t="38744" x="6769100" y="3917950"/>
          <p14:tracePt t="38760" x="6756400" y="3765550"/>
          <p14:tracePt t="38777" x="6680200" y="3594100"/>
          <p14:tracePt t="38794" x="6610350" y="3397250"/>
          <p14:tracePt t="38810" x="6540500" y="3219450"/>
          <p14:tracePt t="38827" x="6457950" y="3009900"/>
          <p14:tracePt t="38843" x="6413500" y="2908300"/>
          <p14:tracePt t="38860" x="6394450" y="2844800"/>
          <p14:tracePt t="38877" x="6381750" y="2813050"/>
          <p14:tracePt t="38894" x="6369050" y="2787650"/>
          <p14:tracePt t="38910" x="6369050" y="2768600"/>
          <p14:tracePt t="38927" x="6356350" y="2743200"/>
          <p14:tracePt t="38944" x="6350000" y="2724150"/>
          <p14:tracePt t="38960" x="6343650" y="2717800"/>
          <p14:tracePt t="38977" x="6343650" y="2705100"/>
          <p14:tracePt t="39012" x="6343650" y="2698750"/>
          <p14:tracePt t="39028" x="6343650" y="2692400"/>
          <p14:tracePt t="39044" x="6343650" y="2679700"/>
          <p14:tracePt t="39060" x="6343650" y="2673350"/>
          <p14:tracePt t="39077" x="6350000" y="2641600"/>
          <p14:tracePt t="39093" x="6369050" y="2603500"/>
          <p14:tracePt t="39110" x="6381750" y="2552700"/>
          <p14:tracePt t="39127" x="6407150" y="2514600"/>
          <p14:tracePt t="39143" x="6426200" y="2476500"/>
          <p14:tracePt t="39160" x="6438900" y="2444750"/>
          <p14:tracePt t="39177" x="6451600" y="2438400"/>
          <p14:tracePt t="39193" x="6451600" y="2432050"/>
          <p14:tracePt t="39210" x="6457950" y="2425700"/>
          <p14:tracePt t="39227" x="6470650" y="2425700"/>
          <p14:tracePt t="39243" x="6496050" y="2425700"/>
          <p14:tracePt t="39260" x="6527800" y="2425700"/>
          <p14:tracePt t="39277" x="6559550" y="2425700"/>
          <p14:tracePt t="39293" x="6591300" y="2425700"/>
          <p14:tracePt t="39310" x="6604000" y="2425700"/>
          <p14:tracePt t="39327" x="6610350" y="2425700"/>
          <p14:tracePt t="39343" x="6610350" y="2413000"/>
          <p14:tracePt t="39377" x="6610350" y="2406650"/>
          <p14:tracePt t="39396" x="6610350" y="2400300"/>
          <p14:tracePt t="39420" x="6610350" y="2393950"/>
          <p14:tracePt t="39508" x="6610350" y="2387600"/>
          <p14:tracePt t="40028" x="6616700" y="2387600"/>
          <p14:tracePt t="40037" x="6623050" y="2387600"/>
          <p14:tracePt t="40045" x="6629400" y="2387600"/>
          <p14:tracePt t="40061" x="6635750" y="2387600"/>
          <p14:tracePt t="40077" x="6642100" y="2387600"/>
          <p14:tracePt t="40093" x="6648450" y="2381250"/>
          <p14:tracePt t="40110" x="6654800" y="2381250"/>
          <p14:tracePt t="40143" x="6667500" y="2374900"/>
          <p14:tracePt t="40160" x="6673850" y="2368550"/>
          <p14:tracePt t="40177" x="6680200" y="2368550"/>
          <p14:tracePt t="40194" x="6686550" y="2362200"/>
          <p14:tracePt t="40210" x="6699250" y="2355850"/>
          <p14:tracePt t="40227" x="6724650" y="2343150"/>
          <p14:tracePt t="40244" x="6750050" y="2317750"/>
          <p14:tracePt t="40260" x="6769100" y="2311400"/>
          <p14:tracePt t="40277" x="6781800" y="2305050"/>
          <p14:tracePt t="40293" x="6788150" y="2298700"/>
          <p14:tracePt t="40310" x="6794500" y="2298700"/>
          <p14:tracePt t="40343" x="6800850" y="2298700"/>
          <p14:tracePt t="40548" x="6794500" y="2298700"/>
          <p14:tracePt t="40556" x="6788150" y="2298700"/>
          <p14:tracePt t="40588" x="6781800" y="2298700"/>
          <p14:tracePt t="40612" x="6775450" y="2298700"/>
          <p14:tracePt t="40619" x="6769100" y="2298700"/>
          <p14:tracePt t="40636" x="6762750" y="2298700"/>
          <p14:tracePt t="40644" x="6762750" y="2305050"/>
          <p14:tracePt t="40660" x="6750050" y="2305050"/>
          <p14:tracePt t="40676" x="6743700" y="2305050"/>
          <p14:tracePt t="40693" x="6731000" y="2311400"/>
          <p14:tracePt t="40710" x="6718300" y="2317750"/>
          <p14:tracePt t="40726" x="6705600" y="2317750"/>
          <p14:tracePt t="40743" x="6699250" y="2317750"/>
          <p14:tracePt t="40760" x="6680200" y="2298700"/>
          <p14:tracePt t="40776" x="6648450" y="2266950"/>
          <p14:tracePt t="40793" x="6610350" y="2203450"/>
          <p14:tracePt t="40810" x="6578600" y="2127250"/>
          <p14:tracePt t="40828" x="6540500" y="2025650"/>
          <p14:tracePt t="40844" x="6527800" y="1981200"/>
          <p14:tracePt t="40860" x="6515100" y="1955800"/>
          <p14:tracePt t="40877" x="6508750" y="1943100"/>
          <p14:tracePt t="40988" x="6502400" y="1943100"/>
          <p14:tracePt t="41004" x="6496050" y="1949450"/>
          <p14:tracePt t="41013" x="6489700" y="1949450"/>
          <p14:tracePt t="41020" x="6489700" y="1955800"/>
          <p14:tracePt t="41028" x="6483350" y="1962150"/>
          <p14:tracePt t="41043" x="6477000" y="1968500"/>
          <p14:tracePt t="41060" x="6477000" y="1974850"/>
          <p14:tracePt t="41076" x="6464300" y="2000250"/>
          <p14:tracePt t="41093" x="6457950" y="2012950"/>
          <p14:tracePt t="41110" x="6451600" y="2025650"/>
          <p14:tracePt t="41245" x="6451600" y="2019300"/>
          <p14:tracePt t="41253" x="6451600" y="2012950"/>
          <p14:tracePt t="41612" x="6451600" y="2006600"/>
          <p14:tracePt t="41628" x="6451600" y="2000250"/>
          <p14:tracePt t="41653" x="6457950" y="1987550"/>
          <p14:tracePt t="41660" x="6464300" y="1974850"/>
          <p14:tracePt t="41668" x="6470650" y="1949450"/>
          <p14:tracePt t="41676" x="6477000" y="1936750"/>
          <p14:tracePt t="41693" x="6496050" y="1898650"/>
          <p14:tracePt t="41710" x="6508750" y="1854200"/>
          <p14:tracePt t="41726" x="6534150" y="1809750"/>
          <p14:tracePt t="41743" x="6546850" y="1778000"/>
          <p14:tracePt t="41760" x="6559550" y="1752600"/>
          <p14:tracePt t="41776" x="6584950" y="1727200"/>
          <p14:tracePt t="41793" x="6604000" y="1695450"/>
          <p14:tracePt t="41809" x="6635750" y="1670050"/>
          <p14:tracePt t="41826" x="6648450" y="1657350"/>
          <p14:tracePt t="41843" x="6673850" y="1651000"/>
          <p14:tracePt t="41860" x="6692900" y="1644650"/>
          <p14:tracePt t="41876" x="6705600" y="1638300"/>
          <p14:tracePt t="41893" x="6743700" y="1625600"/>
          <p14:tracePt t="41909" x="6769100" y="1612900"/>
          <p14:tracePt t="41926" x="6800850" y="1606550"/>
          <p14:tracePt t="41943" x="6832600" y="1600200"/>
          <p14:tracePt t="41960" x="6883400" y="1600200"/>
          <p14:tracePt t="41976" x="6921500" y="1600200"/>
          <p14:tracePt t="41993" x="6953250" y="1600200"/>
          <p14:tracePt t="41995" x="6959600" y="1600200"/>
          <p14:tracePt t="42009" x="6965950" y="1600200"/>
          <p14:tracePt t="42026" x="6985000" y="1600200"/>
          <p14:tracePt t="42043" x="6997700" y="1619250"/>
          <p14:tracePt t="42060" x="6997700" y="1625600"/>
          <p14:tracePt t="42076" x="6997700" y="1631950"/>
          <p14:tracePt t="42093" x="7004050" y="1638300"/>
          <p14:tracePt t="42109" x="7004050" y="1644650"/>
          <p14:tracePt t="42126" x="7010400" y="1657350"/>
          <p14:tracePt t="42143" x="7016750" y="1663700"/>
          <p14:tracePt t="42160" x="7029450" y="1670050"/>
          <p14:tracePt t="42252" x="7023100" y="1670050"/>
          <p14:tracePt t="42260" x="7016750" y="1670050"/>
          <p14:tracePt t="42268" x="7010400" y="1670050"/>
          <p14:tracePt t="42279" x="7004050" y="1670050"/>
          <p14:tracePt t="42294" x="6997700" y="1670050"/>
          <p14:tracePt t="42310" x="6972300" y="1670050"/>
          <p14:tracePt t="42326" x="6946900" y="1670050"/>
          <p14:tracePt t="42343" x="6915150" y="1689100"/>
          <p14:tracePt t="42360" x="6870700" y="1708150"/>
          <p14:tracePt t="42376" x="6832600" y="1720850"/>
          <p14:tracePt t="42393" x="6788150" y="1739900"/>
          <p14:tracePt t="42410" x="6743700" y="1758950"/>
          <p14:tracePt t="42426" x="6705600" y="1784350"/>
          <p14:tracePt t="42443" x="6629400" y="1847850"/>
          <p14:tracePt t="42460" x="6584950" y="1879600"/>
          <p14:tracePt t="42476" x="6553200" y="1905000"/>
          <p14:tracePt t="42493" x="6540500" y="1911350"/>
          <p14:tracePt t="42510" x="6527800" y="1924050"/>
          <p14:tracePt t="42526" x="6521450" y="1930400"/>
          <p14:tracePt t="42543" x="6515100" y="1936750"/>
          <p14:tracePt t="42559" x="6502400" y="1943100"/>
          <p14:tracePt t="42576" x="6489700" y="1955800"/>
          <p14:tracePt t="42593" x="6483350" y="1968500"/>
          <p14:tracePt t="42610" x="6477000" y="1974850"/>
          <p14:tracePt t="42626" x="6470650" y="1981200"/>
          <p14:tracePt t="42643" x="6470650" y="1987550"/>
          <p14:tracePt t="42757" x="6477000" y="1987550"/>
          <p14:tracePt t="42765" x="6477000" y="1981200"/>
          <p14:tracePt t="42777" x="6483350" y="1981200"/>
          <p14:tracePt t="42793" x="6489700" y="1968500"/>
          <p14:tracePt t="42810" x="6496050" y="1968500"/>
          <p14:tracePt t="43357" x="6489700" y="1968500"/>
          <p14:tracePt t="43556" x="6483350" y="1968500"/>
          <p14:tracePt t="44525" x="6483350" y="1974850"/>
          <p14:tracePt t="44573" x="6483350" y="1981200"/>
          <p14:tracePt t="44596" x="6483350" y="1987550"/>
          <p14:tracePt t="44604" x="6483350" y="1993900"/>
          <p14:tracePt t="44612" x="6483350" y="2000250"/>
          <p14:tracePt t="44628" x="6483350" y="2006600"/>
          <p14:tracePt t="45108" x="6483350" y="2012950"/>
          <p14:tracePt t="45116" x="6483350" y="2019300"/>
          <p14:tracePt t="45132" x="6477000" y="2019300"/>
          <p14:tracePt t="45597" x="6477000" y="2025650"/>
          <p14:tracePt t="45637" x="6477000" y="2032000"/>
          <p14:tracePt t="45668" x="6477000" y="2038350"/>
          <p14:tracePt t="45677" x="6477000" y="2044700"/>
          <p14:tracePt t="45692" x="6477000" y="2051050"/>
          <p14:tracePt t="45700" x="6477000" y="2057400"/>
          <p14:tracePt t="45716" x="6477000" y="2063750"/>
          <p14:tracePt t="45726" x="6477000" y="2070100"/>
          <p14:tracePt t="45742" x="6477000" y="2082800"/>
          <p14:tracePt t="45759" x="6477000" y="2095500"/>
          <p14:tracePt t="45776" x="6477000" y="2101850"/>
          <p14:tracePt t="45793" x="6477000" y="2108200"/>
          <p14:tracePt t="45809" x="6477000" y="2114550"/>
          <p14:tracePt t="45844" x="6477000" y="2120900"/>
          <p14:tracePt t="45860" x="6477000" y="2133600"/>
          <p14:tracePt t="45893" x="6477000" y="2146300"/>
          <p14:tracePt t="45909" x="6477000" y="2159000"/>
          <p14:tracePt t="45926" x="6477000" y="2165350"/>
          <p14:tracePt t="45943" x="6477000" y="2190750"/>
          <p14:tracePt t="45959" x="6477000" y="2209800"/>
          <p14:tracePt t="45976" x="6477000" y="2228850"/>
          <p14:tracePt t="45993" x="6477000" y="2235200"/>
          <p14:tracePt t="45995" x="6477000" y="2241550"/>
          <p14:tracePt t="46044" x="6477000" y="2247900"/>
          <p14:tracePt t="46052" x="6477000" y="2254250"/>
          <p14:tracePt t="46060" x="6477000" y="2260600"/>
          <p14:tracePt t="46076" x="6477000" y="2266950"/>
          <p14:tracePt t="46092" x="6477000" y="2279650"/>
          <p14:tracePt t="46109" x="6470650" y="2298700"/>
          <p14:tracePt t="46126" x="6457950" y="2330450"/>
          <p14:tracePt t="46142" x="6432550" y="2355850"/>
          <p14:tracePt t="46159" x="6413500" y="2381250"/>
          <p14:tracePt t="46176" x="6381750" y="2393950"/>
          <p14:tracePt t="46192" x="6330950" y="2406650"/>
          <p14:tracePt t="46209" x="6286500" y="2419350"/>
          <p14:tracePt t="46226" x="6248400" y="2419350"/>
          <p14:tracePt t="46242" x="6210300" y="2419350"/>
          <p14:tracePt t="46259" x="6146800" y="2419350"/>
          <p14:tracePt t="46276" x="6108700" y="2419350"/>
          <p14:tracePt t="46292" x="6089650" y="2413000"/>
          <p14:tracePt t="46309" x="6083300" y="2400300"/>
          <p14:tracePt t="46325" x="6076950" y="2393950"/>
          <p14:tracePt t="46532" x="6070600" y="2393950"/>
          <p14:tracePt t="46540" x="6064250" y="2393950"/>
          <p14:tracePt t="46548" x="6057900" y="2393950"/>
          <p14:tracePt t="46573" x="6045200" y="2406650"/>
          <p14:tracePt t="46580" x="6019800" y="2413000"/>
          <p14:tracePt t="46593" x="5994400" y="2432050"/>
          <p14:tracePt t="46609" x="5867400" y="2476500"/>
          <p14:tracePt t="46626" x="5670550" y="2552700"/>
          <p14:tracePt t="46642" x="5327650" y="2673350"/>
          <p14:tracePt t="46659" x="4660900" y="2844800"/>
          <p14:tracePt t="46676" x="4286250" y="2927350"/>
          <p14:tracePt t="46693" x="4000500" y="2971800"/>
          <p14:tracePt t="46709" x="3816350" y="2990850"/>
          <p14:tracePt t="46726" x="3727450" y="2997200"/>
          <p14:tracePt t="46742" x="3702050" y="2997200"/>
          <p14:tracePt t="46780" x="3695700" y="2997200"/>
          <p14:tracePt t="46877" x="3689350" y="2997200"/>
          <p14:tracePt t="46885" x="3683000" y="2997200"/>
          <p14:tracePt t="46894" x="3676650" y="2997200"/>
          <p14:tracePt t="46909" x="3670300" y="3003550"/>
          <p14:tracePt t="46926" x="3657600" y="3016250"/>
          <p14:tracePt t="46942" x="3638550" y="3028950"/>
          <p14:tracePt t="46959" x="3619500" y="3067050"/>
          <p14:tracePt t="46976" x="3587750" y="3117850"/>
          <p14:tracePt t="46992" x="3562350" y="3181350"/>
          <p14:tracePt t="47009" x="3536950" y="3263900"/>
          <p14:tracePt t="47026" x="3517900" y="3314700"/>
          <p14:tracePt t="47042" x="3511550" y="3352800"/>
          <p14:tracePt t="47059" x="3498850" y="3384550"/>
          <p14:tracePt t="47076" x="3492500" y="3397250"/>
          <p14:tracePt t="47092" x="3486150" y="3403600"/>
          <p14:tracePt t="47109" x="3486150" y="3416300"/>
          <p14:tracePt t="47142" x="3486150" y="3422650"/>
          <p14:tracePt t="47159" x="3479800" y="3422650"/>
          <p14:tracePt t="47176" x="3479800" y="3429000"/>
          <p14:tracePt t="47192" x="3473450" y="3435350"/>
          <p14:tracePt t="47209" x="3473450" y="3441700"/>
          <p14:tracePt t="47226" x="3467100" y="3454400"/>
          <p14:tracePt t="47242" x="3460750" y="3460750"/>
          <p14:tracePt t="47356" x="3460750" y="3467100"/>
          <p14:tracePt t="47364" x="3454400" y="3473450"/>
          <p14:tracePt t="47375" x="3454400" y="3479800"/>
          <p14:tracePt t="47392" x="3454400" y="3492500"/>
          <p14:tracePt t="47409" x="3454400" y="3498850"/>
          <p14:tracePt t="47426" x="3454400" y="3511550"/>
          <p14:tracePt t="47459" x="3454400" y="3517900"/>
          <p14:tracePt t="47476" x="3460750" y="3517900"/>
          <p14:tracePt t="48108" x="3460750" y="3524250"/>
          <p14:tracePt t="48123" x="3454400" y="3524250"/>
          <p14:tracePt t="48132" x="3448050" y="3524250"/>
          <p14:tracePt t="48142" x="3441700" y="3524250"/>
          <p14:tracePt t="48164" x="3435350" y="3524250"/>
          <p14:tracePt t="50757" x="3429000" y="3524250"/>
          <p14:tracePt t="50797" x="3422650" y="3524250"/>
          <p14:tracePt t="50805" x="3416300" y="3524250"/>
          <p14:tracePt t="50813" x="3409950" y="3524250"/>
          <p14:tracePt t="51044" x="3409950" y="3530600"/>
          <p14:tracePt t="51052" x="3403600" y="3530600"/>
          <p14:tracePt t="51084" x="3397250" y="3530600"/>
          <p14:tracePt t="53629" x="3403600" y="3530600"/>
          <p14:tracePt t="53637" x="3409950" y="3530600"/>
          <p14:tracePt t="53644" x="3416300" y="3530600"/>
          <p14:tracePt t="53658" x="3429000" y="3530600"/>
          <p14:tracePt t="53676" x="3479800" y="3543300"/>
          <p14:tracePt t="53692" x="3524250" y="3556000"/>
          <p14:tracePt t="53708" x="3556000" y="3587750"/>
          <p14:tracePt t="53725" x="3619500" y="3657600"/>
          <p14:tracePt t="53741" x="3721100" y="3765550"/>
          <p14:tracePt t="53758" x="3854450" y="3917950"/>
          <p14:tracePt t="53775" x="4006850" y="4121150"/>
          <p14:tracePt t="53792" x="4095750" y="4260850"/>
          <p14:tracePt t="53808" x="4140200" y="4311650"/>
          <p14:tracePt t="53825" x="4159250" y="4318000"/>
          <p14:tracePt t="53876" x="4159250" y="4324350"/>
          <p14:tracePt t="53885" x="4146550" y="4330700"/>
          <p14:tracePt t="53892" x="4133850" y="4337050"/>
          <p14:tracePt t="53908" x="4070350" y="4387850"/>
          <p14:tracePt t="53925" x="3987800" y="4457700"/>
          <p14:tracePt t="53941" x="3924300" y="4533900"/>
          <p14:tracePt t="53958" x="3873500" y="4603750"/>
          <p14:tracePt t="53975" x="3854450" y="4629150"/>
          <p14:tracePt t="53992" x="3848100" y="4648200"/>
          <p14:tracePt t="54009" x="3848100" y="4654550"/>
          <p14:tracePt t="54036" x="3848100" y="4660900"/>
          <p14:tracePt t="54100" x="3848100" y="4667250"/>
          <p14:tracePt t="54108" x="3841750" y="4667250"/>
          <p14:tracePt t="54116" x="3841750" y="4673600"/>
          <p14:tracePt t="54132" x="3835400" y="4679950"/>
          <p14:tracePt t="54141" x="3835400" y="4686300"/>
          <p14:tracePt t="54158" x="3829050" y="4692650"/>
          <p14:tracePt t="54175" x="3822700" y="4692650"/>
          <p14:tracePt t="54191" x="3816350" y="4705350"/>
          <p14:tracePt t="54252" x="3816350" y="4699000"/>
          <p14:tracePt t="54268" x="3816350" y="4692650"/>
          <p14:tracePt t="54276" x="3816350" y="4686300"/>
          <p14:tracePt t="54284" x="3816350" y="4673600"/>
          <p14:tracePt t="54292" x="3816350" y="4667250"/>
          <p14:tracePt t="54308" x="3810000" y="4635500"/>
          <p14:tracePt t="54325" x="3784600" y="4584700"/>
          <p14:tracePt t="54341" x="3746500" y="4533900"/>
          <p14:tracePt t="54358" x="3689350" y="4483100"/>
          <p14:tracePt t="54375" x="3644900" y="4438650"/>
          <p14:tracePt t="54391" x="3613150" y="4419600"/>
          <p14:tracePt t="54408" x="3600450" y="4406900"/>
          <p14:tracePt t="54425" x="3594100" y="4406900"/>
          <p14:tracePt t="54441" x="3587750" y="4400550"/>
          <p14:tracePt t="54458" x="3581400" y="4394200"/>
          <p14:tracePt t="54475" x="3568700" y="4375150"/>
          <p14:tracePt t="54491" x="3524250" y="4343400"/>
          <p14:tracePt t="54508" x="3511550" y="4330700"/>
          <p14:tracePt t="54525" x="3498850" y="4318000"/>
          <p14:tracePt t="54541" x="3486150" y="4305300"/>
          <p14:tracePt t="54558" x="3479800" y="4292600"/>
          <p14:tracePt t="54575" x="3460750" y="4273550"/>
          <p14:tracePt t="54591" x="3435350" y="4248150"/>
          <p14:tracePt t="54608" x="3416300" y="4222750"/>
          <p14:tracePt t="54625" x="3390900" y="4197350"/>
          <p14:tracePt t="54641" x="3365500" y="4165600"/>
          <p14:tracePt t="54658" x="3340100" y="4146550"/>
          <p14:tracePt t="54675" x="3327400" y="4133850"/>
          <p14:tracePt t="54691" x="3308350" y="4121150"/>
          <p14:tracePt t="54708" x="3289300" y="4114800"/>
          <p14:tracePt t="54725" x="3289300" y="4108450"/>
          <p14:tracePt t="54940" x="3289300" y="4114800"/>
          <p14:tracePt t="54964" x="3289300" y="4121150"/>
          <p14:tracePt t="54980" x="3289300" y="4127500"/>
          <p14:tracePt t="54988" x="3295650" y="4127500"/>
          <p14:tracePt t="54996" x="3302000" y="4127500"/>
          <p14:tracePt t="55008" x="3308350" y="4133850"/>
          <p14:tracePt t="55025" x="3314700" y="4146550"/>
          <p14:tracePt t="55041" x="3321050" y="4165600"/>
          <p14:tracePt t="55058" x="3340100" y="4184650"/>
          <p14:tracePt t="55075" x="3365500" y="4210050"/>
          <p14:tracePt t="55091" x="3416300" y="4254500"/>
          <p14:tracePt t="55108" x="3454400" y="4286250"/>
          <p14:tracePt t="55125" x="3492500" y="4324350"/>
          <p14:tracePt t="55141" x="3530600" y="4368800"/>
          <p14:tracePt t="55158" x="3562350" y="4413250"/>
          <p14:tracePt t="55175" x="3594100" y="4451350"/>
          <p14:tracePt t="55191" x="3644900" y="4508500"/>
          <p14:tracePt t="55208" x="3683000" y="4559300"/>
          <p14:tracePt t="55225" x="3746500" y="4622800"/>
          <p14:tracePt t="55241" x="3816350" y="4692650"/>
          <p14:tracePt t="55258" x="3879850" y="4737100"/>
          <p14:tracePt t="55275" x="3924300" y="4768850"/>
          <p14:tracePt t="55291" x="3981450" y="4800600"/>
          <p14:tracePt t="55308" x="4025900" y="4826000"/>
          <p14:tracePt t="55325" x="4057650" y="4838700"/>
          <p14:tracePt t="55341" x="4083050" y="4864100"/>
          <p14:tracePt t="55358" x="4133850" y="4895850"/>
          <p14:tracePt t="55375" x="4203700" y="4940300"/>
          <p14:tracePt t="55391" x="4292600" y="5003800"/>
          <p14:tracePt t="55408" x="4381500" y="5060950"/>
          <p14:tracePt t="55425" x="4483100" y="5111750"/>
          <p14:tracePt t="55441" x="4572000" y="5156200"/>
          <p14:tracePt t="55458" x="4654550" y="5194300"/>
          <p14:tracePt t="55475" x="4730750" y="5219700"/>
          <p14:tracePt t="55491" x="4845050" y="5270500"/>
          <p14:tracePt t="55508" x="4908550" y="5289550"/>
          <p14:tracePt t="55524" x="4984750" y="5321300"/>
          <p14:tracePt t="55541" x="5067300" y="5359400"/>
          <p14:tracePt t="55558" x="5143500" y="5384800"/>
          <p14:tracePt t="55575" x="5207000" y="5410200"/>
          <p14:tracePt t="55591" x="5245100" y="5429250"/>
          <p14:tracePt t="55608" x="5270500" y="5448300"/>
          <p14:tracePt t="55624" x="5314950" y="5467350"/>
          <p14:tracePt t="55641" x="5410200" y="5505450"/>
          <p14:tracePt t="55658" x="5556250" y="5562600"/>
          <p14:tracePt t="55675" x="5727700" y="5632450"/>
          <p14:tracePt t="55691" x="5899150" y="5708650"/>
          <p14:tracePt t="55708" x="5924550" y="5721350"/>
          <p14:tracePt t="55724" x="5930900" y="5734050"/>
          <p14:tracePt t="55741" x="5930900" y="5740400"/>
          <p14:tracePt t="55758" x="5937250" y="5753100"/>
          <p14:tracePt t="55775" x="5943600" y="5778500"/>
          <p14:tracePt t="55791" x="5962650" y="5835650"/>
          <p14:tracePt t="55808" x="5994400" y="5911850"/>
          <p14:tracePt t="55824" x="6019800" y="5975350"/>
          <p14:tracePt t="55841" x="6045200" y="6032500"/>
          <p14:tracePt t="55858" x="6070600" y="6089650"/>
          <p14:tracePt t="55874" x="6102350" y="6121400"/>
          <p14:tracePt t="55891" x="6165850" y="6165850"/>
          <p14:tracePt t="55908" x="6197600" y="6178550"/>
          <p14:tracePt t="55924" x="6203950" y="6184900"/>
          <p14:tracePt t="55979" x="6210300" y="6184900"/>
          <p14:tracePt t="55988" x="6216650" y="6184900"/>
          <p14:tracePt t="56004" x="6216650" y="6191250"/>
          <p14:tracePt t="56012" x="6223000" y="6191250"/>
          <p14:tracePt t="56024" x="6223000" y="6197600"/>
          <p14:tracePt t="56041" x="6229350" y="6197600"/>
          <p14:tracePt t="56058" x="6229350" y="6203950"/>
          <p14:tracePt t="56100" x="6235700" y="6203950"/>
          <p14:tracePt t="56140" x="6235700" y="6210300"/>
          <p14:tracePt t="56156" x="6235700" y="6216650"/>
          <p14:tracePt t="56164" x="6235700" y="6223000"/>
          <p14:tracePt t="56174" x="6235700" y="6229350"/>
          <p14:tracePt t="56191" x="6235700" y="6235700"/>
          <p14:tracePt t="56212" x="6229350" y="6235700"/>
          <p14:tracePt t="56224" x="6223000" y="6235700"/>
          <p14:tracePt t="56241" x="6203950" y="6235700"/>
          <p14:tracePt t="56258" x="6165850" y="6235700"/>
          <p14:tracePt t="56275" x="6108700" y="6223000"/>
          <p14:tracePt t="56291" x="5975350" y="6165850"/>
          <p14:tracePt t="56308" x="5867400" y="6115050"/>
          <p14:tracePt t="56324" x="5753100" y="6070600"/>
          <p14:tracePt t="56341" x="5645150" y="6026150"/>
          <p14:tracePt t="56358" x="5530850" y="5975350"/>
          <p14:tracePt t="56375" x="5441950" y="5930900"/>
          <p14:tracePt t="56391" x="5365750" y="5892800"/>
          <p14:tracePt t="56408" x="5334000" y="5861050"/>
          <p14:tracePt t="56424" x="5308600" y="5848350"/>
          <p14:tracePt t="56441" x="5295900" y="5842000"/>
          <p14:tracePt t="56458" x="5276850" y="5829300"/>
          <p14:tracePt t="56475" x="5245100" y="5803900"/>
          <p14:tracePt t="56491" x="5149850" y="5753100"/>
          <p14:tracePt t="56508" x="5060950" y="5708650"/>
          <p14:tracePt t="56524" x="4959350" y="5651500"/>
          <p14:tracePt t="56541" x="4864100" y="5600700"/>
          <p14:tracePt t="56558" x="4762500" y="5537200"/>
          <p14:tracePt t="56575" x="4673600" y="5480050"/>
          <p14:tracePt t="56591" x="4578350" y="5416550"/>
          <p14:tracePt t="56608" x="4489450" y="5346700"/>
          <p14:tracePt t="56624" x="4394200" y="5270500"/>
          <p14:tracePt t="56641" x="4330700" y="5219700"/>
          <p14:tracePt t="56658" x="4286250" y="5181600"/>
          <p14:tracePt t="56674" x="4267200" y="5168900"/>
          <p14:tracePt t="56691" x="4241800" y="5137150"/>
          <p14:tracePt t="56708" x="4222750" y="5092700"/>
          <p14:tracePt t="56724" x="4165600" y="5035550"/>
          <p14:tracePt t="56741" x="4095750" y="4959350"/>
          <p14:tracePt t="56758" x="4025900" y="4889500"/>
          <p14:tracePt t="56774" x="3968750" y="4832350"/>
          <p14:tracePt t="56791" x="3937000" y="4794250"/>
          <p14:tracePt t="56808" x="3905250" y="4768850"/>
          <p14:tracePt t="56824" x="3879850" y="4749800"/>
          <p14:tracePt t="56841" x="3848100" y="4724400"/>
          <p14:tracePt t="56858" x="3790950" y="4692650"/>
          <p14:tracePt t="56874" x="3733800" y="4660900"/>
          <p14:tracePt t="56891" x="3594100" y="4572000"/>
          <p14:tracePt t="56908" x="3543300" y="4533900"/>
          <p14:tracePt t="56924" x="3505200" y="4495800"/>
          <p14:tracePt t="56941" x="3479800" y="4470400"/>
          <p14:tracePt t="56958" x="3467100" y="4457700"/>
          <p14:tracePt t="56974" x="3460750" y="4438650"/>
          <p14:tracePt t="56991" x="3429000" y="4406900"/>
          <p14:tracePt t="57009" x="3390900" y="4375150"/>
          <p14:tracePt t="57024" x="3333750" y="4324350"/>
          <p14:tracePt t="57041" x="3289300" y="4286250"/>
          <p14:tracePt t="57058" x="3257550" y="4260850"/>
          <p14:tracePt t="57074" x="3238500" y="4241800"/>
          <p14:tracePt t="57091" x="3213100" y="4216400"/>
          <p14:tracePt t="57108" x="3194050" y="4191000"/>
          <p14:tracePt t="57124" x="3168650" y="4171950"/>
          <p14:tracePt t="57141" x="3155950" y="4159250"/>
          <p14:tracePt t="57158" x="3149600" y="4152900"/>
          <p14:tracePt t="57212" x="3149600" y="4146550"/>
          <p14:tracePt t="57220" x="3149600" y="4140200"/>
          <p14:tracePt t="57228" x="3143250" y="4140200"/>
          <p14:tracePt t="57276" x="3143250" y="4133850"/>
          <p14:tracePt t="57604" x="3149600" y="4133850"/>
          <p14:tracePt t="58380" x="3155950" y="4133850"/>
          <p14:tracePt t="59173" x="3162300" y="4133850"/>
          <p14:tracePt t="59885" x="3168650" y="4140200"/>
          <p14:tracePt t="59893" x="3175000" y="4140200"/>
          <p14:tracePt t="59900" x="3175000" y="4146550"/>
          <p14:tracePt t="59909" x="3181350" y="4146550"/>
          <p14:tracePt t="59924" x="3194050" y="4146550"/>
          <p14:tracePt t="59941" x="3200400" y="4159250"/>
          <p14:tracePt t="59958" x="3219450" y="4171950"/>
          <p14:tracePt t="59974" x="3238500" y="4178300"/>
          <p14:tracePt t="59991" x="3251200" y="4178300"/>
          <p14:tracePt t="60008" x="3257550" y="4184650"/>
          <p14:tracePt t="60084" x="3257550" y="4191000"/>
          <p14:tracePt t="60108" x="3263900" y="4191000"/>
          <p14:tracePt t="60116" x="3263900" y="4197350"/>
          <p14:tracePt t="60164" x="3263900" y="4203700"/>
          <p14:tracePt t="60260" x="3270250" y="4203700"/>
          <p14:tracePt t="60276" x="3276600" y="4203700"/>
          <p14:tracePt t="60284" x="3276600" y="4210050"/>
          <p14:tracePt t="60292" x="3282950" y="4210050"/>
          <p14:tracePt t="60308" x="3282950" y="4216400"/>
          <p14:tracePt t="60324" x="3295650" y="4222750"/>
          <p14:tracePt t="60341" x="3314700" y="4235450"/>
          <p14:tracePt t="60357" x="3333750" y="4248150"/>
          <p14:tracePt t="60374" x="3352800" y="4254500"/>
          <p14:tracePt t="60391" x="3384550" y="4267200"/>
          <p14:tracePt t="60407" x="3422650" y="4286250"/>
          <p14:tracePt t="60424" x="3473450" y="4311650"/>
          <p14:tracePt t="60441" x="3524250" y="4337050"/>
          <p14:tracePt t="60457" x="3562350" y="4362450"/>
          <p14:tracePt t="60474" x="3581400" y="4368800"/>
          <p14:tracePt t="60491" x="3587750" y="4375150"/>
          <p14:tracePt t="60508" x="3587750" y="4381500"/>
          <p14:tracePt t="60525" x="3594100" y="4381500"/>
          <p14:tracePt t="60540" x="3600450" y="4387850"/>
          <p14:tracePt t="60740" x="3594100" y="4387850"/>
          <p14:tracePt t="60765" x="3587750" y="4387850"/>
          <p14:tracePt t="60773" x="3581400" y="4387850"/>
          <p14:tracePt t="60780" x="3575050" y="4387850"/>
          <p14:tracePt t="60791" x="3568700" y="4387850"/>
          <p14:tracePt t="60807" x="3562350" y="4387850"/>
          <p14:tracePt t="60824" x="3536950" y="4381500"/>
          <p14:tracePt t="60841" x="3511550" y="4381500"/>
          <p14:tracePt t="60857" x="3473450" y="4368800"/>
          <p14:tracePt t="60874" x="3441700" y="4356100"/>
          <p14:tracePt t="60891" x="3409950" y="4343400"/>
          <p14:tracePt t="60908" x="3352800" y="4305300"/>
          <p14:tracePt t="60924" x="3308350" y="4286250"/>
          <p14:tracePt t="60941" x="3270250" y="4267200"/>
          <p14:tracePt t="60957" x="3251200" y="4254500"/>
          <p14:tracePt t="60974" x="3244850" y="4248150"/>
          <p14:tracePt t="61124" x="3251200" y="4248150"/>
          <p14:tracePt t="61132" x="3257550" y="4248150"/>
          <p14:tracePt t="61148" x="3263900" y="4248150"/>
          <p14:tracePt t="61157" x="3270250" y="4248150"/>
          <p14:tracePt t="61174" x="3282950" y="4248150"/>
          <p14:tracePt t="61191" x="3295650" y="4248150"/>
          <p14:tracePt t="61260" x="3302000" y="4248150"/>
          <p14:tracePt t="61268" x="3308350" y="4248150"/>
          <p14:tracePt t="61276" x="3314700" y="4248150"/>
          <p14:tracePt t="61292" x="3321050" y="4248150"/>
          <p14:tracePt t="61308" x="3327400" y="4254500"/>
          <p14:tracePt t="61324" x="3333750" y="4254500"/>
          <p14:tracePt t="61341" x="3346450" y="4254500"/>
          <p14:tracePt t="61388" x="3352800" y="4254500"/>
          <p14:tracePt t="61396" x="3359150" y="4254500"/>
          <p14:tracePt t="61407" x="3365500" y="4254500"/>
          <p14:tracePt t="61424" x="3371850" y="4254500"/>
          <p14:tracePt t="61440" x="3378200" y="4254500"/>
          <p14:tracePt t="61457" x="3390900" y="4254500"/>
          <p14:tracePt t="61474" x="3397250" y="4254500"/>
          <p14:tracePt t="61490" x="3409950" y="4248150"/>
          <p14:tracePt t="61508" x="3422650" y="4235450"/>
          <p14:tracePt t="61524" x="3429000" y="4229100"/>
          <p14:tracePt t="61540" x="3441700" y="4222750"/>
          <p14:tracePt t="61557" x="3454400" y="4210050"/>
          <p14:tracePt t="61574" x="3492500" y="4184650"/>
          <p14:tracePt t="61590" x="3517900" y="4159250"/>
          <p14:tracePt t="61693" x="3524250" y="4159250"/>
          <p14:tracePt t="61700" x="3530600" y="4159250"/>
          <p14:tracePt t="61717" x="3536950" y="4159250"/>
          <p14:tracePt t="61733" x="3543300" y="4159250"/>
          <p14:tracePt t="61740" x="3549650" y="4159250"/>
          <p14:tracePt t="61757" x="3556000" y="4152900"/>
          <p14:tracePt t="61804" x="3562350" y="4152900"/>
          <p14:tracePt t="61845" x="3562350" y="4146550"/>
          <p14:tracePt t="61852" x="3568700" y="4140200"/>
          <p14:tracePt t="61868" x="3575050" y="4140200"/>
          <p14:tracePt t="61884" x="3575050" y="4133850"/>
          <p14:tracePt t="61900" x="3581400" y="4133850"/>
          <p14:tracePt t="61908" x="3587750" y="4133850"/>
          <p14:tracePt t="61988" x="3594100" y="4133850"/>
          <p14:tracePt t="61997" x="3594100" y="4127500"/>
          <p14:tracePt t="62157" x="3594100" y="4121150"/>
          <p14:tracePt t="62364" x="3600450" y="4121150"/>
          <p14:tracePt t="62411" x="3600450" y="4114800"/>
          <p14:tracePt t="62451" x="3606800" y="4108450"/>
          <p14:tracePt t="62459" x="3613150" y="4108450"/>
          <p14:tracePt t="62475" x="3613150" y="4102100"/>
          <p14:tracePt t="62612" x="3613150" y="4095750"/>
          <p14:tracePt t="62660" x="3606800" y="4095750"/>
          <p14:tracePt t="62668" x="3600450" y="4095750"/>
          <p14:tracePt t="62676" x="3594100" y="4095750"/>
          <p14:tracePt t="62690" x="3587750" y="4095750"/>
          <p14:tracePt t="62708" x="3575050" y="4095750"/>
          <p14:tracePt t="62724" x="3562350" y="4095750"/>
          <p14:tracePt t="62740" x="3556000" y="4095750"/>
          <p14:tracePt t="62757" x="3543300" y="4095750"/>
          <p14:tracePt t="62790" x="3524250" y="4108450"/>
          <p14:tracePt t="62807" x="3505200" y="4114800"/>
          <p14:tracePt t="62824" x="3492500" y="4114800"/>
          <p14:tracePt t="62840" x="3479800" y="4121150"/>
          <p14:tracePt t="62857" x="3467100" y="4127500"/>
          <p14:tracePt t="62874" x="3454400" y="4127500"/>
          <p14:tracePt t="62890" x="3448050" y="4133850"/>
          <p14:tracePt t="62907" x="3441700" y="4133850"/>
          <p14:tracePt t="62924" x="3441700" y="4140200"/>
          <p14:tracePt t="62940" x="3435350" y="4140200"/>
          <p14:tracePt t="63060" x="3435350" y="4146550"/>
          <p14:tracePt t="63069" x="3429000" y="4146550"/>
          <p14:tracePt t="63076" x="3429000" y="4152900"/>
          <p14:tracePt t="63090" x="3429000" y="4159250"/>
          <p14:tracePt t="63108" x="3422650" y="4159250"/>
          <p14:tracePt t="63124" x="3422650" y="4171950"/>
          <p14:tracePt t="63140" x="3416300" y="4178300"/>
          <p14:tracePt t="63157" x="3409950" y="4184650"/>
          <p14:tracePt t="63174" x="3409950" y="4191000"/>
          <p14:tracePt t="63190" x="3403600" y="4197350"/>
          <p14:tracePt t="63207" x="3397250" y="4210050"/>
          <p14:tracePt t="63224" x="3390900" y="4222750"/>
          <p14:tracePt t="63240" x="3384550" y="4229100"/>
          <p14:tracePt t="63257" x="3378200" y="4235450"/>
          <p14:tracePt t="63274" x="3371850" y="4235450"/>
          <p14:tracePt t="63290" x="3371850" y="4241800"/>
          <p14:tracePt t="63308" x="3371850" y="4248150"/>
          <p14:tracePt t="63324" x="3365500" y="4254500"/>
          <p14:tracePt t="63340" x="3359150" y="4260850"/>
          <p14:tracePt t="63357" x="3346450" y="4267200"/>
          <p14:tracePt t="63374" x="3340100" y="4279900"/>
          <p14:tracePt t="63390" x="3333750" y="4292600"/>
          <p14:tracePt t="63407" x="3327400" y="4305300"/>
          <p14:tracePt t="63440" x="3321050" y="4305300"/>
          <p14:tracePt t="63457" x="3321050" y="4318000"/>
          <p14:tracePt t="63490" x="3321050" y="4330700"/>
          <p14:tracePt t="63507" x="3314700" y="4343400"/>
          <p14:tracePt t="63524" x="3314700" y="4356100"/>
          <p14:tracePt t="63540" x="3314700" y="4362450"/>
          <p14:tracePt t="63557" x="3308350" y="4375150"/>
          <p14:tracePt t="63574" x="3308350" y="4387850"/>
          <p14:tracePt t="63590" x="3302000" y="4394200"/>
          <p14:tracePt t="63607" x="3295650" y="4400550"/>
          <p14:tracePt t="63624" x="3295650" y="4413250"/>
          <p14:tracePt t="63640" x="3295650" y="4425950"/>
          <p14:tracePt t="63797" x="3295650" y="4419600"/>
          <p14:tracePt t="63813" x="3295650" y="4413250"/>
          <p14:tracePt t="63820" x="3302000" y="4406900"/>
          <p14:tracePt t="63828" x="3302000" y="4400550"/>
          <p14:tracePt t="63840" x="3308350" y="4400550"/>
          <p14:tracePt t="63857" x="3314700" y="4394200"/>
          <p14:tracePt t="63874" x="3321050" y="4394200"/>
          <p14:tracePt t="63890" x="3321050" y="4387850"/>
          <p14:tracePt t="63908" x="3333750" y="4368800"/>
          <p14:tracePt t="63924" x="3340100" y="4362450"/>
          <p14:tracePt t="63940" x="3352800" y="4356100"/>
          <p14:tracePt t="63957" x="3365500" y="4343400"/>
          <p14:tracePt t="63974" x="3378200" y="4318000"/>
          <p14:tracePt t="63990" x="3403600" y="4286250"/>
          <p14:tracePt t="64007" x="3429000" y="4260850"/>
          <p14:tracePt t="64025" x="3454400" y="4235450"/>
          <p14:tracePt t="64040" x="3486150" y="4210050"/>
          <p14:tracePt t="64057" x="3511550" y="4197350"/>
          <p14:tracePt t="64074" x="3524250" y="4184650"/>
          <p14:tracePt t="64108" x="3536950" y="4178300"/>
          <p14:tracePt t="64124" x="3543300" y="4171950"/>
          <p14:tracePt t="64140" x="3549650" y="4165600"/>
          <p14:tracePt t="64157" x="3562350" y="4165600"/>
          <p14:tracePt t="64174" x="3562350" y="4159250"/>
          <p14:tracePt t="64207" x="3568700" y="4152900"/>
          <p14:tracePt t="64224" x="3575050" y="4146550"/>
          <p14:tracePt t="64240" x="3581400" y="4140200"/>
          <p14:tracePt t="64257" x="3594100" y="4133850"/>
          <p14:tracePt t="64274" x="3600450" y="4127500"/>
          <p14:tracePt t="64308" x="3600450" y="4121150"/>
          <p14:tracePt t="64324" x="3606800" y="4114800"/>
          <p14:tracePt t="64340" x="3619500" y="4114800"/>
          <p14:tracePt t="64357" x="3619500" y="4108450"/>
          <p14:tracePt t="64492" x="3613150" y="4108450"/>
          <p14:tracePt t="64500" x="3606800" y="4108450"/>
          <p14:tracePt t="64516" x="3594100" y="4108450"/>
          <p14:tracePt t="64525" x="3568700" y="4114800"/>
          <p14:tracePt t="64540" x="3536950" y="4127500"/>
          <p14:tracePt t="64557" x="3517900" y="4140200"/>
          <p14:tracePt t="64574" x="3498850" y="4140200"/>
          <p14:tracePt t="64590" x="3492500" y="4146550"/>
          <p14:tracePt t="64607" x="3486150" y="4146550"/>
          <p14:tracePt t="64624" x="3473450" y="4152900"/>
          <p14:tracePt t="64640" x="3467100" y="4159250"/>
          <p14:tracePt t="64657" x="3454400" y="4165600"/>
          <p14:tracePt t="64673" x="3441700" y="4165600"/>
          <p14:tracePt t="64690" x="3435350" y="4171950"/>
          <p14:tracePt t="64707" x="3429000" y="4184650"/>
          <p14:tracePt t="64724" x="3416300" y="4191000"/>
          <p14:tracePt t="64740" x="3403600" y="4191000"/>
          <p14:tracePt t="64757" x="3390900" y="4197350"/>
          <p14:tracePt t="64774" x="3390900" y="4203700"/>
          <p14:tracePt t="64790" x="3390900" y="4210050"/>
          <p14:tracePt t="64807" x="3384550" y="4216400"/>
          <p14:tracePt t="64824" x="3378200" y="4222750"/>
          <p14:tracePt t="64840" x="3365500" y="4229100"/>
          <p14:tracePt t="64857" x="3359150" y="4229100"/>
          <p14:tracePt t="64874" x="3352800" y="4235450"/>
          <p14:tracePt t="64890" x="3352800" y="4248150"/>
          <p14:tracePt t="64908" x="3340100" y="4267200"/>
          <p14:tracePt t="64924" x="3333750" y="4273550"/>
          <p14:tracePt t="64940" x="3333750" y="4292600"/>
          <p14:tracePt t="64957" x="3333750" y="4305300"/>
          <p14:tracePt t="64974" x="3327400" y="4305300"/>
          <p14:tracePt t="64990" x="3327400" y="4311650"/>
          <p14:tracePt t="65025" x="3321050" y="4324350"/>
          <p14:tracePt t="65040" x="3314700" y="4330700"/>
          <p14:tracePt t="65057" x="3314700" y="4343400"/>
          <p14:tracePt t="65074" x="3314700" y="4349750"/>
          <p14:tracePt t="65090" x="3314700" y="4362450"/>
          <p14:tracePt t="65107" x="3314700" y="4381500"/>
          <p14:tracePt t="65123" x="3314700" y="4387850"/>
          <p14:tracePt t="65140" x="3314700" y="4400550"/>
          <p14:tracePt t="65157" x="3314700" y="4413250"/>
          <p14:tracePt t="65174" x="3314700" y="4419600"/>
          <p14:tracePt t="65397" x="3314700" y="4413250"/>
          <p14:tracePt t="65412" x="3314700" y="4406900"/>
          <p14:tracePt t="65893" x="3314700" y="4400550"/>
          <p14:tracePt t="65900" x="3314700" y="4394200"/>
          <p14:tracePt t="65916" x="3314700" y="4387850"/>
          <p14:tracePt t="66389" x="3314700" y="4381500"/>
          <p14:tracePt t="66397" x="3321050" y="4375150"/>
          <p14:tracePt t="66407" x="3321050" y="4368800"/>
          <p14:tracePt t="66424" x="3327400" y="4362450"/>
          <p14:tracePt t="66440" x="3333750" y="4356100"/>
          <p14:tracePt t="66457" x="3346450" y="4343400"/>
          <p14:tracePt t="66473" x="3359150" y="4324350"/>
          <p14:tracePt t="66490" x="3384550" y="4305300"/>
          <p14:tracePt t="66507" x="3409950" y="4279900"/>
          <p14:tracePt t="66508" x="3416300" y="4267200"/>
          <p14:tracePt t="66523" x="3441700" y="4235450"/>
          <p14:tracePt t="66540" x="3454400" y="4216400"/>
          <p14:tracePt t="66556" x="3467100" y="4210050"/>
          <p14:tracePt t="66573" x="3473450" y="4203700"/>
          <p14:tracePt t="66590" x="3473450" y="4197350"/>
          <p14:tracePt t="66607" x="3486150" y="4191000"/>
          <p14:tracePt t="66623" x="3492500" y="4178300"/>
          <p14:tracePt t="66657" x="3498850" y="4178300"/>
          <p14:tracePt t="66673" x="3505200" y="4178300"/>
          <p14:tracePt t="66690" x="3511550" y="4178300"/>
          <p14:tracePt t="66707" x="3517900" y="4171950"/>
          <p14:tracePt t="66723" x="3536950" y="4159250"/>
          <p14:tracePt t="66740" x="3556000" y="4146550"/>
          <p14:tracePt t="66757" x="3562350" y="4140200"/>
          <p14:tracePt t="66773" x="3568700" y="4133850"/>
          <p14:tracePt t="66868" x="3575050" y="4133850"/>
          <p14:tracePt t="66884" x="3581400" y="4127500"/>
          <p14:tracePt t="66917" x="3587750" y="4127500"/>
          <p14:tracePt t="66925" x="3587750" y="4121150"/>
          <p14:tracePt t="66940" x="3594100" y="4121150"/>
          <p14:tracePt t="67677" x="3587750" y="4121150"/>
          <p14:tracePt t="67685" x="3581400" y="4121150"/>
          <p14:tracePt t="67693" x="3575050" y="4121150"/>
          <p14:tracePt t="67707" x="3568700" y="4121150"/>
          <p14:tracePt t="67724" x="3549650" y="4127500"/>
          <p14:tracePt t="67740" x="3530600" y="4133850"/>
          <p14:tracePt t="67756" x="3517900" y="4140200"/>
          <p14:tracePt t="67773" x="3505200" y="4146550"/>
          <p14:tracePt t="67790" x="3492500" y="4152900"/>
          <p14:tracePt t="67807" x="3473450" y="4159250"/>
          <p14:tracePt t="67823" x="3454400" y="4171950"/>
          <p14:tracePt t="67840" x="3448050" y="4178300"/>
          <p14:tracePt t="67856" x="3429000" y="4191000"/>
          <p14:tracePt t="67873" x="3416300" y="4203700"/>
          <p14:tracePt t="67890" x="3409950" y="4216400"/>
          <p14:tracePt t="67906" x="3409950" y="4222750"/>
          <p14:tracePt t="67923" x="3397250" y="4235450"/>
          <p14:tracePt t="67940" x="3390900" y="4248150"/>
          <p14:tracePt t="67956" x="3384550" y="4254500"/>
          <p14:tracePt t="67973" x="3378200" y="4267200"/>
          <p14:tracePt t="67990" x="3378200" y="4279900"/>
          <p14:tracePt t="68006" x="3371850" y="4286250"/>
          <p14:tracePt t="68024" x="3371850" y="4292600"/>
          <p14:tracePt t="68068" x="3365500" y="4292600"/>
          <p14:tracePt t="68076" x="3365500" y="4298950"/>
          <p14:tracePt t="68084" x="3365500" y="4305300"/>
          <p14:tracePt t="68188" x="3365500" y="4311650"/>
          <p14:tracePt t="69276" x="3359150" y="4311650"/>
          <p14:tracePt t="69348" x="3352800" y="4311650"/>
          <p14:tracePt t="71348" x="3352800" y="4305300"/>
          <p14:tracePt t="71356" x="3346450" y="4305300"/>
          <p14:tracePt t="71364" x="3346450" y="4298950"/>
          <p14:tracePt t="71372" x="3333750" y="4286250"/>
          <p14:tracePt t="71389" x="3308350" y="4273550"/>
          <p14:tracePt t="71406" x="3270250" y="4235450"/>
          <p14:tracePt t="71423" x="3213100" y="4191000"/>
          <p14:tracePt t="71439" x="3149600" y="4127500"/>
          <p14:tracePt t="71456" x="3086100" y="4064000"/>
          <p14:tracePt t="71473" x="3028950" y="4006850"/>
          <p14:tracePt t="71489" x="2978150" y="3937000"/>
          <p14:tracePt t="71506" x="2921000" y="3860800"/>
          <p14:tracePt t="71508" x="2889250" y="3816350"/>
          <p14:tracePt t="71523" x="2857500" y="3771900"/>
          <p14:tracePt t="71539" x="2736850" y="3632200"/>
          <p14:tracePt t="71557" x="2641600" y="3549650"/>
          <p14:tracePt t="71573" x="2552700" y="3473450"/>
          <p14:tracePt t="71589" x="2482850" y="3416300"/>
          <p14:tracePt t="71606" x="2432050" y="3346450"/>
          <p14:tracePt t="71623" x="2406650" y="3295650"/>
          <p14:tracePt t="71639" x="2374900" y="3232150"/>
          <p14:tracePt t="71656" x="2336800" y="3149600"/>
          <p14:tracePt t="71673" x="2266950" y="3054350"/>
          <p14:tracePt t="71689" x="2159000" y="2952750"/>
          <p14:tracePt t="71706" x="2006600" y="2851150"/>
          <p14:tracePt t="71723" x="1835150" y="2755900"/>
          <p14:tracePt t="71740" x="1568450" y="2654300"/>
          <p14:tracePt t="71756" x="1371600" y="2584450"/>
          <p14:tracePt t="71772" x="1200150" y="2508250"/>
          <p14:tracePt t="71789" x="1047750" y="2438400"/>
          <p14:tracePt t="71806" x="927100" y="2393950"/>
          <p14:tracePt t="71823" x="850900" y="2368550"/>
          <p14:tracePt t="71839" x="819150" y="2349500"/>
          <p14:tracePt t="71856" x="812800" y="2336800"/>
          <p14:tracePt t="71873" x="800100" y="2330450"/>
          <p14:tracePt t="71889" x="793750" y="2330450"/>
          <p14:tracePt t="71906" x="768350" y="2330450"/>
          <p14:tracePt t="71923" x="692150" y="2330450"/>
          <p14:tracePt t="71939" x="450850" y="2330450"/>
          <p14:tracePt t="71956" x="285750" y="2330450"/>
          <p14:tracePt t="71972" x="190500" y="2330450"/>
          <p14:tracePt t="71989" x="165100" y="2330450"/>
          <p14:tracePt t="72006" x="158750" y="2355850"/>
          <p14:tracePt t="72022" x="171450" y="2419350"/>
          <p14:tracePt t="72039" x="215900" y="2476500"/>
          <p14:tracePt t="72056" x="279400" y="2514600"/>
          <p14:tracePt t="72073" x="336550" y="2533650"/>
          <p14:tracePt t="72089" x="374650" y="2552700"/>
          <p14:tracePt t="72106" x="400050" y="2552700"/>
          <p14:tracePt t="72123" x="412750" y="2559050"/>
          <p14:tracePt t="72139" x="419100" y="2559050"/>
          <p14:tracePt t="72156" x="425450" y="2571750"/>
          <p14:tracePt t="72173" x="444500" y="2597150"/>
          <p14:tracePt t="72189" x="488950" y="2641600"/>
          <p14:tracePt t="72206" x="552450" y="2692400"/>
          <p14:tracePt t="72223" x="596900" y="2711450"/>
          <p14:tracePt t="72239" x="615950" y="2724150"/>
          <p14:tracePt t="72256" x="635000" y="2724150"/>
          <p14:tracePt t="72273" x="641350" y="2724150"/>
          <p14:tracePt t="72289" x="660400" y="2724150"/>
          <p14:tracePt t="72306" x="692150" y="2724150"/>
          <p14:tracePt t="72323" x="717550" y="2717800"/>
          <p14:tracePt t="72339" x="781050" y="2711450"/>
          <p14:tracePt t="72356" x="812800" y="2711450"/>
          <p14:tracePt t="72373" x="838200" y="2711450"/>
          <p14:tracePt t="72389" x="857250" y="2711450"/>
          <p14:tracePt t="72406" x="863600" y="2711450"/>
          <p14:tracePt t="72422" x="876300" y="2711450"/>
          <p14:tracePt t="72439" x="882650" y="2705100"/>
          <p14:tracePt t="72456" x="889000" y="2692400"/>
          <p14:tracePt t="72473" x="895350" y="2686050"/>
          <p14:tracePt t="72489" x="895350" y="2679700"/>
          <p14:tracePt t="72506" x="908050" y="2667000"/>
          <p14:tracePt t="72508" x="908050" y="2660650"/>
          <p14:tracePt t="72523" x="914400" y="2654300"/>
          <p14:tracePt t="72540" x="927100" y="2641600"/>
          <p14:tracePt t="72556" x="933450" y="2641600"/>
          <p14:tracePt t="72573" x="939800" y="2641600"/>
          <p14:tracePt t="72606" x="946150" y="2641600"/>
          <p14:tracePt t="72623" x="952500" y="2641600"/>
          <p14:tracePt t="72639" x="965200" y="2641600"/>
          <p14:tracePt t="72656" x="971550" y="2628900"/>
          <p14:tracePt t="72673" x="984250" y="2616200"/>
          <p14:tracePt t="72748" x="971550" y="2616200"/>
          <p14:tracePt t="72757" x="952500" y="2622550"/>
          <p14:tracePt t="72765" x="933450" y="2635250"/>
          <p14:tracePt t="72773" x="901700" y="2641600"/>
          <p14:tracePt t="72789" x="844550" y="2667000"/>
          <p14:tracePt t="72806" x="800100" y="2679700"/>
          <p14:tracePt t="72823" x="774700" y="2679700"/>
          <p14:tracePt t="72839" x="762000" y="2686050"/>
          <p14:tracePt t="72856" x="762000" y="2692400"/>
          <p14:tracePt t="72925" x="755650" y="2692400"/>
          <p14:tracePt t="72933" x="749300" y="2692400"/>
          <p14:tracePt t="72940" x="742950" y="2692400"/>
          <p14:tracePt t="72956" x="730250" y="2698750"/>
          <p14:tracePt t="73084" x="736600" y="2698750"/>
          <p14:tracePt t="73092" x="742950" y="2698750"/>
          <p14:tracePt t="73100" x="749300" y="2698750"/>
          <p14:tracePt t="73108" x="755650" y="2698750"/>
          <p14:tracePt t="73124" x="762000" y="2698750"/>
          <p14:tracePt t="73140" x="768350" y="2698750"/>
          <p14:tracePt t="73156" x="774700" y="2692400"/>
          <p14:tracePt t="73172" x="781050" y="2686050"/>
          <p14:tracePt t="73189" x="787400" y="2686050"/>
          <p14:tracePt t="73206" x="800100" y="2686050"/>
          <p14:tracePt t="73222" x="812800" y="2686050"/>
          <p14:tracePt t="73239" x="831850" y="2686050"/>
          <p14:tracePt t="73256" x="844550" y="2686050"/>
          <p14:tracePt t="73272" x="850900" y="2686050"/>
          <p14:tracePt t="73308" x="857250" y="2686050"/>
          <p14:tracePt t="73322" x="863600" y="2686050"/>
          <p14:tracePt t="73364" x="869950" y="2686050"/>
          <p14:tracePt t="73380" x="876300" y="2686050"/>
          <p14:tracePt t="73396" x="882650" y="2686050"/>
          <p14:tracePt t="73404" x="889000" y="2686050"/>
          <p14:tracePt t="73412" x="901700" y="2686050"/>
          <p14:tracePt t="73422" x="920750" y="2686050"/>
          <p14:tracePt t="73439" x="990600" y="2698750"/>
          <p14:tracePt t="73456" x="1073150" y="2711450"/>
          <p14:tracePt t="73472" x="1136650" y="2730500"/>
          <p14:tracePt t="73489" x="1168400" y="2736850"/>
          <p14:tracePt t="73506" x="1174750" y="2736850"/>
          <p14:tracePt t="73572" x="1174750" y="2743200"/>
          <p14:tracePt t="73596" x="1168400" y="2743200"/>
          <p14:tracePt t="73604" x="1162050" y="2743200"/>
          <p14:tracePt t="73612" x="1155700" y="2743200"/>
          <p14:tracePt t="73622" x="1149350" y="2743200"/>
          <p14:tracePt t="73639" x="1130300" y="2749550"/>
          <p14:tracePt t="73656" x="1104900" y="2749550"/>
          <p14:tracePt t="73672" x="1073150" y="2749550"/>
          <p14:tracePt t="73689" x="1035050" y="2749550"/>
          <p14:tracePt t="73705" x="1003300" y="2749550"/>
          <p14:tracePt t="73722" x="965200" y="2762250"/>
          <p14:tracePt t="73739" x="914400" y="2768600"/>
          <p14:tracePt t="73755" x="825500" y="2781300"/>
          <p14:tracePt t="73772" x="768350" y="2794000"/>
          <p14:tracePt t="73789" x="698500" y="2800350"/>
          <p14:tracePt t="73805" x="647700" y="2819400"/>
          <p14:tracePt t="73822" x="603250" y="2825750"/>
          <p14:tracePt t="73839" x="584200" y="2832100"/>
          <p14:tracePt t="73965" x="584200" y="2838450"/>
          <p14:tracePt t="74005" x="590550" y="2838450"/>
          <p14:tracePt t="74012" x="603250" y="2838450"/>
          <p14:tracePt t="74024" x="622300" y="2832100"/>
          <p14:tracePt t="74039" x="666750" y="2819400"/>
          <p14:tracePt t="74056" x="692150" y="2800350"/>
          <p14:tracePt t="74072" x="704850" y="2800350"/>
          <p14:tracePt t="74089" x="704850" y="2787650"/>
          <p14:tracePt t="74180" x="704850" y="2781300"/>
          <p14:tracePt t="74188" x="704850" y="2774950"/>
          <p14:tracePt t="74197" x="704850" y="2768600"/>
          <p14:tracePt t="74212" x="704850" y="2762250"/>
          <p14:tracePt t="74222" x="704850" y="2755900"/>
          <p14:tracePt t="74238" x="698500" y="2736850"/>
          <p14:tracePt t="74255" x="692150" y="2711450"/>
          <p14:tracePt t="74272" x="692150" y="2647950"/>
          <p14:tracePt t="74289" x="704850" y="2527300"/>
          <p14:tracePt t="74305" x="730250" y="2393950"/>
          <p14:tracePt t="74322" x="762000" y="2286000"/>
          <p14:tracePt t="74340" x="812800" y="2133600"/>
          <p14:tracePt t="74356" x="844550" y="2057400"/>
          <p14:tracePt t="74372" x="876300" y="1993900"/>
          <p14:tracePt t="74389" x="908050" y="1949450"/>
          <p14:tracePt t="74406" x="920750" y="1917700"/>
          <p14:tracePt t="74422" x="939800" y="1892300"/>
          <p14:tracePt t="74439" x="958850" y="1866900"/>
          <p14:tracePt t="74456" x="990600" y="1841500"/>
          <p14:tracePt t="74472" x="1041400" y="1797050"/>
          <p14:tracePt t="74489" x="1136650" y="1714500"/>
          <p14:tracePt t="74506" x="1250950" y="1606550"/>
          <p14:tracePt t="74507" x="1301750" y="1549400"/>
          <p14:tracePt t="74522" x="1339850" y="1498600"/>
          <p14:tracePt t="74539" x="1371600" y="1441450"/>
          <p14:tracePt t="74556" x="1384300" y="1390650"/>
          <p14:tracePt t="74572" x="1384300" y="1384300"/>
          <p14:tracePt t="74757" x="1384300" y="1390650"/>
          <p14:tracePt t="74765" x="1377950" y="1403350"/>
          <p14:tracePt t="74774" x="1371600" y="1416050"/>
          <p14:tracePt t="74789" x="1352550" y="1447800"/>
          <p14:tracePt t="74805" x="1346200" y="1492250"/>
          <p14:tracePt t="74822" x="1333500" y="1517650"/>
          <p14:tracePt t="74839" x="1327150" y="1536700"/>
          <p14:tracePt t="74855" x="1327150" y="1549400"/>
          <p14:tracePt t="74872" x="1327150" y="1555750"/>
          <p14:tracePt t="74972" x="1320800" y="1562100"/>
          <p14:tracePt t="74996" x="1320800" y="1568450"/>
          <p14:tracePt t="75012" x="1314450" y="1568450"/>
          <p14:tracePt t="75028" x="1314450" y="1574800"/>
          <p14:tracePt t="75036" x="1314450" y="1581150"/>
          <p14:tracePt t="75044" x="1308100" y="1581150"/>
          <p14:tracePt t="75055" x="1301750" y="1581150"/>
          <p14:tracePt t="75072" x="1295400" y="1587500"/>
          <p14:tracePt t="75139" x="1295400" y="1581150"/>
          <p14:tracePt t="75148" x="1295400" y="1574800"/>
          <p14:tracePt t="75156" x="1295400" y="1562100"/>
          <p14:tracePt t="75172" x="1301750" y="1536700"/>
          <p14:tracePt t="75189" x="1327150" y="1504950"/>
          <p14:tracePt t="75205" x="1327150" y="1492250"/>
          <p14:tracePt t="75222" x="1327150" y="1485900"/>
          <p14:tracePt t="75389" x="1327150" y="1492250"/>
          <p14:tracePt t="75444" x="1327150" y="1498600"/>
          <p14:tracePt t="75620" x="1320800" y="1498600"/>
          <p14:tracePt t="75628" x="1314450" y="1504950"/>
          <p14:tracePt t="75639" x="1308100" y="1504950"/>
          <p14:tracePt t="75656" x="1295400" y="1524000"/>
          <p14:tracePt t="75672" x="1263650" y="1600200"/>
          <p14:tracePt t="75689" x="1206500" y="1758950"/>
          <p14:tracePt t="75706" x="1130300" y="1968500"/>
          <p14:tracePt t="75722" x="990600" y="2330450"/>
          <p14:tracePt t="75739" x="787400" y="2921000"/>
          <p14:tracePt t="75756" x="698500" y="3130550"/>
          <p14:tracePt t="75773" x="673100" y="3251200"/>
          <p14:tracePt t="75789" x="647700" y="3346450"/>
          <p14:tracePt t="75806" x="641350" y="3384550"/>
          <p14:tracePt t="75822" x="641350" y="3390900"/>
          <p14:tracePt t="75932" x="641350" y="3397250"/>
          <p14:tracePt t="75940" x="641350" y="3403600"/>
          <p14:tracePt t="75948" x="641350" y="3409950"/>
          <p14:tracePt t="75957" x="635000" y="3416300"/>
          <p14:tracePt t="75972" x="635000" y="3435350"/>
          <p14:tracePt t="75989" x="635000" y="3454400"/>
          <p14:tracePt t="76006" x="647700" y="3460750"/>
          <p14:tracePt t="76022" x="666750" y="3460750"/>
          <p14:tracePt t="76038" x="717550" y="3454400"/>
          <p14:tracePt t="76055" x="762000" y="3416300"/>
          <p14:tracePt t="76072" x="800100" y="3371850"/>
          <p14:tracePt t="76089" x="819150" y="3340100"/>
          <p14:tracePt t="76105" x="825500" y="3314700"/>
          <p14:tracePt t="76122" x="838200" y="3295650"/>
          <p14:tracePt t="76139" x="838200" y="3282950"/>
          <p14:tracePt t="76180" x="838200" y="3276600"/>
          <p14:tracePt t="76188" x="844550" y="3276600"/>
          <p14:tracePt t="76212" x="850900" y="3276600"/>
          <p14:tracePt t="76228" x="857250" y="3270250"/>
          <p14:tracePt t="76245" x="857250" y="3263900"/>
          <p14:tracePt t="76256" x="863600" y="3263900"/>
          <p14:tracePt t="76272" x="869950" y="3257550"/>
          <p14:tracePt t="76516" x="876300" y="3257550"/>
          <p14:tracePt t="76524" x="882650" y="3257550"/>
          <p14:tracePt t="76532" x="889000" y="3257550"/>
          <p14:tracePt t="76548" x="901700" y="3263900"/>
          <p14:tracePt t="76556" x="920750" y="3276600"/>
          <p14:tracePt t="76572" x="1041400" y="3340100"/>
          <p14:tracePt t="76589" x="1301750" y="3479800"/>
          <p14:tracePt t="76605" x="1847850" y="3714750"/>
          <p14:tracePt t="76623" x="2482850" y="3987800"/>
          <p14:tracePt t="76640" x="3003550" y="4222750"/>
          <p14:tracePt t="76657" x="3270250" y="4368800"/>
          <p14:tracePt t="76673" x="3359150" y="4425950"/>
          <p14:tracePt t="76689" x="3378200" y="4438650"/>
          <p14:tracePt t="76732" x="3378200" y="4445000"/>
          <p14:tracePt t="76740" x="3384550" y="4445000"/>
          <p14:tracePt t="76755" x="3409950" y="4451350"/>
          <p14:tracePt t="76772" x="3479800" y="4483100"/>
          <p14:tracePt t="76788" x="3594100" y="4521200"/>
          <p14:tracePt t="76805" x="3657600" y="4546600"/>
          <p14:tracePt t="76822" x="3676650" y="4552950"/>
          <p14:tracePt t="76839" x="3676650" y="4559300"/>
          <p14:tracePt t="76972" x="3670300" y="4559300"/>
          <p14:tracePt t="76980" x="3663950" y="4559300"/>
          <p14:tracePt t="76988" x="3657600" y="4559300"/>
          <p14:tracePt t="77005" x="3651250" y="4559300"/>
          <p14:tracePt t="77023" x="3625850" y="4559300"/>
          <p14:tracePt t="77039" x="3600450" y="4559300"/>
          <p14:tracePt t="77055" x="3575050" y="4559300"/>
          <p14:tracePt t="77072" x="3549650" y="4552950"/>
          <p14:tracePt t="77088" x="3536950" y="4552950"/>
          <p14:tracePt t="77105" x="3517900" y="4546600"/>
          <p14:tracePt t="77122" x="3511550" y="4546600"/>
          <p14:tracePt t="77155" x="3505200" y="4546600"/>
          <p14:tracePt t="77172" x="3492500" y="4546600"/>
          <p14:tracePt t="77188" x="3486150" y="4546600"/>
          <p14:tracePt t="77357" x="3486150" y="4552950"/>
          <p14:tracePt t="77460" x="3492500" y="4552950"/>
          <p14:tracePt t="77468" x="3498850" y="4552950"/>
          <p14:tracePt t="77477" x="3505200" y="4552950"/>
          <p14:tracePt t="77489" x="3511550" y="4552950"/>
          <p14:tracePt t="77505" x="3524250" y="4552950"/>
          <p14:tracePt t="77522" x="3543300" y="4552950"/>
          <p14:tracePt t="77525" x="3549650" y="4552950"/>
          <p14:tracePt t="77573" x="3549650" y="4559300"/>
          <p14:tracePt t="77597" x="3549650" y="4565650"/>
          <p14:tracePt t="77605" x="3549650" y="4572000"/>
          <p14:tracePt t="77620" x="3549650" y="4578350"/>
          <p14:tracePt t="77628" x="3549650" y="4584700"/>
          <p14:tracePt t="77660" x="3543300" y="4584700"/>
          <p14:tracePt t="77685" x="3543300" y="4591050"/>
          <p14:tracePt t="77693" x="3536950" y="4591050"/>
          <p14:tracePt t="77708" x="3530600" y="4591050"/>
          <p14:tracePt t="77733" x="3524250" y="4591050"/>
          <p14:tracePt t="77740" x="3524250" y="4597400"/>
          <p14:tracePt t="77755" x="3517900" y="4597400"/>
          <p14:tracePt t="77772" x="3511550" y="4597400"/>
          <p14:tracePt t="77789" x="3505200" y="4597400"/>
          <p14:tracePt t="77805" x="3505200" y="4610100"/>
          <p14:tracePt t="77822" x="3492500" y="4610100"/>
          <p14:tracePt t="77868" x="3486150" y="4610100"/>
          <p14:tracePt t="77980" x="3479800" y="4610100"/>
          <p14:tracePt t="77997" x="3473450" y="4610100"/>
          <p14:tracePt t="78004" x="3467100" y="4610100"/>
          <p14:tracePt t="78012" x="3460750" y="4610100"/>
          <p14:tracePt t="78022" x="3460750" y="4616450"/>
          <p14:tracePt t="78038" x="3454400" y="4616450"/>
          <p14:tracePt t="78980" x="3454400" y="4610100"/>
          <p14:tracePt t="78989" x="3448050" y="4603750"/>
          <p14:tracePt t="78996" x="3448050" y="4597400"/>
          <p14:tracePt t="79005" x="3448050" y="4591050"/>
          <p14:tracePt t="79021" x="3448050" y="4546600"/>
          <p14:tracePt t="79039" x="3454400" y="4508500"/>
          <p14:tracePt t="79055" x="3467100" y="4464050"/>
          <p14:tracePt t="79072" x="3473450" y="4419600"/>
          <p14:tracePt t="79088" x="3473450" y="4400550"/>
          <p14:tracePt t="79105" x="3473450" y="4362450"/>
          <p14:tracePt t="79121" x="3473450" y="4349750"/>
          <p14:tracePt t="79138" x="3473450" y="4330700"/>
          <p14:tracePt t="79155" x="3473450" y="4311650"/>
          <p14:tracePt t="79171" x="3473450" y="4286250"/>
          <p14:tracePt t="79188" x="3473450" y="4273550"/>
          <p14:tracePt t="79228" x="3479800" y="4273550"/>
          <p14:tracePt t="79238" x="3486150" y="4273550"/>
          <p14:tracePt t="79255" x="3492500" y="4267200"/>
          <p14:tracePt t="79271" x="3492500" y="4260850"/>
          <p14:tracePt t="79288" x="3492500" y="4248150"/>
          <p14:tracePt t="79305" x="3492500" y="4229100"/>
          <p14:tracePt t="79321" x="3492500" y="4203700"/>
          <p14:tracePt t="79338" x="3486150" y="4171950"/>
          <p14:tracePt t="79355" x="3460750" y="4146550"/>
          <p14:tracePt t="79371" x="3429000" y="4127500"/>
          <p14:tracePt t="79388" x="3416300" y="4121150"/>
          <p14:tracePt t="79405" x="3403600" y="4114800"/>
          <p14:tracePt t="79421" x="3378200" y="4108450"/>
          <p14:tracePt t="79438" x="3352800" y="4102100"/>
          <p14:tracePt t="79455" x="3327400" y="4102100"/>
          <p14:tracePt t="79471" x="3314700" y="4102100"/>
          <p14:tracePt t="79488" x="3308350" y="4102100"/>
          <p14:tracePt t="79524" x="3308350" y="4108450"/>
          <p14:tracePt t="79538" x="3308350" y="4114800"/>
          <p14:tracePt t="79555" x="3321050" y="4152900"/>
          <p14:tracePt t="79571" x="3429000" y="4273550"/>
          <p14:tracePt t="79588" x="3543300" y="4381500"/>
          <p14:tracePt t="79605" x="3651250" y="4489450"/>
          <p14:tracePt t="79621" x="3746500" y="4584700"/>
          <p14:tracePt t="79638" x="3835400" y="4660900"/>
          <p14:tracePt t="79655" x="3937000" y="4724400"/>
          <p14:tracePt t="79671" x="4025900" y="4775200"/>
          <p14:tracePt t="79688" x="4165600" y="4832350"/>
          <p14:tracePt t="79705" x="4349750" y="4908550"/>
          <p14:tracePt t="79721" x="4559300" y="4991100"/>
          <p14:tracePt t="79738" x="4737100" y="5080000"/>
          <p14:tracePt t="79755" x="4826000" y="5143500"/>
          <p14:tracePt t="79771" x="4864100" y="5213350"/>
          <p14:tracePt t="79788" x="4870450" y="5238750"/>
          <p14:tracePt t="79805" x="4876800" y="5264150"/>
          <p14:tracePt t="79821" x="4889500" y="5289550"/>
          <p14:tracePt t="79838" x="4927600" y="5334000"/>
          <p14:tracePt t="79855" x="4978400" y="5378450"/>
          <p14:tracePt t="79871" x="5060950" y="5429250"/>
          <p14:tracePt t="79888" x="5099050" y="5467350"/>
          <p14:tracePt t="79905" x="5137150" y="5492750"/>
          <p14:tracePt t="79921" x="5156200" y="5524500"/>
          <p14:tracePt t="79938" x="5181600" y="5549900"/>
          <p14:tracePt t="79955" x="5219700" y="5581650"/>
          <p14:tracePt t="79971" x="5295900" y="5645150"/>
          <p14:tracePt t="79988" x="5327650" y="5670550"/>
          <p14:tracePt t="80005" x="5365750" y="5702300"/>
          <p14:tracePt t="80021" x="5391150" y="5721350"/>
          <p14:tracePt t="80039" x="5429250" y="5746750"/>
          <p14:tracePt t="80055" x="5486400" y="5772150"/>
          <p14:tracePt t="80071" x="5575300" y="5803900"/>
          <p14:tracePt t="80088" x="5695950" y="5842000"/>
          <p14:tracePt t="80106" x="5829300" y="5880100"/>
          <p14:tracePt t="80122" x="5911850" y="5905500"/>
          <p14:tracePt t="80139" x="5930900" y="5918200"/>
          <p14:tracePt t="80173" x="5937250" y="5918200"/>
          <p14:tracePt t="80188" x="5949950" y="5924550"/>
          <p14:tracePt t="80205" x="5956300" y="5937250"/>
          <p14:tracePt t="80221" x="5969000" y="5943600"/>
          <p14:tracePt t="80238" x="5988050" y="5956300"/>
          <p14:tracePt t="80255" x="6000750" y="5969000"/>
          <p14:tracePt t="80272" x="6000750" y="5975350"/>
          <p14:tracePt t="80288" x="6013450" y="5975350"/>
          <p14:tracePt t="80305" x="6026150" y="5981700"/>
          <p14:tracePt t="80322" x="6038850" y="5994400"/>
          <p14:tracePt t="80338" x="6045200" y="6000750"/>
          <p14:tracePt t="80355" x="6051550" y="6007100"/>
          <p14:tracePt t="80396" x="6051550" y="6013450"/>
          <p14:tracePt t="80420" x="6051550" y="6019800"/>
          <p14:tracePt t="80438" x="6051550" y="6026150"/>
          <p14:tracePt t="80445" x="6045200" y="6026150"/>
          <p14:tracePt t="80455" x="6045200" y="6032500"/>
          <p14:tracePt t="80471" x="6032500" y="6038850"/>
          <p14:tracePt t="80488" x="6026150" y="6045200"/>
          <p14:tracePt t="80505" x="6019800" y="6045200"/>
          <p14:tracePt t="80676" x="6013450" y="6051550"/>
          <p14:tracePt t="80684" x="6007100" y="6051550"/>
          <p14:tracePt t="80700" x="6007100" y="6057900"/>
          <p14:tracePt t="80708" x="6000750" y="6057900"/>
          <p14:tracePt t="80721" x="5994400" y="6064250"/>
          <p14:tracePt t="80738" x="5981700" y="6070600"/>
          <p14:tracePt t="80755" x="5962650" y="6083300"/>
          <p14:tracePt t="80772" x="5892800" y="6102350"/>
          <p14:tracePt t="80788" x="5822950" y="6127750"/>
          <p14:tracePt t="80805" x="5715000" y="6153150"/>
          <p14:tracePt t="80821" x="5568950" y="6172200"/>
          <p14:tracePt t="80838" x="5403850" y="6172200"/>
          <p14:tracePt t="80855" x="5238750" y="6172200"/>
          <p14:tracePt t="80871" x="5124450" y="6172200"/>
          <p14:tracePt t="80888" x="5073650" y="6178550"/>
          <p14:tracePt t="80905" x="5054600" y="6178550"/>
          <p14:tracePt t="80921" x="5048250" y="6184900"/>
          <p14:tracePt t="80938" x="5035550" y="6184900"/>
          <p14:tracePt t="80955" x="5029200" y="6197600"/>
          <p14:tracePt t="80972" x="5010150" y="6203950"/>
          <p14:tracePt t="80988" x="4991100" y="6210300"/>
          <p14:tracePt t="81005" x="4978400" y="6210300"/>
          <p14:tracePt t="81021" x="4953000" y="6210300"/>
          <p14:tracePt t="81038" x="4927600" y="6210300"/>
          <p14:tracePt t="81056" x="4883150" y="6203950"/>
          <p14:tracePt t="81071" x="4832350" y="6178550"/>
          <p14:tracePt t="81088" x="4794250" y="6146800"/>
          <p14:tracePt t="81105" x="4749800" y="6127750"/>
          <p14:tracePt t="81121" x="4730750" y="6108700"/>
          <p14:tracePt t="81138" x="4724400" y="6096000"/>
          <p14:tracePt t="81154" x="4724400" y="6089650"/>
          <p14:tracePt t="81171" x="4724400" y="6070600"/>
          <p14:tracePt t="81205" x="4724400" y="6064250"/>
          <p14:tracePt t="81221" x="4724400" y="6057900"/>
          <p14:tracePt t="81238" x="4718050" y="6057900"/>
          <p14:tracePt t="81255" x="4718050" y="6051550"/>
          <p14:tracePt t="81271" x="4718050" y="6045200"/>
          <p14:tracePt t="81288" x="4718050" y="6038850"/>
          <p14:tracePt t="81305" x="4718050" y="6026150"/>
          <p14:tracePt t="81321" x="4718050" y="6013450"/>
          <p14:tracePt t="81338" x="4718050" y="6007100"/>
          <p14:tracePt t="81371" x="4718050" y="5988050"/>
          <p14:tracePt t="81388" x="4718050" y="5981700"/>
          <p14:tracePt t="81405" x="4718050" y="5975350"/>
          <p14:tracePt t="81421" x="4724400" y="5969000"/>
          <p14:tracePt t="81438" x="4730750" y="5956300"/>
          <p14:tracePt t="81455" x="4730750" y="5943600"/>
          <p14:tracePt t="81471" x="4737100" y="5937250"/>
          <p14:tracePt t="81488" x="4737100" y="5930900"/>
          <p14:tracePt t="81505" x="4737100" y="5918200"/>
          <p14:tracePt t="81521" x="4743450" y="5911850"/>
          <p14:tracePt t="81538" x="4756150" y="5905500"/>
          <p14:tracePt t="81539" x="4756150" y="5899150"/>
          <p14:tracePt t="81555" x="4762500" y="5899150"/>
          <p14:tracePt t="81571" x="4762500" y="5886450"/>
          <p14:tracePt t="81588" x="4768850" y="5886450"/>
          <p14:tracePt t="81621" x="4768850" y="5880100"/>
          <p14:tracePt t="81708" x="4768850" y="5873750"/>
          <p14:tracePt t="81740" x="4768850" y="5867400"/>
          <p14:tracePt t="81853" x="4768850" y="5861050"/>
          <p14:tracePt t="81860" x="4768850" y="5854700"/>
          <p14:tracePt t="81871" x="4775200" y="5854700"/>
          <p14:tracePt t="81888" x="4781550" y="5848350"/>
          <p14:tracePt t="81905" x="4794250" y="5842000"/>
          <p14:tracePt t="81921" x="4806950" y="5835650"/>
          <p14:tracePt t="81938" x="4813300" y="5829300"/>
          <p14:tracePt t="81955" x="4813300" y="5822950"/>
          <p14:tracePt t="82036" x="4813300" y="5816600"/>
          <p14:tracePt t="82180" x="4806950" y="5816600"/>
          <p14:tracePt t="82437" x="4800600" y="5816600"/>
          <p14:tracePt t="82460" x="4794250" y="5816600"/>
          <p14:tracePt t="82468" x="4787900" y="5816600"/>
          <p14:tracePt t="82477" x="4781550" y="5816600"/>
          <p14:tracePt t="82492" x="4775200" y="5816600"/>
          <p14:tracePt t="82504" x="4768850" y="5816600"/>
          <p14:tracePt t="82521" x="4756150" y="5816600"/>
          <p14:tracePt t="82538" x="4737100" y="5822950"/>
          <p14:tracePt t="82539" x="4730750" y="5822950"/>
          <p14:tracePt t="82554" x="4724400" y="5822950"/>
          <p14:tracePt t="82571" x="4711700" y="5829300"/>
          <p14:tracePt t="82588" x="4699000" y="5829300"/>
          <p14:tracePt t="82604" x="4692650" y="5829300"/>
          <p14:tracePt t="82677" x="4686300" y="5829300"/>
          <p14:tracePt t="82684" x="4679950" y="5829300"/>
          <p14:tracePt t="82692" x="4673600" y="5829300"/>
          <p14:tracePt t="82705" x="4667250" y="5829300"/>
          <p14:tracePt t="82722" x="4660900" y="5829300"/>
          <p14:tracePt t="82940" x="4654550" y="5829300"/>
          <p14:tracePt t="83005" x="4654550" y="5822950"/>
          <p14:tracePt t="83013" x="4654550" y="5816600"/>
          <p14:tracePt t="83028" x="4654550" y="5810250"/>
          <p14:tracePt t="83038" x="4654550" y="5803900"/>
          <p14:tracePt t="83055" x="4654550" y="5797550"/>
          <p14:tracePt t="83100" x="4654550" y="5791200"/>
          <p14:tracePt t="83172" x="4654550" y="5784850"/>
          <p14:tracePt t="83188" x="4654550" y="5778500"/>
          <p14:tracePt t="83196" x="4660900" y="5772150"/>
          <p14:tracePt t="83205" x="4660900" y="5765800"/>
          <p14:tracePt t="83221" x="4667250" y="5759450"/>
          <p14:tracePt t="83238" x="4673600" y="5753100"/>
          <p14:tracePt t="83255" x="4679950" y="5746750"/>
          <p14:tracePt t="106725" x="4679950" y="5740400"/>
          <p14:tracePt t="106733" x="4679950" y="5734050"/>
          <p14:tracePt t="108005" x="4686300" y="5734050"/>
          <p14:tracePt t="108020" x="4705350" y="5734050"/>
          <p14:tracePt t="108028" x="4730750" y="5734050"/>
          <p14:tracePt t="108036" x="4756150" y="5740400"/>
          <p14:tracePt t="108051" x="4800600" y="5759450"/>
          <p14:tracePt t="108068" x="4819650" y="5759450"/>
          <p14:tracePt t="108116" x="4819650" y="5753100"/>
          <p14:tracePt t="108124" x="4819650" y="5746750"/>
          <p14:tracePt t="108134" x="4819650" y="5740400"/>
          <p14:tracePt t="108151" x="4806950" y="5727700"/>
          <p14:tracePt t="108168" x="4794250" y="5721350"/>
          <p14:tracePt t="108184" x="4775200" y="5702300"/>
          <p14:tracePt t="108201" x="4768850" y="5695950"/>
          <p14:tracePt t="108218" x="4756150" y="5683250"/>
          <p14:tracePt t="108234" x="4749800" y="5676900"/>
          <p14:tracePt t="108251" x="4737100" y="5670550"/>
          <p14:tracePt t="108268" x="4724400" y="5670550"/>
          <p14:tracePt t="108285" x="4673600" y="5664200"/>
          <p14:tracePt t="108301" x="4584700" y="5657850"/>
          <p14:tracePt t="108318" x="4457700" y="5619750"/>
          <p14:tracePt t="108334" x="4349750" y="5594350"/>
          <p14:tracePt t="108351" x="4318000" y="5575300"/>
          <p14:tracePt t="108368" x="4311650" y="5575300"/>
          <p14:tracePt t="108385" x="4298950" y="5562600"/>
          <p14:tracePt t="108401" x="4298950" y="5556250"/>
          <p14:tracePt t="108435" x="4292600" y="5549900"/>
          <p14:tracePt t="108452" x="4254500" y="5537200"/>
          <p14:tracePt t="108468" x="4222750" y="5524500"/>
          <p14:tracePt t="108484" x="4197350" y="5518150"/>
          <p14:tracePt t="108501" x="4171950" y="5511800"/>
          <p14:tracePt t="108518" x="4159250" y="5511800"/>
          <p14:tracePt t="108556" x="4152900" y="5511800"/>
          <p14:tracePt t="108636" x="4146550" y="5511800"/>
          <p14:tracePt t="108668" x="4140200" y="5511800"/>
          <p14:tracePt t="108716" x="4133850" y="5511800"/>
          <p14:tracePt t="108732" x="4133850" y="5518150"/>
          <p14:tracePt t="108740" x="4133850" y="5524500"/>
          <p14:tracePt t="108772" x="4127500" y="5524500"/>
          <p14:tracePt t="108804" x="4127500" y="5530850"/>
          <p14:tracePt t="108812" x="4121150" y="5530850"/>
          <p14:tracePt t="109485" x="4121150" y="5537200"/>
          <p14:tracePt t="109500" x="4121150" y="5543550"/>
          <p14:tracePt t="109508" x="4121150" y="5549900"/>
          <p14:tracePt t="109773" x="4114800" y="5549900"/>
          <p14:tracePt t="109797" x="4108450" y="5549900"/>
          <p14:tracePt t="109805" x="4102100" y="5549900"/>
          <p14:tracePt t="109820" x="4102100" y="5543550"/>
          <p14:tracePt t="109844" x="4102100" y="5537200"/>
          <p14:tracePt t="109869" x="4102100" y="5530850"/>
          <p14:tracePt t="109877" x="4102100" y="5524500"/>
          <p14:tracePt t="109885" x="4108450" y="5524500"/>
          <p14:tracePt t="109901" x="4114800" y="5518150"/>
          <p14:tracePt t="109918" x="4121150" y="5505450"/>
          <p14:tracePt t="109934" x="4121150" y="5499100"/>
          <p14:tracePt t="110300" x="4121150" y="5492750"/>
          <p14:tracePt t="110308" x="4121150" y="5486400"/>
          <p14:tracePt t="110318" x="4121150" y="5480050"/>
          <p14:tracePt t="110334" x="4121150" y="5467350"/>
          <p14:tracePt t="111308" x="4121150" y="5461000"/>
          <p14:tracePt t="111668" x="4121150" y="5454650"/>
          <p14:tracePt t="111677" x="4121150" y="544830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838200"/>
          </a:xfrm>
        </p:spPr>
        <p:txBody>
          <a:bodyPr/>
          <a:lstStyle/>
          <a:p>
            <a:r>
              <a:rPr lang="cs-CZ" altLang="cs-CZ" sz="2800" b="1">
                <a:latin typeface="Arial" charset="0"/>
                <a:cs typeface="Times New Roman" pitchFamily="18" charset="0"/>
              </a:rPr>
              <a:t>T</a:t>
            </a:r>
            <a:r>
              <a:rPr lang="cs-CZ" altLang="cs-CZ" sz="2800" b="1">
                <a:latin typeface="Arial" charset="0"/>
              </a:rPr>
              <a:t>ří</a:t>
            </a:r>
            <a:r>
              <a:rPr lang="cs-CZ" altLang="cs-CZ" sz="2800" b="1">
                <a:latin typeface="Arial" charset="0"/>
                <a:cs typeface="Times New Roman" pitchFamily="18" charset="0"/>
              </a:rPr>
              <a:t>da Bacillariophyceae - rozsivky</a:t>
            </a:r>
            <a:endParaRPr lang="en-US" altLang="cs-CZ" sz="2800" b="1">
              <a:latin typeface="Arial" charset="0"/>
              <a:cs typeface="Times New Roman" pitchFamily="18" charset="0"/>
            </a:endParaRP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304800" y="708025"/>
            <a:ext cx="2173288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10000"/>
              </a:lnSpc>
              <a:buFontTx/>
              <a:buNone/>
            </a:pPr>
            <a:r>
              <a:rPr lang="cs-CZ" altLang="cs-CZ" sz="2000" b="1">
                <a:latin typeface="Arial" charset="0"/>
              </a:rPr>
              <a:t>penátní rozsivky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947738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90800"/>
            <a:ext cx="15240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574" y="4116857"/>
            <a:ext cx="13589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7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" y="3962400"/>
            <a:ext cx="120967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304800" y="3429000"/>
            <a:ext cx="133667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10000"/>
              </a:lnSpc>
              <a:buFontTx/>
              <a:buNone/>
            </a:pPr>
            <a:r>
              <a:rPr lang="cs-CZ" altLang="cs-CZ" sz="1600" b="1" i="1">
                <a:latin typeface="Arial" charset="0"/>
              </a:rPr>
              <a:t>Diatoma </a:t>
            </a:r>
            <a:r>
              <a:rPr lang="cs-CZ" altLang="cs-CZ" sz="1600" b="1">
                <a:latin typeface="Arial" charset="0"/>
              </a:rPr>
              <a:t>sp.</a:t>
            </a:r>
          </a:p>
        </p:txBody>
      </p:sp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7317298" y="11314430"/>
            <a:ext cx="137001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10000"/>
              </a:lnSpc>
              <a:buFontTx/>
              <a:buNone/>
            </a:pPr>
            <a:r>
              <a:rPr lang="cs-CZ" altLang="cs-CZ" sz="1600" b="1" i="1" dirty="0" err="1">
                <a:latin typeface="Arial" charset="0"/>
              </a:rPr>
              <a:t>Navicula</a:t>
            </a:r>
            <a:r>
              <a:rPr lang="cs-CZ" altLang="cs-CZ" sz="1600" b="1" i="1" dirty="0">
                <a:latin typeface="Arial" charset="0"/>
              </a:rPr>
              <a:t> </a:t>
            </a:r>
            <a:r>
              <a:rPr lang="cs-CZ" altLang="cs-CZ" sz="1600" b="1" dirty="0" err="1">
                <a:latin typeface="Arial" charset="0"/>
              </a:rPr>
              <a:t>sp</a:t>
            </a:r>
            <a:r>
              <a:rPr lang="cs-CZ" altLang="cs-CZ" sz="1600" b="1" dirty="0">
                <a:latin typeface="Arial" charset="0"/>
              </a:rPr>
              <a:t>.</a:t>
            </a:r>
          </a:p>
        </p:txBody>
      </p:sp>
      <p:sp>
        <p:nvSpPr>
          <p:cNvPr id="16394" name="Rectangle 10"/>
          <p:cNvSpPr>
            <a:spLocks noChangeArrowheads="1"/>
          </p:cNvSpPr>
          <p:nvPr/>
        </p:nvSpPr>
        <p:spPr bwMode="auto">
          <a:xfrm>
            <a:off x="4724400" y="685800"/>
            <a:ext cx="190023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10000"/>
              </a:lnSpc>
              <a:buFontTx/>
              <a:buNone/>
            </a:pPr>
            <a:r>
              <a:rPr lang="cs-CZ" altLang="cs-CZ" sz="1600" b="1" i="1">
                <a:latin typeface="Arial" charset="0"/>
              </a:rPr>
              <a:t>Gomphonema </a:t>
            </a:r>
            <a:r>
              <a:rPr lang="cs-CZ" altLang="cs-CZ" sz="1600" b="1">
                <a:latin typeface="Arial" charset="0"/>
              </a:rPr>
              <a:t>sp.</a:t>
            </a:r>
          </a:p>
        </p:txBody>
      </p:sp>
      <p:sp>
        <p:nvSpPr>
          <p:cNvPr id="16395" name="Rectangle 11"/>
          <p:cNvSpPr>
            <a:spLocks noChangeArrowheads="1"/>
          </p:cNvSpPr>
          <p:nvPr/>
        </p:nvSpPr>
        <p:spPr bwMode="auto">
          <a:xfrm>
            <a:off x="2528199" y="6416321"/>
            <a:ext cx="1382110" cy="68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10000"/>
              </a:lnSpc>
              <a:buFontTx/>
              <a:buNone/>
            </a:pPr>
            <a:r>
              <a:rPr lang="cs-CZ" altLang="cs-CZ" sz="1600" b="1" i="1">
                <a:latin typeface="Arial" charset="0"/>
              </a:rPr>
              <a:t>Navicula </a:t>
            </a:r>
            <a:r>
              <a:rPr lang="cs-CZ" altLang="cs-CZ" sz="1600" b="1" dirty="0" err="1">
                <a:latin typeface="Arial" charset="0"/>
              </a:rPr>
              <a:t>sp</a:t>
            </a:r>
            <a:r>
              <a:rPr lang="cs-CZ" altLang="cs-CZ" sz="1600" b="1" dirty="0">
                <a:latin typeface="Arial" charset="0"/>
              </a:rPr>
              <a:t>.</a:t>
            </a:r>
          </a:p>
          <a:p>
            <a:pPr>
              <a:lnSpc>
                <a:spcPct val="110000"/>
              </a:lnSpc>
              <a:buFontTx/>
              <a:buNone/>
            </a:pPr>
            <a:endParaRPr lang="cs-CZ" altLang="cs-CZ" sz="1600" b="1" dirty="0">
              <a:latin typeface="Arial" charset="0"/>
            </a:endParaRPr>
          </a:p>
        </p:txBody>
      </p:sp>
      <p:sp>
        <p:nvSpPr>
          <p:cNvPr id="16399" name="Rectangle 15"/>
          <p:cNvSpPr>
            <a:spLocks noChangeArrowheads="1"/>
          </p:cNvSpPr>
          <p:nvPr/>
        </p:nvSpPr>
        <p:spPr bwMode="auto">
          <a:xfrm>
            <a:off x="4011298" y="3687848"/>
            <a:ext cx="165258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10000"/>
              </a:lnSpc>
              <a:buFontTx/>
              <a:buNone/>
            </a:pPr>
            <a:r>
              <a:rPr lang="cs-CZ" altLang="cs-CZ" sz="1600" b="1" i="1">
                <a:latin typeface="Arial" charset="0"/>
              </a:rPr>
              <a:t>valvální pohled</a:t>
            </a:r>
            <a:endParaRPr lang="cs-CZ" altLang="cs-CZ" sz="1600" b="1">
              <a:latin typeface="Arial" charset="0"/>
            </a:endParaRPr>
          </a:p>
        </p:txBody>
      </p:sp>
      <p:sp>
        <p:nvSpPr>
          <p:cNvPr id="16400" name="Rectangle 16"/>
          <p:cNvSpPr>
            <a:spLocks noChangeArrowheads="1"/>
          </p:cNvSpPr>
          <p:nvPr/>
        </p:nvSpPr>
        <p:spPr bwMode="auto">
          <a:xfrm>
            <a:off x="7266479" y="708025"/>
            <a:ext cx="175418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10000"/>
              </a:lnSpc>
              <a:buFontTx/>
              <a:buNone/>
            </a:pPr>
            <a:r>
              <a:rPr lang="cs-CZ" altLang="cs-CZ" sz="1600" b="1" i="1">
                <a:latin typeface="Arial" charset="0"/>
              </a:rPr>
              <a:t>pleurální pohled</a:t>
            </a:r>
            <a:endParaRPr lang="cs-CZ" altLang="cs-CZ" sz="1600" b="1">
              <a:latin typeface="Arial" charset="0"/>
            </a:endParaRPr>
          </a:p>
        </p:txBody>
      </p:sp>
      <p:pic>
        <p:nvPicPr>
          <p:cNvPr id="39938" name="Picture 2" descr="Gomphonema - galeri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363" y="3962400"/>
            <a:ext cx="2121488" cy="169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3909698" y="6454984"/>
            <a:ext cx="175418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10000"/>
              </a:lnSpc>
              <a:buFontTx/>
              <a:buNone/>
            </a:pPr>
            <a:r>
              <a:rPr lang="cs-CZ" altLang="cs-CZ" sz="1600" b="1" i="1">
                <a:latin typeface="Arial" charset="0"/>
              </a:rPr>
              <a:t>pleurální pohled</a:t>
            </a:r>
            <a:endParaRPr lang="cs-CZ" altLang="cs-CZ" sz="1600" b="1">
              <a:latin typeface="Arial" charset="0"/>
            </a:endParaRPr>
          </a:p>
        </p:txBody>
      </p:sp>
      <p:pic>
        <p:nvPicPr>
          <p:cNvPr id="39940" name="Picture 4" descr="Phycokey - Gomphonema image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225" y="1175867"/>
            <a:ext cx="2057871" cy="244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759815" y="1070188"/>
            <a:ext cx="9898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>
                <a:solidFill>
                  <a:schemeClr val="tx1"/>
                </a:solidFill>
              </a:rPr>
              <a:t>https://lh3.googleusercontent.com/proxy/iN7WPU5ghoNjj58gdd82iol4BXlbVLoQqKT4HxQzT1SV8_rRkj60UFpKl5hV5EzrzUU-TXghvKOmVOaXF8FwwwfSPmx6PhB_0uj3UBBdnAgwTK5XCLHlR9BCd2HGSORj2WJEWOHLw3Gavjmbt-bd1qYqkDE43uPmw-Nd0GCPd5e7JGj57W-hRVAYgKq_puO3ZEg</a:t>
            </a:r>
          </a:p>
        </p:txBody>
      </p:sp>
      <p:pic>
        <p:nvPicPr>
          <p:cNvPr id="39942" name="Picture 6" descr="Gomphonema truncat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443" y="994132"/>
            <a:ext cx="1065096" cy="261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2299906" y="2794867"/>
            <a:ext cx="165258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10000"/>
              </a:lnSpc>
              <a:buFontTx/>
              <a:buNone/>
            </a:pPr>
            <a:r>
              <a:rPr lang="cs-CZ" altLang="cs-CZ" sz="1600" b="1" i="1">
                <a:latin typeface="Arial" charset="0"/>
              </a:rPr>
              <a:t>valvální pohled</a:t>
            </a:r>
            <a:endParaRPr lang="cs-CZ" altLang="cs-CZ" sz="1600" b="1">
              <a:latin typeface="Arial" charset="0"/>
            </a:endParaRPr>
          </a:p>
        </p:txBody>
      </p:sp>
      <p:sp>
        <p:nvSpPr>
          <p:cNvPr id="26" name="Rectangle 16"/>
          <p:cNvSpPr>
            <a:spLocks noChangeArrowheads="1"/>
          </p:cNvSpPr>
          <p:nvPr/>
        </p:nvSpPr>
        <p:spPr bwMode="auto">
          <a:xfrm>
            <a:off x="1539934" y="1651157"/>
            <a:ext cx="175418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10000"/>
              </a:lnSpc>
              <a:buFontTx/>
              <a:buNone/>
            </a:pPr>
            <a:r>
              <a:rPr lang="cs-CZ" altLang="cs-CZ" sz="1600" b="1" i="1">
                <a:latin typeface="Arial" charset="0"/>
              </a:rPr>
              <a:t>pleurální pohled</a:t>
            </a:r>
            <a:endParaRPr lang="cs-CZ" altLang="cs-CZ" sz="1600" b="1">
              <a:latin typeface="Arial" charset="0"/>
            </a:endParaRPr>
          </a:p>
        </p:txBody>
      </p:sp>
      <p:pic>
        <p:nvPicPr>
          <p:cNvPr id="39944" name="Picture 8" descr="http://cfb.unh.edu/phycokey/Choices/Bacillariophyceae/Pennate/biraphes/biraphe_unicells/biraphe_unicells_symmetric/NAVICULA/Navicula_03_382x203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687674" y="4699118"/>
            <a:ext cx="2297282" cy="12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15"/>
          <p:cNvSpPr>
            <a:spLocks noChangeArrowheads="1"/>
          </p:cNvSpPr>
          <p:nvPr/>
        </p:nvSpPr>
        <p:spPr bwMode="auto">
          <a:xfrm>
            <a:off x="2259367" y="3702879"/>
            <a:ext cx="165258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10000"/>
              </a:lnSpc>
              <a:buFontTx/>
              <a:buNone/>
            </a:pPr>
            <a:r>
              <a:rPr lang="cs-CZ" altLang="cs-CZ" sz="1600" b="1" i="1">
                <a:latin typeface="Arial" charset="0"/>
              </a:rPr>
              <a:t>valvální pohled</a:t>
            </a:r>
            <a:endParaRPr lang="cs-CZ" altLang="cs-CZ" sz="1600" b="1">
              <a:latin typeface="Arial" charset="0"/>
            </a:endParaRPr>
          </a:p>
        </p:txBody>
      </p:sp>
      <p:sp>
        <p:nvSpPr>
          <p:cNvPr id="29" name="Rectangle 11"/>
          <p:cNvSpPr>
            <a:spLocks noChangeArrowheads="1"/>
          </p:cNvSpPr>
          <p:nvPr/>
        </p:nvSpPr>
        <p:spPr bwMode="auto">
          <a:xfrm>
            <a:off x="-33339" y="6326657"/>
            <a:ext cx="1438275" cy="67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10000"/>
              </a:lnSpc>
              <a:buFontTx/>
              <a:buNone/>
            </a:pPr>
            <a:r>
              <a:rPr lang="cs-CZ" altLang="cs-CZ" sz="1600" b="1" i="1" dirty="0" err="1">
                <a:latin typeface="Arial" charset="0"/>
              </a:rPr>
              <a:t>Cymbella</a:t>
            </a:r>
            <a:r>
              <a:rPr lang="cs-CZ" altLang="cs-CZ" sz="1600" b="1" i="1" dirty="0">
                <a:latin typeface="Arial" charset="0"/>
              </a:rPr>
              <a:t> </a:t>
            </a:r>
            <a:r>
              <a:rPr lang="cs-CZ" altLang="cs-CZ" sz="1600" b="1" dirty="0" err="1">
                <a:latin typeface="Arial" charset="0"/>
              </a:rPr>
              <a:t>sp</a:t>
            </a:r>
            <a:r>
              <a:rPr lang="cs-CZ" altLang="cs-CZ" sz="1600" b="1" dirty="0">
                <a:latin typeface="Arial" charset="0"/>
              </a:rPr>
              <a:t>.</a:t>
            </a:r>
          </a:p>
          <a:p>
            <a:pPr>
              <a:lnSpc>
                <a:spcPct val="110000"/>
              </a:lnSpc>
              <a:buFontTx/>
              <a:buNone/>
            </a:pPr>
            <a:endParaRPr lang="cs-CZ" altLang="cs-CZ" sz="1600" b="1" dirty="0">
              <a:latin typeface="Arial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5589495" y="4186297"/>
            <a:ext cx="64062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>
                <a:solidFill>
                  <a:schemeClr val="tx1"/>
                </a:solidFill>
              </a:rPr>
              <a:t>http://cfb.unh.edu/phycokey/Choices/Bacillariophyceae/Pennate/biraphes/biraphe_unicells/biraphe_unicells_symmetric/NAVICULA/Navicula_03_382x203.jpg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171"/>
    </mc:Choice>
    <mc:Fallback xmlns="">
      <p:transition spd="slow" advTm="145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14" x="4127500" y="5448300"/>
          <p14:tracePt t="821" x="4127500" y="5441950"/>
          <p14:tracePt t="830" x="4127500" y="5429250"/>
          <p14:tracePt t="847" x="4121150" y="5365750"/>
          <p14:tracePt t="864" x="4083050" y="5207000"/>
          <p14:tracePt t="880" x="4000500" y="4965700"/>
          <p14:tracePt t="897" x="3873500" y="4641850"/>
          <p14:tracePt t="914" x="3746500" y="4311650"/>
          <p14:tracePt t="930" x="3638550" y="4013200"/>
          <p14:tracePt t="947" x="3549650" y="3740150"/>
          <p14:tracePt t="963" x="3473450" y="3390900"/>
          <p14:tracePt t="980" x="3384550" y="2965450"/>
          <p14:tracePt t="996" x="3333750" y="2755900"/>
          <p14:tracePt t="1013" x="3289300" y="2597150"/>
          <p14:tracePt t="1030" x="3270250" y="2476500"/>
          <p14:tracePt t="1047" x="3270250" y="2374900"/>
          <p14:tracePt t="1063" x="3282950" y="2279650"/>
          <p14:tracePt t="1080" x="3302000" y="2184400"/>
          <p14:tracePt t="1097" x="3308350" y="2108200"/>
          <p14:tracePt t="1113" x="3314700" y="2038350"/>
          <p14:tracePt t="1130" x="3314700" y="1968500"/>
          <p14:tracePt t="1147" x="3340100" y="1885950"/>
          <p14:tracePt t="1163" x="3390900" y="1752600"/>
          <p14:tracePt t="1180" x="3473450" y="1511300"/>
          <p14:tracePt t="1197" x="3511550" y="1377950"/>
          <p14:tracePt t="1213" x="3543300" y="1270000"/>
          <p14:tracePt t="1230" x="3575050" y="1174750"/>
          <p14:tracePt t="1247" x="3600450" y="1111250"/>
          <p14:tracePt t="1263" x="3625850" y="1054100"/>
          <p14:tracePt t="1280" x="3632200" y="1022350"/>
          <p14:tracePt t="1297" x="3638550" y="1016000"/>
          <p14:tracePt t="2549" x="3644900" y="1016000"/>
          <p14:tracePt t="2581" x="3651250" y="1016000"/>
          <p14:tracePt t="2589" x="3657600" y="1016000"/>
          <p14:tracePt t="2605" x="3663950" y="1016000"/>
          <p14:tracePt t="3605" x="3657600" y="1016000"/>
          <p14:tracePt t="3614" x="3651250" y="1016000"/>
          <p14:tracePt t="3621" x="3644900" y="1016000"/>
          <p14:tracePt t="3629" x="3632200" y="1016000"/>
          <p14:tracePt t="3646" x="3581400" y="1016000"/>
          <p14:tracePt t="3663" x="3467100" y="1035050"/>
          <p14:tracePt t="3679" x="3276600" y="1073150"/>
          <p14:tracePt t="3696" x="3016250" y="1136650"/>
          <p14:tracePt t="3713" x="2762250" y="1200150"/>
          <p14:tracePt t="3729" x="2527300" y="1263650"/>
          <p14:tracePt t="3746" x="2406650" y="1301750"/>
          <p14:tracePt t="3763" x="2349500" y="1314450"/>
          <p14:tracePt t="3780" x="2317750" y="1339850"/>
          <p14:tracePt t="3796" x="2266950" y="1365250"/>
          <p14:tracePt t="3813" x="2216150" y="1403350"/>
          <p14:tracePt t="3829" x="2101850" y="1460500"/>
          <p14:tracePt t="3846" x="1955800" y="1517650"/>
          <p14:tracePt t="3863" x="1809750" y="1574800"/>
          <p14:tracePt t="3880" x="1670050" y="1638300"/>
          <p14:tracePt t="3896" x="1587500" y="1670050"/>
          <p14:tracePt t="3913" x="1536700" y="1695450"/>
          <p14:tracePt t="3929" x="1498600" y="1720850"/>
          <p14:tracePt t="3946" x="1479550" y="1739900"/>
          <p14:tracePt t="3963" x="1454150" y="1758950"/>
          <p14:tracePt t="3979" x="1428750" y="1778000"/>
          <p14:tracePt t="3996" x="1365250" y="1841500"/>
          <p14:tracePt t="4013" x="1301750" y="1885950"/>
          <p14:tracePt t="4029" x="1231900" y="1936750"/>
          <p14:tracePt t="4046" x="1200150" y="1974850"/>
          <p14:tracePt t="4063" x="1174750" y="1993900"/>
          <p14:tracePt t="4080" x="1168400" y="2000250"/>
          <p14:tracePt t="4096" x="1168400" y="2006600"/>
          <p14:tracePt t="4113" x="1162050" y="2006600"/>
          <p14:tracePt t="4129" x="1143000" y="2025650"/>
          <p14:tracePt t="4146" x="1123950" y="2063750"/>
          <p14:tracePt t="4163" x="1085850" y="2101850"/>
          <p14:tracePt t="4180" x="1047750" y="2146300"/>
          <p14:tracePt t="4196" x="1009650" y="2171700"/>
          <p14:tracePt t="4213" x="1003300" y="2184400"/>
          <p14:tracePt t="4229" x="1003300" y="2190750"/>
          <p14:tracePt t="4263" x="996950" y="2190750"/>
          <p14:tracePt t="4280" x="996950" y="2178050"/>
          <p14:tracePt t="4296" x="996950" y="2171700"/>
          <p14:tracePt t="4313" x="996950" y="2159000"/>
          <p14:tracePt t="4329" x="996950" y="2146300"/>
          <p14:tracePt t="4346" x="996950" y="2139950"/>
          <p14:tracePt t="4518" x="996950" y="2133600"/>
          <p14:tracePt t="5677" x="996950" y="2127250"/>
          <p14:tracePt t="5686" x="996950" y="2120900"/>
          <p14:tracePt t="5701" x="996950" y="2114550"/>
          <p14:tracePt t="5713" x="996950" y="2108200"/>
          <p14:tracePt t="5729" x="990600" y="2101850"/>
          <p14:tracePt t="5746" x="990600" y="2095500"/>
          <p14:tracePt t="6086" x="990600" y="2089150"/>
          <p14:tracePt t="6093" x="984250" y="2089150"/>
          <p14:tracePt t="6101" x="984250" y="2082800"/>
          <p14:tracePt t="6113" x="984250" y="2076450"/>
          <p14:tracePt t="6129" x="971550" y="2070100"/>
          <p14:tracePt t="6146" x="965200" y="2063750"/>
          <p14:tracePt t="6163" x="965200" y="2051050"/>
          <p14:tracePt t="6179" x="939800" y="2025650"/>
          <p14:tracePt t="6196" x="882650" y="1949450"/>
          <p14:tracePt t="6213" x="838200" y="1905000"/>
          <p14:tracePt t="6229" x="819150" y="1879600"/>
          <p14:tracePt t="6246" x="812800" y="1873250"/>
          <p14:tracePt t="6366" x="812800" y="1879600"/>
          <p14:tracePt t="6389" x="812800" y="1885950"/>
          <p14:tracePt t="6397" x="812800" y="1892300"/>
          <p14:tracePt t="6454" x="812800" y="1898650"/>
          <p14:tracePt t="6526" x="812800" y="1905000"/>
          <p14:tracePt t="7181" x="819150" y="1905000"/>
          <p14:tracePt t="7189" x="825500" y="1911350"/>
          <p14:tracePt t="7197" x="844550" y="1911350"/>
          <p14:tracePt t="7213" x="958850" y="1924050"/>
          <p14:tracePt t="7229" x="1250950" y="1962150"/>
          <p14:tracePt t="7246" x="1854200" y="1987550"/>
          <p14:tracePt t="7263" x="2711450" y="1987550"/>
          <p14:tracePt t="7279" x="3689350" y="1987550"/>
          <p14:tracePt t="7296" x="4565650" y="1987550"/>
          <p14:tracePt t="7312" x="5194300" y="1962150"/>
          <p14:tracePt t="7329" x="5454650" y="1905000"/>
          <p14:tracePt t="7346" x="5511800" y="1885950"/>
          <p14:tracePt t="7363" x="5511800" y="1879600"/>
          <p14:tracePt t="7501" x="5518150" y="1879600"/>
          <p14:tracePt t="7517" x="5524500" y="1879600"/>
          <p14:tracePt t="7525" x="5530850" y="1885950"/>
          <p14:tracePt t="7533" x="5537200" y="1885950"/>
          <p14:tracePt t="7546" x="5543550" y="1892300"/>
          <p14:tracePt t="7588" x="5543550" y="1898650"/>
          <p14:tracePt t="7597" x="5549900" y="1905000"/>
          <p14:tracePt t="7605" x="5549900" y="1911350"/>
          <p14:tracePt t="7621" x="5549900" y="1917700"/>
          <p14:tracePt t="7629" x="5543550" y="1917700"/>
          <p14:tracePt t="7646" x="5511800" y="1924050"/>
          <p14:tracePt t="7662" x="5467350" y="1943100"/>
          <p14:tracePt t="7679" x="5397500" y="1968500"/>
          <p14:tracePt t="7696" x="5276850" y="1987550"/>
          <p14:tracePt t="7712" x="5149850" y="1987550"/>
          <p14:tracePt t="7729" x="5048250" y="1987550"/>
          <p14:tracePt t="7746" x="4991100" y="1987550"/>
          <p14:tracePt t="7762" x="4946650" y="1987550"/>
          <p14:tracePt t="7779" x="4933950" y="1987550"/>
          <p14:tracePt t="7796" x="4927600" y="1955800"/>
          <p14:tracePt t="7812" x="4927600" y="1898650"/>
          <p14:tracePt t="7829" x="4927600" y="1828800"/>
          <p14:tracePt t="7846" x="4940300" y="1758950"/>
          <p14:tracePt t="7862" x="4984750" y="1682750"/>
          <p14:tracePt t="7879" x="5035550" y="1606550"/>
          <p14:tracePt t="7896" x="5092700" y="1536700"/>
          <p14:tracePt t="7912" x="5162550" y="1473200"/>
          <p14:tracePt t="7929" x="5270500" y="1384300"/>
          <p14:tracePt t="7946" x="5397500" y="1289050"/>
          <p14:tracePt t="7962" x="5524500" y="1187450"/>
          <p14:tracePt t="7979" x="5607050" y="1104900"/>
          <p14:tracePt t="7996" x="5664200" y="1041400"/>
          <p14:tracePt t="8012" x="5715000" y="990600"/>
          <p14:tracePt t="8029" x="5727700" y="965200"/>
          <p14:tracePt t="8046" x="5740400" y="952500"/>
          <p14:tracePt t="8062" x="5753100" y="933450"/>
          <p14:tracePt t="8079" x="5772150" y="920750"/>
          <p14:tracePt t="8096" x="5810250" y="882650"/>
          <p14:tracePt t="8112" x="5835650" y="844550"/>
          <p14:tracePt t="8129" x="5848350" y="806450"/>
          <p14:tracePt t="8146" x="5854700" y="793750"/>
          <p14:tracePt t="8163" x="5854700" y="787400"/>
          <p14:tracePt t="8197" x="5854700" y="793750"/>
          <p14:tracePt t="8212" x="5854700" y="819150"/>
          <p14:tracePt t="8229" x="5842000" y="895350"/>
          <p14:tracePt t="8246" x="5829300" y="965200"/>
          <p14:tracePt t="8262" x="5822950" y="1003300"/>
          <p14:tracePt t="8279" x="5822950" y="1009650"/>
          <p14:tracePt t="8701" x="5822950" y="1016000"/>
          <p14:tracePt t="8709" x="5816600" y="1022350"/>
          <p14:tracePt t="8717" x="5816600" y="1035050"/>
          <p14:tracePt t="8729" x="5803900" y="1054100"/>
          <p14:tracePt t="8746" x="5778500" y="1149350"/>
          <p14:tracePt t="8762" x="5740400" y="1320800"/>
          <p14:tracePt t="8779" x="5664200" y="1530350"/>
          <p14:tracePt t="8796" x="5568950" y="1765300"/>
          <p14:tracePt t="8813" x="5378450" y="2070100"/>
          <p14:tracePt t="8829" x="5232400" y="2260600"/>
          <p14:tracePt t="8846" x="5092700" y="2463800"/>
          <p14:tracePt t="8862" x="4933950" y="2667000"/>
          <p14:tracePt t="8879" x="4787900" y="2870200"/>
          <p14:tracePt t="8896" x="4648200" y="3060700"/>
          <p14:tracePt t="8913" x="4533900" y="3270250"/>
          <p14:tracePt t="8929" x="4432300" y="3505200"/>
          <p14:tracePt t="8946" x="4330700" y="3778250"/>
          <p14:tracePt t="8962" x="4235450" y="4032250"/>
          <p14:tracePt t="8979" x="4114800" y="4254500"/>
          <p14:tracePt t="8996" x="3943350" y="4629150"/>
          <p14:tracePt t="9012" x="3835400" y="4902200"/>
          <p14:tracePt t="9029" x="3708400" y="5232400"/>
          <p14:tracePt t="9046" x="3600450" y="5556250"/>
          <p14:tracePt t="9062" x="3536950" y="5810250"/>
          <p14:tracePt t="9079" x="3479800" y="6045200"/>
          <p14:tracePt t="9096" x="3441700" y="6248400"/>
          <p14:tracePt t="9112" x="3378200" y="6407150"/>
          <p14:tracePt t="9129" x="3321050" y="6534150"/>
          <p14:tracePt t="9146" x="3270250" y="6635750"/>
          <p14:tracePt t="9162" x="3213100" y="6724650"/>
          <p14:tracePt t="9179" x="3162300" y="6813550"/>
          <p14:tracePt t="9196" x="3111500" y="6851650"/>
          <p14:tracePt t="9212" x="3060700" y="6851650"/>
          <p14:tracePt t="9229" x="3048000" y="6851650"/>
          <p14:tracePt t="9246" x="3035300" y="6851650"/>
          <p14:tracePt t="9262" x="3022600" y="6851650"/>
          <p14:tracePt t="9296" x="3016250" y="6851650"/>
          <p14:tracePt t="9312" x="3009900" y="6851650"/>
          <p14:tracePt t="9329" x="3003550" y="6851650"/>
          <p14:tracePt t="9346" x="2997200" y="6851650"/>
          <p14:tracePt t="9365" x="3003550" y="6851650"/>
          <p14:tracePt t="9379" x="3009900" y="6851650"/>
          <p14:tracePt t="9396" x="3035300" y="6838950"/>
          <p14:tracePt t="9413" x="3067050" y="6762750"/>
          <p14:tracePt t="9429" x="3073400" y="6705600"/>
          <p14:tracePt t="9447" x="3079750" y="6661150"/>
          <p14:tracePt t="9462" x="3079750" y="6629400"/>
          <p14:tracePt t="9479" x="3092450" y="6610350"/>
          <p14:tracePt t="9496" x="3098800" y="6591300"/>
          <p14:tracePt t="9512" x="3111500" y="6584950"/>
          <p14:tracePt t="9529" x="3117850" y="6578600"/>
          <p14:tracePt t="9546" x="3124200" y="6572250"/>
          <p14:tracePt t="9589" x="3130550" y="6572250"/>
          <p14:tracePt t="9613" x="3136900" y="6572250"/>
          <p14:tracePt t="9629" x="3136900" y="6578600"/>
          <p14:tracePt t="9645" x="3143250" y="6578600"/>
          <p14:tracePt t="9653" x="3143250" y="6584950"/>
          <p14:tracePt t="9662" x="3149600" y="6584950"/>
          <p14:tracePt t="9789" x="3149600" y="6591300"/>
          <p14:tracePt t="9797" x="3149600" y="6597650"/>
          <p14:tracePt t="9805" x="3149600" y="6604000"/>
          <p14:tracePt t="9813" x="3149600" y="6610350"/>
          <p14:tracePt t="9829" x="3149600" y="6616700"/>
          <p14:tracePt t="9845" x="3149600" y="6623050"/>
          <p14:tracePt t="9862" x="3149600" y="6635750"/>
          <p14:tracePt t="9879" x="3149600" y="6642100"/>
          <p14:tracePt t="10149" x="3143250" y="6642100"/>
          <p14:tracePt t="10165" x="3136900" y="6642100"/>
          <p14:tracePt t="10173" x="3124200" y="6635750"/>
          <p14:tracePt t="10181" x="3092450" y="6635750"/>
          <p14:tracePt t="10196" x="3048000" y="6635750"/>
          <p14:tracePt t="10212" x="2705100" y="6635750"/>
          <p14:tracePt t="10229" x="2368550" y="6635750"/>
          <p14:tracePt t="10246" x="2000250" y="6635750"/>
          <p14:tracePt t="10685" x="1295400" y="6483350"/>
          <p14:tracePt t="10725" x="1295400" y="6477000"/>
          <p14:tracePt t="10733" x="1295400" y="6470650"/>
          <p14:tracePt t="10757" x="1295400" y="6464300"/>
          <p14:tracePt t="10765" x="1301750" y="6457950"/>
          <p14:tracePt t="10773" x="1301750" y="6451600"/>
          <p14:tracePt t="10780" x="1301750" y="6445250"/>
          <p14:tracePt t="10795" x="1301750" y="6438900"/>
          <p14:tracePt t="10812" x="1301750" y="6419850"/>
          <p14:tracePt t="10829" x="1295400" y="6394450"/>
          <p14:tracePt t="10845" x="1282700" y="6381750"/>
          <p14:tracePt t="10862" x="1276350" y="6375400"/>
          <p14:tracePt t="10879" x="1263650" y="6375400"/>
          <p14:tracePt t="10895" x="1250950" y="6375400"/>
          <p14:tracePt t="10912" x="1244600" y="6375400"/>
          <p14:tracePt t="10929" x="1238250" y="6388100"/>
          <p14:tracePt t="10945" x="1231900" y="6394450"/>
          <p14:tracePt t="12181" x="1225550" y="6394450"/>
          <p14:tracePt t="13293" x="1225550" y="6388100"/>
          <p14:tracePt t="13317" x="1225550" y="6381750"/>
          <p14:tracePt t="13326" x="1231900" y="6375400"/>
          <p14:tracePt t="13334" x="1244600" y="6369050"/>
          <p14:tracePt t="13345" x="1263650" y="6362700"/>
          <p14:tracePt t="13362" x="1352550" y="6299200"/>
          <p14:tracePt t="13379" x="1504950" y="6191250"/>
          <p14:tracePt t="13395" x="1727200" y="6013450"/>
          <p14:tracePt t="13412" x="2292350" y="5562600"/>
          <p14:tracePt t="13429" x="2800350" y="5149850"/>
          <p14:tracePt t="13445" x="3384550" y="4692650"/>
          <p14:tracePt t="13463" x="3898900" y="4222750"/>
          <p14:tracePt t="13480" x="4343400" y="3733800"/>
          <p14:tracePt t="13497" x="4648200" y="3352800"/>
          <p14:tracePt t="13513" x="4883150" y="3054350"/>
          <p14:tracePt t="13529" x="5010150" y="2863850"/>
          <p14:tracePt t="13545" x="5086350" y="2730500"/>
          <p14:tracePt t="13562" x="5111750" y="2635250"/>
          <p14:tracePt t="13578" x="5118100" y="2584450"/>
          <p14:tracePt t="13595" x="5118100" y="2552700"/>
          <p14:tracePt t="13612" x="5118100" y="2527300"/>
          <p14:tracePt t="13629" x="5118100" y="2489200"/>
          <p14:tracePt t="13645" x="5118100" y="2457450"/>
          <p14:tracePt t="13662" x="5118100" y="2425700"/>
          <p14:tracePt t="13678" x="5130800" y="2400300"/>
          <p14:tracePt t="13695" x="5143500" y="2374900"/>
          <p14:tracePt t="13712" x="5156200" y="2330450"/>
          <p14:tracePt t="13728" x="5181600" y="2292350"/>
          <p14:tracePt t="13745" x="5200650" y="2216150"/>
          <p14:tracePt t="13762" x="5276850" y="2127250"/>
          <p14:tracePt t="13779" x="5384800" y="2000250"/>
          <p14:tracePt t="13795" x="5505450" y="1841500"/>
          <p14:tracePt t="13812" x="5600700" y="1695450"/>
          <p14:tracePt t="13829" x="5670550" y="1524000"/>
          <p14:tracePt t="13845" x="5683250" y="1435100"/>
          <p14:tracePt t="13862" x="5683250" y="1377950"/>
          <p14:tracePt t="13878" x="5683250" y="1327150"/>
          <p14:tracePt t="13895" x="5657850" y="1282700"/>
          <p14:tracePt t="13912" x="5638800" y="1244600"/>
          <p14:tracePt t="13928" x="5607050" y="1200150"/>
          <p14:tracePt t="13945" x="5588000" y="1162050"/>
          <p14:tracePt t="13962" x="5575300" y="1136650"/>
          <p14:tracePt t="13978" x="5562600" y="1117600"/>
          <p14:tracePt t="13995" x="5549900" y="1104900"/>
          <p14:tracePt t="14012" x="5543550" y="1098550"/>
          <p14:tracePt t="14029" x="5524500" y="1092200"/>
          <p14:tracePt t="14062" x="5518150" y="1085850"/>
          <p14:tracePt t="14078" x="5511800" y="1085850"/>
          <p14:tracePt t="14095" x="5505450" y="1079500"/>
          <p14:tracePt t="14129" x="5505450" y="1073150"/>
          <p14:tracePt t="14145" x="5505450" y="1066800"/>
          <p14:tracePt t="14162" x="5505450" y="1060450"/>
          <p14:tracePt t="14178" x="5505450" y="1054100"/>
          <p14:tracePt t="14195" x="5505450" y="1047750"/>
          <p14:tracePt t="14212" x="5505450" y="1035050"/>
          <p14:tracePt t="14245" x="5505450" y="1028700"/>
          <p14:tracePt t="14549" x="5499100" y="1028700"/>
          <p14:tracePt t="14566" x="5499100" y="1022350"/>
          <p14:tracePt t="14573" x="5492750" y="1022350"/>
          <p14:tracePt t="14589" x="5486400" y="1016000"/>
          <p14:tracePt t="14597" x="5480050" y="1009650"/>
          <p14:tracePt t="14621" x="5473700" y="1009650"/>
          <p14:tracePt t="14637" x="5467350" y="1009650"/>
          <p14:tracePt t="14646" x="5454650" y="1009650"/>
          <p14:tracePt t="14662" x="5378450" y="1009650"/>
          <p14:tracePt t="14679" x="5187950" y="1016000"/>
          <p14:tracePt t="14695" x="4908550" y="1016000"/>
          <p14:tracePt t="14712" x="4578350" y="1016000"/>
          <p14:tracePt t="14729" x="4330700" y="1016000"/>
          <p14:tracePt t="14745" x="4159250" y="1016000"/>
          <p14:tracePt t="14762" x="4083050" y="1009650"/>
          <p14:tracePt t="14778" x="4057650" y="1003300"/>
          <p14:tracePt t="14795" x="4044950" y="996950"/>
          <p14:tracePt t="14812" x="4019550" y="996950"/>
          <p14:tracePt t="14828" x="3898900" y="996950"/>
          <p14:tracePt t="14845" x="3721100" y="996950"/>
          <p14:tracePt t="14861" x="3492500" y="996950"/>
          <p14:tracePt t="14878" x="3340100" y="996950"/>
          <p14:tracePt t="14895" x="3263900" y="996950"/>
          <p14:tracePt t="14912" x="3244850" y="996950"/>
          <p14:tracePt t="14945" x="3232150" y="996950"/>
          <p14:tracePt t="14961" x="3219450" y="996950"/>
          <p14:tracePt t="14978" x="3194050" y="1009650"/>
          <p14:tracePt t="14995" x="3143250" y="1060450"/>
          <p14:tracePt t="15012" x="3086100" y="1104900"/>
          <p14:tracePt t="15028" x="3041650" y="1136650"/>
          <p14:tracePt t="15045" x="3028950" y="1149350"/>
          <p14:tracePt t="15061" x="3022600" y="1155700"/>
          <p14:tracePt t="15078" x="3016250" y="1162050"/>
          <p14:tracePt t="15095" x="3003550" y="1174750"/>
          <p14:tracePt t="15111" x="2959100" y="1193800"/>
          <p14:tracePt t="15128" x="2882900" y="1225550"/>
          <p14:tracePt t="15145" x="2787650" y="1263650"/>
          <p14:tracePt t="15162" x="2686050" y="1289050"/>
          <p14:tracePt t="15178" x="2616200" y="1308100"/>
          <p14:tracePt t="15195" x="2559050" y="1314450"/>
          <p14:tracePt t="15212" x="2508250" y="1333500"/>
          <p14:tracePt t="15228" x="2425700" y="1371600"/>
          <p14:tracePt t="15245" x="2362200" y="1422400"/>
          <p14:tracePt t="15261" x="2260600" y="1492250"/>
          <p14:tracePt t="15278" x="2146300" y="1581150"/>
          <p14:tracePt t="15295" x="2038350" y="1670050"/>
          <p14:tracePt t="15311" x="1962150" y="1720850"/>
          <p14:tracePt t="15328" x="1924050" y="1746250"/>
          <p14:tracePt t="15361" x="1924050" y="1752600"/>
          <p14:tracePt t="15378" x="1924050" y="1758950"/>
          <p14:tracePt t="15395" x="1911350" y="1765300"/>
          <p14:tracePt t="15411" x="1879600" y="1784350"/>
          <p14:tracePt t="15429" x="1771650" y="1847850"/>
          <p14:tracePt t="15445" x="1657350" y="1898650"/>
          <p14:tracePt t="15461" x="1549400" y="1930400"/>
          <p14:tracePt t="15478" x="1485900" y="1955800"/>
          <p14:tracePt t="15495" x="1473200" y="1962150"/>
          <p14:tracePt t="15511" x="1460500" y="1968500"/>
          <p14:tracePt t="15528" x="1460500" y="1962150"/>
          <p14:tracePt t="15545" x="1447800" y="1943100"/>
          <p14:tracePt t="15561" x="1428750" y="1892300"/>
          <p14:tracePt t="15578" x="1409700" y="1841500"/>
          <p14:tracePt t="15595" x="1403350" y="1797050"/>
          <p14:tracePt t="15611" x="1403350" y="1778000"/>
          <p14:tracePt t="15628" x="1403350" y="1758950"/>
          <p14:tracePt t="15645" x="1403350" y="1752600"/>
          <p14:tracePt t="15661" x="1403350" y="1733550"/>
          <p14:tracePt t="15678" x="1403350" y="1720850"/>
          <p14:tracePt t="15695" x="1416050" y="1701800"/>
          <p14:tracePt t="15711" x="1428750" y="1695450"/>
          <p14:tracePt t="15728" x="1428750" y="1676400"/>
          <p14:tracePt t="15745" x="1428750" y="1663700"/>
          <p14:tracePt t="15761" x="1428750" y="1657350"/>
          <p14:tracePt t="15877" x="1435100" y="1663700"/>
          <p14:tracePt t="15885" x="1435100" y="1670050"/>
          <p14:tracePt t="15895" x="1441450" y="1676400"/>
          <p14:tracePt t="15911" x="1447800" y="1689100"/>
          <p14:tracePt t="15928" x="1454150" y="1695450"/>
          <p14:tracePt t="15957" x="1454150" y="1701800"/>
          <p14:tracePt t="15965" x="1460500" y="1701800"/>
          <p14:tracePt t="15978" x="1460500" y="1708150"/>
          <p14:tracePt t="15995" x="1466850" y="1714500"/>
          <p14:tracePt t="16011" x="1473200" y="1714500"/>
          <p14:tracePt t="16028" x="1492250" y="1720850"/>
          <p14:tracePt t="16045" x="1498600" y="1720850"/>
          <p14:tracePt t="16061" x="1517650" y="1720850"/>
          <p14:tracePt t="16078" x="1530350" y="1720850"/>
          <p14:tracePt t="16095" x="1536700" y="1720850"/>
          <p14:tracePt t="16111" x="1543050" y="1720850"/>
          <p14:tracePt t="16165" x="1549400" y="1720850"/>
          <p14:tracePt t="16173" x="1555750" y="1720850"/>
          <p14:tracePt t="16341" x="1562100" y="1720850"/>
          <p14:tracePt t="16349" x="1562100" y="1727200"/>
          <p14:tracePt t="16365" x="1568450" y="1727200"/>
          <p14:tracePt t="16373" x="1568450" y="1733550"/>
          <p14:tracePt t="16389" x="1568450" y="1739900"/>
          <p14:tracePt t="16397" x="1574800" y="1739900"/>
          <p14:tracePt t="16413" x="1574800" y="1746250"/>
          <p14:tracePt t="16486" x="1574800" y="1752600"/>
          <p14:tracePt t="16501" x="1574800" y="1758950"/>
          <p14:tracePt t="16509" x="1574800" y="1765300"/>
          <p14:tracePt t="16533" x="1574800" y="1771650"/>
          <p14:tracePt t="16557" x="1574800" y="1778000"/>
          <p14:tracePt t="16565" x="1574800" y="1784350"/>
          <p14:tracePt t="16573" x="1581150" y="1790700"/>
          <p14:tracePt t="16581" x="1581150" y="1797050"/>
          <p14:tracePt t="16597" x="1581150" y="1809750"/>
          <p14:tracePt t="16611" x="1581150" y="1816100"/>
          <p14:tracePt t="16628" x="1587500" y="1866900"/>
          <p14:tracePt t="16645" x="1612900" y="1905000"/>
          <p14:tracePt t="16661" x="1625600" y="1943100"/>
          <p14:tracePt t="16678" x="1631950" y="1962150"/>
          <p14:tracePt t="16695" x="1638300" y="1962150"/>
          <p14:tracePt t="16711" x="1644650" y="1962150"/>
          <p14:tracePt t="16728" x="1651000" y="1962150"/>
          <p14:tracePt t="16901" x="1651000" y="1955800"/>
          <p14:tracePt t="16909" x="1651000" y="1949450"/>
          <p14:tracePt t="16917" x="1651000" y="1943100"/>
          <p14:tracePt t="16928" x="1651000" y="1936750"/>
          <p14:tracePt t="16945" x="1651000" y="1930400"/>
          <p14:tracePt t="16997" x="1651000" y="1924050"/>
          <p14:tracePt t="17205" x="1651000" y="1930400"/>
          <p14:tracePt t="17221" x="1657350" y="1930400"/>
          <p14:tracePt t="17269" x="1657350" y="1936750"/>
          <p14:tracePt t="17277" x="1663700" y="1936750"/>
          <p14:tracePt t="17285" x="1670050" y="1936750"/>
          <p14:tracePt t="17295" x="1676400" y="1936750"/>
          <p14:tracePt t="17311" x="1689100" y="1936750"/>
          <p14:tracePt t="17328" x="1695450" y="1936750"/>
          <p14:tracePt t="17345" x="1720850" y="1943100"/>
          <p14:tracePt t="17361" x="1771650" y="1943100"/>
          <p14:tracePt t="17378" x="1828800" y="1955800"/>
          <p14:tracePt t="17395" x="1860550" y="1962150"/>
          <p14:tracePt t="17411" x="1898650" y="1981200"/>
          <p14:tracePt t="17428" x="1936750" y="2012950"/>
          <p14:tracePt t="17445" x="1962150" y="2038350"/>
          <p14:tracePt t="17461" x="1987550" y="2063750"/>
          <p14:tracePt t="17478" x="2032000" y="2101850"/>
          <p14:tracePt t="17495" x="2089150" y="2139950"/>
          <p14:tracePt t="17511" x="2120900" y="2178050"/>
          <p14:tracePt t="17528" x="2152650" y="2197100"/>
          <p14:tracePt t="17545" x="2171700" y="2216150"/>
          <p14:tracePt t="17561" x="2197100" y="2247900"/>
          <p14:tracePt t="17578" x="2241550" y="2292350"/>
          <p14:tracePt t="17595" x="2311400" y="2355850"/>
          <p14:tracePt t="17611" x="2368550" y="2419350"/>
          <p14:tracePt t="17628" x="2393950" y="2476500"/>
          <p14:tracePt t="17644" x="2393950" y="2489200"/>
          <p14:tracePt t="17661" x="2393950" y="2501900"/>
          <p14:tracePt t="17678" x="2393950" y="2520950"/>
          <p14:tracePt t="17695" x="2393950" y="2533650"/>
          <p14:tracePt t="17711" x="2393950" y="2540000"/>
          <p14:tracePt t="17745" x="2393950" y="2552700"/>
          <p14:tracePt t="17761" x="2393950" y="2565400"/>
          <p14:tracePt t="17901" x="2393950" y="2559050"/>
          <p14:tracePt t="17909" x="2393950" y="2552700"/>
          <p14:tracePt t="17917" x="2393950" y="2546350"/>
          <p14:tracePt t="17933" x="2393950" y="2540000"/>
          <p14:tracePt t="18029" x="2387600" y="2540000"/>
          <p14:tracePt t="18069" x="2381250" y="2540000"/>
          <p14:tracePt t="18077" x="2381250" y="2552700"/>
          <p14:tracePt t="18085" x="2381250" y="2565400"/>
          <p14:tracePt t="18095" x="2381250" y="2578100"/>
          <p14:tracePt t="18112" x="2381250" y="2590800"/>
          <p14:tracePt t="18128" x="2381250" y="2597150"/>
          <p14:tracePt t="18161" x="2387600" y="2597150"/>
          <p14:tracePt t="18181" x="2393950" y="2597150"/>
          <p14:tracePt t="18309" x="2400300" y="2597150"/>
          <p14:tracePt t="18317" x="2406650" y="2597150"/>
          <p14:tracePt t="18333" x="2413000" y="2590800"/>
          <p14:tracePt t="18344" x="2413000" y="2584450"/>
          <p14:tracePt t="18361" x="2425700" y="2565400"/>
          <p14:tracePt t="18378" x="2444750" y="2540000"/>
          <p14:tracePt t="18395" x="2457450" y="2514600"/>
          <p14:tracePt t="18411" x="2463800" y="2508250"/>
          <p14:tracePt t="18428" x="2470150" y="2501900"/>
          <p14:tracePt t="19405" x="2470150" y="2495550"/>
          <p14:tracePt t="19421" x="2470150" y="2489200"/>
          <p14:tracePt t="19453" x="2470150" y="2482850"/>
          <p14:tracePt t="19461" x="2470150" y="2476500"/>
          <p14:tracePt t="19469" x="2470150" y="2470150"/>
          <p14:tracePt t="19485" x="2470150" y="2463800"/>
          <p14:tracePt t="19494" x="2470150" y="2457450"/>
          <p14:tracePt t="19511" x="2470150" y="2444750"/>
          <p14:tracePt t="19528" x="2476500" y="2425700"/>
          <p14:tracePt t="19544" x="2482850" y="2400300"/>
          <p14:tracePt t="19561" x="2495550" y="2387600"/>
          <p14:tracePt t="19578" x="2508250" y="2381250"/>
          <p14:tracePt t="19853" x="2514600" y="2381250"/>
          <p14:tracePt t="19901" x="2520950" y="2381250"/>
          <p14:tracePt t="19909" x="2520950" y="2387600"/>
          <p14:tracePt t="19917" x="2520950" y="2393950"/>
          <p14:tracePt t="19928" x="2520950" y="2406650"/>
          <p14:tracePt t="19944" x="2527300" y="2425700"/>
          <p14:tracePt t="19961" x="2533650" y="2438400"/>
          <p14:tracePt t="20173" x="2533650" y="2444750"/>
          <p14:tracePt t="20325" x="2533650" y="2451100"/>
          <p14:tracePt t="20333" x="2533650" y="2457450"/>
          <p14:tracePt t="20344" x="2533650" y="2463800"/>
          <p14:tracePt t="20361" x="2533650" y="2476500"/>
          <p14:tracePt t="20378" x="2533650" y="2495550"/>
          <p14:tracePt t="20394" x="2533650" y="2527300"/>
          <p14:tracePt t="20411" x="2540000" y="2565400"/>
          <p14:tracePt t="20428" x="2559050" y="2597150"/>
          <p14:tracePt t="20445" x="2584450" y="2635250"/>
          <p14:tracePt t="20461" x="2609850" y="2660650"/>
          <p14:tracePt t="20477" x="2635250" y="2692400"/>
          <p14:tracePt t="20494" x="2660650" y="2711450"/>
          <p14:tracePt t="20511" x="2667000" y="2717800"/>
          <p14:tracePt t="20528" x="2679700" y="2736850"/>
          <p14:tracePt t="20544" x="2679700" y="2749550"/>
          <p14:tracePt t="20561" x="2686050" y="2762250"/>
          <p14:tracePt t="20578" x="2686050" y="2768600"/>
          <p14:tracePt t="20594" x="2686050" y="2781300"/>
          <p14:tracePt t="20611" x="2686050" y="2794000"/>
          <p14:tracePt t="20628" x="2686050" y="2806700"/>
          <p14:tracePt t="20645" x="2667000" y="2832100"/>
          <p14:tracePt t="20661" x="2667000" y="2851150"/>
          <p14:tracePt t="20678" x="2667000" y="2857500"/>
          <p14:tracePt t="20694" x="2660650" y="2863850"/>
          <p14:tracePt t="20749" x="2654300" y="2863850"/>
          <p14:tracePt t="20757" x="2647950" y="2863850"/>
          <p14:tracePt t="20765" x="2647950" y="2870200"/>
          <p14:tracePt t="20778" x="2647950" y="2876550"/>
          <p14:tracePt t="20794" x="2647950" y="2889250"/>
          <p14:tracePt t="20811" x="2647950" y="2895600"/>
          <p14:tracePt t="20828" x="2647950" y="2908300"/>
          <p14:tracePt t="20845" x="2647950" y="2927350"/>
          <p14:tracePt t="20861" x="2647950" y="2933700"/>
          <p14:tracePt t="20878" x="2647950" y="2946400"/>
          <p14:tracePt t="20965" x="2654300" y="2946400"/>
          <p14:tracePt t="20981" x="2660650" y="2946400"/>
          <p14:tracePt t="20997" x="2667000" y="2946400"/>
          <p14:tracePt t="21005" x="2667000" y="2952750"/>
          <p14:tracePt t="21013" x="2673350" y="2952750"/>
          <p14:tracePt t="21027" x="2679700" y="2959100"/>
          <p14:tracePt t="21044" x="2692400" y="2971800"/>
          <p14:tracePt t="21061" x="2698750" y="2990850"/>
          <p14:tracePt t="21077" x="2711450" y="2997200"/>
          <p14:tracePt t="21094" x="2717800" y="3003550"/>
          <p14:tracePt t="21111" x="2724150" y="3009900"/>
          <p14:tracePt t="21278" x="2724150" y="3016250"/>
          <p14:tracePt t="21285" x="2724150" y="3022600"/>
          <p14:tracePt t="21485" x="2724150" y="3016250"/>
          <p14:tracePt t="21493" x="2717800" y="3009900"/>
          <p14:tracePt t="21501" x="2717800" y="2997200"/>
          <p14:tracePt t="21511" x="2711450" y="2965450"/>
          <p14:tracePt t="21528" x="2692400" y="2844800"/>
          <p14:tracePt t="21544" x="2654300" y="2673350"/>
          <p14:tracePt t="21561" x="2590800" y="2495550"/>
          <p14:tracePt t="21577" x="2520950" y="2305050"/>
          <p14:tracePt t="21594" x="2457450" y="2159000"/>
          <p14:tracePt t="21611" x="2425700" y="2082800"/>
          <p14:tracePt t="21628" x="2406650" y="2044700"/>
          <p14:tracePt t="21644" x="2387600" y="2019300"/>
          <p14:tracePt t="21661" x="2374900" y="2012950"/>
          <p14:tracePt t="21677" x="2362200" y="2006600"/>
          <p14:tracePt t="21694" x="2336800" y="1993900"/>
          <p14:tracePt t="21711" x="2305050" y="1987550"/>
          <p14:tracePt t="21727" x="2266950" y="1974850"/>
          <p14:tracePt t="21744" x="2241550" y="1955800"/>
          <p14:tracePt t="21761" x="2209800" y="1936750"/>
          <p14:tracePt t="21777" x="2178050" y="1905000"/>
          <p14:tracePt t="21794" x="2152650" y="1879600"/>
          <p14:tracePt t="21811" x="2133600" y="1860550"/>
          <p14:tracePt t="21827" x="2120900" y="1854200"/>
          <p14:tracePt t="21861" x="2108200" y="1854200"/>
          <p14:tracePt t="21877" x="2095500" y="1854200"/>
          <p14:tracePt t="21894" x="2082800" y="1854200"/>
          <p14:tracePt t="21911" x="2076450" y="1854200"/>
          <p14:tracePt t="21927" x="2063750" y="1854200"/>
          <p14:tracePt t="22437" x="2070100" y="1854200"/>
          <p14:tracePt t="22445" x="2076450" y="1854200"/>
          <p14:tracePt t="22453" x="2108200" y="1854200"/>
          <p14:tracePt t="22461" x="2159000" y="1866900"/>
          <p14:tracePt t="22477" x="2343150" y="1905000"/>
          <p14:tracePt t="22494" x="2565400" y="1981200"/>
          <p14:tracePt t="22510" x="2749550" y="2070100"/>
          <p14:tracePt t="22527" x="2870200" y="2159000"/>
          <p14:tracePt t="22544" x="2940050" y="2247900"/>
          <p14:tracePt t="22561" x="2984500" y="2324100"/>
          <p14:tracePt t="22577" x="2990850" y="2393950"/>
          <p14:tracePt t="22594" x="2997200" y="2463800"/>
          <p14:tracePt t="22611" x="2997200" y="2552700"/>
          <p14:tracePt t="22627" x="2959100" y="2679700"/>
          <p14:tracePt t="22644" x="2895600" y="2844800"/>
          <p14:tracePt t="22661" x="2857500" y="2927350"/>
          <p14:tracePt t="22677" x="2838450" y="2984500"/>
          <p14:tracePt t="22694" x="2832100" y="3016250"/>
          <p14:tracePt t="22710" x="2825750" y="3035300"/>
          <p14:tracePt t="22727" x="2819400" y="3041650"/>
          <p14:tracePt t="22744" x="2813050" y="3048000"/>
          <p14:tracePt t="22777" x="2806700" y="3048000"/>
          <p14:tracePt t="22794" x="2806700" y="3060700"/>
          <p14:tracePt t="22810" x="2800350" y="3067050"/>
          <p14:tracePt t="22827" x="2794000" y="3073400"/>
          <p14:tracePt t="22844" x="2781300" y="3105150"/>
          <p14:tracePt t="22860" x="2774950" y="3124200"/>
          <p14:tracePt t="22877" x="2774950" y="3130550"/>
          <p14:tracePt t="22925" x="2774950" y="3124200"/>
          <p14:tracePt t="22932" x="2774950" y="3117850"/>
          <p14:tracePt t="22949" x="2774950" y="3111500"/>
          <p14:tracePt t="22960" x="2774950" y="3098800"/>
          <p14:tracePt t="22977" x="2774950" y="3086100"/>
          <p14:tracePt t="23010" x="2774950" y="3079750"/>
          <p14:tracePt t="23027" x="2781300" y="3073400"/>
          <p14:tracePt t="23044" x="2787650" y="3060700"/>
          <p14:tracePt t="23060" x="2787650" y="3048000"/>
          <p14:tracePt t="23077" x="2787650" y="3035300"/>
          <p14:tracePt t="23094" x="2794000" y="3035300"/>
          <p14:tracePt t="23141" x="2794000" y="3028950"/>
          <p14:tracePt t="23149" x="2794000" y="3022600"/>
          <p14:tracePt t="23160" x="2794000" y="3016250"/>
          <p14:tracePt t="23501" x="2794000" y="3009900"/>
          <p14:tracePt t="23726" x="2794000" y="3003550"/>
          <p14:tracePt t="23741" x="2787650" y="2990850"/>
          <p14:tracePt t="23749" x="2781300" y="2978150"/>
          <p14:tracePt t="23760" x="2762250" y="2959100"/>
          <p14:tracePt t="23777" x="2686050" y="2876550"/>
          <p14:tracePt t="23794" x="2527300" y="2768600"/>
          <p14:tracePt t="23810" x="2254250" y="2616200"/>
          <p14:tracePt t="23827" x="1943100" y="2476500"/>
          <p14:tracePt t="23844" x="1574800" y="2362200"/>
          <p14:tracePt t="23861" x="1466850" y="2330450"/>
          <p14:tracePt t="23877" x="1441450" y="2317750"/>
          <p14:tracePt t="23894" x="1441450" y="2311400"/>
          <p14:tracePt t="23910" x="1428750" y="2311400"/>
          <p14:tracePt t="23927" x="1409700" y="2298700"/>
          <p14:tracePt t="23944" x="1339850" y="2279650"/>
          <p14:tracePt t="23960" x="1219200" y="2247900"/>
          <p14:tracePt t="23977" x="1111250" y="2228850"/>
          <p14:tracePt t="23994" x="1041400" y="2209800"/>
          <p14:tracePt t="24010" x="1016000" y="2203450"/>
          <p14:tracePt t="24027" x="1009650" y="2203450"/>
          <p14:tracePt t="24044" x="1009650" y="2197100"/>
          <p14:tracePt t="24061" x="1003300" y="2190750"/>
          <p14:tracePt t="24077" x="977900" y="2171700"/>
          <p14:tracePt t="24094" x="946150" y="2139950"/>
          <p14:tracePt t="24110" x="914400" y="2114550"/>
          <p14:tracePt t="24127" x="869950" y="2089150"/>
          <p14:tracePt t="24144" x="844550" y="2076450"/>
          <p14:tracePt t="24160" x="831850" y="2076450"/>
          <p14:tracePt t="24194" x="831850" y="2063750"/>
          <p14:tracePt t="24210" x="831850" y="2051050"/>
          <p14:tracePt t="24227" x="838200" y="2032000"/>
          <p14:tracePt t="24244" x="850900" y="2025650"/>
          <p14:tracePt t="24260" x="857250" y="2025650"/>
          <p14:tracePt t="24308" x="857250" y="2032000"/>
          <p14:tracePt t="24317" x="857250" y="2044700"/>
          <p14:tracePt t="24327" x="857250" y="2051050"/>
          <p14:tracePt t="24344" x="857250" y="2076450"/>
          <p14:tracePt t="24360" x="857250" y="2082800"/>
          <p14:tracePt t="24429" x="857250" y="2076450"/>
          <p14:tracePt t="24437" x="863600" y="2076450"/>
          <p14:tracePt t="24445" x="863600" y="2070100"/>
          <p14:tracePt t="24460" x="863600" y="2057400"/>
          <p14:tracePt t="25013" x="863600" y="2051050"/>
          <p14:tracePt t="25109" x="869950" y="2051050"/>
          <p14:tracePt t="25117" x="876300" y="2051050"/>
          <p14:tracePt t="25127" x="882650" y="2051050"/>
          <p14:tracePt t="25144" x="895350" y="2051050"/>
          <p14:tracePt t="25160" x="927100" y="2057400"/>
          <p14:tracePt t="25177" x="1003300" y="2070100"/>
          <p14:tracePt t="25194" x="1155700" y="2139950"/>
          <p14:tracePt t="25210" x="1377950" y="2222500"/>
          <p14:tracePt t="25227" x="1612900" y="2311400"/>
          <p14:tracePt t="25244" x="1771650" y="2400300"/>
          <p14:tracePt t="25260" x="1860550" y="2457450"/>
          <p14:tracePt t="25277" x="1866900" y="2470150"/>
          <p14:tracePt t="25294" x="1873250" y="2476500"/>
          <p14:tracePt t="25310" x="1873250" y="2482850"/>
          <p14:tracePt t="25327" x="1879600" y="2489200"/>
          <p14:tracePt t="25344" x="1885950" y="2495550"/>
          <p14:tracePt t="25360" x="1885950" y="2514600"/>
          <p14:tracePt t="25377" x="1905000" y="2546350"/>
          <p14:tracePt t="25394" x="1917700" y="2578100"/>
          <p14:tracePt t="25410" x="1943100" y="2635250"/>
          <p14:tracePt t="25427" x="1981200" y="2686050"/>
          <p14:tracePt t="25428" x="2006600" y="2705100"/>
          <p14:tracePt t="25445" x="2032000" y="2749550"/>
          <p14:tracePt t="25460" x="2038350" y="2762250"/>
          <p14:tracePt t="25477" x="2044700" y="2768600"/>
          <p14:tracePt t="25525" x="2044700" y="2774950"/>
          <p14:tracePt t="25541" x="2044700" y="2781300"/>
          <p14:tracePt t="25548" x="2044700" y="2787650"/>
          <p14:tracePt t="25560" x="2044700" y="2794000"/>
          <p14:tracePt t="25577" x="2044700" y="2832100"/>
          <p14:tracePt t="25594" x="2044700" y="2889250"/>
          <p14:tracePt t="25610" x="2044700" y="2940050"/>
          <p14:tracePt t="25627" x="2038350" y="2971800"/>
          <p14:tracePt t="25644" x="2032000" y="2990850"/>
          <p14:tracePt t="25660" x="2019300" y="3003550"/>
          <p14:tracePt t="25677" x="2019300" y="3009900"/>
          <p14:tracePt t="25710" x="2012950" y="3009900"/>
          <p14:tracePt t="25727" x="2012950" y="3016250"/>
          <p14:tracePt t="25743" x="2006600" y="3022600"/>
          <p14:tracePt t="25760" x="1993900" y="3035300"/>
          <p14:tracePt t="25777" x="1981200" y="3041650"/>
          <p14:tracePt t="25793" x="1974850" y="3054350"/>
          <p14:tracePt t="25810" x="1968500" y="3067050"/>
          <p14:tracePt t="25827" x="1968500" y="3073400"/>
          <p14:tracePt t="26917" x="1968500" y="3079750"/>
          <p14:tracePt t="26933" x="1974850" y="3079750"/>
          <p14:tracePt t="26941" x="1981200" y="3079750"/>
          <p14:tracePt t="26949" x="1987550" y="3079750"/>
          <p14:tracePt t="26960" x="1987550" y="3086100"/>
          <p14:tracePt t="26977" x="2012950" y="3092450"/>
          <p14:tracePt t="26993" x="2051050" y="3098800"/>
          <p14:tracePt t="27010" x="2095500" y="3098800"/>
          <p14:tracePt t="27027" x="2120900" y="3105150"/>
          <p14:tracePt t="27043" x="2133600" y="3111500"/>
          <p14:tracePt t="27060" x="2139950" y="3111500"/>
          <p14:tracePt t="27085" x="2146300" y="3111500"/>
          <p14:tracePt t="27125" x="2146300" y="3117850"/>
          <p14:tracePt t="27133" x="2152650" y="3117850"/>
          <p14:tracePt t="27143" x="2159000" y="3124200"/>
          <p14:tracePt t="27160" x="2171700" y="3124200"/>
          <p14:tracePt t="27177" x="2178050" y="3124200"/>
          <p14:tracePt t="27193" x="2190750" y="3124200"/>
          <p14:tracePt t="27245" x="2190750" y="3117850"/>
          <p14:tracePt t="27261" x="2184400" y="3117850"/>
          <p14:tracePt t="27269" x="2178050" y="3111500"/>
          <p14:tracePt t="27277" x="2165350" y="3111500"/>
          <p14:tracePt t="27293" x="2101850" y="3098800"/>
          <p14:tracePt t="27310" x="2025650" y="3092450"/>
          <p14:tracePt t="27327" x="1917700" y="3079750"/>
          <p14:tracePt t="27343" x="1803400" y="3073400"/>
          <p14:tracePt t="27360" x="1670050" y="3054350"/>
          <p14:tracePt t="27377" x="1536700" y="3035300"/>
          <p14:tracePt t="27393" x="1454150" y="3009900"/>
          <p14:tracePt t="27410" x="1403350" y="3003550"/>
          <p14:tracePt t="27427" x="1384300" y="3003550"/>
          <p14:tracePt t="27444" x="1371600" y="3003550"/>
          <p14:tracePt t="27460" x="1352550" y="3003550"/>
          <p14:tracePt t="27477" x="1301750" y="2997200"/>
          <p14:tracePt t="27493" x="1219200" y="2978150"/>
          <p14:tracePt t="27510" x="1111250" y="2952750"/>
          <p14:tracePt t="27527" x="1016000" y="2933700"/>
          <p14:tracePt t="27543" x="952500" y="2927350"/>
          <p14:tracePt t="27560" x="901700" y="2927350"/>
          <p14:tracePt t="27577" x="876300" y="2927350"/>
          <p14:tracePt t="27593" x="850900" y="2921000"/>
          <p14:tracePt t="27610" x="831850" y="2914650"/>
          <p14:tracePt t="27627" x="819150" y="2908300"/>
          <p14:tracePt t="27643" x="812800" y="2908300"/>
          <p14:tracePt t="27660" x="793750" y="2895600"/>
          <p14:tracePt t="27677" x="768350" y="2889250"/>
          <p14:tracePt t="27693" x="742950" y="2882900"/>
          <p14:tracePt t="27710" x="736600" y="2882900"/>
          <p14:tracePt t="27917" x="742950" y="2882900"/>
          <p14:tracePt t="27933" x="749300" y="2882900"/>
          <p14:tracePt t="27949" x="755650" y="2882900"/>
          <p14:tracePt t="27957" x="755650" y="2889250"/>
          <p14:tracePt t="27965" x="762000" y="2889250"/>
          <p14:tracePt t="27977" x="768350" y="2889250"/>
          <p14:tracePt t="27993" x="768350" y="2895600"/>
          <p14:tracePt t="28094" x="774700" y="2895600"/>
          <p14:tracePt t="28117" x="781050" y="2901950"/>
          <p14:tracePt t="28125" x="787400" y="2901950"/>
          <p14:tracePt t="28133" x="793750" y="2908300"/>
          <p14:tracePt t="28143" x="800100" y="2914650"/>
          <p14:tracePt t="28160" x="825500" y="2921000"/>
          <p14:tracePt t="28177" x="895350" y="2933700"/>
          <p14:tracePt t="28193" x="1073150" y="2965450"/>
          <p14:tracePt t="28210" x="1390650" y="2971800"/>
          <p14:tracePt t="28227" x="1917700" y="2990850"/>
          <p14:tracePt t="28243" x="2489200" y="2990850"/>
          <p14:tracePt t="28260" x="2990850" y="2971800"/>
          <p14:tracePt t="28277" x="3124200" y="2914650"/>
          <p14:tracePt t="28293" x="3162300" y="2851150"/>
          <p14:tracePt t="28310" x="3181350" y="2781300"/>
          <p14:tracePt t="28327" x="3181350" y="2698750"/>
          <p14:tracePt t="28343" x="3181350" y="2635250"/>
          <p14:tracePt t="28360" x="3175000" y="2590800"/>
          <p14:tracePt t="28377" x="3162300" y="2578100"/>
          <p14:tracePt t="28393" x="3155950" y="2571750"/>
          <p14:tracePt t="28410" x="3149600" y="2571750"/>
          <p14:tracePt t="28427" x="3143250" y="2571750"/>
          <p14:tracePt t="28469" x="3136900" y="2571750"/>
          <p14:tracePt t="28477" x="3136900" y="2565400"/>
          <p14:tracePt t="28565" x="3130550" y="2565400"/>
          <p14:tracePt t="28621" x="3130550" y="2559050"/>
          <p14:tracePt t="28637" x="3130550" y="2552700"/>
          <p14:tracePt t="28645" x="3149600" y="2546350"/>
          <p14:tracePt t="28653" x="3168650" y="2533650"/>
          <p14:tracePt t="28661" x="3232150" y="2495550"/>
          <p14:tracePt t="28676" x="3435350" y="2355850"/>
          <p14:tracePt t="28693" x="3822700" y="2114550"/>
          <p14:tracePt t="28710" x="4267200" y="1790700"/>
          <p14:tracePt t="28727" x="4667250" y="1492250"/>
          <p14:tracePt t="28745" x="4940300" y="1282700"/>
          <p14:tracePt t="28760" x="5080000" y="1162050"/>
          <p14:tracePt t="28777" x="5175250" y="1060450"/>
          <p14:tracePt t="28793" x="5213350" y="1003300"/>
          <p14:tracePt t="28810" x="5232400" y="984250"/>
          <p14:tracePt t="28827" x="5238750" y="971550"/>
          <p14:tracePt t="28843" x="5251450" y="971550"/>
          <p14:tracePt t="28860" x="5257800" y="971550"/>
          <p14:tracePt t="28877" x="5270500" y="965200"/>
          <p14:tracePt t="28893" x="5283200" y="958850"/>
          <p14:tracePt t="28910" x="5308600" y="933450"/>
          <p14:tracePt t="28927" x="5384800" y="895350"/>
          <p14:tracePt t="28943" x="5486400" y="831850"/>
          <p14:tracePt t="28960" x="5575300" y="774700"/>
          <p14:tracePt t="28977" x="5632450" y="736600"/>
          <p14:tracePt t="28993" x="5657850" y="723900"/>
          <p14:tracePt t="29010" x="5670550" y="723900"/>
          <p14:tracePt t="29026" x="5683250" y="723900"/>
          <p14:tracePt t="29043" x="5721350" y="736600"/>
          <p14:tracePt t="29060" x="5765800" y="793750"/>
          <p14:tracePt t="29076" x="5835650" y="882650"/>
          <p14:tracePt t="29093" x="5867400" y="914400"/>
          <p14:tracePt t="29110" x="5873750" y="933450"/>
          <p14:tracePt t="29126" x="5873750" y="946150"/>
          <p14:tracePt t="29143" x="5873750" y="958850"/>
          <p14:tracePt t="29160" x="5873750" y="965200"/>
          <p14:tracePt t="29176" x="5873750" y="990600"/>
          <p14:tracePt t="29193" x="5873750" y="1016000"/>
          <p14:tracePt t="29210" x="5873750" y="1041400"/>
          <p14:tracePt t="29226" x="5873750" y="1054100"/>
          <p14:tracePt t="29477" x="5867400" y="1054100"/>
          <p14:tracePt t="29501" x="5861050" y="1054100"/>
          <p14:tracePt t="29749" x="5854700" y="1054100"/>
          <p14:tracePt t="29861" x="5854700" y="1047750"/>
          <p14:tracePt t="29877" x="5848350" y="1047750"/>
          <p14:tracePt t="30349" x="5842000" y="1047750"/>
          <p14:tracePt t="30685" x="5835650" y="1047750"/>
          <p14:tracePt t="30693" x="5829300" y="1041400"/>
          <p14:tracePt t="30701" x="5822950" y="1041400"/>
          <p14:tracePt t="30709" x="5816600" y="1041400"/>
          <p14:tracePt t="30726" x="5797550" y="1041400"/>
          <p14:tracePt t="30743" x="5772150" y="1041400"/>
          <p14:tracePt t="30759" x="5753100" y="1047750"/>
          <p14:tracePt t="30776" x="5734050" y="1047750"/>
          <p14:tracePt t="30793" x="5721350" y="1047750"/>
          <p14:tracePt t="30809" x="5715000" y="1047750"/>
          <p14:tracePt t="30826" x="5702300" y="1047750"/>
          <p14:tracePt t="30843" x="5683250" y="1047750"/>
          <p14:tracePt t="30859" x="5676900" y="1047750"/>
          <p14:tracePt t="30877" x="5645150" y="1047750"/>
          <p14:tracePt t="30893" x="5613400" y="1047750"/>
          <p14:tracePt t="30910" x="5568950" y="1060450"/>
          <p14:tracePt t="30926" x="5524500" y="1066800"/>
          <p14:tracePt t="30943" x="5454650" y="1079500"/>
          <p14:tracePt t="30959" x="5384800" y="1085850"/>
          <p14:tracePt t="30976" x="5353050" y="1085850"/>
          <p14:tracePt t="30993" x="5340350" y="1085850"/>
          <p14:tracePt t="31205" x="5346700" y="1085850"/>
          <p14:tracePt t="31213" x="5353050" y="1085850"/>
          <p14:tracePt t="31229" x="5359400" y="1085850"/>
          <p14:tracePt t="31237" x="5372100" y="1085850"/>
          <p14:tracePt t="31245" x="5384800" y="1085850"/>
          <p14:tracePt t="31259" x="5403850" y="1085850"/>
          <p14:tracePt t="31276" x="5480050" y="1085850"/>
          <p14:tracePt t="31293" x="5518150" y="1073150"/>
          <p14:tracePt t="31310" x="5543550" y="1073150"/>
          <p14:tracePt t="31326" x="5568950" y="1066800"/>
          <p14:tracePt t="31343" x="5575300" y="1066800"/>
          <p14:tracePt t="31359" x="5581650" y="1060450"/>
          <p14:tracePt t="31376" x="5588000" y="1060450"/>
          <p14:tracePt t="31549" x="5594350" y="1060450"/>
          <p14:tracePt t="31557" x="5600700" y="1060450"/>
          <p14:tracePt t="31589" x="5607050" y="1060450"/>
          <p14:tracePt t="31597" x="5613400" y="1060450"/>
          <p14:tracePt t="31613" x="5619750" y="1060450"/>
          <p14:tracePt t="31621" x="5626100" y="1060450"/>
          <p14:tracePt t="31629" x="5632450" y="1060450"/>
          <p14:tracePt t="31643" x="5638800" y="1060450"/>
          <p14:tracePt t="31659" x="5645150" y="1060450"/>
          <p14:tracePt t="31676" x="5664200" y="1060450"/>
          <p14:tracePt t="31693" x="5670550" y="1060450"/>
          <p14:tracePt t="32989" x="5664200" y="1060450"/>
          <p14:tracePt t="32997" x="5657850" y="1060450"/>
          <p14:tracePt t="33009" x="5657850" y="1054100"/>
          <p14:tracePt t="33026" x="5651500" y="1047750"/>
          <p14:tracePt t="33043" x="5632450" y="1041400"/>
          <p14:tracePt t="33059" x="5607050" y="1035050"/>
          <p14:tracePt t="33076" x="5530850" y="1009650"/>
          <p14:tracePt t="33093" x="5480050" y="990600"/>
          <p14:tracePt t="33109" x="5410200" y="977900"/>
          <p14:tracePt t="33126" x="5289550" y="946150"/>
          <p14:tracePt t="33143" x="5194300" y="920750"/>
          <p14:tracePt t="33159" x="5111750" y="908050"/>
          <p14:tracePt t="33176" x="5048250" y="889000"/>
          <p14:tracePt t="33193" x="5010150" y="889000"/>
          <p14:tracePt t="33209" x="4984750" y="889000"/>
          <p14:tracePt t="33226" x="4959350" y="889000"/>
          <p14:tracePt t="33242" x="4940300" y="895350"/>
          <p14:tracePt t="33259" x="4927600" y="901700"/>
          <p14:tracePt t="33276" x="4908550" y="927100"/>
          <p14:tracePt t="33293" x="4902200" y="939800"/>
          <p14:tracePt t="33309" x="4889500" y="965200"/>
          <p14:tracePt t="33326" x="4876800" y="984250"/>
          <p14:tracePt t="33342" x="4870450" y="996950"/>
          <p14:tracePt t="33359" x="4870450" y="1016000"/>
          <p14:tracePt t="33376" x="4864100" y="1022350"/>
          <p14:tracePt t="33392" x="4851400" y="1035050"/>
          <p14:tracePt t="33409" x="4838700" y="1047750"/>
          <p14:tracePt t="33426" x="4826000" y="1054100"/>
          <p14:tracePt t="33442" x="4819650" y="1066800"/>
          <p14:tracePt t="33459" x="4813300" y="1079500"/>
          <p14:tracePt t="33476" x="4800600" y="1092200"/>
          <p14:tracePt t="33493" x="4762500" y="1149350"/>
          <p14:tracePt t="33509" x="4724400" y="1206500"/>
          <p14:tracePt t="33526" x="4686300" y="1257300"/>
          <p14:tracePt t="33542" x="4648200" y="1333500"/>
          <p14:tracePt t="33559" x="4629150" y="1390650"/>
          <p14:tracePt t="33576" x="4616450" y="1454150"/>
          <p14:tracePt t="33592" x="4616450" y="1517650"/>
          <p14:tracePt t="33609" x="4616450" y="1574800"/>
          <p14:tracePt t="33626" x="4616450" y="1625600"/>
          <p14:tracePt t="33642" x="4616450" y="1676400"/>
          <p14:tracePt t="33659" x="4616450" y="1720850"/>
          <p14:tracePt t="33676" x="4616450" y="1803400"/>
          <p14:tracePt t="33692" x="4616450" y="1847850"/>
          <p14:tracePt t="33709" x="4616450" y="1917700"/>
          <p14:tracePt t="33726" x="4610100" y="1993900"/>
          <p14:tracePt t="33742" x="4610100" y="2076450"/>
          <p14:tracePt t="33759" x="4610100" y="2178050"/>
          <p14:tracePt t="33776" x="4610100" y="2279650"/>
          <p14:tracePt t="33792" x="4616450" y="2362200"/>
          <p14:tracePt t="33809" x="4622800" y="2425700"/>
          <p14:tracePt t="33826" x="4635500" y="2470150"/>
          <p14:tracePt t="33842" x="4648200" y="2514600"/>
          <p14:tracePt t="33859" x="4673600" y="2565400"/>
          <p14:tracePt t="33876" x="4699000" y="2641600"/>
          <p14:tracePt t="33892" x="4730750" y="2743200"/>
          <p14:tracePt t="33909" x="4737100" y="2819400"/>
          <p14:tracePt t="33926" x="4737100" y="2889250"/>
          <p14:tracePt t="33942" x="4743450" y="2971800"/>
          <p14:tracePt t="33959" x="4749800" y="3035300"/>
          <p14:tracePt t="33976" x="4749800" y="3092450"/>
          <p14:tracePt t="33992" x="4749800" y="3149600"/>
          <p14:tracePt t="34009" x="4749800" y="3200400"/>
          <p14:tracePt t="34026" x="4749800" y="3257550"/>
          <p14:tracePt t="34042" x="4749800" y="3302000"/>
          <p14:tracePt t="34059" x="4749800" y="3352800"/>
          <p14:tracePt t="34076" x="4749800" y="3397250"/>
          <p14:tracePt t="34092" x="4749800" y="3448050"/>
          <p14:tracePt t="34109" x="4749800" y="3467100"/>
          <p14:tracePt t="34126" x="4749800" y="3479800"/>
          <p14:tracePt t="34142" x="4749800" y="3505200"/>
          <p14:tracePt t="34159" x="4749800" y="3543300"/>
          <p14:tracePt t="34176" x="4749800" y="3606800"/>
          <p14:tracePt t="34192" x="4762500" y="3657600"/>
          <p14:tracePt t="34209" x="4781550" y="3708400"/>
          <p14:tracePt t="34226" x="4800600" y="3746500"/>
          <p14:tracePt t="34242" x="4819650" y="3765550"/>
          <p14:tracePt t="34259" x="4832350" y="3778250"/>
          <p14:tracePt t="34276" x="4864100" y="3790950"/>
          <p14:tracePt t="34292" x="4984750" y="3790950"/>
          <p14:tracePt t="34309" x="5105400" y="3752850"/>
          <p14:tracePt t="34326" x="5232400" y="3702050"/>
          <p14:tracePt t="34342" x="5340350" y="3644900"/>
          <p14:tracePt t="34359" x="5410200" y="3587750"/>
          <p14:tracePt t="34376" x="5454650" y="3543300"/>
          <p14:tracePt t="34392" x="5480050" y="3505200"/>
          <p14:tracePt t="34409" x="5486400" y="3498850"/>
          <p14:tracePt t="34426" x="5486400" y="3492500"/>
          <p14:tracePt t="34443" x="5486400" y="3479800"/>
          <p14:tracePt t="34459" x="5486400" y="3467100"/>
          <p14:tracePt t="34476" x="5486400" y="3448050"/>
          <p14:tracePt t="34492" x="5454650" y="3352800"/>
          <p14:tracePt t="34509" x="5378450" y="3238500"/>
          <p14:tracePt t="34526" x="5283200" y="3098800"/>
          <p14:tracePt t="34542" x="5181600" y="2971800"/>
          <p14:tracePt t="34559" x="5099050" y="2851150"/>
          <p14:tracePt t="34576" x="5022850" y="2749550"/>
          <p14:tracePt t="34592" x="4978400" y="2673350"/>
          <p14:tracePt t="34609" x="4946650" y="2597150"/>
          <p14:tracePt t="34626" x="4921250" y="2540000"/>
          <p14:tracePt t="34642" x="4908550" y="2495550"/>
          <p14:tracePt t="34659" x="4908550" y="2457450"/>
          <p14:tracePt t="34676" x="4908550" y="2413000"/>
          <p14:tracePt t="34692" x="4908550" y="2362200"/>
          <p14:tracePt t="34709" x="4914900" y="2317750"/>
          <p14:tracePt t="34726" x="4921250" y="2273300"/>
          <p14:tracePt t="34742" x="4940300" y="2209800"/>
          <p14:tracePt t="34759" x="4946650" y="2152650"/>
          <p14:tracePt t="34776" x="4953000" y="2095500"/>
          <p14:tracePt t="34792" x="4965700" y="2044700"/>
          <p14:tracePt t="34809" x="4991100" y="1993900"/>
          <p14:tracePt t="34826" x="5003800" y="1955800"/>
          <p14:tracePt t="34842" x="5029200" y="1911350"/>
          <p14:tracePt t="34859" x="5041900" y="1879600"/>
          <p14:tracePt t="34876" x="5054600" y="1854200"/>
          <p14:tracePt t="34892" x="5080000" y="1803400"/>
          <p14:tracePt t="34909" x="5099050" y="1765300"/>
          <p14:tracePt t="34926" x="5111750" y="1720850"/>
          <p14:tracePt t="34942" x="5124450" y="1676400"/>
          <p14:tracePt t="34959" x="5143500" y="1619250"/>
          <p14:tracePt t="34976" x="5156200" y="1549400"/>
          <p14:tracePt t="34992" x="5162550" y="1479550"/>
          <p14:tracePt t="35009" x="5181600" y="1422400"/>
          <p14:tracePt t="35026" x="5187950" y="1371600"/>
          <p14:tracePt t="35042" x="5187950" y="1320800"/>
          <p14:tracePt t="35060" x="5187950" y="1276350"/>
          <p14:tracePt t="35077" x="5187950" y="1231900"/>
          <p14:tracePt t="35092" x="5181600" y="1206500"/>
          <p14:tracePt t="35109" x="5168900" y="1181100"/>
          <p14:tracePt t="35126" x="5137150" y="1149350"/>
          <p14:tracePt t="35142" x="5124450" y="1136650"/>
          <p14:tracePt t="35159" x="5105400" y="1130300"/>
          <p14:tracePt t="35176" x="5073650" y="1130300"/>
          <p14:tracePt t="35192" x="5041900" y="1123950"/>
          <p14:tracePt t="35209" x="4991100" y="1104900"/>
          <p14:tracePt t="35226" x="4946650" y="1085850"/>
          <p14:tracePt t="35242" x="4914900" y="1079500"/>
          <p14:tracePt t="35259" x="4895850" y="1066800"/>
          <p14:tracePt t="35276" x="4889500" y="1066800"/>
          <p14:tracePt t="35421" x="4889500" y="1073150"/>
          <p14:tracePt t="35429" x="4889500" y="1079500"/>
          <p14:tracePt t="35442" x="4889500" y="1085850"/>
          <p14:tracePt t="35459" x="4908550" y="1111250"/>
          <p14:tracePt t="35476" x="4927600" y="1123950"/>
          <p14:tracePt t="35509" x="4933950" y="1130300"/>
          <p14:tracePt t="35526" x="4933950" y="1143000"/>
          <p14:tracePt t="35542" x="4940300" y="1149350"/>
          <p14:tracePt t="35559" x="4959350" y="1162050"/>
          <p14:tracePt t="35576" x="4978400" y="1187450"/>
          <p14:tracePt t="35592" x="4984750" y="1200150"/>
          <p14:tracePt t="35609" x="4991100" y="1212850"/>
          <p14:tracePt t="35626" x="4991100" y="1225550"/>
          <p14:tracePt t="35642" x="4991100" y="1231900"/>
          <p14:tracePt t="35659" x="4991100" y="1250950"/>
          <p14:tracePt t="35676" x="4991100" y="1270000"/>
          <p14:tracePt t="35693" x="4972050" y="1282700"/>
          <p14:tracePt t="35709" x="4965700" y="1295400"/>
          <p14:tracePt t="35821" x="4978400" y="1289050"/>
          <p14:tracePt t="35829" x="4991100" y="1276350"/>
          <p14:tracePt t="35837" x="5016500" y="1263650"/>
          <p14:tracePt t="35845" x="5029200" y="1250950"/>
          <p14:tracePt t="35859" x="5041900" y="1225550"/>
          <p14:tracePt t="35876" x="5060950" y="1193800"/>
          <p14:tracePt t="35892" x="5080000" y="1162050"/>
          <p14:tracePt t="35909" x="5080000" y="1155700"/>
          <p14:tracePt t="35957" x="5073650" y="1162050"/>
          <p14:tracePt t="35965" x="5067300" y="1174750"/>
          <p14:tracePt t="35976" x="5048250" y="1187450"/>
          <p14:tracePt t="35992" x="4991100" y="1244600"/>
          <p14:tracePt t="36009" x="4940300" y="1289050"/>
          <p14:tracePt t="36026" x="4895850" y="1320800"/>
          <p14:tracePt t="36042" x="4876800" y="1333500"/>
          <p14:tracePt t="36157" x="4883150" y="1333500"/>
          <p14:tracePt t="36165" x="4883150" y="1327150"/>
          <p14:tracePt t="36176" x="4889500" y="1320800"/>
          <p14:tracePt t="36192" x="4908550" y="1308100"/>
          <p14:tracePt t="36209" x="4921250" y="1301750"/>
          <p14:tracePt t="36226" x="4921250" y="1295400"/>
          <p14:tracePt t="36285" x="4921250" y="1301750"/>
          <p14:tracePt t="36301" x="4914900" y="1314450"/>
          <p14:tracePt t="36309" x="4902200" y="1327150"/>
          <p14:tracePt t="36317" x="4870450" y="1352550"/>
          <p14:tracePt t="36325" x="4832350" y="1384300"/>
          <p14:tracePt t="36342" x="4756150" y="1454150"/>
          <p14:tracePt t="36359" x="4699000" y="1504950"/>
          <p14:tracePt t="36376" x="4686300" y="1524000"/>
          <p14:tracePt t="36392" x="4686300" y="1530350"/>
          <p14:tracePt t="36409" x="4692650" y="1530350"/>
          <p14:tracePt t="36425" x="4730750" y="1530350"/>
          <p14:tracePt t="36443" x="4876800" y="1485900"/>
          <p14:tracePt t="36459" x="5041900" y="1435100"/>
          <p14:tracePt t="36475" x="5111750" y="1397000"/>
          <p14:tracePt t="36492" x="5124450" y="1390650"/>
          <p14:tracePt t="36533" x="5111750" y="1403350"/>
          <p14:tracePt t="36541" x="5092700" y="1416050"/>
          <p14:tracePt t="36549" x="5060950" y="1447800"/>
          <p14:tracePt t="36559" x="5016500" y="1485900"/>
          <p14:tracePt t="36575" x="4921250" y="1581150"/>
          <p14:tracePt t="36592" x="4851400" y="1670050"/>
          <p14:tracePt t="36609" x="4806950" y="1739900"/>
          <p14:tracePt t="36626" x="4794250" y="1771650"/>
          <p14:tracePt t="36642" x="4794250" y="1790700"/>
          <p14:tracePt t="36659" x="4794250" y="1797050"/>
          <p14:tracePt t="36694" x="4794250" y="1803400"/>
          <p14:tracePt t="36717" x="4794250" y="1809750"/>
          <p14:tracePt t="36725" x="4800600" y="1809750"/>
          <p14:tracePt t="36742" x="4819650" y="1828800"/>
          <p14:tracePt t="36759" x="4851400" y="1866900"/>
          <p14:tracePt t="36775" x="4883150" y="1911350"/>
          <p14:tracePt t="36792" x="4902200" y="1949450"/>
          <p14:tracePt t="36809" x="4914900" y="2000250"/>
          <p14:tracePt t="36825" x="4914900" y="2051050"/>
          <p14:tracePt t="36842" x="4908550" y="2108200"/>
          <p14:tracePt t="36859" x="4883150" y="2190750"/>
          <p14:tracePt t="36875" x="4851400" y="2266950"/>
          <p14:tracePt t="36892" x="4806950" y="2368550"/>
          <p14:tracePt t="36909" x="4800600" y="2419350"/>
          <p14:tracePt t="36925" x="4800600" y="2444750"/>
          <p14:tracePt t="36942" x="4800600" y="2451100"/>
          <p14:tracePt t="37005" x="4806950" y="2451100"/>
          <p14:tracePt t="37013" x="4813300" y="2451100"/>
          <p14:tracePt t="37021" x="4819650" y="2451100"/>
          <p14:tracePt t="37028" x="4826000" y="2451100"/>
          <p14:tracePt t="37045" x="4832350" y="2451100"/>
          <p14:tracePt t="37059" x="4845050" y="2451100"/>
          <p14:tracePt t="37075" x="4857750" y="2457450"/>
          <p14:tracePt t="37092" x="4876800" y="2470150"/>
          <p14:tracePt t="37109" x="4889500" y="2470150"/>
          <p14:tracePt t="37125" x="4895850" y="2482850"/>
          <p14:tracePt t="37142" x="4902200" y="2501900"/>
          <p14:tracePt t="37159" x="4908550" y="2527300"/>
          <p14:tracePt t="37175" x="4914900" y="2559050"/>
          <p14:tracePt t="37192" x="4914900" y="2609850"/>
          <p14:tracePt t="37209" x="4914900" y="2667000"/>
          <p14:tracePt t="37225" x="4895850" y="2724150"/>
          <p14:tracePt t="37242" x="4870450" y="2806700"/>
          <p14:tracePt t="37258" x="4864100" y="2863850"/>
          <p14:tracePt t="37275" x="4864100" y="2908300"/>
          <p14:tracePt t="37292" x="4864100" y="2927350"/>
          <p14:tracePt t="37309" x="4864100" y="2940050"/>
          <p14:tracePt t="37325" x="4864100" y="2952750"/>
          <p14:tracePt t="37342" x="4876800" y="2952750"/>
          <p14:tracePt t="37359" x="4883150" y="2959100"/>
          <p14:tracePt t="37821" x="4883150" y="2965450"/>
          <p14:tracePt t="37829" x="4883150" y="2971800"/>
          <p14:tracePt t="37997" x="4889500" y="2971800"/>
          <p14:tracePt t="38005" x="4895850" y="2971800"/>
          <p14:tracePt t="38182" x="4902200" y="2971800"/>
          <p14:tracePt t="38206" x="4908550" y="2971800"/>
          <p14:tracePt t="38213" x="4908550" y="2978150"/>
          <p14:tracePt t="38229" x="4914900" y="2978150"/>
          <p14:tracePt t="38242" x="4921250" y="2984500"/>
          <p14:tracePt t="38259" x="4921250" y="2990850"/>
          <p14:tracePt t="38275" x="4927600" y="2997200"/>
          <p14:tracePt t="38292" x="4946650" y="3009900"/>
          <p14:tracePt t="38308" x="4953000" y="3022600"/>
          <p14:tracePt t="38325" x="4965700" y="3041650"/>
          <p14:tracePt t="38342" x="4978400" y="3041650"/>
          <p14:tracePt t="38359" x="4984750" y="3054350"/>
          <p14:tracePt t="38375" x="4997450" y="3067050"/>
          <p14:tracePt t="38392" x="4997450" y="3079750"/>
          <p14:tracePt t="38409" x="4997450" y="3086100"/>
          <p14:tracePt t="38425" x="4997450" y="3098800"/>
          <p14:tracePt t="38442" x="4997450" y="3111500"/>
          <p14:tracePt t="38444" x="4997450" y="3117850"/>
          <p14:tracePt t="38458" x="4997450" y="3124200"/>
          <p14:tracePt t="38475" x="4997450" y="3136900"/>
          <p14:tracePt t="38492" x="4997450" y="3162300"/>
          <p14:tracePt t="38508" x="4997450" y="3187700"/>
          <p14:tracePt t="38525" x="4997450" y="3213100"/>
          <p14:tracePt t="38542" x="4991100" y="3238500"/>
          <p14:tracePt t="38559" x="4978400" y="3251200"/>
          <p14:tracePt t="38575" x="4978400" y="3270250"/>
          <p14:tracePt t="38592" x="4978400" y="3282950"/>
          <p14:tracePt t="38609" x="4972050" y="3289300"/>
          <p14:tracePt t="38625" x="4972050" y="3295650"/>
          <p14:tracePt t="38642" x="4965700" y="3295650"/>
          <p14:tracePt t="38659" x="4965700" y="3302000"/>
          <p14:tracePt t="38675" x="4965700" y="3314700"/>
          <p14:tracePt t="38692" x="4953000" y="3327400"/>
          <p14:tracePt t="38709" x="4946650" y="3333750"/>
          <p14:tracePt t="38725" x="4946650" y="3340100"/>
          <p14:tracePt t="38742" x="4946650" y="3352800"/>
          <p14:tracePt t="38759" x="4940300" y="3359150"/>
          <p14:tracePt t="38775" x="4940300" y="3365500"/>
          <p14:tracePt t="38792" x="4927600" y="3365500"/>
          <p14:tracePt t="38809" x="4921250" y="3371850"/>
          <p14:tracePt t="38825" x="4914900" y="3384550"/>
          <p14:tracePt t="38842" x="4908550" y="3397250"/>
          <p14:tracePt t="38858" x="4902200" y="3403600"/>
          <p14:tracePt t="38875" x="4895850" y="3409950"/>
          <p14:tracePt t="38893" x="4883150" y="3441700"/>
          <p14:tracePt t="38909" x="4870450" y="3448050"/>
          <p14:tracePt t="38925" x="4870450" y="3454400"/>
          <p14:tracePt t="38942" x="4864100" y="3460750"/>
          <p14:tracePt t="38965" x="4864100" y="3467100"/>
          <p14:tracePt t="38975" x="4864100" y="3473450"/>
          <p14:tracePt t="38997" x="4857750" y="3479800"/>
          <p14:tracePt t="39013" x="4857750" y="3486150"/>
          <p14:tracePt t="39028" x="4857750" y="3492500"/>
          <p14:tracePt t="39068" x="4857750" y="3498850"/>
          <p14:tracePt t="39454" x="4857750" y="3505200"/>
          <p14:tracePt t="39485" x="4857750" y="3511550"/>
          <p14:tracePt t="39501" x="4857750" y="3517900"/>
          <p14:tracePt t="39693" x="4857750" y="3524250"/>
          <p14:tracePt t="39701" x="4857750" y="3530600"/>
          <p14:tracePt t="39741" x="4864100" y="3536950"/>
          <p14:tracePt t="39749" x="4876800" y="3543300"/>
          <p14:tracePt t="39758" x="4902200" y="3562350"/>
          <p14:tracePt t="39775" x="5016500" y="3594100"/>
          <p14:tracePt t="39792" x="5226050" y="3644900"/>
          <p14:tracePt t="39809" x="5480050" y="3670300"/>
          <p14:tracePt t="39825" x="5708650" y="3670300"/>
          <p14:tracePt t="39842" x="5937250" y="3663950"/>
          <p14:tracePt t="39858" x="6140450" y="3619500"/>
          <p14:tracePt t="39875" x="6337300" y="3562350"/>
          <p14:tracePt t="39892" x="6546850" y="3473450"/>
          <p14:tracePt t="39908" x="6883400" y="3282950"/>
          <p14:tracePt t="39925" x="7099300" y="3130550"/>
          <p14:tracePt t="39942" x="7277100" y="2984500"/>
          <p14:tracePt t="39958" x="7385050" y="2851150"/>
          <p14:tracePt t="39975" x="7442200" y="2730500"/>
          <p14:tracePt t="39992" x="7461250" y="2635250"/>
          <p14:tracePt t="40008" x="7461250" y="2578100"/>
          <p14:tracePt t="40025" x="7473950" y="2533650"/>
          <p14:tracePt t="40042" x="7486650" y="2514600"/>
          <p14:tracePt t="40058" x="7499350" y="2495550"/>
          <p14:tracePt t="40075" x="7512050" y="2489200"/>
          <p14:tracePt t="40092" x="7518400" y="2482850"/>
          <p14:tracePt t="40109" x="7518400" y="2476500"/>
          <p14:tracePt t="40148" x="7524750" y="2476500"/>
          <p14:tracePt t="40157" x="7531100" y="2476500"/>
          <p14:tracePt t="40173" x="7537450" y="2482850"/>
          <p14:tracePt t="40188" x="7543800" y="2489200"/>
          <p14:tracePt t="40197" x="7543800" y="2501900"/>
          <p14:tracePt t="40208" x="7550150" y="2508250"/>
          <p14:tracePt t="40225" x="7556500" y="2514600"/>
          <p14:tracePt t="40242" x="7569200" y="2520950"/>
          <p14:tracePt t="40258" x="7575550" y="2527300"/>
          <p14:tracePt t="40275" x="7588250" y="2527300"/>
          <p14:tracePt t="40292" x="7594600" y="2527300"/>
          <p14:tracePt t="40308" x="7613650" y="2527300"/>
          <p14:tracePt t="40325" x="7620000" y="2527300"/>
          <p14:tracePt t="40341" x="7620000" y="2520950"/>
          <p14:tracePt t="40375" x="7620000" y="2514600"/>
          <p14:tracePt t="40485" x="7620000" y="2520950"/>
          <p14:tracePt t="40493" x="7620000" y="2527300"/>
          <p14:tracePt t="40501" x="7620000" y="2533650"/>
          <p14:tracePt t="40509" x="7620000" y="2540000"/>
          <p14:tracePt t="40525" x="7620000" y="2559050"/>
          <p14:tracePt t="40542" x="7620000" y="2578100"/>
          <p14:tracePt t="40558" x="7632700" y="2603500"/>
          <p14:tracePt t="40576" x="7651750" y="2628900"/>
          <p14:tracePt t="40592" x="7689850" y="2660650"/>
          <p14:tracePt t="40609" x="7727950" y="2686050"/>
          <p14:tracePt t="40625" x="7791450" y="2705100"/>
          <p14:tracePt t="40642" x="7842250" y="2724150"/>
          <p14:tracePt t="40658" x="7874000" y="2736850"/>
          <p14:tracePt t="40675" x="7918450" y="2749550"/>
          <p14:tracePt t="40692" x="7956550" y="2755900"/>
          <p14:tracePt t="40709" x="8045450" y="2755900"/>
          <p14:tracePt t="40725" x="8102600" y="2749550"/>
          <p14:tracePt t="40742" x="8166100" y="2717800"/>
          <p14:tracePt t="40758" x="8216900" y="2679700"/>
          <p14:tracePt t="40775" x="8255000" y="2641600"/>
          <p14:tracePt t="40792" x="8286750" y="2622550"/>
          <p14:tracePt t="40808" x="8318500" y="2597150"/>
          <p14:tracePt t="40825" x="8350250" y="2559050"/>
          <p14:tracePt t="40842" x="8426450" y="2508250"/>
          <p14:tracePt t="40859" x="8521700" y="2438400"/>
          <p14:tracePt t="40875" x="8591550" y="2368550"/>
          <p14:tracePt t="40892" x="8636000" y="2279650"/>
          <p14:tracePt t="40909" x="8661400" y="2152650"/>
          <p14:tracePt t="40925" x="8661400" y="2089150"/>
          <p14:tracePt t="40941" x="8674100" y="1993900"/>
          <p14:tracePt t="40958" x="8712200" y="1911350"/>
          <p14:tracePt t="40975" x="8743950" y="1822450"/>
          <p14:tracePt t="40992" x="8769350" y="1739900"/>
          <p14:tracePt t="41008" x="8807450" y="1651000"/>
          <p14:tracePt t="41025" x="8813800" y="1568450"/>
          <p14:tracePt t="41042" x="8813800" y="1492250"/>
          <p14:tracePt t="41058" x="8794750" y="1422400"/>
          <p14:tracePt t="41075" x="8750300" y="1365250"/>
          <p14:tracePt t="41092" x="8674100" y="1314450"/>
          <p14:tracePt t="41108" x="8540750" y="1270000"/>
          <p14:tracePt t="41125" x="8496300" y="1263650"/>
          <p14:tracePt t="41142" x="8458200" y="1250950"/>
          <p14:tracePt t="41158" x="8432800" y="1244600"/>
          <p14:tracePt t="41175" x="8401050" y="1244600"/>
          <p14:tracePt t="41192" x="8362950" y="1244600"/>
          <p14:tracePt t="41208" x="8293100" y="1244600"/>
          <p14:tracePt t="41225" x="8216900" y="1244600"/>
          <p14:tracePt t="41241" x="8121650" y="1244600"/>
          <p14:tracePt t="41258" x="8026400" y="1270000"/>
          <p14:tracePt t="41275" x="7931150" y="1289050"/>
          <p14:tracePt t="41291" x="7823200" y="1314450"/>
          <p14:tracePt t="41308" x="7677150" y="1352550"/>
          <p14:tracePt t="41325" x="7600950" y="1384300"/>
          <p14:tracePt t="41341" x="7537450" y="1416050"/>
          <p14:tracePt t="41358" x="7473950" y="1454150"/>
          <p14:tracePt t="41375" x="7416800" y="1485900"/>
          <p14:tracePt t="41392" x="7378700" y="1498600"/>
          <p14:tracePt t="41408" x="7359650" y="1517650"/>
          <p14:tracePt t="41425" x="7346950" y="1536700"/>
          <p14:tracePt t="41441" x="7340600" y="1549400"/>
          <p14:tracePt t="41458" x="7327900" y="1568450"/>
          <p14:tracePt t="41475" x="7321550" y="1600200"/>
          <p14:tracePt t="41491" x="7315200" y="1638300"/>
          <p14:tracePt t="41508" x="7308850" y="1701800"/>
          <p14:tracePt t="41525" x="7308850" y="1758950"/>
          <p14:tracePt t="41541" x="7327900" y="1816100"/>
          <p14:tracePt t="41558" x="7340600" y="1866900"/>
          <p14:tracePt t="41575" x="7353300" y="1905000"/>
          <p14:tracePt t="41591" x="7359650" y="1943100"/>
          <p14:tracePt t="41608" x="7366000" y="1968500"/>
          <p14:tracePt t="41625" x="7366000" y="2006600"/>
          <p14:tracePt t="41641" x="7366000" y="2051050"/>
          <p14:tracePt t="41658" x="7366000" y="2095500"/>
          <p14:tracePt t="41675" x="7366000" y="2152650"/>
          <p14:tracePt t="41691" x="7366000" y="2222500"/>
          <p14:tracePt t="41708" x="7366000" y="2324100"/>
          <p14:tracePt t="41725" x="7366000" y="2393950"/>
          <p14:tracePt t="41741" x="7378700" y="2444750"/>
          <p14:tracePt t="41758" x="7404100" y="2476500"/>
          <p14:tracePt t="41775" x="7423150" y="2508250"/>
          <p14:tracePt t="41791" x="7448550" y="2533650"/>
          <p14:tracePt t="41808" x="7473950" y="2546350"/>
          <p14:tracePt t="41825" x="7493000" y="2559050"/>
          <p14:tracePt t="41841" x="7518400" y="2565400"/>
          <p14:tracePt t="41858" x="7550150" y="2578100"/>
          <p14:tracePt t="41875" x="7594600" y="2597150"/>
          <p14:tracePt t="41892" x="7626350" y="2603500"/>
          <p14:tracePt t="41908" x="7689850" y="2635250"/>
          <p14:tracePt t="41925" x="7715250" y="2647950"/>
          <p14:tracePt t="41941" x="7734300" y="2654300"/>
          <p14:tracePt t="41958" x="7747000" y="2654300"/>
          <p14:tracePt t="41991" x="7753350" y="2660650"/>
          <p14:tracePt t="42008" x="7759700" y="2660650"/>
          <p14:tracePt t="42025" x="7772400" y="2660650"/>
          <p14:tracePt t="42041" x="7778750" y="2660650"/>
          <p14:tracePt t="42058" x="7778750" y="2654300"/>
          <p14:tracePt t="42254" x="7785100" y="2654300"/>
          <p14:tracePt t="42269" x="7785100" y="2647950"/>
          <p14:tracePt t="42277" x="7785100" y="2641600"/>
          <p14:tracePt t="42357" x="7791450" y="2641600"/>
          <p14:tracePt t="43461" x="7791450" y="2635250"/>
          <p14:tracePt t="43477" x="7791450" y="2628900"/>
          <p14:tracePt t="43485" x="7791450" y="2622550"/>
          <p14:tracePt t="43501" x="7791450" y="2616200"/>
          <p14:tracePt t="43509" x="7791450" y="2609850"/>
          <p14:tracePt t="43525" x="7791450" y="2597150"/>
          <p14:tracePt t="43541" x="7791450" y="2590800"/>
          <p14:tracePt t="43558" x="7791450" y="2578100"/>
          <p14:tracePt t="43574" x="7791450" y="2559050"/>
          <p14:tracePt t="43591" x="7791450" y="2540000"/>
          <p14:tracePt t="43608" x="7791450" y="2520950"/>
          <p14:tracePt t="43625" x="7791450" y="2508250"/>
          <p14:tracePt t="43641" x="7791450" y="2495550"/>
          <p14:tracePt t="43757" x="7785100" y="2495550"/>
          <p14:tracePt t="43765" x="7778750" y="2495550"/>
          <p14:tracePt t="43894" x="7772400" y="2495550"/>
          <p14:tracePt t="43941" x="7766050" y="2495550"/>
          <p14:tracePt t="43981" x="7759700" y="2495550"/>
          <p14:tracePt t="44005" x="7759700" y="2489200"/>
          <p14:tracePt t="44021" x="7753350" y="2489200"/>
          <p14:tracePt t="44028" x="7747000" y="2489200"/>
          <p14:tracePt t="44041" x="7740650" y="2489200"/>
          <p14:tracePt t="44058" x="7734300" y="2482850"/>
          <p14:tracePt t="44074" x="7727950" y="2476500"/>
          <p14:tracePt t="44091" x="7721600" y="2476500"/>
          <p14:tracePt t="44108" x="7708900" y="2470150"/>
          <p14:tracePt t="44124" x="7708900" y="2463800"/>
          <p14:tracePt t="44853" x="7708900" y="2470150"/>
          <p14:tracePt t="44886" x="7708900" y="2476500"/>
          <p14:tracePt t="44909" x="7708900" y="2482850"/>
          <p14:tracePt t="44974" x="7708900" y="2489200"/>
          <p14:tracePt t="44981" x="7708900" y="2495550"/>
          <p14:tracePt t="45029" x="7708900" y="2501900"/>
          <p14:tracePt t="45046" x="7708900" y="2508250"/>
          <p14:tracePt t="45069" x="7708900" y="2514600"/>
          <p14:tracePt t="45094" x="7708900" y="2520950"/>
          <p14:tracePt t="45101" x="7708900" y="2527300"/>
          <p14:tracePt t="45117" x="7715250" y="2533650"/>
          <p14:tracePt t="45221" x="7715250" y="2540000"/>
          <p14:tracePt t="45389" x="7708900" y="2540000"/>
          <p14:tracePt t="45397" x="7708900" y="2533650"/>
          <p14:tracePt t="45408" x="7702550" y="2533650"/>
          <p14:tracePt t="45424" x="7696200" y="2527300"/>
          <p14:tracePt t="45485" x="7689850" y="2527300"/>
          <p14:tracePt t="45501" x="7683500" y="2527300"/>
          <p14:tracePt t="45509" x="7683500" y="2520950"/>
          <p14:tracePt t="45557" x="7677150" y="2520950"/>
          <p14:tracePt t="45565" x="7677150" y="2514600"/>
          <p14:tracePt t="45574" x="7670800" y="2514600"/>
          <p14:tracePt t="45591" x="7664450" y="2508250"/>
          <p14:tracePt t="45717" x="7658100" y="2508250"/>
          <p14:tracePt t="45725" x="7658100" y="2501900"/>
          <p14:tracePt t="45733" x="7651750" y="2501900"/>
          <p14:tracePt t="45741" x="7651750" y="2495550"/>
          <p14:tracePt t="45758" x="7645400" y="2495550"/>
          <p14:tracePt t="45774" x="7645400" y="2489200"/>
          <p14:tracePt t="46062" x="7639050" y="2489200"/>
          <p14:tracePt t="46069" x="7639050" y="2482850"/>
          <p14:tracePt t="46477" x="7639050" y="2476500"/>
          <p14:tracePt t="46493" x="7639050" y="2470150"/>
          <p14:tracePt t="46501" x="7639050" y="2463800"/>
          <p14:tracePt t="46509" x="7639050" y="2457450"/>
          <p14:tracePt t="46524" x="7639050" y="2451100"/>
          <p14:tracePt t="46541" x="7639050" y="2444750"/>
          <p14:tracePt t="46645" x="7639050" y="2438400"/>
          <p14:tracePt t="46653" x="7639050" y="2432050"/>
          <p14:tracePt t="46661" x="7632700" y="2425700"/>
          <p14:tracePt t="46674" x="7626350" y="2419350"/>
          <p14:tracePt t="46691" x="7607300" y="2400300"/>
          <p14:tracePt t="46707" x="7588250" y="2381250"/>
          <p14:tracePt t="46724" x="7569200" y="2368550"/>
          <p14:tracePt t="47572" x="7562850" y="2368550"/>
          <p14:tracePt t="47580" x="7556500" y="2368550"/>
          <p14:tracePt t="47620" x="7550150" y="2368550"/>
          <p14:tracePt t="48381" x="7543800" y="2368550"/>
          <p14:tracePt t="48389" x="7543800" y="2362200"/>
          <p14:tracePt t="50286" x="7537450" y="2362200"/>
          <p14:tracePt t="50342" x="7531100" y="2362200"/>
          <p14:tracePt t="51421" x="7531100" y="2355850"/>
          <p14:tracePt t="51429" x="7524750" y="2349500"/>
          <p14:tracePt t="51446" x="7518400" y="2343150"/>
          <p14:tracePt t="51457" x="7512050" y="2336800"/>
          <p14:tracePt t="51474" x="7493000" y="2317750"/>
          <p14:tracePt t="51490" x="7467600" y="2292350"/>
          <p14:tracePt t="51507" x="7416800" y="2254250"/>
          <p14:tracePt t="51523" x="7346950" y="2184400"/>
          <p14:tracePt t="51540" x="7194550" y="2044700"/>
          <p14:tracePt t="51557" x="7099300" y="1949450"/>
          <p14:tracePt t="51573" x="7023100" y="1860550"/>
          <p14:tracePt t="51590" x="6978650" y="1790700"/>
          <p14:tracePt t="51607" x="6953250" y="1758950"/>
          <p14:tracePt t="51624" x="6940550" y="1739900"/>
          <p14:tracePt t="51668" x="6946900" y="1746250"/>
          <p14:tracePt t="51685" x="6953250" y="1752600"/>
          <p14:tracePt t="51693" x="6965950" y="1765300"/>
          <p14:tracePt t="51707" x="6972300" y="1778000"/>
          <p14:tracePt t="51723" x="6997700" y="1816100"/>
          <p14:tracePt t="51740" x="7048500" y="1854200"/>
          <p14:tracePt t="51757" x="7073900" y="1866900"/>
          <p14:tracePt t="51773" x="7086600" y="1873250"/>
          <p14:tracePt t="51790" x="7092950" y="1879600"/>
          <p14:tracePt t="51807" x="7099300" y="1879600"/>
          <p14:tracePt t="51823" x="7099300" y="1892300"/>
          <p14:tracePt t="51840" x="7112000" y="1898650"/>
          <p14:tracePt t="51857" x="7137400" y="1905000"/>
          <p14:tracePt t="51873" x="7162800" y="1924050"/>
          <p14:tracePt t="51890" x="7194550" y="1943100"/>
          <p14:tracePt t="51907" x="7213600" y="1949450"/>
          <p14:tracePt t="51923" x="7226300" y="1955800"/>
          <p14:tracePt t="51940" x="7232650" y="1968500"/>
          <p14:tracePt t="51957" x="7251700" y="1974850"/>
          <p14:tracePt t="51973" x="7270750" y="1987550"/>
          <p14:tracePt t="51990" x="7296150" y="2000250"/>
          <p14:tracePt t="52007" x="7321550" y="2012950"/>
          <p14:tracePt t="52023" x="7366000" y="2044700"/>
          <p14:tracePt t="52040" x="7423150" y="2082800"/>
          <p14:tracePt t="52057" x="7467600" y="2108200"/>
          <p14:tracePt t="52073" x="7493000" y="2127250"/>
          <p14:tracePt t="52090" x="7518400" y="2146300"/>
          <p14:tracePt t="52107" x="7550150" y="2159000"/>
          <p14:tracePt t="52123" x="7588250" y="2184400"/>
          <p14:tracePt t="52140" x="7664450" y="2222500"/>
          <p14:tracePt t="52157" x="7727950" y="2266950"/>
          <p14:tracePt t="52173" x="7772400" y="2311400"/>
          <p14:tracePt t="52190" x="7804150" y="2349500"/>
          <p14:tracePt t="52207" x="7835900" y="2374900"/>
          <p14:tracePt t="52223" x="7854950" y="2400300"/>
          <p14:tracePt t="52240" x="7867650" y="2419350"/>
          <p14:tracePt t="52257" x="7893050" y="2444750"/>
          <p14:tracePt t="52273" x="7924800" y="2476500"/>
          <p14:tracePt t="52290" x="7950200" y="2495550"/>
          <p14:tracePt t="52307" x="7962900" y="2508250"/>
          <p14:tracePt t="52323" x="7969250" y="2508250"/>
          <p14:tracePt t="52349" x="7969250" y="2514600"/>
          <p14:tracePt t="52357" x="7969250" y="2520950"/>
          <p14:tracePt t="52373" x="7969250" y="2533650"/>
          <p14:tracePt t="52390" x="7969250" y="2546350"/>
          <p14:tracePt t="52407" x="7969250" y="2552700"/>
          <p14:tracePt t="52423" x="7969250" y="2565400"/>
          <p14:tracePt t="52440" x="7969250" y="2571750"/>
          <p14:tracePt t="52457" x="7975600" y="2571750"/>
          <p14:tracePt t="52474" x="7981950" y="2578100"/>
          <p14:tracePt t="52490" x="7981950" y="2590800"/>
          <p14:tracePt t="52507" x="7981950" y="2603500"/>
          <p14:tracePt t="52523" x="7988300" y="2609850"/>
          <p14:tracePt t="52540" x="7988300" y="2622550"/>
          <p14:tracePt t="52653" x="7981950" y="2622550"/>
          <p14:tracePt t="52661" x="7981950" y="2616200"/>
          <p14:tracePt t="52673" x="7969250" y="2609850"/>
          <p14:tracePt t="52690" x="7956550" y="2584450"/>
          <p14:tracePt t="52707" x="7943850" y="2565400"/>
          <p14:tracePt t="52724" x="7931150" y="2527300"/>
          <p14:tracePt t="52740" x="7905750" y="2444750"/>
          <p14:tracePt t="52757" x="7893050" y="2387600"/>
          <p14:tracePt t="52773" x="7880350" y="2330450"/>
          <p14:tracePt t="52790" x="7867650" y="2254250"/>
          <p14:tracePt t="52807" x="7848600" y="2197100"/>
          <p14:tracePt t="52824" x="7835900" y="2127250"/>
          <p14:tracePt t="52840" x="7829550" y="2076450"/>
          <p14:tracePt t="52857" x="7823200" y="2044700"/>
          <p14:tracePt t="52873" x="7816850" y="2000250"/>
          <p14:tracePt t="52890" x="7810500" y="1981200"/>
          <p14:tracePt t="52907" x="7810500" y="1962150"/>
          <p14:tracePt t="52923" x="7810500" y="1943100"/>
          <p14:tracePt t="52940" x="7810500" y="1930400"/>
          <p14:tracePt t="52957" x="7810500" y="1911350"/>
          <p14:tracePt t="52973" x="7810500" y="1892300"/>
          <p14:tracePt t="52990" x="7810500" y="1873250"/>
          <p14:tracePt t="53007" x="7810500" y="1854200"/>
          <p14:tracePt t="53023" x="7810500" y="1828800"/>
          <p14:tracePt t="53040" x="7804150" y="1797050"/>
          <p14:tracePt t="53057" x="7785100" y="1739900"/>
          <p14:tracePt t="53073" x="7759700" y="1670050"/>
          <p14:tracePt t="53090" x="7740650" y="1606550"/>
          <p14:tracePt t="53107" x="7715250" y="1549400"/>
          <p14:tracePt t="53123" x="7689850" y="1485900"/>
          <p14:tracePt t="53140" x="7670800" y="1441450"/>
          <p14:tracePt t="53157" x="7664450" y="1422400"/>
          <p14:tracePt t="53173" x="7658100" y="1416050"/>
          <p14:tracePt t="53397" x="7651750" y="1422400"/>
          <p14:tracePt t="53406" x="7645400" y="1428750"/>
          <p14:tracePt t="53413" x="7639050" y="1435100"/>
          <p14:tracePt t="53423" x="7632700" y="1435100"/>
          <p14:tracePt t="53440" x="7620000" y="1441450"/>
          <p14:tracePt t="53457" x="7607300" y="1454150"/>
          <p14:tracePt t="53475" x="7581900" y="1460500"/>
          <p14:tracePt t="53490" x="7556500" y="1466850"/>
          <p14:tracePt t="53507" x="7524750" y="1473200"/>
          <p14:tracePt t="53523" x="7486650" y="1479550"/>
          <p14:tracePt t="53540" x="7442200" y="1498600"/>
          <p14:tracePt t="53557" x="7410450" y="1511300"/>
          <p14:tracePt t="53573" x="7372350" y="1530350"/>
          <p14:tracePt t="53590" x="7334250" y="1549400"/>
          <p14:tracePt t="53607" x="7289800" y="1574800"/>
          <p14:tracePt t="53623" x="7258050" y="1587500"/>
          <p14:tracePt t="53640" x="7245350" y="1593850"/>
          <p14:tracePt t="53657" x="7232650" y="1593850"/>
          <p14:tracePt t="53673" x="7226300" y="1600200"/>
          <p14:tracePt t="53690" x="7219950" y="1606550"/>
          <p14:tracePt t="53707" x="7194550" y="1625600"/>
          <p14:tracePt t="53723" x="7156450" y="1657350"/>
          <p14:tracePt t="53740" x="7092950" y="1708150"/>
          <p14:tracePt t="53757" x="7054850" y="1739900"/>
          <p14:tracePt t="53773" x="7029450" y="1778000"/>
          <p14:tracePt t="53790" x="7016750" y="1797050"/>
          <p14:tracePt t="53807" x="7010400" y="1803400"/>
          <p14:tracePt t="53886" x="7010400" y="1809750"/>
          <p14:tracePt t="53894" x="7016750" y="1809750"/>
          <p14:tracePt t="53907" x="7016750" y="1816100"/>
          <p14:tracePt t="53923" x="7023100" y="1816100"/>
          <p14:tracePt t="53940" x="7035800" y="1822450"/>
          <p14:tracePt t="54445" x="7042150" y="1822450"/>
          <p14:tracePt t="54454" x="7048500" y="1822450"/>
          <p14:tracePt t="54461" x="7054850" y="1822450"/>
          <p14:tracePt t="54473" x="7061200" y="1822450"/>
          <p14:tracePt t="54490" x="7099300" y="1822450"/>
          <p14:tracePt t="54507" x="7213600" y="1822450"/>
          <p14:tracePt t="54523" x="7404100" y="1822450"/>
          <p14:tracePt t="54540" x="7740650" y="1822450"/>
          <p14:tracePt t="54557" x="7886700" y="1822450"/>
          <p14:tracePt t="54573" x="7937500" y="1797050"/>
          <p14:tracePt t="54590" x="7950200" y="1784350"/>
          <p14:tracePt t="54637" x="7943850" y="1784350"/>
          <p14:tracePt t="54653" x="7931150" y="1784350"/>
          <p14:tracePt t="54661" x="7918450" y="1784350"/>
          <p14:tracePt t="54673" x="7905750" y="1784350"/>
          <p14:tracePt t="54690" x="7867650" y="1797050"/>
          <p14:tracePt t="54707" x="7842250" y="1809750"/>
          <p14:tracePt t="54723" x="7816850" y="1828800"/>
          <p14:tracePt t="54740" x="7791450" y="1847850"/>
          <p14:tracePt t="54789" x="7791450" y="1854200"/>
          <p14:tracePt t="54797" x="7785100" y="1854200"/>
          <p14:tracePt t="54806" x="7778750" y="1854200"/>
          <p14:tracePt t="54823" x="7747000" y="1866900"/>
          <p14:tracePt t="54840" x="7670800" y="1892300"/>
          <p14:tracePt t="54857" x="7562850" y="1917700"/>
          <p14:tracePt t="54873" x="7442200" y="1955800"/>
          <p14:tracePt t="54890" x="7353300" y="2000250"/>
          <p14:tracePt t="54907" x="7302500" y="2019300"/>
          <p14:tracePt t="54923" x="7283450" y="2038350"/>
          <p14:tracePt t="55029" x="7289800" y="2038350"/>
          <p14:tracePt t="55037" x="7296150" y="2038350"/>
          <p14:tracePt t="55085" x="7296150" y="2032000"/>
          <p14:tracePt t="55093" x="7302500" y="2032000"/>
          <p14:tracePt t="55101" x="7302500" y="2025650"/>
          <p14:tracePt t="55117" x="7302500" y="2019300"/>
          <p14:tracePt t="55125" x="7302500" y="2012950"/>
          <p14:tracePt t="55140" x="7302500" y="2006600"/>
          <p14:tracePt t="55157" x="7302500" y="1993900"/>
          <p14:tracePt t="55173" x="7302500" y="1981200"/>
          <p14:tracePt t="55190" x="7302500" y="1968500"/>
          <p14:tracePt t="55207" x="7302500" y="1962150"/>
          <p14:tracePt t="55223" x="7302500" y="1949450"/>
          <p14:tracePt t="55240" x="7302500" y="1943100"/>
          <p14:tracePt t="55285" x="7302500" y="1936750"/>
          <p14:tracePt t="55293" x="7308850" y="1936750"/>
          <p14:tracePt t="55307" x="7315200" y="1936750"/>
          <p14:tracePt t="55323" x="7321550" y="1930400"/>
          <p14:tracePt t="55340" x="7327900" y="1924050"/>
          <p14:tracePt t="55356" x="7346950" y="1905000"/>
          <p14:tracePt t="55373" x="7359650" y="1892300"/>
          <p14:tracePt t="55390" x="7366000" y="1892300"/>
          <p14:tracePt t="55406" x="7378700" y="1892300"/>
          <p14:tracePt t="55440" x="7385050" y="1892300"/>
          <p14:tracePt t="55517" x="7391400" y="1892300"/>
          <p14:tracePt t="56469" x="7391400" y="1898650"/>
          <p14:tracePt t="56477" x="7391400" y="1905000"/>
          <p14:tracePt t="56490" x="7385050" y="1905000"/>
          <p14:tracePt t="56573" x="7385050" y="1911350"/>
          <p14:tracePt t="56581" x="7378700" y="1911350"/>
          <p14:tracePt t="56589" x="7378700" y="1917700"/>
          <p14:tracePt t="56606" x="7372350" y="1924050"/>
          <p14:tracePt t="56623" x="7359650" y="1924050"/>
          <p14:tracePt t="56639" x="7353300" y="1936750"/>
          <p14:tracePt t="56656" x="7353300" y="1949450"/>
          <p14:tracePt t="56673" x="7346950" y="1962150"/>
          <p14:tracePt t="56689" x="7346950" y="1968500"/>
          <p14:tracePt t="56706" x="7340600" y="1974850"/>
          <p14:tracePt t="56723" x="7334250" y="1981200"/>
          <p14:tracePt t="56739" x="7327900" y="1993900"/>
          <p14:tracePt t="56756" x="7321550" y="2000250"/>
          <p14:tracePt t="56773" x="7321550" y="2012950"/>
          <p14:tracePt t="56789" x="7315200" y="2025650"/>
          <p14:tracePt t="56806" x="7315200" y="2032000"/>
          <p14:tracePt t="56823" x="7308850" y="2044700"/>
          <p14:tracePt t="56839" x="7302500" y="2051050"/>
          <p14:tracePt t="56856" x="7302500" y="2063750"/>
          <p14:tracePt t="56873" x="7296150" y="2070100"/>
          <p14:tracePt t="56889" x="7289800" y="2082800"/>
          <p14:tracePt t="56906" x="7289800" y="2095500"/>
          <p14:tracePt t="56923" x="7283450" y="2108200"/>
          <p14:tracePt t="56939" x="7277100" y="2114550"/>
          <p14:tracePt t="56956" x="7277100" y="2139950"/>
          <p14:tracePt t="56973" x="7270750" y="2146300"/>
          <p14:tracePt t="56989" x="7270750" y="2152650"/>
          <p14:tracePt t="57189" x="7277100" y="2152650"/>
          <p14:tracePt t="57205" x="7283450" y="2152650"/>
          <p14:tracePt t="57213" x="7283450" y="2146300"/>
          <p14:tracePt t="57223" x="7289800" y="2146300"/>
          <p14:tracePt t="57240" x="7296150" y="2133600"/>
          <p14:tracePt t="57256" x="7302500" y="2127250"/>
          <p14:tracePt t="57273" x="7302500" y="2120900"/>
          <p14:tracePt t="57289" x="7308850" y="2108200"/>
          <p14:tracePt t="57306" x="7308850" y="2095500"/>
          <p14:tracePt t="57323" x="7315200" y="2082800"/>
          <p14:tracePt t="57340" x="7321550" y="2082800"/>
          <p14:tracePt t="57357" x="7327900" y="2070100"/>
          <p14:tracePt t="57373" x="7334250" y="2070100"/>
          <p14:tracePt t="57501" x="7334250" y="2063750"/>
          <p14:tracePt t="57534" x="7334250" y="2057400"/>
          <p14:tracePt t="57541" x="7334250" y="2051050"/>
          <p14:tracePt t="57549" x="7334250" y="2044700"/>
          <p14:tracePt t="57677" x="7334250" y="2038350"/>
          <p14:tracePt t="57693" x="7334250" y="2032000"/>
          <p14:tracePt t="57701" x="7334250" y="2025650"/>
          <p14:tracePt t="57709" x="7334250" y="2019300"/>
          <p14:tracePt t="57723" x="7334250" y="2012950"/>
          <p14:tracePt t="57739" x="7334250" y="2006600"/>
          <p14:tracePt t="59133" x="7334250" y="2000250"/>
          <p14:tracePt t="60349" x="7327900" y="2000250"/>
          <p14:tracePt t="60405" x="7321550" y="2000250"/>
          <p14:tracePt t="60413" x="7321550" y="2006600"/>
          <p14:tracePt t="60422" x="7321550" y="2012950"/>
          <p14:tracePt t="60445" x="7315200" y="2012950"/>
          <p14:tracePt t="60557" x="7315200" y="2019300"/>
          <p14:tracePt t="60565" x="7315200" y="2025650"/>
          <p14:tracePt t="60581" x="7315200" y="2032000"/>
          <p14:tracePt t="60589" x="7308850" y="2032000"/>
          <p14:tracePt t="60877" x="7308850" y="2038350"/>
          <p14:tracePt t="60893" x="7308850" y="2044700"/>
          <p14:tracePt t="60901" x="7308850" y="2051050"/>
          <p14:tracePt t="60909" x="7327900" y="2057400"/>
          <p14:tracePt t="60922" x="7353300" y="2057400"/>
          <p14:tracePt t="60939" x="7480300" y="2076450"/>
          <p14:tracePt t="60956" x="7721600" y="2076450"/>
          <p14:tracePt t="60973" x="8140700" y="2038350"/>
          <p14:tracePt t="60989" x="8229600" y="2038350"/>
          <p14:tracePt t="61006" x="8242300" y="2038350"/>
          <p14:tracePt t="61165" x="8242300" y="2032000"/>
          <p14:tracePt t="61173" x="8242300" y="2025650"/>
          <p14:tracePt t="61181" x="8242300" y="2019300"/>
          <p14:tracePt t="61189" x="8242300" y="2006600"/>
          <p14:tracePt t="61206" x="8223250" y="2000250"/>
          <p14:tracePt t="61222" x="8216900" y="2000250"/>
          <p14:tracePt t="61239" x="8210550" y="2000250"/>
          <p14:tracePt t="61277" x="8210550" y="1993900"/>
          <p14:tracePt t="61289" x="8204200" y="1993900"/>
          <p14:tracePt t="61306" x="8178800" y="1993900"/>
          <p14:tracePt t="61322" x="8147050" y="1993900"/>
          <p14:tracePt t="61339" x="8121650" y="1981200"/>
          <p14:tracePt t="61356" x="8089900" y="1949450"/>
          <p14:tracePt t="61372" x="8045450" y="1911350"/>
          <p14:tracePt t="61389" x="8026400" y="1885950"/>
          <p14:tracePt t="61406" x="8020050" y="1866900"/>
          <p14:tracePt t="61422" x="8013700" y="1854200"/>
          <p14:tracePt t="61477" x="8013700" y="1847850"/>
          <p14:tracePt t="61485" x="8007350" y="1847850"/>
          <p14:tracePt t="61493" x="8007350" y="1841500"/>
          <p14:tracePt t="61506" x="8001000" y="1841500"/>
          <p14:tracePt t="61522" x="7994650" y="1835150"/>
          <p14:tracePt t="61539" x="7981950" y="1822450"/>
          <p14:tracePt t="61556" x="7918450" y="1790700"/>
          <p14:tracePt t="61572" x="7740650" y="1701800"/>
          <p14:tracePt t="61589" x="7575550" y="1625600"/>
          <p14:tracePt t="61606" x="7391400" y="1543050"/>
          <p14:tracePt t="61622" x="7207250" y="1479550"/>
          <p14:tracePt t="61639" x="7023100" y="1397000"/>
          <p14:tracePt t="61656" x="6800850" y="1320800"/>
          <p14:tracePt t="61672" x="6629400" y="1263650"/>
          <p14:tracePt t="61689" x="6496050" y="1231900"/>
          <p14:tracePt t="61706" x="6394450" y="1231900"/>
          <p14:tracePt t="61722" x="6311900" y="1225550"/>
          <p14:tracePt t="61739" x="6223000" y="1225550"/>
          <p14:tracePt t="61756" x="6140450" y="1219200"/>
          <p14:tracePt t="61772" x="6045200" y="1193800"/>
          <p14:tracePt t="61789" x="6019800" y="1181100"/>
          <p14:tracePt t="61805" x="6019800" y="1174750"/>
          <p14:tracePt t="61845" x="6013450" y="1174750"/>
          <p14:tracePt t="61855" x="6007100" y="1174750"/>
          <p14:tracePt t="61872" x="6000750" y="1168400"/>
          <p14:tracePt t="61889" x="5994400" y="1168400"/>
          <p14:tracePt t="61905" x="5981700" y="1149350"/>
          <p14:tracePt t="61922" x="5975350" y="1136650"/>
          <p14:tracePt t="61939" x="5975350" y="1130300"/>
          <p14:tracePt t="62085" x="5975350" y="1123950"/>
          <p14:tracePt t="62629" x="5975350" y="1117600"/>
          <p14:tracePt t="62654" x="5975350" y="1111250"/>
          <p14:tracePt t="62669" x="5975350" y="1104900"/>
          <p14:tracePt t="62693" x="5975350" y="1098550"/>
          <p14:tracePt t="62701" x="5975350" y="1092200"/>
          <p14:tracePt t="62789" x="5975350" y="1085850"/>
          <p14:tracePt t="63637" x="5975350" y="1098550"/>
          <p14:tracePt t="63645" x="5988050" y="1111250"/>
          <p14:tracePt t="63655" x="5994400" y="1136650"/>
          <p14:tracePt t="63672" x="6032500" y="1206500"/>
          <p14:tracePt t="63689" x="6083300" y="1282700"/>
          <p14:tracePt t="63705" x="6140450" y="1409700"/>
          <p14:tracePt t="63722" x="6223000" y="1549400"/>
          <p14:tracePt t="63738" x="6324600" y="1714500"/>
          <p14:tracePt t="63755" x="6445250" y="1885950"/>
          <p14:tracePt t="63772" x="6680200" y="2184400"/>
          <p14:tracePt t="63789" x="6889750" y="2387600"/>
          <p14:tracePt t="63805" x="7131050" y="2609850"/>
          <p14:tracePt t="63822" x="7340600" y="2787650"/>
          <p14:tracePt t="63838" x="7505700" y="2921000"/>
          <p14:tracePt t="63855" x="7607300" y="3016250"/>
          <p14:tracePt t="63872" x="7670800" y="3073400"/>
          <p14:tracePt t="63888" x="7689850" y="3111500"/>
          <p14:tracePt t="63905" x="7702550" y="3136900"/>
          <p14:tracePt t="63922" x="7715250" y="3175000"/>
          <p14:tracePt t="63938" x="7747000" y="3232150"/>
          <p14:tracePt t="63955" x="7829550" y="3346450"/>
          <p14:tracePt t="63972" x="8064500" y="3530600"/>
          <p14:tracePt t="63989" x="8229600" y="3613150"/>
          <p14:tracePt t="64006" x="8350250" y="3644900"/>
          <p14:tracePt t="64022" x="8401050" y="3663950"/>
          <p14:tracePt t="64039" x="8413750" y="3663950"/>
          <p14:tracePt t="64055" x="8420100" y="3663950"/>
          <p14:tracePt t="64072" x="8420100" y="3657600"/>
          <p14:tracePt t="64089" x="8420100" y="3644900"/>
          <p14:tracePt t="64105" x="8413750" y="3613150"/>
          <p14:tracePt t="64122" x="8375650" y="3536950"/>
          <p14:tracePt t="64139" x="8293100" y="3409950"/>
          <p14:tracePt t="64155" x="8204200" y="3276600"/>
          <p14:tracePt t="64172" x="8153400" y="3181350"/>
          <p14:tracePt t="64189" x="8115300" y="3117850"/>
          <p14:tracePt t="64205" x="8108950" y="3092450"/>
          <p14:tracePt t="64222" x="8102600" y="3079750"/>
          <p14:tracePt t="64239" x="8102600" y="3073400"/>
          <p14:tracePt t="64255" x="8096250" y="3060700"/>
          <p14:tracePt t="64272" x="8089900" y="3048000"/>
          <p14:tracePt t="64289" x="8077200" y="3041650"/>
          <p14:tracePt t="64305" x="8070850" y="3028950"/>
          <p14:tracePt t="64322" x="8070850" y="3009900"/>
          <p14:tracePt t="64339" x="8070850" y="2997200"/>
          <p14:tracePt t="64355" x="8070850" y="2990850"/>
          <p14:tracePt t="64372" x="8077200" y="2978150"/>
          <p14:tracePt t="64389" x="8077200" y="2965450"/>
          <p14:tracePt t="64405" x="8077200" y="2959100"/>
          <p14:tracePt t="64422" x="8077200" y="2946400"/>
          <p14:tracePt t="64438" x="8077200" y="2933700"/>
          <p14:tracePt t="64455" x="8077200" y="2927350"/>
          <p14:tracePt t="64472" x="8077200" y="2914650"/>
          <p14:tracePt t="64488" x="8077200" y="2901950"/>
          <p14:tracePt t="64505" x="8070850" y="2889250"/>
          <p14:tracePt t="64522" x="8070850" y="2882900"/>
          <p14:tracePt t="64538" x="8064500" y="2870200"/>
          <p14:tracePt t="64555" x="8064500" y="2863850"/>
          <p14:tracePt t="64572" x="8064500" y="2851150"/>
          <p14:tracePt t="64589" x="8051800" y="2838450"/>
          <p14:tracePt t="64605" x="8045450" y="2819400"/>
          <p14:tracePt t="64622" x="8039100" y="2794000"/>
          <p14:tracePt t="64638" x="8020050" y="2768600"/>
          <p14:tracePt t="64655" x="8007350" y="2743200"/>
          <p14:tracePt t="64672" x="8001000" y="2717800"/>
          <p14:tracePt t="64688" x="7988300" y="2711450"/>
          <p14:tracePt t="64705" x="7981950" y="2698750"/>
          <p14:tracePt t="64966" x="7981950" y="2705100"/>
          <p14:tracePt t="64989" x="7981950" y="2711450"/>
          <p14:tracePt t="64997" x="7981950" y="2717800"/>
          <p14:tracePt t="65014" x="7988300" y="2724150"/>
          <p14:tracePt t="65022" x="7988300" y="2730500"/>
          <p14:tracePt t="65045" x="7988300" y="2736850"/>
          <p14:tracePt t="65055" x="7988300" y="2743200"/>
          <p14:tracePt t="65072" x="7994650" y="2749550"/>
          <p14:tracePt t="65089" x="7994650" y="2755900"/>
          <p14:tracePt t="65105" x="8001000" y="2762250"/>
          <p14:tracePt t="65122" x="8007350" y="2774950"/>
          <p14:tracePt t="65139" x="8013700" y="2781300"/>
          <p14:tracePt t="65155" x="8026400" y="2806700"/>
          <p14:tracePt t="65173" x="8045450" y="2863850"/>
          <p14:tracePt t="65188" x="8070850" y="2895600"/>
          <p14:tracePt t="65205" x="8083550" y="2940050"/>
          <p14:tracePt t="65222" x="8102600" y="2971800"/>
          <p14:tracePt t="65238" x="8115300" y="3009900"/>
          <p14:tracePt t="65255" x="8128000" y="3035300"/>
          <p14:tracePt t="65272" x="8140700" y="3048000"/>
          <p14:tracePt t="65289" x="8153400" y="3060700"/>
          <p14:tracePt t="65305" x="8159750" y="3079750"/>
          <p14:tracePt t="65322" x="8166100" y="3086100"/>
          <p14:tracePt t="65339" x="8172450" y="3111500"/>
          <p14:tracePt t="65355" x="8191500" y="3136900"/>
          <p14:tracePt t="65372" x="8204200" y="3175000"/>
          <p14:tracePt t="65388" x="8223250" y="3206750"/>
          <p14:tracePt t="65405" x="8229600" y="3225800"/>
          <p14:tracePt t="65422" x="8242300" y="3257550"/>
          <p14:tracePt t="65439" x="8242300" y="3270250"/>
          <p14:tracePt t="65455" x="8255000" y="3289300"/>
          <p14:tracePt t="65472" x="8261350" y="3302000"/>
          <p14:tracePt t="65488" x="8274050" y="3314700"/>
          <p14:tracePt t="65507" x="8280400" y="3327400"/>
          <p14:tracePt t="65522" x="8286750" y="3340100"/>
          <p14:tracePt t="65539" x="8293100" y="3346450"/>
          <p14:tracePt t="65555" x="8299450" y="3352800"/>
          <p14:tracePt t="65572" x="8305800" y="3359150"/>
          <p14:tracePt t="65589" x="8312150" y="3365500"/>
          <p14:tracePt t="65605" x="8318500" y="3378200"/>
          <p14:tracePt t="65622" x="8318500" y="3390900"/>
          <p14:tracePt t="65639" x="8324850" y="3390900"/>
          <p14:tracePt t="65655" x="8324850" y="3397250"/>
          <p14:tracePt t="66246" x="8324850" y="3403600"/>
          <p14:tracePt t="66254" x="8324850" y="3409950"/>
          <p14:tracePt t="66261" x="8331200" y="3409950"/>
          <p14:tracePt t="66272" x="8337550" y="3422650"/>
          <p14:tracePt t="66289" x="8356600" y="3435350"/>
          <p14:tracePt t="66305" x="8375650" y="3454400"/>
          <p14:tracePt t="66322" x="8394700" y="3473450"/>
          <p14:tracePt t="66338" x="8407400" y="3479800"/>
          <p14:tracePt t="66355" x="8407400" y="3486150"/>
          <p14:tracePt t="66372" x="8413750" y="3492500"/>
          <p14:tracePt t="66413" x="8413750" y="3498850"/>
          <p14:tracePt t="66421" x="8413750" y="3505200"/>
          <p14:tracePt t="66453" x="8420100" y="3505200"/>
          <p14:tracePt t="66461" x="8426450" y="3511550"/>
          <p14:tracePt t="66677" x="8426450" y="3517900"/>
          <p14:tracePt t="66693" x="8426450" y="3524250"/>
          <p14:tracePt t="66701" x="8426450" y="3530600"/>
          <p14:tracePt t="66733" x="8426450" y="3536950"/>
          <p14:tracePt t="66749" x="8426450" y="3543300"/>
          <p14:tracePt t="66757" x="8432800" y="3543300"/>
          <p14:tracePt t="66765" x="8439150" y="3549650"/>
          <p14:tracePt t="66773" x="8445500" y="3556000"/>
          <p14:tracePt t="66789" x="8464550" y="3575050"/>
          <p14:tracePt t="66805" x="8483600" y="3587750"/>
          <p14:tracePt t="66822" x="8483600" y="3594100"/>
          <p14:tracePt t="66855" x="8483600" y="3587750"/>
          <p14:tracePt t="66872" x="8483600" y="3575050"/>
          <p14:tracePt t="66888" x="8483600" y="3562350"/>
          <p14:tracePt t="66905" x="8483600" y="3556000"/>
          <p14:tracePt t="67093" x="8483600" y="3562350"/>
          <p14:tracePt t="67173" x="8483600" y="3568700"/>
          <p14:tracePt t="67645" x="8483600" y="3575050"/>
          <p14:tracePt t="67669" x="8483600" y="3581400"/>
          <p14:tracePt t="67701" x="8483600" y="3587750"/>
          <p14:tracePt t="68117" x="8483600" y="3581400"/>
          <p14:tracePt t="68709" x="8477250" y="3581400"/>
          <p14:tracePt t="68718" x="8470900" y="3581400"/>
          <p14:tracePt t="69093" x="8470900" y="3587750"/>
          <p14:tracePt t="69109" x="8470900" y="3600450"/>
          <p14:tracePt t="69117" x="8470900" y="3606800"/>
          <p14:tracePt t="69126" x="8470900" y="3619500"/>
          <p14:tracePt t="69138" x="8470900" y="3638550"/>
          <p14:tracePt t="69155" x="8470900" y="3670300"/>
          <p14:tracePt t="69171" x="8470900" y="3695700"/>
          <p14:tracePt t="69189" x="8470900" y="3721100"/>
          <p14:tracePt t="69205" x="8470900" y="3727450"/>
          <p14:tracePt t="69221" x="8470900" y="3740150"/>
          <p14:tracePt t="69238" x="8483600" y="3765550"/>
          <p14:tracePt t="69255" x="8521700" y="3816350"/>
          <p14:tracePt t="69271" x="8585200" y="3911600"/>
          <p14:tracePt t="69288" x="8661400" y="4013200"/>
          <p14:tracePt t="69305" x="8724900" y="4114800"/>
          <p14:tracePt t="69321" x="8769350" y="4191000"/>
          <p14:tracePt t="69338" x="8788400" y="4235450"/>
          <p14:tracePt t="69355" x="8794750" y="4241800"/>
          <p14:tracePt t="69371" x="8794750" y="4248150"/>
          <p14:tracePt t="69549" x="8801100" y="4248150"/>
          <p14:tracePt t="69557" x="8807450" y="4248150"/>
          <p14:tracePt t="69565" x="8807450" y="4254500"/>
          <p14:tracePt t="69589" x="8813800" y="4254500"/>
          <p14:tracePt t="69597" x="8820150" y="4254500"/>
          <p14:tracePt t="69701" x="8820150" y="4260850"/>
          <p14:tracePt t="69709" x="8820150" y="4267200"/>
          <p14:tracePt t="69725" x="8813800" y="4267200"/>
          <p14:tracePt t="69738" x="8801100" y="4273550"/>
          <p14:tracePt t="69755" x="8782050" y="4273550"/>
          <p14:tracePt t="69771" x="8731250" y="4298950"/>
          <p14:tracePt t="69788" x="8610600" y="4343400"/>
          <p14:tracePt t="69805" x="8502650" y="4387850"/>
          <p14:tracePt t="69821" x="8369300" y="4432300"/>
          <p14:tracePt t="69838" x="8229600" y="4495800"/>
          <p14:tracePt t="69855" x="8121650" y="4540250"/>
          <p14:tracePt t="69871" x="8007350" y="4597400"/>
          <p14:tracePt t="69888" x="7867650" y="4660900"/>
          <p14:tracePt t="69905" x="7759700" y="4730750"/>
          <p14:tracePt t="69921" x="7645400" y="4768850"/>
          <p14:tracePt t="69938" x="7550150" y="4800600"/>
          <p14:tracePt t="69955" x="7448550" y="4845050"/>
          <p14:tracePt t="69971" x="7353300" y="4883150"/>
          <p14:tracePt t="69988" x="7213600" y="4933950"/>
          <p14:tracePt t="70005" x="7099300" y="4972050"/>
          <p14:tracePt t="70021" x="6991350" y="5010150"/>
          <p14:tracePt t="70038" x="6870700" y="5048250"/>
          <p14:tracePt t="70055" x="6775450" y="5060950"/>
          <p14:tracePt t="70071" x="6705600" y="5080000"/>
          <p14:tracePt t="70088" x="6661150" y="5092700"/>
          <p14:tracePt t="70105" x="6629400" y="5092700"/>
          <p14:tracePt t="70121" x="6604000" y="5099050"/>
          <p14:tracePt t="70138" x="6584950" y="5105400"/>
          <p14:tracePt t="70155" x="6578600" y="5111750"/>
          <p14:tracePt t="70171" x="6572250" y="5118100"/>
          <p14:tracePt t="70188" x="6553200" y="5124450"/>
          <p14:tracePt t="70245" x="6553200" y="5130800"/>
          <p14:tracePt t="70261" x="6559550" y="5130800"/>
          <p14:tracePt t="70269" x="6572250" y="5130800"/>
          <p14:tracePt t="70285" x="6584950" y="5130800"/>
          <p14:tracePt t="70293" x="6597650" y="5137150"/>
          <p14:tracePt t="70305" x="6610350" y="5137150"/>
          <p14:tracePt t="70321" x="6654800" y="5149850"/>
          <p14:tracePt t="70338" x="6680200" y="5156200"/>
          <p14:tracePt t="70355" x="6711950" y="5175250"/>
          <p14:tracePt t="70371" x="6750050" y="5194300"/>
          <p14:tracePt t="70388" x="6807200" y="5245100"/>
          <p14:tracePt t="70405" x="6858000" y="5276850"/>
          <p14:tracePt t="70421" x="6908800" y="5295900"/>
          <p14:tracePt t="70438" x="6959600" y="5302250"/>
          <p14:tracePt t="70455" x="7010400" y="5321300"/>
          <p14:tracePt t="70471" x="7048500" y="5321300"/>
          <p14:tracePt t="70488" x="7067550" y="5321300"/>
          <p14:tracePt t="70506" x="7080250" y="5321300"/>
          <p14:tracePt t="70521" x="7080250" y="5314950"/>
          <p14:tracePt t="70555" x="7086600" y="5314950"/>
          <p14:tracePt t="70571" x="7099300" y="5302250"/>
          <p14:tracePt t="70588" x="7118350" y="5295900"/>
          <p14:tracePt t="70605" x="7131050" y="5283200"/>
          <p14:tracePt t="70621" x="7162800" y="5245100"/>
          <p14:tracePt t="70638" x="7200900" y="5213350"/>
          <p14:tracePt t="70655" x="7245350" y="5168900"/>
          <p14:tracePt t="70671" x="7315200" y="5124450"/>
          <p14:tracePt t="70688" x="7378700" y="5073650"/>
          <p14:tracePt t="70704" x="7429500" y="5048250"/>
          <p14:tracePt t="70721" x="7493000" y="5022850"/>
          <p14:tracePt t="70738" x="7556500" y="4991100"/>
          <p14:tracePt t="70754" x="7607300" y="4959350"/>
          <p14:tracePt t="70771" x="7651750" y="4940300"/>
          <p14:tracePt t="70788" x="7702550" y="4921250"/>
          <p14:tracePt t="70804" x="7791450" y="4902200"/>
          <p14:tracePt t="70821" x="7874000" y="4889500"/>
          <p14:tracePt t="70838" x="7975600" y="4889500"/>
          <p14:tracePt t="70854" x="8108950" y="4889500"/>
          <p14:tracePt t="70871" x="8223250" y="4889500"/>
          <p14:tracePt t="70888" x="8350250" y="4889500"/>
          <p14:tracePt t="70904" x="8439150" y="4889500"/>
          <p14:tracePt t="70921" x="8509000" y="4876800"/>
          <p14:tracePt t="70938" x="8566150" y="4870450"/>
          <p14:tracePt t="70954" x="8616950" y="4857750"/>
          <p14:tracePt t="70971" x="8661400" y="4851400"/>
          <p14:tracePt t="70988" x="8699500" y="4838700"/>
          <p14:tracePt t="70989" x="8712200" y="4832350"/>
          <p14:tracePt t="71004" x="8731250" y="4819650"/>
          <p14:tracePt t="71021" x="8756650" y="4813300"/>
          <p14:tracePt t="71038" x="8775700" y="4806950"/>
          <p14:tracePt t="71054" x="8794750" y="4794250"/>
          <p14:tracePt t="71071" x="8813800" y="4775200"/>
          <p14:tracePt t="71088" x="8832850" y="4762500"/>
          <p14:tracePt t="71104" x="8870950" y="4749800"/>
          <p14:tracePt t="71121" x="8902700" y="4737100"/>
          <p14:tracePt t="71138" x="8940800" y="4724400"/>
          <p14:tracePt t="71154" x="8966200" y="4711700"/>
          <p14:tracePt t="71171" x="8972550" y="4699000"/>
          <p14:tracePt t="71188" x="8985250" y="4686300"/>
          <p14:tracePt t="71204" x="8997950" y="4679950"/>
          <p14:tracePt t="71221" x="9004300" y="4673600"/>
          <p14:tracePt t="71238" x="9004300" y="4667250"/>
          <p14:tracePt t="71254" x="9004300" y="4654550"/>
          <p14:tracePt t="71271" x="9010650" y="4648200"/>
          <p14:tracePt t="71288" x="9017000" y="4641850"/>
          <p14:tracePt t="71304" x="9017000" y="4629150"/>
          <p14:tracePt t="71338" x="9017000" y="4622800"/>
          <p14:tracePt t="71354" x="9017000" y="4616450"/>
          <p14:tracePt t="71413" x="9017000" y="4610100"/>
          <p14:tracePt t="71453" x="9010650" y="4610100"/>
          <p14:tracePt t="71469" x="9010650" y="4603750"/>
          <p14:tracePt t="71477" x="9004300" y="4603750"/>
          <p14:tracePt t="71488" x="8997950" y="4603750"/>
          <p14:tracePt t="71506" x="8985250" y="4603750"/>
          <p14:tracePt t="71521" x="8972550" y="4603750"/>
          <p14:tracePt t="71554" x="8966200" y="4603750"/>
          <p14:tracePt t="71573" x="8959850" y="4603750"/>
          <p14:tracePt t="71589" x="8953500" y="4603750"/>
          <p14:tracePt t="71604" x="8940800" y="4603750"/>
          <p14:tracePt t="71621" x="8934450" y="4603750"/>
          <p14:tracePt t="71654" x="8921750" y="4603750"/>
          <p14:tracePt t="71671" x="8915400" y="4603750"/>
          <p14:tracePt t="71688" x="8909050" y="4603750"/>
          <p14:tracePt t="71704" x="8902700" y="4603750"/>
          <p14:tracePt t="71737" x="8896350" y="4597400"/>
          <p14:tracePt t="71754" x="8890000" y="4591050"/>
          <p14:tracePt t="71771" x="8890000" y="4584700"/>
          <p14:tracePt t="71845" x="8883650" y="4584700"/>
          <p14:tracePt t="71861" x="8877300" y="4584700"/>
          <p14:tracePt t="71877" x="8870950" y="4584700"/>
          <p14:tracePt t="71885" x="8864600" y="4584700"/>
          <p14:tracePt t="71901" x="8858250" y="4584700"/>
          <p14:tracePt t="71909" x="8851900" y="4584700"/>
          <p14:tracePt t="71921" x="8845550" y="4584700"/>
          <p14:tracePt t="71938" x="8832850" y="4584700"/>
          <p14:tracePt t="71954" x="8826500" y="4584700"/>
          <p14:tracePt t="71971" x="8813800" y="4578350"/>
          <p14:tracePt t="71988" x="8794750" y="4572000"/>
          <p14:tracePt t="71989" x="8788400" y="4572000"/>
          <p14:tracePt t="72004" x="8782050" y="4572000"/>
          <p14:tracePt t="74013" x="8782050" y="4578350"/>
          <p14:tracePt t="74021" x="8775700" y="4584700"/>
          <p14:tracePt t="74029" x="8769350" y="4591050"/>
          <p14:tracePt t="74038" x="8769350" y="4597400"/>
          <p14:tracePt t="74054" x="8763000" y="4603750"/>
          <p14:tracePt t="74071" x="8750300" y="4629150"/>
          <p14:tracePt t="74088" x="8737600" y="4648200"/>
          <p14:tracePt t="74104" x="8718550" y="4673600"/>
          <p14:tracePt t="74121" x="8699500" y="4711700"/>
          <p14:tracePt t="74137" x="8680450" y="4737100"/>
          <p14:tracePt t="74154" x="8661400" y="4749800"/>
          <p14:tracePt t="74171" x="8661400" y="4762500"/>
          <p14:tracePt t="74188" x="8655050" y="4762500"/>
          <p14:tracePt t="74405" x="8648700" y="4762500"/>
          <p14:tracePt t="74413" x="8642350" y="4762500"/>
          <p14:tracePt t="74421" x="8636000" y="4762500"/>
          <p14:tracePt t="74437" x="8623300" y="4768850"/>
          <p14:tracePt t="74454" x="8578850" y="4794250"/>
          <p14:tracePt t="74471" x="8528050" y="4806950"/>
          <p14:tracePt t="74488" x="8470900" y="4826000"/>
          <p14:tracePt t="74504" x="8407400" y="4857750"/>
          <p14:tracePt t="74522" x="8331200" y="4895850"/>
          <p14:tracePt t="74538" x="8280400" y="4921250"/>
          <p14:tracePt t="74554" x="8235950" y="4953000"/>
          <p14:tracePt t="74571" x="8210550" y="4972050"/>
          <p14:tracePt t="74587" x="8204200" y="4984750"/>
          <p14:tracePt t="74605" x="8191500" y="4991100"/>
          <p14:tracePt t="74621" x="8185150" y="4997450"/>
          <p14:tracePt t="74637" x="8185150" y="5010150"/>
          <p14:tracePt t="74654" x="8178800" y="5010150"/>
          <p14:tracePt t="74670" x="8172450" y="5016500"/>
          <p14:tracePt t="74687" x="8172450" y="5022850"/>
          <p14:tracePt t="74704" x="8166100" y="5029200"/>
          <p14:tracePt t="74721" x="8159750" y="5029200"/>
          <p14:tracePt t="74737" x="8153400" y="5035550"/>
          <p14:tracePt t="74754" x="8147050" y="5041900"/>
          <p14:tracePt t="74771" x="8140700" y="5054600"/>
          <p14:tracePt t="74787" x="8128000" y="5060950"/>
          <p14:tracePt t="74804" x="8108950" y="5067300"/>
          <p14:tracePt t="74821" x="8108950" y="5080000"/>
          <p14:tracePt t="74837" x="8102600" y="5080000"/>
          <p14:tracePt t="74877" x="8096250" y="5080000"/>
          <p14:tracePt t="74887" x="8089900" y="5080000"/>
          <p14:tracePt t="74904" x="8070850" y="5073650"/>
          <p14:tracePt t="74921" x="8064500" y="5067300"/>
          <p14:tracePt t="74937" x="8039100" y="5054600"/>
          <p14:tracePt t="74954" x="8013700" y="5048250"/>
          <p14:tracePt t="74970" x="7981950" y="5048250"/>
          <p14:tracePt t="74987" x="7956550" y="5048250"/>
          <p14:tracePt t="75004" x="7905750" y="5048250"/>
          <p14:tracePt t="75021" x="7861300" y="5048250"/>
          <p14:tracePt t="75037" x="7829550" y="5054600"/>
          <p14:tracePt t="75054" x="7797800" y="5060950"/>
          <p14:tracePt t="75070" x="7778750" y="5067300"/>
          <p14:tracePt t="75087" x="7753350" y="5080000"/>
          <p14:tracePt t="75104" x="7734300" y="5092700"/>
          <p14:tracePt t="75121" x="7715250" y="5092700"/>
          <p14:tracePt t="75137" x="7689850" y="5111750"/>
          <p14:tracePt t="75154" x="7664450" y="5130800"/>
          <p14:tracePt t="75171" x="7632700" y="5149850"/>
          <p14:tracePt t="75187" x="7600950" y="5168900"/>
          <p14:tracePt t="75204" x="7556500" y="5200650"/>
          <p14:tracePt t="75221" x="7531100" y="5226050"/>
          <p14:tracePt t="75237" x="7499350" y="5245100"/>
          <p14:tracePt t="75254" x="7473950" y="5257800"/>
          <p14:tracePt t="75270" x="7454900" y="5276850"/>
          <p14:tracePt t="75287" x="7448550" y="5283200"/>
          <p14:tracePt t="75304" x="7435850" y="5289550"/>
          <p14:tracePt t="75321" x="7423150" y="5289550"/>
          <p14:tracePt t="75338" x="7410450" y="5289550"/>
          <p14:tracePt t="75355" x="7397750" y="5295900"/>
          <p14:tracePt t="75371" x="7366000" y="5308600"/>
          <p14:tracePt t="75388" x="7340600" y="5314950"/>
          <p14:tracePt t="75405" x="7315200" y="5321300"/>
          <p14:tracePt t="75420" x="7308850" y="5327650"/>
          <p14:tracePt t="75437" x="7308850" y="5340350"/>
          <p14:tracePt t="75494" x="7302500" y="5340350"/>
          <p14:tracePt t="75509" x="7296150" y="5340350"/>
          <p14:tracePt t="75525" x="7289800" y="5340350"/>
          <p14:tracePt t="75533" x="7283450" y="5340350"/>
          <p14:tracePt t="75541" x="7277100" y="5340350"/>
          <p14:tracePt t="75554" x="7270750" y="5340350"/>
          <p14:tracePt t="75570" x="7264400" y="5340350"/>
          <p14:tracePt t="75587" x="7251700" y="5340350"/>
          <p14:tracePt t="75604" x="7207250" y="5340350"/>
          <p14:tracePt t="75620" x="7175500" y="5340350"/>
          <p14:tracePt t="75637" x="7150100" y="5346700"/>
          <p14:tracePt t="75654" x="7131050" y="5346700"/>
          <p14:tracePt t="75670" x="7118350" y="5346700"/>
          <p14:tracePt t="76053" x="7124700" y="5346700"/>
          <p14:tracePt t="76061" x="7137400" y="5346700"/>
          <p14:tracePt t="76070" x="7169150" y="5327650"/>
          <p14:tracePt t="76087" x="7283450" y="5264150"/>
          <p14:tracePt t="76104" x="7448550" y="5137150"/>
          <p14:tracePt t="76120" x="7600950" y="5016500"/>
          <p14:tracePt t="76137" x="7734300" y="4876800"/>
          <p14:tracePt t="76154" x="7829550" y="4730750"/>
          <p14:tracePt t="76170" x="7899400" y="4622800"/>
          <p14:tracePt t="76187" x="7931150" y="4521200"/>
          <p14:tracePt t="76204" x="7988300" y="4394200"/>
          <p14:tracePt t="76220" x="8026400" y="4330700"/>
          <p14:tracePt t="76237" x="8077200" y="4260850"/>
          <p14:tracePt t="76254" x="8140700" y="4203700"/>
          <p14:tracePt t="76270" x="8210550" y="4146550"/>
          <p14:tracePt t="76287" x="8255000" y="4108450"/>
          <p14:tracePt t="76304" x="8293100" y="4070350"/>
          <p14:tracePt t="76320" x="8318500" y="4044950"/>
          <p14:tracePt t="76337" x="8331200" y="4025900"/>
          <p14:tracePt t="76354" x="8343900" y="4013200"/>
          <p14:tracePt t="76370" x="8369300" y="3987800"/>
          <p14:tracePt t="76387" x="8394700" y="3962400"/>
          <p14:tracePt t="76404" x="8426450" y="3943350"/>
          <p14:tracePt t="76420" x="8477250" y="3905250"/>
          <p14:tracePt t="76437" x="8509000" y="3886200"/>
          <p14:tracePt t="76454" x="8547100" y="3873500"/>
          <p14:tracePt t="76470" x="8578850" y="3867150"/>
          <p14:tracePt t="76487" x="8610600" y="3867150"/>
          <p14:tracePt t="76504" x="8636000" y="3867150"/>
          <p14:tracePt t="76521" x="8661400" y="3867150"/>
          <p14:tracePt t="76537" x="8674100" y="3873500"/>
          <p14:tracePt t="76554" x="8686800" y="3886200"/>
          <p14:tracePt t="76570" x="8686800" y="3892550"/>
          <p14:tracePt t="76587" x="8674100" y="3905250"/>
          <p14:tracePt t="76604" x="8616950" y="3943350"/>
          <p14:tracePt t="76620" x="8445500" y="4025900"/>
          <p14:tracePt t="76637" x="8286750" y="4089400"/>
          <p14:tracePt t="76654" x="8159750" y="4133850"/>
          <p14:tracePt t="76670" x="8089900" y="4171950"/>
          <p14:tracePt t="76687" x="8045450" y="4178300"/>
          <p14:tracePt t="76704" x="8020050" y="4178300"/>
          <p14:tracePt t="76720" x="8013700" y="4178300"/>
          <p14:tracePt t="76737" x="7988300" y="4178300"/>
          <p14:tracePt t="76754" x="7950200" y="4178300"/>
          <p14:tracePt t="76770" x="7899400" y="4178300"/>
          <p14:tracePt t="76787" x="7842250" y="4178300"/>
          <p14:tracePt t="76804" x="7785100" y="4178300"/>
          <p14:tracePt t="76820" x="7715250" y="4197350"/>
          <p14:tracePt t="76837" x="7670800" y="4216400"/>
          <p14:tracePt t="76854" x="7626350" y="4235450"/>
          <p14:tracePt t="76870" x="7594600" y="4248150"/>
          <p14:tracePt t="76887" x="7556500" y="4267200"/>
          <p14:tracePt t="76903" x="7524750" y="4286250"/>
          <p14:tracePt t="76920" x="7493000" y="4298950"/>
          <p14:tracePt t="76937" x="7454900" y="4311650"/>
          <p14:tracePt t="76954" x="7429500" y="4337050"/>
          <p14:tracePt t="76970" x="7397750" y="4356100"/>
          <p14:tracePt t="76987" x="7359650" y="4375150"/>
          <p14:tracePt t="77004" x="7327900" y="4387850"/>
          <p14:tracePt t="77005" x="7308850" y="4394200"/>
          <p14:tracePt t="77020" x="7283450" y="4406900"/>
          <p14:tracePt t="77037" x="7264400" y="4425950"/>
          <p14:tracePt t="77054" x="7245350" y="4445000"/>
          <p14:tracePt t="77070" x="7226300" y="4464050"/>
          <p14:tracePt t="77087" x="7200900" y="4483100"/>
          <p14:tracePt t="77104" x="7188200" y="4495800"/>
          <p14:tracePt t="77120" x="7175500" y="4502150"/>
          <p14:tracePt t="77137" x="7169150" y="4508500"/>
          <p14:tracePt t="77154" x="7169150" y="4514850"/>
          <p14:tracePt t="77170" x="7162800" y="4514850"/>
          <p14:tracePt t="77187" x="7156450" y="4521200"/>
          <p14:tracePt t="77204" x="7150100" y="4527550"/>
          <p14:tracePt t="77220" x="7124700" y="4540250"/>
          <p14:tracePt t="77237" x="7124700" y="4552950"/>
          <p14:tracePt t="77254" x="7112000" y="4559300"/>
          <p14:tracePt t="77270" x="7105650" y="4559300"/>
          <p14:tracePt t="77437" x="7099300" y="4559300"/>
          <p14:tracePt t="78029" x="7092950" y="4559300"/>
          <p14:tracePt t="79501" x="7086600" y="4559300"/>
          <p14:tracePt t="79509" x="7080250" y="4559300"/>
          <p14:tracePt t="79520" x="7073900" y="4559300"/>
          <p14:tracePt t="79537" x="7061200" y="4565650"/>
          <p14:tracePt t="79553" x="7010400" y="4597400"/>
          <p14:tracePt t="79570" x="6908800" y="4673600"/>
          <p14:tracePt t="79587" x="6769100" y="4781550"/>
          <p14:tracePt t="79603" x="6546850" y="4946650"/>
          <p14:tracePt t="79620" x="5810250" y="5365750"/>
          <p14:tracePt t="79637" x="5099050" y="5645150"/>
          <p14:tracePt t="79654" x="4445000" y="5861050"/>
          <p14:tracePt t="79671" x="3879850" y="6007100"/>
          <p14:tracePt t="79688" x="3505200" y="6083300"/>
          <p14:tracePt t="79705" x="3295650" y="6121400"/>
          <p14:tracePt t="79720" x="3149600" y="6165850"/>
          <p14:tracePt t="79737" x="3035300" y="6229350"/>
          <p14:tracePt t="79753" x="2990850" y="6292850"/>
          <p14:tracePt t="79770" x="2971800" y="6356350"/>
          <p14:tracePt t="79787" x="2971800" y="6400800"/>
          <p14:tracePt t="79803" x="2971800" y="6432550"/>
          <p14:tracePt t="79820" x="2971800" y="6457950"/>
          <p14:tracePt t="79837" x="2971800" y="6464300"/>
          <p14:tracePt t="79870" x="2959100" y="6464300"/>
          <p14:tracePt t="79887" x="2946400" y="6470650"/>
          <p14:tracePt t="79903" x="2921000" y="6489700"/>
          <p14:tracePt t="79920" x="2876550" y="6508750"/>
          <p14:tracePt t="79937" x="2844800" y="6546850"/>
          <p14:tracePt t="79953" x="2819400" y="6597650"/>
          <p14:tracePt t="79970" x="2806700" y="6648450"/>
          <p14:tracePt t="79987" x="2806700" y="6680200"/>
          <p14:tracePt t="80003" x="2813050" y="6711950"/>
          <p14:tracePt t="80005" x="2838450" y="6718300"/>
          <p14:tracePt t="80020" x="2857500" y="6724650"/>
          <p14:tracePt t="80036" x="2927350" y="6724650"/>
          <p14:tracePt t="80053" x="2965450" y="6724650"/>
          <p14:tracePt t="80070" x="2990850" y="6724650"/>
          <p14:tracePt t="80086" x="3009900" y="6724650"/>
          <p14:tracePt t="80103" x="3022600" y="6724650"/>
          <p14:tracePt t="80136" x="3028950" y="6737350"/>
          <p14:tracePt t="80153" x="3028950" y="6750050"/>
          <p14:tracePt t="80170" x="3035300" y="6762750"/>
          <p14:tracePt t="80186" x="3048000" y="6781800"/>
          <p14:tracePt t="80203" x="3060700" y="6794500"/>
          <p14:tracePt t="80220" x="3067050" y="6800850"/>
          <p14:tracePt t="80236" x="3079750" y="6807200"/>
          <p14:tracePt t="80253" x="3092450" y="6807200"/>
          <p14:tracePt t="80317" x="3092450" y="6813550"/>
          <p14:tracePt t="80333" x="3098800" y="6813550"/>
          <p14:tracePt t="80677" x="3098800" y="6807200"/>
          <p14:tracePt t="80693" x="3098800" y="6800850"/>
          <p14:tracePt t="80781" x="3098800" y="6794500"/>
          <p14:tracePt t="80788" x="3098800" y="6788150"/>
          <p14:tracePt t="80821" x="3092450" y="6788150"/>
          <p14:tracePt t="81141" x="3092450" y="6781800"/>
          <p14:tracePt t="81573" x="3086100" y="6781800"/>
          <p14:tracePt t="81588" x="3079750" y="6781800"/>
          <p14:tracePt t="81613" x="3073400" y="6781800"/>
          <p14:tracePt t="83085" x="3073400" y="6775450"/>
          <p14:tracePt t="83117" x="3073400" y="6769100"/>
          <p14:tracePt t="83125" x="3073400" y="6762750"/>
          <p14:tracePt t="83317" x="3079750" y="6762750"/>
          <p14:tracePt t="83325" x="3086100" y="6762750"/>
          <p14:tracePt t="83437" x="3086100" y="6756400"/>
          <p14:tracePt t="83508" x="3086100" y="6750050"/>
          <p14:tracePt t="84261" x="3086100" y="6743700"/>
          <p14:tracePt t="85549" x="3086100" y="6750050"/>
          <p14:tracePt t="85557" x="3079750" y="6750050"/>
          <p14:tracePt t="86125" x="3073400" y="6750050"/>
          <p14:tracePt t="86149" x="3067050" y="6750050"/>
          <p14:tracePt t="86157" x="3060700" y="6750050"/>
          <p14:tracePt t="86173" x="3060700" y="6743700"/>
          <p14:tracePt t="86181" x="3054350" y="6743700"/>
          <p14:tracePt t="86197" x="3054350" y="6737350"/>
          <p14:tracePt t="86205" x="3054350" y="6731000"/>
          <p14:tracePt t="86219" x="3048000" y="6731000"/>
          <p14:tracePt t="86236" x="3048000" y="6724650"/>
          <p14:tracePt t="86309" x="3041650" y="6724650"/>
          <p14:tracePt t="86317" x="3035300" y="6724650"/>
          <p14:tracePt t="86557" x="3028950" y="6724650"/>
          <p14:tracePt t="86574" x="3022600" y="6724650"/>
          <p14:tracePt t="86589" x="3016250" y="6724650"/>
          <p14:tracePt t="86598" x="3016250" y="6718300"/>
          <p14:tracePt t="86605" x="3009900" y="6718300"/>
          <p14:tracePt t="86619" x="3003550" y="6711950"/>
          <p14:tracePt t="86636" x="2990850" y="6699250"/>
          <p14:tracePt t="86652" x="2971800" y="6680200"/>
          <p14:tracePt t="86669" x="2946400" y="6667500"/>
          <p14:tracePt t="86686" x="2914650" y="6642100"/>
          <p14:tracePt t="86702" x="2889250" y="6616700"/>
          <p14:tracePt t="86719" x="2863850" y="6591300"/>
          <p14:tracePt t="86736" x="2851150" y="6572250"/>
          <p14:tracePt t="86752" x="2832100" y="6553200"/>
          <p14:tracePt t="86769" x="2813050" y="6534150"/>
          <p14:tracePt t="86786" x="2794000" y="6515100"/>
          <p14:tracePt t="86802" x="2787650" y="6502400"/>
          <p14:tracePt t="86819" x="2781300" y="6502400"/>
          <p14:tracePt t="86836" x="2774950" y="6496050"/>
          <p14:tracePt t="86852" x="2774950" y="6483350"/>
          <p14:tracePt t="86869" x="2768600" y="6477000"/>
          <p14:tracePt t="86886" x="2755900" y="6464300"/>
          <p14:tracePt t="86902" x="2749550" y="6464300"/>
          <p14:tracePt t="86919" x="2743200" y="6457950"/>
          <p14:tracePt t="86936" x="2736850" y="6457950"/>
          <p14:tracePt t="86952" x="2724150" y="6445250"/>
          <p14:tracePt t="86969" x="2711450" y="6438900"/>
          <p14:tracePt t="86986" x="2705100" y="6438900"/>
          <p14:tracePt t="87002" x="2692400" y="6432550"/>
          <p14:tracePt t="87019" x="2686050" y="6432550"/>
          <p14:tracePt t="87093" x="2679700" y="6432550"/>
          <p14:tracePt t="87117" x="2673350" y="6432550"/>
          <p14:tracePt t="87125" x="2673350" y="6426200"/>
          <p14:tracePt t="87136" x="2667000" y="6426200"/>
          <p14:tracePt t="87152" x="2660650" y="6413500"/>
          <p14:tracePt t="87169" x="2654300" y="6413500"/>
          <p14:tracePt t="87186" x="2647950" y="6407150"/>
          <p14:tracePt t="87202" x="2647950" y="6400800"/>
          <p14:tracePt t="87219" x="2641600" y="6400800"/>
          <p14:tracePt t="87236" x="2628900" y="6400800"/>
          <p14:tracePt t="87269" x="2622550" y="6400800"/>
          <p14:tracePt t="87549" x="2622550" y="6407150"/>
          <p14:tracePt t="87909" x="2616200" y="6407150"/>
          <p14:tracePt t="87934" x="2609850" y="6407150"/>
          <p14:tracePt t="87941" x="2603500" y="6407150"/>
          <p14:tracePt t="87974" x="2597150" y="6407150"/>
          <p14:tracePt t="88029" x="2597150" y="6413500"/>
          <p14:tracePt t="88309" x="2590800" y="6413500"/>
          <p14:tracePt t="89285" x="2584450" y="6413500"/>
          <p14:tracePt t="89293" x="2578100" y="6413500"/>
          <p14:tracePt t="90061" x="2578100" y="6407150"/>
          <p14:tracePt t="90077" x="2578100" y="6400800"/>
          <p14:tracePt t="91013" x="2584450" y="6400800"/>
          <p14:tracePt t="91021" x="2590800" y="6388100"/>
          <p14:tracePt t="91029" x="2609850" y="6369050"/>
          <p14:tracePt t="91037" x="2635250" y="6311900"/>
          <p14:tracePt t="91052" x="2654300" y="6172200"/>
          <p14:tracePt t="91068" x="2584450" y="6051550"/>
          <p14:tracePt t="91087" x="2546350" y="6032500"/>
          <p14:tracePt t="91405" x="2546350" y="6026150"/>
          <p14:tracePt t="91413" x="2546350" y="6019800"/>
          <p14:tracePt t="91437" x="2546350" y="6013450"/>
          <p14:tracePt t="91445" x="2533650" y="6000750"/>
          <p14:tracePt t="91453" x="2520950" y="5994400"/>
          <p14:tracePt t="91469" x="2489200" y="5962650"/>
          <p14:tracePt t="91485" x="2489200" y="5956300"/>
          <p14:tracePt t="91502" x="2489200" y="5930900"/>
          <p14:tracePt t="91518" x="2489200" y="5899150"/>
          <p14:tracePt t="91535" x="2482850" y="5867400"/>
          <p14:tracePt t="91553" x="2470150" y="5803900"/>
          <p14:tracePt t="91568" x="2457450" y="5753100"/>
          <p14:tracePt t="91585" x="2438400" y="5702300"/>
          <p14:tracePt t="91602" x="2432050" y="5657850"/>
          <p14:tracePt t="91618" x="2419350" y="5607050"/>
          <p14:tracePt t="91635" x="2406650" y="5556250"/>
          <p14:tracePt t="91652" x="2400300" y="5505450"/>
          <p14:tracePt t="91668" x="2381250" y="5416550"/>
          <p14:tracePt t="91685" x="2374900" y="5359400"/>
          <p14:tracePt t="91702" x="2374900" y="5295900"/>
          <p14:tracePt t="91718" x="2374900" y="5194300"/>
          <p14:tracePt t="91735" x="2374900" y="5073650"/>
          <p14:tracePt t="91752" x="2374900" y="4946650"/>
          <p14:tracePt t="91768" x="2374900" y="4832350"/>
          <p14:tracePt t="91785" x="2374900" y="4730750"/>
          <p14:tracePt t="91802" x="2374900" y="4635500"/>
          <p14:tracePt t="91818" x="2381250" y="4578350"/>
          <p14:tracePt t="91835" x="2406650" y="4540250"/>
          <p14:tracePt t="91852" x="2413000" y="4521200"/>
          <p14:tracePt t="91868" x="2419350" y="4514850"/>
          <p14:tracePt t="91941" x="2432050" y="4514850"/>
          <p14:tracePt t="91949" x="2457450" y="4514850"/>
          <p14:tracePt t="91957" x="2489200" y="4514850"/>
          <p14:tracePt t="91968" x="2559050" y="4514850"/>
          <p14:tracePt t="91985" x="2736850" y="4483100"/>
          <p14:tracePt t="92002" x="2863850" y="4425950"/>
          <p14:tracePt t="92019" x="2908300" y="4387850"/>
          <p14:tracePt t="92035" x="2914650" y="4362450"/>
          <p14:tracePt t="92037" x="2914650" y="4356100"/>
          <p14:tracePt t="92052" x="2914650" y="4349750"/>
          <p14:tracePt t="92117" x="2908300" y="4349750"/>
          <p14:tracePt t="92277" x="2901950" y="4349750"/>
          <p14:tracePt t="92309" x="2895600" y="4349750"/>
          <p14:tracePt t="92325" x="2889250" y="4349750"/>
          <p14:tracePt t="92333" x="2882900" y="4349750"/>
          <p14:tracePt t="92341" x="2876550" y="4349750"/>
          <p14:tracePt t="92352" x="2870200" y="4349750"/>
          <p14:tracePt t="92368" x="2863850" y="4356100"/>
          <p14:tracePt t="92385" x="2844800" y="4368800"/>
          <p14:tracePt t="92402" x="2819400" y="4387850"/>
          <p14:tracePt t="92418" x="2806700" y="4400550"/>
          <p14:tracePt t="92435" x="2800350" y="4406900"/>
          <p14:tracePt t="92452" x="2794000" y="4406900"/>
          <p14:tracePt t="92468" x="2787650" y="4425950"/>
          <p14:tracePt t="92485" x="2787650" y="4438650"/>
          <p14:tracePt t="92502" x="2774950" y="4470400"/>
          <p14:tracePt t="92518" x="2755900" y="4502150"/>
          <p14:tracePt t="92535" x="2743200" y="4552950"/>
          <p14:tracePt t="92553" x="2736850" y="4610100"/>
          <p14:tracePt t="92568" x="2736850" y="4660900"/>
          <p14:tracePt t="92585" x="2736850" y="4699000"/>
          <p14:tracePt t="92602" x="2736850" y="4743450"/>
          <p14:tracePt t="92618" x="2736850" y="4768850"/>
          <p14:tracePt t="92635" x="2736850" y="4800600"/>
          <p14:tracePt t="92652" x="2743200" y="4832350"/>
          <p14:tracePt t="92669" x="2774950" y="4902200"/>
          <p14:tracePt t="92685" x="2806700" y="4984750"/>
          <p14:tracePt t="92702" x="2832100" y="5073650"/>
          <p14:tracePt t="92718" x="2857500" y="5156200"/>
          <p14:tracePt t="92735" x="2870200" y="5213350"/>
          <p14:tracePt t="92752" x="2882900" y="5264150"/>
          <p14:tracePt t="92768" x="2908300" y="5308600"/>
          <p14:tracePt t="92785" x="2921000" y="5340350"/>
          <p14:tracePt t="92802" x="2933700" y="5365750"/>
          <p14:tracePt t="92818" x="2933700" y="5397500"/>
          <p14:tracePt t="92835" x="2940050" y="5435600"/>
          <p14:tracePt t="92852" x="2940050" y="5480050"/>
          <p14:tracePt t="92869" x="2940050" y="5562600"/>
          <p14:tracePt t="92885" x="2940050" y="5607050"/>
          <p14:tracePt t="92902" x="2940050" y="5664200"/>
          <p14:tracePt t="92918" x="2940050" y="5708650"/>
          <p14:tracePt t="92935" x="2946400" y="5753100"/>
          <p14:tracePt t="92952" x="2965450" y="5797550"/>
          <p14:tracePt t="92968" x="2997200" y="5835650"/>
          <p14:tracePt t="92985" x="3016250" y="5867400"/>
          <p14:tracePt t="93002" x="3041650" y="5905500"/>
          <p14:tracePt t="93018" x="3067050" y="5937250"/>
          <p14:tracePt t="93035" x="3092450" y="5969000"/>
          <p14:tracePt t="93037" x="3111500" y="5994400"/>
          <p14:tracePt t="93051" x="3136900" y="6013450"/>
          <p14:tracePt t="93068" x="3200400" y="6102350"/>
          <p14:tracePt t="93085" x="3244850" y="6159500"/>
          <p14:tracePt t="93102" x="3276600" y="6191250"/>
          <p14:tracePt t="93118" x="3289300" y="6216650"/>
          <p14:tracePt t="93135" x="3295650" y="6229350"/>
          <p14:tracePt t="93151" x="3302000" y="6248400"/>
          <p14:tracePt t="93168" x="3314700" y="6261100"/>
          <p14:tracePt t="93185" x="3359150" y="6292850"/>
          <p14:tracePt t="93201" x="3435350" y="6343650"/>
          <p14:tracePt t="93218" x="3524250" y="6394450"/>
          <p14:tracePt t="93235" x="3606800" y="6432550"/>
          <p14:tracePt t="93251" x="3651250" y="6445250"/>
          <p14:tracePt t="93268" x="3676650" y="6451600"/>
          <p14:tracePt t="93285" x="3683000" y="6457950"/>
          <p14:tracePt t="93301" x="3708400" y="6470650"/>
          <p14:tracePt t="93318" x="3727450" y="6483350"/>
          <p14:tracePt t="93335" x="3759200" y="6496050"/>
          <p14:tracePt t="93351" x="3778250" y="6502400"/>
          <p14:tracePt t="93368" x="3790950" y="6502400"/>
          <p14:tracePt t="93385" x="3797300" y="6502400"/>
          <p14:tracePt t="93401" x="3810000" y="6502400"/>
          <p14:tracePt t="93418" x="3822700" y="6502400"/>
          <p14:tracePt t="93435" x="3829050" y="6502400"/>
          <p14:tracePt t="93451" x="3829050" y="6496050"/>
          <p14:tracePt t="93468" x="3848100" y="6496050"/>
          <p14:tracePt t="93485" x="3854450" y="6496050"/>
          <p14:tracePt t="93501" x="3867150" y="6489700"/>
          <p14:tracePt t="93518" x="3892550" y="6464300"/>
          <p14:tracePt t="93535" x="3911600" y="6432550"/>
          <p14:tracePt t="93552" x="3937000" y="6413500"/>
          <p14:tracePt t="93568" x="3943350" y="6394450"/>
          <p14:tracePt t="93585" x="3949700" y="6381750"/>
          <p14:tracePt t="93601" x="3949700" y="6362700"/>
          <p14:tracePt t="93618" x="3949700" y="6337300"/>
          <p14:tracePt t="93635" x="3949700" y="6305550"/>
          <p14:tracePt t="93651" x="3943350" y="6254750"/>
          <p14:tracePt t="93668" x="3879850" y="6172200"/>
          <p14:tracePt t="93685" x="3816350" y="6102350"/>
          <p14:tracePt t="93701" x="3759200" y="6045200"/>
          <p14:tracePt t="93718" x="3695700" y="5994400"/>
          <p14:tracePt t="93735" x="3638550" y="5949950"/>
          <p14:tracePt t="93752" x="3606800" y="5911850"/>
          <p14:tracePt t="93768" x="3568700" y="5861050"/>
          <p14:tracePt t="93785" x="3511550" y="5772150"/>
          <p14:tracePt t="93801" x="3454400" y="5645150"/>
          <p14:tracePt t="93818" x="3416300" y="5537200"/>
          <p14:tracePt t="93835" x="3403600" y="5454650"/>
          <p14:tracePt t="93851" x="3390900" y="5384800"/>
          <p14:tracePt t="93868" x="3390900" y="5314950"/>
          <p14:tracePt t="93885" x="3390900" y="5283200"/>
          <p14:tracePt t="93901" x="3390900" y="5257800"/>
          <p14:tracePt t="93918" x="3390900" y="5238750"/>
          <p14:tracePt t="93935" x="3390900" y="5226050"/>
          <p14:tracePt t="93951" x="3390900" y="5187950"/>
          <p14:tracePt t="93968" x="3390900" y="5149850"/>
          <p14:tracePt t="93985" x="3390900" y="5092700"/>
          <p14:tracePt t="94001" x="3384550" y="5022850"/>
          <p14:tracePt t="94018" x="3378200" y="4946650"/>
          <p14:tracePt t="94035" x="3359150" y="4857750"/>
          <p14:tracePt t="94036" x="3346450" y="4832350"/>
          <p14:tracePt t="94051" x="3340100" y="4800600"/>
          <p14:tracePt t="94068" x="3308350" y="4724400"/>
          <p14:tracePt t="94085" x="3295650" y="4692650"/>
          <p14:tracePt t="94101" x="3289300" y="4673600"/>
          <p14:tracePt t="94118" x="3276600" y="4654550"/>
          <p14:tracePt t="94135" x="3270250" y="4648200"/>
          <p14:tracePt t="94151" x="3244850" y="4629150"/>
          <p14:tracePt t="94168" x="3219450" y="4616450"/>
          <p14:tracePt t="94185" x="3194050" y="4610100"/>
          <p14:tracePt t="94201" x="3149600" y="4572000"/>
          <p14:tracePt t="94218" x="3124200" y="4533900"/>
          <p14:tracePt t="94235" x="3098800" y="4508500"/>
          <p14:tracePt t="94251" x="3060700" y="4470400"/>
          <p14:tracePt t="94268" x="3009900" y="4413250"/>
          <p14:tracePt t="94285" x="2984500" y="4381500"/>
          <p14:tracePt t="94301" x="2965450" y="4368800"/>
          <p14:tracePt t="94318" x="2952750" y="4362450"/>
          <p14:tracePt t="94335" x="2933700" y="4349750"/>
          <p14:tracePt t="94351" x="2908300" y="4343400"/>
          <p14:tracePt t="94368" x="2857500" y="4324350"/>
          <p14:tracePt t="94385" x="2813050" y="4305300"/>
          <p14:tracePt t="94401" x="2768600" y="4279900"/>
          <p14:tracePt t="94418" x="2736850" y="4267200"/>
          <p14:tracePt t="94435" x="2717800" y="4267200"/>
          <p14:tracePt t="94451" x="2711450" y="4260850"/>
          <p14:tracePt t="94629" x="2711450" y="4267200"/>
          <p14:tracePt t="94645" x="2711450" y="4273550"/>
          <p14:tracePt t="94653" x="2711450" y="4279900"/>
          <p14:tracePt t="94661" x="2711450" y="4286250"/>
          <p14:tracePt t="94677" x="2711450" y="4292600"/>
          <p14:tracePt t="94686" x="2711450" y="4298950"/>
          <p14:tracePt t="94701" x="2711450" y="4311650"/>
          <p14:tracePt t="94718" x="2711450" y="4324350"/>
          <p14:tracePt t="94735" x="2711450" y="4330700"/>
          <p14:tracePt t="94751" x="2711450" y="4343400"/>
          <p14:tracePt t="94768" x="2711450" y="4356100"/>
          <p14:tracePt t="94785" x="2711450" y="4362450"/>
          <p14:tracePt t="94802" x="2711450" y="4375150"/>
          <p14:tracePt t="94818" x="2717800" y="4394200"/>
          <p14:tracePt t="94835" x="2724150" y="4413250"/>
          <p14:tracePt t="94852" x="2724150" y="4425950"/>
          <p14:tracePt t="94869" x="2730500" y="4457700"/>
          <p14:tracePt t="94885" x="2736850" y="4483100"/>
          <p14:tracePt t="94901" x="2743200" y="4514850"/>
          <p14:tracePt t="94918" x="2749550" y="4540250"/>
          <p14:tracePt t="94935" x="2755900" y="4572000"/>
          <p14:tracePt t="94951" x="2762250" y="4616450"/>
          <p14:tracePt t="94968" x="2768600" y="4648200"/>
          <p14:tracePt t="94985" x="2787650" y="4686300"/>
          <p14:tracePt t="95001" x="2794000" y="4730750"/>
          <p14:tracePt t="95018" x="2800350" y="4768850"/>
          <p14:tracePt t="95035" x="2806700" y="4832350"/>
          <p14:tracePt t="95037" x="2813050" y="4857750"/>
          <p14:tracePt t="95051" x="2819400" y="4902200"/>
          <p14:tracePt t="95068" x="2857500" y="5022850"/>
          <p14:tracePt t="95085" x="2870200" y="5118100"/>
          <p14:tracePt t="95101" x="2901950" y="5226050"/>
          <p14:tracePt t="95118" x="2914650" y="5321300"/>
          <p14:tracePt t="95135" x="2940050" y="5410200"/>
          <p14:tracePt t="95152" x="2965450" y="5480050"/>
          <p14:tracePt t="95168" x="2990850" y="5543550"/>
          <p14:tracePt t="95185" x="3009900" y="5594350"/>
          <p14:tracePt t="95201" x="3028950" y="5645150"/>
          <p14:tracePt t="95218" x="3060700" y="5715000"/>
          <p14:tracePt t="95235" x="3086100" y="5791200"/>
          <p14:tracePt t="95251" x="3117850" y="5867400"/>
          <p14:tracePt t="95268" x="3155950" y="5969000"/>
          <p14:tracePt t="95285" x="3175000" y="6013450"/>
          <p14:tracePt t="95301" x="3194050" y="6051550"/>
          <p14:tracePt t="95318" x="3200400" y="6083300"/>
          <p14:tracePt t="95335" x="3213100" y="6121400"/>
          <p14:tracePt t="95351" x="3225800" y="6159500"/>
          <p14:tracePt t="95368" x="3244850" y="6203950"/>
          <p14:tracePt t="95385" x="3263900" y="6235700"/>
          <p14:tracePt t="95401" x="3282950" y="6273800"/>
          <p14:tracePt t="95418" x="3302000" y="6305550"/>
          <p14:tracePt t="95435" x="3327400" y="6343650"/>
          <p14:tracePt t="95451" x="3365500" y="6388100"/>
          <p14:tracePt t="95468" x="3409950" y="6432550"/>
          <p14:tracePt t="95485" x="3429000" y="6445250"/>
          <p14:tracePt t="95501" x="3435350" y="6457950"/>
          <p14:tracePt t="95518" x="3448050" y="6464300"/>
          <p14:tracePt t="95535" x="3460750" y="6464300"/>
          <p14:tracePt t="95551" x="3467100" y="6464300"/>
          <p14:tracePt t="95568" x="3486150" y="6451600"/>
          <p14:tracePt t="95585" x="3505200" y="6438900"/>
          <p14:tracePt t="95601" x="3524250" y="6426200"/>
          <p14:tracePt t="95635" x="3524250" y="6419850"/>
          <p14:tracePt t="95997" x="3524250" y="6413500"/>
          <p14:tracePt t="96005" x="3524250" y="6407150"/>
          <p14:tracePt t="96021" x="3524250" y="6400800"/>
          <p14:tracePt t="96035" x="3524250" y="6394450"/>
          <p14:tracePt t="96051" x="3524250" y="6388100"/>
          <p14:tracePt t="96068" x="3524250" y="6330950"/>
          <p14:tracePt t="96084" x="3524250" y="6267450"/>
          <p14:tracePt t="96101" x="3524250" y="6197600"/>
          <p14:tracePt t="96118" x="3524250" y="6140450"/>
          <p14:tracePt t="96134" x="3524250" y="6083300"/>
          <p14:tracePt t="96151" x="3524250" y="6045200"/>
          <p14:tracePt t="96168" x="3524250" y="6013450"/>
          <p14:tracePt t="96184" x="3524250" y="6000750"/>
          <p14:tracePt t="96201" x="3524250" y="5988050"/>
          <p14:tracePt t="96333" x="3524250" y="5981700"/>
          <p14:tracePt t="96341" x="3524250" y="5975350"/>
          <p14:tracePt t="96351" x="3524250" y="5969000"/>
          <p14:tracePt t="96368" x="3524250" y="5962650"/>
          <p14:tracePt t="96781" x="3524250" y="5956300"/>
          <p14:tracePt t="97469" x="3524250" y="5949950"/>
          <p14:tracePt t="97517" x="3524250" y="5943600"/>
          <p14:tracePt t="97533" x="3524250" y="5937250"/>
          <p14:tracePt t="97541" x="3524250" y="5930900"/>
          <p14:tracePt t="97551" x="3524250" y="5924550"/>
          <p14:tracePt t="97568" x="3524250" y="5911850"/>
          <p14:tracePt t="97584" x="3524250" y="5905500"/>
          <p14:tracePt t="97601" x="3524250" y="5892800"/>
          <p14:tracePt t="97618" x="3524250" y="5880100"/>
          <p14:tracePt t="97634" x="3524250" y="5873750"/>
          <p14:tracePt t="97651" x="3524250" y="5867400"/>
          <p14:tracePt t="99125" x="3517900" y="5867400"/>
          <p14:tracePt t="101229" x="3511550" y="5867400"/>
          <p14:tracePt t="103021" x="3505200" y="5867400"/>
          <p14:tracePt t="103037" x="3498850" y="5867400"/>
          <p14:tracePt t="103493" x="3492500" y="5867400"/>
          <p14:tracePt t="103501" x="3486150" y="5867400"/>
          <p14:tracePt t="104069" x="3492500" y="5867400"/>
          <p14:tracePt t="105014" x="3492500" y="5873750"/>
          <p14:tracePt t="105021" x="3492500" y="5880100"/>
          <p14:tracePt t="105034" x="3498850" y="5880100"/>
          <p14:tracePt t="105050" x="3505200" y="5886450"/>
          <p14:tracePt t="105067" x="3517900" y="5886450"/>
          <p14:tracePt t="105069" x="3524250" y="5892800"/>
          <p14:tracePt t="105083" x="3530600" y="5892800"/>
          <p14:tracePt t="105100" x="3556000" y="5918200"/>
          <p14:tracePt t="105117" x="3575050" y="5937250"/>
          <p14:tracePt t="105133" x="3594100" y="5962650"/>
          <p14:tracePt t="105150" x="3619500" y="6007100"/>
          <p14:tracePt t="105167" x="3632200" y="6057900"/>
          <p14:tracePt t="105183" x="3663950" y="6108700"/>
          <p14:tracePt t="105200" x="3676650" y="6146800"/>
          <p14:tracePt t="105217" x="3689350" y="6165850"/>
          <p14:tracePt t="105233" x="3695700" y="6184900"/>
          <p14:tracePt t="105317" x="3695700" y="6191250"/>
          <p14:tracePt t="105326" x="3702050" y="6191250"/>
          <p14:tracePt t="105333" x="3702050" y="6197600"/>
          <p14:tracePt t="105350" x="3708400" y="6203950"/>
          <p14:tracePt t="105367" x="3708400" y="6210300"/>
          <p14:tracePt t="105384" x="3708400" y="6216650"/>
          <p14:tracePt t="105417" x="3708400" y="6223000"/>
          <p14:tracePt t="105434" x="3708400" y="6229350"/>
          <p14:tracePt t="105450" x="3708400" y="6242050"/>
          <p14:tracePt t="105467" x="3708400" y="6248400"/>
          <p14:tracePt t="105669" x="3708400" y="6242050"/>
          <p14:tracePt t="105677" x="3708400" y="6235700"/>
          <p14:tracePt t="105685" x="3708400" y="6229350"/>
          <p14:tracePt t="105700" x="3708400" y="6203950"/>
          <p14:tracePt t="105717" x="3708400" y="6191250"/>
          <p14:tracePt t="105733" x="3708400" y="6172200"/>
          <p14:tracePt t="105750" x="3708400" y="6159500"/>
          <p14:tracePt t="105767" x="3708400" y="6146800"/>
          <p14:tracePt t="105783" x="3708400" y="6140450"/>
          <p14:tracePt t="105800" x="3708400" y="6121400"/>
          <p14:tracePt t="105817" x="3708400" y="6108700"/>
          <p14:tracePt t="105833" x="3702050" y="6102350"/>
          <p14:tracePt t="105850" x="3702050" y="6089650"/>
          <p14:tracePt t="105867" x="3702050" y="6076950"/>
          <p14:tracePt t="105883" x="3702050" y="6070600"/>
          <p14:tracePt t="105900" x="3695700" y="6064250"/>
          <p14:tracePt t="105916" x="3689350" y="6051550"/>
          <p14:tracePt t="105933" x="3676650" y="6038850"/>
          <p14:tracePt t="105950" x="3670300" y="6026150"/>
          <p14:tracePt t="105967" x="3663950" y="6013450"/>
          <p14:tracePt t="105983" x="3644900" y="5988050"/>
          <p14:tracePt t="106000" x="3619500" y="5943600"/>
          <p14:tracePt t="106017" x="3587750" y="5899150"/>
          <p14:tracePt t="106033" x="3568700" y="5867400"/>
          <p14:tracePt t="106050" x="3543300" y="5822950"/>
          <p14:tracePt t="106067" x="3517900" y="5791200"/>
          <p14:tracePt t="106083" x="3498850" y="5753100"/>
          <p14:tracePt t="106085" x="3486150" y="5734050"/>
          <p14:tracePt t="106100" x="3460750" y="5689600"/>
          <p14:tracePt t="106116" x="3454400" y="5638800"/>
          <p14:tracePt t="106133" x="3441700" y="5600700"/>
          <p14:tracePt t="106150" x="3422650" y="5556250"/>
          <p14:tracePt t="106166" x="3409950" y="5511800"/>
          <p14:tracePt t="106183" x="3390900" y="5480050"/>
          <p14:tracePt t="106200" x="3371850" y="5448300"/>
          <p14:tracePt t="106216" x="3352800" y="5410200"/>
          <p14:tracePt t="106233" x="3340100" y="5378450"/>
          <p14:tracePt t="106250" x="3327400" y="5353050"/>
          <p14:tracePt t="106266" x="3321050" y="5340350"/>
          <p14:tracePt t="106283" x="3308350" y="5334000"/>
          <p14:tracePt t="106300" x="3302000" y="5321300"/>
          <p14:tracePt t="106316" x="3295650" y="5302250"/>
          <p14:tracePt t="106333" x="3295650" y="5289550"/>
          <p14:tracePt t="106350" x="3289300" y="5264150"/>
          <p14:tracePt t="106366" x="3270250" y="5226050"/>
          <p14:tracePt t="106383" x="3257550" y="5187950"/>
          <p14:tracePt t="106400" x="3251200" y="5137150"/>
          <p14:tracePt t="106416" x="3232150" y="5086350"/>
          <p14:tracePt t="106433" x="3206750" y="5035550"/>
          <p14:tracePt t="106450" x="3187700" y="4984750"/>
          <p14:tracePt t="106466" x="3175000" y="4927600"/>
          <p14:tracePt t="106483" x="3149600" y="4876800"/>
          <p14:tracePt t="106500" x="3124200" y="4813300"/>
          <p14:tracePt t="106516" x="3117850" y="4781550"/>
          <p14:tracePt t="106533" x="3105150" y="4756150"/>
          <p14:tracePt t="106550" x="3092450" y="4737100"/>
          <p14:tracePt t="106566" x="3086100" y="4724400"/>
          <p14:tracePt t="106583" x="3079750" y="4711700"/>
          <p14:tracePt t="106601" x="3067050" y="4699000"/>
          <p14:tracePt t="106616" x="3060700" y="4673600"/>
          <p14:tracePt t="106633" x="3048000" y="4648200"/>
          <p14:tracePt t="106650" x="3035300" y="4610100"/>
          <p14:tracePt t="106666" x="3028950" y="4578350"/>
          <p14:tracePt t="106683" x="3016250" y="4559300"/>
          <p14:tracePt t="106700" x="3003550" y="4533900"/>
          <p14:tracePt t="106716" x="3003550" y="4521200"/>
          <p14:tracePt t="106733" x="3003550" y="4514850"/>
          <p14:tracePt t="106813" x="3003550" y="4508500"/>
          <p14:tracePt t="106820" x="2997200" y="4508500"/>
          <p14:tracePt t="106828" x="2990850" y="4502150"/>
          <p14:tracePt t="106837" x="2984500" y="4495800"/>
          <p14:tracePt t="106853" x="2978150" y="4495800"/>
          <p14:tracePt t="106866" x="2978150" y="4489450"/>
          <p14:tracePt t="106883" x="2965450" y="4483100"/>
          <p14:tracePt t="106900" x="2965450" y="4476750"/>
          <p14:tracePt t="106916" x="2946400" y="4464050"/>
          <p14:tracePt t="106933" x="2933700" y="4457700"/>
          <p14:tracePt t="106949" x="2927350" y="4457700"/>
          <p14:tracePt t="106966" x="2914650" y="4457700"/>
          <p14:tracePt t="106983" x="2901950" y="4451350"/>
          <p14:tracePt t="107000" x="2882900" y="4445000"/>
          <p14:tracePt t="107016" x="2876550" y="4438650"/>
          <p14:tracePt t="107033" x="2876550" y="4432300"/>
          <p14:tracePt t="107269" x="2870200" y="4432300"/>
          <p14:tracePt t="107277" x="2863850" y="4432300"/>
          <p14:tracePt t="107285" x="2857500" y="4432300"/>
          <p14:tracePt t="107300" x="2844800" y="4425950"/>
          <p14:tracePt t="107316" x="2819400" y="4406900"/>
          <p14:tracePt t="107333" x="2787650" y="4387850"/>
          <p14:tracePt t="107349" x="2762250" y="4368800"/>
          <p14:tracePt t="107366" x="2749550" y="4362450"/>
          <p14:tracePt t="107383" x="2749550" y="4356100"/>
          <p14:tracePt t="107421" x="2743200" y="4356100"/>
          <p14:tracePt t="107433" x="2736850" y="4356100"/>
          <p14:tracePt t="107449" x="2736850" y="4362450"/>
          <p14:tracePt t="107466" x="2724150" y="4368800"/>
          <p14:tracePt t="107483" x="2705100" y="4381500"/>
          <p14:tracePt t="107499" x="2686050" y="4413250"/>
          <p14:tracePt t="107516" x="2673350" y="4432300"/>
          <p14:tracePt t="107533" x="2673350" y="4445000"/>
          <p14:tracePt t="107549" x="2673350" y="4457700"/>
          <p14:tracePt t="107596" x="2673350" y="4464050"/>
          <p14:tracePt t="107621" x="2673350" y="4470400"/>
          <p14:tracePt t="107628" x="2673350" y="4476750"/>
          <p14:tracePt t="107637" x="2673350" y="4483100"/>
          <p14:tracePt t="107650" x="2673350" y="4489450"/>
          <p14:tracePt t="107666" x="2673350" y="4495800"/>
          <p14:tracePt t="107683" x="2673350" y="4514850"/>
          <p14:tracePt t="107699" x="2679700" y="4533900"/>
          <p14:tracePt t="107716" x="2686050" y="4546600"/>
          <p14:tracePt t="107733" x="2692400" y="4559300"/>
          <p14:tracePt t="107749" x="2698750" y="4572000"/>
          <p14:tracePt t="107766" x="2705100" y="4591050"/>
          <p14:tracePt t="107783" x="2717800" y="4616450"/>
          <p14:tracePt t="107799" x="2730500" y="4667250"/>
          <p14:tracePt t="107816" x="2762250" y="4718050"/>
          <p14:tracePt t="107833" x="2787650" y="4800600"/>
          <p14:tracePt t="107849" x="2832100" y="4889500"/>
          <p14:tracePt t="107866" x="2863850" y="4953000"/>
          <p14:tracePt t="107883" x="2882900" y="5003800"/>
          <p14:tracePt t="107900" x="2914650" y="5073650"/>
          <p14:tracePt t="107916" x="2921000" y="5111750"/>
          <p14:tracePt t="107933" x="2927350" y="5137150"/>
          <p14:tracePt t="107949" x="2940050" y="5168900"/>
          <p14:tracePt t="107966" x="2946400" y="5219700"/>
          <p14:tracePt t="107983" x="2952750" y="5264150"/>
          <p14:tracePt t="108000" x="2959100" y="5308600"/>
          <p14:tracePt t="108016" x="2978150" y="5359400"/>
          <p14:tracePt t="108033" x="2997200" y="5416550"/>
          <p14:tracePt t="108049" x="3016250" y="5461000"/>
          <p14:tracePt t="108066" x="3035300" y="5492750"/>
          <p14:tracePt t="108083" x="3048000" y="5518150"/>
          <p14:tracePt t="108085" x="3054350" y="5530850"/>
          <p14:tracePt t="108100" x="3054350" y="5556250"/>
          <p14:tracePt t="108116" x="3073400" y="5588000"/>
          <p14:tracePt t="108133" x="3086100" y="5619750"/>
          <p14:tracePt t="108149" x="3092450" y="5645150"/>
          <p14:tracePt t="108166" x="3098800" y="5683250"/>
          <p14:tracePt t="108183" x="3117850" y="5734050"/>
          <p14:tracePt t="108199" x="3149600" y="5784850"/>
          <p14:tracePt t="108216" x="3181350" y="5848350"/>
          <p14:tracePt t="108233" x="3225800" y="5905500"/>
          <p14:tracePt t="108249" x="3263900" y="5949950"/>
          <p14:tracePt t="108266" x="3282950" y="5988050"/>
          <p14:tracePt t="108283" x="3302000" y="6013450"/>
          <p14:tracePt t="108300" x="3327400" y="6045200"/>
          <p14:tracePt t="108316" x="3378200" y="6102350"/>
          <p14:tracePt t="108333" x="3403600" y="6140450"/>
          <p14:tracePt t="108349" x="3429000" y="6165850"/>
          <p14:tracePt t="108366" x="3460750" y="6191250"/>
          <p14:tracePt t="108383" x="3479800" y="6216650"/>
          <p14:tracePt t="108399" x="3498850" y="6248400"/>
          <p14:tracePt t="108416" x="3517900" y="6273800"/>
          <p14:tracePt t="108433" x="3536950" y="6292850"/>
          <p14:tracePt t="108449" x="3549650" y="6305550"/>
          <p14:tracePt t="108466" x="3549650" y="6311900"/>
          <p14:tracePt t="108483" x="3556000" y="6311900"/>
          <p14:tracePt t="108499" x="3562350" y="6318250"/>
          <p14:tracePt t="108556" x="3568700" y="6318250"/>
          <p14:tracePt t="108709" x="3575050" y="6318250"/>
          <p14:tracePt t="108717" x="3581400" y="6318250"/>
          <p14:tracePt t="108749" x="3587750" y="6318250"/>
          <p14:tracePt t="108757" x="3594100" y="6318250"/>
          <p14:tracePt t="108766" x="3600450" y="6318250"/>
          <p14:tracePt t="108789" x="3606800" y="6318250"/>
          <p14:tracePt t="108799" x="3606800" y="6311900"/>
          <p14:tracePt t="108816" x="3619500" y="6311900"/>
          <p14:tracePt t="108833" x="3625850" y="6299200"/>
          <p14:tracePt t="108850" x="3632200" y="6292850"/>
          <p14:tracePt t="108866" x="3638550" y="6286500"/>
          <p14:tracePt t="109085" x="3638550" y="6280150"/>
          <p14:tracePt t="109125" x="3638550" y="6273800"/>
          <p14:tracePt t="109173" x="3638550" y="6267450"/>
          <p14:tracePt t="109181" x="3638550" y="6261100"/>
          <p14:tracePt t="109197" x="3638550" y="6254750"/>
          <p14:tracePt t="109205" x="3632200" y="6254750"/>
          <p14:tracePt t="109216" x="3632200" y="6248400"/>
          <p14:tracePt t="109233" x="3625850" y="6235700"/>
          <p14:tracePt t="109249" x="3619500" y="6229350"/>
          <p14:tracePt t="109266" x="3613150" y="6203950"/>
          <p14:tracePt t="109283" x="3600450" y="6172200"/>
          <p14:tracePt t="109299" x="3594100" y="6127750"/>
          <p14:tracePt t="109317" x="3581400" y="6038850"/>
          <p14:tracePt t="109333" x="3562350" y="5981700"/>
          <p14:tracePt t="109350" x="3556000" y="5899150"/>
          <p14:tracePt t="109366" x="3556000" y="5810250"/>
          <p14:tracePt t="109383" x="3556000" y="5753100"/>
          <p14:tracePt t="109399" x="3556000" y="5715000"/>
          <p14:tracePt t="109416" x="3556000" y="5689600"/>
          <p14:tracePt t="109433" x="3556000" y="5676900"/>
          <p14:tracePt t="109669" x="3556000" y="5670550"/>
          <p14:tracePt t="109677" x="3562350" y="5670550"/>
          <p14:tracePt t="109685" x="3562350" y="5664200"/>
          <p14:tracePt t="109699" x="3568700" y="5664200"/>
          <p14:tracePt t="109716" x="3581400" y="5651500"/>
          <p14:tracePt t="109733" x="3594100" y="5651500"/>
          <p14:tracePt t="109749" x="3600450" y="5651500"/>
          <p14:tracePt t="109766" x="3606800" y="5638800"/>
          <p14:tracePt t="109783" x="3619500" y="5619750"/>
          <p14:tracePt t="109799" x="3638550" y="5594350"/>
          <p14:tracePt t="109816" x="3644900" y="5575300"/>
          <p14:tracePt t="109833" x="3651250" y="5556250"/>
          <p14:tracePt t="109849" x="3657600" y="5549900"/>
          <p14:tracePt t="109866" x="3657600" y="5524500"/>
          <p14:tracePt t="109883" x="3657600" y="5511800"/>
          <p14:tracePt t="109899" x="3657600" y="5505450"/>
          <p14:tracePt t="110045" x="3663950" y="5505450"/>
          <p14:tracePt t="110053" x="3663950" y="5499100"/>
          <p14:tracePt t="110061" x="3670300" y="5492750"/>
          <p14:tracePt t="110070" x="3676650" y="5492750"/>
          <p14:tracePt t="110083" x="3676650" y="5486400"/>
          <p14:tracePt t="110099" x="3683000" y="5480050"/>
          <p14:tracePt t="110116" x="3689350" y="5467350"/>
          <p14:tracePt t="110132" x="3695700" y="5461000"/>
          <p14:tracePt t="110149" x="3695700" y="5454650"/>
          <p14:tracePt t="110213" x="3702050" y="5454650"/>
          <p14:tracePt t="110229" x="3708400" y="5454650"/>
          <p14:tracePt t="110237" x="3714750" y="5454650"/>
          <p14:tracePt t="110253" x="3721100" y="5454650"/>
          <p14:tracePt t="110266" x="3721100" y="5461000"/>
          <p14:tracePt t="110283" x="3721100" y="5467350"/>
          <p14:tracePt t="110333" x="3727450" y="5467350"/>
          <p14:tracePt t="110357" x="3727450" y="5461000"/>
          <p14:tracePt t="110365" x="3727450" y="5454650"/>
          <p14:tracePt t="110373" x="3727450" y="5448300"/>
          <p14:tracePt t="110382" x="3727450" y="5441950"/>
          <p14:tracePt t="110399" x="3740150" y="5429250"/>
          <p14:tracePt t="111165" x="3740150" y="5435600"/>
          <p14:tracePt t="111286" x="3740150" y="5429250"/>
          <p14:tracePt t="113581" x="3733800" y="5429250"/>
          <p14:tracePt t="114221" x="3740150" y="5429250"/>
          <p14:tracePt t="114229" x="3746500" y="5429250"/>
          <p14:tracePt t="114237" x="3765550" y="5429250"/>
          <p14:tracePt t="114249" x="3790950" y="5429250"/>
          <p14:tracePt t="114266" x="3879850" y="5429250"/>
          <p14:tracePt t="114282" x="4000500" y="5429250"/>
          <p14:tracePt t="114299" x="4127500" y="5429250"/>
          <p14:tracePt t="114315" x="4267200" y="5429250"/>
          <p14:tracePt t="114332" x="4406900" y="5429250"/>
          <p14:tracePt t="114349" x="4438650" y="5429250"/>
          <p14:tracePt t="114365" x="4445000" y="5429250"/>
          <p14:tracePt t="114421" x="4451350" y="5429250"/>
          <p14:tracePt t="114428" x="4457700" y="5429250"/>
          <p14:tracePt t="114445" x="4464050" y="5429250"/>
          <p14:tracePt t="114453" x="4470400" y="5429250"/>
          <p14:tracePt t="114465" x="4476750" y="5429250"/>
          <p14:tracePt t="114482" x="4476750" y="5435600"/>
          <p14:tracePt t="114500" x="4483100" y="5435600"/>
          <p14:tracePt t="114515" x="4483100" y="5441950"/>
          <p14:tracePt t="114532" x="4514850" y="5461000"/>
          <p14:tracePt t="114549" x="4540250" y="5473700"/>
          <p14:tracePt t="114565" x="4552950" y="5486400"/>
          <p14:tracePt t="114582" x="4565650" y="5486400"/>
          <p14:tracePt t="114599" x="4572000" y="5492750"/>
          <p14:tracePt t="114617" x="4584700" y="5499100"/>
          <p14:tracePt t="114632" x="4597400" y="5511800"/>
          <p14:tracePt t="114649" x="4610100" y="5524500"/>
          <p14:tracePt t="114665" x="4629150" y="5537200"/>
          <p14:tracePt t="114682" x="4648200" y="5543550"/>
          <p14:tracePt t="114699" x="4660900" y="5543550"/>
          <p14:tracePt t="114716" x="4660900" y="5549900"/>
          <p14:tracePt t="117005" x="4660900" y="5543550"/>
          <p14:tracePt t="117021" x="4660900" y="5537200"/>
          <p14:tracePt t="117037" x="4660900" y="5530850"/>
          <p14:tracePt t="117045" x="4660900" y="5524500"/>
          <p14:tracePt t="117053" x="4654550" y="5511800"/>
          <p14:tracePt t="117065" x="4648200" y="5505450"/>
          <p14:tracePt t="117082" x="4641850" y="5480050"/>
          <p14:tracePt t="117099" x="4635500" y="5454650"/>
          <p14:tracePt t="117101" x="4635500" y="5448300"/>
          <p14:tracePt t="117115" x="4629150" y="5435600"/>
          <p14:tracePt t="117132" x="4622800" y="5372100"/>
          <p14:tracePt t="117149" x="4616450" y="5340350"/>
          <p14:tracePt t="117165" x="4603750" y="5302250"/>
          <p14:tracePt t="117182" x="4603750" y="5270500"/>
          <p14:tracePt t="117199" x="4597400" y="5245100"/>
          <p14:tracePt t="117215" x="4597400" y="5219700"/>
          <p14:tracePt t="117232" x="4597400" y="5194300"/>
          <p14:tracePt t="117249" x="4597400" y="5156200"/>
          <p14:tracePt t="117265" x="4584700" y="5105400"/>
          <p14:tracePt t="117282" x="4572000" y="5048250"/>
          <p14:tracePt t="117299" x="4559300" y="4991100"/>
          <p14:tracePt t="117316" x="4552950" y="4940300"/>
          <p14:tracePt t="117332" x="4552950" y="4851400"/>
          <p14:tracePt t="117349" x="4552950" y="4806950"/>
          <p14:tracePt t="117365" x="4552950" y="4749800"/>
          <p14:tracePt t="117382" x="4552950" y="4679950"/>
          <p14:tracePt t="117399" x="4552950" y="4622800"/>
          <p14:tracePt t="117415" x="4552950" y="4584700"/>
          <p14:tracePt t="117432" x="4552950" y="4552950"/>
          <p14:tracePt t="117449" x="4552950" y="4546600"/>
          <p14:tracePt t="117622" x="4552950" y="4540250"/>
          <p14:tracePt t="117629" x="4552950" y="4533900"/>
          <p14:tracePt t="117637" x="4552950" y="4521200"/>
          <p14:tracePt t="117648" x="4552950" y="4514850"/>
          <p14:tracePt t="117665" x="4552950" y="4476750"/>
          <p14:tracePt t="117682" x="4572000" y="4438650"/>
          <p14:tracePt t="117698" x="4578350" y="4413250"/>
          <p14:tracePt t="117715" x="4578350" y="4400550"/>
          <p14:tracePt t="117765" x="4584700" y="4400550"/>
          <p14:tracePt t="117772" x="4591050" y="4400550"/>
          <p14:tracePt t="117788" x="4591050" y="4394200"/>
          <p14:tracePt t="117798" x="4597400" y="4387850"/>
          <p14:tracePt t="117815" x="4603750" y="4381500"/>
          <p14:tracePt t="117832" x="4610100" y="4368800"/>
          <p14:tracePt t="117848" x="4616450" y="4362450"/>
          <p14:tracePt t="117865" x="4622800" y="4356100"/>
          <p14:tracePt t="117898" x="4629150" y="4356100"/>
          <p14:tracePt t="117915" x="4635500" y="4343400"/>
          <p14:tracePt t="117932" x="4641850" y="4337050"/>
          <p14:tracePt t="117949" x="4692650" y="4305300"/>
          <p14:tracePt t="117965" x="4718050" y="4273550"/>
          <p14:tracePt t="117982" x="4749800" y="4254500"/>
          <p14:tracePt t="117998" x="4787900" y="4241800"/>
          <p14:tracePt t="118015" x="4819650" y="4222750"/>
          <p14:tracePt t="118032" x="4864100" y="4203700"/>
          <p14:tracePt t="118048" x="4889500" y="4191000"/>
          <p14:tracePt t="118065" x="4895850" y="4191000"/>
          <p14:tracePt t="118082" x="4902200" y="4197350"/>
          <p14:tracePt t="118098" x="4908550" y="4210050"/>
          <p14:tracePt t="118115" x="4921250" y="4235450"/>
          <p14:tracePt t="118132" x="4927600" y="4260850"/>
          <p14:tracePt t="118148" x="4940300" y="4273550"/>
          <p14:tracePt t="118165" x="4946650" y="4279900"/>
          <p14:tracePt t="118198" x="4946650" y="4286250"/>
          <p14:tracePt t="118215" x="4946650" y="4298950"/>
          <p14:tracePt t="118232" x="4946650" y="4311650"/>
          <p14:tracePt t="118249" x="4946650" y="4356100"/>
          <p14:tracePt t="118265" x="4927600" y="4438650"/>
          <p14:tracePt t="118282" x="4908550" y="4559300"/>
          <p14:tracePt t="118298" x="4902200" y="4673600"/>
          <p14:tracePt t="118315" x="4902200" y="4775200"/>
          <p14:tracePt t="118332" x="4902200" y="4857750"/>
          <p14:tracePt t="118348" x="4908550" y="4940300"/>
          <p14:tracePt t="118365" x="4921250" y="4991100"/>
          <p14:tracePt t="118382" x="4940300" y="5041900"/>
          <p14:tracePt t="118398" x="4946650" y="5105400"/>
          <p14:tracePt t="118415" x="4953000" y="5168900"/>
          <p14:tracePt t="118432" x="4953000" y="5283200"/>
          <p14:tracePt t="118448" x="4953000" y="5403850"/>
          <p14:tracePt t="118465" x="4953000" y="5530850"/>
          <p14:tracePt t="118482" x="4959350" y="5632450"/>
          <p14:tracePt t="118498" x="4972050" y="5702300"/>
          <p14:tracePt t="118515" x="4978400" y="5753100"/>
          <p14:tracePt t="118532" x="4984750" y="5797550"/>
          <p14:tracePt t="118548" x="4984750" y="5848350"/>
          <p14:tracePt t="118565" x="4984750" y="5886450"/>
          <p14:tracePt t="118582" x="4984750" y="5943600"/>
          <p14:tracePt t="118598" x="4984750" y="6013450"/>
          <p14:tracePt t="118616" x="4984750" y="6102350"/>
          <p14:tracePt t="118631" x="4984750" y="6184900"/>
          <p14:tracePt t="118648" x="4984750" y="6235700"/>
          <p14:tracePt t="118665" x="4991100" y="6254750"/>
          <p14:tracePt t="118681" x="4997450" y="6273800"/>
          <p14:tracePt t="118698" x="5003800" y="6286500"/>
          <p14:tracePt t="118715" x="5010150" y="6286500"/>
          <p14:tracePt t="118732" x="5016500" y="6286500"/>
          <p14:tracePt t="118748" x="5035550" y="6286500"/>
          <p14:tracePt t="118765" x="5054600" y="6286500"/>
          <p14:tracePt t="118781" x="5060950" y="6286500"/>
          <p14:tracePt t="118798" x="5073650" y="6286500"/>
          <p14:tracePt t="118815" x="5086350" y="6286500"/>
          <p14:tracePt t="118832" x="5099050" y="6286500"/>
          <p14:tracePt t="118870" x="5105400" y="6286500"/>
          <p14:tracePt t="118882" x="5111750" y="6286500"/>
          <p14:tracePt t="118898" x="5111750" y="6292850"/>
          <p14:tracePt t="118925" x="5111750" y="6299200"/>
          <p14:tracePt t="118949" x="5105400" y="6299200"/>
          <p14:tracePt t="118965" x="5092700" y="6305550"/>
          <p14:tracePt t="118973" x="5080000" y="6311900"/>
          <p14:tracePt t="118981" x="5054600" y="6318250"/>
          <p14:tracePt t="118998" x="5029200" y="6324600"/>
          <p14:tracePt t="119015" x="5003800" y="6330950"/>
          <p14:tracePt t="119031" x="4991100" y="6343650"/>
          <p14:tracePt t="119048" x="4978400" y="6350000"/>
          <p14:tracePt t="119065" x="4959350" y="6350000"/>
          <p14:tracePt t="119082" x="4953000" y="6350000"/>
          <p14:tracePt t="119098" x="4933950" y="6350000"/>
          <p14:tracePt t="119115" x="4921250" y="6350000"/>
          <p14:tracePt t="119117" x="4908550" y="6350000"/>
          <p14:tracePt t="119132" x="4895850" y="6350000"/>
          <p14:tracePt t="119148" x="4864100" y="6362700"/>
          <p14:tracePt t="119165" x="4845050" y="6362700"/>
          <p14:tracePt t="119181" x="4838700" y="6362700"/>
          <p14:tracePt t="119198" x="4826000" y="6362700"/>
          <p14:tracePt t="119231" x="4826000" y="6375400"/>
          <p14:tracePt t="119437" x="4832350" y="6375400"/>
          <p14:tracePt t="119469" x="4838700" y="6375400"/>
          <p14:tracePt t="119477" x="4845050" y="6375400"/>
          <p14:tracePt t="119493" x="4851400" y="6375400"/>
          <p14:tracePt t="119501" x="4851400" y="6369050"/>
          <p14:tracePt t="120221" x="4851400" y="6362700"/>
          <p14:tracePt t="120237" x="4851400" y="6356350"/>
          <p14:tracePt t="120245" x="4857750" y="6356350"/>
          <p14:tracePt t="120253" x="4864100" y="6350000"/>
          <p14:tracePt t="120265" x="4870450" y="6350000"/>
          <p14:tracePt t="120282" x="4876800" y="6343650"/>
          <p14:tracePt t="120298" x="4876800" y="6337300"/>
          <p14:tracePt t="121349" x="4876800" y="6330950"/>
          <p14:tracePt t="121358" x="4883150" y="6330950"/>
          <p14:tracePt t="121389" x="4889500" y="6330950"/>
          <p14:tracePt t="121397" x="4889500" y="6324600"/>
          <p14:tracePt t="121421" x="4889500" y="6318250"/>
          <p14:tracePt t="121429" x="4889500" y="6311900"/>
          <p14:tracePt t="121445" x="4889500" y="6305550"/>
          <p14:tracePt t="121453" x="4895850" y="6305550"/>
          <p14:tracePt t="121464" x="4902200" y="6305550"/>
          <p14:tracePt t="121481" x="4908550" y="6299200"/>
          <p14:tracePt t="121498" x="4908550" y="6292850"/>
          <p14:tracePt t="121514" x="4914900" y="6280150"/>
          <p14:tracePt t="121531" x="4921250" y="6261100"/>
          <p14:tracePt t="121548" x="4927600" y="6210300"/>
          <p14:tracePt t="121565" x="4927600" y="6159500"/>
          <p14:tracePt t="121581" x="4927600" y="6108700"/>
          <p14:tracePt t="121598" x="4927600" y="6045200"/>
          <p14:tracePt t="121616" x="4921250" y="5937250"/>
          <p14:tracePt t="121631" x="4895850" y="5784850"/>
          <p14:tracePt t="121648" x="4857750" y="5626100"/>
          <p14:tracePt t="121664" x="4826000" y="5467350"/>
          <p14:tracePt t="121681" x="4787900" y="5334000"/>
          <p14:tracePt t="121698" x="4762500" y="5226050"/>
          <p14:tracePt t="121714" x="4730750" y="5162550"/>
          <p14:tracePt t="121731" x="4718050" y="5130800"/>
          <p14:tracePt t="121748" x="4711700" y="5111750"/>
          <p14:tracePt t="121764" x="4705350" y="5086350"/>
          <p14:tracePt t="121781" x="4686300" y="5029200"/>
          <p14:tracePt t="121798" x="4673600" y="4946650"/>
          <p14:tracePt t="121815" x="4641850" y="4838700"/>
          <p14:tracePt t="121831" x="4629150" y="4730750"/>
          <p14:tracePt t="121848" x="4603750" y="4635500"/>
          <p14:tracePt t="121864" x="4591050" y="4552950"/>
          <p14:tracePt t="121881" x="4578350" y="4483100"/>
          <p14:tracePt t="121898" x="4565650" y="4451350"/>
          <p14:tracePt t="121914" x="4565650" y="4438650"/>
          <p14:tracePt t="122205" x="4572000" y="4438650"/>
          <p14:tracePt t="122214" x="4578350" y="4438650"/>
          <p14:tracePt t="122221" x="4584700" y="4432300"/>
          <p14:tracePt t="122231" x="4584700" y="4425950"/>
          <p14:tracePt t="122248" x="4597400" y="4419600"/>
          <p14:tracePt t="122265" x="4603750" y="4406900"/>
          <p14:tracePt t="122281" x="4610100" y="4400550"/>
          <p14:tracePt t="122469" x="4616450" y="4400550"/>
          <p14:tracePt t="122477" x="4622800" y="4400550"/>
          <p14:tracePt t="122493" x="4629150" y="4406900"/>
          <p14:tracePt t="122501" x="4635500" y="4413250"/>
          <p14:tracePt t="122514" x="4648200" y="4425950"/>
          <p14:tracePt t="122531" x="4667250" y="4451350"/>
          <p14:tracePt t="122548" x="4699000" y="4514850"/>
          <p14:tracePt t="122564" x="4718050" y="4565650"/>
          <p14:tracePt t="122581" x="4724400" y="4629150"/>
          <p14:tracePt t="122598" x="4724400" y="4724400"/>
          <p14:tracePt t="122616" x="4724400" y="4864100"/>
          <p14:tracePt t="122631" x="4724400" y="5041900"/>
          <p14:tracePt t="122648" x="4724400" y="5232400"/>
          <p14:tracePt t="122664" x="4724400" y="5384800"/>
          <p14:tracePt t="122681" x="4730750" y="5499100"/>
          <p14:tracePt t="122698" x="4749800" y="5581650"/>
          <p14:tracePt t="122714" x="4756150" y="5619750"/>
          <p14:tracePt t="122731" x="4762500" y="5626100"/>
          <p14:tracePt t="122748" x="4762500" y="5632450"/>
          <p14:tracePt t="122773" x="4762500" y="5638800"/>
          <p14:tracePt t="122782" x="4762500" y="5645150"/>
          <p14:tracePt t="122798" x="4762500" y="5651500"/>
          <p14:tracePt t="122814" x="4762500" y="5670550"/>
          <p14:tracePt t="122831" x="4762500" y="5702300"/>
          <p14:tracePt t="122848" x="4768850" y="5759450"/>
          <p14:tracePt t="122864" x="4775200" y="5829300"/>
          <p14:tracePt t="122881" x="4794250" y="5899150"/>
          <p14:tracePt t="122898" x="4800600" y="5949950"/>
          <p14:tracePt t="122914" x="4813300" y="5981700"/>
          <p14:tracePt t="122931" x="4826000" y="6019800"/>
          <p14:tracePt t="122948" x="4838700" y="6038850"/>
          <p14:tracePt t="122964" x="4838700" y="6045200"/>
          <p14:tracePt t="122981" x="4845050" y="6045200"/>
          <p14:tracePt t="122998" x="4851400" y="6051550"/>
          <p14:tracePt t="123015" x="4851400" y="6064250"/>
          <p14:tracePt t="123031" x="4857750" y="6064250"/>
          <p14:tracePt t="123048" x="4864100" y="6070600"/>
          <p14:tracePt t="123064" x="4876800" y="6070600"/>
          <p14:tracePt t="123081" x="4876800" y="6083300"/>
          <p14:tracePt t="123098" x="4876800" y="6089650"/>
          <p14:tracePt t="123114" x="4876800" y="6102350"/>
          <p14:tracePt t="123131" x="4876800" y="6108700"/>
          <p14:tracePt t="123148" x="4876800" y="6127750"/>
          <p14:tracePt t="123164" x="4876800" y="6172200"/>
          <p14:tracePt t="123181" x="4876800" y="6197600"/>
          <p14:tracePt t="123198" x="4876800" y="6223000"/>
          <p14:tracePt t="123214" x="4876800" y="6242050"/>
          <p14:tracePt t="123231" x="4876800" y="6267450"/>
          <p14:tracePt t="123247" x="4883150" y="6292850"/>
          <p14:tracePt t="123264" x="4889500" y="6305550"/>
          <p14:tracePt t="123281" x="4889500" y="6311900"/>
          <p14:tracePt t="123493" x="4889500" y="6318250"/>
          <p14:tracePt t="124677" x="4895850" y="6318250"/>
          <p14:tracePt t="124693" x="4895850" y="6311900"/>
          <p14:tracePt t="124701" x="4895850" y="6305550"/>
          <p14:tracePt t="124717" x="4895850" y="6299200"/>
          <p14:tracePt t="124731" x="4895850" y="6292850"/>
          <p14:tracePt t="124748" x="4895850" y="6286500"/>
          <p14:tracePt t="124764" x="4902200" y="6273800"/>
          <p14:tracePt t="124781" x="4902200" y="6261100"/>
          <p14:tracePt t="124798" x="4902200" y="6254750"/>
          <p14:tracePt t="124831" x="4902200" y="6248400"/>
          <p14:tracePt t="124848" x="4908550" y="6242050"/>
          <p14:tracePt t="124893" x="4908550" y="6235700"/>
          <p14:tracePt t="124997" x="4908550" y="6229350"/>
          <p14:tracePt t="125029" x="4908550" y="6223000"/>
          <p14:tracePt t="125052" x="4908550" y="6216650"/>
          <p14:tracePt t="126581" x="4908550" y="6223000"/>
          <p14:tracePt t="126598" x="4908550" y="6229350"/>
          <p14:tracePt t="126605" x="4908550" y="6235700"/>
          <p14:tracePt t="126614" x="4908550" y="6242050"/>
          <p14:tracePt t="126631" x="4908550" y="6248400"/>
          <p14:tracePt t="126648" x="4902200" y="6254750"/>
          <p14:tracePt t="126664" x="4902200" y="6261100"/>
          <p14:tracePt t="126680" x="4895850" y="6267450"/>
          <p14:tracePt t="126697" x="4895850" y="6280150"/>
          <p14:tracePt t="126714" x="4889500" y="6286500"/>
          <p14:tracePt t="126730" x="4883150" y="6292850"/>
          <p14:tracePt t="126747" x="4876800" y="6299200"/>
          <p14:tracePt t="126764" x="4876800" y="6318250"/>
          <p14:tracePt t="126781" x="4870450" y="6324600"/>
          <p14:tracePt t="126797" x="4864100" y="6324600"/>
          <p14:tracePt t="126814" x="4857750" y="6337300"/>
          <p14:tracePt t="126830" x="4857750" y="6350000"/>
          <p14:tracePt t="126847" x="4851400" y="6350000"/>
          <p14:tracePt t="126880" x="4851400" y="6356350"/>
          <p14:tracePt t="126897" x="4845050" y="6356350"/>
          <p14:tracePt t="126917" x="4838700" y="6356350"/>
          <p14:tracePt t="126933" x="4832350" y="6350000"/>
          <p14:tracePt t="126947" x="4832350" y="6337300"/>
          <p14:tracePt t="126964" x="4813300" y="6248400"/>
          <p14:tracePt t="126980" x="4781550" y="6140450"/>
          <p14:tracePt t="126997" x="4756150" y="5994400"/>
          <p14:tracePt t="127014" x="4711700" y="5822950"/>
          <p14:tracePt t="127030" x="4686300" y="5632450"/>
          <p14:tracePt t="127048" x="4641850" y="5410200"/>
          <p14:tracePt t="127065" x="4603750" y="5207000"/>
          <p14:tracePt t="127082" x="4559300" y="5035550"/>
          <p14:tracePt t="127098" x="4540250" y="4889500"/>
          <p14:tracePt t="127114" x="4521200" y="4787900"/>
          <p14:tracePt t="127130" x="4521200" y="4718050"/>
          <p14:tracePt t="127147" x="4521200" y="4667250"/>
          <p14:tracePt t="127164" x="4521200" y="4616450"/>
          <p14:tracePt t="127180" x="4521200" y="4591050"/>
          <p14:tracePt t="127197" x="4521200" y="4578350"/>
          <p14:tracePt t="127237" x="4521200" y="4572000"/>
          <p14:tracePt t="127261" x="4521200" y="4565650"/>
          <p14:tracePt t="127277" x="4521200" y="4559300"/>
          <p14:tracePt t="127285" x="4527550" y="4559300"/>
          <p14:tracePt t="127297" x="4527550" y="4552950"/>
          <p14:tracePt t="127314" x="4533900" y="4540250"/>
          <p14:tracePt t="127330" x="4533900" y="4533900"/>
          <p14:tracePt t="127347" x="4546600" y="4521200"/>
          <p14:tracePt t="127364" x="4584700" y="4470400"/>
          <p14:tracePt t="127380" x="4635500" y="4406900"/>
          <p14:tracePt t="127397" x="4692650" y="4337050"/>
          <p14:tracePt t="127414" x="4743450" y="4286250"/>
          <p14:tracePt t="127430" x="4768850" y="4248150"/>
          <p14:tracePt t="127447" x="4781550" y="4229100"/>
          <p14:tracePt t="127464" x="4794250" y="4222750"/>
          <p14:tracePt t="127480" x="4819650" y="4210050"/>
          <p14:tracePt t="127497" x="4857750" y="4197350"/>
          <p14:tracePt t="127514" x="4889500" y="4191000"/>
          <p14:tracePt t="127530" x="4908550" y="4184650"/>
          <p14:tracePt t="127547" x="4914900" y="4178300"/>
          <p14:tracePt t="127564" x="4921250" y="4178300"/>
          <p14:tracePt t="127580" x="4921250" y="4191000"/>
          <p14:tracePt t="127597" x="4921250" y="4197350"/>
          <p14:tracePt t="127614" x="4927600" y="4216400"/>
          <p14:tracePt t="127630" x="4927600" y="4235450"/>
          <p14:tracePt t="127647" x="4927600" y="4254500"/>
          <p14:tracePt t="127664" x="4927600" y="4260850"/>
          <p14:tracePt t="127680" x="4927600" y="4273550"/>
          <p14:tracePt t="127697" x="4927600" y="4298950"/>
          <p14:tracePt t="127714" x="4921250" y="4349750"/>
          <p14:tracePt t="127730" x="4921250" y="4451350"/>
          <p14:tracePt t="127747" x="4921250" y="4603750"/>
          <p14:tracePt t="127764" x="4921250" y="4908550"/>
          <p14:tracePt t="127782" x="4921250" y="5118100"/>
          <p14:tracePt t="127797" x="4927600" y="5308600"/>
          <p14:tracePt t="127815" x="4946650" y="5480050"/>
          <p14:tracePt t="127830" x="4965700" y="5619750"/>
          <p14:tracePt t="127847" x="4978400" y="5715000"/>
          <p14:tracePt t="127864" x="4978400" y="5765800"/>
          <p14:tracePt t="127880" x="4984750" y="5784850"/>
          <p14:tracePt t="127897" x="4984750" y="5797550"/>
          <p14:tracePt t="127948" x="4984750" y="5803900"/>
          <p14:tracePt t="127973" x="4984750" y="5810250"/>
          <p14:tracePt t="127988" x="4984750" y="5816600"/>
          <p14:tracePt t="128028" x="4984750" y="5822950"/>
          <p14:tracePt t="128037" x="4984750" y="5829300"/>
          <p14:tracePt t="128047" x="4984750" y="5835650"/>
          <p14:tracePt t="128064" x="4984750" y="5842000"/>
          <p14:tracePt t="128080" x="4984750" y="5854700"/>
          <p14:tracePt t="128097" x="4984750" y="5880100"/>
          <p14:tracePt t="128114" x="4984750" y="5930900"/>
          <p14:tracePt t="128130" x="4984750" y="5994400"/>
          <p14:tracePt t="128147" x="4984750" y="6083300"/>
          <p14:tracePt t="128164" x="4984750" y="6203950"/>
          <p14:tracePt t="128180" x="4984750" y="6235700"/>
          <p14:tracePt t="128197" x="4984750" y="6254750"/>
          <p14:tracePt t="128214" x="4984750" y="6261100"/>
          <p14:tracePt t="128685" x="4984750" y="6254750"/>
          <p14:tracePt t="128918" x="4984750" y="6248400"/>
          <p14:tracePt t="128925" x="4984750" y="6242050"/>
          <p14:tracePt t="128933" x="4984750" y="6235700"/>
          <p14:tracePt t="128957" x="4984750" y="6229350"/>
          <p14:tracePt t="128973" x="4984750" y="6223000"/>
          <p14:tracePt t="128981" x="4984750" y="6216650"/>
          <p14:tracePt t="128997" x="4984750" y="6203950"/>
          <p14:tracePt t="129013" x="4991100" y="6197600"/>
          <p14:tracePt t="129030" x="4997450" y="6184900"/>
          <p14:tracePt t="129047" x="4997450" y="6165850"/>
          <p14:tracePt t="129063" x="5003800" y="6140450"/>
          <p14:tracePt t="129080" x="5010150" y="6127750"/>
          <p14:tracePt t="129097" x="5016500" y="6108700"/>
          <p14:tracePt t="129113" x="5022850" y="6096000"/>
          <p14:tracePt t="129130" x="5029200" y="6076950"/>
          <p14:tracePt t="129147" x="5029200" y="6070600"/>
          <p14:tracePt t="129163" x="5029200" y="6057900"/>
          <p14:tracePt t="129885" x="5029200" y="6051550"/>
          <p14:tracePt t="129893" x="5029200" y="6045200"/>
          <p14:tracePt t="129909" x="5029200" y="6038850"/>
          <p14:tracePt t="129997" x="5029200" y="6032500"/>
          <p14:tracePt t="130013" x="5029200" y="6026150"/>
          <p14:tracePt t="130021" x="5022850" y="6019800"/>
          <p14:tracePt t="130757" x="5016500" y="6019800"/>
          <p14:tracePt t="130788" x="5010150" y="6019800"/>
          <p14:tracePt t="130797" x="5003800" y="6019800"/>
          <p14:tracePt t="131188" x="4997450" y="6019800"/>
          <p14:tracePt t="131197" x="4991100" y="6019800"/>
          <p14:tracePt t="131205" x="4978400" y="6019800"/>
          <p14:tracePt t="131213" x="4940300" y="6019800"/>
          <p14:tracePt t="131230" x="4737100" y="6019800"/>
          <p14:tracePt t="131247" x="4260850" y="6019800"/>
          <p14:tracePt t="131264" x="3556000" y="6000750"/>
          <p14:tracePt t="131281" x="2882900" y="5988050"/>
          <p14:tracePt t="131298" x="2393950" y="5943600"/>
          <p14:tracePt t="131313" x="2159000" y="5899150"/>
          <p14:tracePt t="131330" x="2101850" y="5873750"/>
          <p14:tracePt t="131347" x="2095500" y="5835650"/>
          <p14:tracePt t="131363" x="2095500" y="5803900"/>
          <p14:tracePt t="131380" x="2095500" y="5772150"/>
          <p14:tracePt t="131396" x="2101850" y="5734050"/>
          <p14:tracePt t="131413" x="2101850" y="5708650"/>
          <p14:tracePt t="131430" x="2101850" y="5683250"/>
          <p14:tracePt t="131446" x="2101850" y="5657850"/>
          <p14:tracePt t="131463" x="2082800" y="5619750"/>
          <p14:tracePt t="131480" x="2044700" y="5562600"/>
          <p14:tracePt t="131496" x="1981200" y="5486400"/>
          <p14:tracePt t="131513" x="1898650" y="5391150"/>
          <p14:tracePt t="131530" x="1809750" y="5289550"/>
          <p14:tracePt t="131546" x="1739900" y="5200650"/>
          <p14:tracePt t="131563" x="1682750" y="5143500"/>
          <p14:tracePt t="131580" x="1644650" y="5105400"/>
          <p14:tracePt t="131596" x="1644650" y="5092700"/>
          <p14:tracePt t="131677" x="1638300" y="5092700"/>
          <p14:tracePt t="131685" x="1638300" y="5105400"/>
          <p14:tracePt t="131696" x="1625600" y="5118100"/>
          <p14:tracePt t="131713" x="1593850" y="5168900"/>
          <p14:tracePt t="131730" x="1530350" y="5270500"/>
          <p14:tracePt t="131746" x="1441450" y="5403850"/>
          <p14:tracePt t="131763" x="1308100" y="5568950"/>
          <p14:tracePt t="131780" x="1123950" y="5861050"/>
          <p14:tracePt t="131797" x="1035050" y="6057900"/>
          <p14:tracePt t="131813" x="971550" y="6229350"/>
          <p14:tracePt t="131830" x="920750" y="6381750"/>
          <p14:tracePt t="131846" x="895350" y="6508750"/>
          <p14:tracePt t="132628" x="488950" y="6464300"/>
          <p14:tracePt t="132637" x="495300" y="6438900"/>
          <p14:tracePt t="132646" x="508000" y="6419850"/>
          <p14:tracePt t="132663" x="520700" y="6388100"/>
          <p14:tracePt t="132680" x="539750" y="6362700"/>
          <p14:tracePt t="132696" x="539750" y="6350000"/>
          <p14:tracePt t="132713" x="539750" y="6343650"/>
          <p14:tracePt t="132757" x="539750" y="6337300"/>
          <p14:tracePt t="132765" x="539750" y="6330950"/>
          <p14:tracePt t="132780" x="539750" y="6324600"/>
          <p14:tracePt t="132796" x="552450" y="6286500"/>
          <p14:tracePt t="132813" x="565150" y="6235700"/>
          <p14:tracePt t="132830" x="565150" y="6191250"/>
          <p14:tracePt t="132846" x="565150" y="6172200"/>
          <p14:tracePt t="132933" x="565150" y="6178550"/>
          <p14:tracePt t="132941" x="565150" y="6184900"/>
          <p14:tracePt t="132948" x="558800" y="6191250"/>
          <p14:tracePt t="132963" x="558800" y="6197600"/>
          <p14:tracePt t="132997" x="558800" y="6203950"/>
          <p14:tracePt t="133005" x="552450" y="6203950"/>
          <p14:tracePt t="133014" x="546100" y="6203950"/>
          <p14:tracePt t="133029" x="546100" y="6210300"/>
          <p14:tracePt t="133047" x="546100" y="6223000"/>
          <p14:tracePt t="133063" x="546100" y="6242050"/>
          <p14:tracePt t="133080" x="546100" y="6248400"/>
          <p14:tracePt t="133096" x="546100" y="6267450"/>
          <p14:tracePt t="133113" x="546100" y="6280150"/>
          <p14:tracePt t="133130" x="546100" y="6286500"/>
          <p14:tracePt t="133132" x="546100" y="6292850"/>
          <p14:tracePt t="133147" x="546100" y="6299200"/>
          <p14:tracePt t="133357" x="546100" y="6292850"/>
          <p14:tracePt t="133373" x="546100" y="6286500"/>
          <p14:tracePt t="133381" x="546100" y="6280150"/>
          <p14:tracePt t="133389" x="546100" y="6267450"/>
          <p14:tracePt t="133397" x="546100" y="6254750"/>
          <p14:tracePt t="133413" x="546100" y="6184900"/>
          <p14:tracePt t="133430" x="571500" y="6089650"/>
          <p14:tracePt t="133446" x="609600" y="5956300"/>
          <p14:tracePt t="133463" x="641350" y="5810250"/>
          <p14:tracePt t="133479" x="679450" y="5651500"/>
          <p14:tracePt t="133496" x="698500" y="5499100"/>
          <p14:tracePt t="133513" x="730250" y="5378450"/>
          <p14:tracePt t="133529" x="742950" y="5295900"/>
          <p14:tracePt t="133546" x="762000" y="5251450"/>
          <p14:tracePt t="133563" x="768350" y="5238750"/>
          <p14:tracePt t="133579" x="768350" y="5226050"/>
          <p14:tracePt t="133596" x="774700" y="5207000"/>
          <p14:tracePt t="133613" x="774700" y="5200650"/>
          <p14:tracePt t="134133" x="774700" y="5194300"/>
          <p14:tracePt t="134501" x="774700" y="5187950"/>
          <p14:tracePt t="135005" x="774700" y="5181600"/>
          <p14:tracePt t="135013" x="774700" y="5175250"/>
          <p14:tracePt t="135021" x="774700" y="5162550"/>
          <p14:tracePt t="135029" x="781050" y="5143500"/>
          <p14:tracePt t="135046" x="800100" y="5073650"/>
          <p14:tracePt t="135063" x="819150" y="4972050"/>
          <p14:tracePt t="135079" x="844550" y="4838700"/>
          <p14:tracePt t="135096" x="863600" y="4705350"/>
          <p14:tracePt t="135113" x="889000" y="4584700"/>
          <p14:tracePt t="135129" x="901700" y="4489450"/>
          <p14:tracePt t="135147" x="901700" y="4445000"/>
          <p14:tracePt t="135163" x="901700" y="4400550"/>
          <p14:tracePt t="135179" x="901700" y="4394200"/>
          <p14:tracePt t="135237" x="901700" y="4387850"/>
          <p14:tracePt t="135245" x="901700" y="4381500"/>
          <p14:tracePt t="135253" x="901700" y="4375150"/>
          <p14:tracePt t="135268" x="901700" y="4362450"/>
          <p14:tracePt t="135279" x="895350" y="4349750"/>
          <p14:tracePt t="135296" x="889000" y="4318000"/>
          <p14:tracePt t="135313" x="882650" y="4267200"/>
          <p14:tracePt t="135329" x="863600" y="4210050"/>
          <p14:tracePt t="135346" x="863600" y="4152900"/>
          <p14:tracePt t="135363" x="863600" y="4121150"/>
          <p14:tracePt t="135379" x="863600" y="4102100"/>
          <p14:tracePt t="135396" x="863600" y="4089400"/>
          <p14:tracePt t="135517" x="857250" y="4089400"/>
          <p14:tracePt t="135549" x="857250" y="4095750"/>
          <p14:tracePt t="135557" x="857250" y="4102100"/>
          <p14:tracePt t="135565" x="850900" y="4108450"/>
          <p14:tracePt t="135579" x="844550" y="4121150"/>
          <p14:tracePt t="135596" x="831850" y="4159250"/>
          <p14:tracePt t="135613" x="825500" y="4165600"/>
          <p14:tracePt t="135629" x="825500" y="4178300"/>
          <p14:tracePt t="135646" x="825500" y="4191000"/>
          <p14:tracePt t="135663" x="825500" y="4197350"/>
          <p14:tracePt t="135679" x="812800" y="4210050"/>
          <p14:tracePt t="135696" x="806450" y="4241800"/>
          <p14:tracePt t="135713" x="793750" y="4305300"/>
          <p14:tracePt t="135729" x="774700" y="4387850"/>
          <p14:tracePt t="135746" x="749300" y="4483100"/>
          <p14:tracePt t="135763" x="723900" y="4552950"/>
          <p14:tracePt t="135779" x="704850" y="4591050"/>
          <p14:tracePt t="135796" x="692150" y="4610100"/>
          <p14:tracePt t="135813" x="692150" y="4622800"/>
          <p14:tracePt t="135829" x="685800" y="4635500"/>
          <p14:tracePt t="135846" x="679450" y="4648200"/>
          <p14:tracePt t="135863" x="673100" y="4660900"/>
          <p14:tracePt t="135879" x="647700" y="4699000"/>
          <p14:tracePt t="135896" x="622300" y="4743450"/>
          <p14:tracePt t="135913" x="590550" y="4794250"/>
          <p14:tracePt t="135929" x="558800" y="4857750"/>
          <p14:tracePt t="135946" x="527050" y="4914900"/>
          <p14:tracePt t="135963" x="488950" y="4991100"/>
          <p14:tracePt t="135979" x="444500" y="5067300"/>
          <p14:tracePt t="135996" x="406400" y="5149850"/>
          <p14:tracePt t="136013" x="393700" y="5194300"/>
          <p14:tracePt t="136029" x="374650" y="5238750"/>
          <p14:tracePt t="136046" x="361950" y="5283200"/>
          <p14:tracePt t="136063" x="355600" y="5334000"/>
          <p14:tracePt t="136079" x="349250" y="5378450"/>
          <p14:tracePt t="136096" x="349250" y="5410200"/>
          <p14:tracePt t="136113" x="349250" y="5448300"/>
          <p14:tracePt t="136129" x="349250" y="5492750"/>
          <p14:tracePt t="136146" x="349250" y="5537200"/>
          <p14:tracePt t="136148" x="342900" y="5562600"/>
          <p14:tracePt t="136164" x="330200" y="5613400"/>
          <p14:tracePt t="136179" x="323850" y="5651500"/>
          <p14:tracePt t="136196" x="298450" y="5746750"/>
          <p14:tracePt t="136213" x="273050" y="5810250"/>
          <p14:tracePt t="136229" x="254000" y="5873750"/>
          <p14:tracePt t="136246" x="228600" y="5924550"/>
          <p14:tracePt t="136263" x="215900" y="5975350"/>
          <p14:tracePt t="136279" x="209550" y="6007100"/>
          <p14:tracePt t="136296" x="209550" y="6026150"/>
          <p14:tracePt t="136313" x="209550" y="6032500"/>
          <p14:tracePt t="136346" x="209550" y="6038850"/>
          <p14:tracePt t="136363" x="209550" y="6051550"/>
          <p14:tracePt t="136379" x="209550" y="6057900"/>
          <p14:tracePt t="136396" x="209550" y="6070600"/>
          <p14:tracePt t="136413" x="215900" y="6083300"/>
          <p14:tracePt t="136429" x="222250" y="6108700"/>
          <p14:tracePt t="136446" x="222250" y="6134100"/>
          <p14:tracePt t="136463" x="228600" y="6153150"/>
          <p14:tracePt t="136479" x="228600" y="6159500"/>
          <p14:tracePt t="136496" x="234950" y="6165850"/>
          <p14:tracePt t="136513" x="241300" y="6165850"/>
          <p14:tracePt t="136529" x="254000" y="6172200"/>
          <p14:tracePt t="136546" x="273050" y="6172200"/>
          <p14:tracePt t="136562" x="317500" y="6172200"/>
          <p14:tracePt t="136579" x="368300" y="6172200"/>
          <p14:tracePt t="136596" x="444500" y="6172200"/>
          <p14:tracePt t="136613" x="508000" y="6146800"/>
          <p14:tracePt t="136629" x="584200" y="6096000"/>
          <p14:tracePt t="136646" x="654050" y="6045200"/>
          <p14:tracePt t="136663" x="717550" y="5988050"/>
          <p14:tracePt t="136679" x="781050" y="5911850"/>
          <p14:tracePt t="136696" x="831850" y="5816600"/>
          <p14:tracePt t="136713" x="863600" y="5759450"/>
          <p14:tracePt t="136729" x="889000" y="5715000"/>
          <p14:tracePt t="136746" x="901700" y="5670550"/>
          <p14:tracePt t="136763" x="920750" y="5619750"/>
          <p14:tracePt t="136779" x="933450" y="5568950"/>
          <p14:tracePt t="136796" x="958850" y="5435600"/>
          <p14:tracePt t="136813" x="990600" y="5314950"/>
          <p14:tracePt t="136829" x="1028700" y="5181600"/>
          <p14:tracePt t="136846" x="1073150" y="5073650"/>
          <p14:tracePt t="136863" x="1111250" y="4959350"/>
          <p14:tracePt t="136879" x="1143000" y="4864100"/>
          <p14:tracePt t="136896" x="1174750" y="4756150"/>
          <p14:tracePt t="136913" x="1181100" y="4686300"/>
          <p14:tracePt t="136929" x="1187450" y="4616450"/>
          <p14:tracePt t="136946" x="1193800" y="4559300"/>
          <p14:tracePt t="136963" x="1193800" y="4527550"/>
          <p14:tracePt t="136979" x="1193800" y="4495800"/>
          <p14:tracePt t="136996" x="1193800" y="4438650"/>
          <p14:tracePt t="137012" x="1193800" y="4406900"/>
          <p14:tracePt t="137029" x="1193800" y="4375150"/>
          <p14:tracePt t="137046" x="1193800" y="4343400"/>
          <p14:tracePt t="137063" x="1187450" y="4298950"/>
          <p14:tracePt t="137079" x="1174750" y="4260850"/>
          <p14:tracePt t="137096" x="1168400" y="4203700"/>
          <p14:tracePt t="137113" x="1155700" y="4152900"/>
          <p14:tracePt t="137129" x="1136650" y="4108450"/>
          <p14:tracePt t="137146" x="1123950" y="4083050"/>
          <p14:tracePt t="137148" x="1117600" y="4070350"/>
          <p14:tracePt t="137163" x="1111250" y="4057650"/>
          <p14:tracePt t="137179" x="1104900" y="4044950"/>
          <p14:tracePt t="137445" x="1098550" y="4044950"/>
          <p14:tracePt t="137453" x="1098550" y="4051300"/>
          <p14:tracePt t="137925" x="1098550" y="4057650"/>
          <p14:tracePt t="137933" x="1092200" y="4057650"/>
          <p14:tracePt t="137946" x="1092200" y="4064000"/>
          <p14:tracePt t="137963" x="1085850" y="4070350"/>
          <p14:tracePt t="137979" x="1079500" y="4070350"/>
          <p14:tracePt t="138021" x="1079500" y="4076700"/>
          <p14:tracePt t="138029" x="1073150" y="4076700"/>
          <p14:tracePt t="138037" x="1073150" y="4083050"/>
          <p14:tracePt t="139421" x="1073150" y="4089400"/>
          <p14:tracePt t="139437" x="1073150" y="4095750"/>
          <p14:tracePt t="139493" x="1073150" y="4102100"/>
          <p14:tracePt t="139541" x="1073150" y="4108450"/>
          <p14:tracePt t="139565" x="1073150" y="4114800"/>
          <p14:tracePt t="139581" x="1073150" y="4121150"/>
          <p14:tracePt t="139597" x="1073150" y="4127500"/>
          <p14:tracePt t="139613" x="1073150" y="4133850"/>
          <p14:tracePt t="139621" x="1073150" y="4140200"/>
          <p14:tracePt t="139629" x="1079500" y="4140200"/>
          <p14:tracePt t="139646" x="1085850" y="4159250"/>
          <p14:tracePt t="139662" x="1104900" y="4184650"/>
          <p14:tracePt t="139679" x="1149350" y="4222750"/>
          <p14:tracePt t="139696" x="1225550" y="4273550"/>
          <p14:tracePt t="139712" x="1314450" y="4330700"/>
          <p14:tracePt t="139729" x="1390650" y="4381500"/>
          <p14:tracePt t="139746" x="1447800" y="4406900"/>
          <p14:tracePt t="139762" x="1498600" y="4445000"/>
          <p14:tracePt t="139779" x="1549400" y="4483100"/>
          <p14:tracePt t="139796" x="1593850" y="4521200"/>
          <p14:tracePt t="139812" x="1670050" y="4578350"/>
          <p14:tracePt t="139829" x="1727200" y="4629150"/>
          <p14:tracePt t="139846" x="1765300" y="4654550"/>
          <p14:tracePt t="139862" x="1797050" y="4673600"/>
          <p14:tracePt t="139879" x="1803400" y="4686300"/>
          <p14:tracePt t="139896" x="1816100" y="4692650"/>
          <p14:tracePt t="139912" x="1835150" y="4711700"/>
          <p14:tracePt t="139929" x="1854200" y="4730750"/>
          <p14:tracePt t="139945" x="1885950" y="4762500"/>
          <p14:tracePt t="139962" x="1943100" y="4794250"/>
          <p14:tracePt t="139979" x="1974850" y="4819650"/>
          <p14:tracePt t="139996" x="1993900" y="4832350"/>
          <p14:tracePt t="140012" x="2006600" y="4851400"/>
          <p14:tracePt t="140028" x="2012950" y="4857750"/>
          <p14:tracePt t="140045" x="2012950" y="4864100"/>
          <p14:tracePt t="140062" x="2019300" y="4870450"/>
          <p14:tracePt t="140079" x="2025650" y="4876800"/>
          <p14:tracePt t="140095" x="2025650" y="4895850"/>
          <p14:tracePt t="140112" x="2038350" y="4914900"/>
          <p14:tracePt t="140129" x="2044700" y="4940300"/>
          <p14:tracePt t="140145" x="2051050" y="4946650"/>
          <p14:tracePt t="140162" x="2057400" y="4965700"/>
          <p14:tracePt t="142189" x="2063750" y="4965700"/>
          <p14:tracePt t="142229" x="2063750" y="4972050"/>
          <p14:tracePt t="142253" x="2063750" y="4978400"/>
          <p14:tracePt t="142261" x="2063750" y="4984750"/>
          <p14:tracePt t="142269" x="2070100" y="4984750"/>
          <p14:tracePt t="142285" x="2076450" y="4984750"/>
          <p14:tracePt t="142295" x="2082800" y="4991100"/>
          <p14:tracePt t="142312" x="2095500" y="5003800"/>
          <p14:tracePt t="142328" x="2108200" y="5016500"/>
          <p14:tracePt t="142345" x="2127250" y="5041900"/>
          <p14:tracePt t="142362" x="2146300" y="5073650"/>
          <p14:tracePt t="142378" x="2184400" y="5111750"/>
          <p14:tracePt t="142395" x="2209800" y="5143500"/>
          <p14:tracePt t="142411" x="2228850" y="5181600"/>
          <p14:tracePt t="142428" x="2254250" y="5213350"/>
          <p14:tracePt t="142445" x="2273300" y="5219700"/>
          <p14:tracePt t="142462" x="2279650" y="5232400"/>
          <p14:tracePt t="142478" x="2292350" y="5245100"/>
          <p14:tracePt t="142495" x="2292350" y="5251450"/>
          <p14:tracePt t="142512" x="2292350" y="5257800"/>
          <p14:tracePt t="142528" x="2298700" y="5257800"/>
          <p14:tracePt t="142545" x="2305050" y="5270500"/>
          <p14:tracePt t="142562" x="2305050" y="5283200"/>
          <p14:tracePt t="142578" x="2311400" y="5283200"/>
          <p14:tracePt t="142773" x="2305050" y="5283200"/>
          <p14:tracePt t="142780" x="2305050" y="5276850"/>
          <p14:tracePt t="142789" x="2298700" y="5276850"/>
          <p14:tracePt t="142805" x="2286000" y="5270500"/>
          <p14:tracePt t="142813" x="2273300" y="5264150"/>
          <p14:tracePt t="142828" x="2254250" y="5251450"/>
          <p14:tracePt t="142845" x="2228850" y="5238750"/>
          <p14:tracePt t="142862" x="2209800" y="5232400"/>
          <p14:tracePt t="142878" x="2184400" y="5226050"/>
          <p14:tracePt t="142895" x="2152650" y="5213350"/>
          <p14:tracePt t="142912" x="2120900" y="5213350"/>
          <p14:tracePt t="142928" x="2095500" y="5213350"/>
          <p14:tracePt t="142945" x="2089150" y="5213350"/>
          <p14:tracePt t="143037" x="2082800" y="521335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Ekologie rozsivek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sz="2600" dirty="0"/>
              <a:t>25 % z celkové primární produkce Země</a:t>
            </a:r>
          </a:p>
          <a:p>
            <a:r>
              <a:rPr lang="cs-CZ" sz="2600" dirty="0"/>
              <a:t>Mořské i sladkovodní</a:t>
            </a:r>
          </a:p>
          <a:p>
            <a:r>
              <a:rPr lang="cs-CZ" sz="2600" dirty="0"/>
              <a:t>Plankton – hlavně na živiny bohatá moře (hnědá voda)</a:t>
            </a:r>
          </a:p>
          <a:p>
            <a:r>
              <a:rPr lang="cs-CZ" sz="2600" dirty="0"/>
              <a:t>Bentos, </a:t>
            </a:r>
            <a:r>
              <a:rPr lang="cs-CZ" sz="2600" dirty="0" err="1"/>
              <a:t>epizoické</a:t>
            </a:r>
            <a:r>
              <a:rPr lang="cs-CZ" sz="2600" dirty="0"/>
              <a:t>, </a:t>
            </a:r>
            <a:r>
              <a:rPr lang="cs-CZ" sz="2600" dirty="0" err="1"/>
              <a:t>endozoické</a:t>
            </a:r>
            <a:endParaRPr lang="cs-CZ" sz="2600" dirty="0"/>
          </a:p>
          <a:p>
            <a:r>
              <a:rPr lang="cs-CZ" sz="2600" dirty="0"/>
              <a:t>Sladké vody – jaro, podzim</a:t>
            </a:r>
          </a:p>
          <a:p>
            <a:r>
              <a:rPr lang="cs-CZ" sz="2600" dirty="0"/>
              <a:t>Druhově specifické ekologické nároky (</a:t>
            </a:r>
            <a:r>
              <a:rPr lang="cs-CZ" sz="2600" dirty="0" err="1"/>
              <a:t>org</a:t>
            </a:r>
            <a:r>
              <a:rPr lang="cs-CZ" sz="2600" dirty="0"/>
              <a:t>. Znečištění, živiny, pH, kyslík, proudění, …)</a:t>
            </a:r>
          </a:p>
          <a:p>
            <a:r>
              <a:rPr lang="cs-CZ" sz="2600" dirty="0"/>
              <a:t>Křemelina  (Diatomit) – sedimentární hornina, nezpevněná</a:t>
            </a:r>
          </a:p>
          <a:p>
            <a:r>
              <a:rPr lang="cs-CZ" sz="2600" dirty="0" err="1"/>
              <a:t>Pseudonitzschia</a:t>
            </a:r>
            <a:r>
              <a:rPr lang="cs-CZ" sz="2600" dirty="0"/>
              <a:t> – mořská, </a:t>
            </a:r>
            <a:r>
              <a:rPr lang="cs-CZ" sz="2600" dirty="0" err="1"/>
              <a:t>kys</a:t>
            </a:r>
            <a:r>
              <a:rPr lang="cs-CZ" sz="2600"/>
              <a:t>. </a:t>
            </a:r>
            <a:r>
              <a:rPr lang="cs-CZ" sz="2600" dirty="0" err="1"/>
              <a:t>d</a:t>
            </a:r>
            <a:r>
              <a:rPr lang="cs-CZ" sz="2600"/>
              <a:t>omoová </a:t>
            </a:r>
            <a:r>
              <a:rPr lang="cs-CZ" sz="2600" dirty="0"/>
              <a:t>– otrava, ztráta </a:t>
            </a:r>
            <a:r>
              <a:rPr lang="cs-CZ" sz="2600" dirty="0" err="1"/>
              <a:t>kr.</a:t>
            </a:r>
            <a:r>
              <a:rPr lang="cs-CZ" sz="2600" dirty="0"/>
              <a:t> paměti</a:t>
            </a:r>
          </a:p>
          <a:p>
            <a:endParaRPr lang="cs-CZ" sz="2600" dirty="0"/>
          </a:p>
          <a:p>
            <a:endParaRPr lang="cs-CZ" sz="2600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89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314"/>
    </mc:Choice>
    <mc:Fallback xmlns="">
      <p:transition spd="slow" advTm="461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77" x="2082800" y="5207000"/>
          <p14:tracePt t="784" x="2076450" y="5207000"/>
          <p14:tracePt t="792" x="2070100" y="5207000"/>
          <p14:tracePt t="806" x="2057400" y="5194300"/>
          <p14:tracePt t="822" x="2006600" y="5143500"/>
          <p14:tracePt t="839" x="1930400" y="5067300"/>
          <p14:tracePt t="856" x="1809750" y="4914900"/>
          <p14:tracePt t="872" x="1701800" y="4800600"/>
          <p14:tracePt t="889" x="1612900" y="4660900"/>
          <p14:tracePt t="906" x="1536700" y="4521200"/>
          <p14:tracePt t="923" x="1447800" y="4381500"/>
          <p14:tracePt t="939" x="1377950" y="4254500"/>
          <p14:tracePt t="956" x="1320800" y="4146550"/>
          <p14:tracePt t="973" x="1270000" y="4057650"/>
          <p14:tracePt t="989" x="1231900" y="4000500"/>
          <p14:tracePt t="1007" x="1193800" y="3956050"/>
          <p14:tracePt t="1022" x="1174750" y="3930650"/>
          <p14:tracePt t="1039" x="1162050" y="3911600"/>
          <p14:tracePt t="1056" x="1136650" y="3898900"/>
          <p14:tracePt t="1072" x="1117600" y="3873500"/>
          <p14:tracePt t="1089" x="1092200" y="3829050"/>
          <p14:tracePt t="1106" x="1060450" y="3778250"/>
          <p14:tracePt t="1123" x="1047750" y="3740150"/>
          <p14:tracePt t="1139" x="1035050" y="3702050"/>
          <p14:tracePt t="1156" x="1022350" y="3676650"/>
          <p14:tracePt t="1173" x="1016000" y="3663950"/>
          <p14:tracePt t="1189" x="1009650" y="3651250"/>
          <p14:tracePt t="1206" x="1009650" y="3638550"/>
          <p14:tracePt t="1273" x="1009650" y="3632200"/>
          <p14:tracePt t="1297" x="1009650" y="3625850"/>
          <p14:tracePt t="1312" x="1016000" y="3625850"/>
          <p14:tracePt t="1321" x="1016000" y="3619500"/>
          <p14:tracePt t="1329" x="1016000" y="3613150"/>
          <p14:tracePt t="1339" x="1016000" y="3606800"/>
          <p14:tracePt t="1356" x="1028700" y="3594100"/>
          <p14:tracePt t="1372" x="1035050" y="3587750"/>
          <p14:tracePt t="1389" x="1041400" y="3568700"/>
          <p14:tracePt t="1406" x="1047750" y="3556000"/>
          <p14:tracePt t="1423" x="1054100" y="3549650"/>
          <p14:tracePt t="1439" x="1060450" y="3543300"/>
          <p14:tracePt t="1681" x="1066800" y="3536950"/>
          <p14:tracePt t="1689" x="1066800" y="3530600"/>
          <p14:tracePt t="1697" x="1066800" y="3524250"/>
          <p14:tracePt t="1706" x="1073150" y="3524250"/>
          <p14:tracePt t="1723" x="1073150" y="3511550"/>
          <p14:tracePt t="1739" x="1092200" y="3498850"/>
          <p14:tracePt t="1756" x="1130300" y="3441700"/>
          <p14:tracePt t="1773" x="1200150" y="3352800"/>
          <p14:tracePt t="1789" x="1314450" y="3213100"/>
          <p14:tracePt t="1806" x="1447800" y="3035300"/>
          <p14:tracePt t="1822" x="1612900" y="2800350"/>
          <p14:tracePt t="1839" x="1835150" y="2501900"/>
          <p14:tracePt t="1856" x="2114550" y="2044700"/>
          <p14:tracePt t="1873" x="2222500" y="1790700"/>
          <p14:tracePt t="1889" x="2266950" y="1549400"/>
          <p14:tracePt t="1906" x="2286000" y="1295400"/>
          <p14:tracePt t="1923" x="2286000" y="1028700"/>
          <p14:tracePt t="1939" x="2286000" y="806450"/>
          <p14:tracePt t="1956" x="2260600" y="609600"/>
          <p14:tracePt t="1973" x="2247900" y="501650"/>
          <p14:tracePt t="1989" x="2235200" y="469900"/>
          <p14:tracePt t="2007" x="2228850" y="463550"/>
          <p14:tracePt t="2023" x="2190750" y="463550"/>
          <p14:tracePt t="2039" x="2082800" y="495300"/>
          <p14:tracePt t="2056" x="1752600" y="596900"/>
          <p14:tracePt t="2072" x="1517650" y="660400"/>
          <p14:tracePt t="2089" x="1327150" y="692150"/>
          <p14:tracePt t="2106" x="1257300" y="698500"/>
          <p14:tracePt t="2122" x="1238250" y="698500"/>
          <p14:tracePt t="2139" x="1231900" y="698500"/>
          <p14:tracePt t="2156" x="1225550" y="698500"/>
          <p14:tracePt t="2173" x="1225550" y="692150"/>
          <p14:tracePt t="2189" x="1212850" y="685800"/>
          <p14:tracePt t="2206" x="1162050" y="685800"/>
          <p14:tracePt t="2222" x="1060450" y="704850"/>
          <p14:tracePt t="2239" x="914400" y="711200"/>
          <p14:tracePt t="2256" x="647700" y="723900"/>
          <p14:tracePt t="2272" x="469900" y="717550"/>
          <p14:tracePt t="2289" x="285750" y="679450"/>
          <p14:tracePt t="2306" x="120650" y="647700"/>
          <p14:tracePt t="2865" x="361950" y="495300"/>
          <p14:tracePt t="2873" x="704850" y="533400"/>
          <p14:tracePt t="2881" x="939800" y="590550"/>
          <p14:tracePt t="2890" x="1041400" y="609600"/>
          <p14:tracePt t="2905" x="1123950" y="609600"/>
          <p14:tracePt t="2922" x="1143000" y="577850"/>
          <p14:tracePt t="3065" x="1149350" y="577850"/>
          <p14:tracePt t="3073" x="1162050" y="577850"/>
          <p14:tracePt t="3081" x="1181100" y="577850"/>
          <p14:tracePt t="3090" x="1206500" y="577850"/>
          <p14:tracePt t="3106" x="1250950" y="590550"/>
          <p14:tracePt t="3123" x="1263650" y="571500"/>
          <p14:tracePt t="3139" x="1174750" y="469900"/>
          <p14:tracePt t="3156" x="1003300" y="361950"/>
          <p14:tracePt t="3172" x="806450" y="292100"/>
          <p14:tracePt t="3189" x="558800" y="241300"/>
          <p14:tracePt t="3206" x="279400" y="228600"/>
          <p14:tracePt t="4089" x="50800" y="469900"/>
          <p14:tracePt t="4097" x="158750" y="495300"/>
          <p14:tracePt t="4105" x="247650" y="514350"/>
          <p14:tracePt t="4122" x="355600" y="552450"/>
          <p14:tracePt t="4139" x="425450" y="590550"/>
          <p14:tracePt t="4156" x="476250" y="635000"/>
          <p14:tracePt t="4172" x="571500" y="717550"/>
          <p14:tracePt t="4189" x="723900" y="831850"/>
          <p14:tracePt t="4205" x="908050" y="933450"/>
          <p14:tracePt t="4222" x="1111250" y="1041400"/>
          <p14:tracePt t="4239" x="1270000" y="1111250"/>
          <p14:tracePt t="4256" x="1333500" y="1143000"/>
          <p14:tracePt t="4273" x="1358900" y="1149350"/>
          <p14:tracePt t="4337" x="1358900" y="1155700"/>
          <p14:tracePt t="4344" x="1358900" y="1162050"/>
          <p14:tracePt t="4355" x="1358900" y="1168400"/>
          <p14:tracePt t="4372" x="1358900" y="1181100"/>
          <p14:tracePt t="4389" x="1377950" y="1238250"/>
          <p14:tracePt t="4405" x="1435100" y="1289050"/>
          <p14:tracePt t="4422" x="1504950" y="1333500"/>
          <p14:tracePt t="4439" x="1562100" y="1352550"/>
          <p14:tracePt t="4456" x="1581150" y="1352550"/>
          <p14:tracePt t="4472" x="1593850" y="1346200"/>
          <p14:tracePt t="4489" x="1600200" y="1333500"/>
          <p14:tracePt t="4506" x="1606550" y="1320800"/>
          <p14:tracePt t="4522" x="1612900" y="1320800"/>
          <p14:tracePt t="4569" x="1619250" y="1320800"/>
          <p14:tracePt t="7769" x="1619250" y="1314450"/>
          <p14:tracePt t="7777" x="1619250" y="1308100"/>
          <p14:tracePt t="7788" x="1619250" y="1295400"/>
          <p14:tracePt t="7805" x="1619250" y="1238250"/>
          <p14:tracePt t="7822" x="1619250" y="1136650"/>
          <p14:tracePt t="7838" x="1619250" y="1066800"/>
          <p14:tracePt t="7855" x="1619250" y="1009650"/>
          <p14:tracePt t="7872" x="1619250" y="882650"/>
          <p14:tracePt t="7888" x="1625600" y="749300"/>
          <p14:tracePt t="7905" x="1625600" y="660400"/>
          <p14:tracePt t="7922" x="1631950" y="596900"/>
          <p14:tracePt t="7938" x="1651000" y="558800"/>
          <p14:tracePt t="7955" x="1657350" y="533400"/>
          <p14:tracePt t="7972" x="1663700" y="508000"/>
          <p14:tracePt t="7988" x="1670050" y="469900"/>
          <p14:tracePt t="8005" x="1682750" y="444500"/>
          <p14:tracePt t="8022" x="1689100" y="438150"/>
          <p14:tracePt t="8039" x="1701800" y="431800"/>
          <p14:tracePt t="8055" x="1714500" y="425450"/>
          <p14:tracePt t="10273" x="1714500" y="419100"/>
          <p14:tracePt t="10282" x="1714500" y="412750"/>
          <p14:tracePt t="10290" x="1720850" y="406400"/>
          <p14:tracePt t="10305" x="1727200" y="387350"/>
          <p14:tracePt t="10322" x="1746250" y="349250"/>
          <p14:tracePt t="10338" x="1758950" y="317500"/>
          <p14:tracePt t="10355" x="1771650" y="304800"/>
          <p14:tracePt t="10372" x="1784350" y="292100"/>
          <p14:tracePt t="10473" x="1784350" y="285750"/>
          <p14:tracePt t="10489" x="1784350" y="279400"/>
          <p14:tracePt t="10497" x="1784350" y="273050"/>
          <p14:tracePt t="10506" x="1784350" y="266700"/>
          <p14:tracePt t="10521" x="1797050" y="247650"/>
          <p14:tracePt t="10538" x="1803400" y="234950"/>
          <p14:tracePt t="10555" x="1809750" y="215900"/>
          <p14:tracePt t="10571" x="1816100" y="203200"/>
          <p14:tracePt t="10588" x="1816100" y="196850"/>
          <p14:tracePt t="10605" x="1828800" y="177800"/>
          <p14:tracePt t="10621" x="1828800" y="165100"/>
          <p14:tracePt t="10665" x="1828800" y="158750"/>
          <p14:tracePt t="112417" x="1835150" y="158750"/>
          <p14:tracePt t="160833" x="1841500" y="158750"/>
          <p14:tracePt t="160841" x="1847850" y="158750"/>
          <p14:tracePt t="160852" x="1854200" y="158750"/>
          <p14:tracePt t="160869" x="1866900" y="158750"/>
          <p14:tracePt t="160885" x="1873250" y="171450"/>
          <p14:tracePt t="160902" x="1873250" y="209550"/>
          <p14:tracePt t="160919" x="1866900" y="279400"/>
          <p14:tracePt t="160935" x="1866900" y="304800"/>
          <p14:tracePt t="161097" x="1873250" y="304800"/>
          <p14:tracePt t="161105" x="1892300" y="304800"/>
          <p14:tracePt t="161112" x="1911350" y="304800"/>
          <p14:tracePt t="161121" x="1949450" y="304800"/>
          <p14:tracePt t="161135" x="1993900" y="304800"/>
          <p14:tracePt t="161152" x="2203450" y="234950"/>
          <p14:tracePt t="161169" x="2374900" y="165100"/>
          <p14:tracePt t="161185" x="2470150" y="114300"/>
          <p14:tracePt t="161202" x="2476500" y="101600"/>
          <p14:tracePt t="161219" x="2501900" y="101600"/>
          <p14:tracePt t="161235" x="2667000" y="215900"/>
          <p14:tracePt t="161252" x="3181350" y="552450"/>
          <p14:tracePt t="161270" x="3873500" y="1016000"/>
          <p14:tracePt t="161285" x="4438650" y="1517650"/>
          <p14:tracePt t="161302" x="4794250" y="1949450"/>
          <p14:tracePt t="161319" x="4940300" y="2241550"/>
          <p14:tracePt t="161335" x="4997450" y="2432050"/>
          <p14:tracePt t="161352" x="5003800" y="2616200"/>
          <p14:tracePt t="161368" x="4984750" y="2686050"/>
          <p14:tracePt t="161385" x="4946650" y="2755900"/>
          <p14:tracePt t="161403" x="4889500" y="2800350"/>
          <p14:tracePt t="161419" x="4826000" y="2851150"/>
          <p14:tracePt t="161435" x="4756150" y="2908300"/>
          <p14:tracePt t="161452" x="4692650" y="2952750"/>
          <p14:tracePt t="161469" x="4635500" y="3009900"/>
          <p14:tracePt t="161485" x="4597400" y="3060700"/>
          <p14:tracePt t="161502" x="4565650" y="3098800"/>
          <p14:tracePt t="161519" x="4552950" y="3105150"/>
          <p14:tracePt t="161535" x="4546600" y="3117850"/>
          <p14:tracePt t="161552" x="4533900" y="3136900"/>
          <p14:tracePt t="161568" x="4527550" y="3136900"/>
          <p14:tracePt t="161585" x="4521200" y="3143250"/>
          <p14:tracePt t="161602" x="4457700" y="3168650"/>
          <p14:tracePt t="161619" x="4343400" y="3194050"/>
          <p14:tracePt t="161635" x="4210050" y="3225800"/>
          <p14:tracePt t="161653" x="4064000" y="3263900"/>
          <p14:tracePt t="161669" x="3892550" y="3314700"/>
          <p14:tracePt t="161685" x="3695700" y="3384550"/>
          <p14:tracePt t="161702" x="3473450" y="3479800"/>
          <p14:tracePt t="161718" x="3187700" y="3613150"/>
          <p14:tracePt t="161735" x="2933700" y="3721100"/>
          <p14:tracePt t="161752" x="2717800" y="3803650"/>
          <p14:tracePt t="161768" x="2686050" y="3810000"/>
          <p14:tracePt t="161785" x="2679700" y="3810000"/>
          <p14:tracePt t="161818" x="2673350" y="3797300"/>
          <p14:tracePt t="161835" x="2660650" y="3797300"/>
          <p14:tracePt t="161852" x="2635250" y="3797300"/>
          <p14:tracePt t="161868" x="2571750" y="3797300"/>
          <p14:tracePt t="161885" x="2393950" y="3797300"/>
          <p14:tracePt t="161902" x="2152650" y="3797300"/>
          <p14:tracePt t="161918" x="1860550" y="3790950"/>
          <p14:tracePt t="161935" x="1574800" y="3752850"/>
          <p14:tracePt t="161952" x="1263650" y="3663950"/>
          <p14:tracePt t="161968" x="1187450" y="3632200"/>
          <p14:tracePt t="161985" x="1168400" y="3613150"/>
          <p14:tracePt t="162002" x="1168400" y="3594100"/>
          <p14:tracePt t="162018" x="1193800" y="3568700"/>
          <p14:tracePt t="162035" x="1238250" y="3543300"/>
          <p14:tracePt t="162052" x="1263650" y="3524250"/>
          <p14:tracePt t="162068" x="1282700" y="3505200"/>
          <p14:tracePt t="162085" x="1295400" y="3498850"/>
          <p14:tracePt t="162102" x="1308100" y="3492500"/>
          <p14:tracePt t="162118" x="1314450" y="3486150"/>
          <p14:tracePt t="162135" x="1320800" y="3479800"/>
          <p14:tracePt t="162152" x="1339850" y="3479800"/>
          <p14:tracePt t="162169" x="1339850" y="3473450"/>
          <p14:tracePt t="162209" x="1346200" y="3473450"/>
          <p14:tracePt t="162218" x="1346200" y="3467100"/>
          <p14:tracePt t="162235" x="1346200" y="3454400"/>
          <p14:tracePt t="162252" x="1358900" y="3441700"/>
          <p14:tracePt t="162270" x="1371600" y="3397250"/>
          <p14:tracePt t="162285" x="1397000" y="3352800"/>
          <p14:tracePt t="162302" x="1422400" y="3314700"/>
          <p14:tracePt t="162318" x="1460500" y="3270250"/>
          <p14:tracePt t="162335" x="1530350" y="3181350"/>
          <p14:tracePt t="162352" x="1695450" y="3028950"/>
          <p14:tracePt t="162368" x="1797050" y="2940050"/>
          <p14:tracePt t="162386" x="1873250" y="2889250"/>
          <p14:tracePt t="162403" x="1930400" y="2857500"/>
          <p14:tracePt t="162419" x="1949450" y="2844800"/>
          <p14:tracePt t="162435" x="1955800" y="2844800"/>
          <p14:tracePt t="162657" x="1955800" y="2851150"/>
          <p14:tracePt t="162664" x="1949450" y="2851150"/>
          <p14:tracePt t="162833" x="1943100" y="2851150"/>
          <p14:tracePt t="162841" x="1936750" y="2851150"/>
          <p14:tracePt t="162857" x="1936750" y="2857500"/>
          <p14:tracePt t="162868" x="1936750" y="2863850"/>
          <p14:tracePt t="163393" x="1930400" y="2863850"/>
          <p14:tracePt t="163609" x="1924050" y="2863850"/>
          <p14:tracePt t="163658" x="1924050" y="2870200"/>
          <p14:tracePt t="163673" x="1917700" y="2870200"/>
          <p14:tracePt t="163681" x="1911350" y="2870200"/>
          <p14:tracePt t="163689" x="1911350" y="2876550"/>
          <p14:tracePt t="164049" x="1917700" y="2870200"/>
          <p14:tracePt t="164065" x="1917700" y="2863850"/>
          <p14:tracePt t="164081" x="1924050" y="2857500"/>
          <p14:tracePt t="164089" x="1930400" y="2857500"/>
          <p14:tracePt t="164102" x="1930400" y="2851150"/>
          <p14:tracePt t="164118" x="1930400" y="2844800"/>
          <p14:tracePt t="164177" x="1930400" y="2838450"/>
          <p14:tracePt t="164201" x="1930400" y="2832100"/>
          <p14:tracePt t="164265" x="1936750" y="2832100"/>
          <p14:tracePt t="164273" x="1936750" y="2825750"/>
          <p14:tracePt t="164281" x="1943100" y="2825750"/>
          <p14:tracePt t="164289" x="1955800" y="2819400"/>
          <p14:tracePt t="164302" x="1968500" y="2819400"/>
          <p14:tracePt t="164318" x="2025650" y="2819400"/>
          <p14:tracePt t="164335" x="2101850" y="2819400"/>
          <p14:tracePt t="164352" x="2254250" y="2819400"/>
          <p14:tracePt t="164368" x="2387600" y="2825750"/>
          <p14:tracePt t="164385" x="2501900" y="2832100"/>
          <p14:tracePt t="164402" x="2571750" y="2832100"/>
          <p14:tracePt t="164418" x="2584450" y="2832100"/>
          <p14:tracePt t="164435" x="2590800" y="2832100"/>
          <p14:tracePt t="164451" x="2597150" y="2832100"/>
          <p14:tracePt t="164468" x="2616200" y="2832100"/>
          <p14:tracePt t="164485" x="2686050" y="2851150"/>
          <p14:tracePt t="164502" x="2857500" y="2876550"/>
          <p14:tracePt t="164518" x="3098800" y="2940050"/>
          <p14:tracePt t="164535" x="3340100" y="2997200"/>
          <p14:tracePt t="164552" x="3517900" y="3035300"/>
          <p14:tracePt t="164568" x="3536950" y="3035300"/>
          <p14:tracePt t="164617" x="3543300" y="3035300"/>
          <p14:tracePt t="164761" x="3549650" y="3035300"/>
          <p14:tracePt t="164769" x="3556000" y="3035300"/>
          <p14:tracePt t="164778" x="3562350" y="3035300"/>
          <p14:tracePt t="164785" x="3568700" y="3035300"/>
          <p14:tracePt t="164802" x="3575050" y="3035300"/>
          <p14:tracePt t="164818" x="3600450" y="3022600"/>
          <p14:tracePt t="164835" x="3657600" y="2990850"/>
          <p14:tracePt t="164852" x="3759200" y="2933700"/>
          <p14:tracePt t="164868" x="3917950" y="2876550"/>
          <p14:tracePt t="164885" x="4095750" y="2813050"/>
          <p14:tracePt t="164902" x="4260850" y="2768600"/>
          <p14:tracePt t="164918" x="4381500" y="2749550"/>
          <p14:tracePt t="164935" x="4425950" y="2743200"/>
          <p14:tracePt t="164952" x="4432300" y="2743200"/>
          <p14:tracePt t="165105" x="4432300" y="2749550"/>
          <p14:tracePt t="165129" x="4432300" y="2755900"/>
          <p14:tracePt t="165137" x="4432300" y="2762250"/>
          <p14:tracePt t="165377" x="4438650" y="2762250"/>
          <p14:tracePt t="165385" x="4445000" y="2762250"/>
          <p14:tracePt t="165392" x="4451350" y="2762250"/>
          <p14:tracePt t="165401" x="4457700" y="2762250"/>
          <p14:tracePt t="165418" x="4470400" y="2762250"/>
          <p14:tracePt t="165435" x="4514850" y="2762250"/>
          <p14:tracePt t="165452" x="4565650" y="2762250"/>
          <p14:tracePt t="165468" x="4597400" y="2762250"/>
          <p14:tracePt t="165484" x="4622800" y="2762250"/>
          <p14:tracePt t="165502" x="4654550" y="2762250"/>
          <p14:tracePt t="165518" x="4686300" y="2762250"/>
          <p14:tracePt t="165535" x="4724400" y="2762250"/>
          <p14:tracePt t="165553" x="4794250" y="2762250"/>
          <p14:tracePt t="165568" x="4826000" y="2762250"/>
          <p14:tracePt t="165584" x="4845050" y="2762250"/>
          <p14:tracePt t="165601" x="4851400" y="2762250"/>
          <p14:tracePt t="165744" x="4857750" y="2762250"/>
          <p14:tracePt t="165761" x="4864100" y="2762250"/>
          <p14:tracePt t="165777" x="4876800" y="2762250"/>
          <p14:tracePt t="165785" x="4889500" y="2762250"/>
          <p14:tracePt t="165792" x="4908550" y="2762250"/>
          <p14:tracePt t="165801" x="4946650" y="2762250"/>
          <p14:tracePt t="165818" x="5029200" y="2762250"/>
          <p14:tracePt t="165835" x="5105400" y="2762250"/>
          <p14:tracePt t="165851" x="5156200" y="2762250"/>
          <p14:tracePt t="165868" x="5181600" y="2755900"/>
          <p14:tracePt t="165884" x="5207000" y="2749550"/>
          <p14:tracePt t="165901" x="5257800" y="2743200"/>
          <p14:tracePt t="165918" x="5365750" y="2730500"/>
          <p14:tracePt t="165935" x="5581650" y="2730500"/>
          <p14:tracePt t="165951" x="5861050" y="2730500"/>
          <p14:tracePt t="165968" x="6140450" y="2730500"/>
          <p14:tracePt t="165984" x="6172200" y="2730500"/>
          <p14:tracePt t="166018" x="6165850" y="2736850"/>
          <p14:tracePt t="166035" x="6140450" y="2749550"/>
          <p14:tracePt t="166051" x="6115050" y="2755900"/>
          <p14:tracePt t="166068" x="6108700" y="2762250"/>
          <p14:tracePt t="166225" x="6115050" y="2762250"/>
          <p14:tracePt t="166232" x="6121400" y="2762250"/>
          <p14:tracePt t="166241" x="6127750" y="2762250"/>
          <p14:tracePt t="166251" x="6140450" y="2762250"/>
          <p14:tracePt t="166268" x="6191250" y="2762250"/>
          <p14:tracePt t="166284" x="6254750" y="2768600"/>
          <p14:tracePt t="166301" x="6337300" y="2774950"/>
          <p14:tracePt t="166318" x="6432550" y="2794000"/>
          <p14:tracePt t="166334" x="6477000" y="2819400"/>
          <p14:tracePt t="166351" x="6483350" y="2819400"/>
          <p14:tracePt t="166392" x="6483350" y="2825750"/>
          <p14:tracePt t="166401" x="6483350" y="2832100"/>
          <p14:tracePt t="166425" x="6483350" y="2838450"/>
          <p14:tracePt t="166432" x="6477000" y="2838450"/>
          <p14:tracePt t="166449" x="6477000" y="2844800"/>
          <p14:tracePt t="166457" x="6477000" y="2851150"/>
          <p14:tracePt t="166468" x="6477000" y="2857500"/>
          <p14:tracePt t="166484" x="6470650" y="2857500"/>
          <p14:tracePt t="166593" x="6470650" y="2863850"/>
          <p14:tracePt t="166601" x="6464300" y="2863850"/>
          <p14:tracePt t="166609" x="6457950" y="2863850"/>
          <p14:tracePt t="166618" x="6457950" y="2870200"/>
          <p14:tracePt t="166634" x="6457950" y="2876550"/>
          <p14:tracePt t="166651" x="6451600" y="2882900"/>
          <p14:tracePt t="166668" x="6451600" y="2889250"/>
          <p14:tracePt t="166684" x="6445250" y="2889250"/>
          <p14:tracePt t="166701" x="6438900" y="2889250"/>
          <p14:tracePt t="166718" x="6432550" y="2895600"/>
          <p14:tracePt t="166734" x="6426200" y="2901950"/>
          <p14:tracePt t="166751" x="6413500" y="2921000"/>
          <p14:tracePt t="166768" x="6407150" y="2933700"/>
          <p14:tracePt t="166784" x="6400800" y="2940050"/>
          <p14:tracePt t="166801" x="6394450" y="2946400"/>
          <p14:tracePt t="166818" x="6394450" y="2952750"/>
          <p14:tracePt t="166834" x="6388100" y="2952750"/>
          <p14:tracePt t="167064" x="6381750" y="2959100"/>
          <p14:tracePt t="167073" x="6381750" y="2965450"/>
          <p14:tracePt t="167081" x="6375400" y="2965450"/>
          <p14:tracePt t="167089" x="6375400" y="2971800"/>
          <p14:tracePt t="167101" x="6369050" y="2971800"/>
          <p14:tracePt t="167118" x="6356350" y="2971800"/>
          <p14:tracePt t="167134" x="6350000" y="2978150"/>
          <p14:tracePt t="167151" x="6343650" y="2984500"/>
          <p14:tracePt t="167168" x="6343650" y="2997200"/>
          <p14:tracePt t="167417" x="6337300" y="3003550"/>
          <p14:tracePt t="167424" x="6330950" y="3003550"/>
          <p14:tracePt t="167434" x="6324600" y="3003550"/>
          <p14:tracePt t="167521" x="6324600" y="3009900"/>
          <p14:tracePt t="167537" x="6318250" y="3009900"/>
          <p14:tracePt t="167552" x="6318250" y="3016250"/>
          <p14:tracePt t="167561" x="6311900" y="3016250"/>
          <p14:tracePt t="167569" x="6311900" y="3022600"/>
          <p14:tracePt t="167584" x="6305550" y="3022600"/>
          <p14:tracePt t="167601" x="6305550" y="3035300"/>
          <p14:tracePt t="167618" x="6299200" y="3035300"/>
          <p14:tracePt t="167634" x="6292850" y="3041650"/>
          <p14:tracePt t="167651" x="6292850" y="3048000"/>
          <p14:tracePt t="167668" x="6280150" y="3054350"/>
          <p14:tracePt t="167684" x="6273800" y="3067050"/>
          <p14:tracePt t="167701" x="6267450" y="3073400"/>
          <p14:tracePt t="167718" x="6261100" y="3086100"/>
          <p14:tracePt t="167734" x="6248400" y="3086100"/>
          <p14:tracePt t="167751" x="6242050" y="3086100"/>
          <p14:tracePt t="167768" x="6235700" y="3086100"/>
          <p14:tracePt t="167784" x="6229350" y="3098800"/>
          <p14:tracePt t="167865" x="6229350" y="3105150"/>
          <p14:tracePt t="169081" x="6235700" y="3105150"/>
          <p14:tracePt t="169089" x="6242050" y="3105150"/>
          <p14:tracePt t="169101" x="6254750" y="3105150"/>
          <p14:tracePt t="169118" x="6273800" y="3098800"/>
          <p14:tracePt t="169134" x="6280150" y="3098800"/>
          <p14:tracePt t="169185" x="6273800" y="3098800"/>
          <p14:tracePt t="169233" x="6273800" y="3092450"/>
          <p14:tracePt t="169241" x="6273800" y="3086100"/>
          <p14:tracePt t="169258" x="6273800" y="3079750"/>
          <p14:tracePt t="169268" x="6280150" y="3073400"/>
          <p14:tracePt t="169284" x="6286500" y="3048000"/>
          <p14:tracePt t="169301" x="6286500" y="3035300"/>
          <p14:tracePt t="169318" x="6286500" y="3028950"/>
          <p14:tracePt t="169792" x="6280150" y="3028950"/>
          <p14:tracePt t="169801" x="6273800" y="3028950"/>
          <p14:tracePt t="169809" x="6261100" y="3028950"/>
          <p14:tracePt t="169817" x="6254750" y="3028950"/>
          <p14:tracePt t="169834" x="6248400" y="3028950"/>
          <p14:tracePt t="185537" x="6242050" y="3028950"/>
          <p14:tracePt t="185544" x="6235700" y="3028950"/>
          <p14:tracePt t="185552" x="6223000" y="3028950"/>
          <p14:tracePt t="185565" x="6210300" y="3028950"/>
          <p14:tracePt t="185582" x="6159500" y="3022600"/>
          <p14:tracePt t="185599" x="6108700" y="3003550"/>
          <p14:tracePt t="185616" x="6083300" y="2997200"/>
          <p14:tracePt t="185632" x="6076950" y="2997200"/>
          <p14:tracePt t="185649" x="6064250" y="2997200"/>
          <p14:tracePt t="185665" x="6032500" y="2997200"/>
          <p14:tracePt t="185682" x="5930900" y="2984500"/>
          <p14:tracePt t="185699" x="5721350" y="2965450"/>
          <p14:tracePt t="185715" x="5429250" y="2908300"/>
          <p14:tracePt t="185732" x="4978400" y="2825750"/>
          <p14:tracePt t="185749" x="4610100" y="2755900"/>
          <p14:tracePt t="185765" x="4451350" y="2749550"/>
          <p14:tracePt t="185782" x="4432300" y="2749550"/>
          <p14:tracePt t="185799" x="4432300" y="2743200"/>
          <p14:tracePt t="185815" x="4438650" y="2736850"/>
          <p14:tracePt t="185832" x="4470400" y="2724150"/>
          <p14:tracePt t="185849" x="4483100" y="2724150"/>
          <p14:tracePt t="185865" x="4495800" y="2724150"/>
          <p14:tracePt t="185882" x="4514850" y="2724150"/>
          <p14:tracePt t="185899" x="4521200" y="2736850"/>
          <p14:tracePt t="185915" x="4527550" y="2749550"/>
          <p14:tracePt t="185949" x="4533900" y="2749550"/>
          <p14:tracePt t="186248" x="4540250" y="2749550"/>
          <p14:tracePt t="186257" x="4546600" y="2749550"/>
          <p14:tracePt t="186265" x="4559300" y="2736850"/>
          <p14:tracePt t="186282" x="4591050" y="2711450"/>
          <p14:tracePt t="186299" x="4635500" y="2698750"/>
          <p14:tracePt t="186315" x="4648200" y="2698750"/>
          <p14:tracePt t="186332" x="4660900" y="2698750"/>
          <p14:tracePt t="186349" x="4686300" y="2698750"/>
          <p14:tracePt t="186365" x="4737100" y="2736850"/>
          <p14:tracePt t="186382" x="4838700" y="2781300"/>
          <p14:tracePt t="186399" x="4959350" y="2800350"/>
          <p14:tracePt t="186415" x="5060950" y="2813050"/>
          <p14:tracePt t="186432" x="5105400" y="2813050"/>
          <p14:tracePt t="186449" x="5111750" y="2819400"/>
          <p14:tracePt t="186465" x="5118100" y="2825750"/>
          <p14:tracePt t="186499" x="5130800" y="2825750"/>
          <p14:tracePt t="186584" x="5130800" y="2832100"/>
          <p14:tracePt t="186592" x="5137150" y="2832100"/>
          <p14:tracePt t="186600" x="5137150" y="2838450"/>
          <p14:tracePt t="186615" x="5143500" y="2838450"/>
          <p14:tracePt t="186632" x="5143500" y="2851150"/>
          <p14:tracePt t="186649" x="5149850" y="2857500"/>
          <p14:tracePt t="186665" x="5156200" y="2876550"/>
          <p14:tracePt t="186682" x="5162550" y="2908300"/>
          <p14:tracePt t="186699" x="5168900" y="2959100"/>
          <p14:tracePt t="186715" x="5181600" y="3003550"/>
          <p14:tracePt t="186732" x="5194300" y="3035300"/>
          <p14:tracePt t="186749" x="5194300" y="3048000"/>
          <p14:tracePt t="186777" x="5194300" y="3054350"/>
          <p14:tracePt t="186785" x="5194300" y="3060700"/>
          <p14:tracePt t="186799" x="5194300" y="3067050"/>
          <p14:tracePt t="186815" x="5194300" y="3079750"/>
          <p14:tracePt t="186832" x="5194300" y="3098800"/>
          <p14:tracePt t="186849" x="5194300" y="3105150"/>
          <p14:tracePt t="187041" x="5194300" y="3111500"/>
          <p14:tracePt t="187049" x="5187950" y="3111500"/>
          <p14:tracePt t="187057" x="5181600" y="3111500"/>
          <p14:tracePt t="187065" x="5175250" y="3117850"/>
          <p14:tracePt t="187082" x="5162550" y="3117850"/>
          <p14:tracePt t="187153" x="5156200" y="3117850"/>
          <p14:tracePt t="187161" x="5149850" y="3117850"/>
          <p14:tracePt t="187169" x="5143500" y="3111500"/>
          <p14:tracePt t="187182" x="5137150" y="3111500"/>
          <p14:tracePt t="187199" x="5124450" y="3092450"/>
          <p14:tracePt t="187215" x="5105400" y="3073400"/>
          <p14:tracePt t="187232" x="5067300" y="3041650"/>
          <p14:tracePt t="187249" x="5048250" y="3022600"/>
          <p14:tracePt t="187265" x="5029200" y="3009900"/>
          <p14:tracePt t="187282" x="5022850" y="3003550"/>
          <p14:tracePt t="187315" x="5010150" y="3003550"/>
          <p14:tracePt t="187332" x="4997450" y="3003550"/>
          <p14:tracePt t="187349" x="4991100" y="3009900"/>
          <p14:tracePt t="187365" x="4984750" y="3009900"/>
          <p14:tracePt t="187633" x="4984750" y="3016250"/>
          <p14:tracePt t="188289" x="4991100" y="3009900"/>
          <p14:tracePt t="188297" x="4997450" y="3009900"/>
          <p14:tracePt t="188305" x="5010150" y="3003550"/>
          <p14:tracePt t="188315" x="5022850" y="3003550"/>
          <p14:tracePt t="188332" x="5041900" y="3003550"/>
          <p14:tracePt t="188349" x="5048250" y="2997200"/>
          <p14:tracePt t="188365" x="5067300" y="2997200"/>
          <p14:tracePt t="188382" x="5080000" y="2997200"/>
          <p14:tracePt t="188399" x="5099050" y="2990850"/>
          <p14:tracePt t="188415" x="5130800" y="2990850"/>
          <p14:tracePt t="188432" x="5162550" y="2990850"/>
          <p14:tracePt t="188448" x="5175250" y="2990850"/>
          <p14:tracePt t="188465" x="5194300" y="2990850"/>
          <p14:tracePt t="188482" x="5200650" y="2990850"/>
          <p14:tracePt t="188499" x="5213350" y="2990850"/>
          <p14:tracePt t="188515" x="5226050" y="2984500"/>
          <p14:tracePt t="188532" x="5238750" y="2978150"/>
          <p14:tracePt t="188548" x="5245100" y="2978150"/>
          <p14:tracePt t="188565" x="5251450" y="2971800"/>
          <p14:tracePt t="188582" x="5257800" y="2971800"/>
          <p14:tracePt t="189217" x="5251450" y="2971800"/>
          <p14:tracePt t="189353" x="5245100" y="2971800"/>
          <p14:tracePt t="190129" x="5238750" y="2971800"/>
          <p14:tracePt t="190185" x="5238750" y="2978150"/>
          <p14:tracePt t="190209" x="5238750" y="2984500"/>
          <p14:tracePt t="190225" x="5232400" y="2984500"/>
          <p14:tracePt t="190233" x="5226050" y="2990850"/>
          <p14:tracePt t="190258" x="5226050" y="2997200"/>
          <p14:tracePt t="190265" x="5219700" y="3003550"/>
          <p14:tracePt t="190273" x="5219700" y="3009900"/>
          <p14:tracePt t="190281" x="5219700" y="3016250"/>
          <p14:tracePt t="190298" x="5213350" y="3022600"/>
          <p14:tracePt t="190315" x="5213350" y="3028950"/>
          <p14:tracePt t="190331" x="5200650" y="3041650"/>
          <p14:tracePt t="190348" x="5187950" y="3060700"/>
          <p14:tracePt t="190365" x="5175250" y="3086100"/>
          <p14:tracePt t="190382" x="5149850" y="3124200"/>
          <p14:tracePt t="190398" x="5124450" y="3162300"/>
          <p14:tracePt t="190415" x="5105400" y="3206750"/>
          <p14:tracePt t="190432" x="5073650" y="3238500"/>
          <p14:tracePt t="190448" x="5048250" y="3282950"/>
          <p14:tracePt t="190465" x="5041900" y="3289300"/>
          <p14:tracePt t="190481" x="5035550" y="3302000"/>
          <p14:tracePt t="190498" x="5029200" y="3314700"/>
          <p14:tracePt t="190515" x="5022850" y="3314700"/>
          <p14:tracePt t="190532" x="5010150" y="3314700"/>
          <p14:tracePt t="190548" x="5003800" y="3321050"/>
          <p14:tracePt t="190565" x="4984750" y="3333750"/>
          <p14:tracePt t="190581" x="4978400" y="3346450"/>
          <p14:tracePt t="190598" x="4959350" y="3359150"/>
          <p14:tracePt t="190615" x="4946650" y="3365500"/>
          <p14:tracePt t="190631" x="4914900" y="3378200"/>
          <p14:tracePt t="190648" x="4883150" y="3416300"/>
          <p14:tracePt t="190664" x="4876800" y="3422650"/>
          <p14:tracePt t="190681" x="4864100" y="3435350"/>
          <p14:tracePt t="190698" x="4851400" y="3441700"/>
          <p14:tracePt t="190715" x="4832350" y="3448050"/>
          <p14:tracePt t="190731" x="4826000" y="3454400"/>
          <p14:tracePt t="190784" x="4819650" y="3454400"/>
          <p14:tracePt t="190808" x="4813300" y="3454400"/>
          <p14:tracePt t="190816" x="4806950" y="3460750"/>
          <p14:tracePt t="190832" x="4800600" y="3460750"/>
          <p14:tracePt t="190841" x="4794250" y="3460750"/>
          <p14:tracePt t="201505" x="4787900" y="3460750"/>
          <p14:tracePt t="201513" x="4781550" y="3460750"/>
          <p14:tracePt t="201521" x="4775200" y="3460750"/>
          <p14:tracePt t="201530" x="4768850" y="3460750"/>
          <p14:tracePt t="201547" x="4756150" y="3460750"/>
          <p14:tracePt t="201563" x="4749800" y="3460750"/>
          <p14:tracePt t="201580" x="4718050" y="3473450"/>
          <p14:tracePt t="201597" x="4654550" y="3486150"/>
          <p14:tracePt t="201613" x="4559300" y="3511550"/>
          <p14:tracePt t="201630" x="4476750" y="3543300"/>
          <p14:tracePt t="201647" x="4413250" y="3568700"/>
          <p14:tracePt t="201663" x="4356100" y="3600450"/>
          <p14:tracePt t="201680" x="4305300" y="3644900"/>
          <p14:tracePt t="201697" x="4292600" y="3663950"/>
          <p14:tracePt t="201713" x="4279900" y="3670300"/>
          <p14:tracePt t="201730" x="4267200" y="3683000"/>
          <p14:tracePt t="201747" x="4260850" y="3689350"/>
          <p14:tracePt t="201763" x="4254500" y="3695700"/>
          <p14:tracePt t="201780" x="4241800" y="3708400"/>
          <p14:tracePt t="201797" x="4222750" y="3727450"/>
          <p14:tracePt t="201813" x="4203700" y="3752850"/>
          <p14:tracePt t="201831" x="4178300" y="3784600"/>
          <p14:tracePt t="201847" x="4159250" y="3790950"/>
          <p14:tracePt t="201863" x="4152900" y="3797300"/>
          <p14:tracePt t="201969" x="4159250" y="3790950"/>
          <p14:tracePt t="201977" x="4159250" y="3784600"/>
          <p14:tracePt t="201992" x="4165600" y="3778250"/>
          <p14:tracePt t="202001" x="4171950" y="3771900"/>
          <p14:tracePt t="202013" x="4178300" y="3765550"/>
          <p14:tracePt t="202030" x="4197350" y="3759200"/>
          <p14:tracePt t="202047" x="4203700" y="3759200"/>
          <p14:tracePt t="202063" x="4216400" y="3752850"/>
          <p14:tracePt t="202097" x="4222750" y="3752850"/>
          <p14:tracePt t="202113" x="4235450" y="3752850"/>
          <p14:tracePt t="202130" x="4248150" y="3752850"/>
          <p14:tracePt t="202146" x="4273550" y="3746500"/>
          <p14:tracePt t="202163" x="4298950" y="3733800"/>
          <p14:tracePt t="202180" x="4324350" y="3721100"/>
          <p14:tracePt t="202197" x="4337050" y="3714750"/>
          <p14:tracePt t="202213" x="4343400" y="3708400"/>
          <p14:tracePt t="202361" x="4349750" y="3708400"/>
          <p14:tracePt t="202369" x="4356100" y="3702050"/>
          <p14:tracePt t="202385" x="4356100" y="3695700"/>
          <p14:tracePt t="202401" x="4362450" y="3695700"/>
          <p14:tracePt t="202413" x="4362450" y="3689350"/>
          <p14:tracePt t="202430" x="4375150" y="3689350"/>
          <p14:tracePt t="202447" x="4381500" y="3683000"/>
          <p14:tracePt t="202513" x="4381500" y="3676650"/>
          <p14:tracePt t="202529" x="4381500" y="3670300"/>
          <p14:tracePt t="202537" x="4381500" y="3663950"/>
          <p14:tracePt t="202857" x="4381500" y="3657600"/>
          <p14:tracePt t="202913" x="4375150" y="3651250"/>
          <p14:tracePt t="202937" x="4375150" y="3644900"/>
          <p14:tracePt t="202945" x="4368800" y="3638550"/>
          <p14:tracePt t="202953" x="4362450" y="3638550"/>
          <p14:tracePt t="202969" x="4362450" y="3632200"/>
          <p14:tracePt t="204345" x="4362450" y="3625850"/>
          <p14:tracePt t="204689" x="4362450" y="3619500"/>
          <p14:tracePt t="206329" x="4362450" y="3625850"/>
          <p14:tracePt t="206593" x="4362450" y="3632200"/>
          <p14:tracePt t="206737" x="4362450" y="3638550"/>
          <p14:tracePt t="206745" x="4362450" y="3644900"/>
          <p14:tracePt t="206777" x="4362450" y="3651250"/>
          <p14:tracePt t="207313" x="4362450" y="3644900"/>
          <p14:tracePt t="207321" x="4356100" y="3644900"/>
          <p14:tracePt t="207329" x="4349750" y="3638550"/>
          <p14:tracePt t="207346" x="4343400" y="3638550"/>
          <p14:tracePt t="207362" x="4337050" y="3632200"/>
          <p14:tracePt t="207945" x="4337050" y="3625850"/>
          <p14:tracePt t="207953" x="4337050" y="3619500"/>
          <p14:tracePt t="208449" x="4343400" y="3619500"/>
          <p14:tracePt t="208544" x="4349750" y="3619500"/>
          <p14:tracePt t="208665" x="4356100" y="3619500"/>
          <p14:tracePt t="209049" x="4356100" y="3625850"/>
          <p14:tracePt t="209057" x="4356100" y="3632200"/>
          <p14:tracePt t="209065" x="4356100" y="3638550"/>
          <p14:tracePt t="209079" x="4362450" y="3644900"/>
          <p14:tracePt t="209096" x="4375150" y="3651250"/>
          <p14:tracePt t="209112" x="4387850" y="3663950"/>
          <p14:tracePt t="209129" x="4394200" y="3670300"/>
          <p14:tracePt t="209297" x="4394200" y="3663950"/>
          <p14:tracePt t="209409" x="4394200" y="3657600"/>
          <p14:tracePt t="209424" x="4394200" y="3651250"/>
          <p14:tracePt t="209432" x="4400550" y="3644900"/>
          <p14:tracePt t="209441" x="4400550" y="3638550"/>
          <p14:tracePt t="209449" x="4400550" y="3632200"/>
          <p14:tracePt t="209462" x="4406900" y="3632200"/>
          <p14:tracePt t="209479" x="4406900" y="3619500"/>
          <p14:tracePt t="209496" x="4413250" y="3594100"/>
          <p14:tracePt t="209512" x="4413250" y="3581400"/>
          <p14:tracePt t="209529" x="4413250" y="3575050"/>
          <p14:tracePt t="210329" x="4413250" y="3581400"/>
          <p14:tracePt t="210337" x="4413250" y="3587750"/>
          <p14:tracePt t="210889" x="4413250" y="3594100"/>
          <p14:tracePt t="210905" x="4413250" y="3600450"/>
          <p14:tracePt t="211464" x="4406900" y="3600450"/>
          <p14:tracePt t="211505" x="4400550" y="3600450"/>
          <p14:tracePt t="211513" x="4400550" y="3606800"/>
          <p14:tracePt t="211529" x="4394200" y="3606800"/>
          <p14:tracePt t="211537" x="4387850" y="3606800"/>
          <p14:tracePt t="211553" x="4381500" y="3606800"/>
          <p14:tracePt t="211562" x="4381500" y="3613150"/>
          <p14:tracePt t="211579" x="4375150" y="3613150"/>
          <p14:tracePt t="211596" x="4368800" y="3619500"/>
          <p14:tracePt t="211613" x="4362450" y="3625850"/>
          <p14:tracePt t="211629" x="4362450" y="3632200"/>
          <p14:tracePt t="211645" x="4356100" y="3638550"/>
          <p14:tracePt t="211662" x="4349750" y="3638550"/>
          <p14:tracePt t="212025" x="4343400" y="3638550"/>
          <p14:tracePt t="212033" x="4343400" y="3644900"/>
          <p14:tracePt t="212041" x="4337050" y="3644900"/>
          <p14:tracePt t="212049" x="4330700" y="3644900"/>
          <p14:tracePt t="212062" x="4330700" y="3651250"/>
          <p14:tracePt t="212079" x="4330700" y="3657600"/>
          <p14:tracePt t="213537" x="4337050" y="3657600"/>
          <p14:tracePt t="213544" x="4337050" y="3651250"/>
          <p14:tracePt t="213977" x="4343400" y="3651250"/>
          <p14:tracePt t="213984" x="4349750" y="3651250"/>
          <p14:tracePt t="213995" x="4356100" y="3651250"/>
          <p14:tracePt t="214017" x="4356100" y="3657600"/>
          <p14:tracePt t="214041" x="4356100" y="3663950"/>
          <p14:tracePt t="214065" x="4356100" y="3670300"/>
          <p14:tracePt t="214073" x="4356100" y="3676650"/>
          <p14:tracePt t="214081" x="4362450" y="3676650"/>
          <p14:tracePt t="214095" x="4368800" y="3683000"/>
          <p14:tracePt t="214112" x="4394200" y="3740150"/>
          <p14:tracePt t="214128" x="4419600" y="3803650"/>
          <p14:tracePt t="214145" x="4445000" y="3860800"/>
          <p14:tracePt t="214162" x="4457700" y="3892550"/>
          <p14:tracePt t="214179" x="4457700" y="3911600"/>
          <p14:tracePt t="214195" x="4457700" y="3924300"/>
          <p14:tracePt t="214212" x="4457700" y="3937000"/>
          <p14:tracePt t="214229" x="4457700" y="3949700"/>
          <p14:tracePt t="214245" x="4457700" y="3987800"/>
          <p14:tracePt t="214262" x="4457700" y="4032250"/>
          <p14:tracePt t="214278" x="4438650" y="4083050"/>
          <p14:tracePt t="214295" x="4413250" y="4127500"/>
          <p14:tracePt t="214312" x="4381500" y="4229100"/>
          <p14:tracePt t="214328" x="4356100" y="4324350"/>
          <p14:tracePt t="214345" x="4330700" y="4419600"/>
          <p14:tracePt t="214362" x="4330700" y="4457700"/>
          <p14:tracePt t="214379" x="4330700" y="4470400"/>
          <p14:tracePt t="214665" x="4324350" y="4470400"/>
          <p14:tracePt t="374281" x="4318000" y="4470400"/>
          <p14:tracePt t="374289" x="4318000" y="4464050"/>
          <p14:tracePt t="374297" x="4305300" y="4457700"/>
          <p14:tracePt t="374308" x="4298950" y="4457700"/>
          <p14:tracePt t="374324" x="4229100" y="4400550"/>
          <p14:tracePt t="374341" x="4038600" y="4279900"/>
          <p14:tracePt t="374358" x="3784600" y="4108450"/>
          <p14:tracePt t="374374" x="3581400" y="3854450"/>
          <p14:tracePt t="374391" x="3378200" y="3524250"/>
          <p14:tracePt t="374408" x="3016250" y="2914650"/>
          <p14:tracePt t="374424" x="2533650" y="2330450"/>
          <p14:tracePt t="374441" x="1885950" y="1739900"/>
          <p14:tracePt t="374458" x="1098550" y="1098550"/>
          <p14:tracePt t="374475" x="387350" y="514350"/>
          <p14:tracePt t="376554" x="4711700" y="3892550"/>
          <p14:tracePt t="376578" x="4705350" y="3892550"/>
          <p14:tracePt t="376602" x="4699000" y="3892550"/>
          <p14:tracePt t="376610" x="4692650" y="3892550"/>
          <p14:tracePt t="376618" x="4686300" y="3892550"/>
          <p14:tracePt t="376635" x="4679950" y="3892550"/>
          <p14:tracePt t="376651" x="4679950" y="3898900"/>
          <p14:tracePt t="376667" x="4679950" y="3905250"/>
          <p14:tracePt t="376678" x="4673600" y="3911600"/>
          <p14:tracePt t="376694" x="4667250" y="3917950"/>
          <p14:tracePt t="376711" x="4641850" y="3943350"/>
          <p14:tracePt t="376728" x="4591050" y="4006850"/>
          <p14:tracePt t="376745" x="4540250" y="4089400"/>
          <p14:tracePt t="376762" x="4502150" y="4165600"/>
          <p14:tracePt t="376778" x="4432300" y="4273550"/>
          <p14:tracePt t="376795" x="4381500" y="4337050"/>
          <p14:tracePt t="376811" x="4324350" y="4394200"/>
          <p14:tracePt t="376828" x="4267200" y="4464050"/>
          <p14:tracePt t="376845" x="4210050" y="4521200"/>
          <p14:tracePt t="376861" x="4165600" y="4552950"/>
          <p14:tracePt t="376878" x="4140200" y="4565650"/>
          <p14:tracePt t="376894" x="4133850" y="4565650"/>
          <p14:tracePt t="376954" x="4133850" y="4572000"/>
          <p14:tracePt t="376971" x="4133850" y="4578350"/>
          <p14:tracePt t="376978" x="4127500" y="4591050"/>
          <p14:tracePt t="376986" x="4127500" y="4597400"/>
          <p14:tracePt t="376995" x="4121150" y="4616450"/>
          <p14:tracePt t="377011" x="4114800" y="4641850"/>
          <p14:tracePt t="377028" x="4108450" y="4667250"/>
          <p14:tracePt t="377045" x="4108450" y="4679950"/>
          <p14:tracePt t="377130" x="4108450" y="4673600"/>
          <p14:tracePt t="377139" x="4108450" y="4667250"/>
          <p14:tracePt t="377147" x="4108450" y="4660900"/>
          <p14:tracePt t="377162" x="4108450" y="4648200"/>
          <p14:tracePt t="377178" x="4203700" y="4540250"/>
          <p14:tracePt t="377195" x="4311650" y="4438650"/>
          <p14:tracePt t="377211" x="4343400" y="4413250"/>
          <p14:tracePt t="377555" x="4343400" y="4406900"/>
          <p14:tracePt t="377563" x="4343400" y="4400550"/>
          <p14:tracePt t="412427" x="4343400" y="4394200"/>
          <p14:tracePt t="420267" x="4337050" y="4394200"/>
          <p14:tracePt t="420275" x="4330700" y="4394200"/>
          <p14:tracePt t="420283" x="4311650" y="4394200"/>
          <p14:tracePt t="420291" x="4286250" y="4394200"/>
          <p14:tracePt t="420306" x="4241800" y="4381500"/>
          <p14:tracePt t="420418" x="4235450" y="4381500"/>
          <p14:tracePt t="420427" x="4229100" y="4381500"/>
          <p14:tracePt t="420435" x="4222750" y="4381500"/>
          <p14:tracePt t="420443" x="4222750" y="4400550"/>
          <p14:tracePt t="420456" x="4203700" y="4438650"/>
          <p14:tracePt t="420472" x="4127500" y="4565650"/>
          <p14:tracePt t="420489" x="4038600" y="4679950"/>
          <p14:tracePt t="420506" x="3937000" y="4787900"/>
          <p14:tracePt t="420522" x="3905250" y="4826000"/>
          <p14:tracePt t="420539" x="3892550" y="4857750"/>
          <p14:tracePt t="420556" x="3892550" y="4895850"/>
          <p14:tracePt t="420572" x="3892550" y="4953000"/>
          <p14:tracePt t="420590" x="3905250" y="5022850"/>
          <p14:tracePt t="420606" x="3905250" y="5067300"/>
          <p14:tracePt t="420622" x="3905250" y="5086350"/>
          <p14:tracePt t="420639" x="3905250" y="5099050"/>
          <p14:tracePt t="420656" x="3898900" y="5111750"/>
          <p14:tracePt t="420672" x="3886200" y="5124450"/>
          <p14:tracePt t="420689" x="3879850" y="5137150"/>
          <p14:tracePt t="420706" x="3867150" y="5187950"/>
          <p14:tracePt t="420722" x="3854450" y="5207000"/>
          <p14:tracePt t="420739" x="3848100" y="5213350"/>
          <p14:tracePt t="420756" x="3810000" y="5226050"/>
          <p14:tracePt t="420772" x="3778250" y="5238750"/>
          <p14:tracePt t="420789" x="3733800" y="5270500"/>
          <p14:tracePt t="420806" x="3689350" y="5327650"/>
          <p14:tracePt t="420823" x="3651250" y="5365750"/>
          <p14:tracePt t="420839" x="3619500" y="5410200"/>
          <p14:tracePt t="420856" x="3581400" y="5454650"/>
          <p14:tracePt t="420872" x="3536950" y="5511800"/>
          <p14:tracePt t="420889" x="3479800" y="5568950"/>
          <p14:tracePt t="420906" x="3416300" y="5632450"/>
          <p14:tracePt t="420922" x="3390900" y="5657850"/>
          <p14:tracePt t="420938" x="3365500" y="5676900"/>
          <p14:tracePt t="420956" x="3340100" y="5689600"/>
          <p14:tracePt t="420972" x="3295650" y="5708650"/>
          <p14:tracePt t="420988" x="3238500" y="5715000"/>
          <p14:tracePt t="421005" x="3162300" y="5715000"/>
          <p14:tracePt t="421022" x="3079750" y="5715000"/>
          <p14:tracePt t="421039" x="3016250" y="5715000"/>
          <p14:tracePt t="421056" x="2978150" y="5715000"/>
          <p14:tracePt t="421072" x="2952750" y="5702300"/>
          <p14:tracePt t="421089" x="2933700" y="5689600"/>
          <p14:tracePt t="421106" x="2908300" y="5657850"/>
          <p14:tracePt t="421122" x="2882900" y="5626100"/>
          <p14:tracePt t="421139" x="2857500" y="5613400"/>
          <p14:tracePt t="421155" x="2838450" y="5607050"/>
          <p14:tracePt t="421172" x="2832100" y="5607050"/>
          <p14:tracePt t="421211" x="2825750" y="5607050"/>
          <p14:tracePt t="421234" x="2819400" y="5607050"/>
          <p14:tracePt t="421258" x="2819400" y="5613400"/>
          <p14:tracePt t="421338" x="2813050" y="5613400"/>
          <p14:tracePt t="421346" x="2806700" y="5613400"/>
          <p14:tracePt t="421362" x="2800350" y="5613400"/>
          <p14:tracePt t="421378" x="2794000" y="5613400"/>
          <p14:tracePt t="421395" x="2787650" y="5613400"/>
          <p14:tracePt t="421435" x="2781300" y="5613400"/>
          <p14:tracePt t="421443" x="2774950" y="5613400"/>
          <p14:tracePt t="421450" x="2768600" y="5613400"/>
          <p14:tracePt t="421466" x="2762250" y="5613400"/>
          <p14:tracePt t="421475" x="2755900" y="5607050"/>
          <p14:tracePt t="421490" x="2749550" y="5607050"/>
          <p14:tracePt t="421506" x="2743200" y="5594350"/>
          <p14:tracePt t="421522" x="2730500" y="5581650"/>
          <p14:tracePt t="421538" x="2724150" y="5575300"/>
          <p14:tracePt t="421555" x="2717800" y="5568950"/>
          <p14:tracePt t="421572" x="2711450" y="5562600"/>
          <p14:tracePt t="421667" x="2705100" y="5562600"/>
          <p14:tracePt t="421675" x="2705100" y="5556250"/>
          <p14:tracePt t="421683" x="2698750" y="5556250"/>
          <p14:tracePt t="421987" x="2692400" y="5556250"/>
          <p14:tracePt t="422003" x="2692400" y="5562600"/>
          <p14:tracePt t="422018" x="2692400" y="5568950"/>
          <p14:tracePt t="422058" x="2686050" y="5568950"/>
          <p14:tracePt t="422083" x="2686050" y="5556250"/>
          <p14:tracePt t="422091" x="2686050" y="5524500"/>
          <p14:tracePt t="422098" x="2698750" y="5492750"/>
          <p14:tracePt t="422107" x="2724150" y="5441950"/>
          <p14:tracePt t="422122" x="2857500" y="5321300"/>
          <p14:tracePt t="422139" x="2959100" y="5251450"/>
          <p14:tracePt t="422156" x="2984500" y="5238750"/>
          <p14:tracePt t="422867" x="2978150" y="5238750"/>
          <p14:tracePt t="422874" x="2959100" y="5238750"/>
          <p14:tracePt t="422882" x="2927350" y="5257800"/>
          <p14:tracePt t="422890" x="2870200" y="5289550"/>
          <p14:tracePt t="422905" x="2825750" y="5321300"/>
          <p14:tracePt t="422922" x="2781300" y="5384800"/>
          <p14:tracePt t="422938" x="2794000" y="5410200"/>
          <p14:tracePt t="422955" x="2889250" y="5454650"/>
          <p14:tracePt t="422972" x="3048000" y="5492750"/>
          <p14:tracePt t="422988" x="3181350" y="5530850"/>
          <p14:tracePt t="423005" x="3225800" y="5543550"/>
          <p14:tracePt t="423022" x="3232150" y="5562600"/>
          <p14:tracePt t="423038" x="3232150" y="5594350"/>
          <p14:tracePt t="423055" x="3200400" y="5645150"/>
          <p14:tracePt t="423072" x="3149600" y="5715000"/>
          <p14:tracePt t="423088" x="3117850" y="5765800"/>
          <p14:tracePt t="423106" x="3105150" y="5791200"/>
          <p14:tracePt t="423122" x="3111500" y="5797550"/>
          <p14:tracePt t="423138" x="3162300" y="5803900"/>
          <p14:tracePt t="423155" x="3238500" y="5803900"/>
          <p14:tracePt t="423172" x="3333750" y="5803900"/>
          <p14:tracePt t="423188" x="3397250" y="5803900"/>
          <p14:tracePt t="423205" x="3429000" y="5772150"/>
          <p14:tracePt t="423222" x="3429000" y="5759450"/>
          <p14:tracePt t="423238" x="3435350" y="5746750"/>
          <p14:tracePt t="423255" x="3435350" y="5740400"/>
          <p14:tracePt t="423272" x="3448050" y="5727700"/>
          <p14:tracePt t="423288" x="3479800" y="5721350"/>
          <p14:tracePt t="423306" x="3549650" y="5715000"/>
          <p14:tracePt t="423307" x="3613150" y="5715000"/>
          <p14:tracePt t="423322" x="3765550" y="5715000"/>
          <p14:tracePt t="423338" x="3956050" y="5727700"/>
          <p14:tracePt t="423355" x="4140200" y="5772150"/>
          <p14:tracePt t="423372" x="4222750" y="5784850"/>
          <p14:tracePt t="423388" x="4241800" y="5784850"/>
          <p14:tracePt t="423405" x="4248150" y="5784850"/>
          <p14:tracePt t="423443" x="4241800" y="5784850"/>
          <p14:tracePt t="423455" x="4235450" y="5784850"/>
          <p14:tracePt t="423472" x="4222750" y="5784850"/>
          <p14:tracePt t="423488" x="4216400" y="5784850"/>
          <p14:tracePt t="423505" x="4203700" y="5784850"/>
          <p14:tracePt t="423522" x="4191000" y="5784850"/>
          <p14:tracePt t="423667" x="4197350" y="5784850"/>
          <p14:tracePt t="423675" x="4203700" y="5784850"/>
          <p14:tracePt t="423683" x="4210050" y="5791200"/>
          <p14:tracePt t="423690" x="4216400" y="5791200"/>
          <p14:tracePt t="423706" x="4254500" y="5791200"/>
          <p14:tracePt t="423722" x="4318000" y="5791200"/>
          <p14:tracePt t="423738" x="4387850" y="5791200"/>
          <p14:tracePt t="423756" x="4464050" y="5791200"/>
          <p14:tracePt t="423772" x="4533900" y="5772150"/>
          <p14:tracePt t="423788" x="4616450" y="5759450"/>
          <p14:tracePt t="423805" x="4737100" y="5740400"/>
          <p14:tracePt t="423822" x="4908550" y="5708650"/>
          <p14:tracePt t="423838" x="5041900" y="5676900"/>
          <p14:tracePt t="423855" x="5099050" y="5657850"/>
          <p14:tracePt t="423872" x="5111750" y="5645150"/>
          <p14:tracePt t="423888" x="5111750" y="5632450"/>
          <p14:tracePt t="423905" x="5111750" y="5607050"/>
          <p14:tracePt t="423922" x="5111750" y="5581650"/>
          <p14:tracePt t="423938" x="5105400" y="5575300"/>
          <p14:tracePt t="423955" x="5105400" y="5568950"/>
          <p14:tracePt t="423994" x="5099050" y="5568950"/>
          <p14:tracePt t="424010" x="5092700" y="5568950"/>
          <p14:tracePt t="424022" x="5086350" y="5568950"/>
          <p14:tracePt t="424038" x="5080000" y="5568950"/>
          <p14:tracePt t="424055" x="5073650" y="5581650"/>
          <p14:tracePt t="424072" x="5073650" y="5594350"/>
          <p14:tracePt t="424088" x="5067300" y="5600700"/>
          <p14:tracePt t="424105" x="5060950" y="5607050"/>
          <p14:tracePt t="424178" x="5060950" y="5613400"/>
          <p14:tracePt t="424186" x="5060950" y="5619750"/>
          <p14:tracePt t="424315" x="5067300" y="5619750"/>
          <p14:tracePt t="424338" x="5073650" y="5619750"/>
          <p14:tracePt t="424347" x="5080000" y="5619750"/>
          <p14:tracePt t="424355" x="5086350" y="5619750"/>
          <p14:tracePt t="424372" x="5099050" y="5619750"/>
          <p14:tracePt t="424388" x="5105400" y="5613400"/>
          <p14:tracePt t="424405" x="5118100" y="5613400"/>
          <p14:tracePt t="424422" x="5130800" y="5613400"/>
          <p14:tracePt t="424438" x="5156200" y="5607050"/>
          <p14:tracePt t="424455" x="5168900" y="5600700"/>
          <p14:tracePt t="424472" x="5181600" y="5594350"/>
          <p14:tracePt t="424488" x="5194300" y="5588000"/>
          <p14:tracePt t="424505" x="5194300" y="5581650"/>
          <p14:tracePt t="424522" x="5207000" y="5575300"/>
          <p14:tracePt t="424555" x="5213350" y="5575300"/>
          <p14:tracePt t="424572" x="5213350" y="5568950"/>
          <p14:tracePt t="424603" x="5219700" y="5568950"/>
          <p14:tracePt t="424610" x="5226050" y="5568950"/>
          <p14:tracePt t="424622" x="5226050" y="5562600"/>
          <p14:tracePt t="424638" x="5232400" y="5556250"/>
          <p14:tracePt t="424655" x="5232400" y="5549900"/>
          <p14:tracePt t="424672" x="5232400" y="5543550"/>
          <p14:tracePt t="424818" x="5232400" y="5549900"/>
          <p14:tracePt t="424955" x="5226050" y="5549900"/>
          <p14:tracePt t="424963" x="5219700" y="5549900"/>
          <p14:tracePt t="424986" x="5213350" y="5549900"/>
          <p14:tracePt t="425003" x="5207000" y="5549900"/>
          <p14:tracePt t="425018" x="5200650" y="5549900"/>
          <p14:tracePt t="425042" x="5194300" y="5549900"/>
          <p14:tracePt t="425058" x="5187950" y="5549900"/>
          <p14:tracePt t="425091" x="5181600" y="5549900"/>
          <p14:tracePt t="425122" x="5175250" y="5549900"/>
          <p14:tracePt t="425130" x="5175250" y="5556250"/>
          <p14:tracePt t="425915" x="5181600" y="5556250"/>
          <p14:tracePt t="425923" x="5187950" y="5556250"/>
          <p14:tracePt t="425931" x="5194300" y="5556250"/>
          <p14:tracePt t="425947" x="5200650" y="5556250"/>
          <p14:tracePt t="425955" x="5207000" y="5556250"/>
          <p14:tracePt t="425972" x="5219700" y="5556250"/>
          <p14:tracePt t="425988" x="5245100" y="5556250"/>
          <p14:tracePt t="426005" x="5257800" y="5556250"/>
          <p14:tracePt t="426021" x="5276850" y="5556250"/>
          <p14:tracePt t="426038" x="5289550" y="5556250"/>
          <p14:tracePt t="426055" x="5295900" y="5556250"/>
          <p14:tracePt t="426106" x="5302250" y="5556250"/>
          <p14:tracePt t="426475" x="5308600" y="5556250"/>
          <p14:tracePt t="426483" x="5314950" y="5556250"/>
          <p14:tracePt t="426507" x="5321300" y="5556250"/>
          <p14:tracePt t="426515" x="5327650" y="5556250"/>
          <p14:tracePt t="426523" x="5340350" y="5556250"/>
          <p14:tracePt t="426538" x="5384800" y="5556250"/>
          <p14:tracePt t="426555" x="5454650" y="5562600"/>
          <p14:tracePt t="426571" x="5518150" y="5568950"/>
          <p14:tracePt t="426588" x="5549900" y="5575300"/>
          <p14:tracePt t="426605" x="5556250" y="5575300"/>
          <p14:tracePt t="428570" x="5556250" y="5568950"/>
          <p14:tracePt t="429003" x="5556250" y="5562600"/>
          <p14:tracePt t="429011" x="5556250" y="5556250"/>
          <p14:tracePt t="431587" x="5562600" y="5556250"/>
          <p14:tracePt t="431595" x="5568950" y="5556250"/>
          <p14:tracePt t="431604" x="5575300" y="5556250"/>
          <p14:tracePt t="431621" x="5588000" y="5556250"/>
          <p14:tracePt t="431638" x="5594350" y="5556250"/>
          <p14:tracePt t="431654" x="5607050" y="5556250"/>
          <p14:tracePt t="431671" x="5619750" y="5556250"/>
          <p14:tracePt t="431688" x="5632450" y="5556250"/>
          <p14:tracePt t="431704" x="5638800" y="5556250"/>
          <p14:tracePt t="431720" x="5651500" y="5556250"/>
          <p14:tracePt t="431737" x="5664200" y="5556250"/>
          <p14:tracePt t="431754" x="5664200" y="5562600"/>
          <p14:tracePt t="431850" x="5670550" y="5562600"/>
          <p14:tracePt t="431890" x="5676900" y="5562600"/>
          <p14:tracePt t="431898" x="5683250" y="5562600"/>
          <p14:tracePt t="431906" x="5689600" y="5562600"/>
          <p14:tracePt t="431920" x="5702300" y="5562600"/>
          <p14:tracePt t="431938" x="5848350" y="5588000"/>
          <p14:tracePt t="431954" x="5994400" y="5613400"/>
          <p14:tracePt t="431971" x="6102350" y="5645150"/>
          <p14:tracePt t="431987" x="6134100" y="5651500"/>
          <p14:tracePt t="432004" x="6140450" y="5651500"/>
          <p14:tracePt t="432037" x="6153150" y="5651500"/>
          <p14:tracePt t="432054" x="6159500" y="5651500"/>
          <p14:tracePt t="432087" x="6159500" y="5657850"/>
          <p14:tracePt t="432104" x="6159500" y="5664200"/>
          <p14:tracePt t="432258" x="6159500" y="5670550"/>
          <p14:tracePt t="432330" x="6159500" y="5676900"/>
          <p14:tracePt t="432394" x="6159500" y="5683250"/>
          <p14:tracePt t="432794" x="6159500" y="5676900"/>
          <p14:tracePt t="432802" x="6159500" y="5670550"/>
          <p14:tracePt t="432834" x="6165850" y="5670550"/>
          <p14:tracePt t="432842" x="6172200" y="5670550"/>
          <p14:tracePt t="432851" x="6178550" y="5664200"/>
          <p14:tracePt t="432858" x="6184900" y="5664200"/>
          <p14:tracePt t="432870" x="6197600" y="5657850"/>
          <p14:tracePt t="432888" x="6229350" y="5645150"/>
          <p14:tracePt t="432905" x="6261100" y="5638800"/>
          <p14:tracePt t="432921" x="6286500" y="5626100"/>
          <p14:tracePt t="432938" x="6337300" y="5607050"/>
          <p14:tracePt t="432954" x="6375400" y="5594350"/>
          <p14:tracePt t="432970" x="6413500" y="5581650"/>
          <p14:tracePt t="432987" x="6451600" y="5568950"/>
          <p14:tracePt t="433004" x="6470650" y="5568950"/>
          <p14:tracePt t="433021" x="6483350" y="5562600"/>
          <p14:tracePt t="433037" x="6489700" y="5562600"/>
          <p14:tracePt t="433054" x="6496050" y="5562600"/>
          <p14:tracePt t="433818" x="6489700" y="5562600"/>
          <p14:tracePt t="433827" x="6483350" y="5562600"/>
          <p14:tracePt t="433898" x="6477000" y="5562600"/>
          <p14:tracePt t="433938" x="6470650" y="5562600"/>
          <p14:tracePt t="434026" x="6464300" y="5562600"/>
          <p14:tracePt t="434123" x="6457950" y="5562600"/>
          <p14:tracePt t="434210" x="6451600" y="5562600"/>
          <p14:tracePt t="434234" x="6445250" y="5562600"/>
          <p14:tracePt t="434931" x="6438900" y="5562600"/>
          <p14:tracePt t="436219" x="6432550" y="5562600"/>
          <p14:tracePt t="436378" x="6426200" y="5562600"/>
          <p14:tracePt t="436418" x="6419850" y="5562600"/>
          <p14:tracePt t="436426" x="6413500" y="5562600"/>
          <p14:tracePt t="436442" x="6407150" y="5562600"/>
          <p14:tracePt t="436453" x="6407150" y="5568950"/>
          <p14:tracePt t="436470" x="6394450" y="5568950"/>
          <p14:tracePt t="436487" x="6388100" y="5575300"/>
          <p14:tracePt t="436504" x="6381750" y="5581650"/>
          <p14:tracePt t="436520" x="6369050" y="5594350"/>
          <p14:tracePt t="436537" x="6356350" y="5600700"/>
          <p14:tracePt t="436553" x="6350000" y="5613400"/>
          <p14:tracePt t="436570" x="6343650" y="5613400"/>
          <p14:tracePt t="436604" x="6337300" y="5619750"/>
          <p14:tracePt t="436620" x="6330950" y="5619750"/>
          <p14:tracePt t="436637" x="6324600" y="5619750"/>
          <p14:tracePt t="436653" x="6318250" y="5626100"/>
          <p14:tracePt t="436811" x="6318250" y="5632450"/>
          <p14:tracePt t="436818" x="6318250" y="5638800"/>
          <p14:tracePt t="436827" x="6311900" y="5638800"/>
          <p14:tracePt t="436837" x="6311900" y="5645150"/>
          <p14:tracePt t="436854" x="6299200" y="5651500"/>
          <p14:tracePt t="436870" x="6292850" y="5657850"/>
          <p14:tracePt t="436887" x="6280150" y="5670550"/>
          <p14:tracePt t="436903" x="6273800" y="5676900"/>
          <p14:tracePt t="436920" x="6267450" y="5683250"/>
          <p14:tracePt t="437155" x="6267450" y="5676900"/>
          <p14:tracePt t="437163" x="6267450" y="5670550"/>
          <p14:tracePt t="437171" x="6267450" y="5664200"/>
          <p14:tracePt t="437187" x="6273800" y="5657850"/>
          <p14:tracePt t="437204" x="6286500" y="5657850"/>
          <p14:tracePt t="437220" x="6292850" y="5651500"/>
          <p14:tracePt t="437237" x="6299200" y="5645150"/>
          <p14:tracePt t="437254" x="6305550" y="5638800"/>
          <p14:tracePt t="437270" x="6305550" y="5632450"/>
          <p14:tracePt t="437287" x="6318250" y="5632450"/>
          <p14:tracePt t="437304" x="6318250" y="5619750"/>
          <p14:tracePt t="437347" x="6324600" y="5619750"/>
          <p14:tracePt t="437467" x="6330950" y="5619750"/>
          <p14:tracePt t="437491" x="6337300" y="5619750"/>
          <p14:tracePt t="437507" x="6343650" y="5613400"/>
          <p14:tracePt t="437523" x="6343650" y="5607050"/>
          <p14:tracePt t="437530" x="6350000" y="5607050"/>
          <p14:tracePt t="437539" x="6350000" y="5600700"/>
          <p14:tracePt t="437554" x="6362700" y="5588000"/>
          <p14:tracePt t="437570" x="6375400" y="5588000"/>
          <p14:tracePt t="437587" x="6381750" y="5581650"/>
          <p14:tracePt t="437603" x="6381750" y="5568950"/>
          <p14:tracePt t="437620" x="6388100" y="5556250"/>
          <p14:tracePt t="437637" x="6400800" y="5549900"/>
          <p14:tracePt t="437654" x="6400800" y="5543550"/>
          <p14:tracePt t="437763" x="6400800" y="5537200"/>
          <p14:tracePt t="437770" x="6400800" y="5530850"/>
          <p14:tracePt t="437778" x="6400800" y="5524500"/>
          <p14:tracePt t="437787" x="6407150" y="5524500"/>
          <p14:tracePt t="437804" x="6407150" y="5511800"/>
          <p14:tracePt t="438058" x="6413500" y="5511800"/>
          <p14:tracePt t="438203" x="6413500" y="5505450"/>
          <p14:tracePt t="438218" x="6419850" y="5505450"/>
          <p14:tracePt t="438227" x="6419850" y="5499100"/>
          <p14:tracePt t="438243" x="6419850" y="5492750"/>
          <p14:tracePt t="438253" x="6419850" y="5486400"/>
          <p14:tracePt t="438270" x="6426200" y="5480050"/>
          <p14:tracePt t="438287" x="6432550" y="5473700"/>
          <p14:tracePt t="438303" x="6432550" y="5467350"/>
          <p14:tracePt t="438320" x="6438900" y="5461000"/>
          <p14:tracePt t="438338" x="6445250" y="5461000"/>
          <p14:tracePt t="438353" x="6451600" y="5461000"/>
          <p14:tracePt t="438387" x="6457950" y="5461000"/>
          <p14:tracePt t="443890" x="6464300" y="5461000"/>
          <p14:tracePt t="443915" x="6470650" y="5461000"/>
          <p14:tracePt t="443955" x="6477000" y="5461000"/>
          <p14:tracePt t="444348" x="6483350" y="5461000"/>
          <p14:tracePt t="444355" x="6489700" y="5461000"/>
          <p14:tracePt t="445467" x="6489700" y="5454650"/>
          <p14:tracePt t="447283" x="6496050" y="5454650"/>
          <p14:tracePt t="447291" x="6508750" y="5454650"/>
          <p14:tracePt t="447302" x="6521450" y="5454650"/>
          <p14:tracePt t="447319" x="6559550" y="5454650"/>
          <p14:tracePt t="447336" x="6610350" y="5454650"/>
          <p14:tracePt t="447352" x="6642100" y="5454650"/>
          <p14:tracePt t="447355" x="6654800" y="5454650"/>
          <p14:tracePt t="447369" x="6661150" y="5454650"/>
          <p14:tracePt t="447385" x="6667500" y="5454650"/>
          <p14:tracePt t="447427" x="6673850" y="5454650"/>
          <p14:tracePt t="447435" x="6680200" y="5454650"/>
          <p14:tracePt t="447555" x="6686550" y="5454650"/>
          <p14:tracePt t="447562" x="6692900" y="5454650"/>
          <p14:tracePt t="447570" x="6699250" y="5454650"/>
          <p14:tracePt t="447586" x="6724650" y="5454650"/>
          <p14:tracePt t="447602" x="6788150" y="5454650"/>
          <p14:tracePt t="447619" x="6908800" y="5473700"/>
          <p14:tracePt t="447636" x="7029450" y="5505450"/>
          <p14:tracePt t="447652" x="7099300" y="5511800"/>
          <p14:tracePt t="447669" x="7124700" y="5511800"/>
          <p14:tracePt t="447686" x="7143750" y="5511800"/>
          <p14:tracePt t="447703" x="7150100" y="5511800"/>
          <p14:tracePt t="447719" x="7156450" y="5511800"/>
          <p14:tracePt t="447735" x="7175500" y="5518150"/>
          <p14:tracePt t="447752" x="7213600" y="5524500"/>
          <p14:tracePt t="447769" x="7258050" y="5530850"/>
          <p14:tracePt t="447786" x="7296150" y="5537200"/>
          <p14:tracePt t="447802" x="7302500" y="5537200"/>
          <p14:tracePt t="447923" x="7302500" y="5543550"/>
          <p14:tracePt t="447946" x="7302500" y="5549900"/>
          <p14:tracePt t="447963" x="7302500" y="5556250"/>
          <p14:tracePt t="447987" x="7308850" y="5556250"/>
          <p14:tracePt t="447995" x="7308850" y="5562600"/>
          <p14:tracePt t="448010" x="7308850" y="5568950"/>
          <p14:tracePt t="448019" x="7308850" y="5575300"/>
          <p14:tracePt t="448036" x="7308850" y="5588000"/>
          <p14:tracePt t="448218" x="7308850" y="5594350"/>
          <p14:tracePt t="448298" x="7302500" y="5594350"/>
          <p14:tracePt t="448330" x="7296150" y="5594350"/>
          <p14:tracePt t="448355" x="7289800" y="5594350"/>
          <p14:tracePt t="448363" x="7283450" y="5594350"/>
          <p14:tracePt t="448387" x="7277100" y="5594350"/>
          <p14:tracePt t="448395" x="7270750" y="5594350"/>
          <p14:tracePt t="448403" x="7264400" y="5594350"/>
          <p14:tracePt t="448419" x="7251700" y="5594350"/>
          <p14:tracePt t="448435" x="7232650" y="5594350"/>
          <p14:tracePt t="448452" x="7188200" y="5594350"/>
          <p14:tracePt t="448468" x="7112000" y="5594350"/>
          <p14:tracePt t="448485" x="6985000" y="5594350"/>
          <p14:tracePt t="448502" x="6807200" y="5594350"/>
          <p14:tracePt t="448519" x="6578600" y="5594350"/>
          <p14:tracePt t="448536" x="6318250" y="5594350"/>
          <p14:tracePt t="448552" x="6064250" y="5594350"/>
          <p14:tracePt t="448569" x="5797550" y="5594350"/>
          <p14:tracePt t="448586" x="5480050" y="5594350"/>
          <p14:tracePt t="448602" x="5353050" y="5594350"/>
          <p14:tracePt t="448619" x="5251450" y="5594350"/>
          <p14:tracePt t="448635" x="5143500" y="5607050"/>
          <p14:tracePt t="448652" x="5060950" y="5619750"/>
          <p14:tracePt t="448668" x="4972050" y="5638800"/>
          <p14:tracePt t="448686" x="4908550" y="5651500"/>
          <p14:tracePt t="448702" x="4876800" y="5676900"/>
          <p14:tracePt t="448718" x="4857750" y="5683250"/>
          <p14:tracePt t="448735" x="4845050" y="5695950"/>
          <p14:tracePt t="448752" x="4838700" y="5702300"/>
          <p14:tracePt t="448768" x="4838700" y="5715000"/>
          <p14:tracePt t="448786" x="4838700" y="5721350"/>
          <p14:tracePt t="448834" x="4838700" y="5727700"/>
          <p14:tracePt t="448858" x="4838700" y="5734050"/>
          <p14:tracePt t="448866" x="4838700" y="5740400"/>
          <p14:tracePt t="448874" x="4838700" y="5746750"/>
          <p14:tracePt t="448890" x="4838700" y="5753100"/>
          <p14:tracePt t="448907" x="4838700" y="5759450"/>
          <p14:tracePt t="448918" x="4838700" y="5765800"/>
          <p14:tracePt t="448938" x="4838700" y="5772150"/>
          <p14:tracePt t="448978" x="4838700" y="5778500"/>
          <p14:tracePt t="448994" x="4838700" y="5784850"/>
          <p14:tracePt t="449002" x="4838700" y="5791200"/>
          <p14:tracePt t="449018" x="4838700" y="5797550"/>
          <p14:tracePt t="449042" x="4838700" y="5803900"/>
          <p14:tracePt t="449050" x="4832350" y="5803900"/>
          <p14:tracePt t="449058" x="4832350" y="5810250"/>
          <p14:tracePt t="449068" x="4832350" y="5816600"/>
          <p14:tracePt t="449085" x="4826000" y="5822950"/>
          <p14:tracePt t="449102" x="4819650" y="5829300"/>
          <p14:tracePt t="449118" x="4813300" y="5835650"/>
          <p14:tracePt t="449135" x="4800600" y="5835650"/>
          <p14:tracePt t="449152" x="4800600" y="5848350"/>
          <p14:tracePt t="449185" x="4800600" y="5854700"/>
          <p14:tracePt t="449202" x="4800600" y="5861050"/>
          <p14:tracePt t="449218" x="4800600" y="5867400"/>
          <p14:tracePt t="449235" x="4800600" y="5873750"/>
          <p14:tracePt t="449252" x="4800600" y="5886450"/>
          <p14:tracePt t="449268" x="4800600" y="5892800"/>
          <p14:tracePt t="449285" x="4800600" y="5905500"/>
          <p14:tracePt t="449395" x="4806950" y="5905500"/>
          <p14:tracePt t="449402" x="4826000" y="5905500"/>
          <p14:tracePt t="449411" x="4845050" y="5905500"/>
          <p14:tracePt t="449419" x="4876800" y="5899150"/>
          <p14:tracePt t="449435" x="4902200" y="5854700"/>
          <p14:tracePt t="449452" x="4902200" y="5797550"/>
          <p14:tracePt t="449468" x="4902200" y="5778500"/>
          <p14:tracePt t="449923" x="4895850" y="5778500"/>
          <p14:tracePt t="449930" x="4889500" y="5791200"/>
          <p14:tracePt t="449938" x="4876800" y="5803900"/>
          <p14:tracePt t="449952" x="4870450" y="5822950"/>
          <p14:tracePt t="449968" x="4857750" y="5854700"/>
          <p14:tracePt t="449985" x="4851400" y="5854700"/>
          <p14:tracePt t="450002" x="4851400" y="5861050"/>
          <p14:tracePt t="450018" x="4876800" y="5861050"/>
          <p14:tracePt t="450035" x="4933950" y="5861050"/>
          <p14:tracePt t="450052" x="5003800" y="5861050"/>
          <p14:tracePt t="450068" x="5041900" y="5861050"/>
          <p14:tracePt t="450085" x="5054600" y="5861050"/>
          <p14:tracePt t="450102" x="5060950" y="5861050"/>
          <p14:tracePt t="450118" x="5060950" y="5867400"/>
          <p14:tracePt t="450135" x="5060950" y="5880100"/>
          <p14:tracePt t="450170" x="5067300" y="5880100"/>
          <p14:tracePt t="450185" x="5067300" y="5886450"/>
          <p14:tracePt t="450203" x="5073650" y="5886450"/>
          <p14:tracePt t="450226" x="5073650" y="5892800"/>
          <p14:tracePt t="450235" x="5080000" y="5892800"/>
          <p14:tracePt t="450251" x="5080000" y="5899150"/>
          <p14:tracePt t="450268" x="5080000" y="5905500"/>
          <p14:tracePt t="450285" x="5080000" y="5918200"/>
          <p14:tracePt t="450302" x="5080000" y="5924550"/>
          <p14:tracePt t="450318" x="5080000" y="5937250"/>
          <p14:tracePt t="450335" x="5073650" y="5949950"/>
          <p14:tracePt t="450352" x="5073650" y="5956300"/>
          <p14:tracePt t="450354" x="5067300" y="5969000"/>
          <p14:tracePt t="450368" x="5060950" y="5975350"/>
          <p14:tracePt t="450385" x="5054600" y="5988050"/>
          <p14:tracePt t="450402" x="5041900" y="5994400"/>
          <p14:tracePt t="450419" x="5041900" y="6000750"/>
          <p14:tracePt t="450435" x="5035550" y="6000750"/>
          <p14:tracePt t="450452" x="5029200" y="6000750"/>
          <p14:tracePt t="450468" x="5016500" y="6000750"/>
          <p14:tracePt t="450485" x="5010150" y="6007100"/>
          <p14:tracePt t="450502" x="5003800" y="6013450"/>
          <p14:tracePt t="450518" x="4991100" y="6013450"/>
          <p14:tracePt t="450535" x="4978400" y="6013450"/>
          <p14:tracePt t="450552" x="4959350" y="6019800"/>
          <p14:tracePt t="450568" x="4946650" y="6019800"/>
          <p14:tracePt t="450586" x="4940300" y="6026150"/>
          <p14:tracePt t="450602" x="4933950" y="6026150"/>
          <p14:tracePt t="450691" x="4933950" y="6019800"/>
          <p14:tracePt t="450698" x="4933950" y="6013450"/>
          <p14:tracePt t="450723" x="4933950" y="6007100"/>
          <p14:tracePt t="451131" x="4940300" y="6007100"/>
          <p14:tracePt t="451155" x="4940300" y="6013450"/>
          <p14:tracePt t="451164" x="4940300" y="6019800"/>
          <p14:tracePt t="451178" x="4940300" y="6026150"/>
          <p14:tracePt t="451187" x="4946650" y="6032500"/>
          <p14:tracePt t="451202" x="4953000" y="6038850"/>
          <p14:tracePt t="451274" x="4959350" y="6038850"/>
          <p14:tracePt t="451291" x="4959350" y="6032500"/>
          <p14:tracePt t="451307" x="4959350" y="6026150"/>
          <p14:tracePt t="451315" x="4959350" y="6019800"/>
          <p14:tracePt t="451547" x="4959350" y="6013450"/>
          <p14:tracePt t="451570" x="4959350" y="6007100"/>
          <p14:tracePt t="451587" x="4965700" y="6007100"/>
          <p14:tracePt t="451738" x="4965700" y="6000750"/>
          <p14:tracePt t="451747" x="4965700" y="5994400"/>
          <p14:tracePt t="451787" x="4965700" y="5988050"/>
          <p14:tracePt t="451795" x="4959350" y="5988050"/>
          <p14:tracePt t="451804" x="4953000" y="5981700"/>
          <p14:tracePt t="451818" x="4946650" y="5975350"/>
          <p14:tracePt t="451835" x="4946650" y="5969000"/>
          <p14:tracePt t="451852" x="4933950" y="5969000"/>
          <p14:tracePt t="451868" x="4927600" y="5969000"/>
          <p14:tracePt t="451885" x="4914900" y="5962650"/>
          <p14:tracePt t="451902" x="4895850" y="5949950"/>
          <p14:tracePt t="451918" x="4883150" y="5943600"/>
          <p14:tracePt t="451935" x="4870450" y="5937250"/>
          <p14:tracePt t="452018" x="4870450" y="5943600"/>
          <p14:tracePt t="452043" x="4870450" y="5949950"/>
          <p14:tracePt t="452084" x="4870450" y="5956300"/>
          <p14:tracePt t="452611" x="4876800" y="5956300"/>
          <p14:tracePt t="453018" x="4876800" y="5949950"/>
          <p14:tracePt t="453050" x="4876800" y="5943600"/>
          <p14:tracePt t="453058" x="4876800" y="5937250"/>
          <p14:tracePt t="453068" x="4883150" y="5937250"/>
          <p14:tracePt t="453115" x="4883150" y="5930900"/>
          <p14:tracePt t="454187" x="4883150" y="5924550"/>
          <p14:tracePt t="454730" x="4889500" y="5924550"/>
          <p14:tracePt t="454738" x="4895850" y="5924550"/>
          <p14:tracePt t="454755" x="4902200" y="5918200"/>
          <p14:tracePt t="454763" x="4908550" y="5918200"/>
          <p14:tracePt t="454770" x="4914900" y="5918200"/>
          <p14:tracePt t="454785" x="4921250" y="5918200"/>
          <p14:tracePt t="454803" x="4921250" y="5911850"/>
          <p14:tracePt t="454818" x="4927600" y="5905500"/>
          <p14:tracePt t="454834" x="4933950" y="5899150"/>
          <p14:tracePt t="454851" x="4933950" y="5892800"/>
          <p14:tracePt t="454868" x="4940300" y="5892800"/>
          <p14:tracePt t="455098" x="4946650" y="5892800"/>
          <p14:tracePt t="455107" x="4953000" y="5892800"/>
          <p14:tracePt t="455118" x="4953000" y="5886450"/>
          <p14:tracePt t="455135" x="4959350" y="5886450"/>
          <p14:tracePt t="455151" x="4972050" y="5886450"/>
          <p14:tracePt t="455168" x="4984750" y="5886450"/>
          <p14:tracePt t="455185" x="4991100" y="5886450"/>
          <p14:tracePt t="455347" x="4991100" y="5880100"/>
          <p14:tracePt t="455907" x="4997450" y="5880100"/>
          <p14:tracePt t="455915" x="4997450" y="5873750"/>
          <p14:tracePt t="455938" x="5003800" y="5873750"/>
          <p14:tracePt t="455987" x="5003800" y="5867400"/>
          <p14:tracePt t="456370" x="5003800" y="5873750"/>
          <p14:tracePt t="456419" x="5003800" y="5880100"/>
          <p14:tracePt t="456578" x="4997450" y="5880100"/>
          <p14:tracePt t="456587" x="4997450" y="5886450"/>
          <p14:tracePt t="458923" x="4997450" y="5880100"/>
          <p14:tracePt t="459467" x="4997450" y="5873750"/>
          <p14:tracePt t="459475" x="4997450" y="5867400"/>
          <p14:tracePt t="459484" x="4997450" y="5861050"/>
          <p14:tracePt t="459826" x="5003800" y="5861050"/>
          <p14:tracePt t="459858" x="5010150" y="5861050"/>
          <p14:tracePt t="459867" x="5016500" y="5861050"/>
          <p14:tracePt t="459874" x="5016500" y="5867400"/>
          <p14:tracePt t="459884" x="5016500" y="5873750"/>
          <p14:tracePt t="459955" x="5022850" y="5873750"/>
          <p14:tracePt t="459971" x="5029200" y="5880100"/>
          <p14:tracePt t="459978" x="5029200" y="5886450"/>
          <p14:tracePt t="459995" x="5029200" y="5892800"/>
          <p14:tracePt t="460002" x="5035550" y="5899150"/>
          <p14:tracePt t="460017" x="5041900" y="5905500"/>
          <p14:tracePt t="460034" x="5048250" y="5918200"/>
          <p14:tracePt t="460050" x="5054600" y="5924550"/>
          <p14:tracePt t="460067" x="5060950" y="5937250"/>
          <p14:tracePt t="460084" x="5067300" y="5943600"/>
          <p14:tracePt t="460101" x="5067300" y="5949950"/>
          <p14:tracePt t="460117" x="5073650" y="5956300"/>
          <p14:tracePt t="460134" x="5080000" y="5969000"/>
          <p14:tracePt t="460150" x="5086350" y="5975350"/>
          <p14:tracePt t="460167" x="5086350" y="5988050"/>
          <p14:tracePt t="460184" x="5092700" y="5988050"/>
          <p14:tracePt t="460201" x="5099050" y="5988050"/>
          <p14:tracePt t="460217" x="5099050" y="6000750"/>
          <p14:tracePt t="460234" x="5105400" y="6013450"/>
          <p14:tracePt t="460755" x="5105400" y="6019800"/>
          <p14:tracePt t="460763" x="5105400" y="6026150"/>
          <p14:tracePt t="460787" x="5105400" y="6032500"/>
          <p14:tracePt t="460803" x="5105400" y="6038850"/>
          <p14:tracePt t="460811" x="5105400" y="6045200"/>
          <p14:tracePt t="460819" x="5105400" y="6051550"/>
          <p14:tracePt t="460978" x="5105400" y="605790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Využití rozsivek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Hodnocení kvality toku, rekonstrukce paleontologické situace, analýza keramiky</a:t>
            </a:r>
          </a:p>
          <a:p>
            <a:r>
              <a:rPr lang="cs-CZ" dirty="0"/>
              <a:t>Testování mikroskopů</a:t>
            </a:r>
          </a:p>
          <a:p>
            <a:r>
              <a:rPr lang="cs-CZ" dirty="0"/>
              <a:t>Křemelina – (diatomit) </a:t>
            </a:r>
          </a:p>
          <a:p>
            <a:pPr marL="0" indent="0">
              <a:buNone/>
            </a:pPr>
            <a:r>
              <a:rPr lang="cs-CZ" sz="2500" dirty="0"/>
              <a:t>– filtrace piva, vína, </a:t>
            </a:r>
          </a:p>
          <a:p>
            <a:pPr marL="0" indent="0">
              <a:buNone/>
            </a:pPr>
            <a:r>
              <a:rPr lang="cs-CZ" sz="2500" dirty="0"/>
              <a:t>- izolační materiál (tepelná, zvuková izolace)</a:t>
            </a:r>
          </a:p>
          <a:p>
            <a:pPr marL="0" indent="0">
              <a:buNone/>
            </a:pPr>
            <a:r>
              <a:rPr lang="cs-CZ" sz="2500" dirty="0"/>
              <a:t>- zubní pasty</a:t>
            </a:r>
          </a:p>
          <a:p>
            <a:pPr marL="0" indent="0">
              <a:buNone/>
            </a:pPr>
            <a:r>
              <a:rPr lang="cs-CZ" sz="2500" dirty="0"/>
              <a:t>- brusný materiál</a:t>
            </a:r>
          </a:p>
          <a:p>
            <a:pPr>
              <a:buFontTx/>
              <a:buChar char="-"/>
            </a:pPr>
            <a:r>
              <a:rPr lang="cs-CZ" sz="2500" dirty="0"/>
              <a:t>výroba dynamitu</a:t>
            </a:r>
          </a:p>
          <a:p>
            <a:pPr>
              <a:buFontTx/>
              <a:buChar char="-"/>
            </a:pPr>
            <a:r>
              <a:rPr lang="cs-CZ" sz="2500" dirty="0"/>
              <a:t>doplněk stravy</a:t>
            </a:r>
          </a:p>
          <a:p>
            <a:pPr marL="0" indent="0">
              <a:buNone/>
            </a:pPr>
            <a:endParaRPr lang="cs-CZ" sz="2500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9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975"/>
    </mc:Choice>
    <mc:Fallback xmlns="">
      <p:transition spd="slow" advTm="92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0" x="5105400" y="6064250"/>
          <p14:tracePt t="290" x="5105400" y="6070600"/>
          <p14:tracePt t="298" x="5105400" y="6076950"/>
          <p14:tracePt t="1056" x="5099050" y="6076950"/>
          <p14:tracePt t="1104" x="5092700" y="6076950"/>
          <p14:tracePt t="1113" x="5092700" y="6070600"/>
          <p14:tracePt t="1473" x="5086350" y="6070600"/>
          <p14:tracePt t="1481" x="5080000" y="6070600"/>
          <p14:tracePt t="1529" x="5073650" y="6070600"/>
          <p14:tracePt t="1625" x="5067300" y="6070600"/>
          <p14:tracePt t="1672" x="5060950" y="6070600"/>
          <p14:tracePt t="1680" x="5054600" y="6070600"/>
          <p14:tracePt t="1864" x="5048250" y="6070600"/>
          <p14:tracePt t="1913" x="5041900" y="6070600"/>
          <p14:tracePt t="2457" x="5035550" y="6070600"/>
          <p14:tracePt t="2481" x="5035550" y="6064250"/>
          <p14:tracePt t="2504" x="5035550" y="6057900"/>
          <p14:tracePt t="2513" x="5035550" y="6051550"/>
          <p14:tracePt t="2521" x="5035550" y="6045200"/>
          <p14:tracePt t="2536" x="5029200" y="6032500"/>
          <p14:tracePt t="2552" x="5029200" y="6026150"/>
          <p14:tracePt t="2569" x="5029200" y="6013450"/>
          <p14:tracePt t="2586" x="5029200" y="6000750"/>
          <p14:tracePt t="2857" x="5022850" y="6000750"/>
          <p14:tracePt t="2864" x="5022850" y="5994400"/>
          <p14:tracePt t="2873" x="5016500" y="5994400"/>
          <p14:tracePt t="2886" x="5010150" y="5994400"/>
          <p14:tracePt t="2903" x="5003800" y="5994400"/>
          <p14:tracePt t="2920" x="4997450" y="5975350"/>
          <p14:tracePt t="2936" x="4991100" y="5969000"/>
          <p14:tracePt t="2953" x="4984750" y="5962650"/>
          <p14:tracePt t="2969" x="4978400" y="5956300"/>
          <p14:tracePt t="2986" x="4965700" y="5943600"/>
          <p14:tracePt t="3003" x="4959350" y="5924550"/>
          <p14:tracePt t="3019" x="4946650" y="5911850"/>
          <p14:tracePt t="3036" x="4927600" y="5899150"/>
          <p14:tracePt t="3053" x="4902200" y="5873750"/>
          <p14:tracePt t="3069" x="4857750" y="5848350"/>
          <p14:tracePt t="3087" x="4826000" y="5829300"/>
          <p14:tracePt t="3102" x="4794250" y="5803900"/>
          <p14:tracePt t="3120" x="4768850" y="5784850"/>
          <p14:tracePt t="3136" x="4756150" y="5772150"/>
          <p14:tracePt t="3152" x="4743450" y="5765800"/>
          <p14:tracePt t="3169" x="4737100" y="5765800"/>
          <p14:tracePt t="3344" x="4737100" y="5759450"/>
          <p14:tracePt t="3353" x="4730750" y="5759450"/>
          <p14:tracePt t="3369" x="4730750" y="5753100"/>
          <p14:tracePt t="3377" x="4724400" y="5753100"/>
          <p14:tracePt t="3386" x="4724400" y="5746750"/>
          <p14:tracePt t="3403" x="4718050" y="5746750"/>
          <p14:tracePt t="3419" x="4705350" y="5727700"/>
          <p14:tracePt t="3436" x="4692650" y="5715000"/>
          <p14:tracePt t="3452" x="4679950" y="5715000"/>
          <p14:tracePt t="3469" x="4603750" y="5734050"/>
          <p14:tracePt t="3486" x="4508500" y="5772150"/>
          <p14:tracePt t="3503" x="4445000" y="5803900"/>
          <p14:tracePt t="3519" x="4432300" y="5822950"/>
          <p14:tracePt t="3808" x="4432300" y="5829300"/>
          <p14:tracePt t="3816" x="4425950" y="5829300"/>
          <p14:tracePt t="3824" x="4419600" y="5829300"/>
          <p14:tracePt t="3836" x="4413250" y="5829300"/>
          <p14:tracePt t="3853" x="4413250" y="5822950"/>
          <p14:tracePt t="3869" x="4413250" y="5778500"/>
          <p14:tracePt t="3886" x="4406900" y="5708650"/>
          <p14:tracePt t="3902" x="4387850" y="5626100"/>
          <p14:tracePt t="3919" x="4368800" y="5543550"/>
          <p14:tracePt t="3936" x="4337050" y="5429250"/>
          <p14:tracePt t="3952" x="4311650" y="5372100"/>
          <p14:tracePt t="3969" x="4286250" y="5308600"/>
          <p14:tracePt t="3986" x="4260850" y="5245100"/>
          <p14:tracePt t="4003" x="4235450" y="5187950"/>
          <p14:tracePt t="4019" x="4229100" y="5137150"/>
          <p14:tracePt t="4036" x="4222750" y="5092700"/>
          <p14:tracePt t="4053" x="4222750" y="5035550"/>
          <p14:tracePt t="4070" x="4241800" y="4953000"/>
          <p14:tracePt t="4086" x="4298950" y="4813300"/>
          <p14:tracePt t="4102" x="4368800" y="4641850"/>
          <p14:tracePt t="4120" x="4476750" y="4445000"/>
          <p14:tracePt t="4136" x="4667250" y="4159250"/>
          <p14:tracePt t="4152" x="4768850" y="3975100"/>
          <p14:tracePt t="4169" x="4838700" y="3797300"/>
          <p14:tracePt t="4186" x="4927600" y="3600450"/>
          <p14:tracePt t="4202" x="5048250" y="3302000"/>
          <p14:tracePt t="4219" x="5168900" y="2997200"/>
          <p14:tracePt t="4236" x="5264150" y="2774950"/>
          <p14:tracePt t="4252" x="5302250" y="2641600"/>
          <p14:tracePt t="4269" x="5308600" y="2597150"/>
          <p14:tracePt t="4286" x="5308600" y="2584450"/>
          <p14:tracePt t="4319" x="5302250" y="2584450"/>
          <p14:tracePt t="4473" x="5295900" y="2584450"/>
          <p14:tracePt t="4481" x="5289550" y="2584450"/>
          <p14:tracePt t="4489" x="5283200" y="2584450"/>
          <p14:tracePt t="4503" x="5276850" y="2584450"/>
          <p14:tracePt t="4519" x="5264150" y="2584450"/>
          <p14:tracePt t="4554" x="5257800" y="2584450"/>
          <p14:tracePt t="4569" x="5213350" y="2584450"/>
          <p14:tracePt t="4585" x="5111750" y="2584450"/>
          <p14:tracePt t="4603" x="4908550" y="2584450"/>
          <p14:tracePt t="4619" x="4629150" y="2584450"/>
          <p14:tracePt t="4636" x="4292600" y="2584450"/>
          <p14:tracePt t="4653" x="3867150" y="2578100"/>
          <p14:tracePt t="4669" x="3390900" y="2489200"/>
          <p14:tracePt t="4686" x="2946400" y="2349500"/>
          <p14:tracePt t="4703" x="2597150" y="2216150"/>
          <p14:tracePt t="4720" x="2178050" y="2057400"/>
          <p14:tracePt t="4736" x="1905000" y="1943100"/>
          <p14:tracePt t="4753" x="1606550" y="1835150"/>
          <p14:tracePt t="4769" x="1327150" y="1720850"/>
          <p14:tracePt t="4786" x="1085850" y="1631950"/>
          <p14:tracePt t="4803" x="876300" y="1555750"/>
          <p14:tracePt t="4819" x="704850" y="1473200"/>
          <p14:tracePt t="4836" x="571500" y="1428750"/>
          <p14:tracePt t="4853" x="514350" y="1403350"/>
          <p14:tracePt t="4869" x="501650" y="1390650"/>
          <p14:tracePt t="4886" x="488950" y="1390650"/>
          <p14:tracePt t="4902" x="482600" y="1390650"/>
          <p14:tracePt t="4919" x="469900" y="1390650"/>
          <p14:tracePt t="4936" x="412750" y="1377950"/>
          <p14:tracePt t="4953" x="355600" y="1371600"/>
          <p14:tracePt t="4969" x="304800" y="1365250"/>
          <p14:tracePt t="4986" x="279400" y="1358900"/>
          <p14:tracePt t="5002" x="254000" y="1352550"/>
          <p14:tracePt t="5019" x="209550" y="1339850"/>
          <p14:tracePt t="5036" x="152400" y="1320800"/>
          <p14:tracePt t="5052" x="82550" y="1314450"/>
          <p14:tracePt t="5070" x="0" y="1301750"/>
          <p14:tracePt t="5464" x="266700" y="1073150"/>
          <p14:tracePt t="5473" x="501650" y="1149350"/>
          <p14:tracePt t="5481" x="615950" y="1168400"/>
          <p14:tracePt t="5489" x="692150" y="1181100"/>
          <p14:tracePt t="5503" x="711200" y="1181100"/>
          <p14:tracePt t="5519" x="723900" y="1181100"/>
          <p14:tracePt t="5552" x="730250" y="1181100"/>
          <p14:tracePt t="5560" x="736600" y="1181100"/>
          <p14:tracePt t="5576" x="742950" y="1181100"/>
          <p14:tracePt t="5585" x="749300" y="1181100"/>
          <p14:tracePt t="5602" x="768350" y="1181100"/>
          <p14:tracePt t="5619" x="825500" y="1174750"/>
          <p14:tracePt t="5636" x="965200" y="1187450"/>
          <p14:tracePt t="5652" x="1187450" y="1225550"/>
          <p14:tracePt t="5669" x="1422400" y="1301750"/>
          <p14:tracePt t="5685" x="1581150" y="1371600"/>
          <p14:tracePt t="5702" x="1663700" y="1422400"/>
          <p14:tracePt t="5719" x="1708150" y="1492250"/>
          <p14:tracePt t="5736" x="1866900" y="1657350"/>
          <p14:tracePt t="5752" x="2089150" y="1847850"/>
          <p14:tracePt t="5769" x="2520950" y="2184400"/>
          <p14:tracePt t="5786" x="3124200" y="2647950"/>
          <p14:tracePt t="5803" x="3651250" y="3048000"/>
          <p14:tracePt t="5819" x="4006850" y="3327400"/>
          <p14:tracePt t="5836" x="4159250" y="3441700"/>
          <p14:tracePt t="5852" x="4203700" y="3473450"/>
          <p14:tracePt t="5869" x="4210050" y="3473450"/>
          <p14:tracePt t="5885" x="4216400" y="3486150"/>
          <p14:tracePt t="5902" x="4229100" y="3492500"/>
          <p14:tracePt t="5919" x="4305300" y="3524250"/>
          <p14:tracePt t="5936" x="4476750" y="3619500"/>
          <p14:tracePt t="5952" x="4565650" y="3670300"/>
          <p14:tracePt t="5969" x="4591050" y="3683000"/>
          <p14:tracePt t="5985" x="4597400" y="3683000"/>
          <p14:tracePt t="6002" x="4597400" y="3689350"/>
          <p14:tracePt t="6019" x="4616450" y="3695700"/>
          <p14:tracePt t="6036" x="4660900" y="3695700"/>
          <p14:tracePt t="6052" x="4737100" y="3708400"/>
          <p14:tracePt t="6070" x="4826000" y="3708400"/>
          <p14:tracePt t="6085" x="4864100" y="3708400"/>
          <p14:tracePt t="6102" x="4876800" y="3708400"/>
          <p14:tracePt t="6119" x="4908550" y="3708400"/>
          <p14:tracePt t="6136" x="5022850" y="3702050"/>
          <p14:tracePt t="6152" x="5187950" y="3702050"/>
          <p14:tracePt t="6169" x="5416550" y="3683000"/>
          <p14:tracePt t="6185" x="5594350" y="3651250"/>
          <p14:tracePt t="6202" x="5683250" y="3619500"/>
          <p14:tracePt t="6219" x="5695950" y="3613150"/>
          <p14:tracePt t="6235" x="5702300" y="3613150"/>
          <p14:tracePt t="6252" x="5708650" y="3613150"/>
          <p14:tracePt t="6269" x="5727700" y="3606800"/>
          <p14:tracePt t="6285" x="5778500" y="3581400"/>
          <p14:tracePt t="6302" x="5848350" y="3517900"/>
          <p14:tracePt t="6319" x="5892800" y="3473450"/>
          <p14:tracePt t="6335" x="5930900" y="3416300"/>
          <p14:tracePt t="6352" x="5956300" y="3390900"/>
          <p14:tracePt t="6369" x="5975350" y="3371850"/>
          <p14:tracePt t="6385" x="5981700" y="3365500"/>
          <p14:tracePt t="6402" x="5981700" y="3359150"/>
          <p14:tracePt t="6521" x="5988050" y="3359150"/>
          <p14:tracePt t="6528" x="5994400" y="3359150"/>
          <p14:tracePt t="6544" x="5994400" y="3365500"/>
          <p14:tracePt t="6553" x="6000750" y="3365500"/>
          <p14:tracePt t="6609" x="6000750" y="3371850"/>
          <p14:tracePt t="7777" x="5994400" y="3371850"/>
          <p14:tracePt t="7784" x="5988050" y="3378200"/>
          <p14:tracePt t="7793" x="5975350" y="3384550"/>
          <p14:tracePt t="7802" x="5937250" y="3384550"/>
          <p14:tracePt t="7819" x="5746750" y="3390900"/>
          <p14:tracePt t="7835" x="5270500" y="3390900"/>
          <p14:tracePt t="7852" x="4489450" y="3409950"/>
          <p14:tracePt t="7869" x="3778250" y="3365500"/>
          <p14:tracePt t="7885" x="3409950" y="3263900"/>
          <p14:tracePt t="7902" x="3238500" y="3194050"/>
          <p14:tracePt t="7919" x="3124200" y="3136900"/>
          <p14:tracePt t="7936" x="3028950" y="3067050"/>
          <p14:tracePt t="7952" x="2978150" y="3009900"/>
          <p14:tracePt t="7969" x="2914650" y="2921000"/>
          <p14:tracePt t="7985" x="2863850" y="2844800"/>
          <p14:tracePt t="8002" x="2838450" y="2768600"/>
          <p14:tracePt t="8019" x="2825750" y="2711450"/>
          <p14:tracePt t="8035" x="2825750" y="2641600"/>
          <p14:tracePt t="8052" x="2825750" y="2540000"/>
          <p14:tracePt t="8069" x="2844800" y="2393950"/>
          <p14:tracePt t="8072" x="2857500" y="2317750"/>
          <p14:tracePt t="8085" x="2857500" y="2241550"/>
          <p14:tracePt t="8102" x="2882900" y="2095500"/>
          <p14:tracePt t="8119" x="2914650" y="1962150"/>
          <p14:tracePt t="8136" x="2984500" y="1809750"/>
          <p14:tracePt t="8152" x="3098800" y="1733550"/>
          <p14:tracePt t="8169" x="3321050" y="1657350"/>
          <p14:tracePt t="8185" x="3721100" y="1606550"/>
          <p14:tracePt t="8202" x="4133850" y="1568450"/>
          <p14:tracePt t="8219" x="4362450" y="1517650"/>
          <p14:tracePt t="8235" x="4476750" y="1460500"/>
          <p14:tracePt t="8252" x="4521200" y="1428750"/>
          <p14:tracePt t="8269" x="4540250" y="1409700"/>
          <p14:tracePt t="8285" x="4540250" y="1397000"/>
          <p14:tracePt t="8302" x="4540250" y="1390650"/>
          <p14:tracePt t="8344" x="4527550" y="1409700"/>
          <p14:tracePt t="8353" x="4508500" y="1435100"/>
          <p14:tracePt t="8368" x="4457700" y="1517650"/>
          <p14:tracePt t="8385" x="4425950" y="1562100"/>
          <p14:tracePt t="8402" x="4419600" y="1568450"/>
          <p14:tracePt t="8504" x="4413250" y="1568450"/>
          <p14:tracePt t="8513" x="4406900" y="1568450"/>
          <p14:tracePt t="8520" x="4406900" y="1574800"/>
          <p14:tracePt t="8537" x="4400550" y="1581150"/>
          <p14:tracePt t="8552" x="4387850" y="1587500"/>
          <p14:tracePt t="8568" x="4375150" y="1587500"/>
          <p14:tracePt t="8592" x="4368800" y="1587500"/>
          <p14:tracePt t="8624" x="4368800" y="1581150"/>
          <p14:tracePt t="8632" x="4368800" y="1574800"/>
          <p14:tracePt t="8640" x="4362450" y="1574800"/>
          <p14:tracePt t="8657" x="4362450" y="1568450"/>
          <p14:tracePt t="8669" x="4362450" y="1562100"/>
          <p14:tracePt t="8685" x="4362450" y="1555750"/>
          <p14:tracePt t="8702" x="4349750" y="1555750"/>
          <p14:tracePt t="8719" x="4349750" y="1549400"/>
          <p14:tracePt t="18105" x="4349750" y="1555750"/>
          <p14:tracePt t="18121" x="4356100" y="1555750"/>
          <p14:tracePt t="18129" x="4356100" y="1562100"/>
          <p14:tracePt t="18137" x="4362450" y="1562100"/>
          <p14:tracePt t="18151" x="4362450" y="1568450"/>
          <p14:tracePt t="18167" x="4368800" y="1568450"/>
          <p14:tracePt t="18185" x="4375150" y="1568450"/>
          <p14:tracePt t="18201" x="4387850" y="1568450"/>
          <p14:tracePt t="18218" x="4406900" y="1568450"/>
          <p14:tracePt t="18234" x="4445000" y="1568450"/>
          <p14:tracePt t="18251" x="4495800" y="1568450"/>
          <p14:tracePt t="18267" x="4527550" y="1568450"/>
          <p14:tracePt t="18284" x="4546600" y="1568450"/>
          <p14:tracePt t="18301" x="4559300" y="1568450"/>
          <p14:tracePt t="18317" x="4584700" y="1568450"/>
          <p14:tracePt t="18334" x="4648200" y="1568450"/>
          <p14:tracePt t="18351" x="4743450" y="1568450"/>
          <p14:tracePt t="18368" x="4908550" y="1568450"/>
          <p14:tracePt t="18384" x="4978400" y="1562100"/>
          <p14:tracePt t="18400" x="5016500" y="1555750"/>
          <p14:tracePt t="18417" x="5022850" y="1543050"/>
          <p14:tracePt t="18451" x="5029200" y="1543050"/>
          <p14:tracePt t="18467" x="5041900" y="1543050"/>
          <p14:tracePt t="18484" x="5067300" y="1536700"/>
          <p14:tracePt t="18501" x="5111750" y="1536700"/>
          <p14:tracePt t="18517" x="5181600" y="1536700"/>
          <p14:tracePt t="18534" x="5245100" y="1536700"/>
          <p14:tracePt t="18551" x="5289550" y="1530350"/>
          <p14:tracePt t="18568" x="5308600" y="1517650"/>
          <p14:tracePt t="18584" x="5314950" y="1517650"/>
          <p14:tracePt t="18600" x="5314950" y="1511300"/>
          <p14:tracePt t="18617" x="5327650" y="1511300"/>
          <p14:tracePt t="21353" x="5327650" y="1504950"/>
          <p14:tracePt t="25984" x="5327650" y="1498600"/>
          <p14:tracePt t="26273" x="5327650" y="1492250"/>
          <p14:tracePt t="32616" x="5327650" y="1498600"/>
          <p14:tracePt t="32624" x="5327650" y="1504950"/>
          <p14:tracePt t="32632" x="5334000" y="1511300"/>
          <p14:tracePt t="32648" x="5340350" y="1517650"/>
          <p14:tracePt t="32665" x="5346700" y="1536700"/>
          <p14:tracePt t="32682" x="5353050" y="1555750"/>
          <p14:tracePt t="32699" x="5359400" y="1562100"/>
          <p14:tracePt t="32715" x="5365750" y="1581150"/>
          <p14:tracePt t="32732" x="5378450" y="1612900"/>
          <p14:tracePt t="32749" x="5391150" y="1651000"/>
          <p14:tracePt t="32765" x="5416550" y="1708150"/>
          <p14:tracePt t="32782" x="5435600" y="1771650"/>
          <p14:tracePt t="32799" x="5461000" y="1828800"/>
          <p14:tracePt t="32816" x="5480050" y="1866900"/>
          <p14:tracePt t="32832" x="5486400" y="1879600"/>
          <p14:tracePt t="32849" x="5492750" y="1892300"/>
          <p14:tracePt t="32865" x="5492750" y="1905000"/>
          <p14:tracePt t="32882" x="5499100" y="1911350"/>
          <p14:tracePt t="32899" x="5499100" y="1924050"/>
          <p14:tracePt t="32915" x="5499100" y="1949450"/>
          <p14:tracePt t="32932" x="5499100" y="1987550"/>
          <p14:tracePt t="32949" x="5499100" y="2044700"/>
          <p14:tracePt t="32965" x="5499100" y="2095500"/>
          <p14:tracePt t="32982" x="5499100" y="2133600"/>
          <p14:tracePt t="32999" x="5499100" y="2159000"/>
          <p14:tracePt t="33016" x="5499100" y="2197100"/>
          <p14:tracePt t="33032" x="5499100" y="2222500"/>
          <p14:tracePt t="33049" x="5499100" y="2247900"/>
          <p14:tracePt t="33065" x="5473700" y="2279650"/>
          <p14:tracePt t="33082" x="5454650" y="2330450"/>
          <p14:tracePt t="33100" x="5429250" y="2413000"/>
          <p14:tracePt t="33115" x="5384800" y="2520950"/>
          <p14:tracePt t="33132" x="5334000" y="2660650"/>
          <p14:tracePt t="33149" x="5295900" y="2781300"/>
          <p14:tracePt t="33165" x="5270500" y="2863850"/>
          <p14:tracePt t="33182" x="5264150" y="2901950"/>
          <p14:tracePt t="33199" x="5264150" y="2914650"/>
          <p14:tracePt t="33369" x="5264150" y="2908300"/>
          <p14:tracePt t="33401" x="5264150" y="2901950"/>
          <p14:tracePt t="33409" x="5264150" y="2895600"/>
          <p14:tracePt t="33417" x="5264150" y="2889250"/>
          <p14:tracePt t="33432" x="5264150" y="2876550"/>
          <p14:tracePt t="33449" x="5264150" y="2870200"/>
          <p14:tracePt t="33465" x="5264150" y="2857500"/>
          <p14:tracePt t="33482" x="5270500" y="2844800"/>
          <p14:tracePt t="33498" x="5276850" y="2838450"/>
          <p14:tracePt t="33515" x="5283200" y="2819400"/>
          <p14:tracePt t="33532" x="5289550" y="2806700"/>
          <p14:tracePt t="33549" x="5289550" y="2794000"/>
          <p14:tracePt t="33565" x="5295900" y="2787650"/>
          <p14:tracePt t="33632" x="5295900" y="2781300"/>
          <p14:tracePt t="33640" x="5295900" y="2774950"/>
          <p14:tracePt t="33648" x="5295900" y="2768600"/>
          <p14:tracePt t="33665" x="5295900" y="2755900"/>
          <p14:tracePt t="33712" x="5295900" y="2749550"/>
          <p14:tracePt t="33729" x="5295900" y="2743200"/>
          <p14:tracePt t="33736" x="5295900" y="2736850"/>
          <p14:tracePt t="33749" x="5295900" y="2730500"/>
          <p14:tracePt t="33856" x="5295900" y="2724150"/>
          <p14:tracePt t="34010" x="5295900" y="2717800"/>
          <p14:tracePt t="34018" x="5295900" y="2711450"/>
          <p14:tracePt t="34025" x="5295900" y="2705100"/>
          <p14:tracePt t="34041" x="5295900" y="2698750"/>
          <p14:tracePt t="34129" x="5295900" y="2692400"/>
          <p14:tracePt t="34144" x="5295900" y="2686050"/>
          <p14:tracePt t="34168" x="5295900" y="2679700"/>
          <p14:tracePt t="34177" x="5295900" y="2673350"/>
          <p14:tracePt t="34184" x="5295900" y="2667000"/>
          <p14:tracePt t="34199" x="5295900" y="2660650"/>
          <p14:tracePt t="34216" x="5295900" y="2647950"/>
          <p14:tracePt t="34233" x="5289550" y="2641600"/>
          <p14:tracePt t="34272" x="5283200" y="2641600"/>
          <p14:tracePt t="34649" x="5283200" y="2647950"/>
          <p14:tracePt t="34664" x="5283200" y="2654300"/>
          <p14:tracePt t="34672" x="5283200" y="2660650"/>
          <p14:tracePt t="34682" x="5283200" y="2667000"/>
          <p14:tracePt t="34699" x="5283200" y="2679700"/>
          <p14:tracePt t="77561" x="5276850" y="2679700"/>
          <p14:tracePt t="77569" x="5270500" y="2679700"/>
          <p14:tracePt t="77578" x="5264150" y="2679700"/>
          <p14:tracePt t="77593" x="5251450" y="2679700"/>
          <p14:tracePt t="77610" x="5207000" y="2673350"/>
          <p14:tracePt t="77626" x="5060950" y="2616200"/>
          <p14:tracePt t="77643" x="4787900" y="2514600"/>
          <p14:tracePt t="77660" x="4286250" y="2330450"/>
          <p14:tracePt t="77677" x="3683000" y="2120900"/>
          <p14:tracePt t="77693" x="3105150" y="1924050"/>
          <p14:tracePt t="77710" x="2578100" y="1739900"/>
          <p14:tracePt t="77727" x="2203450" y="1606550"/>
          <p14:tracePt t="77744" x="1828800" y="1517650"/>
          <p14:tracePt t="77760" x="1708150" y="1479550"/>
          <p14:tracePt t="77776" x="1670050" y="1441450"/>
          <p14:tracePt t="77793" x="1651000" y="1435100"/>
          <p14:tracePt t="77826" x="1657350" y="1460500"/>
          <p14:tracePt t="77843" x="1682750" y="1524000"/>
          <p14:tracePt t="77860" x="1727200" y="1612900"/>
          <p14:tracePt t="77876" x="1803400" y="1727200"/>
          <p14:tracePt t="77893" x="1911350" y="1841500"/>
          <p14:tracePt t="77910" x="2012950" y="1936750"/>
          <p14:tracePt t="77926" x="2114550" y="1993900"/>
          <p14:tracePt t="77943" x="2203450" y="2038350"/>
          <p14:tracePt t="77960" x="2419350" y="2120900"/>
          <p14:tracePt t="77977" x="2616200" y="2197100"/>
          <p14:tracePt t="77994" x="2825750" y="2279650"/>
          <p14:tracePt t="78010" x="3073400" y="2425700"/>
          <p14:tracePt t="78026" x="3270250" y="2603500"/>
          <p14:tracePt t="78043" x="3403600" y="2730500"/>
          <p14:tracePt t="78060" x="3479800" y="2825750"/>
          <p14:tracePt t="78076" x="3505200" y="2870200"/>
          <p14:tracePt t="78093" x="3517900" y="2882900"/>
          <p14:tracePt t="78110" x="3543300" y="2889250"/>
          <p14:tracePt t="78126" x="3625850" y="2908300"/>
          <p14:tracePt t="78128" x="3676650" y="2921000"/>
          <p14:tracePt t="78144" x="3860800" y="2959100"/>
          <p14:tracePt t="78160" x="4019550" y="2990850"/>
          <p14:tracePt t="78176" x="4140200" y="3016250"/>
          <p14:tracePt t="78193" x="4210050" y="3028950"/>
          <p14:tracePt t="78210" x="4254500" y="3035300"/>
          <p14:tracePt t="78226" x="4298950" y="3035300"/>
          <p14:tracePt t="78243" x="4337050" y="3035300"/>
          <p14:tracePt t="78260" x="4349750" y="3035300"/>
          <p14:tracePt t="78336" x="4356100" y="3035300"/>
          <p14:tracePt t="78368" x="4362450" y="3035300"/>
          <p14:tracePt t="78377" x="4368800" y="3035300"/>
          <p14:tracePt t="78392" x="4375150" y="3035300"/>
          <p14:tracePt t="78424" x="4375150" y="3041650"/>
          <p14:tracePt t="78440" x="4381500" y="3041650"/>
          <p14:tracePt t="78448" x="4381500" y="3048000"/>
          <p14:tracePt t="78460" x="4381500" y="3054350"/>
          <p14:tracePt t="78476" x="4381500" y="3073400"/>
          <p14:tracePt t="78493" x="4381500" y="3105150"/>
          <p14:tracePt t="78510" x="4381500" y="3136900"/>
          <p14:tracePt t="78526" x="4381500" y="3149600"/>
          <p14:tracePt t="78543" x="4381500" y="3155950"/>
          <p14:tracePt t="78850" x="4375150" y="3155950"/>
          <p14:tracePt t="78864" x="4362450" y="3155950"/>
          <p14:tracePt t="78872" x="4349750" y="3155950"/>
          <p14:tracePt t="78880" x="4330700" y="3155950"/>
          <p14:tracePt t="78893" x="4298950" y="3155950"/>
          <p14:tracePt t="78910" x="4248150" y="3168650"/>
          <p14:tracePt t="78926" x="4216400" y="3200400"/>
          <p14:tracePt t="78943" x="4152900" y="3238500"/>
          <p14:tracePt t="78960" x="3943350" y="3346450"/>
          <p14:tracePt t="78976" x="3746500" y="3416300"/>
          <p14:tracePt t="78993" x="3536950" y="3492500"/>
          <p14:tracePt t="79009" x="3333750" y="3543300"/>
          <p14:tracePt t="79026" x="3162300" y="3575050"/>
          <p14:tracePt t="79043" x="3098800" y="3587750"/>
          <p14:tracePt t="79059" x="3092450" y="3587750"/>
          <p14:tracePt t="79873" x="3092450" y="3594100"/>
          <p14:tracePt t="79889" x="3092450" y="3600450"/>
          <p14:tracePt t="79897" x="3092450" y="3606800"/>
          <p14:tracePt t="79920" x="3098800" y="3606800"/>
          <p14:tracePt t="79929" x="3105150" y="3613150"/>
          <p14:tracePt t="79943" x="3111500" y="3613150"/>
          <p14:tracePt t="79960" x="3117850" y="3619500"/>
          <p14:tracePt t="79993" x="3130550" y="3619500"/>
          <p14:tracePt t="80026" x="3136900" y="3619500"/>
          <p14:tracePt t="80264" x="3136900" y="3625850"/>
          <p14:tracePt t="80273" x="3136900" y="3632200"/>
          <p14:tracePt t="80281" x="3143250" y="3632200"/>
          <p14:tracePt t="80673" x="3136900" y="3632200"/>
          <p14:tracePt t="80681" x="3136900" y="3625850"/>
          <p14:tracePt t="80693" x="3136900" y="3619500"/>
          <p14:tracePt t="80710" x="3130550" y="3613150"/>
          <p14:tracePt t="80726" x="3130550" y="3600450"/>
          <p14:tracePt t="80743" x="3124200" y="3587750"/>
          <p14:tracePt t="80760" x="3124200" y="3575050"/>
          <p14:tracePt t="80856" x="3124200" y="3568700"/>
          <p14:tracePt t="80864" x="3124200" y="3562350"/>
          <p14:tracePt t="83289" x="3117850" y="3562350"/>
          <p14:tracePt t="83304" x="3117850" y="3568700"/>
          <p14:tracePt t="83313" x="3111500" y="3568700"/>
          <p14:tracePt t="83326" x="3105150" y="3581400"/>
          <p14:tracePt t="83343" x="3092450" y="3625850"/>
          <p14:tracePt t="83360" x="3060700" y="3689350"/>
          <p14:tracePt t="83376" x="3016250" y="3803650"/>
          <p14:tracePt t="83392" x="2997200" y="3867150"/>
          <p14:tracePt t="83409" x="2971800" y="3924300"/>
          <p14:tracePt t="83426" x="2959100" y="3987800"/>
          <p14:tracePt t="83442" x="2946400" y="4051300"/>
          <p14:tracePt t="83459" x="2946400" y="4121150"/>
          <p14:tracePt t="83476" x="2946400" y="4197350"/>
          <p14:tracePt t="83492" x="2946400" y="4311650"/>
          <p14:tracePt t="83509" x="2933700" y="4419600"/>
          <p14:tracePt t="83525" x="2882900" y="4552950"/>
          <p14:tracePt t="83542" x="2825750" y="4705350"/>
          <p14:tracePt t="83559" x="2774950" y="4838700"/>
          <p14:tracePt t="83576" x="2724150" y="4978400"/>
          <p14:tracePt t="83592" x="2698750" y="5041900"/>
          <p14:tracePt t="83609" x="2692400" y="5073650"/>
          <p14:tracePt t="83625" x="2692400" y="5099050"/>
          <p14:tracePt t="83643" x="2686050" y="5124450"/>
          <p14:tracePt t="83659" x="2686050" y="5156200"/>
          <p14:tracePt t="83676" x="2673350" y="5207000"/>
          <p14:tracePt t="83692" x="2660650" y="5257800"/>
          <p14:tracePt t="83709" x="2635250" y="5314950"/>
          <p14:tracePt t="83725" x="2609850" y="5397500"/>
          <p14:tracePt t="83742" x="2597150" y="5473700"/>
          <p14:tracePt t="83759" x="2584450" y="5511800"/>
          <p14:tracePt t="83776" x="2578100" y="5543550"/>
          <p14:tracePt t="83792" x="2578100" y="5556250"/>
          <p14:tracePt t="83809" x="2578100" y="5562600"/>
          <p14:tracePt t="83826" x="2578100" y="5568950"/>
          <p14:tracePt t="83842" x="2578100" y="5581650"/>
          <p14:tracePt t="83859" x="2578100" y="5594350"/>
          <p14:tracePt t="83875" x="2578100" y="5600700"/>
          <p14:tracePt t="83892" x="2578100" y="5607050"/>
          <p14:tracePt t="83909" x="2578100" y="5619750"/>
          <p14:tracePt t="83925" x="2578100" y="5626100"/>
          <p14:tracePt t="83942" x="2584450" y="5626100"/>
          <p14:tracePt t="84049" x="2584450" y="5619750"/>
          <p14:tracePt t="84057" x="2584450" y="5613400"/>
          <p14:tracePt t="84064" x="2584450" y="5607050"/>
          <p14:tracePt t="84080" x="2584450" y="5600700"/>
          <p14:tracePt t="84092" x="2584450" y="5588000"/>
          <p14:tracePt t="84109" x="2578100" y="5543550"/>
          <p14:tracePt t="84125" x="2571750" y="5467350"/>
          <p14:tracePt t="84128" x="2552700" y="5410200"/>
          <p14:tracePt t="84143" x="2546350" y="5359400"/>
          <p14:tracePt t="84159" x="2527300" y="5264150"/>
          <p14:tracePt t="84175" x="2501900" y="5162550"/>
          <p14:tracePt t="84192" x="2489200" y="5105400"/>
          <p14:tracePt t="84209" x="2482850" y="5054600"/>
          <p14:tracePt t="84225" x="2470150" y="5003800"/>
          <p14:tracePt t="84242" x="2444750" y="4953000"/>
          <p14:tracePt t="84259" x="2425700" y="4908550"/>
          <p14:tracePt t="84275" x="2413000" y="4883150"/>
          <p14:tracePt t="84292" x="2400300" y="4857750"/>
          <p14:tracePt t="84309" x="2387600" y="4832350"/>
          <p14:tracePt t="84325" x="2374900" y="4813300"/>
          <p14:tracePt t="84342" x="2368550" y="4806950"/>
          <p14:tracePt t="84359" x="2362200" y="4794250"/>
          <p14:tracePt t="84376" x="2343150" y="4775200"/>
          <p14:tracePt t="84392" x="2324100" y="4749800"/>
          <p14:tracePt t="84409" x="2286000" y="4711700"/>
          <p14:tracePt t="84425" x="2260600" y="4686300"/>
          <p14:tracePt t="84442" x="2241550" y="4660900"/>
          <p14:tracePt t="84459" x="2228850" y="4635500"/>
          <p14:tracePt t="84475" x="2203450" y="4603750"/>
          <p14:tracePt t="84492" x="2184400" y="4565650"/>
          <p14:tracePt t="84509" x="2171700" y="4540250"/>
          <p14:tracePt t="84525" x="2165350" y="4514850"/>
          <p14:tracePt t="84542" x="2165350" y="4502150"/>
          <p14:tracePt t="84559" x="2159000" y="4495800"/>
          <p14:tracePt t="84575" x="2159000" y="4489450"/>
          <p14:tracePt t="84632" x="2165350" y="4483100"/>
          <p14:tracePt t="84640" x="2171700" y="4483100"/>
          <p14:tracePt t="84648" x="2171700" y="4476750"/>
          <p14:tracePt t="84659" x="2178050" y="4476750"/>
          <p14:tracePt t="84675" x="2190750" y="4470400"/>
          <p14:tracePt t="84692" x="2222500" y="4457700"/>
          <p14:tracePt t="84709" x="2266950" y="4451350"/>
          <p14:tracePt t="84725" x="2298700" y="4432300"/>
          <p14:tracePt t="84742" x="2324100" y="4419600"/>
          <p14:tracePt t="84759" x="2349500" y="4406900"/>
          <p14:tracePt t="84775" x="2362200" y="4406900"/>
          <p14:tracePt t="84824" x="2368550" y="4406900"/>
          <p14:tracePt t="84832" x="2368550" y="4400550"/>
          <p14:tracePt t="84842" x="2374900" y="4394200"/>
          <p14:tracePt t="84859" x="2393950" y="4394200"/>
          <p14:tracePt t="84875" x="2432050" y="4381500"/>
          <p14:tracePt t="84893" x="2444750" y="4375150"/>
          <p14:tracePt t="84909" x="2457450" y="4362450"/>
          <p14:tracePt t="85441" x="2457450" y="4356100"/>
          <p14:tracePt t="85449" x="2463800" y="4356100"/>
          <p14:tracePt t="85464" x="2463800" y="4349750"/>
          <p14:tracePt t="85475" x="2463800" y="4343400"/>
          <p14:tracePt t="85492" x="2463800" y="4337050"/>
          <p14:tracePt t="85521" x="2463800" y="4330700"/>
          <p14:tracePt t="86481" x="2470150" y="4330700"/>
          <p14:tracePt t="86489" x="2476500" y="4330700"/>
          <p14:tracePt t="86497" x="2482850" y="4330700"/>
          <p14:tracePt t="86509" x="2495550" y="4330700"/>
          <p14:tracePt t="86525" x="2559050" y="4330700"/>
          <p14:tracePt t="86542" x="2647950" y="4337050"/>
          <p14:tracePt t="86559" x="2743200" y="4343400"/>
          <p14:tracePt t="86575" x="2774950" y="4343400"/>
          <p14:tracePt t="86592" x="2781300" y="4343400"/>
          <p14:tracePt t="86697" x="2787650" y="4343400"/>
          <p14:tracePt t="86784" x="2794000" y="4343400"/>
          <p14:tracePt t="86801" x="2800350" y="4343400"/>
          <p14:tracePt t="86809" x="2813050" y="4343400"/>
          <p14:tracePt t="86816" x="2832100" y="4343400"/>
          <p14:tracePt t="86825" x="2870200" y="4343400"/>
          <p14:tracePt t="86842" x="2965450" y="4343400"/>
          <p14:tracePt t="86859" x="3022600" y="4343400"/>
          <p14:tracePt t="86875" x="3041650" y="4343400"/>
          <p14:tracePt t="86892" x="3048000" y="4343400"/>
          <p14:tracePt t="86929" x="3054350" y="4343400"/>
          <p14:tracePt t="87129" x="3060700" y="4343400"/>
          <p14:tracePt t="87136" x="3060700" y="4349750"/>
          <p14:tracePt t="87144" x="3067050" y="4349750"/>
          <p14:tracePt t="87159" x="3073400" y="4349750"/>
          <p14:tracePt t="87175" x="3111500" y="4356100"/>
          <p14:tracePt t="87192" x="3213100" y="4381500"/>
          <p14:tracePt t="87208" x="3308350" y="4394200"/>
          <p14:tracePt t="87225" x="3429000" y="4413250"/>
          <p14:tracePt t="87242" x="3530600" y="4425950"/>
          <p14:tracePt t="87259" x="3600450" y="4425950"/>
          <p14:tracePt t="87275" x="3625850" y="4425950"/>
          <p14:tracePt t="87292" x="3632200" y="4425950"/>
          <p14:tracePt t="87309" x="3638550" y="4425950"/>
          <p14:tracePt t="87325" x="3651250" y="4425950"/>
          <p14:tracePt t="87342" x="3689350" y="4425950"/>
          <p14:tracePt t="87359" x="3778250" y="4425950"/>
          <p14:tracePt t="87375" x="3879850" y="4425950"/>
          <p14:tracePt t="87392" x="3981450" y="4425950"/>
          <p14:tracePt t="87409" x="4000500" y="4425950"/>
          <p14:tracePt t="87425" x="4006850" y="4425950"/>
          <p14:tracePt t="87459" x="4013200" y="4425950"/>
          <p14:tracePt t="87489" x="4019550" y="4425950"/>
          <p14:tracePt t="87497" x="4025900" y="4425950"/>
          <p14:tracePt t="87509" x="4032250" y="4425950"/>
          <p14:tracePt t="87525" x="4044950" y="4425950"/>
          <p14:tracePt t="87542" x="4083050" y="4425950"/>
          <p14:tracePt t="87559" x="4121150" y="4419600"/>
          <p14:tracePt t="87575" x="4159250" y="4413250"/>
          <p14:tracePt t="87592" x="4178300" y="4413250"/>
          <p14:tracePt t="88337" x="4171950" y="4419600"/>
          <p14:tracePt t="88345" x="4171950" y="4425950"/>
          <p14:tracePt t="88457" x="4171950" y="4432300"/>
          <p14:tracePt t="88473" x="4171950" y="4438650"/>
          <p14:tracePt t="88481" x="4171950" y="4445000"/>
          <p14:tracePt t="88680" x="4165600" y="4445000"/>
          <p14:tracePt t="88688" x="4165600" y="4451350"/>
          <p14:tracePt t="88697" x="4159250" y="4451350"/>
          <p14:tracePt t="88708" x="4159250" y="4457700"/>
          <p14:tracePt t="88725" x="4140200" y="4489450"/>
          <p14:tracePt t="88742" x="4114800" y="4527550"/>
          <p14:tracePt t="88758" x="4089400" y="4572000"/>
          <p14:tracePt t="88775" x="4064000" y="4622800"/>
          <p14:tracePt t="88792" x="4044950" y="4679950"/>
          <p14:tracePt t="88808" x="4044950" y="4686300"/>
          <p14:tracePt t="88928" x="4044950" y="4692650"/>
          <p14:tracePt t="88944" x="4044950" y="4699000"/>
          <p14:tracePt t="88952" x="4044950" y="4705350"/>
          <p14:tracePt t="88960" x="4044950" y="4711700"/>
          <p14:tracePt t="88975" x="4044950" y="4718050"/>
          <p14:tracePt t="89064" x="4044950" y="4724400"/>
          <p14:tracePt t="89080" x="4044950" y="4730750"/>
          <p14:tracePt t="89089" x="4044950" y="4737100"/>
          <p14:tracePt t="89096" x="4044950" y="4743450"/>
          <p14:tracePt t="89108" x="4044950" y="4749800"/>
          <p14:tracePt t="89124" x="4044950" y="4756150"/>
          <p14:tracePt t="89142" x="4044950" y="4768850"/>
          <p14:tracePt t="89158" x="4044950" y="4787900"/>
          <p14:tracePt t="89174" x="4044950" y="4819650"/>
          <p14:tracePt t="89192" x="4076700" y="4883150"/>
          <p14:tracePt t="89208" x="4095750" y="4927600"/>
          <p14:tracePt t="89224" x="4114800" y="4965700"/>
          <p14:tracePt t="89241" x="4146550" y="4997450"/>
          <p14:tracePt t="89258" x="4171950" y="5022850"/>
          <p14:tracePt t="89275" x="4197350" y="5035550"/>
          <p14:tracePt t="89291" x="4210050" y="5048250"/>
          <p14:tracePt t="89308" x="4235450" y="5054600"/>
          <p14:tracePt t="89324" x="4254500" y="5060950"/>
          <p14:tracePt t="89341" x="4292600" y="5073650"/>
          <p14:tracePt t="89358" x="4330700" y="5092700"/>
          <p14:tracePt t="89375" x="4387850" y="5118100"/>
          <p14:tracePt t="89392" x="4489450" y="5143500"/>
          <p14:tracePt t="89408" x="4552950" y="5175250"/>
          <p14:tracePt t="89424" x="4603750" y="5200650"/>
          <p14:tracePt t="89441" x="4635500" y="5213350"/>
          <p14:tracePt t="89458" x="4648200" y="5213350"/>
          <p14:tracePt t="89475" x="4648200" y="5219700"/>
          <p14:tracePt t="89491" x="4654550" y="5232400"/>
          <p14:tracePt t="89508" x="4660900" y="5245100"/>
          <p14:tracePt t="89524" x="4692650" y="5283200"/>
          <p14:tracePt t="89541" x="4724400" y="5327650"/>
          <p14:tracePt t="89558" x="4756150" y="5365750"/>
          <p14:tracePt t="89575" x="4775200" y="5384800"/>
          <p14:tracePt t="89591" x="4781550" y="5384800"/>
          <p14:tracePt t="90313" x="4775200" y="5384800"/>
          <p14:tracePt t="90321" x="4775200" y="5378450"/>
          <p14:tracePt t="90328" x="4768850" y="5378450"/>
          <p14:tracePt t="90341" x="4768850" y="5372100"/>
          <p14:tracePt t="90358" x="4762500" y="5359400"/>
          <p14:tracePt t="90375" x="4756150" y="5353050"/>
          <p14:tracePt t="90392" x="4756150" y="5346700"/>
          <p14:tracePt t="91761" x="4756150" y="5340350"/>
          <p14:tracePt t="91769" x="4749800" y="5340350"/>
          <p14:tracePt t="91777" x="4749800" y="5334000"/>
          <p14:tracePt t="92073" x="4749800" y="5327650"/>
          <p14:tracePt t="92080" x="4749800" y="5321300"/>
          <p14:tracePt t="92091" x="4743450" y="5321300"/>
          <p14:tracePt t="92108" x="4743450" y="531495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/>
          <p:cNvSpPr>
            <a:spLocks noGrp="1"/>
          </p:cNvSpPr>
          <p:nvPr/>
        </p:nvSpPr>
        <p:spPr bwMode="auto">
          <a:xfrm>
            <a:off x="760413" y="68781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chemeClr val="tx2"/>
                </a:solidFill>
              </a:rPr>
              <a:t>Diatomit - křemelina</a:t>
            </a: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3" y="1712913"/>
            <a:ext cx="3549650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702" y="1680092"/>
            <a:ext cx="2016125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701" y="3817939"/>
            <a:ext cx="3442061" cy="2581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4" name="Obdélník 6"/>
          <p:cNvSpPr>
            <a:spLocks noChangeArrowheads="1"/>
          </p:cNvSpPr>
          <p:nvPr/>
        </p:nvSpPr>
        <p:spPr bwMode="auto">
          <a:xfrm>
            <a:off x="544513" y="3817938"/>
            <a:ext cx="457200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Diatomit z oblasti </a:t>
            </a:r>
            <a:r>
              <a:rPr lang="cs-CZ" altLang="cs-CZ" sz="1800" dirty="0">
                <a:hlinkClick r:id="rId7" tooltip="Zvolenská kotlina"/>
              </a:rPr>
              <a:t>Zvolenské kotliny</a:t>
            </a:r>
            <a:r>
              <a:rPr lang="cs-CZ" altLang="cs-CZ" sz="1800" dirty="0"/>
              <a:t> na </a:t>
            </a:r>
            <a:r>
              <a:rPr lang="cs-CZ" altLang="cs-CZ" sz="1800" dirty="0">
                <a:hlinkClick r:id="rId8" tooltip="Slovensko"/>
              </a:rPr>
              <a:t>Slovensku</a:t>
            </a:r>
            <a:endParaRPr lang="cs-CZ" altLang="cs-CZ" sz="1800" dirty="0"/>
          </a:p>
        </p:txBody>
      </p:sp>
      <p:sp>
        <p:nvSpPr>
          <p:cNvPr id="17415" name="Obdélník 7"/>
          <p:cNvSpPr>
            <a:spLocks noChangeArrowheads="1"/>
          </p:cNvSpPr>
          <p:nvPr/>
        </p:nvSpPr>
        <p:spPr bwMode="auto">
          <a:xfrm>
            <a:off x="560388" y="5097463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Těžba křemeliny v prostoru </a:t>
            </a:r>
            <a:r>
              <a:rPr lang="cs-CZ" altLang="cs-CZ" sz="1800" dirty="0">
                <a:hlinkClick r:id="rId9" tooltip="Borovany (okres České Budějovice)"/>
              </a:rPr>
              <a:t>Borovany</a:t>
            </a:r>
            <a:r>
              <a:rPr lang="cs-CZ" altLang="cs-CZ" sz="1800" dirty="0"/>
              <a:t>-</a:t>
            </a:r>
            <a:r>
              <a:rPr lang="cs-CZ" altLang="cs-CZ" sz="1800" dirty="0">
                <a:hlinkClick r:id="rId10" tooltip="Ledenice"/>
              </a:rPr>
              <a:t>Ledenice</a:t>
            </a:r>
            <a:r>
              <a:rPr lang="cs-CZ" altLang="cs-CZ" sz="1800" dirty="0"/>
              <a:t>, okres České Budějovice (Třeboňská pánev)</a:t>
            </a:r>
          </a:p>
        </p:txBody>
      </p:sp>
      <p:sp>
        <p:nvSpPr>
          <p:cNvPr id="17416" name="Obdélník 8"/>
          <p:cNvSpPr>
            <a:spLocks noChangeArrowheads="1"/>
          </p:cNvSpPr>
          <p:nvPr/>
        </p:nvSpPr>
        <p:spPr bwMode="auto">
          <a:xfrm>
            <a:off x="7080828" y="2503488"/>
            <a:ext cx="14160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Kousky schránek rozsivky v křemelině</a:t>
            </a:r>
          </a:p>
        </p:txBody>
      </p:sp>
      <p:sp>
        <p:nvSpPr>
          <p:cNvPr id="2" name="Obdélník 1"/>
          <p:cNvSpPr/>
          <p:nvPr/>
        </p:nvSpPr>
        <p:spPr>
          <a:xfrm>
            <a:off x="760413" y="1310760"/>
            <a:ext cx="26495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900">
                <a:solidFill>
                  <a:schemeClr val="tx1"/>
                </a:solidFill>
              </a:rPr>
              <a:t>https://upload.wikimedia.org/wikipedia/commons/0/0b/Mineraly.sk_-_diatomit.jpg</a:t>
            </a:r>
          </a:p>
        </p:txBody>
      </p:sp>
      <p:sp>
        <p:nvSpPr>
          <p:cNvPr id="3" name="Obdélník 2"/>
          <p:cNvSpPr/>
          <p:nvPr/>
        </p:nvSpPr>
        <p:spPr>
          <a:xfrm>
            <a:off x="5652120" y="1002915"/>
            <a:ext cx="32221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>
                <a:solidFill>
                  <a:schemeClr val="tx1"/>
                </a:solidFill>
              </a:rPr>
              <a:t>https://upload.wikimedia.org/wikipedia/commons/thumb/7/77/Diatomite_DIC.jpg/220px-Diatomite_DIC.jpg</a:t>
            </a:r>
          </a:p>
        </p:txBody>
      </p:sp>
      <p:sp>
        <p:nvSpPr>
          <p:cNvPr id="4" name="Obdélník 3"/>
          <p:cNvSpPr/>
          <p:nvPr/>
        </p:nvSpPr>
        <p:spPr>
          <a:xfrm>
            <a:off x="4320010" y="6519446"/>
            <a:ext cx="42302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>
                <a:solidFill>
                  <a:schemeClr val="tx1"/>
                </a:solidFill>
              </a:rPr>
              <a:t>https://upload.wikimedia.org/wikipedia/commons/thumb/6/64/K%C5%99emelinov%C3%BD_d%C5%AFl.JPG/220px-K%C5%99emelinov%C3%BD_d%C5%AFl.JPG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95"/>
    </mc:Choice>
    <mc:Fallback xmlns="">
      <p:transition spd="slow" advTm="38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25" x="4737100" y="5314950"/>
          <p14:tracePt t="842" x="4737100" y="5308600"/>
          <p14:tracePt t="850" x="4730750" y="5308600"/>
          <p14:tracePt t="857" x="4730750" y="5302250"/>
          <p14:tracePt t="866" x="4724400" y="5302250"/>
          <p14:tracePt t="883" x="4718050" y="5295900"/>
          <p14:tracePt t="899" x="4718050" y="5283200"/>
          <p14:tracePt t="916" x="4705350" y="5276850"/>
          <p14:tracePt t="933" x="4686300" y="5264150"/>
          <p14:tracePt t="949" x="4635500" y="5232400"/>
          <p14:tracePt t="966" x="4546600" y="5181600"/>
          <p14:tracePt t="983" x="4419600" y="5111750"/>
          <p14:tracePt t="999" x="4305300" y="5035550"/>
          <p14:tracePt t="1016" x="4203700" y="4978400"/>
          <p14:tracePt t="1033" x="4127500" y="4921250"/>
          <p14:tracePt t="1049" x="4102100" y="4902200"/>
          <p14:tracePt t="1066" x="4083050" y="4876800"/>
          <p14:tracePt t="1083" x="4070350" y="4870450"/>
          <p14:tracePt t="1099" x="4064000" y="4857750"/>
          <p14:tracePt t="1116" x="4051300" y="4851400"/>
          <p14:tracePt t="1133" x="4038600" y="4845050"/>
          <p14:tracePt t="1149" x="4025900" y="4838700"/>
          <p14:tracePt t="1166" x="4013200" y="4838700"/>
          <p14:tracePt t="1183" x="3994150" y="4832350"/>
          <p14:tracePt t="1199" x="3981450" y="4819650"/>
          <p14:tracePt t="1216" x="3975100" y="4813300"/>
          <p14:tracePt t="1233" x="3962400" y="4800600"/>
          <p14:tracePt t="1274" x="3956050" y="4800600"/>
          <p14:tracePt t="1282" x="3949700" y="4800600"/>
          <p14:tracePt t="1314" x="3943350" y="4800600"/>
          <p14:tracePt t="1354" x="3937000" y="4800600"/>
          <p14:tracePt t="1362" x="3930650" y="4800600"/>
          <p14:tracePt t="1369" x="3924300" y="4800600"/>
          <p14:tracePt t="1383" x="3917950" y="4800600"/>
          <p14:tracePt t="1399" x="3905250" y="4800600"/>
          <p14:tracePt t="1416" x="3898900" y="4800600"/>
          <p14:tracePt t="1433" x="3879850" y="4800600"/>
          <p14:tracePt t="1449" x="3867150" y="4800600"/>
          <p14:tracePt t="1466" x="3867150" y="4806950"/>
          <p14:tracePt t="1545" x="3867150" y="4813300"/>
          <p14:tracePt t="1554" x="3867150" y="4819650"/>
          <p14:tracePt t="1562" x="3860800" y="4819650"/>
          <p14:tracePt t="1570" x="3860800" y="4826000"/>
          <p14:tracePt t="1583" x="3854450" y="4832350"/>
          <p14:tracePt t="1599" x="3841750" y="4838700"/>
          <p14:tracePt t="1616" x="3829050" y="4857750"/>
          <p14:tracePt t="1633" x="3816350" y="4876800"/>
          <p14:tracePt t="1842" x="3810000" y="4876800"/>
          <p14:tracePt t="1857" x="3803650" y="4876800"/>
          <p14:tracePt t="1914" x="3797300" y="4876800"/>
          <p14:tracePt t="1945" x="3797300" y="4870450"/>
          <p14:tracePt t="1962" x="3790950" y="4870450"/>
          <p14:tracePt t="2010" x="3790950" y="4864100"/>
          <p14:tracePt t="2050" x="3790950" y="4857750"/>
          <p14:tracePt t="2058" x="3784600" y="4857750"/>
          <p14:tracePt t="2066" x="3784600" y="4851400"/>
          <p14:tracePt t="2274" x="3784600" y="4845050"/>
          <p14:tracePt t="2394" x="3784600" y="4838700"/>
          <p14:tracePt t="2906" x="3784600" y="4832350"/>
          <p14:tracePt t="2914" x="3784600" y="4826000"/>
          <p14:tracePt t="3034" x="3784600" y="4819650"/>
          <p14:tracePt t="3074" x="3784600" y="4813300"/>
          <p14:tracePt t="3130" x="3784600" y="4806950"/>
          <p14:tracePt t="3298" x="3784600" y="4800600"/>
          <p14:tracePt t="3330" x="3784600" y="4794250"/>
          <p14:tracePt t="4682" x="3790950" y="4794250"/>
          <p14:tracePt t="4690" x="3797300" y="4794250"/>
          <p14:tracePt t="4699" x="3803650" y="4794250"/>
          <p14:tracePt t="4715" x="3816350" y="4794250"/>
          <p14:tracePt t="4732" x="3841750" y="4800600"/>
          <p14:tracePt t="4749" x="3911600" y="4832350"/>
          <p14:tracePt t="4765" x="4070350" y="4889500"/>
          <p14:tracePt t="4782" x="4279900" y="4953000"/>
          <p14:tracePt t="4799" x="4527550" y="5029200"/>
          <p14:tracePt t="4815" x="4775200" y="5073650"/>
          <p14:tracePt t="4833" x="5067300" y="5130800"/>
          <p14:tracePt t="4849" x="5213350" y="5162550"/>
          <p14:tracePt t="4866" x="5346700" y="5200650"/>
          <p14:tracePt t="4882" x="5454650" y="5226050"/>
          <p14:tracePt t="4899" x="5543550" y="5264150"/>
          <p14:tracePt t="4915" x="5594350" y="5276850"/>
          <p14:tracePt t="4932" x="5626100" y="5276850"/>
          <p14:tracePt t="4949" x="5664200" y="5276850"/>
          <p14:tracePt t="4966" x="5702300" y="5276850"/>
          <p14:tracePt t="4982" x="5734050" y="5270500"/>
          <p14:tracePt t="4999" x="5759450" y="5264150"/>
          <p14:tracePt t="5015" x="5797550" y="5257800"/>
          <p14:tracePt t="5033" x="5880100" y="5251450"/>
          <p14:tracePt t="5049" x="5943600" y="5238750"/>
          <p14:tracePt t="5065" x="6019800" y="5238750"/>
          <p14:tracePt t="5082" x="6070600" y="5238750"/>
          <p14:tracePt t="5099" x="6089650" y="5238750"/>
          <p14:tracePt t="5115" x="6096000" y="5238750"/>
          <p14:tracePt t="5149" x="6102350" y="5232400"/>
          <p14:tracePt t="5184" x="6115050" y="5226050"/>
          <p14:tracePt t="5199" x="6127750" y="5226050"/>
          <p14:tracePt t="5234" x="6127750" y="5219700"/>
          <p14:tracePt t="5249" x="6127750" y="5213350"/>
          <p14:tracePt t="5265" x="6127750" y="5207000"/>
          <p14:tracePt t="12298" x="6121400" y="5207000"/>
          <p14:tracePt t="12314" x="6115050" y="5207000"/>
          <p14:tracePt t="12337" x="6108700" y="5207000"/>
          <p14:tracePt t="12354" x="6102350" y="5207000"/>
          <p14:tracePt t="12370" x="6096000" y="5207000"/>
          <p14:tracePt t="12377" x="6089650" y="5207000"/>
          <p14:tracePt t="12385" x="6089650" y="5200650"/>
          <p14:tracePt t="12398" x="6083300" y="5200650"/>
          <p14:tracePt t="12415" x="6064250" y="5194300"/>
          <p14:tracePt t="12431" x="6051550" y="5187950"/>
          <p14:tracePt t="12448" x="6038850" y="5181600"/>
          <p14:tracePt t="12465" x="6026150" y="5175250"/>
          <p14:tracePt t="12777" x="6026150" y="5168900"/>
          <p14:tracePt t="12785" x="6019800" y="5162550"/>
          <p14:tracePt t="12817" x="6019800" y="5156200"/>
          <p14:tracePt t="12825" x="6013450" y="5156200"/>
          <p14:tracePt t="12857" x="6007100" y="5156200"/>
          <p14:tracePt t="12866" x="6007100" y="5149850"/>
          <p14:tracePt t="12874" x="6000750" y="5149850"/>
          <p14:tracePt t="12882" x="5994400" y="5149850"/>
          <p14:tracePt t="12898" x="5988050" y="5149850"/>
          <p14:tracePt t="12915" x="5981700" y="5143500"/>
          <p14:tracePt t="12931" x="5975350" y="5137150"/>
          <p14:tracePt t="12965" x="5962650" y="5137150"/>
          <p14:tracePt t="12981" x="5949950" y="5130800"/>
          <p14:tracePt t="12998" x="5924550" y="5124450"/>
          <p14:tracePt t="13015" x="5880100" y="5111750"/>
          <p14:tracePt t="13031" x="5829300" y="5105400"/>
          <p14:tracePt t="13048" x="5816600" y="5099050"/>
          <p14:tracePt t="13090" x="5810250" y="5099050"/>
          <p14:tracePt t="13098" x="5803900" y="5099050"/>
          <p14:tracePt t="13114" x="5797550" y="5099050"/>
          <p14:tracePt t="13131" x="5791200" y="5099050"/>
          <p14:tracePt t="13185" x="5791200" y="5105400"/>
          <p14:tracePt t="13209" x="5791200" y="5111750"/>
          <p14:tracePt t="13217" x="5791200" y="5118100"/>
          <p14:tracePt t="13233" x="5791200" y="5124450"/>
          <p14:tracePt t="13242" x="5791200" y="5130800"/>
          <p14:tracePt t="13249" x="5791200" y="5137150"/>
          <p14:tracePt t="13265" x="5791200" y="5143500"/>
          <p14:tracePt t="13281" x="5791200" y="5156200"/>
          <p14:tracePt t="13298" x="5791200" y="5168900"/>
          <p14:tracePt t="13315" x="5791200" y="5181600"/>
          <p14:tracePt t="13331" x="5791200" y="5187950"/>
          <p14:tracePt t="13348" x="5791200" y="5200650"/>
          <p14:tracePt t="13365" x="5797550" y="5207000"/>
          <p14:tracePt t="13381" x="5797550" y="5213350"/>
          <p14:tracePt t="13658" x="5797550" y="5219700"/>
          <p14:tracePt t="13674" x="5797550" y="5226050"/>
          <p14:tracePt t="13682" x="5797550" y="5238750"/>
          <p14:tracePt t="13690" x="5797550" y="5251450"/>
          <p14:tracePt t="13698" x="5797550" y="5264150"/>
          <p14:tracePt t="13714" x="5797550" y="5295900"/>
          <p14:tracePt t="13731" x="5797550" y="5321300"/>
          <p14:tracePt t="13748" x="5797550" y="5334000"/>
          <p14:tracePt t="13765" x="5797550" y="5340350"/>
          <p14:tracePt t="13781" x="5797550" y="5346700"/>
          <p14:tracePt t="16682" x="5797550" y="5340350"/>
          <p14:tracePt t="17249" x="5797550" y="5346700"/>
          <p14:tracePt t="17257" x="5791200" y="5353050"/>
          <p14:tracePt t="27434" x="5784850" y="5353050"/>
          <p14:tracePt t="27442" x="5778500" y="5353050"/>
          <p14:tracePt t="27450" x="5772150" y="5353050"/>
          <p14:tracePt t="27463" x="5765800" y="5353050"/>
          <p14:tracePt t="27479" x="5765800" y="5359400"/>
          <p14:tracePt t="27865" x="5759450" y="5359400"/>
          <p14:tracePt t="27881" x="5753100" y="5359400"/>
          <p14:tracePt t="27905" x="5746750" y="5359400"/>
          <p14:tracePt t="27921" x="5740400" y="5359400"/>
          <p14:tracePt t="27937" x="5734050" y="5359400"/>
          <p14:tracePt t="27945" x="5734050" y="5353050"/>
          <p14:tracePt t="27969" x="5727700" y="5353050"/>
          <p14:tracePt t="27993" x="5721350" y="5353050"/>
          <p14:tracePt t="28001" x="5715000" y="5353050"/>
          <p14:tracePt t="28012" x="5708650" y="5353050"/>
          <p14:tracePt t="28029" x="5695950" y="5353050"/>
          <p14:tracePt t="28073" x="5695950" y="5346700"/>
          <p14:tracePt t="28097" x="5695950" y="5340350"/>
          <p14:tracePt t="28113" x="5695950" y="5334000"/>
          <p14:tracePt t="28129" x="5702300" y="5334000"/>
          <p14:tracePt t="28145" x="5702300" y="5327650"/>
          <p14:tracePt t="28177" x="5702300" y="5321300"/>
          <p14:tracePt t="28185" x="5702300" y="5314950"/>
          <p14:tracePt t="28201" x="5702300" y="5302250"/>
          <p14:tracePt t="28212" x="5695950" y="5295900"/>
          <p14:tracePt t="28229" x="5689600" y="5283200"/>
          <p14:tracePt t="28246" x="5664200" y="5257800"/>
          <p14:tracePt t="28262" x="5657850" y="5245100"/>
          <p14:tracePt t="28279" x="5651500" y="5238750"/>
          <p14:tracePt t="28312" x="5645150" y="5238750"/>
          <p14:tracePt t="28329" x="5632450" y="5238750"/>
          <p14:tracePt t="28345" x="5626100" y="5232400"/>
          <p14:tracePt t="28362" x="5588000" y="5219700"/>
          <p14:tracePt t="28379" x="5518150" y="5181600"/>
          <p14:tracePt t="28396" x="5435600" y="5118100"/>
          <p14:tracePt t="28412" x="5334000" y="5041900"/>
          <p14:tracePt t="28429" x="5238750" y="4940300"/>
          <p14:tracePt t="28446" x="5143500" y="4819650"/>
          <p14:tracePt t="28462" x="5067300" y="4705350"/>
          <p14:tracePt t="28479" x="5010150" y="4603750"/>
          <p14:tracePt t="28496" x="4946650" y="4502150"/>
          <p14:tracePt t="28513" x="4857750" y="4368800"/>
          <p14:tracePt t="28529" x="4794250" y="4298950"/>
          <p14:tracePt t="28546" x="4711700" y="4222750"/>
          <p14:tracePt t="28562" x="4641850" y="4127500"/>
          <p14:tracePt t="28579" x="4559300" y="4044950"/>
          <p14:tracePt t="28596" x="4489450" y="3968750"/>
          <p14:tracePt t="28613" x="4445000" y="3892550"/>
          <p14:tracePt t="28629" x="4413250" y="3816350"/>
          <p14:tracePt t="28645" x="4375150" y="3727450"/>
          <p14:tracePt t="28662" x="4343400" y="3644900"/>
          <p14:tracePt t="28679" x="4298950" y="3568700"/>
          <p14:tracePt t="28695" x="4254500" y="3511550"/>
          <p14:tracePt t="28712" x="4210050" y="3473450"/>
          <p14:tracePt t="28729" x="4146550" y="3422650"/>
          <p14:tracePt t="28745" x="4102100" y="3378200"/>
          <p14:tracePt t="28762" x="4064000" y="3346450"/>
          <p14:tracePt t="28779" x="4025900" y="3302000"/>
          <p14:tracePt t="28795" x="3994150" y="3257550"/>
          <p14:tracePt t="28812" x="3968750" y="3238500"/>
          <p14:tracePt t="28829" x="3956050" y="3225800"/>
          <p14:tracePt t="28845" x="3943350" y="3225800"/>
          <p14:tracePt t="28862" x="3937000" y="3219450"/>
          <p14:tracePt t="28879" x="3917950" y="3219450"/>
          <p14:tracePt t="28895" x="3867150" y="3206750"/>
          <p14:tracePt t="28913" x="3721100" y="3187700"/>
          <p14:tracePt t="28929" x="3651250" y="3181350"/>
          <p14:tracePt t="28945" x="3581400" y="3175000"/>
          <p14:tracePt t="28962" x="3511550" y="3162300"/>
          <p14:tracePt t="28979" x="3460750" y="3149600"/>
          <p14:tracePt t="28995" x="3409950" y="3143250"/>
          <p14:tracePt t="29012" x="3371850" y="3136900"/>
          <p14:tracePt t="29029" x="3346450" y="3130550"/>
          <p14:tracePt t="29045" x="3321050" y="3124200"/>
          <p14:tracePt t="29062" x="3308350" y="3117850"/>
          <p14:tracePt t="29490" x="3308350" y="3111500"/>
          <p14:tracePt t="32530" x="3308350" y="3117850"/>
          <p14:tracePt t="32546" x="3308350" y="3124200"/>
          <p14:tracePt t="32554" x="3308350" y="3130550"/>
          <p14:tracePt t="32562" x="3308350" y="3136900"/>
          <p14:tracePt t="32585" x="3314700" y="3136900"/>
          <p14:tracePt t="32601" x="3321050" y="3136900"/>
          <p14:tracePt t="32617" x="3327400" y="3136900"/>
          <p14:tracePt t="32628" x="3333750" y="3136900"/>
          <p14:tracePt t="32645" x="3346450" y="3136900"/>
          <p14:tracePt t="32662" x="3378200" y="3136900"/>
          <p14:tracePt t="32679" x="3454400" y="3136900"/>
          <p14:tracePt t="32695" x="3556000" y="3136900"/>
          <p14:tracePt t="32712" x="3651250" y="3136900"/>
          <p14:tracePt t="32729" x="3721100" y="3136900"/>
          <p14:tracePt t="32745" x="3733800" y="3136900"/>
          <p14:tracePt t="32762" x="3778250" y="3136900"/>
          <p14:tracePt t="32778" x="3905250" y="3136900"/>
          <p14:tracePt t="32795" x="4165600" y="3136900"/>
          <p14:tracePt t="32812" x="4616450" y="3136900"/>
          <p14:tracePt t="32828" x="5086350" y="3136900"/>
          <p14:tracePt t="32845" x="5454650" y="3136900"/>
          <p14:tracePt t="32862" x="5689600" y="3136900"/>
          <p14:tracePt t="32878" x="5829300" y="3136900"/>
          <p14:tracePt t="32895" x="5924550" y="3136900"/>
          <p14:tracePt t="32912" x="6000750" y="3136900"/>
          <p14:tracePt t="32929" x="6191250" y="3136900"/>
          <p14:tracePt t="32945" x="6343650" y="3136900"/>
          <p14:tracePt t="32962" x="6515100" y="3111500"/>
          <p14:tracePt t="32978" x="6661150" y="3073400"/>
          <p14:tracePt t="32995" x="6775450" y="3022600"/>
          <p14:tracePt t="33012" x="6845300" y="2984500"/>
          <p14:tracePt t="33028" x="6908800" y="2959100"/>
          <p14:tracePt t="33045" x="6953250" y="2933700"/>
          <p14:tracePt t="33062" x="6997700" y="2901950"/>
          <p14:tracePt t="33078" x="7054850" y="2870200"/>
          <p14:tracePt t="33095" x="7143750" y="2844800"/>
          <p14:tracePt t="33112" x="7200900" y="2813050"/>
          <p14:tracePt t="33129" x="7258050" y="2774950"/>
          <p14:tracePt t="33145" x="7302500" y="2743200"/>
          <p14:tracePt t="33162" x="7366000" y="2711450"/>
          <p14:tracePt t="33178" x="7473950" y="2673350"/>
          <p14:tracePt t="33196" x="7562850" y="2635250"/>
          <p14:tracePt t="33212" x="7607300" y="2616200"/>
          <p14:tracePt t="33228" x="7613650" y="2616200"/>
          <p14:tracePt t="33245" x="7613650" y="2609850"/>
          <p14:tracePt t="33262" x="7626350" y="2609850"/>
          <p14:tracePt t="33278" x="7670800" y="2597150"/>
          <p14:tracePt t="33295" x="7785100" y="2559050"/>
          <p14:tracePt t="33312" x="7943850" y="2495550"/>
          <p14:tracePt t="33329" x="8108950" y="2444750"/>
          <p14:tracePt t="33345" x="8153400" y="2419350"/>
          <p14:tracePt t="33362" x="8166100" y="2413000"/>
          <p14:tracePt t="33378" x="8166100" y="2406650"/>
          <p14:tracePt t="33522" x="8159750" y="2406650"/>
          <p14:tracePt t="33530" x="8153400" y="2406650"/>
          <p14:tracePt t="33546" x="8147050" y="2406650"/>
          <p14:tracePt t="33562" x="8140700" y="2406650"/>
          <p14:tracePt t="33570" x="8134350" y="2406650"/>
          <p14:tracePt t="33585" x="8128000" y="2406650"/>
          <p14:tracePt t="33595" x="8121650" y="2406650"/>
          <p14:tracePt t="33612" x="8102600" y="2400300"/>
          <p14:tracePt t="33628" x="8077200" y="2387600"/>
          <p14:tracePt t="33645" x="8064500" y="2387600"/>
          <p14:tracePt t="33662" x="8058150" y="2387600"/>
          <p14:tracePt t="34898" x="8064500" y="2387600"/>
          <p14:tracePt t="34914" x="8070850" y="2387600"/>
          <p14:tracePt t="34946" x="8077200" y="2393950"/>
          <p14:tracePt t="34969" x="8083550" y="2400300"/>
          <p14:tracePt t="34977" x="8089900" y="2400300"/>
          <p14:tracePt t="34985" x="8096250" y="2406650"/>
          <p14:tracePt t="35001" x="8096250" y="2413000"/>
          <p14:tracePt t="35011" x="8096250" y="2419350"/>
          <p14:tracePt t="35028" x="8102600" y="2425700"/>
          <p14:tracePt t="35045" x="8115300" y="2425700"/>
          <p14:tracePt t="35062" x="8121650" y="2438400"/>
          <p14:tracePt t="35078" x="8128000" y="2451100"/>
          <p14:tracePt t="35095" x="8134350" y="2457450"/>
          <p14:tracePt t="35129" x="8134350" y="2470150"/>
          <p14:tracePt t="35145" x="8140700" y="2470150"/>
          <p14:tracePt t="35161" x="8147050" y="2489200"/>
          <p14:tracePt t="35178" x="8159750" y="2514600"/>
          <p14:tracePt t="35195" x="8166100" y="2540000"/>
          <p14:tracePt t="35211" x="8172450" y="2565400"/>
          <p14:tracePt t="35228" x="8178800" y="2584450"/>
          <p14:tracePt t="35245" x="8185150" y="2584450"/>
          <p14:tracePt t="35281" x="8185150" y="2590800"/>
          <p14:tracePt t="35294" x="8185150" y="2597150"/>
          <p14:tracePt t="35311" x="8185150" y="2603500"/>
          <p14:tracePt t="35328" x="8185150" y="2609850"/>
          <p14:tracePt t="35345" x="8185150" y="2622550"/>
          <p14:tracePt t="35361" x="8191500" y="2622550"/>
          <p14:tracePt t="35378" x="8191500" y="2635250"/>
          <p14:tracePt t="35395" x="8191500" y="2647950"/>
          <p14:tracePt t="35412" x="8191500" y="2660650"/>
          <p14:tracePt t="35428" x="8191500" y="2667000"/>
          <p14:tracePt t="35461" x="8197850" y="2679700"/>
          <p14:tracePt t="35478" x="8204200" y="2686050"/>
          <p14:tracePt t="35495" x="8210550" y="2692400"/>
          <p14:tracePt t="35511" x="8210550" y="2698750"/>
          <p14:tracePt t="35528" x="8210550" y="2717800"/>
          <p14:tracePt t="35545" x="8216900" y="2743200"/>
          <p14:tracePt t="37890" x="8223250" y="2743200"/>
          <p14:tracePt t="38586" x="8223250" y="273685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 noGrp="1"/>
          </p:cNvSpPr>
          <p:nvPr>
            <p:ph type="title"/>
          </p:nvPr>
        </p:nvSpPr>
        <p:spPr>
          <a:xfrm>
            <a:off x="611188" y="260350"/>
            <a:ext cx="7772400" cy="1143000"/>
          </a:xfrm>
        </p:spPr>
        <p:txBody>
          <a:bodyPr/>
          <a:lstStyle/>
          <a:p>
            <a:r>
              <a:rPr lang="cs-CZ" altLang="cs-CZ" sz="3600"/>
              <a:t>Průmyslové využití křemeliny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205038"/>
            <a:ext cx="2235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8"/>
          <p:cNvSpPr>
            <a:spLocks noChangeArrowheads="1"/>
          </p:cNvSpPr>
          <p:nvPr/>
        </p:nvSpPr>
        <p:spPr bwMode="auto">
          <a:xfrm>
            <a:off x="563563" y="4005263"/>
            <a:ext cx="2282825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10000"/>
              </a:lnSpc>
              <a:buFontTx/>
              <a:buNone/>
            </a:pPr>
            <a:r>
              <a:rPr lang="cs-CZ" altLang="cs-CZ" sz="1400" b="1">
                <a:latin typeface="Arial" charset="0"/>
              </a:rPr>
              <a:t>Nádoba na smíchání kalného piva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cs-CZ" altLang="cs-CZ" sz="1400" b="1">
                <a:latin typeface="Arial" charset="0"/>
              </a:rPr>
              <a:t>s křemelinou</a:t>
            </a:r>
          </a:p>
        </p:txBody>
      </p:sp>
      <p:sp>
        <p:nvSpPr>
          <p:cNvPr id="18437" name="Rectangle 8"/>
          <p:cNvSpPr>
            <a:spLocks noChangeArrowheads="1"/>
          </p:cNvSpPr>
          <p:nvPr/>
        </p:nvSpPr>
        <p:spPr bwMode="auto">
          <a:xfrm>
            <a:off x="611188" y="1484313"/>
            <a:ext cx="421798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10000"/>
              </a:lnSpc>
              <a:buFontTx/>
              <a:buNone/>
            </a:pPr>
            <a:r>
              <a:rPr lang="cs-CZ" altLang="cs-CZ" sz="1400" b="1" u="sng">
                <a:latin typeface="Arial" charset="0"/>
              </a:rPr>
              <a:t>Filtrace piva</a:t>
            </a:r>
            <a:r>
              <a:rPr lang="cs-CZ" altLang="cs-CZ" sz="1400" b="1">
                <a:latin typeface="Arial" charset="0"/>
              </a:rPr>
              <a:t>: filtr + filtrační materiál (křemelina)</a:t>
            </a:r>
          </a:p>
        </p:txBody>
      </p:sp>
      <p:sp>
        <p:nvSpPr>
          <p:cNvPr id="18439" name="Rectangle 8"/>
          <p:cNvSpPr>
            <a:spLocks noChangeArrowheads="1"/>
          </p:cNvSpPr>
          <p:nvPr/>
        </p:nvSpPr>
        <p:spPr bwMode="auto">
          <a:xfrm>
            <a:off x="3155084" y="5068960"/>
            <a:ext cx="2282825" cy="889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10000"/>
              </a:lnSpc>
              <a:buFontTx/>
              <a:buNone/>
            </a:pPr>
            <a:r>
              <a:rPr lang="cs-CZ" altLang="cs-CZ" sz="1400" b="1">
                <a:latin typeface="Arial" charset="0"/>
              </a:rPr>
              <a:t>Svíčkový filtr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cs-CZ" altLang="cs-CZ" sz="1400" b="1">
                <a:latin typeface="Arial" charset="0"/>
              </a:rPr>
              <a:t>pivovar Trutnov</a:t>
            </a:r>
          </a:p>
          <a:p>
            <a:pPr>
              <a:lnSpc>
                <a:spcPct val="110000"/>
              </a:lnSpc>
              <a:buFontTx/>
              <a:buNone/>
            </a:pPr>
            <a:endParaRPr lang="cs-CZ" altLang="cs-CZ" sz="1400" b="1">
              <a:latin typeface="Arial" charset="0"/>
            </a:endParaRPr>
          </a:p>
        </p:txBody>
      </p:sp>
      <p:pic>
        <p:nvPicPr>
          <p:cNvPr id="40962" name="Picture 2" descr="http://ovipistan.cz/obrazky/archiv/pivovary/trutnov/foto-52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063" y="1814694"/>
            <a:ext cx="2092083" cy="313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219063" y="5707088"/>
            <a:ext cx="1925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900">
                <a:solidFill>
                  <a:schemeClr val="tx1"/>
                </a:solidFill>
              </a:rPr>
              <a:t>http://ovipistan.cz/obrazky/archiv/pivovary/trutnov/foto-52v.jpg</a:t>
            </a:r>
          </a:p>
        </p:txBody>
      </p:sp>
      <p:sp>
        <p:nvSpPr>
          <p:cNvPr id="3" name="Obdélník 2"/>
          <p:cNvSpPr/>
          <p:nvPr/>
        </p:nvSpPr>
        <p:spPr>
          <a:xfrm>
            <a:off x="409547" y="4861920"/>
            <a:ext cx="21936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>
                <a:solidFill>
                  <a:schemeClr val="tx1"/>
                </a:solidFill>
              </a:rPr>
              <a:t>https://lh3.googleusercontent.com/proxy/oIlMsiyn1iL_Z_vxr80U7bDgbKz-JLogB8CNO1827tgtaH9Tuvc1Ud0lAHad31xnOzw6R_SSHE5Zfy9SJwdRaJ-4NJEG3_5kcmRpmS-O2Vg</a:t>
            </a:r>
          </a:p>
        </p:txBody>
      </p:sp>
      <p:pic>
        <p:nvPicPr>
          <p:cNvPr id="40966" name="Picture 6" descr="Křemelina F10 pytel 15 kg (42) - BS vinařské potřeb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822" y="3812447"/>
            <a:ext cx="2235200" cy="11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683822" y="5068960"/>
            <a:ext cx="227272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900">
                <a:solidFill>
                  <a:schemeClr val="tx1"/>
                </a:solidFill>
              </a:rPr>
              <a:t>https://www.vinarskepotreby.cz/out/pictures/z1/11CEDBAB-D600-4B98-A326-BE0DD695B7D8_z1.jpg</a:t>
            </a:r>
          </a:p>
        </p:txBody>
      </p:sp>
      <p:pic>
        <p:nvPicPr>
          <p:cNvPr id="35842" name="Picture 2" descr="Zařízení pro filtraci piva | CB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281" y="1328745"/>
            <a:ext cx="2522711" cy="252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5927059" y="1328745"/>
            <a:ext cx="2069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900">
                <a:solidFill>
                  <a:schemeClr val="tx1"/>
                </a:solidFill>
              </a:rPr>
              <a:t>https://www.czechminibreweries.com/wp-content/uploads/Products/Conditioning-beer/filtration-material-01.jpg</a:t>
            </a:r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329"/>
    </mc:Choice>
    <mc:Fallback xmlns="">
      <p:transition spd="slow" advTm="94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34" x="8216900" y="2730500"/>
          <p14:tracePt t="942" x="8210550" y="2736850"/>
          <p14:tracePt t="950" x="8197850" y="2743200"/>
          <p14:tracePt t="965" x="8147050" y="2781300"/>
          <p14:tracePt t="982" x="8083550" y="2819400"/>
          <p14:tracePt t="998" x="8026400" y="2857500"/>
          <p14:tracePt t="1015" x="7975600" y="2895600"/>
          <p14:tracePt t="1032" x="7899400" y="2946400"/>
          <p14:tracePt t="1049" x="7823200" y="2997200"/>
          <p14:tracePt t="1065" x="7715250" y="3060700"/>
          <p14:tracePt t="1082" x="7556500" y="3130550"/>
          <p14:tracePt t="1100" x="7359650" y="3219450"/>
          <p14:tracePt t="1115" x="7150100" y="3289300"/>
          <p14:tracePt t="1132" x="6953250" y="3365500"/>
          <p14:tracePt t="1149" x="6775450" y="3441700"/>
          <p14:tracePt t="1165" x="6756400" y="3448050"/>
          <p14:tracePt t="1182" x="6750050" y="3448050"/>
          <p14:tracePt t="1199" x="6743700" y="3448050"/>
          <p14:tracePt t="1215" x="6737350" y="3448050"/>
          <p14:tracePt t="1232" x="6731000" y="3448050"/>
          <p14:tracePt t="1249" x="6711950" y="3454400"/>
          <p14:tracePt t="1265" x="6661150" y="3473450"/>
          <p14:tracePt t="1282" x="6565900" y="3498850"/>
          <p14:tracePt t="1299" x="6432550" y="3517900"/>
          <p14:tracePt t="1315" x="6292850" y="3543300"/>
          <p14:tracePt t="1332" x="6191250" y="3568700"/>
          <p14:tracePt t="1349" x="6134100" y="3581400"/>
          <p14:tracePt t="1365" x="6127750" y="3581400"/>
          <p14:tracePt t="1398" x="6121400" y="3581400"/>
          <p14:tracePt t="1415" x="6108700" y="3581400"/>
          <p14:tracePt t="1432" x="6102350" y="3581400"/>
          <p14:tracePt t="1448" x="6083300" y="3594100"/>
          <p14:tracePt t="1465" x="6057900" y="3606800"/>
          <p14:tracePt t="1482" x="6045200" y="3613150"/>
          <p14:tracePt t="1499" x="6038850" y="3613150"/>
          <p14:tracePt t="1550" x="6038850" y="3606800"/>
          <p14:tracePt t="1558" x="6038850" y="3600450"/>
          <p14:tracePt t="1582" x="6045200" y="3600450"/>
          <p14:tracePt t="1589" x="6045200" y="3594100"/>
          <p14:tracePt t="1598" x="6051550" y="3594100"/>
          <p14:tracePt t="1615" x="6057900" y="3594100"/>
          <p14:tracePt t="1765" x="6057900" y="3600450"/>
          <p14:tracePt t="1773" x="6057900" y="3606800"/>
          <p14:tracePt t="1782" x="6057900" y="3613150"/>
          <p14:tracePt t="1798" x="6057900" y="3632200"/>
          <p14:tracePt t="1815" x="6057900" y="3638550"/>
          <p14:tracePt t="3758" x="6051550" y="3638550"/>
          <p14:tracePt t="3766" x="6045200" y="3638550"/>
          <p14:tracePt t="3783" x="6045200" y="3644900"/>
          <p14:tracePt t="3790" x="6038850" y="3644900"/>
          <p14:tracePt t="3862" x="6032500" y="3644900"/>
          <p14:tracePt t="3870" x="6026150" y="3644900"/>
          <p14:tracePt t="3893" x="6019800" y="3644900"/>
          <p14:tracePt t="4005" x="6019800" y="3638550"/>
          <p14:tracePt t="4038" x="6019800" y="3632200"/>
          <p14:tracePt t="4093" x="6019800" y="3625850"/>
          <p14:tracePt t="4101" x="6019800" y="3619500"/>
          <p14:tracePt t="4109" x="6019800" y="3613150"/>
          <p14:tracePt t="4125" x="6019800" y="3606800"/>
          <p14:tracePt t="4205" x="6019800" y="3600450"/>
          <p14:tracePt t="4213" x="6019800" y="3594100"/>
          <p14:tracePt t="4237" x="6019800" y="3587750"/>
          <p14:tracePt t="4245" x="6019800" y="3581400"/>
          <p14:tracePt t="4253" x="6019800" y="3575050"/>
          <p14:tracePt t="4278" x="6019800" y="3568700"/>
          <p14:tracePt t="4285" x="6019800" y="3562350"/>
          <p14:tracePt t="5278" x="6019800" y="3556000"/>
          <p14:tracePt t="5293" x="6019800" y="3549650"/>
          <p14:tracePt t="5310" x="6019800" y="3543300"/>
          <p14:tracePt t="5318" x="6019800" y="3536950"/>
          <p14:tracePt t="5331" x="6013450" y="3536950"/>
          <p14:tracePt t="5348" x="6013450" y="3530600"/>
          <p14:tracePt t="5365" x="6000750" y="3524250"/>
          <p14:tracePt t="5381" x="5994400" y="3517900"/>
          <p14:tracePt t="5398" x="5994400" y="3511550"/>
          <p14:tracePt t="5431" x="5994400" y="3505200"/>
          <p14:tracePt t="5469" x="5994400" y="3498850"/>
          <p14:tracePt t="7158" x="5994400" y="3505200"/>
          <p14:tracePt t="7166" x="6000750" y="3505200"/>
          <p14:tracePt t="7173" x="6007100" y="3505200"/>
          <p14:tracePt t="7182" x="6013450" y="3505200"/>
          <p14:tracePt t="7197" x="6013450" y="3511550"/>
          <p14:tracePt t="7285" x="6013450" y="3517900"/>
          <p14:tracePt t="7293" x="6019800" y="3517900"/>
          <p14:tracePt t="7301" x="6019800" y="3524250"/>
          <p14:tracePt t="8406" x="6019800" y="3517900"/>
          <p14:tracePt t="8422" x="6013450" y="3517900"/>
          <p14:tracePt t="8430" x="6007100" y="3505200"/>
          <p14:tracePt t="8438" x="6000750" y="3498850"/>
          <p14:tracePt t="8447" x="5981700" y="3492500"/>
          <p14:tracePt t="8464" x="5911850" y="3473450"/>
          <p14:tracePt t="8481" x="5829300" y="3448050"/>
          <p14:tracePt t="8498" x="5740400" y="3422650"/>
          <p14:tracePt t="8514" x="5695950" y="3403600"/>
          <p14:tracePt t="8530" x="5664200" y="3397250"/>
          <p14:tracePt t="8547" x="5657850" y="3397250"/>
          <p14:tracePt t="8564" x="5632450" y="3397250"/>
          <p14:tracePt t="8581" x="5543550" y="3371850"/>
          <p14:tracePt t="8597" x="5403850" y="3321050"/>
          <p14:tracePt t="8614" x="5245100" y="3263900"/>
          <p14:tracePt t="8631" x="5086350" y="3200400"/>
          <p14:tracePt t="8647" x="5003800" y="3175000"/>
          <p14:tracePt t="8664" x="4972050" y="3168650"/>
          <p14:tracePt t="8697" x="4965700" y="3162300"/>
          <p14:tracePt t="8714" x="4953000" y="3155950"/>
          <p14:tracePt t="8731" x="4914900" y="3162300"/>
          <p14:tracePt t="8748" x="4800600" y="3200400"/>
          <p14:tracePt t="8764" x="4654550" y="3238500"/>
          <p14:tracePt t="8781" x="4343400" y="3314700"/>
          <p14:tracePt t="8798" x="4140200" y="3378200"/>
          <p14:tracePt t="8814" x="4025900" y="3422650"/>
          <p14:tracePt t="8831" x="4013200" y="3429000"/>
          <p14:tracePt t="8869" x="4006850" y="3429000"/>
          <p14:tracePt t="8881" x="4006850" y="3435350"/>
          <p14:tracePt t="8897" x="4006850" y="3441700"/>
          <p14:tracePt t="8914" x="3994150" y="3441700"/>
          <p14:tracePt t="8931" x="3987800" y="3441700"/>
          <p14:tracePt t="8947" x="3981450" y="3454400"/>
          <p14:tracePt t="8964" x="3968750" y="3473450"/>
          <p14:tracePt t="8981" x="3937000" y="3498850"/>
          <p14:tracePt t="8997" x="3930650" y="3498850"/>
          <p14:tracePt t="9031" x="3930650" y="3505200"/>
          <p14:tracePt t="9053" x="3930650" y="3511550"/>
          <p14:tracePt t="9070" x="3924300" y="3511550"/>
          <p14:tracePt t="9081" x="3924300" y="3517900"/>
          <p14:tracePt t="9101" x="3924300" y="3524250"/>
          <p14:tracePt t="9114" x="3917950" y="3530600"/>
          <p14:tracePt t="9131" x="3905250" y="3536950"/>
          <p14:tracePt t="9147" x="3892550" y="3556000"/>
          <p14:tracePt t="9164" x="3873500" y="3562350"/>
          <p14:tracePt t="9181" x="3873500" y="3581400"/>
          <p14:tracePt t="9214" x="3867150" y="3581400"/>
          <p14:tracePt t="9231" x="3860800" y="3587750"/>
          <p14:tracePt t="9247" x="3848100" y="3594100"/>
          <p14:tracePt t="9264" x="3848100" y="3606800"/>
          <p14:tracePt t="9281" x="3829050" y="3625850"/>
          <p14:tracePt t="9297" x="3822700" y="3644900"/>
          <p14:tracePt t="9314" x="3822700" y="3657600"/>
          <p14:tracePt t="9331" x="3816350" y="3657600"/>
          <p14:tracePt t="9364" x="3816350" y="3663950"/>
          <p14:tracePt t="9381" x="3816350" y="3676650"/>
          <p14:tracePt t="9397" x="3810000" y="3676650"/>
          <p14:tracePt t="9414" x="3803650" y="3689350"/>
          <p14:tracePt t="9431" x="3803650" y="3702050"/>
          <p14:tracePt t="9447" x="3803650" y="3708400"/>
          <p14:tracePt t="9464" x="3797300" y="3714750"/>
          <p14:tracePt t="9481" x="3797300" y="3721100"/>
          <p14:tracePt t="10733" x="3790950" y="3721100"/>
          <p14:tracePt t="10742" x="3790950" y="3727450"/>
          <p14:tracePt t="10766" x="3790950" y="3733800"/>
          <p14:tracePt t="10774" x="3790950" y="3740150"/>
          <p14:tracePt t="10782" x="3784600" y="3740150"/>
          <p14:tracePt t="10797" x="3784600" y="3746500"/>
          <p14:tracePt t="10814" x="3778250" y="3746500"/>
          <p14:tracePt t="10830" x="3778250" y="3759200"/>
          <p14:tracePt t="10847" x="3771900" y="3765550"/>
          <p14:tracePt t="10863" x="3771900" y="3778250"/>
          <p14:tracePt t="10880" x="3765550" y="3784600"/>
          <p14:tracePt t="10897" x="3765550" y="3790950"/>
          <p14:tracePt t="10914" x="3765550" y="3803650"/>
          <p14:tracePt t="10931" x="3759200" y="3810000"/>
          <p14:tracePt t="10947" x="3759200" y="3816350"/>
          <p14:tracePt t="11854" x="3752850" y="3816350"/>
          <p14:tracePt t="11862" x="3752850" y="3822700"/>
          <p14:tracePt t="11877" x="3746500" y="3829050"/>
          <p14:tracePt t="11885" x="3740150" y="3829050"/>
          <p14:tracePt t="11897" x="3740150" y="3835400"/>
          <p14:tracePt t="13038" x="3740150" y="3829050"/>
          <p14:tracePt t="13053" x="3740150" y="3822700"/>
          <p14:tracePt t="13062" x="3740150" y="3816350"/>
          <p14:tracePt t="13070" x="3740150" y="3810000"/>
          <p14:tracePt t="13080" x="3740150" y="3803650"/>
          <p14:tracePt t="13097" x="3740150" y="3790950"/>
          <p14:tracePt t="13113" x="3740150" y="3771900"/>
          <p14:tracePt t="13130" x="3752850" y="3727450"/>
          <p14:tracePt t="13147" x="3765550" y="3670300"/>
          <p14:tracePt t="13163" x="3778250" y="3562350"/>
          <p14:tracePt t="13181" x="3816350" y="3390900"/>
          <p14:tracePt t="13197" x="3835400" y="3270250"/>
          <p14:tracePt t="13213" x="3873500" y="3149600"/>
          <p14:tracePt t="13230" x="3911600" y="3028950"/>
          <p14:tracePt t="13247" x="3943350" y="2940050"/>
          <p14:tracePt t="13263" x="3968750" y="2870200"/>
          <p14:tracePt t="13280" x="3987800" y="2825750"/>
          <p14:tracePt t="13297" x="4006850" y="2774950"/>
          <p14:tracePt t="13313" x="4013200" y="2724150"/>
          <p14:tracePt t="13330" x="4025900" y="2667000"/>
          <p14:tracePt t="13347" x="4032250" y="2609850"/>
          <p14:tracePt t="13363" x="4044950" y="2559050"/>
          <p14:tracePt t="13381" x="4076700" y="2495550"/>
          <p14:tracePt t="13397" x="4089400" y="2463800"/>
          <p14:tracePt t="13413" x="4095750" y="2425700"/>
          <p14:tracePt t="13430" x="4108450" y="2393950"/>
          <p14:tracePt t="13447" x="4108450" y="2343150"/>
          <p14:tracePt t="13463" x="4108450" y="2298700"/>
          <p14:tracePt t="13480" x="4108450" y="2247900"/>
          <p14:tracePt t="13497" x="4108450" y="2216150"/>
          <p14:tracePt t="13513" x="4108450" y="2203450"/>
          <p14:tracePt t="13530" x="4108450" y="2190750"/>
          <p14:tracePt t="13547" x="4108450" y="2178050"/>
          <p14:tracePt t="13563" x="4108450" y="2159000"/>
          <p14:tracePt t="13581" x="4108450" y="2133600"/>
          <p14:tracePt t="13597" x="4102100" y="2120900"/>
          <p14:tracePt t="13613" x="4102100" y="2114550"/>
          <p14:tracePt t="13647" x="4102100" y="2108200"/>
          <p14:tracePt t="13663" x="4095750" y="2095500"/>
          <p14:tracePt t="13680" x="4076700" y="2076450"/>
          <p14:tracePt t="13697" x="4044950" y="2038350"/>
          <p14:tracePt t="13713" x="4025900" y="2019300"/>
          <p14:tracePt t="13747" x="4013200" y="2019300"/>
          <p14:tracePt t="13781" x="4013200" y="2038350"/>
          <p14:tracePt t="13797" x="4013200" y="2063750"/>
          <p14:tracePt t="13813" x="4013200" y="2089150"/>
          <p14:tracePt t="13830" x="4013200" y="2101850"/>
          <p14:tracePt t="13847" x="4013200" y="2108200"/>
          <p14:tracePt t="13863" x="4013200" y="2114550"/>
          <p14:tracePt t="13880" x="4013200" y="2127250"/>
          <p14:tracePt t="13897" x="4013200" y="2139950"/>
          <p14:tracePt t="13913" x="4013200" y="2171700"/>
          <p14:tracePt t="13930" x="4013200" y="2222500"/>
          <p14:tracePt t="13947" x="4013200" y="2286000"/>
          <p14:tracePt t="13963" x="4013200" y="2349500"/>
          <p14:tracePt t="13981" x="4013200" y="2413000"/>
          <p14:tracePt t="13997" x="4006850" y="2444750"/>
          <p14:tracePt t="14013" x="4000500" y="2463800"/>
          <p14:tracePt t="14030" x="3987800" y="2489200"/>
          <p14:tracePt t="14047" x="3975100" y="2520950"/>
          <p14:tracePt t="14063" x="3949700" y="2584450"/>
          <p14:tracePt t="14080" x="3930650" y="2692400"/>
          <p14:tracePt t="14098" x="3905250" y="2800350"/>
          <p14:tracePt t="14113" x="3886200" y="2908300"/>
          <p14:tracePt t="14130" x="3873500" y="2990850"/>
          <p14:tracePt t="14147" x="3854450" y="3041650"/>
          <p14:tracePt t="14163" x="3848100" y="3067050"/>
          <p14:tracePt t="14180" x="3848100" y="3079750"/>
          <p14:tracePt t="14197" x="3848100" y="3098800"/>
          <p14:tracePt t="14213" x="3841750" y="3130550"/>
          <p14:tracePt t="14230" x="3835400" y="3187700"/>
          <p14:tracePt t="14247" x="3822700" y="3270250"/>
          <p14:tracePt t="14263" x="3810000" y="3352800"/>
          <p14:tracePt t="14280" x="3797300" y="3422650"/>
          <p14:tracePt t="14297" x="3784600" y="3479800"/>
          <p14:tracePt t="14313" x="3778250" y="3524250"/>
          <p14:tracePt t="14330" x="3765550" y="3556000"/>
          <p14:tracePt t="14347" x="3759200" y="3581400"/>
          <p14:tracePt t="14363" x="3752850" y="3606800"/>
          <p14:tracePt t="14381" x="3733800" y="3657600"/>
          <p14:tracePt t="14397" x="3721100" y="3702050"/>
          <p14:tracePt t="14413" x="3695700" y="3765550"/>
          <p14:tracePt t="14430" x="3676650" y="3822700"/>
          <p14:tracePt t="14447" x="3651250" y="3873500"/>
          <p14:tracePt t="14463" x="3638550" y="3917950"/>
          <p14:tracePt t="14480" x="3632200" y="3943350"/>
          <p14:tracePt t="14497" x="3632200" y="3962400"/>
          <p14:tracePt t="14513" x="3632200" y="3968750"/>
          <p14:tracePt t="14530" x="3625850" y="3981450"/>
          <p14:tracePt t="14547" x="3625850" y="3987800"/>
          <p14:tracePt t="14563" x="3625850" y="3994150"/>
          <p14:tracePt t="14580" x="3619500" y="4006850"/>
          <p14:tracePt t="14582" x="3613150" y="4013200"/>
          <p14:tracePt t="14597" x="3600450" y="4044950"/>
          <p14:tracePt t="14613" x="3587750" y="4095750"/>
          <p14:tracePt t="14630" x="3568700" y="4146550"/>
          <p14:tracePt t="14647" x="3543300" y="4178300"/>
          <p14:tracePt t="14663" x="3536950" y="4203700"/>
          <p14:tracePt t="14680" x="3536950" y="4216400"/>
          <p14:tracePt t="14697" x="3536950" y="4229100"/>
          <p14:tracePt t="14713" x="3530600" y="4235450"/>
          <p14:tracePt t="14730" x="3530600" y="4241800"/>
          <p14:tracePt t="14747" x="3524250" y="4254500"/>
          <p14:tracePt t="14763" x="3524250" y="4267200"/>
          <p14:tracePt t="14780" x="3524250" y="4292600"/>
          <p14:tracePt t="14797" x="3517900" y="4337050"/>
          <p14:tracePt t="14813" x="3511550" y="4356100"/>
          <p14:tracePt t="14830" x="3505200" y="4368800"/>
          <p14:tracePt t="14893" x="3505200" y="4375150"/>
          <p14:tracePt t="14925" x="3505200" y="4381500"/>
          <p14:tracePt t="14933" x="3505200" y="4387850"/>
          <p14:tracePt t="15238" x="3505200" y="4394200"/>
          <p14:tracePt t="15246" x="3505200" y="4400550"/>
          <p14:tracePt t="15269" x="3511550" y="4400550"/>
          <p14:tracePt t="15278" x="3511550" y="4406900"/>
          <p14:tracePt t="15285" x="3511550" y="4413250"/>
          <p14:tracePt t="15297" x="3511550" y="4425950"/>
          <p14:tracePt t="15313" x="3517900" y="4445000"/>
          <p14:tracePt t="15330" x="3530600" y="4470400"/>
          <p14:tracePt t="15347" x="3530600" y="4483100"/>
          <p14:tracePt t="15363" x="3530600" y="4495800"/>
          <p14:tracePt t="15380" x="3530600" y="4508500"/>
          <p14:tracePt t="15396" x="3536950" y="4514850"/>
          <p14:tracePt t="15838" x="3536950" y="4508500"/>
          <p14:tracePt t="16279" x="3543300" y="4508500"/>
          <p14:tracePt t="16365" x="3549650" y="4508500"/>
          <p14:tracePt t="16373" x="3556000" y="4508500"/>
          <p14:tracePt t="16381" x="3556000" y="4514850"/>
          <p14:tracePt t="16399" x="3562350" y="4521200"/>
          <p14:tracePt t="16429" x="3562350" y="4527550"/>
          <p14:tracePt t="16445" x="3562350" y="4533900"/>
          <p14:tracePt t="16461" x="3562350" y="4540250"/>
          <p14:tracePt t="16485" x="3562350" y="4546600"/>
          <p14:tracePt t="16493" x="3562350" y="4552950"/>
          <p14:tracePt t="16509" x="3568700" y="4552950"/>
          <p14:tracePt t="16517" x="3568700" y="4559300"/>
          <p14:tracePt t="16529" x="3568700" y="4565650"/>
          <p14:tracePt t="16546" x="3575050" y="4572000"/>
          <p14:tracePt t="16563" x="3581400" y="4578350"/>
          <p14:tracePt t="16580" x="3581400" y="4591050"/>
          <p14:tracePt t="16582" x="3587750" y="4591050"/>
          <p14:tracePt t="16685" x="3594100" y="4591050"/>
          <p14:tracePt t="16879" x="3600450" y="4591050"/>
          <p14:tracePt t="17830" x="3606800" y="4591050"/>
          <p14:tracePt t="17845" x="3606800" y="4584700"/>
          <p14:tracePt t="18565" x="3606800" y="4578350"/>
          <p14:tracePt t="18613" x="3606800" y="4572000"/>
          <p14:tracePt t="18670" x="3606800" y="4565650"/>
          <p14:tracePt t="18678" x="3606800" y="4559300"/>
          <p14:tracePt t="18742" x="3606800" y="4552950"/>
          <p14:tracePt t="18805" x="3606800" y="4546600"/>
          <p14:tracePt t="18853" x="3606800" y="4540250"/>
          <p14:tracePt t="18862" x="3606800" y="4533900"/>
          <p14:tracePt t="18910" x="3606800" y="4527550"/>
          <p14:tracePt t="20302" x="3613150" y="4527550"/>
          <p14:tracePt t="20342" x="3619500" y="4527550"/>
          <p14:tracePt t="20358" x="3625850" y="4527550"/>
          <p14:tracePt t="20453" x="3632200" y="4527550"/>
          <p14:tracePt t="20462" x="3638550" y="4527550"/>
          <p14:tracePt t="21710" x="3638550" y="4521200"/>
          <p14:tracePt t="22598" x="3644900" y="4521200"/>
          <p14:tracePt t="24142" x="3644900" y="4514850"/>
          <p14:tracePt t="24165" x="3644900" y="4508500"/>
          <p14:tracePt t="24173" x="3638550" y="4502150"/>
          <p14:tracePt t="24182" x="3632200" y="4495800"/>
          <p14:tracePt t="24196" x="3625850" y="4483100"/>
          <p14:tracePt t="24212" x="3613150" y="4464050"/>
          <p14:tracePt t="24229" x="3562350" y="4387850"/>
          <p14:tracePt t="24245" x="3530600" y="4337050"/>
          <p14:tracePt t="24262" x="3486150" y="4279900"/>
          <p14:tracePt t="24279" x="3441700" y="4235450"/>
          <p14:tracePt t="24295" x="3409950" y="4184650"/>
          <p14:tracePt t="24312" x="3384550" y="4140200"/>
          <p14:tracePt t="24329" x="3346450" y="4089400"/>
          <p14:tracePt t="24345" x="3295650" y="4019550"/>
          <p14:tracePt t="24362" x="3219450" y="3930650"/>
          <p14:tracePt t="24379" x="3168650" y="3854450"/>
          <p14:tracePt t="24395" x="3130550" y="3810000"/>
          <p14:tracePt t="24412" x="3105150" y="3778250"/>
          <p14:tracePt t="24429" x="3067050" y="3752850"/>
          <p14:tracePt t="24445" x="3035300" y="3740150"/>
          <p14:tracePt t="24462" x="2984500" y="3721100"/>
          <p14:tracePt t="24479" x="2882900" y="3683000"/>
          <p14:tracePt t="24495" x="2806700" y="3651250"/>
          <p14:tracePt t="24512" x="2749550" y="3619500"/>
          <p14:tracePt t="24529" x="2692400" y="3581400"/>
          <p14:tracePt t="24545" x="2647950" y="3536950"/>
          <p14:tracePt t="24562" x="2603500" y="3486150"/>
          <p14:tracePt t="24579" x="2559050" y="3429000"/>
          <p14:tracePt t="24581" x="2533650" y="3397250"/>
          <p14:tracePt t="24595" x="2508250" y="3365500"/>
          <p14:tracePt t="24612" x="2457450" y="3308350"/>
          <p14:tracePt t="24629" x="2400300" y="3213100"/>
          <p14:tracePt t="24645" x="2381250" y="3136900"/>
          <p14:tracePt t="24662" x="2349500" y="3028950"/>
          <p14:tracePt t="24678" x="2336800" y="2921000"/>
          <p14:tracePt t="24695" x="2336800" y="2844800"/>
          <p14:tracePt t="24712" x="2336800" y="2787650"/>
          <p14:tracePt t="24729" x="2336800" y="2749550"/>
          <p14:tracePt t="24745" x="2336800" y="2730500"/>
          <p14:tracePt t="24781" x="2336800" y="2724150"/>
          <p14:tracePt t="24795" x="2336800" y="2717800"/>
          <p14:tracePt t="24812" x="2336800" y="2698750"/>
          <p14:tracePt t="24829" x="2336800" y="2673350"/>
          <p14:tracePt t="24845" x="2336800" y="2654300"/>
          <p14:tracePt t="24862" x="2336800" y="2635250"/>
          <p14:tracePt t="24878" x="2336800" y="2603500"/>
          <p14:tracePt t="24895" x="2336800" y="2571750"/>
          <p14:tracePt t="24912" x="2311400" y="2546350"/>
          <p14:tracePt t="24928" x="2292350" y="2527300"/>
          <p14:tracePt t="24945" x="2273300" y="2514600"/>
          <p14:tracePt t="24962" x="2266950" y="2508250"/>
          <p14:tracePt t="24979" x="2260600" y="2501900"/>
          <p14:tracePt t="24995" x="2241550" y="2489200"/>
          <p14:tracePt t="25012" x="2216150" y="2463800"/>
          <p14:tracePt t="25028" x="2152650" y="2432050"/>
          <p14:tracePt t="25045" x="2114550" y="2413000"/>
          <p14:tracePt t="25062" x="2082800" y="2406650"/>
          <p14:tracePt t="25078" x="2044700" y="2387600"/>
          <p14:tracePt t="25095" x="1981200" y="2381250"/>
          <p14:tracePt t="25112" x="1905000" y="2381250"/>
          <p14:tracePt t="25129" x="1828800" y="2381250"/>
          <p14:tracePt t="25145" x="1771650" y="2381250"/>
          <p14:tracePt t="25162" x="1739900" y="2381250"/>
          <p14:tracePt t="25179" x="1727200" y="2374900"/>
          <p14:tracePt t="25195" x="1720850" y="2374900"/>
          <p14:tracePt t="25212" x="1708150" y="2374900"/>
          <p14:tracePt t="25229" x="1651000" y="2374900"/>
          <p14:tracePt t="25245" x="1587500" y="2381250"/>
          <p14:tracePt t="25262" x="1511300" y="2413000"/>
          <p14:tracePt t="25278" x="1416050" y="2451100"/>
          <p14:tracePt t="25295" x="1327150" y="2482850"/>
          <p14:tracePt t="25312" x="1263650" y="2508250"/>
          <p14:tracePt t="25328" x="1238250" y="2520950"/>
          <p14:tracePt t="25345" x="1225550" y="2520950"/>
          <p14:tracePt t="25362" x="1212850" y="2533650"/>
          <p14:tracePt t="25379" x="1193800" y="2559050"/>
          <p14:tracePt t="25395" x="1149350" y="2616200"/>
          <p14:tracePt t="25412" x="1092200" y="2692400"/>
          <p14:tracePt t="25429" x="1028700" y="2800350"/>
          <p14:tracePt t="25445" x="1003300" y="2857500"/>
          <p14:tracePt t="25462" x="984250" y="2889250"/>
          <p14:tracePt t="25478" x="977900" y="2908300"/>
          <p14:tracePt t="25495" x="977900" y="2914650"/>
          <p14:tracePt t="25512" x="977900" y="2940050"/>
          <p14:tracePt t="25528" x="977900" y="2984500"/>
          <p14:tracePt t="25545" x="977900" y="3041650"/>
          <p14:tracePt t="25562" x="990600" y="3117850"/>
          <p14:tracePt t="25578" x="1022350" y="3219450"/>
          <p14:tracePt t="25595" x="1047750" y="3302000"/>
          <p14:tracePt t="25597" x="1066800" y="3333750"/>
          <p14:tracePt t="25612" x="1079500" y="3365500"/>
          <p14:tracePt t="25629" x="1117600" y="3429000"/>
          <p14:tracePt t="25645" x="1130300" y="3454400"/>
          <p14:tracePt t="25662" x="1149350" y="3486150"/>
          <p14:tracePt t="25678" x="1174750" y="3517900"/>
          <p14:tracePt t="25695" x="1219200" y="3562350"/>
          <p14:tracePt t="25712" x="1289050" y="3606800"/>
          <p14:tracePt t="25728" x="1333500" y="3644900"/>
          <p14:tracePt t="25745" x="1365250" y="3683000"/>
          <p14:tracePt t="25762" x="1403350" y="3708400"/>
          <p14:tracePt t="25778" x="1441450" y="3721100"/>
          <p14:tracePt t="25795" x="1511300" y="3746500"/>
          <p14:tracePt t="25812" x="1644650" y="3765550"/>
          <p14:tracePt t="25829" x="1873250" y="3765550"/>
          <p14:tracePt t="25845" x="1981200" y="3765550"/>
          <p14:tracePt t="25862" x="2038350" y="3765550"/>
          <p14:tracePt t="25878" x="2082800" y="3752850"/>
          <p14:tracePt t="25895" x="2120900" y="3733800"/>
          <p14:tracePt t="25912" x="2184400" y="3714750"/>
          <p14:tracePt t="25928" x="2279650" y="3689350"/>
          <p14:tracePt t="25945" x="2413000" y="3657600"/>
          <p14:tracePt t="25962" x="2520950" y="3638550"/>
          <p14:tracePt t="25978" x="2571750" y="3625850"/>
          <p14:tracePt t="25995" x="2584450" y="3619500"/>
          <p14:tracePt t="26012" x="2590800" y="3606800"/>
          <p14:tracePt t="26102" x="2597150" y="3606800"/>
          <p14:tracePt t="26110" x="2603500" y="3606800"/>
          <p14:tracePt t="26125" x="2609850" y="3606800"/>
          <p14:tracePt t="26134" x="2609850" y="3600450"/>
          <p14:tracePt t="26145" x="2616200" y="3600450"/>
          <p14:tracePt t="26162" x="2616200" y="3594100"/>
          <p14:tracePt t="26178" x="2616200" y="3581400"/>
          <p14:tracePt t="26195" x="2622550" y="3575050"/>
          <p14:tracePt t="26212" x="2622550" y="3568700"/>
          <p14:tracePt t="26229" x="2635250" y="3562350"/>
          <p14:tracePt t="26245" x="2654300" y="3543300"/>
          <p14:tracePt t="26262" x="2686050" y="3524250"/>
          <p14:tracePt t="26278" x="2717800" y="3492500"/>
          <p14:tracePt t="26295" x="2724150" y="3486150"/>
          <p14:tracePt t="26312" x="2730500" y="3479800"/>
          <p14:tracePt t="26328" x="2730500" y="3473450"/>
          <p14:tracePt t="31302" x="2724150" y="3473450"/>
          <p14:tracePt t="31430" x="2717800" y="3473450"/>
          <p14:tracePt t="31558" x="2711450" y="3473450"/>
          <p14:tracePt t="31965" x="2705100" y="3473450"/>
          <p14:tracePt t="31973" x="2698750" y="3473450"/>
          <p14:tracePt t="31982" x="2698750" y="3479800"/>
          <p14:tracePt t="32006" x="2692400" y="3479800"/>
          <p14:tracePt t="39862" x="2692400" y="3486150"/>
          <p14:tracePt t="39885" x="2692400" y="3492500"/>
          <p14:tracePt t="39893" x="2686050" y="3492500"/>
          <p14:tracePt t="40870" x="2679700" y="3492500"/>
          <p14:tracePt t="42198" x="2679700" y="3498850"/>
          <p14:tracePt t="43590" x="2673350" y="3498850"/>
          <p14:tracePt t="43918" x="2673350" y="3505200"/>
          <p14:tracePt t="43925" x="2667000" y="3505200"/>
          <p14:tracePt t="43933" x="2667000" y="3511550"/>
          <p14:tracePt t="43943" x="2660650" y="3511550"/>
          <p14:tracePt t="43998" x="2660650" y="3517900"/>
          <p14:tracePt t="44006" x="2654300" y="3517900"/>
          <p14:tracePt t="44029" x="2647950" y="3517900"/>
          <p14:tracePt t="44038" x="2647950" y="3524250"/>
          <p14:tracePt t="44318" x="2641600" y="3524250"/>
          <p14:tracePt t="49022" x="2641600" y="3530600"/>
          <p14:tracePt t="49038" x="2647950" y="3530600"/>
          <p14:tracePt t="49045" x="2647950" y="3536950"/>
          <p14:tracePt t="49059" x="2654300" y="3543300"/>
          <p14:tracePt t="49076" x="2686050" y="3562350"/>
          <p14:tracePt t="49093" x="2749550" y="3587750"/>
          <p14:tracePt t="49109" x="2794000" y="3606800"/>
          <p14:tracePt t="49126" x="2819400" y="3619500"/>
          <p14:tracePt t="49142" x="2832100" y="3619500"/>
          <p14:tracePt t="49205" x="2838450" y="3619500"/>
          <p14:tracePt t="49222" x="2838450" y="3625850"/>
          <p14:tracePt t="49230" x="2844800" y="3625850"/>
          <p14:tracePt t="49242" x="2851150" y="3625850"/>
          <p14:tracePt t="49259" x="2876550" y="3638550"/>
          <p14:tracePt t="49276" x="2908300" y="3644900"/>
          <p14:tracePt t="49292" x="2933700" y="3651250"/>
          <p14:tracePt t="49309" x="2965450" y="3651250"/>
          <p14:tracePt t="49325" x="2984500" y="3651250"/>
          <p14:tracePt t="49342" x="2990850" y="3651250"/>
          <p14:tracePt t="49359" x="2997200" y="3651250"/>
          <p14:tracePt t="49477" x="3003550" y="3651250"/>
          <p14:tracePt t="49485" x="3009900" y="3651250"/>
          <p14:tracePt t="49493" x="3016250" y="3651250"/>
          <p14:tracePt t="49509" x="3054350" y="3651250"/>
          <p14:tracePt t="49525" x="3092450" y="3644900"/>
          <p14:tracePt t="49542" x="3124200" y="3644900"/>
          <p14:tracePt t="49559" x="3143250" y="3644900"/>
          <p14:tracePt t="49575" x="3162300" y="3644900"/>
          <p14:tracePt t="49592" x="3187700" y="3651250"/>
          <p14:tracePt t="49609" x="3200400" y="3657600"/>
          <p14:tracePt t="49625" x="3206750" y="3670300"/>
          <p14:tracePt t="49642" x="3213100" y="3676650"/>
          <p14:tracePt t="49685" x="3213100" y="3683000"/>
          <p14:tracePt t="49701" x="3213100" y="3689350"/>
          <p14:tracePt t="49717" x="3219450" y="3689350"/>
          <p14:tracePt t="49725" x="3219450" y="3695700"/>
          <p14:tracePt t="49733" x="3232150" y="3708400"/>
          <p14:tracePt t="49742" x="3244850" y="3714750"/>
          <p14:tracePt t="49759" x="3289300" y="3746500"/>
          <p14:tracePt t="49775" x="3321050" y="3765550"/>
          <p14:tracePt t="49792" x="3340100" y="3790950"/>
          <p14:tracePt t="49809" x="3352800" y="3797300"/>
          <p14:tracePt t="49825" x="3359150" y="3803650"/>
          <p14:tracePt t="49842" x="3365500" y="3803650"/>
          <p14:tracePt t="49875" x="3371850" y="3810000"/>
          <p14:tracePt t="49892" x="3384550" y="3816350"/>
          <p14:tracePt t="49909" x="3403600" y="3835400"/>
          <p14:tracePt t="49925" x="3409950" y="3848100"/>
          <p14:tracePt t="49942" x="3422650" y="3848100"/>
          <p14:tracePt t="49958" x="3429000" y="3860800"/>
          <p14:tracePt t="49975" x="3435350" y="3860800"/>
          <p14:tracePt t="50009" x="3435350" y="3867150"/>
          <p14:tracePt t="50094" x="3441700" y="3867150"/>
          <p14:tracePt t="50782" x="3441700" y="3873500"/>
          <p14:tracePt t="50790" x="3435350" y="3873500"/>
          <p14:tracePt t="50805" x="3429000" y="3873500"/>
          <p14:tracePt t="50821" x="3429000" y="3879850"/>
          <p14:tracePt t="50830" x="3429000" y="3886200"/>
          <p14:tracePt t="50845" x="3422650" y="3886200"/>
          <p14:tracePt t="50918" x="3416300" y="3886200"/>
          <p14:tracePt t="50942" x="3409950" y="3886200"/>
          <p14:tracePt t="50965" x="3403600" y="3886200"/>
          <p14:tracePt t="51214" x="3397250" y="3886200"/>
          <p14:tracePt t="51230" x="3390900" y="3886200"/>
          <p14:tracePt t="51238" x="3384550" y="3892550"/>
          <p14:tracePt t="51245" x="3378200" y="3892550"/>
          <p14:tracePt t="51259" x="3378200" y="3898900"/>
          <p14:tracePt t="51275" x="3378200" y="3911600"/>
          <p14:tracePt t="51292" x="3378200" y="3917950"/>
          <p14:tracePt t="51438" x="3371850" y="3917950"/>
          <p14:tracePt t="51550" x="3371850" y="3924300"/>
          <p14:tracePt t="51558" x="3365500" y="3924300"/>
          <p14:tracePt t="51573" x="3359150" y="3930650"/>
          <p14:tracePt t="51582" x="3352800" y="3937000"/>
          <p14:tracePt t="51592" x="3346450" y="3949700"/>
          <p14:tracePt t="51609" x="3333750" y="3975100"/>
          <p14:tracePt t="51625" x="3321050" y="4000500"/>
          <p14:tracePt t="51642" x="3321050" y="4025900"/>
          <p14:tracePt t="51659" x="3321050" y="4038600"/>
          <p14:tracePt t="51675" x="3321050" y="4044950"/>
          <p14:tracePt t="51692" x="3321050" y="4057650"/>
          <p14:tracePt t="51709" x="3321050" y="4089400"/>
          <p14:tracePt t="51725" x="3314700" y="4095750"/>
          <p14:tracePt t="51742" x="3308350" y="4108450"/>
          <p14:tracePt t="51758" x="3308350" y="4121150"/>
          <p14:tracePt t="51775" x="3295650" y="4127500"/>
          <p14:tracePt t="51792" x="3289300" y="4133850"/>
          <p14:tracePt t="51809" x="3282950" y="4140200"/>
          <p14:tracePt t="51825" x="3276600" y="4146550"/>
          <p14:tracePt t="51842" x="3270250" y="4146550"/>
          <p14:tracePt t="51875" x="3270250" y="4140200"/>
          <p14:tracePt t="51892" x="3257550" y="4114800"/>
          <p14:tracePt t="51908" x="3238500" y="4025900"/>
          <p14:tracePt t="51925" x="3238500" y="3937000"/>
          <p14:tracePt t="51942" x="3232150" y="3816350"/>
          <p14:tracePt t="51958" x="3200400" y="3670300"/>
          <p14:tracePt t="51975" x="3175000" y="3505200"/>
          <p14:tracePt t="51992" x="3143250" y="3282950"/>
          <p14:tracePt t="52008" x="3130550" y="3067050"/>
          <p14:tracePt t="52025" x="3130550" y="2870200"/>
          <p14:tracePt t="52042" x="3130550" y="2692400"/>
          <p14:tracePt t="52058" x="3143250" y="2546350"/>
          <p14:tracePt t="52075" x="3175000" y="2438400"/>
          <p14:tracePt t="52092" x="3200400" y="2374900"/>
          <p14:tracePt t="52108" x="3232150" y="2311400"/>
          <p14:tracePt t="52125" x="3257550" y="2279650"/>
          <p14:tracePt t="52142" x="3282950" y="2241550"/>
          <p14:tracePt t="52159" x="3289300" y="2222500"/>
          <p14:tracePt t="52175" x="3295650" y="2203450"/>
          <p14:tracePt t="52192" x="3308350" y="2190750"/>
          <p14:tracePt t="52208" x="3327400" y="2171700"/>
          <p14:tracePt t="52225" x="3340100" y="2152650"/>
          <p14:tracePt t="52241" x="3346450" y="2146300"/>
          <p14:tracePt t="52258" x="3365500" y="2133600"/>
          <p14:tracePt t="52275" x="3384550" y="2120900"/>
          <p14:tracePt t="52292" x="3409950" y="2108200"/>
          <p14:tracePt t="52309" x="3454400" y="2101850"/>
          <p14:tracePt t="52325" x="3505200" y="2101850"/>
          <p14:tracePt t="52342" x="3549650" y="2101850"/>
          <p14:tracePt t="52358" x="3587750" y="2089150"/>
          <p14:tracePt t="52375" x="3606800" y="2082800"/>
          <p14:tracePt t="52392" x="3613150" y="2070100"/>
          <p14:tracePt t="52408" x="3625850" y="2063750"/>
          <p14:tracePt t="52425" x="3638550" y="2057400"/>
          <p14:tracePt t="52458" x="3644900" y="2057400"/>
          <p14:tracePt t="52475" x="3644900" y="2063750"/>
          <p14:tracePt t="52491" x="3651250" y="2076450"/>
          <p14:tracePt t="52508" x="3657600" y="2101850"/>
          <p14:tracePt t="52525" x="3657600" y="2120900"/>
          <p14:tracePt t="52646" x="3657600" y="2127250"/>
          <p14:tracePt t="52661" x="3657600" y="2133600"/>
          <p14:tracePt t="52670" x="3657600" y="2139950"/>
          <p14:tracePt t="52678" x="3657600" y="2146300"/>
          <p14:tracePt t="52693" x="3657600" y="2152650"/>
          <p14:tracePt t="52709" x="3657600" y="2171700"/>
          <p14:tracePt t="52725" x="3644900" y="2197100"/>
          <p14:tracePt t="52742" x="3638550" y="2247900"/>
          <p14:tracePt t="52759" x="3632200" y="2286000"/>
          <p14:tracePt t="52775" x="3632200" y="2311400"/>
          <p14:tracePt t="52792" x="3625850" y="2324100"/>
          <p14:tracePt t="52808" x="3625850" y="2343150"/>
          <p14:tracePt t="52825" x="3625850" y="2362200"/>
          <p14:tracePt t="52842" x="3625850" y="2413000"/>
          <p14:tracePt t="52859" x="3625850" y="2476500"/>
          <p14:tracePt t="52875" x="3625850" y="2584450"/>
          <p14:tracePt t="52892" x="3625850" y="2673350"/>
          <p14:tracePt t="52909" x="3625850" y="2768600"/>
          <p14:tracePt t="52925" x="3625850" y="2794000"/>
          <p14:tracePt t="52942" x="3625850" y="2819400"/>
          <p14:tracePt t="52958" x="3625850" y="2838450"/>
          <p14:tracePt t="52975" x="3625850" y="2851150"/>
          <p14:tracePt t="52992" x="3625850" y="2882900"/>
          <p14:tracePt t="53008" x="3619500" y="2927350"/>
          <p14:tracePt t="53025" x="3606800" y="2978150"/>
          <p14:tracePt t="53042" x="3581400" y="3035300"/>
          <p14:tracePt t="53059" x="3562350" y="3098800"/>
          <p14:tracePt t="53075" x="3536950" y="3143250"/>
          <p14:tracePt t="53092" x="3524250" y="3168650"/>
          <p14:tracePt t="53109" x="3517900" y="3181350"/>
          <p14:tracePt t="53125" x="3517900" y="3187700"/>
          <p14:tracePt t="53142" x="3517900" y="3194050"/>
          <p14:tracePt t="53160" x="3511550" y="3200400"/>
          <p14:tracePt t="53175" x="3505200" y="3213100"/>
          <p14:tracePt t="53192" x="3492500" y="3238500"/>
          <p14:tracePt t="53208" x="3479800" y="3276600"/>
          <p14:tracePt t="53225" x="3460750" y="3321050"/>
          <p14:tracePt t="53242" x="3448050" y="3359150"/>
          <p14:tracePt t="53258" x="3435350" y="3422650"/>
          <p14:tracePt t="53275" x="3429000" y="3467100"/>
          <p14:tracePt t="53292" x="3422650" y="3505200"/>
          <p14:tracePt t="53309" x="3422650" y="3568700"/>
          <p14:tracePt t="53325" x="3422650" y="3606800"/>
          <p14:tracePt t="53342" x="3422650" y="3644900"/>
          <p14:tracePt t="53358" x="3422650" y="3676650"/>
          <p14:tracePt t="53375" x="3422650" y="3695700"/>
          <p14:tracePt t="53392" x="3422650" y="3721100"/>
          <p14:tracePt t="53408" x="3422650" y="3752850"/>
          <p14:tracePt t="53425" x="3422650" y="3790950"/>
          <p14:tracePt t="53442" x="3422650" y="3841750"/>
          <p14:tracePt t="53458" x="3422650" y="3892550"/>
          <p14:tracePt t="53475" x="3429000" y="3930650"/>
          <p14:tracePt t="53492" x="3429000" y="3943350"/>
          <p14:tracePt t="53566" x="3435350" y="3943350"/>
          <p14:tracePt t="53605" x="3441700" y="3943350"/>
          <p14:tracePt t="53629" x="3441700" y="3949700"/>
          <p14:tracePt t="53645" x="3448050" y="3956050"/>
          <p14:tracePt t="53661" x="3448050" y="3962400"/>
          <p14:tracePt t="53669" x="3454400" y="3968750"/>
          <p14:tracePt t="53677" x="3460750" y="3968750"/>
          <p14:tracePt t="53691" x="3460750" y="3975100"/>
          <p14:tracePt t="53709" x="3460750" y="3987800"/>
          <p14:tracePt t="53725" x="3460750" y="4000500"/>
          <p14:tracePt t="53741" x="3460750" y="4019550"/>
          <p14:tracePt t="53758" x="3460750" y="4038600"/>
          <p14:tracePt t="53775" x="3460750" y="4044950"/>
          <p14:tracePt t="53791" x="3460750" y="4057650"/>
          <p14:tracePt t="53808" x="3460750" y="4070350"/>
          <p14:tracePt t="53853" x="3460750" y="4076700"/>
          <p14:tracePt t="53877" x="3460750" y="4083050"/>
          <p14:tracePt t="53885" x="3460750" y="4089400"/>
          <p14:tracePt t="53893" x="3460750" y="4095750"/>
          <p14:tracePt t="53909" x="3460750" y="4102100"/>
          <p14:tracePt t="54238" x="3467100" y="4102100"/>
          <p14:tracePt t="54245" x="3467100" y="4108450"/>
          <p14:tracePt t="54269" x="3473450" y="4108450"/>
          <p14:tracePt t="54278" x="3479800" y="4108450"/>
          <p14:tracePt t="61942" x="3479800" y="4114800"/>
          <p14:tracePt t="61990" x="3486150" y="4114800"/>
          <p14:tracePt t="62005" x="3486150" y="4121150"/>
          <p14:tracePt t="62022" x="3486150" y="4127500"/>
          <p14:tracePt t="62038" x="3486150" y="4133850"/>
          <p14:tracePt t="62045" x="3486150" y="4140200"/>
          <p14:tracePt t="62057" x="3492500" y="4146550"/>
          <p14:tracePt t="62074" x="3505200" y="4171950"/>
          <p14:tracePt t="62091" x="3543300" y="4210050"/>
          <p14:tracePt t="62107" x="3606800" y="4267200"/>
          <p14:tracePt t="62124" x="3702050" y="4362450"/>
          <p14:tracePt t="62141" x="3854450" y="4483100"/>
          <p14:tracePt t="62157" x="3968750" y="4572000"/>
          <p14:tracePt t="62173" x="4121150" y="4686300"/>
          <p14:tracePt t="62190" x="4318000" y="4800600"/>
          <p14:tracePt t="62207" x="4508500" y="4914900"/>
          <p14:tracePt t="62224" x="4686300" y="5041900"/>
          <p14:tracePt t="62240" x="4851400" y="5149850"/>
          <p14:tracePt t="62257" x="5016500" y="5257800"/>
          <p14:tracePt t="62273" x="5168900" y="5365750"/>
          <p14:tracePt t="62290" x="5308600" y="5486400"/>
          <p14:tracePt t="62307" x="5422900" y="5588000"/>
          <p14:tracePt t="62323" x="5505450" y="5664200"/>
          <p14:tracePt t="62341" x="5600700" y="5772150"/>
          <p14:tracePt t="62357" x="5651500" y="5835650"/>
          <p14:tracePt t="62373" x="5715000" y="5924550"/>
          <p14:tracePt t="62390" x="5810250" y="6032500"/>
          <p14:tracePt t="62407" x="5924550" y="6140450"/>
          <p14:tracePt t="62423" x="6070600" y="6273800"/>
          <p14:tracePt t="62440" x="6197600" y="6381750"/>
          <p14:tracePt t="62457" x="6254750" y="6451600"/>
          <p14:tracePt t="62473" x="6273800" y="6477000"/>
          <p14:tracePt t="62490" x="6280150" y="6496050"/>
          <p14:tracePt t="62507" x="6280150" y="6502400"/>
          <p14:tracePt t="62523" x="6273800" y="6521450"/>
          <p14:tracePt t="62541" x="6267450" y="6540500"/>
          <p14:tracePt t="62557" x="6261100" y="6546850"/>
          <p14:tracePt t="62573" x="6254750" y="6553200"/>
          <p14:tracePt t="62590" x="6248400" y="6559550"/>
          <p14:tracePt t="62607" x="6248400" y="6572250"/>
          <p14:tracePt t="62623" x="6235700" y="6572250"/>
          <p14:tracePt t="62640" x="6223000" y="6572250"/>
          <p14:tracePt t="62657" x="6210300" y="6572250"/>
          <p14:tracePt t="62673" x="6203950" y="6572250"/>
          <p14:tracePt t="62690" x="6197600" y="6572250"/>
          <p14:tracePt t="62707" x="6191250" y="6559550"/>
          <p14:tracePt t="62723" x="6191250" y="6546850"/>
          <p14:tracePt t="62741" x="6191250" y="6527800"/>
          <p14:tracePt t="62757" x="6191250" y="6515100"/>
          <p14:tracePt t="62773" x="6191250" y="6502400"/>
          <p14:tracePt t="62790" x="6191250" y="6496050"/>
          <p14:tracePt t="62807" x="6191250" y="6489700"/>
          <p14:tracePt t="62853" x="6197600" y="6489700"/>
          <p14:tracePt t="62861" x="6197600" y="6483350"/>
          <p14:tracePt t="62873" x="6197600" y="6477000"/>
          <p14:tracePt t="62890" x="6197600" y="6464300"/>
          <p14:tracePt t="62907" x="6203950" y="6457950"/>
          <p14:tracePt t="62923" x="6203950" y="6426200"/>
          <p14:tracePt t="62941" x="6203950" y="6381750"/>
          <p14:tracePt t="62957" x="6203950" y="6362700"/>
          <p14:tracePt t="62973" x="6203950" y="6343650"/>
          <p14:tracePt t="62990" x="6203950" y="6330950"/>
          <p14:tracePt t="63007" x="6197600" y="6318250"/>
          <p14:tracePt t="63023" x="6184900" y="6311900"/>
          <p14:tracePt t="63040" x="6172200" y="6305550"/>
          <p14:tracePt t="63057" x="6165850" y="6305550"/>
          <p14:tracePt t="63073" x="6153150" y="6305550"/>
          <p14:tracePt t="63090" x="6146800" y="6299200"/>
          <p14:tracePt t="63142" x="6140450" y="6299200"/>
          <p14:tracePt t="63173" x="6134100" y="6299200"/>
          <p14:tracePt t="63197" x="6127750" y="6299200"/>
          <p14:tracePt t="63205" x="6121400" y="6299200"/>
          <p14:tracePt t="63213" x="6115050" y="6299200"/>
          <p14:tracePt t="63223" x="6108700" y="6299200"/>
          <p14:tracePt t="63240" x="6102350" y="6299200"/>
          <p14:tracePt t="63257" x="6089650" y="6299200"/>
          <p14:tracePt t="63273" x="6083300" y="6299200"/>
          <p14:tracePt t="63290" x="6070600" y="6299200"/>
          <p14:tracePt t="63307" x="6064250" y="6299200"/>
          <p14:tracePt t="63581" x="6070600" y="6299200"/>
          <p14:tracePt t="63686" x="6076950" y="6299200"/>
          <p14:tracePt t="63725" x="6083300" y="6299200"/>
          <p14:tracePt t="63733" x="6089650" y="6299200"/>
          <p14:tracePt t="63741" x="6096000" y="6299200"/>
          <p14:tracePt t="63878" x="6102350" y="6299200"/>
          <p14:tracePt t="63893" x="6108700" y="6299200"/>
          <p14:tracePt t="63901" x="6115050" y="6299200"/>
          <p14:tracePt t="63909" x="6121400" y="6299200"/>
          <p14:tracePt t="63923" x="6121400" y="6292850"/>
          <p14:tracePt t="63941" x="6127750" y="6286500"/>
          <p14:tracePt t="63957" x="6134100" y="6280150"/>
          <p14:tracePt t="63973" x="6140450" y="6280150"/>
          <p14:tracePt t="64389" x="6140450" y="6273800"/>
          <p14:tracePt t="64397" x="6140450" y="6267450"/>
          <p14:tracePt t="64406" x="6146800" y="6267450"/>
          <p14:tracePt t="64423" x="6153150" y="6267450"/>
          <p14:tracePt t="64440" x="6153150" y="6254750"/>
          <p14:tracePt t="64457" x="6159500" y="6248400"/>
          <p14:tracePt t="64473" x="6159500" y="6235700"/>
          <p14:tracePt t="64490" x="6165850" y="6235700"/>
          <p14:tracePt t="64523" x="6165850" y="6229350"/>
          <p14:tracePt t="64726" x="6172200" y="6229350"/>
          <p14:tracePt t="64758" x="6178550" y="6229350"/>
          <p14:tracePt t="64789" x="6178550" y="6223000"/>
          <p14:tracePt t="64798" x="6178550" y="6216650"/>
          <p14:tracePt t="64821" x="6184900" y="6216650"/>
          <p14:tracePt t="65110" x="6191250" y="6216650"/>
          <p14:tracePt t="65117" x="6197600" y="6216650"/>
          <p14:tracePt t="65142" x="6203950" y="6216650"/>
          <p14:tracePt t="65150" x="6203950" y="6210300"/>
          <p14:tracePt t="65262" x="6210300" y="6210300"/>
          <p14:tracePt t="65318" x="6216650" y="6210300"/>
          <p14:tracePt t="65325" x="6223000" y="6210300"/>
          <p14:tracePt t="65333" x="6223000" y="6216650"/>
          <p14:tracePt t="65342" x="6229350" y="6216650"/>
          <p14:tracePt t="65430" x="6229350" y="6210300"/>
          <p14:tracePt t="65453" x="6229350" y="6203950"/>
          <p14:tracePt t="65613" x="6229350" y="6197600"/>
          <p14:tracePt t="65630" x="6223000" y="6197600"/>
          <p14:tracePt t="65646" x="6216650" y="6197600"/>
          <p14:tracePt t="65654" x="6210300" y="6197600"/>
          <p14:tracePt t="65669" x="6203950" y="6197600"/>
          <p14:tracePt t="65677" x="6197600" y="6197600"/>
          <p14:tracePt t="65690" x="6191250" y="6197600"/>
          <p14:tracePt t="65707" x="6178550" y="6197600"/>
          <p14:tracePt t="65723" x="6172200" y="6197600"/>
          <p14:tracePt t="65740" x="6159500" y="6197600"/>
          <p14:tracePt t="65757" x="6140450" y="6197600"/>
          <p14:tracePt t="65773" x="6127750" y="6197600"/>
          <p14:tracePt t="65790" x="6108700" y="6191250"/>
          <p14:tracePt t="65807" x="6083300" y="6178550"/>
          <p14:tracePt t="65823" x="6057900" y="6172200"/>
          <p14:tracePt t="65840" x="6032500" y="6159500"/>
          <p14:tracePt t="65857" x="6000750" y="6146800"/>
          <p14:tracePt t="65873" x="5988050" y="6146800"/>
          <p14:tracePt t="65890" x="5975350" y="6146800"/>
          <p14:tracePt t="65907" x="5975350" y="6159500"/>
          <p14:tracePt t="65923" x="5969000" y="6178550"/>
          <p14:tracePt t="65940" x="5969000" y="6191250"/>
          <p14:tracePt t="65957" x="5969000" y="6210300"/>
          <p14:tracePt t="65973" x="5981700" y="6216650"/>
          <p14:tracePt t="66007" x="5981700" y="6223000"/>
          <p14:tracePt t="66213" x="5981700" y="6229350"/>
          <p14:tracePt t="66221" x="5981700" y="6235700"/>
          <p14:tracePt t="66229" x="5981700" y="6242050"/>
          <p14:tracePt t="66240" x="5981700" y="6248400"/>
          <p14:tracePt t="66256" x="5981700" y="6261100"/>
          <p14:tracePt t="66273" x="5981700" y="6280150"/>
          <p14:tracePt t="66290" x="5981700" y="6299200"/>
          <p14:tracePt t="66306" x="5981700" y="6305550"/>
          <p14:tracePt t="66323" x="5981700" y="6311900"/>
          <p14:tracePt t="66340" x="5975350" y="6311900"/>
          <p14:tracePt t="66413" x="5975350" y="6305550"/>
          <p14:tracePt t="66421" x="5969000" y="6305550"/>
          <p14:tracePt t="66429" x="5969000" y="6299200"/>
          <p14:tracePt t="66440" x="5969000" y="6292850"/>
          <p14:tracePt t="66456" x="5969000" y="6280150"/>
          <p14:tracePt t="66473" x="5969000" y="6273800"/>
          <p14:tracePt t="66490" x="5969000" y="6261100"/>
          <p14:tracePt t="66506" x="5969000" y="6248400"/>
          <p14:tracePt t="66630" x="5969000" y="6242050"/>
          <p14:tracePt t="66638" x="5969000" y="6235700"/>
          <p14:tracePt t="66670" x="5969000" y="6229350"/>
          <p14:tracePt t="66686" x="5969000" y="6223000"/>
          <p14:tracePt t="66717" x="5969000" y="6216650"/>
          <p14:tracePt t="66725" x="5969000" y="6210300"/>
          <p14:tracePt t="66733" x="5962650" y="6210300"/>
          <p14:tracePt t="66838" x="5956300" y="6210300"/>
          <p14:tracePt t="66846" x="5949950" y="6210300"/>
          <p14:tracePt t="66856" x="5943600" y="6210300"/>
          <p14:tracePt t="66873" x="5937250" y="6203950"/>
          <p14:tracePt t="66890" x="5924550" y="6203950"/>
          <p14:tracePt t="66907" x="5918200" y="6203950"/>
          <p14:tracePt t="66923" x="5911850" y="6197600"/>
          <p14:tracePt t="66941" x="5911850" y="6191250"/>
          <p14:tracePt t="66957" x="5905500" y="6184900"/>
          <p14:tracePt t="66973" x="5905500" y="6172200"/>
          <p14:tracePt t="66990" x="5899150" y="6165850"/>
          <p14:tracePt t="67006" x="5892800" y="6159500"/>
          <p14:tracePt t="67023" x="5886450" y="6153150"/>
          <p14:tracePt t="67040" x="5880100" y="6134100"/>
          <p14:tracePt t="67056" x="5861050" y="6115050"/>
          <p14:tracePt t="67073" x="5842000" y="6102350"/>
          <p14:tracePt t="67090" x="5829300" y="6096000"/>
          <p14:tracePt t="67106" x="5829300" y="6089650"/>
          <p14:tracePt t="67270" x="5829300" y="6096000"/>
          <p14:tracePt t="67558" x="5829300" y="6089650"/>
          <p14:tracePt t="67806" x="5829300" y="6083300"/>
          <p14:tracePt t="67830" x="5829300" y="6076950"/>
          <p14:tracePt t="67838" x="5829300" y="6070600"/>
          <p14:tracePt t="67845" x="5829300" y="6064250"/>
          <p14:tracePt t="67877" x="5829300" y="6057900"/>
          <p14:tracePt t="67901" x="5829300" y="6051550"/>
          <p14:tracePt t="67925" x="5829300" y="6045200"/>
          <p14:tracePt t="67942" x="5829300" y="6038850"/>
          <p14:tracePt t="67957" x="5829300" y="6032500"/>
          <p14:tracePt t="67973" x="5829300" y="6026150"/>
          <p14:tracePt t="67989" x="5829300" y="6019800"/>
          <p14:tracePt t="67998" x="5822950" y="6019800"/>
          <p14:tracePt t="68006" x="5822950" y="6013450"/>
          <p14:tracePt t="68373" x="5816600" y="6013450"/>
          <p14:tracePt t="68733" x="5810250" y="6013450"/>
          <p14:tracePt t="68806" x="5803900" y="6013450"/>
          <p14:tracePt t="68838" x="5797550" y="6013450"/>
          <p14:tracePt t="68862" x="5797550" y="6007100"/>
          <p14:tracePt t="68870" x="5791200" y="6007100"/>
          <p14:tracePt t="68877" x="5791200" y="6000750"/>
          <p14:tracePt t="69093" x="5791200" y="5994400"/>
          <p14:tracePt t="69102" x="5791200" y="5988050"/>
          <p14:tracePt t="69110" x="5784850" y="5988050"/>
          <p14:tracePt t="69123" x="5778500" y="5981700"/>
          <p14:tracePt t="69149" x="5772150" y="5981700"/>
          <p14:tracePt t="69157" x="5772150" y="5975350"/>
          <p14:tracePt t="69766" x="5772150" y="5969000"/>
          <p14:tracePt t="69774" x="5772150" y="5962650"/>
          <p14:tracePt t="69791" x="5772150" y="5956300"/>
          <p14:tracePt t="69822" x="5772150" y="5949950"/>
          <p14:tracePt t="70165" x="5765800" y="5949950"/>
          <p14:tracePt t="70173" x="5765800" y="5943600"/>
          <p14:tracePt t="70181" x="5759450" y="5943600"/>
          <p14:tracePt t="70191" x="5753100" y="5943600"/>
          <p14:tracePt t="70206" x="5746750" y="5943600"/>
          <p14:tracePt t="70223" x="5727700" y="5918200"/>
          <p14:tracePt t="70240" x="5708650" y="5892800"/>
          <p14:tracePt t="70256" x="5689600" y="5873750"/>
          <p14:tracePt t="70273" x="5683250" y="5867400"/>
          <p14:tracePt t="70289" x="5676900" y="5861050"/>
          <p14:tracePt t="70322" x="5676900" y="5848350"/>
          <p14:tracePt t="70397" x="5670550" y="5848350"/>
          <p14:tracePt t="70413" x="5664200" y="5848350"/>
          <p14:tracePt t="70421" x="5664200" y="5842000"/>
          <p14:tracePt t="70429" x="5657850" y="5842000"/>
          <p14:tracePt t="70453" x="5657850" y="5835650"/>
          <p14:tracePt t="70469" x="5651500" y="5835650"/>
          <p14:tracePt t="70565" x="5645150" y="5835650"/>
          <p14:tracePt t="70573" x="5638800" y="5835650"/>
          <p14:tracePt t="70581" x="5632450" y="5835650"/>
          <p14:tracePt t="70605" x="5626100" y="5835650"/>
          <p14:tracePt t="70613" x="5619750" y="5835650"/>
          <p14:tracePt t="70622" x="5619750" y="5829300"/>
          <p14:tracePt t="70639" x="5613400" y="5822950"/>
          <p14:tracePt t="70656" x="5600700" y="5822950"/>
          <p14:tracePt t="70672" x="5594350" y="5816600"/>
          <p14:tracePt t="70689" x="5588000" y="5810250"/>
          <p14:tracePt t="70706" x="5581650" y="5810250"/>
          <p14:tracePt t="70741" x="5575300" y="5810250"/>
          <p14:tracePt t="70749" x="5575300" y="5803900"/>
          <p14:tracePt t="70757" x="5575300" y="5797550"/>
          <p14:tracePt t="70773" x="5568950" y="5797550"/>
          <p14:tracePt t="70789" x="5562600" y="5791200"/>
          <p14:tracePt t="70806" x="5556250" y="5778500"/>
          <p14:tracePt t="70822" x="5556250" y="5765800"/>
          <p14:tracePt t="70839" x="5549900" y="5759450"/>
          <p14:tracePt t="70998" x="5549900" y="5753100"/>
          <p14:tracePt t="71085" x="5543550" y="5753100"/>
          <p14:tracePt t="71198" x="5537200" y="5753100"/>
          <p14:tracePt t="71205" x="5530850" y="5753100"/>
          <p14:tracePt t="71237" x="5524500" y="5753100"/>
          <p14:tracePt t="71245" x="5524500" y="5746750"/>
          <p14:tracePt t="71256" x="5524500" y="5740400"/>
          <p14:tracePt t="71272" x="5518150" y="5734050"/>
          <p14:tracePt t="71289" x="5505450" y="5727700"/>
          <p14:tracePt t="71306" x="5499100" y="5721350"/>
          <p14:tracePt t="71322" x="5492750" y="5715000"/>
          <p14:tracePt t="71339" x="5473700" y="5689600"/>
          <p14:tracePt t="71356" x="5454650" y="5670550"/>
          <p14:tracePt t="71373" x="5441950" y="5651500"/>
          <p14:tracePt t="71389" x="5441950" y="5638800"/>
          <p14:tracePt t="71453" x="5435600" y="5638800"/>
          <p14:tracePt t="71485" x="5435600" y="5632450"/>
          <p14:tracePt t="71493" x="5435600" y="5626100"/>
          <p14:tracePt t="71581" x="5435600" y="5619750"/>
          <p14:tracePt t="71718" x="5435600" y="5613400"/>
          <p14:tracePt t="71757" x="5435600" y="5607050"/>
          <p14:tracePt t="71862" x="5435600" y="5600700"/>
          <p14:tracePt t="71902" x="5435600" y="5594350"/>
          <p14:tracePt t="72885" x="5435600" y="5600700"/>
          <p14:tracePt t="73421" x="5435600" y="5607050"/>
          <p14:tracePt t="73437" x="5435600" y="5613400"/>
          <p14:tracePt t="73453" x="5435600" y="5619750"/>
          <p14:tracePt t="73589" x="5435600" y="5626100"/>
          <p14:tracePt t="73598" x="5435600" y="5632450"/>
          <p14:tracePt t="73622" x="5435600" y="5638800"/>
          <p14:tracePt t="73629" x="5435600" y="5645150"/>
          <p14:tracePt t="73639" x="5435600" y="5651500"/>
          <p14:tracePt t="73656" x="5435600" y="5664200"/>
          <p14:tracePt t="73672" x="5435600" y="5670550"/>
          <p14:tracePt t="73689" x="5435600" y="5683250"/>
          <p14:tracePt t="73706" x="5435600" y="5689600"/>
          <p14:tracePt t="73722" x="5435600" y="5695950"/>
          <p14:tracePt t="73739" x="5435600" y="5702300"/>
          <p14:tracePt t="74558" x="5441950" y="5702300"/>
          <p14:tracePt t="74565" x="5441950" y="5695950"/>
          <p14:tracePt t="74574" x="5441950" y="5689600"/>
          <p14:tracePt t="74589" x="5441950" y="5683250"/>
          <p14:tracePt t="74605" x="5441950" y="5676900"/>
          <p14:tracePt t="74622" x="5461000" y="5657850"/>
          <p14:tracePt t="74639" x="5486400" y="5613400"/>
          <p14:tracePt t="74656" x="5568950" y="5543550"/>
          <p14:tracePt t="74672" x="5721350" y="5422900"/>
          <p14:tracePt t="74689" x="5911850" y="5264150"/>
          <p14:tracePt t="74705" x="6108700" y="5054600"/>
          <p14:tracePt t="74722" x="6350000" y="4794250"/>
          <p14:tracePt t="74739" x="6584950" y="4533900"/>
          <p14:tracePt t="74756" x="6756400" y="4305300"/>
          <p14:tracePt t="74773" x="6896100" y="4057650"/>
          <p14:tracePt t="74789" x="6934200" y="3949700"/>
          <p14:tracePt t="74806" x="6959600" y="3867150"/>
          <p14:tracePt t="74822" x="6959600" y="3784600"/>
          <p14:tracePt t="74839" x="6959600" y="3727450"/>
          <p14:tracePt t="74856" x="6953250" y="3695700"/>
          <p14:tracePt t="74872" x="6946900" y="3676650"/>
          <p14:tracePt t="74889" x="6940550" y="3663950"/>
          <p14:tracePt t="74906" x="6934200" y="3657600"/>
          <p14:tracePt t="74922" x="6934200" y="3632200"/>
          <p14:tracePt t="74939" x="6921500" y="3562350"/>
          <p14:tracePt t="74956" x="6902450" y="3479800"/>
          <p14:tracePt t="74973" x="6896100" y="3397250"/>
          <p14:tracePt t="74989" x="6896100" y="3365500"/>
          <p14:tracePt t="75006" x="6896100" y="3346450"/>
          <p14:tracePt t="75093" x="6902450" y="3346450"/>
          <p14:tracePt t="75101" x="6915150" y="3333750"/>
          <p14:tracePt t="75109" x="6934200" y="3308350"/>
          <p14:tracePt t="75122" x="6978650" y="3282950"/>
          <p14:tracePt t="75139" x="7086600" y="3187700"/>
          <p14:tracePt t="75156" x="7175500" y="3105150"/>
          <p14:tracePt t="75173" x="7226300" y="3060700"/>
          <p14:tracePt t="75190" x="7226300" y="3054350"/>
          <p14:tracePt t="75277" x="7226300" y="3048000"/>
          <p14:tracePt t="75293" x="7226300" y="3041650"/>
          <p14:tracePt t="75301" x="7232650" y="3041650"/>
          <p14:tracePt t="75309" x="7239000" y="3041650"/>
          <p14:tracePt t="75322" x="7239000" y="3035300"/>
          <p14:tracePt t="75339" x="7239000" y="3022600"/>
          <p14:tracePt t="75372" x="7239000" y="3016250"/>
          <p14:tracePt t="75390" x="7239000" y="3009900"/>
          <p14:tracePt t="75406" x="7239000" y="2997200"/>
          <p14:tracePt t="75422" x="7245350" y="2984500"/>
          <p14:tracePt t="75439" x="7245350" y="2978150"/>
          <p14:tracePt t="75758" x="7251700" y="2978150"/>
          <p14:tracePt t="75765" x="7258050" y="2978150"/>
          <p14:tracePt t="75773" x="7264400" y="2978150"/>
          <p14:tracePt t="75789" x="7277100" y="2971800"/>
          <p14:tracePt t="75805" x="7289800" y="2971800"/>
          <p14:tracePt t="75822" x="7296150" y="2965450"/>
          <p14:tracePt t="75878" x="7302500" y="2965450"/>
          <p14:tracePt t="75885" x="7308850" y="2965450"/>
          <p14:tracePt t="75893" x="7315200" y="2965450"/>
          <p14:tracePt t="75906" x="7321550" y="2965450"/>
          <p14:tracePt t="75949" x="7327900" y="2965450"/>
          <p14:tracePt t="75973" x="7327900" y="2959100"/>
          <p14:tracePt t="75989" x="7327900" y="2952750"/>
          <p14:tracePt t="75997" x="7327900" y="2946400"/>
          <p14:tracePt t="76006" x="7327900" y="2940050"/>
          <p14:tracePt t="76022" x="7327900" y="2933700"/>
          <p14:tracePt t="76039" x="7327900" y="2927350"/>
          <p14:tracePt t="76262" x="7321550" y="2927350"/>
          <p14:tracePt t="76269" x="7321550" y="2933700"/>
          <p14:tracePt t="76285" x="7315200" y="2940050"/>
          <p14:tracePt t="76293" x="7315200" y="2946400"/>
          <p14:tracePt t="76305" x="7308850" y="2946400"/>
          <p14:tracePt t="76322" x="7308850" y="2959100"/>
          <p14:tracePt t="76339" x="7302500" y="2965450"/>
          <p14:tracePt t="76355" x="7296150" y="2965450"/>
          <p14:tracePt t="76998" x="7296150" y="2971800"/>
          <p14:tracePt t="77070" x="7296150" y="2978150"/>
          <p14:tracePt t="77510" x="7296150" y="2984500"/>
          <p14:tracePt t="77518" x="7296150" y="2990850"/>
          <p14:tracePt t="77589" x="7296150" y="2997200"/>
          <p14:tracePt t="77607" x="7296150" y="3003550"/>
          <p14:tracePt t="77613" x="7296150" y="3009900"/>
          <p14:tracePt t="77621" x="7302500" y="3009900"/>
          <p14:tracePt t="77638" x="7308850" y="3016250"/>
          <p14:tracePt t="77655" x="7315200" y="3022600"/>
          <p14:tracePt t="77672" x="7321550" y="3022600"/>
          <p14:tracePt t="77688" x="7327900" y="3028950"/>
          <p14:tracePt t="77705" x="7353300" y="3035300"/>
          <p14:tracePt t="77722" x="7385050" y="3041650"/>
          <p14:tracePt t="77738" x="7448550" y="3067050"/>
          <p14:tracePt t="77755" x="7505700" y="3079750"/>
          <p14:tracePt t="77772" x="7537450" y="3086100"/>
          <p14:tracePt t="77788" x="7543800" y="3086100"/>
          <p14:tracePt t="77901" x="7543800" y="3092450"/>
          <p14:tracePt t="77909" x="7550150" y="3092450"/>
          <p14:tracePt t="77922" x="7550150" y="3098800"/>
          <p14:tracePt t="77939" x="7556500" y="3105150"/>
          <p14:tracePt t="77955" x="7562850" y="3117850"/>
          <p14:tracePt t="77972" x="7569200" y="3130550"/>
          <p14:tracePt t="77989" x="7581900" y="3143250"/>
          <p14:tracePt t="78005" x="7588250" y="3149600"/>
          <p14:tracePt t="78022" x="7594600" y="3155950"/>
          <p14:tracePt t="78038" x="7594600" y="3162300"/>
          <p14:tracePt t="78055" x="7607300" y="3168650"/>
          <p14:tracePt t="78072" x="7620000" y="3168650"/>
          <p14:tracePt t="78088" x="7632700" y="3175000"/>
          <p14:tracePt t="78122" x="7639050" y="3175000"/>
          <p14:tracePt t="78138" x="7651750" y="3181350"/>
          <p14:tracePt t="78155" x="7683500" y="3181350"/>
          <p14:tracePt t="78172" x="7727950" y="3194050"/>
          <p14:tracePt t="78173" x="7747000" y="3200400"/>
          <p14:tracePt t="78190" x="7778750" y="3206750"/>
          <p14:tracePt t="78205" x="7791450" y="3206750"/>
          <p14:tracePt t="78222" x="7797800" y="3206750"/>
          <p14:tracePt t="78255" x="7804150" y="3206750"/>
          <p14:tracePt t="78272" x="7810500" y="3206750"/>
          <p14:tracePt t="78288" x="7823200" y="3200400"/>
          <p14:tracePt t="78305" x="7835900" y="3200400"/>
          <p14:tracePt t="78322" x="7842250" y="3200400"/>
          <p14:tracePt t="78355" x="7842250" y="3194050"/>
          <p14:tracePt t="78372" x="7854950" y="3194050"/>
          <p14:tracePt t="78389" x="7874000" y="3194050"/>
          <p14:tracePt t="78405" x="7880350" y="3194050"/>
          <p14:tracePt t="78509" x="7886700" y="3194050"/>
          <p14:tracePt t="78517" x="7893050" y="3194050"/>
          <p14:tracePt t="78541" x="7899400" y="3194050"/>
          <p14:tracePt t="78549" x="7899400" y="3187700"/>
          <p14:tracePt t="78589" x="7899400" y="3181350"/>
          <p14:tracePt t="79862" x="7899400" y="3187700"/>
          <p14:tracePt t="80302" x="7899400" y="3194050"/>
          <p14:tracePt t="80310" x="7899400" y="3200400"/>
          <p14:tracePt t="80321" x="7899400" y="3206750"/>
          <p14:tracePt t="80998" x="7905750" y="3206750"/>
          <p14:tracePt t="81133" x="7912100" y="3206750"/>
          <p14:tracePt t="81149" x="7918450" y="3206750"/>
          <p14:tracePt t="81621" x="7918450" y="3213100"/>
          <p14:tracePt t="81629" x="7918450" y="3219450"/>
          <p14:tracePt t="81653" x="7918450" y="3225800"/>
          <p14:tracePt t="81662" x="7918450" y="3232150"/>
          <p14:tracePt t="81671" x="7918450" y="3238500"/>
          <p14:tracePt t="81688" x="7918450" y="3244850"/>
          <p14:tracePt t="82038" x="7918450" y="3251200"/>
          <p14:tracePt t="82046" x="7924800" y="3251200"/>
          <p14:tracePt t="82054" x="7924800" y="3257550"/>
          <p14:tracePt t="82071" x="7931150" y="3257550"/>
          <p14:tracePt t="82088" x="7937500" y="3263900"/>
          <p14:tracePt t="82104" x="7950200" y="3276600"/>
          <p14:tracePt t="82122" x="7956550" y="3289300"/>
          <p14:tracePt t="82138" x="7962900" y="3289300"/>
          <p14:tracePt t="82206" x="7969250" y="3289300"/>
          <p14:tracePt t="82213" x="7975600" y="3295650"/>
          <p14:tracePt t="82222" x="7981950" y="3295650"/>
          <p14:tracePt t="82238" x="7994650" y="3302000"/>
          <p14:tracePt t="82255" x="8032750" y="3321050"/>
          <p14:tracePt t="82271" x="8058150" y="3340100"/>
          <p14:tracePt t="82288" x="8070850" y="3352800"/>
          <p14:tracePt t="82398" x="8070850" y="3359150"/>
          <p14:tracePt t="82406" x="8070850" y="3365500"/>
          <p14:tracePt t="82413" x="8070850" y="3371850"/>
          <p14:tracePt t="82422" x="8070850" y="3378200"/>
          <p14:tracePt t="82438" x="8070850" y="3384550"/>
          <p14:tracePt t="82582" x="8070850" y="3390900"/>
          <p14:tracePt t="82590" x="8064500" y="3390900"/>
          <p14:tracePt t="82598" x="8064500" y="3397250"/>
          <p14:tracePt t="82606" x="8064500" y="3403600"/>
          <p14:tracePt t="82621" x="8058150" y="3409950"/>
          <p14:tracePt t="82702" x="8051800" y="3409950"/>
          <p14:tracePt t="82710" x="8045450" y="3416300"/>
          <p14:tracePt t="82726" x="8045450" y="3422650"/>
          <p14:tracePt t="82738" x="8039100" y="3422650"/>
          <p14:tracePt t="82755" x="8032750" y="3429000"/>
          <p14:tracePt t="82771" x="8020050" y="3441700"/>
          <p14:tracePt t="82788" x="8007350" y="3460750"/>
          <p14:tracePt t="82805" x="7943850" y="3556000"/>
          <p14:tracePt t="82821" x="7861300" y="3663950"/>
          <p14:tracePt t="82838" x="7785100" y="3778250"/>
          <p14:tracePt t="82855" x="7708900" y="3879850"/>
          <p14:tracePt t="82871" x="7670800" y="3943350"/>
          <p14:tracePt t="82888" x="7645400" y="3975100"/>
          <p14:tracePt t="82904" x="7639050" y="3987800"/>
          <p14:tracePt t="82973" x="7639050" y="3981450"/>
          <p14:tracePt t="82982" x="7639050" y="3975100"/>
          <p14:tracePt t="82990" x="7639050" y="3962400"/>
          <p14:tracePt t="83004" x="7639050" y="3924300"/>
          <p14:tracePt t="83021" x="7639050" y="3892550"/>
          <p14:tracePt t="83038" x="7639050" y="3873500"/>
          <p14:tracePt t="83054" x="7639050" y="3854450"/>
          <p14:tracePt t="83071" x="7639050" y="3841750"/>
          <p14:tracePt t="83088" x="7639050" y="3835400"/>
          <p14:tracePt t="83104" x="7639050" y="3816350"/>
          <p14:tracePt t="83121" x="7639050" y="3803650"/>
          <p14:tracePt t="83138" x="7620000" y="3778250"/>
          <p14:tracePt t="83154" x="7594600" y="3759200"/>
          <p14:tracePt t="83171" x="7550150" y="3733800"/>
          <p14:tracePt t="83173" x="7518400" y="3721100"/>
          <p14:tracePt t="83189" x="7461250" y="3695700"/>
          <p14:tracePt t="83205" x="7404100" y="3689350"/>
          <p14:tracePt t="83221" x="7353300" y="3689350"/>
          <p14:tracePt t="83238" x="7289800" y="3708400"/>
          <p14:tracePt t="83254" x="7194550" y="3752850"/>
          <p14:tracePt t="83271" x="7067550" y="3841750"/>
          <p14:tracePt t="83288" x="6927850" y="3937000"/>
          <p14:tracePt t="83304" x="6762750" y="4044950"/>
          <p14:tracePt t="83321" x="6610350" y="4121150"/>
          <p14:tracePt t="83338" x="6502400" y="4178300"/>
          <p14:tracePt t="83354" x="6400800" y="4216400"/>
          <p14:tracePt t="83371" x="6343650" y="4235450"/>
          <p14:tracePt t="83388" x="6286500" y="4260850"/>
          <p14:tracePt t="83404" x="6223000" y="4279900"/>
          <p14:tracePt t="83421" x="6165850" y="4311650"/>
          <p14:tracePt t="83438" x="6064250" y="4368800"/>
          <p14:tracePt t="83454" x="5949950" y="4419600"/>
          <p14:tracePt t="83471" x="5810250" y="4502150"/>
          <p14:tracePt t="83488" x="5676900" y="4578350"/>
          <p14:tracePt t="83504" x="5568950" y="4654550"/>
          <p14:tracePt t="83521" x="5505450" y="4711700"/>
          <p14:tracePt t="83538" x="5461000" y="4756150"/>
          <p14:tracePt t="83554" x="5435600" y="4800600"/>
          <p14:tracePt t="83571" x="5422900" y="4851400"/>
          <p14:tracePt t="83588" x="5416550" y="4889500"/>
          <p14:tracePt t="83605" x="5416550" y="4959350"/>
          <p14:tracePt t="83621" x="5429250" y="4997450"/>
          <p14:tracePt t="83638" x="5448300" y="5010150"/>
          <p14:tracePt t="83654" x="5473700" y="5035550"/>
          <p14:tracePt t="83671" x="5537200" y="5048250"/>
          <p14:tracePt t="83688" x="5638800" y="5048250"/>
          <p14:tracePt t="83704" x="5803900" y="5048250"/>
          <p14:tracePt t="83722" x="6019800" y="5048250"/>
          <p14:tracePt t="83738" x="6235700" y="5048250"/>
          <p14:tracePt t="83754" x="6419850" y="5048250"/>
          <p14:tracePt t="83771" x="6578600" y="5048250"/>
          <p14:tracePt t="83788" x="6743700" y="5035550"/>
          <p14:tracePt t="83805" x="7029450" y="4984750"/>
          <p14:tracePt t="83821" x="7213600" y="4933950"/>
          <p14:tracePt t="83837" x="7385050" y="4870450"/>
          <p14:tracePt t="83854" x="7505700" y="4813300"/>
          <p14:tracePt t="83871" x="7562850" y="4775200"/>
          <p14:tracePt t="83888" x="7581900" y="4749800"/>
          <p14:tracePt t="83904" x="7588250" y="4743450"/>
          <p14:tracePt t="83921" x="7594600" y="4737100"/>
          <p14:tracePt t="83938" x="7620000" y="4730750"/>
          <p14:tracePt t="83954" x="7658100" y="4724400"/>
          <p14:tracePt t="83971" x="7715250" y="4718050"/>
          <p14:tracePt t="83988" x="7753350" y="4718050"/>
          <p14:tracePt t="84005" x="7785100" y="4711700"/>
          <p14:tracePt t="84021" x="7791450" y="4711700"/>
          <p14:tracePt t="84054" x="7797800" y="4711700"/>
          <p14:tracePt t="84071" x="7797800" y="4705350"/>
          <p14:tracePt t="84087" x="7804150" y="4705350"/>
          <p14:tracePt t="84261" x="7797800" y="4705350"/>
          <p14:tracePt t="84446" x="7791450" y="4705350"/>
          <p14:tracePt t="84662" x="7785100" y="4705350"/>
          <p14:tracePt t="84670" x="7785100" y="4711700"/>
          <p14:tracePt t="84685" x="7778750" y="4718050"/>
          <p14:tracePt t="84693" x="7772400" y="4718050"/>
          <p14:tracePt t="84704" x="7772400" y="4724400"/>
          <p14:tracePt t="84721" x="7766050" y="4724400"/>
          <p14:tracePt t="84738" x="7759700" y="4737100"/>
          <p14:tracePt t="84754" x="7759700" y="4743450"/>
          <p14:tracePt t="84771" x="7747000" y="4756150"/>
          <p14:tracePt t="84788" x="7734300" y="4762500"/>
          <p14:tracePt t="84804" x="7721600" y="4775200"/>
          <p14:tracePt t="84821" x="7708900" y="4794250"/>
          <p14:tracePt t="84837" x="7696200" y="4800600"/>
          <p14:tracePt t="84854" x="7689850" y="4806950"/>
          <p14:tracePt t="85365" x="7696200" y="4806950"/>
          <p14:tracePt t="85382" x="7702550" y="4806950"/>
          <p14:tracePt t="85390" x="7708900" y="4806950"/>
          <p14:tracePt t="85406" x="7715250" y="4806950"/>
          <p14:tracePt t="85430" x="7715250" y="4800600"/>
          <p14:tracePt t="85445" x="7721600" y="4800600"/>
          <p14:tracePt t="85453" x="7727950" y="4800600"/>
          <p14:tracePt t="85461" x="7734300" y="4800600"/>
          <p14:tracePt t="85470" x="7734300" y="4794250"/>
          <p14:tracePt t="85488" x="7747000" y="4794250"/>
          <p14:tracePt t="85504" x="7753350" y="4787900"/>
          <p14:tracePt t="85521" x="7759700" y="4787900"/>
          <p14:tracePt t="85538" x="7766050" y="4781550"/>
          <p14:tracePt t="85554" x="7772400" y="4775200"/>
          <p14:tracePt t="85571" x="7778750" y="4775200"/>
          <p14:tracePt t="85588" x="7791450" y="4775200"/>
          <p14:tracePt t="85629" x="7791450" y="4768850"/>
          <p14:tracePt t="85638" x="7797800" y="4768850"/>
          <p14:tracePt t="85661" x="7804150" y="4768850"/>
          <p14:tracePt t="85671" x="7804150" y="4762500"/>
          <p14:tracePt t="85688" x="7816850" y="4756150"/>
          <p14:tracePt t="85704" x="7816850" y="4749800"/>
          <p14:tracePt t="85797" x="7823200" y="4749800"/>
          <p14:tracePt t="85829" x="7823200" y="4743450"/>
          <p14:tracePt t="86342" x="7823200" y="4737100"/>
          <p14:tracePt t="86350" x="7829550" y="4737100"/>
          <p14:tracePt t="86365" x="7829550" y="4730750"/>
          <p14:tracePt t="86373" x="7835900" y="4724400"/>
          <p14:tracePt t="86388" x="7842250" y="4724400"/>
          <p14:tracePt t="86404" x="7842250" y="4718050"/>
          <p14:tracePt t="86421" x="7848600" y="4718050"/>
          <p14:tracePt t="87141" x="7842250" y="4718050"/>
          <p14:tracePt t="87149" x="7835900" y="4718050"/>
          <p14:tracePt t="87197" x="7835900" y="4724400"/>
          <p14:tracePt t="87213" x="7829550" y="4724400"/>
          <p14:tracePt t="87221" x="7829550" y="4730750"/>
          <p14:tracePt t="87237" x="7823200" y="4730750"/>
          <p14:tracePt t="87245" x="7816850" y="4730750"/>
          <p14:tracePt t="87254" x="7816850" y="4737100"/>
          <p14:tracePt t="87270" x="7804150" y="4743450"/>
          <p14:tracePt t="87287" x="7797800" y="4749800"/>
          <p14:tracePt t="91525" x="7797800" y="4756150"/>
          <p14:tracePt t="91534" x="7797800" y="4762500"/>
          <p14:tracePt t="91541" x="7797800" y="4768850"/>
          <p14:tracePt t="91557" x="7797800" y="4775200"/>
          <p14:tracePt t="91570" x="7797800" y="4781550"/>
          <p14:tracePt t="91586" x="7804150" y="4800600"/>
          <p14:tracePt t="91603" x="7829550" y="4819650"/>
          <p14:tracePt t="91620" x="7854950" y="4838700"/>
          <p14:tracePt t="91637" x="7880350" y="4845050"/>
          <p14:tracePt t="91653" x="7893050" y="4845050"/>
          <p14:tracePt t="91670" x="7905750" y="4845050"/>
          <p14:tracePt t="91687" x="7912100" y="4838700"/>
          <p14:tracePt t="91933" x="7918450" y="4838700"/>
          <p14:tracePt t="91966" x="7924800" y="4838700"/>
          <p14:tracePt t="91973" x="7931150" y="4838700"/>
          <p14:tracePt t="91981" x="7931150" y="4832350"/>
          <p14:tracePt t="91990" x="7937500" y="4826000"/>
          <p14:tracePt t="92003" x="7950200" y="4819650"/>
          <p14:tracePt t="92021" x="8051800" y="4787900"/>
          <p14:tracePt t="92037" x="8159750" y="4762500"/>
          <p14:tracePt t="92053" x="8242300" y="4737100"/>
          <p14:tracePt t="92070" x="8286750" y="4724400"/>
          <p14:tracePt t="92087" x="8293100" y="4724400"/>
          <p14:tracePt t="92494" x="8293100" y="4718050"/>
          <p14:tracePt t="92501" x="8293100" y="4711700"/>
          <p14:tracePt t="92510" x="8293100" y="4705350"/>
          <p14:tracePt t="92525" x="8293100" y="4699000"/>
          <p14:tracePt t="92541" x="8293100" y="4692650"/>
          <p14:tracePt t="92553" x="8293100" y="4686300"/>
          <p14:tracePt t="92570" x="8305800" y="4673600"/>
          <p14:tracePt t="92587" x="8318500" y="4654550"/>
          <p14:tracePt t="92603" x="8324850" y="4641850"/>
          <p14:tracePt t="92620" x="8331200" y="4635500"/>
          <p14:tracePt t="92637" x="8337550" y="4635500"/>
          <p14:tracePt t="92677" x="8337550" y="4629150"/>
          <p14:tracePt t="93190" x="8337550" y="4622800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s://cdn.benu.cz/images/img-large-product/7/46647.jpg?_ga=2.58432173.685354992.1603785874-293368721.1600333420&amp;_gac=1.149089922.1603785874.EAIaIQobChMIv9D-7afU7AIVEZiyCh1BsgVKEAQYASABEgLeXfD_Bw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040" y="116632"/>
            <a:ext cx="5328592" cy="532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39552" y="558924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200">
                <a:solidFill>
                  <a:schemeClr val="tx1"/>
                </a:solidFill>
              </a:rPr>
              <a:t>https://cdn.benu.cz/images/img-large-product/7/46647.jpg?_ga=2.58432173.685354992.1603785874-293368721.1600333420&amp;_gac=1.149089922.1603785874.EAIaIQobChMIv9D-7afU7AIVEZiyCh1BsgVKEAQYASABEgLeXfD_BwE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0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321"/>
    </mc:Choice>
    <mc:Fallback xmlns="">
      <p:transition spd="slow" advTm="105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93" x="8337550" y="4616450"/>
          <p14:tracePt t="1500" x="8331200" y="4616450"/>
          <p14:tracePt t="1509" x="8324850" y="4616450"/>
          <p14:tracePt t="1524" x="8312150" y="4616450"/>
          <p14:tracePt t="1557" x="8305800" y="4616450"/>
          <p14:tracePt t="1837" x="8299450" y="4616450"/>
          <p14:tracePt t="1845" x="8293100" y="4616450"/>
          <p14:tracePt t="1852" x="8286750" y="4616450"/>
          <p14:tracePt t="1860" x="8280400" y="4616450"/>
          <p14:tracePt t="1875" x="8274050" y="4616450"/>
          <p14:tracePt t="1892" x="8267700" y="4616450"/>
          <p14:tracePt t="1907" x="8261350" y="4616450"/>
          <p14:tracePt t="2013" x="8255000" y="4616450"/>
          <p14:tracePt t="2020" x="8248650" y="4616450"/>
          <p14:tracePt t="2037" x="8242300" y="4616450"/>
          <p14:tracePt t="2093" x="8235950" y="4616450"/>
          <p14:tracePt t="2109" x="8229600" y="4616450"/>
          <p14:tracePt t="2117" x="8223250" y="4616450"/>
          <p14:tracePt t="2126" x="8216900" y="4616450"/>
          <p14:tracePt t="2140" x="8204200" y="4616450"/>
          <p14:tracePt t="2157" x="8185150" y="4616450"/>
          <p14:tracePt t="2174" x="8166100" y="4616450"/>
          <p14:tracePt t="2396" x="8159750" y="4616450"/>
          <p14:tracePt t="2404" x="8153400" y="4616450"/>
          <p14:tracePt t="2412" x="8147050" y="4616450"/>
          <p14:tracePt t="2424" x="8140700" y="4616450"/>
          <p14:tracePt t="2440" x="8140700" y="4610100"/>
          <p14:tracePt t="2457" x="8134350" y="4610100"/>
          <p14:tracePt t="2508" x="8128000" y="4610100"/>
          <p14:tracePt t="2516" x="8121650" y="4610100"/>
          <p14:tracePt t="2525" x="8115300" y="4610100"/>
          <p14:tracePt t="2540" x="8102600" y="4603750"/>
          <p14:tracePt t="2557" x="8077200" y="4603750"/>
          <p14:tracePt t="2573" x="8045450" y="4603750"/>
          <p14:tracePt t="2590" x="8026400" y="4597400"/>
          <p14:tracePt t="2607" x="8020050" y="4591050"/>
          <p14:tracePt t="2640" x="8007350" y="4591050"/>
          <p14:tracePt t="2657" x="8001000" y="4591050"/>
          <p14:tracePt t="2673" x="7988300" y="4591050"/>
          <p14:tracePt t="2690" x="7962900" y="4591050"/>
          <p14:tracePt t="2707" x="7931150" y="4591050"/>
          <p14:tracePt t="2724" x="7861300" y="4591050"/>
          <p14:tracePt t="2740" x="7797800" y="4591050"/>
          <p14:tracePt t="2757" x="7689850" y="4591050"/>
          <p14:tracePt t="2773" x="7575550" y="4591050"/>
          <p14:tracePt t="2790" x="7448550" y="4591050"/>
          <p14:tracePt t="2807" x="7334250" y="4591050"/>
          <p14:tracePt t="2823" x="7239000" y="4591050"/>
          <p14:tracePt t="2840" x="7137400" y="4591050"/>
          <p14:tracePt t="2857" x="6997700" y="4591050"/>
          <p14:tracePt t="2873" x="6858000" y="4591050"/>
          <p14:tracePt t="2876" x="6781800" y="4591050"/>
          <p14:tracePt t="2891" x="6642100" y="4591050"/>
          <p14:tracePt t="2907" x="6578600" y="4591050"/>
          <p14:tracePt t="2923" x="6432550" y="4591050"/>
          <p14:tracePt t="2940" x="6394450" y="4591050"/>
          <p14:tracePt t="2957" x="6369050" y="4591050"/>
          <p14:tracePt t="2973" x="6350000" y="4591050"/>
          <p14:tracePt t="2990" x="6343650" y="4591050"/>
          <p14:tracePt t="3007" x="6337300" y="4591050"/>
          <p14:tracePt t="3023" x="6324600" y="4591050"/>
          <p14:tracePt t="3040" x="6318250" y="4591050"/>
          <p14:tracePt t="3057" x="6318250" y="4597400"/>
          <p14:tracePt t="3508" x="6318250" y="4603750"/>
          <p14:tracePt t="3517" x="6318250" y="4610100"/>
          <p14:tracePt t="3533" x="6318250" y="4616450"/>
          <p14:tracePt t="4317" x="6311900" y="4616450"/>
          <p14:tracePt t="4973" x="6305550" y="4616450"/>
          <p14:tracePt t="4980" x="6299200" y="4616450"/>
          <p14:tracePt t="5157" x="6292850" y="4616450"/>
          <p14:tracePt t="5181" x="6286500" y="4616450"/>
          <p14:tracePt t="5205" x="6280150" y="4616450"/>
          <p14:tracePt t="5213" x="6273800" y="4616450"/>
          <p14:tracePt t="5228" x="6267450" y="4616450"/>
          <p14:tracePt t="5252" x="6261100" y="4616450"/>
          <p14:tracePt t="5373" x="6254750" y="4616450"/>
          <p14:tracePt t="5380" x="6248400" y="4616450"/>
          <p14:tracePt t="5405" x="6242050" y="4616450"/>
          <p14:tracePt t="5428" x="6235700" y="4616450"/>
          <p14:tracePt t="5460" x="6229350" y="4616450"/>
          <p14:tracePt t="5476" x="6223000" y="4616450"/>
          <p14:tracePt t="5492" x="6216650" y="4616450"/>
          <p14:tracePt t="5500" x="6210300" y="4616450"/>
          <p14:tracePt t="5517" x="6203950" y="4616450"/>
          <p14:tracePt t="5525" x="6197600" y="4616450"/>
          <p14:tracePt t="5540" x="6191250" y="4616450"/>
          <p14:tracePt t="5604" x="6184900" y="4616450"/>
          <p14:tracePt t="5620" x="6178550" y="4616450"/>
          <p14:tracePt t="5645" x="6172200" y="4616450"/>
          <p14:tracePt t="5652" x="6165850" y="4616450"/>
          <p14:tracePt t="5668" x="6165850" y="4610100"/>
          <p14:tracePt t="5717" x="6165850" y="4603750"/>
          <p14:tracePt t="5732" x="6172200" y="4597400"/>
          <p14:tracePt t="5741" x="6184900" y="4591050"/>
          <p14:tracePt t="5748" x="6203950" y="4584700"/>
          <p14:tracePt t="5757" x="6242050" y="4572000"/>
          <p14:tracePt t="5773" x="6369050" y="4514850"/>
          <p14:tracePt t="5789" x="6457950" y="4451350"/>
          <p14:tracePt t="5806" x="6470650" y="4425950"/>
          <p14:tracePt t="5823" x="6470650" y="4419600"/>
          <p14:tracePt t="5924" x="6477000" y="4413250"/>
          <p14:tracePt t="5932" x="6483350" y="4413250"/>
          <p14:tracePt t="5941" x="6496050" y="4406900"/>
          <p14:tracePt t="5956" x="6521450" y="4400550"/>
          <p14:tracePt t="5973" x="6546850" y="4387850"/>
          <p14:tracePt t="5989" x="6553200" y="4368800"/>
          <p14:tracePt t="6006" x="6553200" y="4356100"/>
          <p14:tracePt t="6023" x="6565900" y="4349750"/>
          <p14:tracePt t="6040" x="6578600" y="4324350"/>
          <p14:tracePt t="6056" x="6591300" y="4292600"/>
          <p14:tracePt t="6073" x="6623050" y="4254500"/>
          <p14:tracePt t="6090" x="6642100" y="4210050"/>
          <p14:tracePt t="6106" x="6648450" y="4197350"/>
          <p14:tracePt t="6123" x="6648450" y="4184650"/>
          <p14:tracePt t="6140" x="6648450" y="4159250"/>
          <p14:tracePt t="6156" x="6629400" y="4159250"/>
          <p14:tracePt t="6173" x="6616700" y="4152900"/>
          <p14:tracePt t="6190" x="6597650" y="4133850"/>
          <p14:tracePt t="6206" x="6565900" y="4095750"/>
          <p14:tracePt t="6223" x="6534150" y="4076700"/>
          <p14:tracePt t="6239" x="6521450" y="4057650"/>
          <p14:tracePt t="6256" x="6502400" y="4044950"/>
          <p14:tracePt t="6273" x="6477000" y="4032250"/>
          <p14:tracePt t="6290" x="6445250" y="4013200"/>
          <p14:tracePt t="6306" x="6400800" y="3994150"/>
          <p14:tracePt t="6323" x="6362700" y="3968750"/>
          <p14:tracePt t="6340" x="6305550" y="3937000"/>
          <p14:tracePt t="6356" x="6267450" y="3911600"/>
          <p14:tracePt t="6373" x="6254750" y="3905250"/>
          <p14:tracePt t="6390" x="6229350" y="3898900"/>
          <p14:tracePt t="6406" x="6197600" y="3892550"/>
          <p14:tracePt t="6423" x="6159500" y="3886200"/>
          <p14:tracePt t="6439" x="6121400" y="3867150"/>
          <p14:tracePt t="6456" x="6045200" y="3835400"/>
          <p14:tracePt t="6473" x="5949950" y="3803650"/>
          <p14:tracePt t="6490" x="5848350" y="3759200"/>
          <p14:tracePt t="6506" x="5740400" y="3708400"/>
          <p14:tracePt t="6523" x="5638800" y="3676650"/>
          <p14:tracePt t="6539" x="5505450" y="3606800"/>
          <p14:tracePt t="6556" x="5397500" y="3549650"/>
          <p14:tracePt t="6573" x="5270500" y="3479800"/>
          <p14:tracePt t="6590" x="5143500" y="3403600"/>
          <p14:tracePt t="6606" x="5016500" y="3327400"/>
          <p14:tracePt t="6623" x="4914900" y="3238500"/>
          <p14:tracePt t="6639" x="4832350" y="3155950"/>
          <p14:tracePt t="6656" x="4762500" y="3092450"/>
          <p14:tracePt t="6673" x="4686300" y="3041650"/>
          <p14:tracePt t="6690" x="4629150" y="3003550"/>
          <p14:tracePt t="6706" x="4578350" y="2971800"/>
          <p14:tracePt t="6723" x="4552950" y="2965450"/>
          <p14:tracePt t="6739" x="4546600" y="2965450"/>
          <p14:tracePt t="6908" x="4540250" y="2965450"/>
          <p14:tracePt t="6917" x="4533900" y="2965450"/>
          <p14:tracePt t="6925" x="4533900" y="2959100"/>
          <p14:tracePt t="6939" x="4521200" y="2952750"/>
          <p14:tracePt t="6956" x="4489450" y="2933700"/>
          <p14:tracePt t="6973" x="4438650" y="2901950"/>
          <p14:tracePt t="6990" x="4375150" y="2882900"/>
          <p14:tracePt t="7006" x="4311650" y="2851150"/>
          <p14:tracePt t="7023" x="4273550" y="2838450"/>
          <p14:tracePt t="7039" x="4254500" y="2832100"/>
          <p14:tracePt t="7056" x="4248150" y="2825750"/>
          <p14:tracePt t="7485" x="4248150" y="2832100"/>
          <p14:tracePt t="7500" x="4248150" y="2838450"/>
          <p14:tracePt t="7508" x="4248150" y="2844800"/>
          <p14:tracePt t="7517" x="4254500" y="2851150"/>
          <p14:tracePt t="7525" x="4260850" y="2863850"/>
          <p14:tracePt t="7540" x="4267200" y="2889250"/>
          <p14:tracePt t="7557" x="4273550" y="2895600"/>
          <p14:tracePt t="7668" x="4279900" y="2895600"/>
          <p14:tracePt t="8028" x="4279900" y="2889250"/>
          <p14:tracePt t="8036" x="4279900" y="2882900"/>
          <p14:tracePt t="9077" x="4286250" y="2882900"/>
          <p14:tracePt t="9084" x="4286250" y="2889250"/>
          <p14:tracePt t="9092" x="4292600" y="2889250"/>
          <p14:tracePt t="9106" x="4298950" y="2895600"/>
          <p14:tracePt t="9132" x="4305300" y="2895600"/>
          <p14:tracePt t="9141" x="4305300" y="2901950"/>
          <p14:tracePt t="9156" x="4311650" y="2908300"/>
          <p14:tracePt t="9173" x="4311650" y="2921000"/>
          <p14:tracePt t="9189" x="4324350" y="2933700"/>
          <p14:tracePt t="9206" x="4337050" y="2946400"/>
          <p14:tracePt t="9223" x="4343400" y="2965450"/>
          <p14:tracePt t="9239" x="4349750" y="2984500"/>
          <p14:tracePt t="9256" x="4356100" y="2997200"/>
          <p14:tracePt t="9996" x="4356100" y="3003550"/>
          <p14:tracePt t="10100" x="4356100" y="3009900"/>
          <p14:tracePt t="10108" x="4356100" y="3016250"/>
          <p14:tracePt t="11092" x="4356100" y="3022600"/>
          <p14:tracePt t="11100" x="4356100" y="3028950"/>
          <p14:tracePt t="11228" x="4356100" y="3035300"/>
          <p14:tracePt t="11237" x="4349750" y="3035300"/>
          <p14:tracePt t="11252" x="4343400" y="3041650"/>
          <p14:tracePt t="11261" x="4343400" y="3048000"/>
          <p14:tracePt t="11272" x="4337050" y="3048000"/>
          <p14:tracePt t="11289" x="4330700" y="3054350"/>
          <p14:tracePt t="11306" x="4330700" y="3060700"/>
          <p14:tracePt t="11322" x="4330700" y="3073400"/>
          <p14:tracePt t="11339" x="4324350" y="3073400"/>
          <p14:tracePt t="11396" x="4318000" y="3073400"/>
          <p14:tracePt t="11413" x="4318000" y="3079750"/>
          <p14:tracePt t="11501" x="4318000" y="3086100"/>
          <p14:tracePt t="11540" x="4318000" y="3092450"/>
          <p14:tracePt t="11548" x="4318000" y="3098800"/>
          <p14:tracePt t="11653" x="4311650" y="3098800"/>
          <p14:tracePt t="11668" x="4311650" y="3105150"/>
          <p14:tracePt t="12461" x="4311650" y="3111500"/>
          <p14:tracePt t="12532" x="4305300" y="3111500"/>
          <p14:tracePt t="12540" x="4298950" y="3111500"/>
          <p14:tracePt t="12548" x="4298950" y="3117850"/>
          <p14:tracePt t="12556" x="4298950" y="3124200"/>
          <p14:tracePt t="12588" x="4298950" y="3130550"/>
          <p14:tracePt t="12612" x="4298950" y="3136900"/>
          <p14:tracePt t="12628" x="4298950" y="3143250"/>
          <p14:tracePt t="12652" x="4292600" y="3143250"/>
          <p14:tracePt t="12660" x="4292600" y="3149600"/>
          <p14:tracePt t="12741" x="4292600" y="3155950"/>
          <p14:tracePt t="12748" x="4292600" y="3162300"/>
          <p14:tracePt t="12765" x="4292600" y="3168650"/>
          <p14:tracePt t="12773" x="4292600" y="3175000"/>
          <p14:tracePt t="12789" x="4292600" y="3181350"/>
          <p14:tracePt t="12806" x="4292600" y="3194050"/>
          <p14:tracePt t="12822" x="4292600" y="3206750"/>
          <p14:tracePt t="12839" x="4292600" y="3219450"/>
          <p14:tracePt t="12873" x="4292600" y="3232150"/>
          <p14:tracePt t="12889" x="4292600" y="3238500"/>
          <p14:tracePt t="12906" x="4292600" y="3251200"/>
          <p14:tracePt t="12922" x="4292600" y="3257550"/>
          <p14:tracePt t="12939" x="4298950" y="3263900"/>
          <p14:tracePt t="12956" x="4305300" y="3282950"/>
          <p14:tracePt t="12972" x="4305300" y="3295650"/>
          <p14:tracePt t="12989" x="4305300" y="3302000"/>
          <p14:tracePt t="13006" x="4305300" y="3308350"/>
          <p14:tracePt t="13022" x="4305300" y="3314700"/>
          <p14:tracePt t="13492" x="4305300" y="3321050"/>
          <p14:tracePt t="13508" x="4305300" y="3327400"/>
          <p14:tracePt t="13524" x="4305300" y="3333750"/>
          <p14:tracePt t="13548" x="4305300" y="3340100"/>
          <p14:tracePt t="13556" x="4305300" y="3346450"/>
          <p14:tracePt t="13572" x="4305300" y="3352800"/>
          <p14:tracePt t="13652" x="4305300" y="3359150"/>
          <p14:tracePt t="14108" x="4305300" y="3365500"/>
          <p14:tracePt t="14133" x="4305300" y="3371850"/>
          <p14:tracePt t="15493" x="4311650" y="3371850"/>
          <p14:tracePt t="15885" x="4318000" y="3371850"/>
          <p14:tracePt t="15900" x="4324350" y="3371850"/>
          <p14:tracePt t="15917" x="4324350" y="3378200"/>
          <p14:tracePt t="15924" x="4330700" y="3378200"/>
          <p14:tracePt t="15938" x="4330700" y="3384550"/>
          <p14:tracePt t="15956" x="4337050" y="3397250"/>
          <p14:tracePt t="15972" x="4356100" y="3403600"/>
          <p14:tracePt t="15988" x="4375150" y="3409950"/>
          <p14:tracePt t="16005" x="4400550" y="3435350"/>
          <p14:tracePt t="16022" x="4432300" y="3441700"/>
          <p14:tracePt t="16039" x="4476750" y="3460750"/>
          <p14:tracePt t="16055" x="4546600" y="3473450"/>
          <p14:tracePt t="16072" x="4641850" y="3505200"/>
          <p14:tracePt t="16088" x="4762500" y="3517900"/>
          <p14:tracePt t="16105" x="4870450" y="3549650"/>
          <p14:tracePt t="16122" x="4965700" y="3562350"/>
          <p14:tracePt t="16138" x="5022850" y="3581400"/>
          <p14:tracePt t="16156" x="5073650" y="3594100"/>
          <p14:tracePt t="16172" x="5080000" y="3594100"/>
          <p14:tracePt t="16188" x="5080000" y="3600450"/>
          <p14:tracePt t="16205" x="5092700" y="3600450"/>
          <p14:tracePt t="16222" x="5099050" y="3606800"/>
          <p14:tracePt t="16238" x="5111750" y="3613150"/>
          <p14:tracePt t="16255" x="5118100" y="3619500"/>
          <p14:tracePt t="16272" x="5130800" y="3632200"/>
          <p14:tracePt t="16288" x="5137150" y="3644900"/>
          <p14:tracePt t="16348" x="5137150" y="3651250"/>
          <p14:tracePt t="16372" x="5130800" y="3651250"/>
          <p14:tracePt t="16380" x="5124450" y="3651250"/>
          <p14:tracePt t="16390" x="5118100" y="3651250"/>
          <p14:tracePt t="16405" x="5111750" y="3657600"/>
          <p14:tracePt t="16422" x="5099050" y="3657600"/>
          <p14:tracePt t="16438" x="5086350" y="3657600"/>
          <p14:tracePt t="16455" x="5080000" y="3663950"/>
          <p14:tracePt t="16472" x="5073650" y="3670300"/>
          <p14:tracePt t="16488" x="5060950" y="3670300"/>
          <p14:tracePt t="16505" x="5054600" y="3676650"/>
          <p14:tracePt t="16522" x="5054600" y="3683000"/>
          <p14:tracePt t="16555" x="5048250" y="3683000"/>
          <p14:tracePt t="16973" x="5041900" y="3683000"/>
          <p14:tracePt t="17028" x="5035550" y="3683000"/>
          <p14:tracePt t="17037" x="5029200" y="3689350"/>
          <p14:tracePt t="17045" x="5029200" y="3695700"/>
          <p14:tracePt t="17055" x="5016500" y="3695700"/>
          <p14:tracePt t="17072" x="4991100" y="3708400"/>
          <p14:tracePt t="17088" x="4895850" y="3771900"/>
          <p14:tracePt t="17105" x="4718050" y="3886200"/>
          <p14:tracePt t="17121" x="4483100" y="4051300"/>
          <p14:tracePt t="17138" x="4108450" y="4324350"/>
          <p14:tracePt t="17155" x="3378200" y="4851400"/>
          <p14:tracePt t="17172" x="2952750" y="5168900"/>
          <p14:tracePt t="17189" x="2647950" y="5359400"/>
          <p14:tracePt t="17205" x="2457450" y="5473700"/>
          <p14:tracePt t="17222" x="2355850" y="5537200"/>
          <p14:tracePt t="17238" x="2305050" y="5562600"/>
          <p14:tracePt t="17255" x="2292350" y="5568950"/>
          <p14:tracePt t="17272" x="2279650" y="5568950"/>
          <p14:tracePt t="17288" x="2266950" y="5568950"/>
          <p14:tracePt t="17305" x="2235200" y="5568950"/>
          <p14:tracePt t="17322" x="2197100" y="5568950"/>
          <p14:tracePt t="17338" x="2178050" y="5575300"/>
          <p14:tracePt t="17355" x="2159000" y="5581650"/>
          <p14:tracePt t="17356" x="2152650" y="5581650"/>
          <p14:tracePt t="17372" x="2139950" y="5581650"/>
          <p14:tracePt t="17388" x="2133600" y="5581650"/>
          <p14:tracePt t="17405" x="2127250" y="5581650"/>
          <p14:tracePt t="17438" x="2127250" y="5575300"/>
          <p14:tracePt t="17460" x="2120900" y="5575300"/>
          <p14:tracePt t="17492" x="2114550" y="5575300"/>
          <p14:tracePt t="17500" x="2108200" y="5575300"/>
          <p14:tracePt t="17508" x="2101850" y="5575300"/>
          <p14:tracePt t="17522" x="2095500" y="5575300"/>
          <p14:tracePt t="17538" x="2076450" y="5575300"/>
          <p14:tracePt t="17555" x="2025650" y="5575300"/>
          <p14:tracePt t="17572" x="1974850" y="5575300"/>
          <p14:tracePt t="17588" x="1924050" y="5575300"/>
          <p14:tracePt t="17605" x="1873250" y="5575300"/>
          <p14:tracePt t="17622" x="1841500" y="5568950"/>
          <p14:tracePt t="17638" x="1816100" y="5556250"/>
          <p14:tracePt t="17655" x="1803400" y="5543550"/>
          <p14:tracePt t="17672" x="1797050" y="5537200"/>
          <p14:tracePt t="17688" x="1784350" y="5537200"/>
          <p14:tracePt t="17722" x="1778000" y="5537200"/>
          <p14:tracePt t="17738" x="1765300" y="5537200"/>
          <p14:tracePt t="17755" x="1752600" y="5537200"/>
          <p14:tracePt t="17771" x="1714500" y="5537200"/>
          <p14:tracePt t="17788" x="1670050" y="5530850"/>
          <p14:tracePt t="17805" x="1619250" y="5511800"/>
          <p14:tracePt t="17821" x="1587500" y="5505450"/>
          <p14:tracePt t="17838" x="1574800" y="5499100"/>
          <p14:tracePt t="17900" x="1568450" y="5499100"/>
          <p14:tracePt t="18460" x="1562100" y="5499100"/>
          <p14:tracePt t="18467" x="1555750" y="5499100"/>
          <p14:tracePt t="18756" x="1549400" y="5499100"/>
          <p14:tracePt t="18788" x="1543050" y="5499100"/>
          <p14:tracePt t="18795" x="1543050" y="5492750"/>
          <p14:tracePt t="18812" x="1536700" y="5492750"/>
          <p14:tracePt t="18821" x="1530350" y="5492750"/>
          <p14:tracePt t="18844" x="1524000" y="5492750"/>
          <p14:tracePt t="18860" x="1517650" y="5492750"/>
          <p14:tracePt t="18884" x="1511300" y="5492750"/>
          <p14:tracePt t="18940" x="1504950" y="5492750"/>
          <p14:tracePt t="19052" x="1504950" y="5486400"/>
          <p14:tracePt t="19396" x="1498600" y="5486400"/>
          <p14:tracePt t="20053" x="1498600" y="5480050"/>
          <p14:tracePt t="20245" x="1498600" y="5473700"/>
          <p14:tracePt t="20253" x="1498600" y="5467350"/>
          <p14:tracePt t="20260" x="1498600" y="5461000"/>
          <p14:tracePt t="20271" x="1498600" y="5454650"/>
          <p14:tracePt t="20292" x="1498600" y="5448300"/>
          <p14:tracePt t="20308" x="1498600" y="5441950"/>
          <p14:tracePt t="20321" x="1498600" y="5435600"/>
          <p14:tracePt t="20338" x="1504950" y="5429250"/>
          <p14:tracePt t="20637" x="1504950" y="5422900"/>
          <p14:tracePt t="20900" x="1504950" y="5429250"/>
          <p14:tracePt t="20917" x="1504950" y="5435600"/>
          <p14:tracePt t="20925" x="1504950" y="5441950"/>
          <p14:tracePt t="20933" x="1504950" y="5448300"/>
          <p14:tracePt t="20948" x="1504950" y="5454650"/>
          <p14:tracePt t="20957" x="1504950" y="5461000"/>
          <p14:tracePt t="20971" x="1504950" y="5467350"/>
          <p14:tracePt t="21045" x="1504950" y="5473700"/>
          <p14:tracePt t="21052" x="1504950" y="5480050"/>
          <p14:tracePt t="21084" x="1504950" y="5473700"/>
          <p14:tracePt t="21092" x="1511300" y="5473700"/>
          <p14:tracePt t="21100" x="1511300" y="5467350"/>
          <p14:tracePt t="21108" x="1517650" y="5461000"/>
          <p14:tracePt t="21121" x="1517650" y="5454650"/>
          <p14:tracePt t="21138" x="1524000" y="5435600"/>
          <p14:tracePt t="21155" x="1524000" y="5416550"/>
          <p14:tracePt t="21172" x="1524000" y="5384800"/>
          <p14:tracePt t="21187" x="1530350" y="5365750"/>
          <p14:tracePt t="21204" x="1543050" y="5340350"/>
          <p14:tracePt t="21221" x="1555750" y="5302250"/>
          <p14:tracePt t="21238" x="1562100" y="5283200"/>
          <p14:tracePt t="21254" x="1568450" y="5276850"/>
          <p14:tracePt t="21271" x="1568450" y="5264150"/>
          <p14:tracePt t="21287" x="1568450" y="5257800"/>
          <p14:tracePt t="21304" x="1568450" y="5251450"/>
          <p14:tracePt t="21321" x="1568450" y="5245100"/>
          <p14:tracePt t="21524" x="1568450" y="5251450"/>
          <p14:tracePt t="21540" x="1562100" y="5257800"/>
          <p14:tracePt t="21548" x="1555750" y="5257800"/>
          <p14:tracePt t="21556" x="1555750" y="5264150"/>
          <p14:tracePt t="21572" x="1555750" y="5270500"/>
          <p14:tracePt t="21587" x="1555750" y="5276850"/>
          <p14:tracePt t="21604" x="1555750" y="5289550"/>
          <p14:tracePt t="21621" x="1549400" y="5295900"/>
          <p14:tracePt t="21637" x="1549400" y="5308600"/>
          <p14:tracePt t="21654" x="1549400" y="5314950"/>
          <p14:tracePt t="21692" x="1543050" y="5314950"/>
          <p14:tracePt t="21704" x="1536700" y="5321300"/>
          <p14:tracePt t="21721" x="1536700" y="5327650"/>
          <p14:tracePt t="21737" x="1536700" y="5334000"/>
          <p14:tracePt t="21754" x="1536700" y="5340350"/>
          <p14:tracePt t="22140" x="1536700" y="5346700"/>
          <p14:tracePt t="22157" x="1536700" y="5353050"/>
          <p14:tracePt t="22213" x="1536700" y="5359400"/>
          <p14:tracePt t="22237" x="1536700" y="5365750"/>
          <p14:tracePt t="22253" x="1536700" y="5372100"/>
          <p14:tracePt t="22260" x="1536700" y="5378450"/>
          <p14:tracePt t="22271" x="1536700" y="5384800"/>
          <p14:tracePt t="22287" x="1536700" y="5391150"/>
          <p14:tracePt t="22304" x="1536700" y="5403850"/>
          <p14:tracePt t="22321" x="1536700" y="5416550"/>
          <p14:tracePt t="22338" x="1536700" y="5422900"/>
          <p14:tracePt t="22354" x="1530350" y="5429250"/>
          <p14:tracePt t="22371" x="1530350" y="5441950"/>
          <p14:tracePt t="22652" x="1530350" y="5435600"/>
          <p14:tracePt t="22660" x="1530350" y="5429250"/>
          <p14:tracePt t="22685" x="1530350" y="5422900"/>
          <p14:tracePt t="22693" x="1530350" y="5416550"/>
          <p14:tracePt t="22716" x="1530350" y="5410200"/>
          <p14:tracePt t="22772" x="1530350" y="5403850"/>
          <p14:tracePt t="22868" x="1530350" y="5397500"/>
          <p14:tracePt t="22877" x="1530350" y="5391150"/>
          <p14:tracePt t="23196" x="1536700" y="5391150"/>
          <p14:tracePt t="23244" x="1543050" y="5391150"/>
          <p14:tracePt t="23260" x="1543050" y="5384800"/>
          <p14:tracePt t="23332" x="1543050" y="5378450"/>
          <p14:tracePt t="23340" x="1543050" y="5372100"/>
          <p14:tracePt t="23348" x="1543050" y="5365750"/>
          <p14:tracePt t="23540" x="1543050" y="5372100"/>
          <p14:tracePt t="23565" x="1543050" y="5378450"/>
          <p14:tracePt t="23573" x="1543050" y="5384800"/>
          <p14:tracePt t="24780" x="1543050" y="5378450"/>
          <p14:tracePt t="24812" x="1543050" y="5372100"/>
          <p14:tracePt t="24820" x="1543050" y="5365750"/>
          <p14:tracePt t="24828" x="1549400" y="5365750"/>
          <p14:tracePt t="25396" x="1555750" y="5365750"/>
          <p14:tracePt t="25404" x="1562100" y="5365750"/>
          <p14:tracePt t="25412" x="1568450" y="5365750"/>
          <p14:tracePt t="25420" x="1574800" y="5365750"/>
          <p14:tracePt t="25437" x="1600200" y="5365750"/>
          <p14:tracePt t="25454" x="1631950" y="5365750"/>
          <p14:tracePt t="25470" x="1670050" y="5359400"/>
          <p14:tracePt t="25487" x="1714500" y="5353050"/>
          <p14:tracePt t="25504" x="1752600" y="5346700"/>
          <p14:tracePt t="25521" x="1797050" y="5346700"/>
          <p14:tracePt t="25537" x="1873250" y="5346700"/>
          <p14:tracePt t="25554" x="2076450" y="5346700"/>
          <p14:tracePt t="25571" x="2463800" y="5346700"/>
          <p14:tracePt t="25587" x="3346450" y="5327650"/>
          <p14:tracePt t="25604" x="4006850" y="5283200"/>
          <p14:tracePt t="25621" x="4565650" y="5175250"/>
          <p14:tracePt t="25638" x="4933950" y="5054600"/>
          <p14:tracePt t="25654" x="5143500" y="4953000"/>
          <p14:tracePt t="25671" x="5257800" y="4876800"/>
          <p14:tracePt t="25687" x="5353050" y="4813300"/>
          <p14:tracePt t="25704" x="5499100" y="4730750"/>
          <p14:tracePt t="25721" x="5791200" y="4629150"/>
          <p14:tracePt t="25737" x="6324600" y="4502150"/>
          <p14:tracePt t="25754" x="6851650" y="4400550"/>
          <p14:tracePt t="25771" x="7181850" y="4324350"/>
          <p14:tracePt t="25787" x="7327900" y="4267200"/>
          <p14:tracePt t="25804" x="7334250" y="4254500"/>
          <p14:tracePt t="25820" x="7334250" y="4241800"/>
          <p14:tracePt t="25837" x="7334250" y="4235450"/>
          <p14:tracePt t="25854" x="7321550" y="4229100"/>
          <p14:tracePt t="25870" x="7302500" y="4222750"/>
          <p14:tracePt t="25888" x="7270750" y="4222750"/>
          <p14:tracePt t="25904" x="7232650" y="4222750"/>
          <p14:tracePt t="25920" x="7188200" y="4222750"/>
          <p14:tracePt t="25937" x="7169150" y="4222750"/>
          <p14:tracePt t="25954" x="7143750" y="4222750"/>
          <p14:tracePt t="25970" x="7131050" y="4222750"/>
          <p14:tracePt t="25988" x="7124700" y="4222750"/>
          <p14:tracePt t="26004" x="7118350" y="4222750"/>
          <p14:tracePt t="26020" x="7105650" y="4222750"/>
          <p14:tracePt t="26037" x="7092950" y="4222750"/>
          <p14:tracePt t="26054" x="7073900" y="4222750"/>
          <p14:tracePt t="26070" x="7048500" y="4222750"/>
          <p14:tracePt t="26087" x="7029450" y="4222750"/>
          <p14:tracePt t="26104" x="7004050" y="4222750"/>
          <p14:tracePt t="26120" x="6978650" y="4222750"/>
          <p14:tracePt t="26137" x="6946900" y="4229100"/>
          <p14:tracePt t="26154" x="6921500" y="4235450"/>
          <p14:tracePt t="26170" x="6896100" y="4235450"/>
          <p14:tracePt t="26187" x="6864350" y="4235450"/>
          <p14:tracePt t="26204" x="6851650" y="4235450"/>
          <p14:tracePt t="26220" x="6845300" y="4235450"/>
          <p14:tracePt t="26237" x="6832600" y="4241800"/>
          <p14:tracePt t="26254" x="6819900" y="4248150"/>
          <p14:tracePt t="26270" x="6807200" y="4248150"/>
          <p14:tracePt t="26287" x="6781800" y="4254500"/>
          <p14:tracePt t="26304" x="6769100" y="4254500"/>
          <p14:tracePt t="26320" x="6756400" y="4260850"/>
          <p14:tracePt t="26337" x="6743700" y="4260850"/>
          <p14:tracePt t="26477" x="6737350" y="4260850"/>
          <p14:tracePt t="26485" x="6731000" y="4260850"/>
          <p14:tracePt t="26492" x="6724650" y="4260850"/>
          <p14:tracePt t="26504" x="6718300" y="4260850"/>
          <p14:tracePt t="26520" x="6711950" y="4254500"/>
          <p14:tracePt t="26537" x="6705600" y="4248150"/>
          <p14:tracePt t="26554" x="6692900" y="4248150"/>
          <p14:tracePt t="26571" x="6686550" y="4248150"/>
          <p14:tracePt t="26588" x="6673850" y="4241800"/>
          <p14:tracePt t="26604" x="6667500" y="4241800"/>
          <p14:tracePt t="26620" x="6667500" y="4229100"/>
          <p14:tracePt t="26660" x="6661150" y="4229100"/>
          <p14:tracePt t="26693" x="6654800" y="4229100"/>
          <p14:tracePt t="26732" x="6648450" y="4229100"/>
          <p14:tracePt t="26740" x="6642100" y="4229100"/>
          <p14:tracePt t="27180" x="6635750" y="4229100"/>
          <p14:tracePt t="27213" x="6629400" y="4229100"/>
          <p14:tracePt t="27221" x="6629400" y="4222750"/>
          <p14:tracePt t="27268" x="6623050" y="4222750"/>
          <p14:tracePt t="27277" x="6616700" y="4222750"/>
          <p14:tracePt t="27540" x="6610350" y="4222750"/>
          <p14:tracePt t="29117" x="6604000" y="4222750"/>
          <p14:tracePt t="29125" x="6597650" y="4222750"/>
          <p14:tracePt t="29140" x="6591300" y="4222750"/>
          <p14:tracePt t="29154" x="6584950" y="4222750"/>
          <p14:tracePt t="29170" x="6572250" y="4222750"/>
          <p14:tracePt t="29293" x="6565900" y="4222750"/>
          <p14:tracePt t="29300" x="6559550" y="4222750"/>
          <p14:tracePt t="29317" x="6553200" y="4229100"/>
          <p14:tracePt t="29325" x="6546850" y="4235450"/>
          <p14:tracePt t="29337" x="6540500" y="4241800"/>
          <p14:tracePt t="29354" x="6527800" y="4254500"/>
          <p14:tracePt t="29370" x="6515100" y="4273550"/>
          <p14:tracePt t="29373" x="6508750" y="4286250"/>
          <p14:tracePt t="29389" x="6502400" y="4292600"/>
          <p14:tracePt t="29404" x="6496050" y="4311650"/>
          <p14:tracePt t="29420" x="6483350" y="4324350"/>
          <p14:tracePt t="29437" x="6470650" y="4330700"/>
          <p14:tracePt t="29453" x="6470650" y="4337050"/>
          <p14:tracePt t="29470" x="6470650" y="4349750"/>
          <p14:tracePt t="29487" x="6464300" y="4362450"/>
          <p14:tracePt t="29503" x="6464300" y="4368800"/>
          <p14:tracePt t="29520" x="6464300" y="4375150"/>
          <p14:tracePt t="29537" x="6451600" y="4375150"/>
          <p14:tracePt t="29553" x="6451600" y="4387850"/>
          <p14:tracePt t="29570" x="6445250" y="4387850"/>
          <p14:tracePt t="29587" x="6445250" y="4394200"/>
          <p14:tracePt t="29604" x="6438900" y="4400550"/>
          <p14:tracePt t="29620" x="6432550" y="4406900"/>
          <p14:tracePt t="29637" x="6426200" y="4406900"/>
          <p14:tracePt t="29654" x="6419850" y="4413250"/>
          <p14:tracePt t="29670" x="6413500" y="4419600"/>
          <p14:tracePt t="29687" x="6407150" y="4425950"/>
          <p14:tracePt t="29703" x="6400800" y="4432300"/>
          <p14:tracePt t="29720" x="6394450" y="4432300"/>
          <p14:tracePt t="29737" x="6381750" y="4438650"/>
          <p14:tracePt t="29753" x="6375400" y="4438650"/>
          <p14:tracePt t="29770" x="6362700" y="4438650"/>
          <p14:tracePt t="29804" x="6350000" y="4445000"/>
          <p14:tracePt t="29820" x="6337300" y="4445000"/>
          <p14:tracePt t="29837" x="6324600" y="4445000"/>
          <p14:tracePt t="29853" x="6318250" y="4445000"/>
          <p14:tracePt t="29870" x="6311900" y="4445000"/>
          <p14:tracePt t="29908" x="6305550" y="4445000"/>
          <p14:tracePt t="29956" x="6299200" y="4445000"/>
          <p14:tracePt t="29972" x="6292850" y="4445000"/>
          <p14:tracePt t="29980" x="6286500" y="4445000"/>
          <p14:tracePt t="30004" x="6286500" y="4451350"/>
          <p14:tracePt t="30012" x="6286500" y="4457700"/>
          <p14:tracePt t="30044" x="6280150" y="4457700"/>
          <p14:tracePt t="30084" x="6273800" y="4457700"/>
          <p14:tracePt t="30100" x="6267450" y="4457700"/>
          <p14:tracePt t="30108" x="6261100" y="4457700"/>
          <p14:tracePt t="30120" x="6254750" y="4457700"/>
          <p14:tracePt t="30137" x="6248400" y="4457700"/>
          <p14:tracePt t="30153" x="6242050" y="4457700"/>
          <p14:tracePt t="30170" x="6229350" y="4457700"/>
          <p14:tracePt t="30187" x="6223000" y="4464050"/>
          <p14:tracePt t="30204" x="6210300" y="4464050"/>
          <p14:tracePt t="30220" x="6203950" y="4470400"/>
          <p14:tracePt t="30237" x="6191250" y="4470400"/>
          <p14:tracePt t="30253" x="6191250" y="4476750"/>
          <p14:tracePt t="30270" x="6178550" y="4476750"/>
          <p14:tracePt t="30287" x="6178550" y="4483100"/>
          <p14:tracePt t="30700" x="6172200" y="4483100"/>
          <p14:tracePt t="30940" x="6172200" y="4489450"/>
          <p14:tracePt t="30965" x="6172200" y="4495800"/>
          <p14:tracePt t="30973" x="6172200" y="4502150"/>
          <p14:tracePt t="30997" x="6172200" y="4508500"/>
          <p14:tracePt t="31004" x="6172200" y="4514850"/>
          <p14:tracePt t="31165" x="6172200" y="4521200"/>
          <p14:tracePt t="31188" x="6172200" y="4527550"/>
          <p14:tracePt t="31196" x="6172200" y="4533900"/>
          <p14:tracePt t="31205" x="6172200" y="4540250"/>
          <p14:tracePt t="31524" x="6165850" y="4540250"/>
          <p14:tracePt t="31533" x="6165850" y="4546600"/>
          <p14:tracePt t="31541" x="6159500" y="4546600"/>
          <p14:tracePt t="31553" x="6153150" y="4546600"/>
          <p14:tracePt t="31570" x="6146800" y="4552950"/>
          <p14:tracePt t="31587" x="6140450" y="4552950"/>
          <p14:tracePt t="31604" x="6134100" y="4565650"/>
          <p14:tracePt t="31620" x="6121400" y="4565650"/>
          <p14:tracePt t="31636" x="6115050" y="4572000"/>
          <p14:tracePt t="31653" x="6108700" y="4584700"/>
          <p14:tracePt t="31670" x="6102350" y="4591050"/>
          <p14:tracePt t="31687" x="6102350" y="4597400"/>
          <p14:tracePt t="31703" x="6096000" y="4603750"/>
          <p14:tracePt t="32693" x="6096000" y="4597400"/>
          <p14:tracePt t="32988" x="6096000" y="4591050"/>
          <p14:tracePt t="33068" x="6096000" y="4584700"/>
          <p14:tracePt t="33100" x="6102350" y="4584700"/>
          <p14:tracePt t="33125" x="6102350" y="4578350"/>
          <p14:tracePt t="33133" x="6102350" y="4572000"/>
          <p14:tracePt t="33173" x="6102350" y="4565650"/>
          <p14:tracePt t="33196" x="6102350" y="4559300"/>
          <p14:tracePt t="33228" x="6108700" y="4559300"/>
          <p14:tracePt t="33237" x="6115050" y="4559300"/>
          <p14:tracePt t="33460" x="6121400" y="4559300"/>
          <p14:tracePt t="33468" x="6121400" y="4552950"/>
          <p14:tracePt t="33477" x="6121400" y="4546600"/>
          <p14:tracePt t="33486" x="6127750" y="4546600"/>
          <p14:tracePt t="33503" x="6127750" y="4540250"/>
          <p14:tracePt t="33519" x="6134100" y="4533900"/>
          <p14:tracePt t="33536" x="6134100" y="4527550"/>
          <p14:tracePt t="33569" x="6140450" y="4521200"/>
          <p14:tracePt t="37053" x="6140450" y="4527550"/>
          <p14:tracePt t="37077" x="6140450" y="4533900"/>
          <p14:tracePt t="37108" x="6146800" y="4533900"/>
          <p14:tracePt t="37116" x="6146800" y="4540250"/>
          <p14:tracePt t="37125" x="6146800" y="4546600"/>
          <p14:tracePt t="37148" x="6146800" y="4552950"/>
          <p14:tracePt t="37588" x="6146800" y="4559300"/>
          <p14:tracePt t="37596" x="6146800" y="4565650"/>
          <p14:tracePt t="37604" x="6146800" y="4572000"/>
          <p14:tracePt t="37620" x="6146800" y="4578350"/>
          <p14:tracePt t="37660" x="6146800" y="4584700"/>
          <p14:tracePt t="37676" x="6146800" y="4591050"/>
          <p14:tracePt t="37692" x="6153150" y="4591050"/>
          <p14:tracePt t="37708" x="6153150" y="4597400"/>
          <p14:tracePt t="37716" x="6153150" y="4603750"/>
          <p14:tracePt t="37724" x="6153150" y="4610100"/>
          <p14:tracePt t="37736" x="6153150" y="4616450"/>
          <p14:tracePt t="37753" x="6153150" y="4622800"/>
          <p14:tracePt t="37769" x="6153150" y="4629150"/>
          <p14:tracePt t="37788" x="6153150" y="4635500"/>
          <p14:tracePt t="37804" x="6153150" y="4641850"/>
          <p14:tracePt t="37828" x="6153150" y="4648200"/>
          <p14:tracePt t="37837" x="6153150" y="4654550"/>
          <p14:tracePt t="37941" x="6146800" y="4654550"/>
          <p14:tracePt t="37948" x="6140450" y="4654550"/>
          <p14:tracePt t="37956" x="6134100" y="4648200"/>
          <p14:tracePt t="37969" x="6115050" y="4641850"/>
          <p14:tracePt t="37986" x="6070600" y="4622800"/>
          <p14:tracePt t="38002" x="6026150" y="4603750"/>
          <p14:tracePt t="38019" x="5994400" y="4597400"/>
          <p14:tracePt t="38036" x="5969000" y="4591050"/>
          <p14:tracePt t="38052" x="5956300" y="4591050"/>
          <p14:tracePt t="38405" x="5949950" y="4591050"/>
          <p14:tracePt t="38421" x="5943600" y="4591050"/>
          <p14:tracePt t="38428" x="5937250" y="4591050"/>
          <p14:tracePt t="38437" x="5930900" y="4591050"/>
          <p14:tracePt t="38453" x="5924550" y="4591050"/>
          <p14:tracePt t="38469" x="5918200" y="4591050"/>
          <p14:tracePt t="38486" x="5905500" y="4591050"/>
          <p14:tracePt t="38502" x="5892800" y="4591050"/>
          <p14:tracePt t="38519" x="5867400" y="4591050"/>
          <p14:tracePt t="38536" x="5835650" y="4584700"/>
          <p14:tracePt t="38552" x="5797550" y="4572000"/>
          <p14:tracePt t="38569" x="5753100" y="4565650"/>
          <p14:tracePt t="38586" x="5746750" y="4565650"/>
          <p14:tracePt t="38602" x="5727700" y="4565650"/>
          <p14:tracePt t="38619" x="5715000" y="4565650"/>
          <p14:tracePt t="38636" x="5702300" y="4565650"/>
          <p14:tracePt t="38652" x="5695950" y="4565650"/>
          <p14:tracePt t="38686" x="5689600" y="4565650"/>
          <p14:tracePt t="38702" x="5676900" y="4565650"/>
          <p14:tracePt t="38719" x="5664200" y="4565650"/>
          <p14:tracePt t="38844" x="5657850" y="4559300"/>
          <p14:tracePt t="38853" x="5651500" y="4552950"/>
          <p14:tracePt t="38861" x="5645150" y="4546600"/>
          <p14:tracePt t="38869" x="5632450" y="4540250"/>
          <p14:tracePt t="38886" x="5613400" y="4508500"/>
          <p14:tracePt t="38902" x="5594350" y="4476750"/>
          <p14:tracePt t="38919" x="5594350" y="4470400"/>
          <p14:tracePt t="38936" x="5613400" y="4470400"/>
          <p14:tracePt t="38952" x="5626100" y="4464050"/>
          <p14:tracePt t="39245" x="5632450" y="4483100"/>
          <p14:tracePt t="39253" x="5638800" y="4502150"/>
          <p14:tracePt t="39260" x="5651500" y="4514850"/>
          <p14:tracePt t="39269" x="5676900" y="4540250"/>
          <p14:tracePt t="39286" x="5708650" y="4546600"/>
          <p14:tracePt t="39302" x="5727700" y="4546600"/>
          <p14:tracePt t="39335" x="5715000" y="4546600"/>
          <p14:tracePt t="39388" x="5715000" y="4552950"/>
          <p14:tracePt t="39396" x="5715000" y="4559300"/>
          <p14:tracePt t="39404" x="5715000" y="4565650"/>
          <p14:tracePt t="39428" x="5715000" y="4572000"/>
          <p14:tracePt t="39845" x="5715000" y="4578350"/>
          <p14:tracePt t="39877" x="5715000" y="4584700"/>
          <p14:tracePt t="39925" x="5715000" y="4591050"/>
          <p14:tracePt t="39948" x="5708650" y="4591050"/>
          <p14:tracePt t="39957" x="5702300" y="4591050"/>
          <p14:tracePt t="40020" x="5695950" y="4591050"/>
          <p14:tracePt t="40052" x="5689600" y="4591050"/>
          <p14:tracePt t="40076" x="5683250" y="4597400"/>
          <p14:tracePt t="40084" x="5676900" y="4597400"/>
          <p14:tracePt t="40100" x="5670550" y="4597400"/>
          <p14:tracePt t="40124" x="5664200" y="4597400"/>
          <p14:tracePt t="40172" x="5657850" y="4597400"/>
          <p14:tracePt t="40180" x="5651500" y="4597400"/>
          <p14:tracePt t="40196" x="5651500" y="4591050"/>
          <p14:tracePt t="40204" x="5645150" y="4591050"/>
          <p14:tracePt t="40236" x="5638800" y="4591050"/>
          <p14:tracePt t="41124" x="5638800" y="4584700"/>
          <p14:tracePt t="41285" x="5638800" y="4578350"/>
          <p14:tracePt t="41325" x="5645150" y="4578350"/>
          <p14:tracePt t="41564" x="5645150" y="4584700"/>
          <p14:tracePt t="41580" x="5645150" y="4591050"/>
          <p14:tracePt t="41596" x="5645150" y="4597400"/>
          <p14:tracePt t="41620" x="5645150" y="4603750"/>
          <p14:tracePt t="41628" x="5638800" y="4603750"/>
          <p14:tracePt t="41652" x="5638800" y="4610100"/>
          <p14:tracePt t="41660" x="5638800" y="4616450"/>
          <p14:tracePt t="41740" x="5638800" y="4622800"/>
          <p14:tracePt t="42165" x="5645150" y="4622800"/>
          <p14:tracePt t="42365" x="5645150" y="4629150"/>
          <p14:tracePt t="42413" x="5645150" y="4635500"/>
          <p14:tracePt t="42420" x="5645150" y="4641850"/>
          <p14:tracePt t="42837" x="5638800" y="4641850"/>
          <p14:tracePt t="42860" x="5632450" y="4641850"/>
          <p14:tracePt t="42876" x="5626100" y="4648200"/>
          <p14:tracePt t="42884" x="5619750" y="4648200"/>
          <p14:tracePt t="42893" x="5619750" y="4654550"/>
          <p14:tracePt t="42902" x="5613400" y="4654550"/>
          <p14:tracePt t="42918" x="5607050" y="4660900"/>
          <p14:tracePt t="42935" x="5594350" y="4673600"/>
          <p14:tracePt t="42952" x="5594350" y="4679950"/>
          <p14:tracePt t="42968" x="5588000" y="4686300"/>
          <p14:tracePt t="42985" x="5588000" y="4692650"/>
          <p14:tracePt t="43002" x="5588000" y="4699000"/>
          <p14:tracePt t="43018" x="5581650" y="4699000"/>
          <p14:tracePt t="43035" x="5575300" y="4705350"/>
          <p14:tracePt t="43052" x="5562600" y="4711700"/>
          <p14:tracePt t="43396" x="5556250" y="4711700"/>
          <p14:tracePt t="43460" x="5556250" y="4705350"/>
          <p14:tracePt t="43469" x="5556250" y="4699000"/>
          <p14:tracePt t="43476" x="5549900" y="4699000"/>
          <p14:tracePt t="43485" x="5543550" y="4699000"/>
          <p14:tracePt t="43502" x="5537200" y="4699000"/>
          <p14:tracePt t="43532" x="5537200" y="4692650"/>
          <p14:tracePt t="43540" x="5530850" y="4692650"/>
          <p14:tracePt t="43552" x="5530850" y="4686300"/>
          <p14:tracePt t="43568" x="5524500" y="4686300"/>
          <p14:tracePt t="43585" x="5518150" y="4679950"/>
          <p14:tracePt t="43602" x="5511800" y="4673600"/>
          <p14:tracePt t="43618" x="5511800" y="4667250"/>
          <p14:tracePt t="43635" x="5505450" y="4667250"/>
          <p14:tracePt t="43652" x="5492750" y="4660900"/>
          <p14:tracePt t="43668" x="5486400" y="4660900"/>
          <p14:tracePt t="43685" x="5480050" y="4660900"/>
          <p14:tracePt t="43701" x="5480050" y="4648200"/>
          <p14:tracePt t="45404" x="5486400" y="4648200"/>
          <p14:tracePt t="45420" x="5492750" y="4648200"/>
          <p14:tracePt t="45428" x="5499100" y="4648200"/>
          <p14:tracePt t="45437" x="5505450" y="4648200"/>
          <p14:tracePt t="45452" x="5518150" y="4648200"/>
          <p14:tracePt t="45468" x="5543550" y="4648200"/>
          <p14:tracePt t="45485" x="5594350" y="4648200"/>
          <p14:tracePt t="45502" x="5657850" y="4648200"/>
          <p14:tracePt t="45518" x="5765800" y="4648200"/>
          <p14:tracePt t="45535" x="5867400" y="4654550"/>
          <p14:tracePt t="45551" x="5949950" y="4660900"/>
          <p14:tracePt t="45568" x="6007100" y="4667250"/>
          <p14:tracePt t="45585" x="6045200" y="4679950"/>
          <p14:tracePt t="45601" x="6064250" y="4686300"/>
          <p14:tracePt t="45618" x="6070600" y="4686300"/>
          <p14:tracePt t="45748" x="6064250" y="4686300"/>
          <p14:tracePt t="45756" x="6057900" y="4686300"/>
          <p14:tracePt t="45764" x="6051550" y="4686300"/>
          <p14:tracePt t="45772" x="6045200" y="4686300"/>
          <p14:tracePt t="45785" x="6038850" y="4686300"/>
          <p14:tracePt t="45802" x="6032500" y="4679950"/>
          <p14:tracePt t="45818" x="6026150" y="4679950"/>
          <p14:tracePt t="45835" x="6019800" y="4679950"/>
          <p14:tracePt t="45852" x="6007100" y="4679950"/>
          <p14:tracePt t="45868" x="5994400" y="4679950"/>
          <p14:tracePt t="45893" x="5988050" y="4679950"/>
          <p14:tracePt t="45901" x="5981700" y="4679950"/>
          <p14:tracePt t="45918" x="5969000" y="4679950"/>
          <p14:tracePt t="45935" x="5956300" y="4679950"/>
          <p14:tracePt t="45952" x="5956300" y="4673600"/>
          <p14:tracePt t="45968" x="5943600" y="4673600"/>
          <p14:tracePt t="45985" x="5930900" y="4667250"/>
          <p14:tracePt t="46001" x="5918200" y="4660900"/>
          <p14:tracePt t="46018" x="5905500" y="4660900"/>
          <p14:tracePt t="46035" x="5892800" y="4660900"/>
          <p14:tracePt t="46051" x="5880100" y="4660900"/>
          <p14:tracePt t="47228" x="5880100" y="4667250"/>
          <p14:tracePt t="47292" x="5880100" y="4673600"/>
          <p14:tracePt t="47364" x="5880100" y="4679950"/>
          <p14:tracePt t="47372" x="5880100" y="4686300"/>
          <p14:tracePt t="47533" x="5886450" y="4686300"/>
          <p14:tracePt t="47540" x="5886450" y="4692650"/>
          <p14:tracePt t="47551" x="5892800" y="4692650"/>
          <p14:tracePt t="47568" x="5905500" y="4699000"/>
          <p14:tracePt t="47584" x="5905500" y="4705350"/>
          <p14:tracePt t="47601" x="5911850" y="4711700"/>
          <p14:tracePt t="47618" x="5924550" y="4718050"/>
          <p14:tracePt t="47634" x="5943600" y="4724400"/>
          <p14:tracePt t="47651" x="5981700" y="4737100"/>
          <p14:tracePt t="47667" x="5994400" y="4743450"/>
          <p14:tracePt t="47701" x="6007100" y="4743450"/>
          <p14:tracePt t="47717" x="6013450" y="4743450"/>
          <p14:tracePt t="48053" x="6013450" y="4737100"/>
          <p14:tracePt t="48180" x="6013450" y="4730750"/>
          <p14:tracePt t="48637" x="6013450" y="4724400"/>
          <p14:tracePt t="48645" x="6013450" y="4718050"/>
          <p14:tracePt t="49077" x="6019800" y="4718050"/>
          <p14:tracePt t="49085" x="6026150" y="4718050"/>
          <p14:tracePt t="49093" x="6032500" y="4718050"/>
          <p14:tracePt t="49101" x="6038850" y="4718050"/>
          <p14:tracePt t="49117" x="6057900" y="4718050"/>
          <p14:tracePt t="49135" x="6096000" y="4718050"/>
          <p14:tracePt t="49151" x="6140450" y="4718050"/>
          <p14:tracePt t="49167" x="6178550" y="4718050"/>
          <p14:tracePt t="49184" x="6203950" y="4718050"/>
          <p14:tracePt t="49201" x="6223000" y="4718050"/>
          <p14:tracePt t="49260" x="6229350" y="4718050"/>
          <p14:tracePt t="49268" x="6235700" y="4718050"/>
          <p14:tracePt t="49276" x="6235700" y="4724400"/>
          <p14:tracePt t="49285" x="6242050" y="4724400"/>
          <p14:tracePt t="49301" x="6242050" y="4730750"/>
          <p14:tracePt t="49317" x="6248400" y="4743450"/>
          <p14:tracePt t="49428" x="6248400" y="4737100"/>
          <p14:tracePt t="49452" x="6248400" y="4730750"/>
          <p14:tracePt t="49468" x="6242050" y="4724400"/>
          <p14:tracePt t="49477" x="6235700" y="4718050"/>
          <p14:tracePt t="49485" x="6229350" y="4711700"/>
          <p14:tracePt t="49501" x="6223000" y="4705350"/>
          <p14:tracePt t="49517" x="6216650" y="4705350"/>
          <p14:tracePt t="49534" x="6216650" y="4699000"/>
          <p14:tracePt t="49551" x="6216650" y="4692650"/>
          <p14:tracePt t="49684" x="6210300" y="4692650"/>
          <p14:tracePt t="49708" x="6210300" y="4699000"/>
          <p14:tracePt t="51165" x="6203950" y="4699000"/>
          <p14:tracePt t="51900" x="6197600" y="4699000"/>
          <p14:tracePt t="51948" x="6197600" y="4692650"/>
          <p14:tracePt t="52164" x="6191250" y="4692650"/>
          <p14:tracePt t="52188" x="6191250" y="4686300"/>
          <p14:tracePt t="52204" x="6184900" y="4686300"/>
          <p14:tracePt t="52212" x="6178550" y="4686300"/>
          <p14:tracePt t="52220" x="6178550" y="4679950"/>
          <p14:tracePt t="52234" x="6178550" y="4673600"/>
          <p14:tracePt t="52340" x="6172200" y="4673600"/>
          <p14:tracePt t="52364" x="6165850" y="4667250"/>
          <p14:tracePt t="52372" x="6153150" y="4660900"/>
          <p14:tracePt t="52380" x="6140450" y="4654550"/>
          <p14:tracePt t="52388" x="6127750" y="4641850"/>
          <p14:tracePt t="52400" x="6115050" y="4622800"/>
          <p14:tracePt t="52417" x="6083300" y="4610100"/>
          <p14:tracePt t="52434" x="6083300" y="4603750"/>
          <p14:tracePt t="52450" x="6064250" y="4597400"/>
          <p14:tracePt t="52468" x="5962650" y="4508500"/>
          <p14:tracePt t="52483" x="5676900" y="4343400"/>
          <p14:tracePt t="52500" x="4991100" y="3956050"/>
          <p14:tracePt t="52517" x="4159250" y="3536950"/>
          <p14:tracePt t="52535" x="3505200" y="3206750"/>
          <p14:tracePt t="52552" x="3181350" y="3028950"/>
          <p14:tracePt t="52567" x="3041650" y="2933700"/>
          <p14:tracePt t="52584" x="2940050" y="2851150"/>
          <p14:tracePt t="52600" x="2819400" y="2730500"/>
          <p14:tracePt t="52617" x="2673350" y="2578100"/>
          <p14:tracePt t="52634" x="2533650" y="2432050"/>
          <p14:tracePt t="52650" x="2368550" y="2311400"/>
          <p14:tracePt t="52667" x="2178050" y="2203450"/>
          <p14:tracePt t="52684" x="1911350" y="2101850"/>
          <p14:tracePt t="52700" x="1714500" y="2032000"/>
          <p14:tracePt t="52717" x="1517650" y="1949450"/>
          <p14:tracePt t="52734" x="1346200" y="1873250"/>
          <p14:tracePt t="52750" x="1162050" y="1790700"/>
          <p14:tracePt t="52767" x="990600" y="1746250"/>
          <p14:tracePt t="52784" x="882650" y="1708150"/>
          <p14:tracePt t="52800" x="806450" y="1682750"/>
          <p14:tracePt t="52817" x="730250" y="1638300"/>
          <p14:tracePt t="52834" x="628650" y="1587500"/>
          <p14:tracePt t="52850" x="527050" y="1517650"/>
          <p14:tracePt t="52867" x="406400" y="1441450"/>
          <p14:tracePt t="52885" x="342900" y="1416050"/>
          <p14:tracePt t="52900" x="285750" y="1384300"/>
          <p14:tracePt t="52917" x="209550" y="1352550"/>
          <p14:tracePt t="52934" x="120650" y="1308100"/>
          <p14:tracePt t="52950" x="19050" y="1238250"/>
          <p14:tracePt t="55276" x="4826000" y="3867150"/>
          <p14:tracePt t="55283" x="4832350" y="3867150"/>
          <p14:tracePt t="55295" x="4838700" y="3867150"/>
          <p14:tracePt t="55312" x="4845050" y="3873500"/>
          <p14:tracePt t="55328" x="4864100" y="3879850"/>
          <p14:tracePt t="55344" x="4883150" y="3886200"/>
          <p14:tracePt t="55539" x="4889500" y="3886200"/>
          <p14:tracePt t="55547" x="4889500" y="3892550"/>
          <p14:tracePt t="55562" x="4902200" y="3898900"/>
          <p14:tracePt t="55570" x="4933950" y="3911600"/>
          <p14:tracePt t="55578" x="4978400" y="3930650"/>
          <p14:tracePt t="55595" x="5149850" y="4000500"/>
          <p14:tracePt t="55611" x="5422900" y="4114800"/>
          <p14:tracePt t="55628" x="5873750" y="4273550"/>
          <p14:tracePt t="55645" x="6356350" y="4470400"/>
          <p14:tracePt t="55661" x="6686550" y="4597400"/>
          <p14:tracePt t="55677" x="6870700" y="4667250"/>
          <p14:tracePt t="55695" x="6972300" y="4718050"/>
          <p14:tracePt t="55711" x="7004050" y="4743450"/>
          <p14:tracePt t="55728" x="7010400" y="4756150"/>
          <p14:tracePt t="55744" x="7010400" y="4768850"/>
          <p14:tracePt t="55761" x="7010400" y="4800600"/>
          <p14:tracePt t="55778" x="6978650" y="4876800"/>
          <p14:tracePt t="55794" x="6940550" y="4927600"/>
          <p14:tracePt t="55811" x="6896100" y="4984750"/>
          <p14:tracePt t="55828" x="6858000" y="5029200"/>
          <p14:tracePt t="55845" x="6832600" y="5060950"/>
          <p14:tracePt t="55861" x="6819900" y="5067300"/>
          <p14:tracePt t="55878" x="6819900" y="5073650"/>
          <p14:tracePt t="55894" x="6813550" y="5073650"/>
          <p14:tracePt t="55928" x="6813550" y="5080000"/>
          <p14:tracePt t="56074" x="6807200" y="5080000"/>
          <p14:tracePt t="56082" x="6807200" y="5086350"/>
          <p14:tracePt t="56090" x="6800850" y="5086350"/>
          <p14:tracePt t="56122" x="6800850" y="5092700"/>
          <p14:tracePt t="56378" x="6794500" y="5092700"/>
          <p14:tracePt t="56395" x="6788150" y="5092700"/>
          <p14:tracePt t="56410" x="6781800" y="5092700"/>
          <p14:tracePt t="56426" x="6775450" y="5092700"/>
          <p14:tracePt t="56434" x="6769100" y="5086350"/>
          <p14:tracePt t="56444" x="6762750" y="5086350"/>
          <p14:tracePt t="56482" x="6756400" y="5086350"/>
          <p14:tracePt t="56738" x="6750050" y="5086350"/>
          <p14:tracePt t="56746" x="6743700" y="5086350"/>
          <p14:tracePt t="56794" x="6737350" y="5086350"/>
          <p14:tracePt t="56842" x="6731000" y="5086350"/>
          <p14:tracePt t="56994" x="6724650" y="5086350"/>
          <p14:tracePt t="57274" x="6718300" y="5086350"/>
          <p14:tracePt t="57450" x="6718300" y="5080000"/>
          <p14:tracePt t="57458" x="6718300" y="5073650"/>
          <p14:tracePt t="57538" x="6711950" y="5073650"/>
          <p14:tracePt t="57554" x="6711950" y="5067300"/>
          <p14:tracePt t="57563" x="6705600" y="5067300"/>
          <p14:tracePt t="57570" x="6699250" y="5067300"/>
          <p14:tracePt t="57579" x="6699250" y="5060950"/>
          <p14:tracePt t="57594" x="6692900" y="5060950"/>
          <p14:tracePt t="57611" x="6680200" y="5060950"/>
          <p14:tracePt t="57627" x="6667500" y="5054600"/>
          <p14:tracePt t="57644" x="6642100" y="5048250"/>
          <p14:tracePt t="57661" x="6610350" y="5041900"/>
          <p14:tracePt t="57678" x="6584950" y="5041900"/>
          <p14:tracePt t="57694" x="6565900" y="5041900"/>
          <p14:tracePt t="57711" x="6559550" y="5041900"/>
          <p14:tracePt t="57794" x="6559550" y="5035550"/>
          <p14:tracePt t="57826" x="6559550" y="5029200"/>
          <p14:tracePt t="57858" x="6559550" y="5022850"/>
          <p14:tracePt t="57874" x="6559550" y="5016500"/>
          <p14:tracePt t="57890" x="6565900" y="5016500"/>
          <p14:tracePt t="57898" x="6565900" y="5010150"/>
          <p14:tracePt t="57946" x="6572250" y="5010150"/>
          <p14:tracePt t="57986" x="6572250" y="5016500"/>
          <p14:tracePt t="58010" x="6572250" y="5022850"/>
          <p14:tracePt t="58026" x="6572250" y="5029200"/>
          <p14:tracePt t="58042" x="6572250" y="5035550"/>
          <p14:tracePt t="58066" x="6572250" y="5041900"/>
          <p14:tracePt t="58090" x="6572250" y="5048250"/>
          <p14:tracePt t="58130" x="6565900" y="5048250"/>
          <p14:tracePt t="58138" x="6565900" y="5054600"/>
          <p14:tracePt t="58602" x="6559550" y="5054600"/>
          <p14:tracePt t="58634" x="6553200" y="5054600"/>
          <p14:tracePt t="58642" x="6546850" y="5054600"/>
          <p14:tracePt t="58666" x="6540500" y="5048250"/>
          <p14:tracePt t="58674" x="6540500" y="5041900"/>
          <p14:tracePt t="58946" x="6534150" y="5041900"/>
          <p14:tracePt t="58986" x="6527800" y="5041900"/>
          <p14:tracePt t="59258" x="6521450" y="5041900"/>
          <p14:tracePt t="59403" x="6515100" y="5041900"/>
          <p14:tracePt t="59915" x="6508750" y="5041900"/>
          <p14:tracePt t="59963" x="6502400" y="5041900"/>
          <p14:tracePt t="59995" x="6496050" y="5041900"/>
          <p14:tracePt t="60002" x="6489700" y="5041900"/>
          <p14:tracePt t="60034" x="6483350" y="5041900"/>
          <p14:tracePt t="60075" x="6477000" y="5041900"/>
          <p14:tracePt t="60114" x="6470650" y="5041900"/>
          <p14:tracePt t="60123" x="6464300" y="5041900"/>
          <p14:tracePt t="61946" x="6457950" y="5041900"/>
          <p14:tracePt t="62795" x="6457950" y="5035550"/>
          <p14:tracePt t="62819" x="6451600" y="5035550"/>
          <p14:tracePt t="63146" x="6451600" y="5029200"/>
          <p14:tracePt t="63474" x="6445250" y="5029200"/>
          <p14:tracePt t="63483" x="6438900" y="5029200"/>
          <p14:tracePt t="63546" x="6438900" y="5022850"/>
          <p14:tracePt t="63554" x="6438900" y="5016500"/>
          <p14:tracePt t="63674" x="6432550" y="5016500"/>
          <p14:tracePt t="63682" x="6432550" y="5010150"/>
          <p14:tracePt t="101170" x="6426200" y="5010150"/>
          <p14:tracePt t="101178" x="6419850" y="5010150"/>
          <p14:tracePt t="101194" x="6413500" y="5010150"/>
          <p14:tracePt t="101205" x="6400800" y="5010150"/>
          <p14:tracePt t="101222" x="6375400" y="5003800"/>
          <p14:tracePt t="101239" x="6369050" y="4997450"/>
          <p14:tracePt t="101255" x="6362700" y="4997450"/>
          <p14:tracePt t="101272" x="6350000" y="4997450"/>
          <p14:tracePt t="101289" x="6311900" y="4997450"/>
          <p14:tracePt t="101306" x="6191250" y="4984750"/>
          <p14:tracePt t="101322" x="6153150" y="4984750"/>
          <p14:tracePt t="101339" x="6140450" y="4984750"/>
          <p14:tracePt t="101386" x="6134100" y="4984750"/>
          <p14:tracePt t="101394" x="6127750" y="4984750"/>
          <p14:tracePt t="101405" x="6121400" y="4978400"/>
          <p14:tracePt t="101422" x="6108700" y="4972050"/>
          <p14:tracePt t="101439" x="6070600" y="4959350"/>
          <p14:tracePt t="101455" x="6051550" y="4946650"/>
          <p14:tracePt t="101472" x="6026150" y="4940300"/>
          <p14:tracePt t="101489" x="6007100" y="4927600"/>
          <p14:tracePt t="101506" x="5975350" y="4921250"/>
          <p14:tracePt t="101522" x="5949950" y="4914900"/>
          <p14:tracePt t="101538" x="5918200" y="4908550"/>
          <p14:tracePt t="101555" x="5899150" y="4908550"/>
          <p14:tracePt t="101572" x="5886450" y="4908550"/>
          <p14:tracePt t="101589" x="5861050" y="4908550"/>
          <p14:tracePt t="101605" x="5816600" y="4914900"/>
          <p14:tracePt t="101622" x="5727700" y="4946650"/>
          <p14:tracePt t="101639" x="5607050" y="4953000"/>
          <p14:tracePt t="101655" x="5492750" y="4959350"/>
          <p14:tracePt t="101672" x="5441950" y="4959350"/>
          <p14:tracePt t="101689" x="5429250" y="4959350"/>
          <p14:tracePt t="101723" x="5429250" y="4953000"/>
          <p14:tracePt t="101738" x="5429250" y="4946650"/>
          <p14:tracePt t="101755" x="5435600" y="4940300"/>
          <p14:tracePt t="101772" x="5435600" y="4933950"/>
          <p14:tracePt t="101834" x="5441950" y="4933950"/>
          <p14:tracePt t="101859" x="5448300" y="4933950"/>
          <p14:tracePt t="101875" x="5454650" y="4933950"/>
          <p14:tracePt t="101882" x="5461000" y="4933950"/>
          <p14:tracePt t="101890" x="5467350" y="4940300"/>
          <p14:tracePt t="101906" x="5480050" y="4940300"/>
          <p14:tracePt t="102683" x="5486400" y="4940300"/>
          <p14:tracePt t="102698" x="5499100" y="4940300"/>
          <p14:tracePt t="102707" x="5524500" y="4933950"/>
          <p14:tracePt t="102715" x="5549900" y="4914900"/>
          <p14:tracePt t="102723" x="5562600" y="4908550"/>
          <p14:tracePt t="102739" x="5575300" y="490220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Superskupina SAR</a:t>
            </a:r>
          </a:p>
        </p:txBody>
      </p:sp>
      <p:sp>
        <p:nvSpPr>
          <p:cNvPr id="9218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2492896"/>
            <a:ext cx="7772400" cy="411480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cs-CZ" altLang="cs-CZ" sz="2600" b="1" dirty="0"/>
              <a:t>Odd. </a:t>
            </a:r>
            <a:r>
              <a:rPr lang="cs-CZ" altLang="cs-CZ" sz="2600" b="1" dirty="0" err="1"/>
              <a:t>Chromophyta</a:t>
            </a:r>
            <a:r>
              <a:rPr lang="cs-CZ" altLang="cs-CZ" sz="2600" b="1" dirty="0"/>
              <a:t> (</a:t>
            </a:r>
            <a:r>
              <a:rPr lang="cs-CZ" altLang="cs-CZ" sz="2600" b="1" dirty="0" err="1"/>
              <a:t>Ochrophyta</a:t>
            </a:r>
            <a:r>
              <a:rPr lang="cs-CZ" altLang="cs-CZ" sz="2600" b="1" dirty="0"/>
              <a:t>)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600" b="1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600" dirty="0"/>
              <a:t>	Tř. </a:t>
            </a:r>
            <a:r>
              <a:rPr lang="cs-CZ" altLang="cs-CZ" sz="2600" dirty="0" err="1"/>
              <a:t>Chrysophyceae</a:t>
            </a:r>
            <a:r>
              <a:rPr lang="cs-CZ" altLang="cs-CZ" sz="2600" dirty="0"/>
              <a:t> </a:t>
            </a:r>
            <a:r>
              <a:rPr lang="cs-CZ" altLang="cs-CZ" sz="2600"/>
              <a:t>– zlativky (+ Synurophyceae)</a:t>
            </a:r>
            <a:endParaRPr lang="cs-CZ" altLang="cs-CZ" sz="2600" dirty="0"/>
          </a:p>
          <a:p>
            <a:pPr>
              <a:lnSpc>
                <a:spcPct val="80000"/>
              </a:lnSpc>
              <a:buFontTx/>
              <a:buNone/>
            </a:pPr>
            <a:endParaRPr lang="cs-CZ" altLang="cs-CZ" sz="26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600" dirty="0"/>
              <a:t>	</a:t>
            </a:r>
            <a:r>
              <a:rPr lang="cs-CZ" altLang="cs-CZ" sz="2600" dirty="0">
                <a:solidFill>
                  <a:schemeClr val="bg1">
                    <a:lumMod val="50000"/>
                  </a:schemeClr>
                </a:solidFill>
              </a:rPr>
              <a:t>Tř. </a:t>
            </a:r>
            <a:r>
              <a:rPr lang="cs-CZ" altLang="cs-CZ" sz="2600" dirty="0" err="1">
                <a:solidFill>
                  <a:schemeClr val="bg1">
                    <a:lumMod val="50000"/>
                  </a:schemeClr>
                </a:solidFill>
              </a:rPr>
              <a:t>Raphidophyceae</a:t>
            </a:r>
            <a:endParaRPr lang="cs-CZ" altLang="cs-CZ" sz="26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6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600" dirty="0"/>
              <a:t>	Tř. </a:t>
            </a:r>
            <a:r>
              <a:rPr lang="cs-CZ" altLang="cs-CZ" sz="2600" dirty="0" err="1"/>
              <a:t>Fucophyceae</a:t>
            </a:r>
            <a:r>
              <a:rPr lang="cs-CZ" altLang="cs-CZ" sz="2600" dirty="0"/>
              <a:t> (syn. </a:t>
            </a:r>
            <a:r>
              <a:rPr lang="cs-CZ" altLang="cs-CZ" sz="2600" dirty="0" err="1"/>
              <a:t>Phaeophyceae</a:t>
            </a:r>
            <a:r>
              <a:rPr lang="cs-CZ" altLang="cs-CZ" sz="2600" dirty="0"/>
              <a:t>) – chaluhy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6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600" dirty="0"/>
              <a:t>	Tř. </a:t>
            </a:r>
            <a:r>
              <a:rPr lang="cs-CZ" altLang="cs-CZ" sz="2600" dirty="0" err="1"/>
              <a:t>Tribophyceae</a:t>
            </a:r>
            <a:r>
              <a:rPr lang="cs-CZ" altLang="cs-CZ" sz="2600" dirty="0"/>
              <a:t> (syn. </a:t>
            </a:r>
            <a:r>
              <a:rPr lang="cs-CZ" altLang="cs-CZ" sz="2600" dirty="0" err="1"/>
              <a:t>Xantophyceae</a:t>
            </a:r>
            <a:r>
              <a:rPr lang="cs-CZ" altLang="cs-CZ" sz="2600" dirty="0"/>
              <a:t>) – </a:t>
            </a:r>
            <a:r>
              <a:rPr lang="cs-CZ" altLang="cs-CZ" sz="2600" dirty="0" err="1"/>
              <a:t>různobrvky</a:t>
            </a:r>
            <a:endParaRPr lang="cs-CZ" altLang="cs-CZ" sz="2600" dirty="0"/>
          </a:p>
          <a:p>
            <a:pPr>
              <a:lnSpc>
                <a:spcPct val="80000"/>
              </a:lnSpc>
              <a:buFontTx/>
              <a:buNone/>
            </a:pPr>
            <a:endParaRPr lang="cs-CZ" altLang="cs-CZ" sz="26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600" dirty="0"/>
              <a:t>	Tř. </a:t>
            </a:r>
            <a:r>
              <a:rPr lang="cs-CZ" altLang="cs-CZ" sz="2600" dirty="0" err="1"/>
              <a:t>Bacillariophyceae</a:t>
            </a:r>
            <a:r>
              <a:rPr lang="cs-CZ" altLang="cs-CZ" sz="2600" dirty="0"/>
              <a:t> (syn. </a:t>
            </a:r>
            <a:r>
              <a:rPr lang="cs-CZ" altLang="cs-CZ" sz="2600" dirty="0" err="1"/>
              <a:t>Diatomae</a:t>
            </a:r>
            <a:r>
              <a:rPr lang="cs-CZ" altLang="cs-CZ" sz="2600" dirty="0"/>
              <a:t>) – rozsivky</a:t>
            </a: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539552" y="1196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cs-CZ" sz="2800" b="1" u="sng" dirty="0" err="1"/>
              <a:t>Stramenopila</a:t>
            </a:r>
            <a:endParaRPr lang="cs-CZ" sz="2800" b="1" u="sng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04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71"/>
    </mc:Choice>
    <mc:Fallback xmlns="">
      <p:transition spd="slow" advTm="36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0" x="5086350" y="2470150"/>
          <p14:tracePt t="111" x="5080000" y="2470150"/>
          <p14:tracePt t="119" x="5080000" y="2476500"/>
          <p14:tracePt t="360" x="5073650" y="2476500"/>
          <p14:tracePt t="384" x="5073650" y="2482850"/>
          <p14:tracePt t="392" x="5067300" y="2482850"/>
          <p14:tracePt t="400" x="5067300" y="2489200"/>
          <p14:tracePt t="408" x="5060950" y="2489200"/>
          <p14:tracePt t="871" x="5060950" y="2482850"/>
          <p14:tracePt t="879" x="5060950" y="2476500"/>
          <p14:tracePt t="891" x="5060950" y="2470150"/>
          <p14:tracePt t="908" x="5060950" y="2463800"/>
          <p14:tracePt t="924" x="5060950" y="2451100"/>
          <p14:tracePt t="941" x="5060950" y="2444750"/>
          <p14:tracePt t="958" x="5060950" y="2438400"/>
          <p14:tracePt t="975" x="5067300" y="2432050"/>
          <p14:tracePt t="991" x="5080000" y="2419350"/>
          <p14:tracePt t="1007" x="5092700" y="2413000"/>
          <p14:tracePt t="1024" x="5092700" y="2400300"/>
          <p14:tracePt t="1041" x="5118100" y="2387600"/>
          <p14:tracePt t="1058" x="5149850" y="2362200"/>
          <p14:tracePt t="1074" x="5181600" y="2343150"/>
          <p14:tracePt t="1091" x="5213350" y="2324100"/>
          <p14:tracePt t="1108" x="5245100" y="2292350"/>
          <p14:tracePt t="1124" x="5257800" y="2286000"/>
          <p14:tracePt t="1141" x="5264150" y="2286000"/>
          <p14:tracePt t="1157" x="5283200" y="2286000"/>
          <p14:tracePt t="1175" x="5365750" y="2266950"/>
          <p14:tracePt t="1191" x="5422900" y="2254250"/>
          <p14:tracePt t="1207" x="5461000" y="2241550"/>
          <p14:tracePt t="1224" x="5499100" y="2228850"/>
          <p14:tracePt t="1241" x="5518150" y="2216150"/>
          <p14:tracePt t="1258" x="5524500" y="2209800"/>
          <p14:tracePt t="1274" x="5524500" y="2197100"/>
          <p14:tracePt t="1291" x="5530850" y="2184400"/>
          <p14:tracePt t="1383" x="5537200" y="2184400"/>
          <p14:tracePt t="1391" x="5543550" y="2184400"/>
          <p14:tracePt t="1399" x="5549900" y="2184400"/>
          <p14:tracePt t="1407" x="5556250" y="2184400"/>
          <p14:tracePt t="1424" x="5588000" y="2190750"/>
          <p14:tracePt t="1441" x="5626100" y="2209800"/>
          <p14:tracePt t="1458" x="5638800" y="2216150"/>
          <p14:tracePt t="2991" x="5638800" y="2209800"/>
          <p14:tracePt t="3000" x="5638800" y="2197100"/>
          <p14:tracePt t="3009" x="5638800" y="2178050"/>
          <p14:tracePt t="3024" x="5638800" y="2146300"/>
          <p14:tracePt t="3041" x="5638800" y="2108200"/>
          <p14:tracePt t="3058" x="5638800" y="2070100"/>
          <p14:tracePt t="3074" x="5645150" y="2019300"/>
          <p14:tracePt t="3091" x="5676900" y="1981200"/>
          <p14:tracePt t="3108" x="5695950" y="1930400"/>
          <p14:tracePt t="3124" x="5708650" y="1879600"/>
          <p14:tracePt t="3141" x="5721350" y="1828800"/>
          <p14:tracePt t="3158" x="5740400" y="1746250"/>
          <p14:tracePt t="3174" x="5765800" y="1657350"/>
          <p14:tracePt t="3191" x="5803900" y="1524000"/>
          <p14:tracePt t="3208" x="5829300" y="1435100"/>
          <p14:tracePt t="3224" x="5854700" y="1377950"/>
          <p14:tracePt t="3241" x="5873750" y="1327150"/>
          <p14:tracePt t="3257" x="5886450" y="1301750"/>
          <p14:tracePt t="3274" x="5899150" y="1282700"/>
          <p14:tracePt t="3291" x="5905500" y="1270000"/>
          <p14:tracePt t="3307" x="5905500" y="1263650"/>
          <p14:tracePt t="3440" x="5905500" y="1257300"/>
          <p14:tracePt t="3455" x="5905500" y="1250950"/>
          <p14:tracePt t="3464" x="5911850" y="1250950"/>
          <p14:tracePt t="3480" x="5918200" y="1250950"/>
          <p14:tracePt t="3491" x="5924550" y="1244600"/>
          <p14:tracePt t="3507" x="5937250" y="1231900"/>
          <p14:tracePt t="3524" x="5956300" y="1219200"/>
          <p14:tracePt t="3541" x="5981700" y="1200150"/>
          <p14:tracePt t="3557" x="6007100" y="1181100"/>
          <p14:tracePt t="3574" x="6026150" y="1168400"/>
          <p14:tracePt t="3591" x="6051550" y="1162050"/>
          <p14:tracePt t="3607" x="6057900" y="1155700"/>
          <p14:tracePt t="4503" x="6051550" y="1155700"/>
          <p14:tracePt t="4511" x="6045200" y="1155700"/>
          <p14:tracePt t="4519" x="6038850" y="1155700"/>
          <p14:tracePt t="4527" x="6013450" y="1162050"/>
          <p14:tracePt t="4540" x="5975350" y="1181100"/>
          <p14:tracePt t="4557" x="5816600" y="1238250"/>
          <p14:tracePt t="4574" x="5581650" y="1301750"/>
          <p14:tracePt t="4591" x="5162550" y="1403350"/>
          <p14:tracePt t="4607" x="4781550" y="1479550"/>
          <p14:tracePt t="4624" x="4349750" y="1581150"/>
          <p14:tracePt t="4641" x="3746500" y="1689100"/>
          <p14:tracePt t="4657" x="3086100" y="1822450"/>
          <p14:tracePt t="4674" x="2457450" y="1936750"/>
          <p14:tracePt t="4691" x="1962150" y="2025650"/>
          <p14:tracePt t="4708" x="1657350" y="2082800"/>
          <p14:tracePt t="4724" x="1498600" y="2114550"/>
          <p14:tracePt t="4741" x="1447800" y="2127250"/>
          <p14:tracePt t="4757" x="1428750" y="2133600"/>
          <p14:tracePt t="4800" x="1422400" y="2133600"/>
          <p14:tracePt t="4823" x="1416050" y="2139950"/>
          <p14:tracePt t="4832" x="1409700" y="2139950"/>
          <p14:tracePt t="4840" x="1403350" y="2139950"/>
          <p14:tracePt t="4857" x="1403350" y="2152650"/>
          <p14:tracePt t="4874" x="1397000" y="2165350"/>
          <p14:tracePt t="4891" x="1397000" y="2171700"/>
          <p14:tracePt t="4907" x="1397000" y="2184400"/>
          <p14:tracePt t="4924" x="1397000" y="2197100"/>
          <p14:tracePt t="4941" x="1397000" y="2203450"/>
          <p14:tracePt t="4957" x="1428750" y="2216150"/>
          <p14:tracePt t="4974" x="1473200" y="2235200"/>
          <p14:tracePt t="4991" x="1562100" y="2241550"/>
          <p14:tracePt t="5007" x="1651000" y="2241550"/>
          <p14:tracePt t="5024" x="1790700" y="2241550"/>
          <p14:tracePt t="5040" x="1974850" y="2228850"/>
          <p14:tracePt t="5057" x="2133600" y="2178050"/>
          <p14:tracePt t="5074" x="2279650" y="2120900"/>
          <p14:tracePt t="5090" x="2406650" y="2063750"/>
          <p14:tracePt t="5107" x="2527300" y="2012950"/>
          <p14:tracePt t="5124" x="2622550" y="1974850"/>
          <p14:tracePt t="5141" x="2686050" y="1955800"/>
          <p14:tracePt t="5157" x="2705100" y="1943100"/>
          <p14:tracePt t="5174" x="2711450" y="1930400"/>
          <p14:tracePt t="5191" x="2711450" y="1911350"/>
          <p14:tracePt t="5224" x="2711450" y="1905000"/>
          <p14:tracePt t="5375" x="2711450" y="1898650"/>
          <p14:tracePt t="5399" x="2717800" y="1898650"/>
          <p14:tracePt t="5408" x="2724150" y="1898650"/>
          <p14:tracePt t="5415" x="2730500" y="1898650"/>
          <p14:tracePt t="5423" x="2730500" y="1892300"/>
          <p14:tracePt t="5440" x="2736850" y="1885950"/>
          <p14:tracePt t="5457" x="2755900" y="1879600"/>
          <p14:tracePt t="5473" x="2768600" y="1873250"/>
          <p14:tracePt t="5491" x="2781300" y="1873250"/>
          <p14:tracePt t="5575" x="2787650" y="1873250"/>
          <p14:tracePt t="6608" x="2787650" y="1866900"/>
          <p14:tracePt t="6616" x="2787650" y="1860550"/>
          <p14:tracePt t="7447" x="2794000" y="1860550"/>
          <p14:tracePt t="7456" x="2794000" y="1866900"/>
          <p14:tracePt t="7464" x="2800350" y="1866900"/>
          <p14:tracePt t="7473" x="2800350" y="1879600"/>
          <p14:tracePt t="7490" x="2806700" y="1924050"/>
          <p14:tracePt t="7507" x="2813050" y="2012950"/>
          <p14:tracePt t="7523" x="2813050" y="2152650"/>
          <p14:tracePt t="7540" x="2813050" y="2279650"/>
          <p14:tracePt t="7557" x="2813050" y="2387600"/>
          <p14:tracePt t="7574" x="2800350" y="2451100"/>
          <p14:tracePt t="7591" x="2800350" y="2470150"/>
          <p14:tracePt t="7808" x="2800350" y="2463800"/>
          <p14:tracePt t="7815" x="2800350" y="2457450"/>
          <p14:tracePt t="7825" x="2800350" y="2451100"/>
          <p14:tracePt t="7840" x="2800350" y="2438400"/>
          <p14:tracePt t="7857" x="2800350" y="2432050"/>
          <p14:tracePt t="7873" x="2800350" y="2419350"/>
          <p14:tracePt t="7907" x="2800350" y="2413000"/>
          <p14:tracePt t="8112" x="2800350" y="2406650"/>
          <p14:tracePt t="8160" x="2800350" y="2400300"/>
          <p14:tracePt t="9072" x="2806700" y="2400300"/>
          <p14:tracePt t="9080" x="2813050" y="2400300"/>
          <p14:tracePt t="9090" x="2819400" y="2400300"/>
          <p14:tracePt t="9107" x="2857500" y="2400300"/>
          <p14:tracePt t="9123" x="2914650" y="2400300"/>
          <p14:tracePt t="9140" x="2971800" y="2400300"/>
          <p14:tracePt t="9157" x="3035300" y="2400300"/>
          <p14:tracePt t="9173" x="3111500" y="2400300"/>
          <p14:tracePt t="9191" x="3244850" y="2400300"/>
          <p14:tracePt t="9207" x="3321050" y="2400300"/>
          <p14:tracePt t="9223" x="3441700" y="2400300"/>
          <p14:tracePt t="9240" x="3606800" y="2406650"/>
          <p14:tracePt t="9257" x="3797300" y="2406650"/>
          <p14:tracePt t="9273" x="3962400" y="2406650"/>
          <p14:tracePt t="9290" x="4032250" y="2406650"/>
          <p14:tracePt t="9307" x="4057650" y="2406650"/>
          <p14:tracePt t="9343" x="4064000" y="2406650"/>
          <p14:tracePt t="9356" x="4070350" y="2406650"/>
          <p14:tracePt t="9373" x="4083050" y="2406650"/>
          <p14:tracePt t="9375" x="4095750" y="2406650"/>
          <p14:tracePt t="9391" x="4178300" y="2406650"/>
          <p14:tracePt t="9407" x="4267200" y="2393950"/>
          <p14:tracePt t="9423" x="4330700" y="2381250"/>
          <p14:tracePt t="9440" x="4368800" y="2368550"/>
          <p14:tracePt t="9456" x="4375150" y="2362200"/>
          <p14:tracePt t="10415" x="4375150" y="2355850"/>
          <p14:tracePt t="10656" x="4368800" y="2355850"/>
          <p14:tracePt t="10664" x="4368800" y="2349500"/>
          <p14:tracePt t="10673" x="4362450" y="2349500"/>
          <p14:tracePt t="10690" x="4337050" y="2349500"/>
          <p14:tracePt t="10706" x="4311650" y="2343150"/>
          <p14:tracePt t="10723" x="4286250" y="2343150"/>
          <p14:tracePt t="10740" x="4248150" y="2336800"/>
          <p14:tracePt t="10756" x="4197350" y="2330450"/>
          <p14:tracePt t="10773" x="4121150" y="2324100"/>
          <p14:tracePt t="10790" x="3943350" y="2311400"/>
          <p14:tracePt t="10807" x="3536950" y="2279650"/>
          <p14:tracePt t="10823" x="3282950" y="2273300"/>
          <p14:tracePt t="10840" x="3105150" y="2273300"/>
          <p14:tracePt t="10856" x="3016250" y="2273300"/>
          <p14:tracePt t="10873" x="2990850" y="2273300"/>
          <p14:tracePt t="10890" x="2984500" y="2273300"/>
          <p14:tracePt t="10936" x="2978150" y="2273300"/>
          <p14:tracePt t="10959" x="2971800" y="2273300"/>
          <p14:tracePt t="10975" x="2965450" y="2273300"/>
          <p14:tracePt t="10999" x="2959100" y="2273300"/>
          <p14:tracePt t="11007" x="2952750" y="2273300"/>
          <p14:tracePt t="11015" x="2952750" y="2279650"/>
          <p14:tracePt t="11025" x="2946400" y="2279650"/>
          <p14:tracePt t="11040" x="2933700" y="2292350"/>
          <p14:tracePt t="11056" x="2927350" y="2298700"/>
          <p14:tracePt t="11073" x="2908300" y="2317750"/>
          <p14:tracePt t="11090" x="2895600" y="2330450"/>
          <p14:tracePt t="11106" x="2876550" y="2349500"/>
          <p14:tracePt t="11123" x="2857500" y="2362200"/>
          <p14:tracePt t="11139" x="2838450" y="2381250"/>
          <p14:tracePt t="11156" x="2825750" y="2393950"/>
          <p14:tracePt t="11173" x="2813050" y="2406650"/>
          <p14:tracePt t="11190" x="2800350" y="2419350"/>
          <p14:tracePt t="11207" x="2787650" y="2438400"/>
          <p14:tracePt t="11791" x="2787650" y="2432050"/>
          <p14:tracePt t="11808" x="2787650" y="2425700"/>
          <p14:tracePt t="11880" x="2787650" y="2419350"/>
          <p14:tracePt t="11888" x="2787650" y="2413000"/>
          <p14:tracePt t="12360" x="2787650" y="2406650"/>
          <p14:tracePt t="12383" x="2794000" y="2406650"/>
          <p14:tracePt t="12416" x="2794000" y="2400300"/>
          <p14:tracePt t="12720" x="2794000" y="2393950"/>
          <p14:tracePt t="12728" x="2794000" y="2387600"/>
          <p14:tracePt t="13200" x="2800350" y="2387600"/>
          <p14:tracePt t="13208" x="2806700" y="2387600"/>
          <p14:tracePt t="13216" x="2813050" y="2387600"/>
          <p14:tracePt t="13224" x="2819400" y="2387600"/>
          <p14:tracePt t="13239" x="2870200" y="2387600"/>
          <p14:tracePt t="13256" x="2990850" y="2387600"/>
          <p14:tracePt t="13273" x="3206750" y="2387600"/>
          <p14:tracePt t="13290" x="3460750" y="2387600"/>
          <p14:tracePt t="13306" x="3708400" y="2387600"/>
          <p14:tracePt t="13323" x="3886200" y="2387600"/>
          <p14:tracePt t="13340" x="3994150" y="2387600"/>
          <p14:tracePt t="13356" x="4038600" y="2387600"/>
          <p14:tracePt t="13372" x="4064000" y="2387600"/>
          <p14:tracePt t="13389" x="4076700" y="2406650"/>
          <p14:tracePt t="13391" x="4083050" y="2413000"/>
          <p14:tracePt t="13407" x="4102100" y="2425700"/>
          <p14:tracePt t="13423" x="4108450" y="2425700"/>
          <p14:tracePt t="13479" x="4114800" y="2425700"/>
          <p14:tracePt t="13535" x="4121150" y="2425700"/>
          <p14:tracePt t="13640" x="4127500" y="2425700"/>
          <p14:tracePt t="13648" x="4133850" y="2425700"/>
          <p14:tracePt t="13672" x="4133850" y="2419350"/>
          <p14:tracePt t="13679" x="4133850" y="2413000"/>
          <p14:tracePt t="13695" x="4133850" y="2406650"/>
          <p14:tracePt t="14448" x="4133850" y="2400300"/>
          <p14:tracePt t="14471" x="4133850" y="2393950"/>
          <p14:tracePt t="17312" x="4133850" y="2400300"/>
          <p14:tracePt t="17319" x="4133850" y="2406650"/>
          <p14:tracePt t="17327" x="4133850" y="2413000"/>
          <p14:tracePt t="17339" x="4133850" y="2419350"/>
          <p14:tracePt t="17355" x="4133850" y="2425700"/>
          <p14:tracePt t="17372" x="4133850" y="2451100"/>
          <p14:tracePt t="17390" x="4140200" y="2495550"/>
          <p14:tracePt t="17405" x="4146550" y="2540000"/>
          <p14:tracePt t="17423" x="4171950" y="2654300"/>
          <p14:tracePt t="17439" x="4184650" y="2736850"/>
          <p14:tracePt t="17456" x="4203700" y="2819400"/>
          <p14:tracePt t="17472" x="4210050" y="2876550"/>
          <p14:tracePt t="17489" x="4210050" y="2927350"/>
          <p14:tracePt t="17506" x="4210050" y="2971800"/>
          <p14:tracePt t="17522" x="4210050" y="3003550"/>
          <p14:tracePt t="17539" x="4210050" y="3022600"/>
          <p14:tracePt t="17556" x="4210050" y="3035300"/>
          <p14:tracePt t="17615" x="4203700" y="3035300"/>
          <p14:tracePt t="17624" x="4203700" y="3041650"/>
          <p14:tracePt t="17639" x="4197350" y="3041650"/>
          <p14:tracePt t="17647" x="4191000" y="3041650"/>
          <p14:tracePt t="17656" x="4184650" y="3041650"/>
          <p14:tracePt t="17672" x="4178300" y="3041650"/>
          <p14:tracePt t="17689" x="4178300" y="3048000"/>
          <p14:tracePt t="17705" x="4171950" y="3048000"/>
          <p14:tracePt t="17815" x="4165600" y="3048000"/>
          <p14:tracePt t="17823" x="4165600" y="3054350"/>
          <p14:tracePt t="17847" x="4165600" y="3060700"/>
          <p14:tracePt t="17856" x="4159250" y="3060700"/>
          <p14:tracePt t="17864" x="4159250" y="3067050"/>
          <p14:tracePt t="17880" x="4152900" y="3067050"/>
          <p14:tracePt t="17889" x="4152900" y="3073400"/>
          <p14:tracePt t="17906" x="4146550" y="3086100"/>
          <p14:tracePt t="17922" x="4133850" y="3086100"/>
          <p14:tracePt t="17939" x="4133850" y="3098800"/>
          <p14:tracePt t="17955" x="4127500" y="3117850"/>
          <p14:tracePt t="17972" x="4108450" y="3149600"/>
          <p14:tracePt t="17989" x="4102100" y="3206750"/>
          <p14:tracePt t="18005" x="4102100" y="3302000"/>
          <p14:tracePt t="18022" x="4102100" y="3429000"/>
          <p14:tracePt t="18039" x="4102100" y="3619500"/>
          <p14:tracePt t="18055" x="4102100" y="3771900"/>
          <p14:tracePt t="18072" x="4102100" y="3924300"/>
          <p14:tracePt t="18089" x="4083050" y="4095750"/>
          <p14:tracePt t="18105" x="4057650" y="4260850"/>
          <p14:tracePt t="18122" x="4006850" y="4432300"/>
          <p14:tracePt t="18139" x="3937000" y="4597400"/>
          <p14:tracePt t="18155" x="3886200" y="4743450"/>
          <p14:tracePt t="18172" x="3829050" y="4876800"/>
          <p14:tracePt t="18189" x="3778250" y="5003800"/>
          <p14:tracePt t="18205" x="3759200" y="5092700"/>
          <p14:tracePt t="18222" x="3746500" y="5168900"/>
          <p14:tracePt t="18239" x="3733800" y="5251450"/>
          <p14:tracePt t="18255" x="3727450" y="5302250"/>
          <p14:tracePt t="18272" x="3714750" y="5359400"/>
          <p14:tracePt t="18289" x="3714750" y="5416550"/>
          <p14:tracePt t="18305" x="3714750" y="5486400"/>
          <p14:tracePt t="18323" x="3714750" y="5549900"/>
          <p14:tracePt t="18339" x="3714750" y="5638800"/>
          <p14:tracePt t="18356" x="3714750" y="5746750"/>
          <p14:tracePt t="18372" x="3708400" y="5873750"/>
          <p14:tracePt t="18389" x="3695700" y="6007100"/>
          <p14:tracePt t="18391" x="3683000" y="6057900"/>
          <p14:tracePt t="18406" x="3663950" y="6115050"/>
          <p14:tracePt t="18422" x="3644900" y="6172200"/>
          <p14:tracePt t="18439" x="3638550" y="6216650"/>
          <p14:tracePt t="18455" x="3638550" y="6235700"/>
          <p14:tracePt t="18472" x="3632200" y="6254750"/>
          <p14:tracePt t="18489" x="3625850" y="6280150"/>
          <p14:tracePt t="18505" x="3613150" y="6305550"/>
          <p14:tracePt t="18522" x="3606800" y="6318250"/>
          <p14:tracePt t="18539" x="3600450" y="6343650"/>
          <p14:tracePt t="18556" x="3581400" y="6388100"/>
          <p14:tracePt t="18572" x="3562350" y="6438900"/>
          <p14:tracePt t="18589" x="3556000" y="6489700"/>
          <p14:tracePt t="18605" x="3549650" y="6527800"/>
          <p14:tracePt t="18622" x="3543300" y="6572250"/>
          <p14:tracePt t="18639" x="3524250" y="6629400"/>
          <p14:tracePt t="18655" x="3524250" y="6654800"/>
          <p14:tracePt t="18672" x="3524250" y="6673850"/>
          <p14:tracePt t="18689" x="3524250" y="6686550"/>
          <p14:tracePt t="18705" x="3524250" y="6692900"/>
          <p14:tracePt t="19640" x="3530600" y="6692900"/>
          <p14:tracePt t="19648" x="3536950" y="6692900"/>
          <p14:tracePt t="19656" x="3543300" y="6692900"/>
          <p14:tracePt t="19672" x="3556000" y="6680200"/>
          <p14:tracePt t="19688" x="3575050" y="6648450"/>
          <p14:tracePt t="19705" x="3632200" y="6572250"/>
          <p14:tracePt t="19722" x="3695700" y="6457950"/>
          <p14:tracePt t="19739" x="3759200" y="6318250"/>
          <p14:tracePt t="19755" x="3829050" y="6134100"/>
          <p14:tracePt t="19772" x="3911600" y="5911850"/>
          <p14:tracePt t="19789" x="3987800" y="5670550"/>
          <p14:tracePt t="19805" x="4038600" y="5435600"/>
          <p14:tracePt t="19822" x="4095750" y="5219700"/>
          <p14:tracePt t="19839" x="4133850" y="4946650"/>
          <p14:tracePt t="19855" x="4152900" y="4787900"/>
          <p14:tracePt t="19872" x="4171950" y="4635500"/>
          <p14:tracePt t="19889" x="4171950" y="4495800"/>
          <p14:tracePt t="19905" x="4191000" y="4387850"/>
          <p14:tracePt t="19922" x="4197350" y="4292600"/>
          <p14:tracePt t="19939" x="4197350" y="4216400"/>
          <p14:tracePt t="19955" x="4197350" y="4114800"/>
          <p14:tracePt t="19972" x="4197350" y="4006850"/>
          <p14:tracePt t="19988" x="4197350" y="3892550"/>
          <p14:tracePt t="20005" x="4197350" y="3803650"/>
          <p14:tracePt t="20022" x="4197350" y="3721100"/>
          <p14:tracePt t="20039" x="4197350" y="3625850"/>
          <p14:tracePt t="20055" x="4197350" y="3581400"/>
          <p14:tracePt t="20072" x="4197350" y="3568700"/>
          <p14:tracePt t="22664" x="4191000" y="3568700"/>
          <p14:tracePt t="22680" x="4191000" y="3575050"/>
          <p14:tracePt t="22688" x="4191000" y="3581400"/>
          <p14:tracePt t="22696" x="4191000" y="3587750"/>
          <p14:tracePt t="22705" x="4191000" y="3594100"/>
          <p14:tracePt t="22722" x="4191000" y="3606800"/>
          <p14:tracePt t="22738" x="4191000" y="3625850"/>
          <p14:tracePt t="22755" x="4191000" y="3644900"/>
          <p14:tracePt t="22772" x="4191000" y="3663950"/>
          <p14:tracePt t="22788" x="4191000" y="3670300"/>
          <p14:tracePt t="22911" x="4191000" y="3663950"/>
          <p14:tracePt t="22920" x="4191000" y="3657600"/>
          <p14:tracePt t="22928" x="4191000" y="3651250"/>
          <p14:tracePt t="22938" x="4191000" y="3644900"/>
          <p14:tracePt t="22955" x="4191000" y="3619500"/>
          <p14:tracePt t="22971" x="4184650" y="3594100"/>
          <p14:tracePt t="22988" x="4171950" y="3562350"/>
          <p14:tracePt t="23005" x="4171950" y="3543300"/>
          <p14:tracePt t="23021" x="4171950" y="3536950"/>
          <p14:tracePt t="23038" x="4171950" y="3530600"/>
          <p14:tracePt t="23111" x="4171950" y="3536950"/>
          <p14:tracePt t="23127" x="4171950" y="3543300"/>
          <p14:tracePt t="23136" x="4171950" y="3549650"/>
          <p14:tracePt t="23143" x="4171950" y="3556000"/>
          <p14:tracePt t="23155" x="4171950" y="3562350"/>
          <p14:tracePt t="23171" x="4171950" y="3575050"/>
          <p14:tracePt t="23703" x="4171950" y="3581400"/>
          <p14:tracePt t="23720" x="4171950" y="3587750"/>
          <p14:tracePt t="23728" x="4178300" y="3594100"/>
          <p14:tracePt t="23738" x="4191000" y="3600450"/>
          <p14:tracePt t="23755" x="4235450" y="3638550"/>
          <p14:tracePt t="23771" x="4311650" y="3695700"/>
          <p14:tracePt t="23788" x="4419600" y="3784600"/>
          <p14:tracePt t="23805" x="4559300" y="3905250"/>
          <p14:tracePt t="23821" x="4692650" y="4038600"/>
          <p14:tracePt t="23839" x="4908550" y="4248150"/>
          <p14:tracePt t="23855" x="5029200" y="4381500"/>
          <p14:tracePt t="23871" x="5168900" y="4514850"/>
          <p14:tracePt t="23888" x="5346700" y="4648200"/>
          <p14:tracePt t="23905" x="5537200" y="4775200"/>
          <p14:tracePt t="23921" x="5721350" y="4889500"/>
          <p14:tracePt t="23939" x="5924550" y="4997450"/>
          <p14:tracePt t="23955" x="6096000" y="5099050"/>
          <p14:tracePt t="23971" x="6248400" y="5200650"/>
          <p14:tracePt t="23988" x="6343650" y="5270500"/>
          <p14:tracePt t="24005" x="6407150" y="5314950"/>
          <p14:tracePt t="24021" x="6432550" y="5340350"/>
          <p14:tracePt t="24038" x="6451600" y="5359400"/>
          <p14:tracePt t="24055" x="6464300" y="5365750"/>
          <p14:tracePt t="24071" x="6470650" y="5365750"/>
          <p14:tracePt t="24088" x="6470650" y="5372100"/>
          <p14:tracePt t="24105" x="6477000" y="5372100"/>
          <p14:tracePt t="24121" x="6483350" y="5378450"/>
          <p14:tracePt t="24138" x="6502400" y="5384800"/>
          <p14:tracePt t="24155" x="6527800" y="5397500"/>
          <p14:tracePt t="24171" x="6559550" y="5422900"/>
          <p14:tracePt t="24188" x="6597650" y="5435600"/>
          <p14:tracePt t="24205" x="6604000" y="5441950"/>
          <p14:tracePt t="24221" x="6616700" y="5441950"/>
          <p14:tracePt t="24238" x="6623050" y="5441950"/>
          <p14:tracePt t="24272" x="6623050" y="5435600"/>
          <p14:tracePt t="24288" x="6623050" y="5422900"/>
          <p14:tracePt t="24305" x="6623050" y="5410200"/>
          <p14:tracePt t="24321" x="6623050" y="5397500"/>
          <p14:tracePt t="24338" x="6623050" y="5359400"/>
          <p14:tracePt t="24355" x="6616700" y="5321300"/>
          <p14:tracePt t="24371" x="6610350" y="5276850"/>
          <p14:tracePt t="24388" x="6610350" y="5245100"/>
          <p14:tracePt t="24405" x="6604000" y="5219700"/>
          <p14:tracePt t="24421" x="6604000" y="5200650"/>
          <p14:tracePt t="24438" x="6604000" y="5187950"/>
          <p14:tracePt t="24455" x="6604000" y="5168900"/>
          <p14:tracePt t="24472" x="6604000" y="5162550"/>
          <p14:tracePt t="24505" x="6604000" y="5156200"/>
          <p14:tracePt t="24521" x="6604000" y="5143500"/>
          <p14:tracePt t="24538" x="6604000" y="5130800"/>
          <p14:tracePt t="24555" x="6604000" y="5124450"/>
          <p14:tracePt t="24571" x="6604000" y="5105400"/>
          <p14:tracePt t="24588" x="6604000" y="5086350"/>
          <p14:tracePt t="24605" x="6604000" y="5073650"/>
          <p14:tracePt t="24621" x="6610350" y="5060950"/>
          <p14:tracePt t="24638" x="6610350" y="5054600"/>
          <p14:tracePt t="25568" x="6610350" y="5060950"/>
          <p14:tracePt t="25575" x="6610350" y="5067300"/>
          <p14:tracePt t="25588" x="6610350" y="5073650"/>
          <p14:tracePt t="25605" x="6610350" y="5124450"/>
          <p14:tracePt t="25621" x="6604000" y="5207000"/>
          <p14:tracePt t="25638" x="6591300" y="5295900"/>
          <p14:tracePt t="25655" x="6565900" y="5461000"/>
          <p14:tracePt t="25671" x="6565900" y="5537200"/>
          <p14:tracePt t="25688" x="6559550" y="5594350"/>
          <p14:tracePt t="25705" x="6559550" y="5645150"/>
          <p14:tracePt t="25721" x="6559550" y="5670550"/>
          <p14:tracePt t="25738" x="6559550" y="5695950"/>
          <p14:tracePt t="25754" x="6559550" y="5715000"/>
          <p14:tracePt t="25771" x="6553200" y="5740400"/>
          <p14:tracePt t="25788" x="6540500" y="5765800"/>
          <p14:tracePt t="25804" x="6534150" y="5791200"/>
          <p14:tracePt t="25821" x="6521450" y="5810250"/>
          <p14:tracePt t="25838" x="6515100" y="5829300"/>
          <p14:tracePt t="25855" x="6508750" y="5842000"/>
          <p14:tracePt t="25871" x="6502400" y="5848350"/>
          <p14:tracePt t="25888" x="6496050" y="5861050"/>
          <p14:tracePt t="25904" x="6483350" y="5873750"/>
          <p14:tracePt t="25921" x="6477000" y="5880100"/>
          <p14:tracePt t="26191" x="6477000" y="5873750"/>
          <p14:tracePt t="26208" x="6477000" y="5867400"/>
          <p14:tracePt t="26216" x="6477000" y="5861050"/>
          <p14:tracePt t="26223" x="6483350" y="5861050"/>
          <p14:tracePt t="26238" x="6483350" y="5854700"/>
          <p14:tracePt t="26255" x="6489700" y="5842000"/>
          <p14:tracePt t="26271" x="6496050" y="5835650"/>
          <p14:tracePt t="26288" x="6502400" y="5829300"/>
          <p14:tracePt t="26640" x="6502400" y="5822950"/>
          <p14:tracePt t="27303" x="6508750" y="5822950"/>
          <p14:tracePt t="27328" x="6515100" y="5822950"/>
          <p14:tracePt t="27424" x="6515100" y="5829300"/>
          <p14:tracePt t="27431" x="6515100" y="5835650"/>
          <p14:tracePt t="27440" x="6515100" y="5842000"/>
          <p14:tracePt t="27454" x="6515100" y="5861050"/>
          <p14:tracePt t="27471" x="6515100" y="5911850"/>
          <p14:tracePt t="27488" x="6502400" y="5962650"/>
          <p14:tracePt t="27504" x="6496050" y="6019800"/>
          <p14:tracePt t="27521" x="6477000" y="6089650"/>
          <p14:tracePt t="27538" x="6464300" y="6153150"/>
          <p14:tracePt t="27554" x="6464300" y="6197600"/>
          <p14:tracePt t="27571" x="6457950" y="6229350"/>
          <p14:tracePt t="27588" x="6457950" y="6267450"/>
          <p14:tracePt t="27604" x="6445250" y="6305550"/>
          <p14:tracePt t="27621" x="6432550" y="6356350"/>
          <p14:tracePt t="27638" x="6419850" y="6413500"/>
          <p14:tracePt t="27655" x="6388100" y="6515100"/>
          <p14:tracePt t="27671" x="6375400" y="6565900"/>
          <p14:tracePt t="27687" x="6362700" y="6591300"/>
          <p14:tracePt t="27704" x="6356350" y="6610350"/>
          <p14:tracePt t="27721" x="6356350" y="6629400"/>
          <p14:tracePt t="27737" x="6350000" y="6635750"/>
          <p14:tracePt t="27754" x="6337300" y="6654800"/>
          <p14:tracePt t="27772" x="6337300" y="6673850"/>
          <p14:tracePt t="27788" x="6337300" y="6686550"/>
          <p14:tracePt t="27804" x="6330950" y="6699250"/>
          <p14:tracePt t="27821" x="6330950" y="6711950"/>
          <p14:tracePt t="27838" x="6330950" y="6718300"/>
          <p14:tracePt t="27854" x="6324600" y="6718300"/>
          <p14:tracePt t="28023" x="6330950" y="6718300"/>
          <p14:tracePt t="28039" x="6330950" y="6711950"/>
          <p14:tracePt t="28048" x="6330950" y="6705600"/>
          <p14:tracePt t="28056" x="6337300" y="6705600"/>
          <p14:tracePt t="28071" x="6343650" y="6699250"/>
          <p14:tracePt t="28087" x="6350000" y="6692900"/>
          <p14:tracePt t="28104" x="6356350" y="6686550"/>
          <p14:tracePt t="28121" x="6362700" y="6680200"/>
          <p14:tracePt t="28138" x="6369050" y="6680200"/>
          <p14:tracePt t="28154" x="6369050" y="6673850"/>
          <p14:tracePt t="28188" x="6369050" y="6661150"/>
          <p14:tracePt t="28656" x="6375400" y="6661150"/>
          <p14:tracePt t="28663" x="6381750" y="6661150"/>
          <p14:tracePt t="28687" x="6388100" y="6661150"/>
          <p14:tracePt t="28719" x="6388100" y="6654800"/>
          <p14:tracePt t="28727" x="6394450" y="6654800"/>
          <p14:tracePt t="28737" x="6400800" y="6654800"/>
          <p14:tracePt t="28754" x="6407150" y="6648450"/>
          <p14:tracePt t="28771" x="6407150" y="6635750"/>
          <p14:tracePt t="28787" x="6413500" y="6629400"/>
          <p14:tracePt t="28804" x="6419850" y="6629400"/>
          <p14:tracePt t="28821" x="6426200" y="6623050"/>
          <p14:tracePt t="28855" x="6432550" y="6623050"/>
          <p14:tracePt t="28871" x="6438900" y="6623050"/>
          <p14:tracePt t="29912" x="6445250" y="6623050"/>
          <p14:tracePt t="29928" x="6445250" y="6616700"/>
          <p14:tracePt t="29936" x="6445250" y="6610350"/>
          <p14:tracePt t="29951" x="6445250" y="6604000"/>
          <p14:tracePt t="29968" x="6451600" y="6604000"/>
          <p14:tracePt t="29984" x="6457950" y="6597650"/>
          <p14:tracePt t="29991" x="6464300" y="6597650"/>
          <p14:tracePt t="30004" x="6464300" y="6591300"/>
          <p14:tracePt t="30021" x="6470650" y="6591300"/>
          <p14:tracePt t="32280" x="6470650" y="6584950"/>
          <p14:tracePt t="32311" x="6470650" y="6578600"/>
          <p14:tracePt t="33496" x="6470650" y="6572250"/>
          <p14:tracePt t="33511" x="6470650" y="6565900"/>
          <p14:tracePt t="35120" x="6470650" y="6559550"/>
          <p14:tracePt t="35151" x="6470650" y="655320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Obdélník 4"/>
          <p:cNvSpPr>
            <a:spLocks noChangeArrowheads="1"/>
          </p:cNvSpPr>
          <p:nvPr/>
        </p:nvSpPr>
        <p:spPr bwMode="auto">
          <a:xfrm>
            <a:off x="5003800" y="1754188"/>
            <a:ext cx="249237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200" b="1">
                <a:latin typeface="Arial" charset="0"/>
              </a:rPr>
              <a:t>2. křemité šupiny</a:t>
            </a:r>
          </a:p>
        </p:txBody>
      </p:sp>
      <p:sp>
        <p:nvSpPr>
          <p:cNvPr id="4099" name="Obdélník 5"/>
          <p:cNvSpPr>
            <a:spLocks noChangeArrowheads="1"/>
          </p:cNvSpPr>
          <p:nvPr/>
        </p:nvSpPr>
        <p:spPr bwMode="auto">
          <a:xfrm>
            <a:off x="5867400" y="5808663"/>
            <a:ext cx="1227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charset="0"/>
              </a:rPr>
              <a:t>Synura</a:t>
            </a:r>
          </a:p>
        </p:txBody>
      </p:sp>
      <p:sp>
        <p:nvSpPr>
          <p:cNvPr id="7" name="Obdélník 6"/>
          <p:cNvSpPr/>
          <p:nvPr/>
        </p:nvSpPr>
        <p:spPr>
          <a:xfrm>
            <a:off x="611188" y="1722438"/>
            <a:ext cx="3333750" cy="11080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Tx/>
              <a:buAutoNum type="arabicPeriod"/>
              <a:defRPr/>
            </a:pPr>
            <a:r>
              <a:rPr lang="cs-CZ" sz="2200" b="1" dirty="0">
                <a:solidFill>
                  <a:schemeClr val="tx1"/>
                </a:solidFill>
                <a:latin typeface="Arial" charset="0"/>
              </a:rPr>
              <a:t>amorfní hmota </a:t>
            </a:r>
          </a:p>
          <a:p>
            <a:pPr>
              <a:defRPr/>
            </a:pPr>
            <a:r>
              <a:rPr lang="cs-CZ" sz="2200" b="1" dirty="0">
                <a:solidFill>
                  <a:schemeClr val="tx1"/>
                </a:solidFill>
                <a:latin typeface="Arial" charset="0"/>
              </a:rPr>
              <a:t>+ celulózní </a:t>
            </a:r>
            <a:r>
              <a:rPr lang="cs-CZ" sz="2200" b="1" dirty="0" err="1">
                <a:solidFill>
                  <a:schemeClr val="tx1"/>
                </a:solidFill>
                <a:latin typeface="Arial" charset="0"/>
              </a:rPr>
              <a:t>mikrofibrily</a:t>
            </a:r>
            <a:r>
              <a:rPr lang="cs-CZ" sz="2200" b="1" dirty="0">
                <a:solidFill>
                  <a:schemeClr val="tx1"/>
                </a:solidFill>
                <a:latin typeface="Arial" charset="0"/>
              </a:rPr>
              <a:t> </a:t>
            </a:r>
          </a:p>
          <a:p>
            <a:pPr>
              <a:defRPr/>
            </a:pPr>
            <a:endParaRPr lang="cs-CZ" sz="22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101" name="Obdélník 7"/>
          <p:cNvSpPr>
            <a:spLocks noChangeArrowheads="1"/>
          </p:cNvSpPr>
          <p:nvPr/>
        </p:nvSpPr>
        <p:spPr bwMode="auto">
          <a:xfrm>
            <a:off x="1187450" y="5805488"/>
            <a:ext cx="17224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charset="0"/>
              </a:rPr>
              <a:t>Dinobryon</a:t>
            </a:r>
          </a:p>
        </p:txBody>
      </p:sp>
      <p:sp>
        <p:nvSpPr>
          <p:cNvPr id="4102" name="Obdélník 8"/>
          <p:cNvSpPr>
            <a:spLocks noChangeArrowheads="1"/>
          </p:cNvSpPr>
          <p:nvPr/>
        </p:nvSpPr>
        <p:spPr bwMode="auto">
          <a:xfrm>
            <a:off x="3905250" y="1304925"/>
            <a:ext cx="1004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charset="0"/>
              </a:rPr>
              <a:t>lorika</a:t>
            </a:r>
          </a:p>
        </p:txBody>
      </p:sp>
      <p:sp>
        <p:nvSpPr>
          <p:cNvPr id="4105" name="Obdélník 2"/>
          <p:cNvSpPr>
            <a:spLocks noChangeArrowheads="1"/>
          </p:cNvSpPr>
          <p:nvPr/>
        </p:nvSpPr>
        <p:spPr bwMode="auto">
          <a:xfrm>
            <a:off x="649288" y="252413"/>
            <a:ext cx="4572000" cy="52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Arial" charset="0"/>
              </a:rPr>
              <a:t>Tř. </a:t>
            </a:r>
            <a:r>
              <a:rPr lang="cs-CZ" altLang="cs-CZ" sz="2400" b="1" dirty="0" err="1">
                <a:latin typeface="Arial" charset="0"/>
              </a:rPr>
              <a:t>Chrysophyceae</a:t>
            </a:r>
            <a:r>
              <a:rPr lang="cs-CZ" altLang="cs-CZ" sz="2400" b="1" dirty="0">
                <a:latin typeface="Arial" charset="0"/>
              </a:rPr>
              <a:t> – </a:t>
            </a:r>
            <a:r>
              <a:rPr lang="cs-CZ" altLang="cs-CZ" sz="2400" b="1" dirty="0" err="1">
                <a:latin typeface="Arial" charset="0"/>
              </a:rPr>
              <a:t>zlativky</a:t>
            </a:r>
            <a:endParaRPr lang="cs-CZ" altLang="cs-CZ" sz="2400" b="1" dirty="0">
              <a:latin typeface="Arial" charset="0"/>
            </a:endParaRPr>
          </a:p>
        </p:txBody>
      </p:sp>
      <p:pic>
        <p:nvPicPr>
          <p:cNvPr id="32770" name="Picture 2" descr="Dinobryon sertular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2564904"/>
            <a:ext cx="331236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Synur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748" y="3019284"/>
            <a:ext cx="3274652" cy="245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643"/>
    </mc:Choice>
    <mc:Fallback xmlns="">
      <p:transition spd="slow" advTm="213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33" x="6470650" y="6546850"/>
          <p14:tracePt t="3749" x="6464300" y="6546850"/>
          <p14:tracePt t="3756" x="6464300" y="6540500"/>
          <p14:tracePt t="3765" x="6457950" y="6534150"/>
          <p14:tracePt t="3782" x="6432550" y="6496050"/>
          <p14:tracePt t="3798" x="6350000" y="6369050"/>
          <p14:tracePt t="3815" x="6197600" y="6172200"/>
          <p14:tracePt t="3832" x="6019800" y="5892800"/>
          <p14:tracePt t="3848" x="5842000" y="5588000"/>
          <p14:tracePt t="3865" x="5689600" y="5314950"/>
          <p14:tracePt t="3882" x="5537200" y="4997450"/>
          <p14:tracePt t="3899" x="5372100" y="4635500"/>
          <p14:tracePt t="3915" x="5175250" y="4152900"/>
          <p14:tracePt t="3932" x="4806950" y="3149600"/>
          <p14:tracePt t="3949" x="4451350" y="2451100"/>
          <p14:tracePt t="3966" x="4019550" y="1822450"/>
          <p14:tracePt t="3983" x="3670300" y="1352550"/>
          <p14:tracePt t="3999" x="3498850" y="1073150"/>
          <p14:tracePt t="4015" x="3403600" y="863600"/>
          <p14:tracePt t="4031" x="3365500" y="704850"/>
          <p14:tracePt t="4048" x="3365500" y="603250"/>
          <p14:tracePt t="4065" x="3371850" y="520700"/>
          <p14:tracePt t="4081" x="3397250" y="469900"/>
          <p14:tracePt t="4098" x="3448050" y="393700"/>
          <p14:tracePt t="4115" x="3479800" y="317500"/>
          <p14:tracePt t="4132" x="3524250" y="165100"/>
          <p14:tracePt t="4148" x="3536950" y="50800"/>
          <p14:tracePt t="4164" x="3556000" y="0"/>
          <p14:tracePt t="4181" x="3575050" y="0"/>
          <p14:tracePt t="4198" x="3581400" y="0"/>
          <p14:tracePt t="4252" x="3575050" y="0"/>
          <p14:tracePt t="4268" x="3568700" y="0"/>
          <p14:tracePt t="4292" x="3562350" y="0"/>
          <p14:tracePt t="4308" x="3562350" y="12700"/>
          <p14:tracePt t="4316" x="3562350" y="25400"/>
          <p14:tracePt t="4324" x="3562350" y="31750"/>
          <p14:tracePt t="4333" x="3562350" y="63500"/>
          <p14:tracePt t="4348" x="3562350" y="127000"/>
          <p14:tracePt t="4364" x="3575050" y="222250"/>
          <p14:tracePt t="4381" x="3613150" y="311150"/>
          <p14:tracePt t="4398" x="3657600" y="406400"/>
          <p14:tracePt t="4415" x="3708400" y="508000"/>
          <p14:tracePt t="4431" x="3765550" y="596900"/>
          <p14:tracePt t="4448" x="3810000" y="654050"/>
          <p14:tracePt t="4465" x="3841750" y="704850"/>
          <p14:tracePt t="4481" x="3867150" y="742950"/>
          <p14:tracePt t="4498" x="3879850" y="762000"/>
          <p14:tracePt t="4515" x="3886200" y="768350"/>
          <p14:tracePt t="4531" x="3905250" y="781050"/>
          <p14:tracePt t="4548" x="3911600" y="800100"/>
          <p14:tracePt t="4565" x="3937000" y="825500"/>
          <p14:tracePt t="4581" x="3962400" y="857250"/>
          <p14:tracePt t="4598" x="3987800" y="895350"/>
          <p14:tracePt t="4615" x="4025900" y="939800"/>
          <p14:tracePt t="4631" x="4051300" y="977900"/>
          <p14:tracePt t="4648" x="4083050" y="1016000"/>
          <p14:tracePt t="4665" x="4102100" y="1035050"/>
          <p14:tracePt t="4681" x="4114800" y="1047750"/>
          <p14:tracePt t="4698" x="4121150" y="1060450"/>
          <p14:tracePt t="4714" x="4127500" y="1066800"/>
          <p14:tracePt t="4732" x="4133850" y="1079500"/>
          <p14:tracePt t="4748" x="4140200" y="1092200"/>
          <p14:tracePt t="4765" x="4146550" y="1092200"/>
          <p14:tracePt t="4893" x="4146550" y="1085850"/>
          <p14:tracePt t="4900" x="4146550" y="1079500"/>
          <p14:tracePt t="4908" x="4146550" y="1073150"/>
          <p14:tracePt t="4932" x="4152900" y="1073150"/>
          <p14:tracePt t="4948" x="4152900" y="1066800"/>
          <p14:tracePt t="5004" x="4152900" y="1060450"/>
          <p14:tracePt t="5172" x="4152900" y="1054100"/>
          <p14:tracePt t="5180" x="4152900" y="1047750"/>
          <p14:tracePt t="5196" x="4152900" y="1041400"/>
          <p14:tracePt t="5220" x="4152900" y="1035050"/>
          <p14:tracePt t="5260" x="4152900" y="1028700"/>
          <p14:tracePt t="5268" x="4152900" y="1022350"/>
          <p14:tracePt t="5292" x="4152900" y="1016000"/>
          <p14:tracePt t="6356" x="4152900" y="1009650"/>
          <p14:tracePt t="6501" x="4152900" y="1003300"/>
          <p14:tracePt t="6516" x="4146550" y="1003300"/>
          <p14:tracePt t="6540" x="4146550" y="996950"/>
          <p14:tracePt t="6549" x="4140200" y="996950"/>
          <p14:tracePt t="6573" x="4133850" y="996950"/>
          <p14:tracePt t="6636" x="4127500" y="996950"/>
          <p14:tracePt t="8701" x="4121150" y="996950"/>
          <p14:tracePt t="9460" x="4114800" y="996950"/>
          <p14:tracePt t="10164" x="4108450" y="996950"/>
          <p14:tracePt t="10181" x="4102100" y="996950"/>
          <p14:tracePt t="10189" x="4095750" y="996950"/>
          <p14:tracePt t="10212" x="4089400" y="996950"/>
          <p14:tracePt t="10221" x="4083050" y="996950"/>
          <p14:tracePt t="10231" x="4070350" y="996950"/>
          <p14:tracePt t="10248" x="4038600" y="1003300"/>
          <p14:tracePt t="10264" x="3962400" y="1003300"/>
          <p14:tracePt t="10281" x="3829050" y="1003300"/>
          <p14:tracePt t="10297" x="3689350" y="1003300"/>
          <p14:tracePt t="10314" x="3536950" y="1003300"/>
          <p14:tracePt t="10331" x="3359150" y="1003300"/>
          <p14:tracePt t="10333" x="3257550" y="1003300"/>
          <p14:tracePt t="10348" x="3067050" y="1003300"/>
          <p14:tracePt t="10364" x="2901950" y="1003300"/>
          <p14:tracePt t="10381" x="2749550" y="1003300"/>
          <p14:tracePt t="10397" x="2597150" y="1003300"/>
          <p14:tracePt t="10414" x="2470150" y="1003300"/>
          <p14:tracePt t="10431" x="2368550" y="1003300"/>
          <p14:tracePt t="10447" x="2260600" y="1003300"/>
          <p14:tracePt t="10464" x="2184400" y="1003300"/>
          <p14:tracePt t="10481" x="2095500" y="1003300"/>
          <p14:tracePt t="10497" x="2000250" y="1003300"/>
          <p14:tracePt t="10514" x="1885950" y="1003300"/>
          <p14:tracePt t="10531" x="1797050" y="1003300"/>
          <p14:tracePt t="10548" x="1651000" y="1003300"/>
          <p14:tracePt t="10564" x="1587500" y="1003300"/>
          <p14:tracePt t="10581" x="1536700" y="1003300"/>
          <p14:tracePt t="10598" x="1511300" y="1003300"/>
          <p14:tracePt t="10614" x="1504950" y="1003300"/>
          <p14:tracePt t="10631" x="1492250" y="1003300"/>
          <p14:tracePt t="10676" x="1485900" y="1003300"/>
          <p14:tracePt t="11964" x="1485900" y="996950"/>
          <p14:tracePt t="11989" x="1485900" y="990600"/>
          <p14:tracePt t="12012" x="1485900" y="984250"/>
          <p14:tracePt t="12029" x="1485900" y="977900"/>
          <p14:tracePt t="12036" x="1485900" y="971550"/>
          <p14:tracePt t="12053" x="1485900" y="965200"/>
          <p14:tracePt t="12068" x="1485900" y="958850"/>
          <p14:tracePt t="12084" x="1485900" y="952500"/>
          <p14:tracePt t="12097" x="1485900" y="946150"/>
          <p14:tracePt t="12114" x="1485900" y="939800"/>
          <p14:tracePt t="12189" x="1485900" y="933450"/>
          <p14:tracePt t="12212" x="1492250" y="933450"/>
          <p14:tracePt t="12236" x="1498600" y="933450"/>
          <p14:tracePt t="12261" x="1504950" y="927100"/>
          <p14:tracePt t="12268" x="1511300" y="920750"/>
          <p14:tracePt t="12281" x="1517650" y="920750"/>
          <p14:tracePt t="12297" x="1524000" y="914400"/>
          <p14:tracePt t="12314" x="1530350" y="908050"/>
          <p14:tracePt t="12331" x="1536700" y="901700"/>
          <p14:tracePt t="12333" x="1543050" y="895350"/>
          <p14:tracePt t="12348" x="1555750" y="895350"/>
          <p14:tracePt t="12364" x="1568450" y="882650"/>
          <p14:tracePt t="12380" x="1574800" y="876300"/>
          <p14:tracePt t="12397" x="1574800" y="863600"/>
          <p14:tracePt t="12414" x="1581150" y="857250"/>
          <p14:tracePt t="12430" x="1593850" y="857250"/>
          <p14:tracePt t="12756" x="1587500" y="857250"/>
          <p14:tracePt t="12765" x="1581150" y="857250"/>
          <p14:tracePt t="12773" x="1574800" y="857250"/>
          <p14:tracePt t="12781" x="1568450" y="857250"/>
          <p14:tracePt t="12797" x="1524000" y="876300"/>
          <p14:tracePt t="12814" x="1466850" y="889000"/>
          <p14:tracePt t="12830" x="1333500" y="908050"/>
          <p14:tracePt t="12847" x="1143000" y="908050"/>
          <p14:tracePt t="12864" x="914400" y="920750"/>
          <p14:tracePt t="12881" x="647700" y="927100"/>
          <p14:tracePt t="12897" x="387350" y="927100"/>
          <p14:tracePt t="12914" x="76200" y="927100"/>
          <p14:tracePt t="13348" x="330200" y="1454150"/>
          <p14:tracePt t="13356" x="781050" y="1530350"/>
          <p14:tracePt t="13365" x="1181100" y="1581150"/>
          <p14:tracePt t="13380" x="1822450" y="1625600"/>
          <p14:tracePt t="13397" x="2089150" y="1625600"/>
          <p14:tracePt t="13414" x="2178050" y="1625600"/>
          <p14:tracePt t="13430" x="2184400" y="1625600"/>
          <p14:tracePt t="13596" x="2178050" y="1619250"/>
          <p14:tracePt t="13604" x="2165350" y="1606550"/>
          <p14:tracePt t="13613" x="2127250" y="1600200"/>
          <p14:tracePt t="13630" x="2019300" y="1574800"/>
          <p14:tracePt t="13647" x="1936750" y="1511300"/>
          <p14:tracePt t="13664" x="1924050" y="1485900"/>
          <p14:tracePt t="13680" x="1924050" y="1460500"/>
          <p14:tracePt t="13697" x="1924050" y="1435100"/>
          <p14:tracePt t="13714" x="1930400" y="1422400"/>
          <p14:tracePt t="13730" x="1924050" y="1403350"/>
          <p14:tracePt t="13747" x="1885950" y="1371600"/>
          <p14:tracePt t="13764" x="1708150" y="1301750"/>
          <p14:tracePt t="13780" x="1511300" y="1238250"/>
          <p14:tracePt t="13797" x="1289050" y="1162050"/>
          <p14:tracePt t="13814" x="1041400" y="1098550"/>
          <p14:tracePt t="13830" x="838200" y="1047750"/>
          <p14:tracePt t="13847" x="704850" y="1009650"/>
          <p14:tracePt t="13863" x="628650" y="984250"/>
          <p14:tracePt t="13880" x="603250" y="971550"/>
          <p14:tracePt t="13897" x="571500" y="965200"/>
          <p14:tracePt t="13914" x="501650" y="939800"/>
          <p14:tracePt t="13930" x="342900" y="901700"/>
          <p14:tracePt t="13947" x="107950" y="857250"/>
          <p14:tracePt t="14517" x="95250" y="736600"/>
          <p14:tracePt t="14524" x="374650" y="812800"/>
          <p14:tracePt t="14532" x="495300" y="869950"/>
          <p14:tracePt t="14547" x="552450" y="908050"/>
          <p14:tracePt t="14564" x="565150" y="920750"/>
          <p14:tracePt t="14708" x="565150" y="927100"/>
          <p14:tracePt t="14724" x="558800" y="927100"/>
          <p14:tracePt t="14732" x="546100" y="927100"/>
          <p14:tracePt t="14741" x="533400" y="927100"/>
          <p14:tracePt t="14749" x="495300" y="908050"/>
          <p14:tracePt t="14764" x="419100" y="876300"/>
          <p14:tracePt t="14780" x="393700" y="850900"/>
          <p14:tracePt t="14797" x="419100" y="768350"/>
          <p14:tracePt t="14814" x="425450" y="685800"/>
          <p14:tracePt t="14830" x="393700" y="635000"/>
          <p14:tracePt t="14848" x="342900" y="596900"/>
          <p14:tracePt t="14863" x="234950" y="565150"/>
          <p14:tracePt t="14880" x="88900" y="539750"/>
          <p14:tracePt t="19052" x="4616450" y="3905250"/>
          <p14:tracePt t="19269" x="4616450" y="3911600"/>
          <p14:tracePt t="19317" x="4622800" y="3911600"/>
          <p14:tracePt t="19325" x="4629150" y="3911600"/>
          <p14:tracePt t="19469" x="4635500" y="3911600"/>
          <p14:tracePt t="19477" x="4635500" y="3917950"/>
          <p14:tracePt t="19556" x="4635500" y="3924300"/>
          <p14:tracePt t="19637" x="4635500" y="3930650"/>
          <p14:tracePt t="19757" x="4635500" y="3924300"/>
          <p14:tracePt t="19765" x="4629150" y="3924300"/>
          <p14:tracePt t="19773" x="4629150" y="3917950"/>
          <p14:tracePt t="19781" x="4622800" y="3911600"/>
          <p14:tracePt t="19797" x="4610100" y="3867150"/>
          <p14:tracePt t="19814" x="4597400" y="3816350"/>
          <p14:tracePt t="19830" x="4591050" y="3746500"/>
          <p14:tracePt t="19847" x="4591050" y="3683000"/>
          <p14:tracePt t="19864" x="4591050" y="3587750"/>
          <p14:tracePt t="19881" x="4591050" y="3511550"/>
          <p14:tracePt t="19897" x="4591050" y="3448050"/>
          <p14:tracePt t="19914" x="4591050" y="3397250"/>
          <p14:tracePt t="19931" x="4591050" y="3371850"/>
          <p14:tracePt t="19947" x="4591050" y="3333750"/>
          <p14:tracePt t="19964" x="4591050" y="3308350"/>
          <p14:tracePt t="19981" x="4591050" y="3276600"/>
          <p14:tracePt t="19997" x="4591050" y="3238500"/>
          <p14:tracePt t="20014" x="4591050" y="3194050"/>
          <p14:tracePt t="20031" x="4591050" y="3155950"/>
          <p14:tracePt t="20047" x="4591050" y="3117850"/>
          <p14:tracePt t="20064" x="4591050" y="3067050"/>
          <p14:tracePt t="20081" x="4591050" y="3022600"/>
          <p14:tracePt t="20097" x="4591050" y="2978150"/>
          <p14:tracePt t="20114" x="4591050" y="2933700"/>
          <p14:tracePt t="20131" x="4591050" y="2901950"/>
          <p14:tracePt t="20147" x="4591050" y="2882900"/>
          <p14:tracePt t="20164" x="4591050" y="2870200"/>
          <p14:tracePt t="20197" x="4591050" y="2857500"/>
          <p14:tracePt t="20214" x="4591050" y="2851150"/>
          <p14:tracePt t="20231" x="4578350" y="2844800"/>
          <p14:tracePt t="20247" x="4578350" y="2838450"/>
          <p14:tracePt t="20364" x="4572000" y="2838450"/>
          <p14:tracePt t="20396" x="4565650" y="2838450"/>
          <p14:tracePt t="62325" x="4559300" y="2838450"/>
          <p14:tracePt t="62332" x="4552950" y="2838450"/>
          <p14:tracePt t="62342" x="4546600" y="2838450"/>
          <p14:tracePt t="62359" x="4533900" y="2838450"/>
          <p14:tracePt t="62436" x="4533900" y="2832100"/>
          <p14:tracePt t="62468" x="4540250" y="2832100"/>
          <p14:tracePt t="62941" x="4540250" y="2838450"/>
          <p14:tracePt t="62948" x="4540250" y="2844800"/>
          <p14:tracePt t="62965" x="4540250" y="2851150"/>
          <p14:tracePt t="62975" x="4540250" y="2857500"/>
          <p14:tracePt t="62992" x="4540250" y="2870200"/>
          <p14:tracePt t="63008" x="4540250" y="2882900"/>
          <p14:tracePt t="63025" x="4540250" y="2895600"/>
          <p14:tracePt t="63516" x="4533900" y="2895600"/>
          <p14:tracePt t="63525" x="4527550" y="2895600"/>
          <p14:tracePt t="63541" x="4527550" y="2901950"/>
          <p14:tracePt t="63548" x="4527550" y="2908300"/>
          <p14:tracePt t="63559" x="4527550" y="2914650"/>
          <p14:tracePt t="63575" x="4521200" y="2921000"/>
          <p14:tracePt t="63592" x="4521200" y="2927350"/>
          <p14:tracePt t="63608" x="4521200" y="2921000"/>
          <p14:tracePt t="63625" x="4552950" y="2800350"/>
          <p14:tracePt t="63642" x="4584700" y="2584450"/>
          <p14:tracePt t="63658" x="4597400" y="2305050"/>
          <p14:tracePt t="63676" x="4572000" y="1879600"/>
          <p14:tracePt t="63692" x="4514850" y="1619250"/>
          <p14:tracePt t="63708" x="4451350" y="1403350"/>
          <p14:tracePt t="63725" x="4381500" y="1200150"/>
          <p14:tracePt t="63742" x="4318000" y="1016000"/>
          <p14:tracePt t="63759" x="4248150" y="831850"/>
          <p14:tracePt t="63775" x="4171950" y="635000"/>
          <p14:tracePt t="63792" x="4121150" y="431800"/>
          <p14:tracePt t="63808" x="4083050" y="222250"/>
          <p14:tracePt t="63825" x="4032250" y="25400"/>
          <p14:tracePt t="63842" x="3994150" y="0"/>
          <p14:tracePt t="63858" x="3975100" y="0"/>
          <p14:tracePt t="63860" x="3968750" y="0"/>
          <p14:tracePt t="63875" x="3962400" y="0"/>
          <p14:tracePt t="63900" x="3962400" y="12700"/>
          <p14:tracePt t="63909" x="3949700" y="31750"/>
          <p14:tracePt t="63925" x="3943350" y="146050"/>
          <p14:tracePt t="63941" x="3937000" y="323850"/>
          <p14:tracePt t="63958" x="3937000" y="488950"/>
          <p14:tracePt t="63975" x="3937000" y="622300"/>
          <p14:tracePt t="63992" x="3962400" y="673100"/>
          <p14:tracePt t="64008" x="3987800" y="704850"/>
          <p14:tracePt t="64025" x="4000500" y="704850"/>
          <p14:tracePt t="64042" x="4006850" y="711200"/>
          <p14:tracePt t="64058" x="4025900" y="717550"/>
          <p14:tracePt t="64075" x="4038600" y="717550"/>
          <p14:tracePt t="64092" x="4051300" y="717550"/>
          <p14:tracePt t="64108" x="4064000" y="730250"/>
          <p14:tracePt t="64125" x="4076700" y="742950"/>
          <p14:tracePt t="64142" x="4102100" y="762000"/>
          <p14:tracePt t="64158" x="4127500" y="787400"/>
          <p14:tracePt t="64175" x="4146550" y="812800"/>
          <p14:tracePt t="64192" x="4159250" y="831850"/>
          <p14:tracePt t="64208" x="4171950" y="850900"/>
          <p14:tracePt t="64225" x="4178300" y="857250"/>
          <p14:tracePt t="64242" x="4178300" y="863600"/>
          <p14:tracePt t="64908" x="4178300" y="869950"/>
          <p14:tracePt t="64916" x="4184650" y="876300"/>
          <p14:tracePt t="64924" x="4184650" y="882650"/>
          <p14:tracePt t="64942" x="4197350" y="920750"/>
          <p14:tracePt t="64958" x="4241800" y="1016000"/>
          <p14:tracePt t="64975" x="4305300" y="1174750"/>
          <p14:tracePt t="64992" x="4387850" y="1397000"/>
          <p14:tracePt t="65008" x="4508500" y="1720850"/>
          <p14:tracePt t="65025" x="4667250" y="2127250"/>
          <p14:tracePt t="65042" x="4800600" y="2527300"/>
          <p14:tracePt t="65058" x="4953000" y="2908300"/>
          <p14:tracePt t="65078" x="5080000" y="3327400"/>
          <p14:tracePt t="65092" x="5118100" y="3568700"/>
          <p14:tracePt t="65108" x="5130800" y="3771900"/>
          <p14:tracePt t="65125" x="5143500" y="3930650"/>
          <p14:tracePt t="65142" x="5143500" y="4032250"/>
          <p14:tracePt t="65159" x="5143500" y="4089400"/>
          <p14:tracePt t="65175" x="5143500" y="4127500"/>
          <p14:tracePt t="65192" x="5143500" y="4159250"/>
          <p14:tracePt t="65208" x="5143500" y="4197350"/>
          <p14:tracePt t="65225" x="5130800" y="4229100"/>
          <p14:tracePt t="65242" x="5105400" y="4273550"/>
          <p14:tracePt t="65258" x="5080000" y="4343400"/>
          <p14:tracePt t="65275" x="5048250" y="4425950"/>
          <p14:tracePt t="65292" x="4972050" y="4610100"/>
          <p14:tracePt t="65308" x="4902200" y="4730750"/>
          <p14:tracePt t="65325" x="4851400" y="4832350"/>
          <p14:tracePt t="65342" x="4781550" y="4902200"/>
          <p14:tracePt t="65358" x="4718050" y="4946650"/>
          <p14:tracePt t="65375" x="4641850" y="4972050"/>
          <p14:tracePt t="65391" x="4565650" y="4972050"/>
          <p14:tracePt t="65408" x="4508500" y="4972050"/>
          <p14:tracePt t="65425" x="4451350" y="4972050"/>
          <p14:tracePt t="65441" x="4419600" y="4972050"/>
          <p14:tracePt t="65458" x="4400550" y="4965700"/>
          <p14:tracePt t="65475" x="4394200" y="4959350"/>
          <p14:tracePt t="65491" x="4387850" y="4959350"/>
          <p14:tracePt t="65564" x="4387850" y="4953000"/>
          <p14:tracePt t="65580" x="4387850" y="4946650"/>
          <p14:tracePt t="65588" x="4387850" y="4940300"/>
          <p14:tracePt t="65604" x="4387850" y="4933950"/>
          <p14:tracePt t="65620" x="4387850" y="4927600"/>
          <p14:tracePt t="65636" x="4387850" y="4921250"/>
          <p14:tracePt t="65652" x="4387850" y="4914900"/>
          <p14:tracePt t="65660" x="4387850" y="4908550"/>
          <p14:tracePt t="65675" x="4387850" y="4902200"/>
          <p14:tracePt t="65692" x="4375150" y="4895850"/>
          <p14:tracePt t="65708" x="4356100" y="4876800"/>
          <p14:tracePt t="65725" x="4330700" y="4851400"/>
          <p14:tracePt t="65742" x="4305300" y="4826000"/>
          <p14:tracePt t="65758" x="4254500" y="4806950"/>
          <p14:tracePt t="65775" x="4203700" y="4794250"/>
          <p14:tracePt t="65792" x="4121150" y="4775200"/>
          <p14:tracePt t="65808" x="4051300" y="4768850"/>
          <p14:tracePt t="65825" x="3975100" y="4768850"/>
          <p14:tracePt t="65842" x="3905250" y="4768850"/>
          <p14:tracePt t="65858" x="3829050" y="4768850"/>
          <p14:tracePt t="65860" x="3810000" y="4768850"/>
          <p14:tracePt t="65875" x="3778250" y="4768850"/>
          <p14:tracePt t="65891" x="3733800" y="4768850"/>
          <p14:tracePt t="65908" x="3708400" y="4768850"/>
          <p14:tracePt t="65925" x="3683000" y="4768850"/>
          <p14:tracePt t="65941" x="3663950" y="4768850"/>
          <p14:tracePt t="65958" x="3619500" y="4768850"/>
          <p14:tracePt t="65975" x="3562350" y="4768850"/>
          <p14:tracePt t="65991" x="3486150" y="4768850"/>
          <p14:tracePt t="66008" x="3371850" y="4768850"/>
          <p14:tracePt t="66025" x="3244850" y="4768850"/>
          <p14:tracePt t="66042" x="3124200" y="4768850"/>
          <p14:tracePt t="66058" x="3067050" y="4768850"/>
          <p14:tracePt t="66075" x="3054350" y="4768850"/>
          <p14:tracePt t="66116" x="3054350" y="4762500"/>
          <p14:tracePt t="66132" x="3060700" y="4762500"/>
          <p14:tracePt t="66141" x="3067050" y="4762500"/>
          <p14:tracePt t="66158" x="3079750" y="4762500"/>
          <p14:tracePt t="66175" x="3092450" y="4762500"/>
          <p14:tracePt t="66192" x="3098800" y="4762500"/>
          <p14:tracePt t="66208" x="3111500" y="4762500"/>
          <p14:tracePt t="66225" x="3124200" y="4762500"/>
          <p14:tracePt t="66724" x="3124200" y="4768850"/>
          <p14:tracePt t="66756" x="3124200" y="4775200"/>
          <p14:tracePt t="66820" x="3124200" y="4781550"/>
          <p14:tracePt t="66844" x="3124200" y="4787900"/>
          <p14:tracePt t="66852" x="3124200" y="4794250"/>
          <p14:tracePt t="66860" x="3124200" y="4800600"/>
          <p14:tracePt t="66875" x="3124200" y="4806950"/>
          <p14:tracePt t="66891" x="3130550" y="4832350"/>
          <p14:tracePt t="66908" x="3130550" y="4857750"/>
          <p14:tracePt t="66925" x="3130550" y="4914900"/>
          <p14:tracePt t="66941" x="3130550" y="4972050"/>
          <p14:tracePt t="66958" x="3130550" y="5035550"/>
          <p14:tracePt t="66975" x="3130550" y="5086350"/>
          <p14:tracePt t="66991" x="3130550" y="5137150"/>
          <p14:tracePt t="67008" x="3130550" y="5175250"/>
          <p14:tracePt t="67025" x="3136900" y="5200650"/>
          <p14:tracePt t="67041" x="3136900" y="5213350"/>
          <p14:tracePt t="67388" x="3136900" y="5219700"/>
          <p14:tracePt t="67396" x="3136900" y="5226050"/>
          <p14:tracePt t="67804" x="3143250" y="5226050"/>
          <p14:tracePt t="67821" x="3149600" y="5226050"/>
          <p14:tracePt t="67828" x="3155950" y="5226050"/>
          <p14:tracePt t="67841" x="3162300" y="5226050"/>
          <p14:tracePt t="67858" x="3175000" y="5226050"/>
          <p14:tracePt t="67875" x="3200400" y="5226050"/>
          <p14:tracePt t="67892" x="3276600" y="5226050"/>
          <p14:tracePt t="67908" x="3454400" y="5226050"/>
          <p14:tracePt t="67924" x="3740150" y="5226050"/>
          <p14:tracePt t="67941" x="4076700" y="5226050"/>
          <p14:tracePt t="67958" x="4451350" y="5213350"/>
          <p14:tracePt t="67975" x="4787900" y="5175250"/>
          <p14:tracePt t="67991" x="5067300" y="5124450"/>
          <p14:tracePt t="68008" x="5276850" y="5048250"/>
          <p14:tracePt t="68025" x="5435600" y="4997450"/>
          <p14:tracePt t="68041" x="5530850" y="4959350"/>
          <p14:tracePt t="68058" x="5575300" y="4940300"/>
          <p14:tracePt t="68075" x="5619750" y="4933950"/>
          <p14:tracePt t="68092" x="5721350" y="4933950"/>
          <p14:tracePt t="68108" x="5810250" y="4933950"/>
          <p14:tracePt t="68125" x="5943600" y="4946650"/>
          <p14:tracePt t="68141" x="6115050" y="4984750"/>
          <p14:tracePt t="68158" x="6267450" y="5016500"/>
          <p14:tracePt t="68175" x="6362700" y="5022850"/>
          <p14:tracePt t="68191" x="6381750" y="5022850"/>
          <p14:tracePt t="68208" x="6388100" y="5022850"/>
          <p14:tracePt t="68225" x="6394450" y="5022850"/>
          <p14:tracePt t="68332" x="6388100" y="5022850"/>
          <p14:tracePt t="68340" x="6381750" y="5029200"/>
          <p14:tracePt t="68348" x="6375400" y="5029200"/>
          <p14:tracePt t="68358" x="6369050" y="5035550"/>
          <p14:tracePt t="68375" x="6356350" y="5048250"/>
          <p14:tracePt t="68391" x="6337300" y="5054600"/>
          <p14:tracePt t="68408" x="6324600" y="5060950"/>
          <p14:tracePt t="68425" x="6318250" y="5067300"/>
          <p14:tracePt t="68441" x="6311900" y="5067300"/>
          <p14:tracePt t="68458" x="6305550" y="5067300"/>
          <p14:tracePt t="68475" x="6292850" y="5073650"/>
          <p14:tracePt t="68492" x="6248400" y="5086350"/>
          <p14:tracePt t="68508" x="6216650" y="5092700"/>
          <p14:tracePt t="68525" x="6172200" y="5099050"/>
          <p14:tracePt t="68541" x="6134100" y="5111750"/>
          <p14:tracePt t="68558" x="6096000" y="5118100"/>
          <p14:tracePt t="68575" x="6083300" y="5118100"/>
          <p14:tracePt t="68591" x="6064250" y="5118100"/>
          <p14:tracePt t="68608" x="6051550" y="5118100"/>
          <p14:tracePt t="68668" x="6051550" y="5124450"/>
          <p14:tracePt t="68684" x="6045200" y="5124450"/>
          <p14:tracePt t="69685" x="6045200" y="5130800"/>
          <p14:tracePt t="69693" x="6045200" y="5137150"/>
          <p14:tracePt t="69821" x="6045200" y="5143500"/>
          <p14:tracePt t="71012" x="6045200" y="5149850"/>
          <p14:tracePt t="71036" x="6045200" y="5156200"/>
          <p14:tracePt t="71060" x="6038850" y="5156200"/>
          <p14:tracePt t="71076" x="6032500" y="5156200"/>
          <p14:tracePt t="71085" x="6026150" y="5162550"/>
          <p14:tracePt t="71092" x="6019800" y="5162550"/>
          <p14:tracePt t="71107" x="6007100" y="5168900"/>
          <p14:tracePt t="71124" x="5994400" y="5175250"/>
          <p14:tracePt t="71141" x="5969000" y="5181600"/>
          <p14:tracePt t="71158" x="5918200" y="5194300"/>
          <p14:tracePt t="71174" x="5810250" y="5213350"/>
          <p14:tracePt t="71191" x="5689600" y="5219700"/>
          <p14:tracePt t="71207" x="5562600" y="5232400"/>
          <p14:tracePt t="71224" x="5454650" y="5251450"/>
          <p14:tracePt t="71241" x="5397500" y="5264150"/>
          <p14:tracePt t="71257" x="5353050" y="5276850"/>
          <p14:tracePt t="71274" x="5321300" y="5289550"/>
          <p14:tracePt t="71291" x="5289550" y="5314950"/>
          <p14:tracePt t="71307" x="5238750" y="5346700"/>
          <p14:tracePt t="71324" x="5194300" y="5378450"/>
          <p14:tracePt t="71341" x="5143500" y="5403850"/>
          <p14:tracePt t="71357" x="5105400" y="5422900"/>
          <p14:tracePt t="71374" x="5048250" y="5454650"/>
          <p14:tracePt t="71391" x="4991100" y="5480050"/>
          <p14:tracePt t="71407" x="4940300" y="5499100"/>
          <p14:tracePt t="71424" x="4876800" y="5524500"/>
          <p14:tracePt t="71441" x="4826000" y="5537200"/>
          <p14:tracePt t="71457" x="4787900" y="5556250"/>
          <p14:tracePt t="71474" x="4749800" y="5568950"/>
          <p14:tracePt t="71491" x="4718050" y="5594350"/>
          <p14:tracePt t="71507" x="4635500" y="5619750"/>
          <p14:tracePt t="71524" x="4565650" y="5645150"/>
          <p14:tracePt t="71541" x="4451350" y="5683250"/>
          <p14:tracePt t="71557" x="4356100" y="5727700"/>
          <p14:tracePt t="71574" x="4292600" y="5759450"/>
          <p14:tracePt t="71591" x="4254500" y="5772150"/>
          <p14:tracePt t="71607" x="4222750" y="5791200"/>
          <p14:tracePt t="71624" x="4184650" y="5816600"/>
          <p14:tracePt t="71641" x="4159250" y="5835650"/>
          <p14:tracePt t="71657" x="4133850" y="5854700"/>
          <p14:tracePt t="71674" x="4121150" y="5873750"/>
          <p14:tracePt t="71691" x="4102100" y="5892800"/>
          <p14:tracePt t="71708" x="4095750" y="5905500"/>
          <p14:tracePt t="71724" x="4089400" y="5911850"/>
          <p14:tracePt t="71741" x="4083050" y="5918200"/>
          <p14:tracePt t="71757" x="4083050" y="5930900"/>
          <p14:tracePt t="71988" x="4089400" y="5930900"/>
          <p14:tracePt t="72004" x="4095750" y="5930900"/>
          <p14:tracePt t="72012" x="4102100" y="5930900"/>
          <p14:tracePt t="72024" x="4121150" y="5924550"/>
          <p14:tracePt t="72041" x="4165600" y="5905500"/>
          <p14:tracePt t="72057" x="4203700" y="5886450"/>
          <p14:tracePt t="72074" x="4216400" y="5886450"/>
          <p14:tracePt t="74276" x="4216400" y="5880100"/>
          <p14:tracePt t="164964" x="4229100" y="5873750"/>
          <p14:tracePt t="164973" x="4235450" y="5861050"/>
          <p14:tracePt t="164981" x="4248150" y="5835650"/>
          <p14:tracePt t="164996" x="4298950" y="5759450"/>
          <p14:tracePt t="165012" x="4356100" y="5670550"/>
          <p14:tracePt t="165029" x="4375150" y="5619750"/>
          <p14:tracePt t="165045" x="4394200" y="5600700"/>
          <p14:tracePt t="165062" x="4394200" y="5594350"/>
          <p14:tracePt t="165413" x="4400550" y="5594350"/>
          <p14:tracePt t="165420" x="4406900" y="5594350"/>
          <p14:tracePt t="165428" x="4425950" y="5594350"/>
          <p14:tracePt t="165445" x="4521200" y="5594350"/>
          <p14:tracePt t="165462" x="4730750" y="5619750"/>
          <p14:tracePt t="165481" x="4921250" y="5632450"/>
          <p14:tracePt t="165495" x="4984750" y="5632450"/>
          <p14:tracePt t="165512" x="4984750" y="5619750"/>
          <p14:tracePt t="165528" x="4965700" y="5594350"/>
          <p14:tracePt t="165531" x="4933950" y="5562600"/>
          <p14:tracePt t="165546" x="4883150" y="5511800"/>
          <p14:tracePt t="165562" x="4756150" y="5403850"/>
          <p14:tracePt t="165579" x="4603750" y="5283200"/>
          <p14:tracePt t="165596" x="4394200" y="5149850"/>
          <p14:tracePt t="165612" x="4305300" y="5118100"/>
          <p14:tracePt t="165629" x="4248150" y="5092700"/>
          <p14:tracePt t="165645" x="4203700" y="5080000"/>
          <p14:tracePt t="165662" x="4171950" y="5067300"/>
          <p14:tracePt t="165679" x="4159250" y="5067300"/>
          <p14:tracePt t="165695" x="4152900" y="5060950"/>
          <p14:tracePt t="165712" x="4146550" y="5054600"/>
          <p14:tracePt t="165728" x="4114800" y="5022850"/>
          <p14:tracePt t="165745" x="4076700" y="4997450"/>
          <p14:tracePt t="165762" x="3968750" y="4959350"/>
          <p14:tracePt t="165779" x="3810000" y="4940300"/>
          <p14:tracePt t="165795" x="3606800" y="4940300"/>
          <p14:tracePt t="165812" x="3568700" y="4940300"/>
          <p14:tracePt t="165828" x="3556000" y="4940300"/>
          <p14:tracePt t="165933" x="3549650" y="4940300"/>
          <p14:tracePt t="165940" x="3543300" y="4940300"/>
          <p14:tracePt t="165948" x="3536950" y="4940300"/>
          <p14:tracePt t="165962" x="3511550" y="4940300"/>
          <p14:tracePt t="165979" x="3467100" y="4940300"/>
          <p14:tracePt t="165995" x="3390900" y="4921250"/>
          <p14:tracePt t="166012" x="3359150" y="4908550"/>
          <p14:tracePt t="166029" x="3327400" y="4889500"/>
          <p14:tracePt t="166045" x="3302000" y="4851400"/>
          <p14:tracePt t="166062" x="3282950" y="4819650"/>
          <p14:tracePt t="166079" x="3263900" y="4781550"/>
          <p14:tracePt t="166095" x="3244850" y="4749800"/>
          <p14:tracePt t="166112" x="3225800" y="4724400"/>
          <p14:tracePt t="166129" x="3219450" y="4705350"/>
          <p14:tracePt t="166145" x="3219450" y="4692650"/>
          <p14:tracePt t="166178" x="3219450" y="4686300"/>
          <p14:tracePt t="166260" x="3219450" y="4692650"/>
          <p14:tracePt t="166268" x="3219450" y="4699000"/>
          <p14:tracePt t="166284" x="3219450" y="4705350"/>
          <p14:tracePt t="166295" x="3219450" y="4711700"/>
          <p14:tracePt t="166312" x="3219450" y="4718050"/>
          <p14:tracePt t="166329" x="3219450" y="4730750"/>
          <p14:tracePt t="166345" x="3219450" y="4743450"/>
          <p14:tracePt t="166362" x="3219450" y="4749800"/>
          <p14:tracePt t="166379" x="3219450" y="4756150"/>
          <p14:tracePt t="166413" x="3219450" y="4762500"/>
          <p14:tracePt t="166428" x="3219450" y="4768850"/>
          <p14:tracePt t="166445" x="3219450" y="4775200"/>
          <p14:tracePt t="166462" x="3206750" y="4781550"/>
          <p14:tracePt t="166479" x="3200400" y="4787900"/>
          <p14:tracePt t="166495" x="3194050" y="4806950"/>
          <p14:tracePt t="166512" x="3181350" y="4832350"/>
          <p14:tracePt t="166529" x="3175000" y="4838700"/>
          <p14:tracePt t="166546" x="3175000" y="4851400"/>
          <p14:tracePt t="166562" x="3162300" y="4857750"/>
          <p14:tracePt t="166578" x="3149600" y="4870450"/>
          <p14:tracePt t="166595" x="3136900" y="4889500"/>
          <p14:tracePt t="166612" x="3130550" y="4902200"/>
          <p14:tracePt t="166629" x="3124200" y="4921250"/>
          <p14:tracePt t="166645" x="3105150" y="4940300"/>
          <p14:tracePt t="166662" x="3086100" y="4972050"/>
          <p14:tracePt t="166678" x="3067050" y="4997450"/>
          <p14:tracePt t="166695" x="3048000" y="5022850"/>
          <p14:tracePt t="166711" x="3035300" y="5048250"/>
          <p14:tracePt t="166728" x="3028950" y="5067300"/>
          <p14:tracePt t="166745" x="3016250" y="5092700"/>
          <p14:tracePt t="166762" x="3009900" y="5099050"/>
          <p14:tracePt t="166778" x="3009900" y="5118100"/>
          <p14:tracePt t="166795" x="3003550" y="5143500"/>
          <p14:tracePt t="166812" x="2990850" y="5156200"/>
          <p14:tracePt t="166828" x="2984500" y="5175250"/>
          <p14:tracePt t="166845" x="2978150" y="5187950"/>
          <p14:tracePt t="166862" x="2971800" y="5207000"/>
          <p14:tracePt t="166878" x="2965450" y="5226050"/>
          <p14:tracePt t="166895" x="2959100" y="5251450"/>
          <p14:tracePt t="166912" x="2952750" y="5276850"/>
          <p14:tracePt t="166928" x="2952750" y="5295900"/>
          <p14:tracePt t="166945" x="2946400" y="5308600"/>
          <p14:tracePt t="166962" x="2946400" y="5321300"/>
          <p14:tracePt t="166978" x="2946400" y="5346700"/>
          <p14:tracePt t="166995" x="2946400" y="5410200"/>
          <p14:tracePt t="167012" x="2946400" y="5454650"/>
          <p14:tracePt t="167028" x="2946400" y="5505450"/>
          <p14:tracePt t="167045" x="2946400" y="5556250"/>
          <p14:tracePt t="167062" x="2971800" y="5613400"/>
          <p14:tracePt t="167078" x="2997200" y="5670550"/>
          <p14:tracePt t="167095" x="3009900" y="5708650"/>
          <p14:tracePt t="167112" x="3022600" y="5746750"/>
          <p14:tracePt t="167128" x="3028950" y="5765800"/>
          <p14:tracePt t="167145" x="3035300" y="5784850"/>
          <p14:tracePt t="167162" x="3035300" y="5810250"/>
          <p14:tracePt t="167178" x="3035300" y="5835650"/>
          <p14:tracePt t="167195" x="3035300" y="5886450"/>
          <p14:tracePt t="167212" x="3041650" y="5918200"/>
          <p14:tracePt t="167228" x="3041650" y="5962650"/>
          <p14:tracePt t="167245" x="3041650" y="5994400"/>
          <p14:tracePt t="167262" x="3048000" y="6019800"/>
          <p14:tracePt t="167278" x="3048000" y="6045200"/>
          <p14:tracePt t="167295" x="3048000" y="6057900"/>
          <p14:tracePt t="167312" x="3048000" y="6070600"/>
          <p14:tracePt t="167328" x="3048000" y="6089650"/>
          <p14:tracePt t="167345" x="3048000" y="6102350"/>
          <p14:tracePt t="167362" x="3048000" y="6115050"/>
          <p14:tracePt t="167378" x="3048000" y="6127750"/>
          <p14:tracePt t="167395" x="3048000" y="6146800"/>
          <p14:tracePt t="167412" x="3048000" y="6172200"/>
          <p14:tracePt t="167428" x="3028950" y="6197600"/>
          <p14:tracePt t="167445" x="3009900" y="6235700"/>
          <p14:tracePt t="167462" x="2990850" y="6267450"/>
          <p14:tracePt t="167478" x="2978150" y="6292850"/>
          <p14:tracePt t="167495" x="2965450" y="6311900"/>
          <p14:tracePt t="167512" x="2959100" y="6324600"/>
          <p14:tracePt t="167528" x="2952750" y="6324600"/>
          <p14:tracePt t="167546" x="2940050" y="6324600"/>
          <p14:tracePt t="167578" x="2933700" y="6324600"/>
          <p14:tracePt t="167604" x="2927350" y="6324600"/>
          <p14:tracePt t="167628" x="2921000" y="6324600"/>
          <p14:tracePt t="167652" x="2921000" y="6318250"/>
          <p14:tracePt t="167660" x="2914650" y="6318250"/>
          <p14:tracePt t="167668" x="2908300" y="6318250"/>
          <p14:tracePt t="167708" x="2901950" y="6318250"/>
          <p14:tracePt t="167715" x="2901950" y="6311900"/>
          <p14:tracePt t="167724" x="2901950" y="6305550"/>
          <p14:tracePt t="167732" x="2895600" y="6305550"/>
          <p14:tracePt t="167745" x="2889250" y="6299200"/>
          <p14:tracePt t="167762" x="2889250" y="6292850"/>
          <p14:tracePt t="167778" x="2882900" y="6273800"/>
          <p14:tracePt t="167795" x="2876550" y="6254750"/>
          <p14:tracePt t="167812" x="2876550" y="6242050"/>
          <p14:tracePt t="167892" x="2876550" y="6235700"/>
          <p14:tracePt t="167956" x="2876550" y="6229350"/>
          <p14:tracePt t="167988" x="2876550" y="6223000"/>
          <p14:tracePt t="167996" x="2882900" y="6223000"/>
          <p14:tracePt t="168004" x="2889250" y="6216650"/>
          <p14:tracePt t="168020" x="2895600" y="6210300"/>
          <p14:tracePt t="168029" x="2901950" y="6210300"/>
          <p14:tracePt t="168045" x="2908300" y="6203950"/>
          <p14:tracePt t="168062" x="2914650" y="6197600"/>
          <p14:tracePt t="168095" x="2914650" y="6191250"/>
          <p14:tracePt t="168112" x="2921000" y="6184900"/>
          <p14:tracePt t="168128" x="2927350" y="6184900"/>
          <p14:tracePt t="168145" x="2933700" y="6178550"/>
          <p14:tracePt t="168162" x="2946400" y="6178550"/>
          <p14:tracePt t="168195" x="2959100" y="6172200"/>
          <p14:tracePt t="168541" x="2959100" y="6165850"/>
          <p14:tracePt t="168548" x="2959100" y="6159500"/>
          <p14:tracePt t="168556" x="2959100" y="6153150"/>
          <p14:tracePt t="168564" x="2959100" y="6146800"/>
          <p14:tracePt t="168578" x="2959100" y="6140450"/>
          <p14:tracePt t="168595" x="2927350" y="6096000"/>
          <p14:tracePt t="168611" x="2857500" y="6007100"/>
          <p14:tracePt t="168628" x="2749550" y="5886450"/>
          <p14:tracePt t="168645" x="2628900" y="5772150"/>
          <p14:tracePt t="168662" x="2527300" y="5664200"/>
          <p14:tracePt t="168678" x="2419350" y="5556250"/>
          <p14:tracePt t="168695" x="2279650" y="5435600"/>
          <p14:tracePt t="168712" x="2114550" y="5334000"/>
          <p14:tracePt t="168728" x="1949450" y="5245100"/>
          <p14:tracePt t="168745" x="1803400" y="5175250"/>
          <p14:tracePt t="168762" x="1676400" y="5105400"/>
          <p14:tracePt t="168778" x="1600200" y="5073650"/>
          <p14:tracePt t="168795" x="1574800" y="5048250"/>
          <p14:tracePt t="168812" x="1574800" y="5035550"/>
          <p14:tracePt t="168828" x="1574800" y="5022850"/>
          <p14:tracePt t="168845" x="1581150" y="5003800"/>
          <p14:tracePt t="168862" x="1593850" y="4984750"/>
          <p14:tracePt t="168878" x="1593850" y="4965700"/>
          <p14:tracePt t="168895" x="1593850" y="4933950"/>
          <p14:tracePt t="168912" x="1593850" y="4889500"/>
          <p14:tracePt t="168928" x="1593850" y="4832350"/>
          <p14:tracePt t="168945" x="1568450" y="4756150"/>
          <p14:tracePt t="168962" x="1543050" y="4686300"/>
          <p14:tracePt t="168978" x="1517650" y="4641850"/>
          <p14:tracePt t="168995" x="1498600" y="4597400"/>
          <p14:tracePt t="169011" x="1498600" y="4584700"/>
          <p14:tracePt t="169028" x="1498600" y="4572000"/>
          <p14:tracePt t="169045" x="1498600" y="4552950"/>
          <p14:tracePt t="169062" x="1498600" y="4527550"/>
          <p14:tracePt t="169078" x="1498600" y="4495800"/>
          <p14:tracePt t="169095" x="1498600" y="4464050"/>
          <p14:tracePt t="169112" x="1498600" y="4432300"/>
          <p14:tracePt t="169128" x="1498600" y="4413250"/>
          <p14:tracePt t="169145" x="1498600" y="4400550"/>
          <p14:tracePt t="169162" x="1498600" y="4394200"/>
          <p14:tracePt t="169253" x="1504950" y="4394200"/>
          <p14:tracePt t="169260" x="1511300" y="4394200"/>
          <p14:tracePt t="169284" x="1517650" y="4394200"/>
          <p14:tracePt t="169300" x="1524000" y="4394200"/>
          <p14:tracePt t="169308" x="1524000" y="4400550"/>
          <p14:tracePt t="169316" x="1530350" y="4400550"/>
          <p14:tracePt t="169332" x="1536700" y="4400550"/>
          <p14:tracePt t="169345" x="1543050" y="4406900"/>
          <p14:tracePt t="169362" x="1549400" y="4413250"/>
          <p14:tracePt t="169378" x="1562100" y="4413250"/>
          <p14:tracePt t="169395" x="1568450" y="4413250"/>
          <p14:tracePt t="169411" x="1574800" y="4425950"/>
          <p14:tracePt t="169428" x="1581150" y="4432300"/>
          <p14:tracePt t="169461" x="1587500" y="4438650"/>
          <p14:tracePt t="169494" x="1593850" y="4438650"/>
          <p14:tracePt t="169524" x="1593850" y="4445000"/>
          <p14:tracePt t="169532" x="1600200" y="4445000"/>
          <p14:tracePt t="169545" x="1606550" y="4445000"/>
          <p14:tracePt t="169564" x="1606550" y="4451350"/>
          <p14:tracePt t="169578" x="1612900" y="4451350"/>
          <p14:tracePt t="169595" x="1625600" y="4451350"/>
          <p14:tracePt t="169611" x="1644650" y="4451350"/>
          <p14:tracePt t="169645" x="1657350" y="4451350"/>
          <p14:tracePt t="169661" x="1663700" y="4451350"/>
          <p14:tracePt t="169678" x="1676400" y="4438650"/>
          <p14:tracePt t="169695" x="1701800" y="4425950"/>
          <p14:tracePt t="169711" x="1708150" y="4406900"/>
          <p14:tracePt t="169728" x="1720850" y="4387850"/>
          <p14:tracePt t="169744" x="1739900" y="4368800"/>
          <p14:tracePt t="169761" x="1752600" y="4362450"/>
          <p14:tracePt t="169778" x="1758950" y="4343400"/>
          <p14:tracePt t="169795" x="1758950" y="4330700"/>
          <p14:tracePt t="169811" x="1771650" y="4324350"/>
          <p14:tracePt t="169828" x="1771650" y="4318000"/>
          <p14:tracePt t="169861" x="1778000" y="4311650"/>
          <p14:tracePt t="169878" x="1784350" y="4298950"/>
          <p14:tracePt t="169895" x="1797050" y="4292600"/>
          <p14:tracePt t="169911" x="1809750" y="4286250"/>
          <p14:tracePt t="169928" x="1822450" y="4267200"/>
          <p14:tracePt t="169945" x="1841500" y="4260850"/>
          <p14:tracePt t="169961" x="1854200" y="4241800"/>
          <p14:tracePt t="169978" x="1873250" y="4229100"/>
          <p14:tracePt t="169995" x="1885950" y="4216400"/>
          <p14:tracePt t="170012" x="1924050" y="4197350"/>
          <p14:tracePt t="170028" x="1943100" y="4184650"/>
          <p14:tracePt t="170045" x="1968500" y="4165600"/>
          <p14:tracePt t="170061" x="1987550" y="4146550"/>
          <p14:tracePt t="170078" x="2000250" y="4140200"/>
          <p14:tracePt t="170095" x="2019300" y="4127500"/>
          <p14:tracePt t="170111" x="2025650" y="4121150"/>
          <p14:tracePt t="170128" x="2038350" y="4114800"/>
          <p14:tracePt t="170145" x="2038350" y="4108450"/>
          <p14:tracePt t="170161" x="2044700" y="4108450"/>
          <p14:tracePt t="170178" x="2057400" y="4108450"/>
          <p14:tracePt t="170195" x="2063750" y="4108450"/>
          <p14:tracePt t="170211" x="2082800" y="4102100"/>
          <p14:tracePt t="170228" x="2101850" y="4095750"/>
          <p14:tracePt t="170245" x="2120900" y="4083050"/>
          <p14:tracePt t="170261" x="2133600" y="4076700"/>
          <p14:tracePt t="170278" x="2159000" y="4070350"/>
          <p14:tracePt t="170295" x="2178050" y="4064000"/>
          <p14:tracePt t="170311" x="2203450" y="4051300"/>
          <p14:tracePt t="170328" x="2216150" y="4038600"/>
          <p14:tracePt t="170345" x="2222500" y="4032250"/>
          <p14:tracePt t="170361" x="2235200" y="4025900"/>
          <p14:tracePt t="170378" x="2247900" y="4013200"/>
          <p14:tracePt t="170394" x="2254250" y="4000500"/>
          <p14:tracePt t="170412" x="2273300" y="3994150"/>
          <p14:tracePt t="170428" x="2286000" y="3981450"/>
          <p14:tracePt t="170445" x="2298700" y="3968750"/>
          <p14:tracePt t="170461" x="2298700" y="3956050"/>
          <p14:tracePt t="170478" x="2298700" y="3949700"/>
          <p14:tracePt t="170495" x="2298700" y="3943350"/>
          <p14:tracePt t="170548" x="2292350" y="3943350"/>
          <p14:tracePt t="170555" x="2286000" y="3949700"/>
          <p14:tracePt t="170564" x="2279650" y="3949700"/>
          <p14:tracePt t="170578" x="2273300" y="3949700"/>
          <p14:tracePt t="170595" x="2247900" y="3968750"/>
          <p14:tracePt t="170611" x="2228850" y="3987800"/>
          <p14:tracePt t="170628" x="2222500" y="3994150"/>
          <p14:tracePt t="170645" x="2209800" y="4000500"/>
          <p14:tracePt t="170661" x="2190750" y="4013200"/>
          <p14:tracePt t="170678" x="2178050" y="4013200"/>
          <p14:tracePt t="170695" x="2152650" y="4025900"/>
          <p14:tracePt t="170711" x="2120900" y="4038600"/>
          <p14:tracePt t="170728" x="2076450" y="4070350"/>
          <p14:tracePt t="170745" x="2019300" y="4108450"/>
          <p14:tracePt t="170761" x="1968500" y="4146550"/>
          <p14:tracePt t="170778" x="1930400" y="4178300"/>
          <p14:tracePt t="170794" x="1892300" y="4210050"/>
          <p14:tracePt t="170811" x="1860550" y="4241800"/>
          <p14:tracePt t="170828" x="1847850" y="4260850"/>
          <p14:tracePt t="170845" x="1835150" y="4267200"/>
          <p14:tracePt t="170861" x="1828800" y="4286250"/>
          <p14:tracePt t="170878" x="1809750" y="4311650"/>
          <p14:tracePt t="170895" x="1784350" y="4337050"/>
          <p14:tracePt t="170911" x="1771650" y="4349750"/>
          <p14:tracePt t="170928" x="1752600" y="4368800"/>
          <p14:tracePt t="170945" x="1733550" y="4387850"/>
          <p14:tracePt t="170961" x="1714500" y="4406900"/>
          <p14:tracePt t="170978" x="1689100" y="4425950"/>
          <p14:tracePt t="170995" x="1670050" y="4432300"/>
          <p14:tracePt t="171011" x="1657350" y="4451350"/>
          <p14:tracePt t="171028" x="1657350" y="4464050"/>
          <p14:tracePt t="171046" x="1651000" y="4470400"/>
          <p14:tracePt t="171062" x="1651000" y="4483100"/>
          <p14:tracePt t="171078" x="1644650" y="4495800"/>
          <p14:tracePt t="171095" x="1638300" y="4508500"/>
          <p14:tracePt t="171111" x="1631950" y="4521200"/>
          <p14:tracePt t="171128" x="1625600" y="4540250"/>
          <p14:tracePt t="171145" x="1619250" y="4546600"/>
          <p14:tracePt t="171204" x="1619250" y="4552950"/>
          <p14:tracePt t="171212" x="1619250" y="4559300"/>
          <p14:tracePt t="171220" x="1619250" y="4565650"/>
          <p14:tracePt t="171228" x="1619250" y="4572000"/>
          <p14:tracePt t="171244" x="1619250" y="4578350"/>
          <p14:tracePt t="171261" x="1619250" y="4584700"/>
          <p14:tracePt t="171278" x="1631950" y="4591050"/>
          <p14:tracePt t="171295" x="1644650" y="4597400"/>
          <p14:tracePt t="171311" x="1651000" y="4610100"/>
          <p14:tracePt t="171328" x="1663700" y="4622800"/>
          <p14:tracePt t="171345" x="1676400" y="4622800"/>
          <p14:tracePt t="171361" x="1689100" y="4622800"/>
          <p14:tracePt t="171378" x="1708150" y="4622800"/>
          <p14:tracePt t="171395" x="1727200" y="4629150"/>
          <p14:tracePt t="171411" x="1771650" y="4629150"/>
          <p14:tracePt t="171428" x="1809750" y="4629150"/>
          <p14:tracePt t="171444" x="1854200" y="4616450"/>
          <p14:tracePt t="171461" x="1885950" y="4603750"/>
          <p14:tracePt t="171478" x="1898650" y="4603750"/>
          <p14:tracePt t="171494" x="1905000" y="4603750"/>
          <p14:tracePt t="171529" x="1911350" y="4603750"/>
          <p14:tracePt t="171545" x="1924050" y="4603750"/>
          <p14:tracePt t="171561" x="1930400" y="4603750"/>
          <p14:tracePt t="171578" x="1949450" y="4597400"/>
          <p14:tracePt t="171595" x="1974850" y="4584700"/>
          <p14:tracePt t="171611" x="2006600" y="4565650"/>
          <p14:tracePt t="171628" x="2019300" y="4546600"/>
          <p14:tracePt t="171644" x="2038350" y="4533900"/>
          <p14:tracePt t="171661" x="2044700" y="4527550"/>
          <p14:tracePt t="171678" x="2051050" y="4514850"/>
          <p14:tracePt t="171694" x="2070100" y="4502150"/>
          <p14:tracePt t="171711" x="2089150" y="4489450"/>
          <p14:tracePt t="171728" x="2095500" y="4476750"/>
          <p14:tracePt t="171744" x="2108200" y="4464050"/>
          <p14:tracePt t="171761" x="2120900" y="4445000"/>
          <p14:tracePt t="171778" x="2139950" y="4425950"/>
          <p14:tracePt t="171795" x="2146300" y="4419600"/>
          <p14:tracePt t="171811" x="2171700" y="4406900"/>
          <p14:tracePt t="171828" x="2190750" y="4400550"/>
          <p14:tracePt t="171844" x="2216150" y="4387850"/>
          <p14:tracePt t="171861" x="2247900" y="4375150"/>
          <p14:tracePt t="171878" x="2286000" y="4368800"/>
          <p14:tracePt t="171894" x="2324100" y="4368800"/>
          <p14:tracePt t="171911" x="2349500" y="4362450"/>
          <p14:tracePt t="171928" x="2368550" y="4356100"/>
          <p14:tracePt t="171945" x="2387600" y="4356100"/>
          <p14:tracePt t="171961" x="2406650" y="4349750"/>
          <p14:tracePt t="171996" x="2413000" y="4349750"/>
          <p14:tracePt t="172012" x="2419350" y="4349750"/>
          <p14:tracePt t="172028" x="2425700" y="4349750"/>
          <p14:tracePt t="172044" x="2432050" y="4349750"/>
          <p14:tracePt t="172061" x="2444750" y="4349750"/>
          <p14:tracePt t="172078" x="2457450" y="4349750"/>
          <p14:tracePt t="172095" x="2463800" y="4349750"/>
          <p14:tracePt t="172111" x="2470150" y="4343400"/>
          <p14:tracePt t="172128" x="2476500" y="4343400"/>
          <p14:tracePt t="172316" x="2476500" y="4337050"/>
          <p14:tracePt t="172340" x="2470150" y="4337050"/>
          <p14:tracePt t="172356" x="2463800" y="4337050"/>
          <p14:tracePt t="172364" x="2457450" y="4337050"/>
          <p14:tracePt t="172372" x="2444750" y="4337050"/>
          <p14:tracePt t="172380" x="2432050" y="4337050"/>
          <p14:tracePt t="172396" x="2406650" y="4330700"/>
          <p14:tracePt t="172412" x="2387600" y="4324350"/>
          <p14:tracePt t="172428" x="2362200" y="4311650"/>
          <p14:tracePt t="172444" x="2349500" y="4311650"/>
          <p14:tracePt t="172461" x="2330450" y="4292600"/>
          <p14:tracePt t="172478" x="2311400" y="4279900"/>
          <p14:tracePt t="172495" x="2305050" y="4260850"/>
          <p14:tracePt t="172511" x="2292350" y="4248150"/>
          <p14:tracePt t="172528" x="2292350" y="4241800"/>
          <p14:tracePt t="172544" x="2292350" y="4229100"/>
          <p14:tracePt t="172561" x="2292350" y="4216400"/>
          <p14:tracePt t="172578" x="2292350" y="4210050"/>
          <p14:tracePt t="172594" x="2292350" y="4203700"/>
          <p14:tracePt t="172620" x="2286000" y="4203700"/>
          <p14:tracePt t="172652" x="2279650" y="4203700"/>
          <p14:tracePt t="172668" x="2273300" y="4203700"/>
          <p14:tracePt t="172676" x="2266950" y="4203700"/>
          <p14:tracePt t="172684" x="2260600" y="4203700"/>
          <p14:tracePt t="172748" x="2254250" y="4203700"/>
          <p14:tracePt t="172845" x="2247900" y="4203700"/>
          <p14:tracePt t="172853" x="2241550" y="4203700"/>
          <p14:tracePt t="172861" x="2235200" y="4203700"/>
          <p14:tracePt t="172878" x="2228850" y="4197350"/>
          <p14:tracePt t="172895" x="2216150" y="4197350"/>
          <p14:tracePt t="172911" x="2209800" y="4197350"/>
          <p14:tracePt t="172928" x="2190750" y="4191000"/>
          <p14:tracePt t="172945" x="2171700" y="4184650"/>
          <p14:tracePt t="172961" x="2159000" y="4184650"/>
          <p14:tracePt t="172978" x="2133600" y="4184650"/>
          <p14:tracePt t="172995" x="2108200" y="4184650"/>
          <p14:tracePt t="173011" x="2089150" y="4184650"/>
          <p14:tracePt t="173027" x="2070100" y="4184650"/>
          <p14:tracePt t="173044" x="2057400" y="4184650"/>
          <p14:tracePt t="173061" x="2032000" y="4184650"/>
          <p14:tracePt t="173078" x="2012950" y="4191000"/>
          <p14:tracePt t="173094" x="2000250" y="4197350"/>
          <p14:tracePt t="173111" x="1981200" y="4210050"/>
          <p14:tracePt t="173128" x="1968500" y="4216400"/>
          <p14:tracePt t="173144" x="1962150" y="4216400"/>
          <p14:tracePt t="173161" x="1949450" y="4216400"/>
          <p14:tracePt t="173177" x="1936750" y="4222750"/>
          <p14:tracePt t="173194" x="1930400" y="4229100"/>
          <p14:tracePt t="173211" x="1917700" y="4241800"/>
          <p14:tracePt t="173228" x="1905000" y="4248150"/>
          <p14:tracePt t="173244" x="1892300" y="4254500"/>
          <p14:tracePt t="173261" x="1873250" y="4273550"/>
          <p14:tracePt t="173278" x="1860550" y="4286250"/>
          <p14:tracePt t="173294" x="1841500" y="4305300"/>
          <p14:tracePt t="173311" x="1828800" y="4318000"/>
          <p14:tracePt t="173328" x="1816100" y="4330700"/>
          <p14:tracePt t="173344" x="1809750" y="4330700"/>
          <p14:tracePt t="173361" x="1809750" y="4337050"/>
          <p14:tracePt t="173378" x="1803400" y="4349750"/>
          <p14:tracePt t="173394" x="1797050" y="4356100"/>
          <p14:tracePt t="173411" x="1790700" y="4368800"/>
          <p14:tracePt t="173428" x="1778000" y="4381500"/>
          <p14:tracePt t="173444" x="1771650" y="4394200"/>
          <p14:tracePt t="173461" x="1771650" y="4406900"/>
          <p14:tracePt t="173478" x="1758950" y="4413250"/>
          <p14:tracePt t="173494" x="1752600" y="4432300"/>
          <p14:tracePt t="173511" x="1746250" y="4445000"/>
          <p14:tracePt t="173527" x="1746250" y="4451350"/>
          <p14:tracePt t="173545" x="1746250" y="4464050"/>
          <p14:tracePt t="173561" x="1746250" y="4470400"/>
          <p14:tracePt t="173578" x="1746250" y="4476750"/>
          <p14:tracePt t="173594" x="1752600" y="4483100"/>
          <p14:tracePt t="173611" x="1758950" y="4483100"/>
          <p14:tracePt t="173627" x="1778000" y="4495800"/>
          <p14:tracePt t="173644" x="1797050" y="4508500"/>
          <p14:tracePt t="173661" x="1822450" y="4508500"/>
          <p14:tracePt t="173678" x="1847850" y="4508500"/>
          <p14:tracePt t="173694" x="1879600" y="4508500"/>
          <p14:tracePt t="173711" x="1911350" y="4508500"/>
          <p14:tracePt t="173727" x="1943100" y="4508500"/>
          <p14:tracePt t="173744" x="1974850" y="4495800"/>
          <p14:tracePt t="173761" x="2012950" y="4464050"/>
          <p14:tracePt t="173777" x="2038350" y="4451350"/>
          <p14:tracePt t="173794" x="2057400" y="4438650"/>
          <p14:tracePt t="173811" x="2076450" y="4438650"/>
          <p14:tracePt t="173827" x="2089150" y="4419600"/>
          <p14:tracePt t="173844" x="2101850" y="4413250"/>
          <p14:tracePt t="173861" x="2108200" y="4406900"/>
          <p14:tracePt t="173877" x="2114550" y="4400550"/>
          <p14:tracePt t="173894" x="2133600" y="4387850"/>
          <p14:tracePt t="173911" x="2152650" y="4381500"/>
          <p14:tracePt t="173927" x="2165350" y="4362450"/>
          <p14:tracePt t="173944" x="2184400" y="4343400"/>
          <p14:tracePt t="173961" x="2197100" y="4330700"/>
          <p14:tracePt t="173977" x="2203450" y="4318000"/>
          <p14:tracePt t="173994" x="2209800" y="4311650"/>
          <p14:tracePt t="174011" x="2216150" y="4305300"/>
          <p14:tracePt t="174027" x="2222500" y="4286250"/>
          <p14:tracePt t="174044" x="2228850" y="4273550"/>
          <p14:tracePt t="174061" x="2235200" y="4254500"/>
          <p14:tracePt t="174077" x="2235200" y="4241800"/>
          <p14:tracePt t="174094" x="2241550" y="4235450"/>
          <p14:tracePt t="174111" x="2241550" y="4229100"/>
          <p14:tracePt t="174127" x="2247900" y="4216400"/>
          <p14:tracePt t="174144" x="2247900" y="4203700"/>
          <p14:tracePt t="174161" x="2260600" y="4191000"/>
          <p14:tracePt t="174178" x="2266950" y="4178300"/>
          <p14:tracePt t="174194" x="2273300" y="4165600"/>
          <p14:tracePt t="174364" x="2273300" y="4159250"/>
          <p14:tracePt t="174773" x="2266950" y="4159250"/>
          <p14:tracePt t="174901" x="2266950" y="4152900"/>
          <p14:tracePt t="174908" x="2260600" y="4152900"/>
          <p14:tracePt t="174932" x="2254250" y="4152900"/>
          <p14:tracePt t="178661" x="2247900" y="4152900"/>
          <p14:tracePt t="178996" x="2254250" y="4152900"/>
          <p14:tracePt t="179004" x="2260600" y="4152900"/>
          <p14:tracePt t="179013" x="2286000" y="4152900"/>
          <p14:tracePt t="179027" x="2324100" y="4152900"/>
          <p14:tracePt t="179043" x="2628900" y="4152900"/>
          <p14:tracePt t="179060" x="3079750" y="4152900"/>
          <p14:tracePt t="179077" x="3625850" y="4152900"/>
          <p14:tracePt t="179094" x="3987800" y="4152900"/>
          <p14:tracePt t="179110" x="4229100" y="4133850"/>
          <p14:tracePt t="179127" x="4387850" y="4083050"/>
          <p14:tracePt t="179144" x="4502150" y="4032250"/>
          <p14:tracePt t="179160" x="4616450" y="3975100"/>
          <p14:tracePt t="179177" x="4749800" y="3905250"/>
          <p14:tracePt t="179194" x="4902200" y="3822700"/>
          <p14:tracePt t="179210" x="5029200" y="3759200"/>
          <p14:tracePt t="179227" x="5092700" y="3714750"/>
          <p14:tracePt t="179244" x="5130800" y="3689350"/>
          <p14:tracePt t="179260" x="5137150" y="3676650"/>
          <p14:tracePt t="179277" x="5149850" y="3676650"/>
          <p14:tracePt t="179294" x="5156200" y="3676650"/>
          <p14:tracePt t="179310" x="5175250" y="3663950"/>
          <p14:tracePt t="179327" x="5251450" y="3638550"/>
          <p14:tracePt t="179344" x="5372100" y="3587750"/>
          <p14:tracePt t="179360" x="5486400" y="3511550"/>
          <p14:tracePt t="179377" x="5568950" y="3416300"/>
          <p14:tracePt t="179394" x="5619750" y="3308350"/>
          <p14:tracePt t="179410" x="5651500" y="3213100"/>
          <p14:tracePt t="179427" x="5670550" y="3149600"/>
          <p14:tracePt t="179444" x="5695950" y="3079750"/>
          <p14:tracePt t="179460" x="5727700" y="3028950"/>
          <p14:tracePt t="179477" x="5772150" y="2940050"/>
          <p14:tracePt t="179494" x="5822950" y="2851150"/>
          <p14:tracePt t="179510" x="5867400" y="2762250"/>
          <p14:tracePt t="179527" x="5905500" y="2679700"/>
          <p14:tracePt t="179544" x="5937250" y="2590800"/>
          <p14:tracePt t="179562" x="5956300" y="2508250"/>
          <p14:tracePt t="179576" x="5975350" y="2438400"/>
          <p14:tracePt t="179594" x="6000750" y="2374900"/>
          <p14:tracePt t="179610" x="6013450" y="2324100"/>
          <p14:tracePt t="179626" x="6019800" y="2298700"/>
          <p14:tracePt t="179643" x="6019800" y="2286000"/>
          <p14:tracePt t="179660" x="6019800" y="2279650"/>
          <p14:tracePt t="179708" x="6019800" y="2273300"/>
          <p14:tracePt t="179732" x="6019800" y="2260600"/>
          <p14:tracePt t="179740" x="6019800" y="2254250"/>
          <p14:tracePt t="179748" x="6019800" y="2247900"/>
          <p14:tracePt t="179760" x="6013450" y="2235200"/>
          <p14:tracePt t="179776" x="6013450" y="2222500"/>
          <p14:tracePt t="179793" x="6000750" y="2209800"/>
          <p14:tracePt t="179810" x="5994400" y="2209800"/>
          <p14:tracePt t="179861" x="5988050" y="2209800"/>
          <p14:tracePt t="179876" x="5988050" y="2216150"/>
          <p14:tracePt t="179884" x="5988050" y="2222500"/>
          <p14:tracePt t="180324" x="5988050" y="2228850"/>
          <p14:tracePt t="180340" x="5988050" y="2235200"/>
          <p14:tracePt t="180348" x="5988050" y="2241550"/>
          <p14:tracePt t="180360" x="5994400" y="2241550"/>
          <p14:tracePt t="180380" x="5994400" y="2247900"/>
          <p14:tracePt t="181220" x="5994400" y="2254250"/>
          <p14:tracePt t="181468" x="5994400" y="2260600"/>
          <p14:tracePt t="181508" x="5994400" y="2266950"/>
          <p14:tracePt t="181524" x="5994400" y="2273300"/>
          <p14:tracePt t="181564" x="5994400" y="2279650"/>
          <p14:tracePt t="182356" x="6000750" y="2279650"/>
          <p14:tracePt t="184325" x="6007100" y="2279650"/>
          <p14:tracePt t="184580" x="6007100" y="2286000"/>
          <p14:tracePt t="187261" x="6007100" y="2292350"/>
          <p14:tracePt t="187285" x="6007100" y="2298700"/>
          <p14:tracePt t="187292" x="6007100" y="2305050"/>
          <p14:tracePt t="187300" x="6007100" y="2311400"/>
          <p14:tracePt t="187309" x="6000750" y="2311400"/>
          <p14:tracePt t="187325" x="6000750" y="2317750"/>
          <p14:tracePt t="187342" x="6000750" y="2330450"/>
          <p14:tracePt t="187359" x="5994400" y="2330450"/>
          <p14:tracePt t="187375" x="5994400" y="2343150"/>
          <p14:tracePt t="187409" x="5994400" y="2355850"/>
          <p14:tracePt t="187426" x="5994400" y="2368550"/>
          <p14:tracePt t="187442" x="5994400" y="2374900"/>
          <p14:tracePt t="187460" x="5994400" y="2438400"/>
          <p14:tracePt t="187475" x="6007100" y="2527300"/>
          <p14:tracePt t="187492" x="6026150" y="2635250"/>
          <p14:tracePt t="187509" x="6051550" y="2768600"/>
          <p14:tracePt t="187526" x="6070600" y="2927350"/>
          <p14:tracePt t="187543" x="6102350" y="3067050"/>
          <p14:tracePt t="187559" x="6127750" y="3187700"/>
          <p14:tracePt t="187576" x="6165850" y="3276600"/>
          <p14:tracePt t="187592" x="6184900" y="3333750"/>
          <p14:tracePt t="187609" x="6197600" y="3371850"/>
          <p14:tracePt t="187626" x="6203950" y="3397250"/>
          <p14:tracePt t="187642" x="6216650" y="3403600"/>
          <p14:tracePt t="187659" x="6229350" y="3422650"/>
          <p14:tracePt t="187676" x="6248400" y="3448050"/>
          <p14:tracePt t="187692" x="6273800" y="3492500"/>
          <p14:tracePt t="187709" x="6318250" y="3524250"/>
          <p14:tracePt t="187725" x="6362700" y="3568700"/>
          <p14:tracePt t="187742" x="6407150" y="3600450"/>
          <p14:tracePt t="187759" x="6432550" y="3606800"/>
          <p14:tracePt t="187776" x="6438900" y="3613150"/>
          <p14:tracePt t="188004" x="6432550" y="3613150"/>
          <p14:tracePt t="188028" x="6426200" y="3613150"/>
          <p14:tracePt t="188035" x="6426200" y="3606800"/>
          <p14:tracePt t="188044" x="6419850" y="3606800"/>
          <p14:tracePt t="188059" x="6413500" y="3600450"/>
          <p14:tracePt t="188093" x="6407150" y="3600450"/>
          <p14:tracePt t="188109" x="6400800" y="3600450"/>
          <p14:tracePt t="188126" x="6394450" y="3613150"/>
          <p14:tracePt t="188142" x="6381750" y="3613150"/>
          <p14:tracePt t="188159" x="6375400" y="3619500"/>
          <p14:tracePt t="188252" x="6369050" y="3619500"/>
          <p14:tracePt t="188308" x="6362700" y="3619500"/>
          <p14:tracePt t="188324" x="6356350" y="3619500"/>
          <p14:tracePt t="188332" x="6350000" y="3619500"/>
          <p14:tracePt t="188342" x="6343650" y="3619500"/>
          <p14:tracePt t="188364" x="6337300" y="3619500"/>
          <p14:tracePt t="188388" x="6330950" y="3619500"/>
          <p14:tracePt t="188396" x="6324600" y="3619500"/>
          <p14:tracePt t="188409" x="6318250" y="3619500"/>
          <p14:tracePt t="188425" x="6299200" y="3619500"/>
          <p14:tracePt t="188442" x="6286500" y="3619500"/>
          <p14:tracePt t="188460" x="6254750" y="3619500"/>
          <p14:tracePt t="188475" x="6242050" y="3619500"/>
          <p14:tracePt t="188492" x="6229350" y="3619500"/>
          <p14:tracePt t="188509" x="6216650" y="3619500"/>
          <p14:tracePt t="188525" x="6210300" y="3619500"/>
          <p14:tracePt t="189493" x="6210300" y="3613150"/>
          <p14:tracePt t="189501" x="6210300" y="3606800"/>
          <p14:tracePt t="189509" x="6210300" y="3600450"/>
          <p14:tracePt t="189526" x="6210300" y="3587750"/>
          <p14:tracePt t="189542" x="6210300" y="3581400"/>
          <p14:tracePt t="189559" x="6197600" y="3581400"/>
          <p14:tracePt t="189575" x="6191250" y="3575050"/>
          <p14:tracePt t="189592" x="6165850" y="3568700"/>
          <p14:tracePt t="189609" x="6102350" y="3556000"/>
          <p14:tracePt t="189625" x="6032500" y="3536950"/>
          <p14:tracePt t="189642" x="5943600" y="3536950"/>
          <p14:tracePt t="189659" x="5873750" y="3536950"/>
          <p14:tracePt t="189675" x="5803900" y="3530600"/>
          <p14:tracePt t="189692" x="5784850" y="3530600"/>
          <p14:tracePt t="189709" x="5778500" y="3530600"/>
          <p14:tracePt t="189725" x="5759450" y="3549650"/>
          <p14:tracePt t="189742" x="5734050" y="3575050"/>
          <p14:tracePt t="189759" x="5708650" y="3613150"/>
          <p14:tracePt t="189775" x="5683250" y="3644900"/>
          <p14:tracePt t="189792" x="5638800" y="3695700"/>
          <p14:tracePt t="189809" x="5600700" y="3752850"/>
          <p14:tracePt t="189825" x="5562600" y="3803650"/>
          <p14:tracePt t="189842" x="5524500" y="3860800"/>
          <p14:tracePt t="189859" x="5492750" y="3911600"/>
          <p14:tracePt t="189875" x="5467350" y="3968750"/>
          <p14:tracePt t="189892" x="5448300" y="4000500"/>
          <p14:tracePt t="189909" x="5441950" y="4032250"/>
          <p14:tracePt t="189925" x="5441950" y="4057650"/>
          <p14:tracePt t="189942" x="5441950" y="4089400"/>
          <p14:tracePt t="189959" x="5441950" y="4121150"/>
          <p14:tracePt t="189975" x="5441950" y="4146550"/>
          <p14:tracePt t="189992" x="5441950" y="4178300"/>
          <p14:tracePt t="190009" x="5441950" y="4210050"/>
          <p14:tracePt t="190025" x="5448300" y="4241800"/>
          <p14:tracePt t="190042" x="5473700" y="4273550"/>
          <p14:tracePt t="190059" x="5486400" y="4298950"/>
          <p14:tracePt t="190060" x="5499100" y="4311650"/>
          <p14:tracePt t="190076" x="5530850" y="4349750"/>
          <p14:tracePt t="190092" x="5588000" y="4375150"/>
          <p14:tracePt t="190109" x="5638800" y="4400550"/>
          <p14:tracePt t="190126" x="5676900" y="4413250"/>
          <p14:tracePt t="190142" x="5695950" y="4419600"/>
          <p14:tracePt t="190159" x="5702300" y="4419600"/>
          <p14:tracePt t="190175" x="5702300" y="4425950"/>
          <p14:tracePt t="190192" x="5715000" y="4425950"/>
          <p14:tracePt t="190209" x="5727700" y="4425950"/>
          <p14:tracePt t="190225" x="5778500" y="4425950"/>
          <p14:tracePt t="190242" x="5835650" y="4432300"/>
          <p14:tracePt t="190259" x="5886450" y="4438650"/>
          <p14:tracePt t="190275" x="5905500" y="4438650"/>
          <p14:tracePt t="190340" x="5905500" y="4445000"/>
          <p14:tracePt t="190356" x="5905500" y="4451350"/>
          <p14:tracePt t="190372" x="5905500" y="4457700"/>
          <p14:tracePt t="190380" x="5905500" y="4464050"/>
          <p14:tracePt t="190395" x="5905500" y="4470400"/>
          <p14:tracePt t="190409" x="5905500" y="4476750"/>
          <p14:tracePt t="190425" x="5905500" y="4489450"/>
          <p14:tracePt t="190442" x="5905500" y="4495800"/>
          <p14:tracePt t="190933" x="5899150" y="4495800"/>
          <p14:tracePt t="190965" x="5899150" y="4489450"/>
          <p14:tracePt t="190972" x="5899150" y="4483100"/>
          <p14:tracePt t="190980" x="5899150" y="4476750"/>
          <p14:tracePt t="190992" x="5899150" y="4470400"/>
          <p14:tracePt t="191009" x="5892800" y="4464050"/>
          <p14:tracePt t="191025" x="5892800" y="4445000"/>
          <p14:tracePt t="191042" x="5892800" y="4413250"/>
          <p14:tracePt t="191059" x="5892800" y="4387850"/>
          <p14:tracePt t="191061" x="5892800" y="4375150"/>
          <p14:tracePt t="191076" x="5899150" y="4356100"/>
          <p14:tracePt t="191092" x="5905500" y="4330700"/>
          <p14:tracePt t="191109" x="5911850" y="4311650"/>
          <p14:tracePt t="191125" x="5918200" y="4292600"/>
          <p14:tracePt t="191142" x="5924550" y="4273550"/>
          <p14:tracePt t="191159" x="5937250" y="4248150"/>
          <p14:tracePt t="191175" x="5943600" y="4222750"/>
          <p14:tracePt t="191192" x="5943600" y="4197350"/>
          <p14:tracePt t="191209" x="5943600" y="4178300"/>
          <p14:tracePt t="191225" x="5943600" y="4165600"/>
          <p14:tracePt t="191242" x="5943600" y="4152900"/>
          <p14:tracePt t="191258" x="5943600" y="4140200"/>
          <p14:tracePt t="191276" x="5943600" y="4127500"/>
          <p14:tracePt t="191292" x="5943600" y="4121150"/>
          <p14:tracePt t="191325" x="5949950" y="4121150"/>
          <p14:tracePt t="191348" x="5956300" y="4121150"/>
          <p14:tracePt t="191364" x="5956300" y="4114800"/>
          <p14:tracePt t="191375" x="5956300" y="4108450"/>
          <p14:tracePt t="191392" x="5962650" y="4102100"/>
          <p14:tracePt t="191409" x="5962650" y="4095750"/>
          <p14:tracePt t="191425" x="5962650" y="4089400"/>
          <p14:tracePt t="191564" x="5969000" y="4089400"/>
          <p14:tracePt t="191596" x="5975350" y="4089400"/>
          <p14:tracePt t="191620" x="5981700" y="4089400"/>
          <p14:tracePt t="191628" x="5988050" y="4089400"/>
          <p14:tracePt t="191644" x="5994400" y="4089400"/>
          <p14:tracePt t="191676" x="6000750" y="4089400"/>
          <p14:tracePt t="191708" x="6007100" y="4089400"/>
          <p14:tracePt t="191716" x="6007100" y="4083050"/>
          <p14:tracePt t="191725" x="6013450" y="4083050"/>
          <p14:tracePt t="191742" x="6026150" y="4076700"/>
          <p14:tracePt t="191758" x="6032500" y="4070350"/>
          <p14:tracePt t="191775" x="6057900" y="4064000"/>
          <p14:tracePt t="191792" x="6083300" y="4051300"/>
          <p14:tracePt t="191809" x="6096000" y="4044950"/>
          <p14:tracePt t="191825" x="6108700" y="4044950"/>
          <p14:tracePt t="191842" x="6115050" y="4038600"/>
          <p14:tracePt t="191859" x="6121400" y="4038600"/>
          <p14:tracePt t="191875" x="6127750" y="4032250"/>
          <p14:tracePt t="191892" x="6134100" y="4032250"/>
          <p14:tracePt t="191916" x="6134100" y="4025900"/>
          <p14:tracePt t="191980" x="6140450" y="4025900"/>
          <p14:tracePt t="191988" x="6140450" y="4019550"/>
          <p14:tracePt t="191995" x="6146800" y="4019550"/>
          <p14:tracePt t="192008" x="6146800" y="4013200"/>
          <p14:tracePt t="192025" x="6153150" y="4013200"/>
          <p14:tracePt t="192042" x="6153150" y="4006850"/>
          <p14:tracePt t="192173" x="6146800" y="4006850"/>
          <p14:tracePt t="192180" x="6140450" y="4006850"/>
          <p14:tracePt t="192192" x="6140450" y="4013200"/>
          <p14:tracePt t="192209" x="6127750" y="4013200"/>
          <p14:tracePt t="192225" x="6121400" y="4019550"/>
          <p14:tracePt t="192242" x="6121400" y="4025900"/>
          <p14:tracePt t="192259" x="6115050" y="4032250"/>
          <p14:tracePt t="192276" x="6108700" y="4038600"/>
          <p14:tracePt t="192292" x="6102350" y="4044950"/>
          <p14:tracePt t="192309" x="6096000" y="4057650"/>
          <p14:tracePt t="192325" x="6089650" y="4064000"/>
          <p14:tracePt t="192342" x="6083300" y="4070350"/>
          <p14:tracePt t="192359" x="6076950" y="4076700"/>
          <p14:tracePt t="192375" x="6064250" y="4089400"/>
          <p14:tracePt t="192392" x="6057900" y="4102100"/>
          <p14:tracePt t="192409" x="6051550" y="4114800"/>
          <p14:tracePt t="192541" x="6045200" y="4114800"/>
          <p14:tracePt t="192548" x="6045200" y="4121150"/>
          <p14:tracePt t="192572" x="6045200" y="4127500"/>
          <p14:tracePt t="192580" x="6045200" y="4133850"/>
          <p14:tracePt t="192592" x="6038850" y="4140200"/>
          <p14:tracePt t="192609" x="6032500" y="4152900"/>
          <p14:tracePt t="192625" x="6026150" y="4159250"/>
          <p14:tracePt t="192642" x="6019800" y="4165600"/>
          <p14:tracePt t="192659" x="6013450" y="4178300"/>
          <p14:tracePt t="192676" x="6007100" y="4191000"/>
          <p14:tracePt t="192692" x="6007100" y="4203700"/>
          <p14:tracePt t="192709" x="5994400" y="4210050"/>
          <p14:tracePt t="192725" x="5994400" y="4222750"/>
          <p14:tracePt t="192742" x="5988050" y="4222750"/>
          <p14:tracePt t="192775" x="5981700" y="4229100"/>
          <p14:tracePt t="192808" x="5975350" y="4235450"/>
          <p14:tracePt t="192825" x="5969000" y="4241800"/>
          <p14:tracePt t="192842" x="5969000" y="4248150"/>
          <p14:tracePt t="192858" x="5969000" y="4254500"/>
          <p14:tracePt t="192980" x="5969000" y="4248150"/>
          <p14:tracePt t="192988" x="5969000" y="4241800"/>
          <p14:tracePt t="192996" x="5969000" y="4235450"/>
          <p14:tracePt t="193009" x="5969000" y="4229100"/>
          <p14:tracePt t="193025" x="5969000" y="4222750"/>
          <p14:tracePt t="193042" x="5969000" y="4216400"/>
          <p14:tracePt t="193059" x="5969000" y="4210050"/>
          <p14:tracePt t="193076" x="5975350" y="4197350"/>
          <p14:tracePt t="193092" x="5981700" y="4184650"/>
          <p14:tracePt t="193109" x="5988050" y="4171950"/>
          <p14:tracePt t="193125" x="5994400" y="4159250"/>
          <p14:tracePt t="193142" x="6000750" y="4152900"/>
          <p14:tracePt t="193159" x="6007100" y="4146550"/>
          <p14:tracePt t="193175" x="6019800" y="4133850"/>
          <p14:tracePt t="193192" x="6026150" y="4121150"/>
          <p14:tracePt t="193209" x="6026150" y="4114800"/>
          <p14:tracePt t="193225" x="6032500" y="4108450"/>
          <p14:tracePt t="193260" x="6038850" y="4108450"/>
          <p14:tracePt t="193275" x="6038850" y="4102100"/>
          <p14:tracePt t="193292" x="6045200" y="4095750"/>
          <p14:tracePt t="193309" x="6045200" y="4089400"/>
          <p14:tracePt t="193325" x="6045200" y="4083050"/>
          <p14:tracePt t="193342" x="6051550" y="4083050"/>
          <p14:tracePt t="193375" x="6057900" y="4076700"/>
          <p14:tracePt t="193392" x="6057900" y="4070350"/>
          <p14:tracePt t="193408" x="6064250" y="4064000"/>
          <p14:tracePt t="193425" x="6070600" y="4057650"/>
          <p14:tracePt t="193442" x="6076950" y="4057650"/>
          <p14:tracePt t="193516" x="6076950" y="4051300"/>
          <p14:tracePt t="193524" x="6076950" y="4044950"/>
          <p14:tracePt t="193780" x="6076950" y="4038600"/>
          <p14:tracePt t="193981" x="6076950" y="4032250"/>
          <p14:tracePt t="194468" x="6076950" y="4025900"/>
          <p14:tracePt t="194525" x="6083300" y="4019550"/>
          <p14:tracePt t="194621" x="6083300" y="4013200"/>
          <p14:tracePt t="194636" x="6083300" y="4006850"/>
          <p14:tracePt t="194661" x="6083300" y="4000500"/>
          <p14:tracePt t="194684" x="6083300" y="3994150"/>
          <p14:tracePt t="194700" x="6076950" y="3994150"/>
          <p14:tracePt t="194709" x="6070600" y="3994150"/>
          <p14:tracePt t="194716" x="6064250" y="3994150"/>
          <p14:tracePt t="194725" x="6057900" y="3994150"/>
          <p14:tracePt t="194742" x="6045200" y="3994150"/>
          <p14:tracePt t="194759" x="6038850" y="3994150"/>
          <p14:tracePt t="194775" x="6026150" y="3994150"/>
          <p14:tracePt t="194792" x="6013450" y="3994150"/>
          <p14:tracePt t="194808" x="6007100" y="4000500"/>
          <p14:tracePt t="194825" x="6000750" y="4006850"/>
          <p14:tracePt t="194842" x="5994400" y="4006850"/>
          <p14:tracePt t="194876" x="5994400" y="4013200"/>
          <p14:tracePt t="194900" x="5994400" y="4019550"/>
          <p14:tracePt t="194909" x="5994400" y="4025900"/>
          <p14:tracePt t="194925" x="5988050" y="4032250"/>
          <p14:tracePt t="194942" x="5988050" y="4038600"/>
          <p14:tracePt t="194958" x="5975350" y="4057650"/>
          <p14:tracePt t="194975" x="5962650" y="4076700"/>
          <p14:tracePt t="194992" x="5956300" y="4108450"/>
          <p14:tracePt t="195008" x="5943600" y="4133850"/>
          <p14:tracePt t="195025" x="5930900" y="4152900"/>
          <p14:tracePt t="195042" x="5930900" y="4165600"/>
          <p14:tracePt t="195058" x="5930900" y="4178300"/>
          <p14:tracePt t="195461" x="5930900" y="4171950"/>
          <p14:tracePt t="195476" x="5930900" y="4165600"/>
          <p14:tracePt t="195484" x="5930900" y="4159250"/>
          <p14:tracePt t="195493" x="5937250" y="4152900"/>
          <p14:tracePt t="195508" x="5949950" y="4140200"/>
          <p14:tracePt t="195525" x="5969000" y="4095750"/>
          <p14:tracePt t="195542" x="5988050" y="4064000"/>
          <p14:tracePt t="195558" x="6007100" y="4025900"/>
          <p14:tracePt t="195576" x="6013450" y="4019550"/>
          <p14:tracePt t="195591" x="6019800" y="4006850"/>
          <p14:tracePt t="195684" x="6026150" y="4006850"/>
          <p14:tracePt t="195692" x="6026150" y="4000500"/>
          <p14:tracePt t="195700" x="6026150" y="3994150"/>
          <p14:tracePt t="195709" x="6032500" y="3994150"/>
          <p14:tracePt t="195725" x="6045200" y="3987800"/>
          <p14:tracePt t="195741" x="6051550" y="3987800"/>
          <p14:tracePt t="195758" x="6057900" y="3981450"/>
          <p14:tracePt t="195775" x="6070600" y="3981450"/>
          <p14:tracePt t="195791" x="6089650" y="3968750"/>
          <p14:tracePt t="195808" x="6102350" y="3962400"/>
          <p14:tracePt t="195825" x="6115050" y="3962400"/>
          <p14:tracePt t="195841" x="6127750" y="3956050"/>
          <p14:tracePt t="195858" x="6134100" y="3949700"/>
          <p14:tracePt t="195875" x="6140450" y="3949700"/>
          <p14:tracePt t="195900" x="6146800" y="3949700"/>
          <p14:tracePt t="195932" x="6153150" y="3949700"/>
          <p14:tracePt t="195940" x="6159500" y="3949700"/>
          <p14:tracePt t="195948" x="6165850" y="3949700"/>
          <p14:tracePt t="195964" x="6172200" y="3949700"/>
          <p14:tracePt t="195996" x="6172200" y="3956050"/>
          <p14:tracePt t="196004" x="6172200" y="3962400"/>
          <p14:tracePt t="196012" x="6178550" y="3962400"/>
          <p14:tracePt t="196025" x="6184900" y="3962400"/>
          <p14:tracePt t="196041" x="6191250" y="3968750"/>
          <p14:tracePt t="196058" x="6197600" y="3975100"/>
          <p14:tracePt t="196060" x="6203950" y="3981450"/>
          <p14:tracePt t="196075" x="6203950" y="3987800"/>
          <p14:tracePt t="196091" x="6210300" y="4006850"/>
          <p14:tracePt t="196108" x="6210300" y="4013200"/>
          <p14:tracePt t="196125" x="6210300" y="4025900"/>
          <p14:tracePt t="196141" x="6210300" y="4038600"/>
          <p14:tracePt t="196158" x="6210300" y="4044950"/>
          <p14:tracePt t="196175" x="6210300" y="4051300"/>
          <p14:tracePt t="196191" x="6210300" y="4057650"/>
          <p14:tracePt t="196208" x="6210300" y="4070350"/>
          <p14:tracePt t="196225" x="6210300" y="4076700"/>
          <p14:tracePt t="196241" x="6203950" y="4083050"/>
          <p14:tracePt t="196258" x="6203950" y="4095750"/>
          <p14:tracePt t="196275" x="6197600" y="4102100"/>
          <p14:tracePt t="196291" x="6191250" y="4108450"/>
          <p14:tracePt t="196308" x="6184900" y="4121150"/>
          <p14:tracePt t="196325" x="6178550" y="4121150"/>
          <p14:tracePt t="196341" x="6178550" y="4127500"/>
          <p14:tracePt t="196358" x="6172200" y="4133850"/>
          <p14:tracePt t="196375" x="6165850" y="4140200"/>
          <p14:tracePt t="196391" x="6159500" y="4146550"/>
          <p14:tracePt t="196408" x="6159500" y="4159250"/>
          <p14:tracePt t="196425" x="6153150" y="4159250"/>
          <p14:tracePt t="196468" x="6146800" y="4159250"/>
          <p14:tracePt t="196508" x="6140450" y="4159250"/>
          <p14:tracePt t="196524" x="6140450" y="4165600"/>
          <p14:tracePt t="196532" x="6134100" y="4165600"/>
          <p14:tracePt t="196541" x="6134100" y="4171950"/>
          <p14:tracePt t="196558" x="6127750" y="4178300"/>
          <p14:tracePt t="196580" x="6127750" y="4184650"/>
          <p14:tracePt t="196591" x="6121400" y="4184650"/>
          <p14:tracePt t="196608" x="6115050" y="4184650"/>
          <p14:tracePt t="196625" x="6102350" y="4184650"/>
          <p14:tracePt t="196641" x="6102350" y="4191000"/>
          <p14:tracePt t="196658" x="6089650" y="4191000"/>
          <p14:tracePt t="196675" x="6083300" y="4197350"/>
          <p14:tracePt t="196691" x="6064250" y="4210050"/>
          <p14:tracePt t="196708" x="6057900" y="4216400"/>
          <p14:tracePt t="196725" x="6045200" y="4222750"/>
          <p14:tracePt t="196741" x="6045200" y="4229100"/>
          <p14:tracePt t="196916" x="6038850" y="4229100"/>
          <p14:tracePt t="196972" x="6032500" y="4229100"/>
          <p14:tracePt t="196981" x="6026150" y="4229100"/>
          <p14:tracePt t="196991" x="6026150" y="4222750"/>
          <p14:tracePt t="197008" x="6026150" y="4210050"/>
          <p14:tracePt t="197025" x="6026150" y="4197350"/>
          <p14:tracePt t="197058" x="6026150" y="4191000"/>
          <p14:tracePt t="197075" x="6026150" y="4171950"/>
          <p14:tracePt t="197092" x="6026150" y="4165600"/>
          <p14:tracePt t="197108" x="6026150" y="4159250"/>
          <p14:tracePt t="197125" x="6038850" y="4140200"/>
          <p14:tracePt t="197142" x="6045200" y="4121150"/>
          <p14:tracePt t="197158" x="6051550" y="4114800"/>
          <p14:tracePt t="197204" x="6057900" y="4114800"/>
          <p14:tracePt t="197213" x="6057900" y="4108450"/>
          <p14:tracePt t="197225" x="6057900" y="4102100"/>
          <p14:tracePt t="197242" x="6064250" y="4102100"/>
          <p14:tracePt t="197258" x="6076950" y="4089400"/>
          <p14:tracePt t="197275" x="6083300" y="4057650"/>
          <p14:tracePt t="197291" x="6083300" y="4051300"/>
          <p14:tracePt t="197308" x="6083300" y="4044950"/>
          <p14:tracePt t="197556" x="6083300" y="4038600"/>
          <p14:tracePt t="197573" x="6089650" y="4038600"/>
          <p14:tracePt t="197581" x="6096000" y="4032250"/>
          <p14:tracePt t="197596" x="6096000" y="4025900"/>
          <p14:tracePt t="197608" x="6096000" y="4019550"/>
          <p14:tracePt t="197625" x="6096000" y="4013200"/>
          <p14:tracePt t="197641" x="6102350" y="4006850"/>
          <p14:tracePt t="197658" x="6108700" y="3994150"/>
          <p14:tracePt t="197675" x="6108700" y="3981450"/>
          <p14:tracePt t="197691" x="6108700" y="3975100"/>
          <p14:tracePt t="197708" x="6115050" y="3962400"/>
          <p14:tracePt t="197725" x="6121400" y="3956050"/>
          <p14:tracePt t="197741" x="6121400" y="3949700"/>
          <p14:tracePt t="198044" x="6121400" y="3956050"/>
          <p14:tracePt t="198060" x="6121400" y="3962400"/>
          <p14:tracePt t="198068" x="6121400" y="3968750"/>
          <p14:tracePt t="198076" x="6121400" y="3975100"/>
          <p14:tracePt t="198091" x="6115050" y="3975100"/>
          <p14:tracePt t="198107" x="6115050" y="3987800"/>
          <p14:tracePt t="198204" x="6115050" y="3994150"/>
          <p14:tracePt t="198220" x="6108700" y="3994150"/>
          <p14:tracePt t="198404" x="6102350" y="3994150"/>
          <p14:tracePt t="198508" x="6096000" y="3994150"/>
          <p14:tracePt t="199588" x="6096000" y="3987800"/>
          <p14:tracePt t="199621" x="6096000" y="3981450"/>
          <p14:tracePt t="200412" x="6096000" y="3987800"/>
          <p14:tracePt t="200436" x="6096000" y="3994150"/>
          <p14:tracePt t="200444" x="6096000" y="4000500"/>
          <p14:tracePt t="200452" x="6089650" y="4000500"/>
          <p14:tracePt t="200476" x="6089650" y="4006850"/>
          <p14:tracePt t="200484" x="6083300" y="4013200"/>
          <p14:tracePt t="200508" x="6076950" y="4013200"/>
          <p14:tracePt t="200516" x="6076950" y="4019550"/>
          <p14:tracePt t="200525" x="6070600" y="4025900"/>
          <p14:tracePt t="200541" x="6064250" y="4038600"/>
          <p14:tracePt t="200558" x="6057900" y="4044950"/>
          <p14:tracePt t="200575" x="6045200" y="4051300"/>
          <p14:tracePt t="200591" x="6038850" y="4051300"/>
          <p14:tracePt t="200607" x="6013450" y="4070350"/>
          <p14:tracePt t="200624" x="5981700" y="4095750"/>
          <p14:tracePt t="200641" x="5943600" y="4121150"/>
          <p14:tracePt t="200658" x="5873750" y="4171950"/>
          <p14:tracePt t="200674" x="5784850" y="4235450"/>
          <p14:tracePt t="200691" x="5664200" y="4311650"/>
          <p14:tracePt t="200707" x="5613400" y="4343400"/>
          <p14:tracePt t="200724" x="5588000" y="4356100"/>
          <p14:tracePt t="200741" x="5581650" y="4356100"/>
          <p14:tracePt t="201132" x="5588000" y="4356100"/>
          <p14:tracePt t="201140" x="5588000" y="4362450"/>
          <p14:tracePt t="201148" x="5600700" y="4362450"/>
          <p14:tracePt t="201157" x="5613400" y="4362450"/>
          <p14:tracePt t="201174" x="5645150" y="4362450"/>
          <p14:tracePt t="201191" x="5689600" y="4362450"/>
          <p14:tracePt t="201207" x="5734050" y="4362450"/>
          <p14:tracePt t="201224" x="5778500" y="4362450"/>
          <p14:tracePt t="201241" x="5797550" y="4362450"/>
          <p14:tracePt t="201258" x="5835650" y="4362450"/>
          <p14:tracePt t="201274" x="5854700" y="4362450"/>
          <p14:tracePt t="201291" x="5892800" y="4362450"/>
          <p14:tracePt t="201307" x="5918200" y="4362450"/>
          <p14:tracePt t="201324" x="5930900" y="4362450"/>
          <p14:tracePt t="201341" x="5943600" y="4362450"/>
          <p14:tracePt t="201358" x="5949950" y="4362450"/>
          <p14:tracePt t="201374" x="5975350" y="4362450"/>
          <p14:tracePt t="201391" x="6007100" y="4356100"/>
          <p14:tracePt t="201407" x="6045200" y="4349750"/>
          <p14:tracePt t="201424" x="6083300" y="4349750"/>
          <p14:tracePt t="201440" x="6140450" y="4349750"/>
          <p14:tracePt t="201457" x="6191250" y="4343400"/>
          <p14:tracePt t="201474" x="6242050" y="4337050"/>
          <p14:tracePt t="201491" x="6273800" y="4330700"/>
          <p14:tracePt t="201507" x="6324600" y="4318000"/>
          <p14:tracePt t="201524" x="6356350" y="4318000"/>
          <p14:tracePt t="201541" x="6381750" y="4318000"/>
          <p14:tracePt t="201557" x="6407150" y="4318000"/>
          <p14:tracePt t="201574" x="6432550" y="4318000"/>
          <p14:tracePt t="201592" x="6464300" y="4318000"/>
          <p14:tracePt t="201607" x="6515100" y="4311650"/>
          <p14:tracePt t="201624" x="6597650" y="4292600"/>
          <p14:tracePt t="201641" x="6654800" y="4279900"/>
          <p14:tracePt t="201657" x="6718300" y="4248150"/>
          <p14:tracePt t="201674" x="6775450" y="4222750"/>
          <p14:tracePt t="201691" x="6832600" y="4197350"/>
          <p14:tracePt t="201707" x="6870700" y="4152900"/>
          <p14:tracePt t="201724" x="6889750" y="4127500"/>
          <p14:tracePt t="201741" x="6908800" y="4102100"/>
          <p14:tracePt t="201757" x="6927850" y="4076700"/>
          <p14:tracePt t="201774" x="6940550" y="4044950"/>
          <p14:tracePt t="201791" x="6946900" y="4006850"/>
          <p14:tracePt t="201807" x="6965950" y="3975100"/>
          <p14:tracePt t="201824" x="6985000" y="3924300"/>
          <p14:tracePt t="201841" x="6997700" y="3879850"/>
          <p14:tracePt t="201857" x="7004050" y="3822700"/>
          <p14:tracePt t="201874" x="7004050" y="3759200"/>
          <p14:tracePt t="201891" x="6997700" y="3663950"/>
          <p14:tracePt t="201907" x="6965950" y="3568700"/>
          <p14:tracePt t="201924" x="6946900" y="3530600"/>
          <p14:tracePt t="201940" x="6908800" y="3486150"/>
          <p14:tracePt t="201957" x="6883400" y="3460750"/>
          <p14:tracePt t="201974" x="6858000" y="3429000"/>
          <p14:tracePt t="201991" x="6813550" y="3409950"/>
          <p14:tracePt t="202007" x="6750050" y="3378200"/>
          <p14:tracePt t="202024" x="6680200" y="3346450"/>
          <p14:tracePt t="202041" x="6591300" y="3308350"/>
          <p14:tracePt t="202057" x="6508750" y="3282950"/>
          <p14:tracePt t="202074" x="6407150" y="3251200"/>
          <p14:tracePt t="202091" x="6311900" y="3213100"/>
          <p14:tracePt t="202092" x="6280150" y="3200400"/>
          <p14:tracePt t="202107" x="6216650" y="3175000"/>
          <p14:tracePt t="202124" x="6146800" y="3149600"/>
          <p14:tracePt t="202140" x="6064250" y="3124200"/>
          <p14:tracePt t="202157" x="5981700" y="3111500"/>
          <p14:tracePt t="202174" x="5911850" y="3111500"/>
          <p14:tracePt t="202191" x="5822950" y="3111500"/>
          <p14:tracePt t="202207" x="5727700" y="3111500"/>
          <p14:tracePt t="202224" x="5638800" y="3111500"/>
          <p14:tracePt t="202241" x="5549900" y="3111500"/>
          <p14:tracePt t="202257" x="5467350" y="3111500"/>
          <p14:tracePt t="202274" x="5422900" y="3111500"/>
          <p14:tracePt t="202290" x="5378450" y="3136900"/>
          <p14:tracePt t="202308" x="5302250" y="3194050"/>
          <p14:tracePt t="202325" x="5251450" y="3238500"/>
          <p14:tracePt t="202341" x="5187950" y="3308350"/>
          <p14:tracePt t="202357" x="5149850" y="3384550"/>
          <p14:tracePt t="202374" x="5111750" y="3460750"/>
          <p14:tracePt t="202390" x="5092700" y="3517900"/>
          <p14:tracePt t="202407" x="5080000" y="3587750"/>
          <p14:tracePt t="202424" x="5080000" y="3657600"/>
          <p14:tracePt t="202440" x="5080000" y="3702050"/>
          <p14:tracePt t="202457" x="5080000" y="3771900"/>
          <p14:tracePt t="202474" x="5080000" y="3835400"/>
          <p14:tracePt t="202491" x="5080000" y="3905250"/>
          <p14:tracePt t="202507" x="5080000" y="4032250"/>
          <p14:tracePt t="202524" x="5080000" y="4114800"/>
          <p14:tracePt t="202540" x="5080000" y="4191000"/>
          <p14:tracePt t="202557" x="5080000" y="4260850"/>
          <p14:tracePt t="202574" x="5080000" y="4318000"/>
          <p14:tracePt t="202591" x="5086350" y="4343400"/>
          <p14:tracePt t="202607" x="5092700" y="4368800"/>
          <p14:tracePt t="202624" x="5111750" y="4394200"/>
          <p14:tracePt t="202640" x="5143500" y="4419600"/>
          <p14:tracePt t="202657" x="5175250" y="4445000"/>
          <p14:tracePt t="202674" x="5219700" y="4476750"/>
          <p14:tracePt t="202690" x="5264150" y="4521200"/>
          <p14:tracePt t="202707" x="5346700" y="4572000"/>
          <p14:tracePt t="202724" x="5384800" y="4591050"/>
          <p14:tracePt t="202740" x="5410200" y="4610100"/>
          <p14:tracePt t="202757" x="5435600" y="4622800"/>
          <p14:tracePt t="202774" x="5454650" y="4629150"/>
          <p14:tracePt t="202791" x="5467350" y="4629150"/>
          <p14:tracePt t="202807" x="5473700" y="4635500"/>
          <p14:tracePt t="202824" x="5480050" y="4635500"/>
          <p14:tracePt t="202840" x="5486400" y="4635500"/>
          <p14:tracePt t="202857" x="5492750" y="4635500"/>
          <p14:tracePt t="202890" x="5492750" y="4629150"/>
          <p14:tracePt t="203204" x="5492750" y="4622800"/>
          <p14:tracePt t="203221" x="5492750" y="4616450"/>
          <p14:tracePt t="203228" x="5492750" y="4610100"/>
          <p14:tracePt t="203241" x="5492750" y="4603750"/>
          <p14:tracePt t="203257" x="5492750" y="4597400"/>
          <p14:tracePt t="203274" x="5499100" y="4565650"/>
          <p14:tracePt t="203291" x="5505450" y="4495800"/>
          <p14:tracePt t="203307" x="5524500" y="4349750"/>
          <p14:tracePt t="203324" x="5537200" y="4267200"/>
          <p14:tracePt t="203341" x="5549900" y="4184650"/>
          <p14:tracePt t="203357" x="5575300" y="4102100"/>
          <p14:tracePt t="203374" x="5594350" y="4038600"/>
          <p14:tracePt t="203391" x="5626100" y="3981450"/>
          <p14:tracePt t="203407" x="5638800" y="3930650"/>
          <p14:tracePt t="203424" x="5645150" y="3892550"/>
          <p14:tracePt t="203440" x="5657850" y="3860800"/>
          <p14:tracePt t="203457" x="5676900" y="3829050"/>
          <p14:tracePt t="203474" x="5683250" y="3810000"/>
          <p14:tracePt t="203490" x="5695950" y="3784600"/>
          <p14:tracePt t="203507" x="5727700" y="3752850"/>
          <p14:tracePt t="203524" x="5740400" y="3733800"/>
          <p14:tracePt t="203541" x="5753100" y="3708400"/>
          <p14:tracePt t="203557" x="5784850" y="3689350"/>
          <p14:tracePt t="203574" x="5816600" y="3670300"/>
          <p14:tracePt t="203591" x="5842000" y="3651250"/>
          <p14:tracePt t="203607" x="5873750" y="3638550"/>
          <p14:tracePt t="203624" x="5911850" y="3632200"/>
          <p14:tracePt t="203640" x="5937250" y="3625850"/>
          <p14:tracePt t="203657" x="5949950" y="3625850"/>
          <p14:tracePt t="203674" x="5962650" y="3625850"/>
          <p14:tracePt t="203690" x="5969000" y="3625850"/>
          <p14:tracePt t="203764" x="5975350" y="3625850"/>
          <p14:tracePt t="203772" x="5981700" y="3625850"/>
          <p14:tracePt t="203788" x="5988050" y="3625850"/>
          <p14:tracePt t="203795" x="5994400" y="3625850"/>
          <p14:tracePt t="203807" x="6000750" y="3625850"/>
          <p14:tracePt t="203824" x="6007100" y="3625850"/>
          <p14:tracePt t="203840" x="6013450" y="3632200"/>
          <p14:tracePt t="203857" x="6019800" y="3638550"/>
          <p14:tracePt t="203874" x="6019800" y="3644900"/>
          <p14:tracePt t="203890" x="6019800" y="3651250"/>
          <p14:tracePt t="203924" x="6019800" y="3657600"/>
          <p14:tracePt t="203980" x="6019800" y="3663950"/>
          <p14:tracePt t="203996" x="6019800" y="3670300"/>
          <p14:tracePt t="204012" x="6019800" y="3676650"/>
          <p14:tracePt t="204020" x="6019800" y="3683000"/>
          <p14:tracePt t="204028" x="6019800" y="3689350"/>
          <p14:tracePt t="204040" x="6013450" y="3689350"/>
          <p14:tracePt t="204057" x="6000750" y="3702050"/>
          <p14:tracePt t="204074" x="5975350" y="3727450"/>
          <p14:tracePt t="204090" x="5949950" y="3759200"/>
          <p14:tracePt t="204092" x="5937250" y="3771900"/>
          <p14:tracePt t="204107" x="5930900" y="3784600"/>
          <p14:tracePt t="204124" x="5899150" y="3803650"/>
          <p14:tracePt t="204140" x="5886450" y="3816350"/>
          <p14:tracePt t="204157" x="5880100" y="3829050"/>
          <p14:tracePt t="204174" x="5873750" y="3835400"/>
          <p14:tracePt t="204190" x="5867400" y="3841750"/>
          <p14:tracePt t="204207" x="5867400" y="3848100"/>
          <p14:tracePt t="204224" x="5861050" y="3848100"/>
          <p14:tracePt t="204240" x="5854700" y="3854450"/>
          <p14:tracePt t="204257" x="5848350" y="3854450"/>
          <p14:tracePt t="204274" x="5835650" y="3860800"/>
          <p14:tracePt t="204290" x="5829300" y="3867150"/>
          <p14:tracePt t="204324" x="5822950" y="3867150"/>
          <p14:tracePt t="205796" x="5816600" y="3867150"/>
          <p14:tracePt t="205805" x="5816600" y="3873500"/>
          <p14:tracePt t="205812" x="5810250" y="3879850"/>
          <p14:tracePt t="205823" x="5810250" y="3886200"/>
          <p14:tracePt t="205840" x="5797550" y="3898900"/>
          <p14:tracePt t="205857" x="5784850" y="3911600"/>
          <p14:tracePt t="205873" x="5778500" y="3930650"/>
          <p14:tracePt t="205890" x="5753100" y="3962400"/>
          <p14:tracePt t="205907" x="5740400" y="3994150"/>
          <p14:tracePt t="205923" x="5727700" y="4032250"/>
          <p14:tracePt t="205940" x="5721350" y="4044950"/>
          <p14:tracePt t="205957" x="5715000" y="4057650"/>
          <p14:tracePt t="205973" x="5715000" y="4076700"/>
          <p14:tracePt t="205990" x="5708650" y="4089400"/>
          <p14:tracePt t="206007" x="5702300" y="4108450"/>
          <p14:tracePt t="206023" x="5683250" y="4133850"/>
          <p14:tracePt t="206040" x="5670550" y="4171950"/>
          <p14:tracePt t="206057" x="5651500" y="4210050"/>
          <p14:tracePt t="206073" x="5632450" y="4254500"/>
          <p14:tracePt t="206090" x="5619750" y="4286250"/>
          <p14:tracePt t="206106" x="5607050" y="4324350"/>
          <p14:tracePt t="206108" x="5600700" y="4337050"/>
          <p14:tracePt t="206123" x="5588000" y="4362450"/>
          <p14:tracePt t="206140" x="5581650" y="4381500"/>
          <p14:tracePt t="206157" x="5575300" y="4387850"/>
          <p14:tracePt t="207796" x="5575300" y="4381500"/>
          <p14:tracePt t="207812" x="5575300" y="4375150"/>
          <p14:tracePt t="207828" x="5575300" y="4368800"/>
          <p14:tracePt t="207836" x="5575300" y="4362450"/>
          <p14:tracePt t="207844" x="5581650" y="4349750"/>
          <p14:tracePt t="207856" x="5600700" y="4337050"/>
          <p14:tracePt t="207873" x="5607050" y="4318000"/>
          <p14:tracePt t="207890" x="5619750" y="4318000"/>
          <p14:tracePt t="207906" x="5626100" y="4318000"/>
          <p14:tracePt t="208021" x="5626100" y="4311650"/>
          <p14:tracePt t="208028" x="5626100" y="4305300"/>
          <p14:tracePt t="208040" x="5632450" y="4305300"/>
          <p14:tracePt t="208056" x="5638800" y="4298950"/>
          <p14:tracePt t="208073" x="5645150" y="4292600"/>
          <p14:tracePt t="208090" x="5651500" y="4286250"/>
          <p14:tracePt t="208106" x="5664200" y="4279900"/>
          <p14:tracePt t="208124" x="5676900" y="4260850"/>
          <p14:tracePt t="208140" x="5689600" y="4254500"/>
          <p14:tracePt t="208156" x="5702300" y="4248150"/>
          <p14:tracePt t="208173" x="5715000" y="4235450"/>
          <p14:tracePt t="208190" x="5721350" y="4222750"/>
          <p14:tracePt t="208206" x="5740400" y="4210050"/>
          <p14:tracePt t="208223" x="5759450" y="4191000"/>
          <p14:tracePt t="208240" x="5765800" y="4178300"/>
          <p14:tracePt t="208256" x="5772150" y="4165600"/>
          <p14:tracePt t="210404" x="5772150" y="4171950"/>
          <p14:tracePt t="210468" x="5772150" y="4178300"/>
          <p14:tracePt t="210476" x="5772150" y="4184650"/>
          <p14:tracePt t="210484" x="5772150" y="4191000"/>
          <p14:tracePt t="210492" x="5765800" y="4191000"/>
          <p14:tracePt t="210506" x="5765800" y="4197350"/>
          <p14:tracePt t="210588" x="5765800" y="4203700"/>
          <p14:tracePt t="210596" x="5759450" y="4203700"/>
          <p14:tracePt t="210606" x="5759450" y="4210050"/>
          <p14:tracePt t="210624" x="5753100" y="4210050"/>
          <p14:tracePt t="210640" x="5753100" y="4216400"/>
          <p14:tracePt t="210656" x="5753100" y="4229100"/>
          <p14:tracePt t="210673" x="5746750" y="4235450"/>
          <p14:tracePt t="210690" x="5740400" y="4254500"/>
          <p14:tracePt t="210706" x="5727700" y="4273550"/>
          <p14:tracePt t="210724" x="5689600" y="4356100"/>
          <p14:tracePt t="210740" x="5676900" y="4413250"/>
          <p14:tracePt t="210756" x="5645150" y="4470400"/>
          <p14:tracePt t="210773" x="5626100" y="4521200"/>
          <p14:tracePt t="210789" x="5607050" y="4552950"/>
          <p14:tracePt t="210806" x="5594350" y="4584700"/>
          <p14:tracePt t="210823" x="5581650" y="4622800"/>
          <p14:tracePt t="210840" x="5568950" y="4641850"/>
          <p14:tracePt t="210856" x="5549900" y="4673600"/>
          <p14:tracePt t="210873" x="5537200" y="4699000"/>
          <p14:tracePt t="210889" x="5524500" y="4711700"/>
          <p14:tracePt t="210906" x="5524500" y="4718050"/>
          <p14:tracePt t="210923" x="5505450" y="4737100"/>
          <p14:tracePt t="210940" x="5499100" y="4749800"/>
          <p14:tracePt t="210956" x="5486400" y="4756150"/>
          <p14:tracePt t="210973" x="5486400" y="4775200"/>
          <p14:tracePt t="210990" x="5473700" y="4794250"/>
          <p14:tracePt t="211006" x="5461000" y="4819650"/>
          <p14:tracePt t="211023" x="5448300" y="4851400"/>
          <p14:tracePt t="211040" x="5435600" y="4883150"/>
          <p14:tracePt t="211056" x="5410200" y="4927600"/>
          <p14:tracePt t="211073" x="5391150" y="4978400"/>
          <p14:tracePt t="211090" x="5365750" y="5022850"/>
          <p14:tracePt t="211106" x="5353050" y="5080000"/>
          <p14:tracePt t="211123" x="5340350" y="5187950"/>
          <p14:tracePt t="211140" x="5321300" y="5238750"/>
          <p14:tracePt t="211156" x="5308600" y="5295900"/>
          <p14:tracePt t="211173" x="5302250" y="5346700"/>
          <p14:tracePt t="211189" x="5289550" y="5403850"/>
          <p14:tracePt t="211206" x="5283200" y="5448300"/>
          <p14:tracePt t="211223" x="5276850" y="5480050"/>
          <p14:tracePt t="211239" x="5264150" y="5511800"/>
          <p14:tracePt t="211256" x="5257800" y="5530850"/>
          <p14:tracePt t="211273" x="5251450" y="5556250"/>
          <p14:tracePt t="211289" x="5245100" y="5575300"/>
          <p14:tracePt t="211306" x="5232400" y="5581650"/>
          <p14:tracePt t="211323" x="5219700" y="5588000"/>
          <p14:tracePt t="211339" x="5213350" y="5607050"/>
          <p14:tracePt t="211356" x="5200650" y="5613400"/>
          <p14:tracePt t="211373" x="5175250" y="5632450"/>
          <p14:tracePt t="211389" x="5137150" y="5664200"/>
          <p14:tracePt t="211406" x="5086350" y="5702300"/>
          <p14:tracePt t="211423" x="5016500" y="5765800"/>
          <p14:tracePt t="211439" x="4953000" y="5810250"/>
          <p14:tracePt t="211456" x="4883150" y="5873750"/>
          <p14:tracePt t="211473" x="4845050" y="5905500"/>
          <p14:tracePt t="211489" x="4806950" y="5937250"/>
          <p14:tracePt t="211506" x="4787900" y="5949950"/>
          <p14:tracePt t="211523" x="4775200" y="5956300"/>
          <p14:tracePt t="212076" x="4775200" y="5962650"/>
          <p14:tracePt t="212108" x="4775200" y="5969000"/>
          <p14:tracePt t="212116" x="4775200" y="5975350"/>
          <p14:tracePt t="212132" x="4775200" y="5981700"/>
          <p14:tracePt t="212156" x="4775200" y="5988050"/>
          <p14:tracePt t="212252" x="4775200" y="5994400"/>
          <p14:tracePt t="212261" x="4775200" y="6000750"/>
          <p14:tracePt t="212293" x="4775200" y="6007100"/>
          <p14:tracePt t="212316" x="4775200" y="6013450"/>
          <p14:tracePt t="212324" x="4775200" y="6019800"/>
          <p14:tracePt t="212332" x="4775200" y="6026150"/>
          <p14:tracePt t="212348" x="4775200" y="6032500"/>
          <p14:tracePt t="212364" x="4775200" y="6038850"/>
          <p14:tracePt t="212381" x="4775200" y="6045200"/>
          <p14:tracePt t="212404" x="4775200" y="6051550"/>
          <p14:tracePt t="212413" x="4775200" y="605790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ChangeArrowheads="1"/>
          </p:cNvSpPr>
          <p:nvPr/>
        </p:nvSpPr>
        <p:spPr bwMode="auto">
          <a:xfrm>
            <a:off x="261071" y="556347"/>
            <a:ext cx="36687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charset="0"/>
              </a:rPr>
              <a:t>Tř. </a:t>
            </a:r>
            <a:r>
              <a:rPr lang="cs-CZ" altLang="cs-CZ" sz="2000" b="1" dirty="0" err="1">
                <a:latin typeface="Arial" charset="0"/>
              </a:rPr>
              <a:t>Chrysophyceae</a:t>
            </a:r>
            <a:r>
              <a:rPr lang="cs-CZ" altLang="cs-CZ" sz="2000" b="1" dirty="0">
                <a:latin typeface="Arial" charset="0"/>
              </a:rPr>
              <a:t> – </a:t>
            </a:r>
            <a:r>
              <a:rPr lang="cs-CZ" altLang="cs-CZ" sz="2000" b="1" dirty="0" err="1">
                <a:latin typeface="Arial" charset="0"/>
              </a:rPr>
              <a:t>zlativky</a:t>
            </a:r>
            <a:endParaRPr lang="cs-CZ" altLang="cs-CZ" sz="2000" b="1" dirty="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charset="0"/>
              </a:rPr>
              <a:t>		</a:t>
            </a:r>
            <a:endParaRPr lang="cs-CZ" altLang="cs-CZ" sz="2000" b="1" dirty="0"/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charset="0"/>
            </a:endParaRPr>
          </a:p>
        </p:txBody>
      </p:sp>
      <p:pic>
        <p:nvPicPr>
          <p:cNvPr id="7172" name="Picture 6"/>
          <p:cNvPicPr>
            <a:picLocks noChangeAspect="1" noChangeArrowheads="1"/>
          </p:cNvPicPr>
          <p:nvPr/>
        </p:nvPicPr>
        <p:blipFill>
          <a:blip r:embed="rId4">
            <a:lum bright="-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33375"/>
            <a:ext cx="2667000" cy="224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3" name="Rectangle 7"/>
          <p:cNvSpPr>
            <a:spLocks noChangeArrowheads="1"/>
          </p:cNvSpPr>
          <p:nvPr/>
        </p:nvSpPr>
        <p:spPr bwMode="auto">
          <a:xfrm>
            <a:off x="4284663" y="549275"/>
            <a:ext cx="1898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i="1">
                <a:latin typeface="Arial" charset="0"/>
              </a:rPr>
              <a:t>Mallomonas</a:t>
            </a:r>
            <a:r>
              <a:rPr lang="cs-CZ" altLang="cs-CZ" sz="1800" b="1">
                <a:latin typeface="Arial" charset="0"/>
              </a:rPr>
              <a:t> sp.</a:t>
            </a:r>
          </a:p>
        </p:txBody>
      </p:sp>
      <p:pic>
        <p:nvPicPr>
          <p:cNvPr id="717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33375"/>
            <a:ext cx="2362200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10"/>
          <p:cNvPicPr>
            <a:picLocks noChangeAspect="1" noChangeArrowheads="1"/>
          </p:cNvPicPr>
          <p:nvPr/>
        </p:nvPicPr>
        <p:blipFill>
          <a:blip r:embed="rId6" cstate="print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38600"/>
            <a:ext cx="2286000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12"/>
          <p:cNvPicPr>
            <a:picLocks noChangeAspect="1" noChangeArrowheads="1"/>
          </p:cNvPicPr>
          <p:nvPr/>
        </p:nvPicPr>
        <p:blipFill>
          <a:blip r:embed="rId7" cstate="print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048000"/>
            <a:ext cx="2438400" cy="195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7" name="Rectangle 13"/>
          <p:cNvSpPr>
            <a:spLocks noChangeArrowheads="1"/>
          </p:cNvSpPr>
          <p:nvPr/>
        </p:nvSpPr>
        <p:spPr bwMode="auto">
          <a:xfrm>
            <a:off x="2743200" y="2971800"/>
            <a:ext cx="2470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i="1">
                <a:latin typeface="Arial" charset="0"/>
              </a:rPr>
              <a:t>Dinobryon divergens</a:t>
            </a:r>
            <a:endParaRPr lang="cs-CZ" altLang="cs-CZ" sz="1800" b="1">
              <a:latin typeface="Arial" charset="0"/>
            </a:endParaRPr>
          </a:p>
        </p:txBody>
      </p:sp>
      <p:pic>
        <p:nvPicPr>
          <p:cNvPr id="7178" name="Picture 14"/>
          <p:cNvPicPr>
            <a:picLocks noChangeAspect="1" noChangeArrowheads="1"/>
          </p:cNvPicPr>
          <p:nvPr/>
        </p:nvPicPr>
        <p:blipFill>
          <a:blip r:embed="rId8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124200"/>
            <a:ext cx="2438400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181600"/>
            <a:ext cx="2438400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80" name="Rectangle 17"/>
          <p:cNvSpPr>
            <a:spLocks noChangeArrowheads="1"/>
          </p:cNvSpPr>
          <p:nvPr/>
        </p:nvSpPr>
        <p:spPr bwMode="auto">
          <a:xfrm>
            <a:off x="6732588" y="333375"/>
            <a:ext cx="1352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i="1">
                <a:latin typeface="Arial" charset="0"/>
              </a:rPr>
              <a:t>Synura</a:t>
            </a:r>
            <a:r>
              <a:rPr lang="cs-CZ" altLang="cs-CZ" sz="1800" b="1">
                <a:latin typeface="Arial" charset="0"/>
              </a:rPr>
              <a:t> sp.</a:t>
            </a:r>
          </a:p>
        </p:txBody>
      </p:sp>
      <p:sp>
        <p:nvSpPr>
          <p:cNvPr id="7181" name="Rectangle 18"/>
          <p:cNvSpPr>
            <a:spLocks noChangeArrowheads="1"/>
          </p:cNvSpPr>
          <p:nvPr/>
        </p:nvSpPr>
        <p:spPr bwMode="auto">
          <a:xfrm>
            <a:off x="457200" y="6248400"/>
            <a:ext cx="156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i="1">
                <a:latin typeface="Arial" charset="0"/>
              </a:rPr>
              <a:t>Uroglena</a:t>
            </a:r>
            <a:r>
              <a:rPr lang="cs-CZ" altLang="cs-CZ" sz="1800" b="1">
                <a:latin typeface="Arial" charset="0"/>
              </a:rPr>
              <a:t> sp.</a:t>
            </a:r>
          </a:p>
        </p:txBody>
      </p:sp>
      <p:sp>
        <p:nvSpPr>
          <p:cNvPr id="7182" name="Rectangle 19"/>
          <p:cNvSpPr>
            <a:spLocks noChangeArrowheads="1"/>
          </p:cNvSpPr>
          <p:nvPr/>
        </p:nvSpPr>
        <p:spPr bwMode="auto">
          <a:xfrm>
            <a:off x="6248400" y="5178425"/>
            <a:ext cx="23542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i="1">
                <a:latin typeface="Arial" charset="0"/>
              </a:rPr>
              <a:t>Hydrurus foetidus </a:t>
            </a:r>
            <a:r>
              <a:rPr lang="cs-CZ" altLang="cs-CZ" sz="1800" b="1">
                <a:latin typeface="Arial" charset="0"/>
                <a:sym typeface="Symbol" pitchFamily="18" charset="2"/>
              </a:rPr>
              <a:t></a:t>
            </a:r>
            <a:endParaRPr lang="cs-CZ" altLang="cs-CZ" sz="1800" b="1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charset="0"/>
                <a:sym typeface="Symbol" pitchFamily="18" charset="2"/>
              </a:rPr>
              <a:t>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935"/>
    </mc:Choice>
    <mc:Fallback xmlns="">
      <p:transition spd="slow" advTm="168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01" x="4768850" y="6057900"/>
          <p14:tracePt t="618" x="4768850" y="6051550"/>
          <p14:tracePt t="625" x="4762500" y="6051550"/>
          <p14:tracePt t="649" x="4762500" y="6045200"/>
          <p14:tracePt t="658" x="4756150" y="6045200"/>
          <p14:tracePt t="665" x="4756150" y="6038850"/>
          <p14:tracePt t="680" x="4749800" y="6038850"/>
          <p14:tracePt t="802" x="4749800" y="6032500"/>
          <p14:tracePt t="809" x="4743450" y="6032500"/>
          <p14:tracePt t="834" x="4737100" y="6032500"/>
          <p14:tracePt t="905" x="4737100" y="6026150"/>
          <p14:tracePt t="913" x="4730750" y="6026150"/>
          <p14:tracePt t="921" x="4724400" y="6026150"/>
          <p14:tracePt t="930" x="4724400" y="6019800"/>
          <p14:tracePt t="946" x="4724400" y="6007100"/>
          <p14:tracePt t="963" x="4718050" y="6000750"/>
          <p14:tracePt t="980" x="4711700" y="5994400"/>
          <p14:tracePt t="996" x="4705350" y="5994400"/>
          <p14:tracePt t="1013" x="4699000" y="5981700"/>
          <p14:tracePt t="1029" x="4692650" y="5962650"/>
          <p14:tracePt t="1046" x="4673600" y="5930900"/>
          <p14:tracePt t="1063" x="4648200" y="5899150"/>
          <p14:tracePt t="1079" x="4603750" y="5842000"/>
          <p14:tracePt t="1097" x="4508500" y="5740400"/>
          <p14:tracePt t="1113" x="4413250" y="5632450"/>
          <p14:tracePt t="1129" x="4311650" y="5492750"/>
          <p14:tracePt t="1146" x="4203700" y="5314950"/>
          <p14:tracePt t="1163" x="4070350" y="5105400"/>
          <p14:tracePt t="1179" x="3956050" y="4864100"/>
          <p14:tracePt t="1196" x="3860800" y="4654550"/>
          <p14:tracePt t="1213" x="3784600" y="4457700"/>
          <p14:tracePt t="1230" x="3727450" y="4286250"/>
          <p14:tracePt t="1246" x="3689350" y="4152900"/>
          <p14:tracePt t="1263" x="3651250" y="4019550"/>
          <p14:tracePt t="1279" x="3600450" y="3873500"/>
          <p14:tracePt t="1296" x="3524250" y="3644900"/>
          <p14:tracePt t="1313" x="3460750" y="3486150"/>
          <p14:tracePt t="1329" x="3390900" y="3308350"/>
          <p14:tracePt t="1346" x="3308350" y="3124200"/>
          <p14:tracePt t="1363" x="3225800" y="2914650"/>
          <p14:tracePt t="1379" x="3105150" y="2679700"/>
          <p14:tracePt t="1396" x="2965450" y="2406650"/>
          <p14:tracePt t="1413" x="2819400" y="2178050"/>
          <p14:tracePt t="1429" x="2673350" y="1974850"/>
          <p14:tracePt t="1446" x="2533650" y="1797050"/>
          <p14:tracePt t="1463" x="2406650" y="1651000"/>
          <p14:tracePt t="1479" x="2298700" y="1549400"/>
          <p14:tracePt t="1496" x="2241550" y="1492250"/>
          <p14:tracePt t="1498" x="2216150" y="1466850"/>
          <p14:tracePt t="1513" x="2190750" y="1447800"/>
          <p14:tracePt t="1529" x="2171700" y="1428750"/>
          <p14:tracePt t="1546" x="2133600" y="1403350"/>
          <p14:tracePt t="1563" x="2076450" y="1352550"/>
          <p14:tracePt t="1579" x="2006600" y="1308100"/>
          <p14:tracePt t="1596" x="1955800" y="1257300"/>
          <p14:tracePt t="1613" x="1885950" y="1200150"/>
          <p14:tracePt t="1629" x="1828800" y="1143000"/>
          <p14:tracePt t="1646" x="1771650" y="1085850"/>
          <p14:tracePt t="1663" x="1739900" y="1047750"/>
          <p14:tracePt t="1679" x="1720850" y="1028700"/>
          <p14:tracePt t="1696" x="1720850" y="1022350"/>
          <p14:tracePt t="1729" x="1714500" y="1022350"/>
          <p14:tracePt t="1737" x="1708150" y="1022350"/>
          <p14:tracePt t="1753" x="1708150" y="1041400"/>
          <p14:tracePt t="1762" x="1708150" y="1073150"/>
          <p14:tracePt t="1779" x="1708150" y="1174750"/>
          <p14:tracePt t="1796" x="1720850" y="1339850"/>
          <p14:tracePt t="1812" x="1790700" y="1524000"/>
          <p14:tracePt t="1829" x="1860550" y="1663700"/>
          <p14:tracePt t="1846" x="1905000" y="1739900"/>
          <p14:tracePt t="1862" x="1943100" y="1790700"/>
          <p14:tracePt t="1879" x="1962150" y="1828800"/>
          <p14:tracePt t="1896" x="1981200" y="1847850"/>
          <p14:tracePt t="1912" x="2000250" y="1860550"/>
          <p14:tracePt t="1929" x="2006600" y="1866900"/>
          <p14:tracePt t="1946" x="2012950" y="1873250"/>
          <p14:tracePt t="1962" x="2019300" y="1879600"/>
          <p14:tracePt t="2713" x="2019300" y="1873250"/>
          <p14:tracePt t="3041" x="2019300" y="1879600"/>
          <p14:tracePt t="3049" x="2019300" y="1885950"/>
          <p14:tracePt t="3058" x="2025650" y="1892300"/>
          <p14:tracePt t="3065" x="2025650" y="1898650"/>
          <p14:tracePt t="3079" x="2032000" y="1905000"/>
          <p14:tracePt t="3096" x="2032000" y="1917700"/>
          <p14:tracePt t="3113" x="2032000" y="1930400"/>
          <p14:tracePt t="7321" x="2038350" y="1930400"/>
          <p14:tracePt t="7337" x="2057400" y="1930400"/>
          <p14:tracePt t="7345" x="2108200" y="1892300"/>
          <p14:tracePt t="7353" x="2184400" y="1835150"/>
          <p14:tracePt t="7361" x="2279650" y="1758950"/>
          <p14:tracePt t="7378" x="2419350" y="1606550"/>
          <p14:tracePt t="7395" x="2470150" y="1479550"/>
          <p14:tracePt t="7412" x="2470150" y="1416050"/>
          <p14:tracePt t="7428" x="2470150" y="1377950"/>
          <p14:tracePt t="7445" x="2470150" y="1365250"/>
          <p14:tracePt t="7462" x="2470150" y="1352550"/>
          <p14:tracePt t="7478" x="2495550" y="1339850"/>
          <p14:tracePt t="7495" x="2641600" y="1270000"/>
          <p14:tracePt t="7512" x="3009900" y="1130300"/>
          <p14:tracePt t="7529" x="3759200" y="838200"/>
          <p14:tracePt t="7545" x="4127500" y="660400"/>
          <p14:tracePt t="7563" x="4292600" y="558800"/>
          <p14:tracePt t="7579" x="4368800" y="508000"/>
          <p14:tracePt t="7595" x="4394200" y="495300"/>
          <p14:tracePt t="7612" x="4406900" y="495300"/>
          <p14:tracePt t="7628" x="4419600" y="514350"/>
          <p14:tracePt t="7645" x="4470400" y="590550"/>
          <p14:tracePt t="7662" x="4565650" y="692150"/>
          <p14:tracePt t="7678" x="4730750" y="838200"/>
          <p14:tracePt t="7695" x="4946650" y="977900"/>
          <p14:tracePt t="7712" x="5219700" y="1143000"/>
          <p14:tracePt t="7728" x="5302250" y="1200150"/>
          <p14:tracePt t="7745" x="5359400" y="1231900"/>
          <p14:tracePt t="7762" x="5391150" y="1250950"/>
          <p14:tracePt t="7778" x="5410200" y="1270000"/>
          <p14:tracePt t="7795" x="5429250" y="1289050"/>
          <p14:tracePt t="7812" x="5467350" y="1314450"/>
          <p14:tracePt t="7828" x="5492750" y="1352550"/>
          <p14:tracePt t="7845" x="5530850" y="1397000"/>
          <p14:tracePt t="7862" x="5568950" y="1447800"/>
          <p14:tracePt t="7878" x="5626100" y="1524000"/>
          <p14:tracePt t="7895" x="5727700" y="1657350"/>
          <p14:tracePt t="7912" x="5873750" y="1809750"/>
          <p14:tracePt t="7928" x="6134100" y="2019300"/>
          <p14:tracePt t="7945" x="6267450" y="2095500"/>
          <p14:tracePt t="7962" x="6394450" y="2152650"/>
          <p14:tracePt t="7979" x="6527800" y="2190750"/>
          <p14:tracePt t="7995" x="6648450" y="2209800"/>
          <p14:tracePt t="8012" x="6737350" y="2209800"/>
          <p14:tracePt t="8028" x="6794500" y="2209800"/>
          <p14:tracePt t="8046" x="6845300" y="2184400"/>
          <p14:tracePt t="8062" x="6889750" y="2159000"/>
          <p14:tracePt t="8078" x="6927850" y="2139950"/>
          <p14:tracePt t="8095" x="6953250" y="2127250"/>
          <p14:tracePt t="8112" x="6978650" y="2120900"/>
          <p14:tracePt t="8129" x="7029450" y="2114550"/>
          <p14:tracePt t="8145" x="7086600" y="2114550"/>
          <p14:tracePt t="8162" x="7169150" y="2114550"/>
          <p14:tracePt t="8179" x="7264400" y="2139950"/>
          <p14:tracePt t="8195" x="7359650" y="2190750"/>
          <p14:tracePt t="8212" x="7423150" y="2209800"/>
          <p14:tracePt t="8228" x="7467600" y="2235200"/>
          <p14:tracePt t="8245" x="7512050" y="2254250"/>
          <p14:tracePt t="8262" x="7550150" y="2273300"/>
          <p14:tracePt t="8278" x="7569200" y="2279650"/>
          <p14:tracePt t="8296" x="7575550" y="2279650"/>
          <p14:tracePt t="8313" x="7562850" y="2279650"/>
          <p14:tracePt t="8329" x="7550150" y="2279650"/>
          <p14:tracePt t="8345" x="7537450" y="2279650"/>
          <p14:tracePt t="8362" x="7524750" y="2286000"/>
          <p14:tracePt t="8379" x="7505700" y="2305050"/>
          <p14:tracePt t="8395" x="7486650" y="2330450"/>
          <p14:tracePt t="8412" x="7480300" y="2349500"/>
          <p14:tracePt t="8429" x="7480300" y="2362200"/>
          <p14:tracePt t="8514" x="7480300" y="2368550"/>
          <p14:tracePt t="8529" x="7473950" y="2368550"/>
          <p14:tracePt t="8553" x="7467600" y="2374900"/>
          <p14:tracePt t="8561" x="7461250" y="2381250"/>
          <p14:tracePt t="8569" x="7454900" y="2387600"/>
          <p14:tracePt t="8578" x="7448550" y="2393950"/>
          <p14:tracePt t="8595" x="7435850" y="2406650"/>
          <p14:tracePt t="8612" x="7423150" y="2419350"/>
          <p14:tracePt t="8629" x="7410450" y="2432050"/>
          <p14:tracePt t="8645" x="7404100" y="2444750"/>
          <p14:tracePt t="8662" x="7391400" y="2463800"/>
          <p14:tracePt t="8679" x="7385050" y="2476500"/>
          <p14:tracePt t="8712" x="7385050" y="2482850"/>
          <p14:tracePt t="8777" x="7385050" y="2489200"/>
          <p14:tracePt t="8785" x="7391400" y="2489200"/>
          <p14:tracePt t="8795" x="7391400" y="2495550"/>
          <p14:tracePt t="8812" x="7404100" y="2501900"/>
          <p14:tracePt t="8829" x="7410450" y="2508250"/>
          <p14:tracePt t="8845" x="7410450" y="2520950"/>
          <p14:tracePt t="8862" x="7410450" y="2540000"/>
          <p14:tracePt t="8879" x="7410450" y="2552700"/>
          <p14:tracePt t="9026" x="7416800" y="2552700"/>
          <p14:tracePt t="9113" x="7423150" y="2552700"/>
          <p14:tracePt t="9137" x="7429500" y="2552700"/>
          <p14:tracePt t="9146" x="7435850" y="2552700"/>
          <p14:tracePt t="9161" x="7442200" y="2552700"/>
          <p14:tracePt t="9202" x="7448550" y="2552700"/>
          <p14:tracePt t="9209" x="7454900" y="2552700"/>
          <p14:tracePt t="9217" x="7461250" y="2552700"/>
          <p14:tracePt t="9228" x="7467600" y="2552700"/>
          <p14:tracePt t="9245" x="7480300" y="2552700"/>
          <p14:tracePt t="9262" x="7486650" y="2552700"/>
          <p14:tracePt t="9279" x="7505700" y="2552700"/>
          <p14:tracePt t="9295" x="7518400" y="2552700"/>
          <p14:tracePt t="9312" x="7524750" y="2552700"/>
          <p14:tracePt t="9329" x="7524750" y="2540000"/>
          <p14:tracePt t="9345" x="7524750" y="2533650"/>
          <p14:tracePt t="9801" x="7518400" y="2533650"/>
          <p14:tracePt t="9809" x="7512050" y="2533650"/>
          <p14:tracePt t="9817" x="7499350" y="2533650"/>
          <p14:tracePt t="9828" x="7486650" y="2533650"/>
          <p14:tracePt t="9845" x="7461250" y="2533650"/>
          <p14:tracePt t="9862" x="7404100" y="2533650"/>
          <p14:tracePt t="9879" x="7327900" y="2533650"/>
          <p14:tracePt t="9895" x="7232650" y="2514600"/>
          <p14:tracePt t="9912" x="7137400" y="2482850"/>
          <p14:tracePt t="9929" x="6921500" y="2406650"/>
          <p14:tracePt t="9945" x="6750050" y="2330450"/>
          <p14:tracePt t="9961" x="6591300" y="2273300"/>
          <p14:tracePt t="9978" x="6464300" y="2216150"/>
          <p14:tracePt t="9995" x="6394450" y="2190750"/>
          <p14:tracePt t="10011" x="6369050" y="2171700"/>
          <p14:tracePt t="10028" x="6369050" y="2159000"/>
          <p14:tracePt t="10046" x="6356350" y="2139950"/>
          <p14:tracePt t="10061" x="6343650" y="2108200"/>
          <p14:tracePt t="10078" x="6324600" y="2089150"/>
          <p14:tracePt t="10095" x="6299200" y="2070100"/>
          <p14:tracePt t="10111" x="6273800" y="2063750"/>
          <p14:tracePt t="10128" x="6203950" y="2057400"/>
          <p14:tracePt t="10145" x="6134100" y="2057400"/>
          <p14:tracePt t="10161" x="6057900" y="2101850"/>
          <p14:tracePt t="10178" x="5981700" y="2152650"/>
          <p14:tracePt t="10195" x="5924550" y="2197100"/>
          <p14:tracePt t="10211" x="5880100" y="2235200"/>
          <p14:tracePt t="10228" x="5854700" y="2241550"/>
          <p14:tracePt t="10245" x="5829300" y="2254250"/>
          <p14:tracePt t="10261" x="5822950" y="2260600"/>
          <p14:tracePt t="10278" x="5816600" y="2260600"/>
          <p14:tracePt t="10295" x="5810250" y="2260600"/>
          <p14:tracePt t="10311" x="5803900" y="2260600"/>
          <p14:tracePt t="10449" x="5797550" y="2260600"/>
          <p14:tracePt t="10457" x="5791200" y="2260600"/>
          <p14:tracePt t="10465" x="5784850" y="2273300"/>
          <p14:tracePt t="10478" x="5759450" y="2286000"/>
          <p14:tracePt t="10495" x="5645150" y="2355850"/>
          <p14:tracePt t="10511" x="5467350" y="2457450"/>
          <p14:tracePt t="10528" x="5149850" y="2647950"/>
          <p14:tracePt t="10545" x="4959350" y="2800350"/>
          <p14:tracePt t="10561" x="4806950" y="2933700"/>
          <p14:tracePt t="10578" x="4699000" y="3048000"/>
          <p14:tracePt t="10595" x="4648200" y="3124200"/>
          <p14:tracePt t="10611" x="4616450" y="3181350"/>
          <p14:tracePt t="10628" x="4610100" y="3219450"/>
          <p14:tracePt t="10645" x="4591050" y="3270250"/>
          <p14:tracePt t="10661" x="4578350" y="3352800"/>
          <p14:tracePt t="10678" x="4559300" y="3460750"/>
          <p14:tracePt t="10695" x="4533900" y="3556000"/>
          <p14:tracePt t="10711" x="4495800" y="3651250"/>
          <p14:tracePt t="10728" x="4419600" y="3790950"/>
          <p14:tracePt t="10745" x="4387850" y="3848100"/>
          <p14:tracePt t="10761" x="4349750" y="3905250"/>
          <p14:tracePt t="10778" x="4318000" y="3956050"/>
          <p14:tracePt t="10795" x="4298950" y="3987800"/>
          <p14:tracePt t="10811" x="4273550" y="4025900"/>
          <p14:tracePt t="10828" x="4248150" y="4070350"/>
          <p14:tracePt t="10845" x="4216400" y="4152900"/>
          <p14:tracePt t="10861" x="4152900" y="4267200"/>
          <p14:tracePt t="10878" x="4108450" y="4330700"/>
          <p14:tracePt t="10895" x="4089400" y="4362450"/>
          <p14:tracePt t="10911" x="4083050" y="4375150"/>
          <p14:tracePt t="10928" x="4076700" y="4381500"/>
          <p14:tracePt t="10969" x="4076700" y="4375150"/>
          <p14:tracePt t="11001" x="4070350" y="4375150"/>
          <p14:tracePt t="11009" x="4064000" y="4375150"/>
          <p14:tracePt t="11017" x="4057650" y="4375150"/>
          <p14:tracePt t="11029" x="4032250" y="4375150"/>
          <p14:tracePt t="11045" x="3937000" y="4413250"/>
          <p14:tracePt t="11061" x="3740150" y="4451350"/>
          <p14:tracePt t="11078" x="3454400" y="4495800"/>
          <p14:tracePt t="11095" x="3035300" y="4565650"/>
          <p14:tracePt t="11111" x="2578100" y="4667250"/>
          <p14:tracePt t="11129" x="1936750" y="4889500"/>
          <p14:tracePt t="11146" x="1670050" y="4997450"/>
          <p14:tracePt t="11161" x="1555750" y="5060950"/>
          <p14:tracePt t="11178" x="1498600" y="5099050"/>
          <p14:tracePt t="11195" x="1473200" y="5118100"/>
          <p14:tracePt t="11212" x="1460500" y="5137150"/>
          <p14:tracePt t="11228" x="1441450" y="5156200"/>
          <p14:tracePt t="11245" x="1403350" y="5181600"/>
          <p14:tracePt t="11261" x="1358900" y="5200650"/>
          <p14:tracePt t="11278" x="1314450" y="5219700"/>
          <p14:tracePt t="11295" x="1263650" y="5251450"/>
          <p14:tracePt t="11311" x="1212850" y="5283200"/>
          <p14:tracePt t="11328" x="1149350" y="5314950"/>
          <p14:tracePt t="11345" x="1028700" y="5359400"/>
          <p14:tracePt t="11361" x="965200" y="5391150"/>
          <p14:tracePt t="11378" x="946150" y="5403850"/>
          <p14:tracePt t="11395" x="939800" y="5410200"/>
          <p14:tracePt t="11411" x="952500" y="5410200"/>
          <p14:tracePt t="11428" x="996950" y="5410200"/>
          <p14:tracePt t="11445" x="1060450" y="5391150"/>
          <p14:tracePt t="11461" x="1092200" y="5378450"/>
          <p14:tracePt t="11478" x="1111250" y="5372100"/>
          <p14:tracePt t="11495" x="1117600" y="5372100"/>
          <p14:tracePt t="11561" x="1111250" y="5372100"/>
          <p14:tracePt t="11865" x="1111250" y="5378450"/>
          <p14:tracePt t="11873" x="1111250" y="5384800"/>
          <p14:tracePt t="11889" x="1111250" y="5391150"/>
          <p14:tracePt t="11897" x="1111250" y="5397500"/>
          <p14:tracePt t="11913" x="1111250" y="5403850"/>
          <p14:tracePt t="11928" x="1104900" y="5416550"/>
          <p14:tracePt t="11945" x="1104900" y="5429250"/>
          <p14:tracePt t="11961" x="1104900" y="5435600"/>
          <p14:tracePt t="11978" x="1104900" y="5454650"/>
          <p14:tracePt t="11995" x="1104900" y="5467350"/>
          <p14:tracePt t="12011" x="1104900" y="5480050"/>
          <p14:tracePt t="12028" x="1104900" y="5486400"/>
          <p14:tracePt t="12046" x="1104900" y="5492750"/>
          <p14:tracePt t="12061" x="1104900" y="5499100"/>
          <p14:tracePt t="12078" x="1104900" y="5505450"/>
          <p14:tracePt t="12105" x="1104900" y="5511800"/>
          <p14:tracePt t="12177" x="1104900" y="5518150"/>
          <p14:tracePt t="12257" x="1104900" y="5524500"/>
          <p14:tracePt t="12265" x="1104900" y="5530850"/>
          <p14:tracePt t="12297" x="1104900" y="5537200"/>
          <p14:tracePt t="12305" x="1104900" y="5543550"/>
          <p14:tracePt t="12313" x="1111250" y="5543550"/>
          <p14:tracePt t="12328" x="1111250" y="5549900"/>
          <p14:tracePt t="12345" x="1117600" y="5556250"/>
          <p14:tracePt t="12361" x="1123950" y="5568950"/>
          <p14:tracePt t="12378" x="1130300" y="5581650"/>
          <p14:tracePt t="12395" x="1143000" y="5588000"/>
          <p14:tracePt t="12411" x="1162050" y="5607050"/>
          <p14:tracePt t="12428" x="1200150" y="5626100"/>
          <p14:tracePt t="12445" x="1244600" y="5645150"/>
          <p14:tracePt t="12461" x="1276350" y="5670550"/>
          <p14:tracePt t="12478" x="1320800" y="5683250"/>
          <p14:tracePt t="12495" x="1365250" y="5689600"/>
          <p14:tracePt t="12511" x="1435100" y="5695950"/>
          <p14:tracePt t="12528" x="1530350" y="5702300"/>
          <p14:tracePt t="12529" x="1581150" y="5702300"/>
          <p14:tracePt t="12544" x="1689100" y="5721350"/>
          <p14:tracePt t="12561" x="1771650" y="5740400"/>
          <p14:tracePt t="12578" x="1828800" y="5759450"/>
          <p14:tracePt t="12594" x="1873250" y="5772150"/>
          <p14:tracePt t="12611" x="1905000" y="5778500"/>
          <p14:tracePt t="12628" x="1974850" y="5791200"/>
          <p14:tracePt t="12644" x="2095500" y="5803900"/>
          <p14:tracePt t="12661" x="2222500" y="5810250"/>
          <p14:tracePt t="12678" x="2362200" y="5822950"/>
          <p14:tracePt t="12694" x="2482850" y="5835650"/>
          <p14:tracePt t="12711" x="2546350" y="5842000"/>
          <p14:tracePt t="12728" x="2559050" y="5848350"/>
          <p14:tracePt t="12744" x="2584450" y="5854700"/>
          <p14:tracePt t="12761" x="2622550" y="5861050"/>
          <p14:tracePt t="12778" x="2711450" y="5873750"/>
          <p14:tracePt t="12794" x="2857500" y="5880100"/>
          <p14:tracePt t="12811" x="3009900" y="5880100"/>
          <p14:tracePt t="12828" x="3124200" y="5880100"/>
          <p14:tracePt t="12844" x="3200400" y="5880100"/>
          <p14:tracePt t="12861" x="3219450" y="5880100"/>
          <p14:tracePt t="12878" x="3225800" y="5880100"/>
          <p14:tracePt t="13081" x="3219450" y="5880100"/>
          <p14:tracePt t="13105" x="3213100" y="5880100"/>
          <p14:tracePt t="13113" x="3206750" y="5880100"/>
          <p14:tracePt t="13121" x="3200400" y="5880100"/>
          <p14:tracePt t="13129" x="3194050" y="5880100"/>
          <p14:tracePt t="13153" x="3187700" y="5880100"/>
          <p14:tracePt t="13169" x="3181350" y="5880100"/>
          <p14:tracePt t="13201" x="3175000" y="5880100"/>
          <p14:tracePt t="13305" x="3175000" y="5886450"/>
          <p14:tracePt t="13377" x="3168650" y="5886450"/>
          <p14:tracePt t="13402" x="3168650" y="5892800"/>
          <p14:tracePt t="13473" x="3168650" y="5899150"/>
          <p14:tracePt t="13481" x="3168650" y="5905500"/>
          <p14:tracePt t="13489" x="3162300" y="5905500"/>
          <p14:tracePt t="13505" x="3155950" y="5911850"/>
          <p14:tracePt t="13513" x="3149600" y="5911850"/>
          <p14:tracePt t="13528" x="3149600" y="5918200"/>
          <p14:tracePt t="13545" x="3149600" y="5924550"/>
          <p14:tracePt t="13561" x="3143250" y="5930900"/>
          <p14:tracePt t="13578" x="3143250" y="5943600"/>
          <p14:tracePt t="13611" x="3143250" y="5949950"/>
          <p14:tracePt t="13628" x="3143250" y="5956300"/>
          <p14:tracePt t="13644" x="3136900" y="5962650"/>
          <p14:tracePt t="13677" x="3136900" y="5969000"/>
          <p14:tracePt t="13694" x="3136900" y="5975350"/>
          <p14:tracePt t="13713" x="3130550" y="5975350"/>
          <p14:tracePt t="13728" x="3124200" y="5975350"/>
          <p14:tracePt t="13744" x="3124200" y="5981700"/>
          <p14:tracePt t="13817" x="3124200" y="5988050"/>
          <p14:tracePt t="13969" x="3124200" y="5994400"/>
          <p14:tracePt t="13993" x="3124200" y="6000750"/>
          <p14:tracePt t="14025" x="3124200" y="6007100"/>
          <p14:tracePt t="14033" x="3130550" y="6007100"/>
          <p14:tracePt t="14065" x="3130550" y="6013450"/>
          <p14:tracePt t="14081" x="3136900" y="6013450"/>
          <p14:tracePt t="14338" x="3136900" y="6019800"/>
          <p14:tracePt t="14346" x="3143250" y="6019800"/>
          <p14:tracePt t="14386" x="3149600" y="6019800"/>
          <p14:tracePt t="14426" x="3155950" y="6019800"/>
          <p14:tracePt t="14458" x="3162300" y="6019800"/>
          <p14:tracePt t="14481" x="3168650" y="6019800"/>
          <p14:tracePt t="14489" x="3175000" y="6019800"/>
          <p14:tracePt t="14513" x="3181350" y="6019800"/>
          <p14:tracePt t="14521" x="3187700" y="6019800"/>
          <p14:tracePt t="14537" x="3194050" y="6019800"/>
          <p14:tracePt t="14545" x="3200400" y="6013450"/>
          <p14:tracePt t="14560" x="3213100" y="6013450"/>
          <p14:tracePt t="14577" x="3219450" y="6013450"/>
          <p14:tracePt t="14594" x="3225800" y="6013450"/>
          <p14:tracePt t="14641" x="3232150" y="6013450"/>
          <p14:tracePt t="14657" x="3238500" y="6013450"/>
          <p14:tracePt t="14665" x="3244850" y="6013450"/>
          <p14:tracePt t="14677" x="3251200" y="6013450"/>
          <p14:tracePt t="14694" x="3257550" y="6013450"/>
          <p14:tracePt t="14711" x="3282950" y="6013450"/>
          <p14:tracePt t="14727" x="3314700" y="6026150"/>
          <p14:tracePt t="14744" x="3346450" y="6032500"/>
          <p14:tracePt t="14760" x="3365500" y="6038850"/>
          <p14:tracePt t="14777" x="3378200" y="6045200"/>
          <p14:tracePt t="14794" x="3384550" y="6051550"/>
          <p14:tracePt t="14827" x="3390900" y="6051550"/>
          <p14:tracePt t="14844" x="3397250" y="6057900"/>
          <p14:tracePt t="14861" x="3403600" y="6064250"/>
          <p14:tracePt t="14977" x="3403600" y="6070600"/>
          <p14:tracePt t="14985" x="3403600" y="6076950"/>
          <p14:tracePt t="14994" x="3403600" y="6083300"/>
          <p14:tracePt t="15138" x="3403600" y="6089650"/>
          <p14:tracePt t="15161" x="3397250" y="6089650"/>
          <p14:tracePt t="15177" x="3397250" y="6096000"/>
          <p14:tracePt t="15185" x="3397250" y="6102350"/>
          <p14:tracePt t="15201" x="3397250" y="6108700"/>
          <p14:tracePt t="15217" x="3397250" y="6115050"/>
          <p14:tracePt t="15227" x="3397250" y="6121400"/>
          <p14:tracePt t="15244" x="3397250" y="6127750"/>
          <p14:tracePt t="15260" x="3409950" y="6146800"/>
          <p14:tracePt t="15277" x="3486150" y="6178550"/>
          <p14:tracePt t="15294" x="3644900" y="6242050"/>
          <p14:tracePt t="15311" x="3905250" y="6318250"/>
          <p14:tracePt t="15327" x="4235450" y="6388100"/>
          <p14:tracePt t="15344" x="4813300" y="6451600"/>
          <p14:tracePt t="15361" x="5137150" y="6464300"/>
          <p14:tracePt t="15378" x="5391150" y="6464300"/>
          <p14:tracePt t="15394" x="5638800" y="6464300"/>
          <p14:tracePt t="15411" x="5873750" y="6432550"/>
          <p14:tracePt t="15428" x="6051550" y="6388100"/>
          <p14:tracePt t="15444" x="6210300" y="6337300"/>
          <p14:tracePt t="15461" x="6369050" y="6311900"/>
          <p14:tracePt t="15478" x="6496050" y="6261100"/>
          <p14:tracePt t="15494" x="6591300" y="6235700"/>
          <p14:tracePt t="15511" x="6711950" y="6197600"/>
          <p14:tracePt t="15527" x="6870700" y="6146800"/>
          <p14:tracePt t="15544" x="7156450" y="6070600"/>
          <p14:tracePt t="15560" x="7340600" y="5994400"/>
          <p14:tracePt t="15577" x="7493000" y="5937250"/>
          <p14:tracePt t="15594" x="7588250" y="5892800"/>
          <p14:tracePt t="15610" x="7620000" y="5848350"/>
          <p14:tracePt t="15627" x="7632700" y="5803900"/>
          <p14:tracePt t="15644" x="7632700" y="5784850"/>
          <p14:tracePt t="15661" x="7632700" y="5765800"/>
          <p14:tracePt t="15677" x="7645400" y="5753100"/>
          <p14:tracePt t="15694" x="7651750" y="5746750"/>
          <p14:tracePt t="15710" x="7658100" y="5727700"/>
          <p14:tracePt t="15727" x="7658100" y="5715000"/>
          <p14:tracePt t="15745" x="7658100" y="5702300"/>
          <p14:tracePt t="15760" x="7658100" y="5689600"/>
          <p14:tracePt t="15777" x="7651750" y="5676900"/>
          <p14:tracePt t="15794" x="7632700" y="5664200"/>
          <p14:tracePt t="15810" x="7620000" y="5657850"/>
          <p14:tracePt t="15827" x="7607300" y="5657850"/>
          <p14:tracePt t="15844" x="7575550" y="5657850"/>
          <p14:tracePt t="15861" x="7531100" y="5657850"/>
          <p14:tracePt t="15877" x="7486650" y="5657850"/>
          <p14:tracePt t="15894" x="7423150" y="5670550"/>
          <p14:tracePt t="15910" x="7378700" y="5695950"/>
          <p14:tracePt t="15927" x="7340600" y="5708650"/>
          <p14:tracePt t="15944" x="7308850" y="5721350"/>
          <p14:tracePt t="15960" x="7296150" y="5727700"/>
          <p14:tracePt t="15977" x="7283450" y="5734050"/>
          <p14:tracePt t="16033" x="7277100" y="5734050"/>
          <p14:tracePt t="16041" x="7270750" y="5734050"/>
          <p14:tracePt t="16048" x="7264400" y="5734050"/>
          <p14:tracePt t="16061" x="7264400" y="5740400"/>
          <p14:tracePt t="16077" x="7258050" y="5746750"/>
          <p14:tracePt t="16094" x="7251700" y="5746750"/>
          <p14:tracePt t="16110" x="7245350" y="5746750"/>
          <p14:tracePt t="16144" x="7232650" y="5746750"/>
          <p14:tracePt t="16177" x="7219950" y="5746750"/>
          <p14:tracePt t="16194" x="7213600" y="5746750"/>
          <p14:tracePt t="16210" x="7207250" y="5746750"/>
          <p14:tracePt t="16227" x="7194550" y="5746750"/>
          <p14:tracePt t="16244" x="7188200" y="5746750"/>
          <p14:tracePt t="16261" x="7175500" y="5746750"/>
          <p14:tracePt t="16277" x="7175500" y="5740400"/>
          <p14:tracePt t="16361" x="7169150" y="5740400"/>
          <p14:tracePt t="16897" x="7162800" y="5740400"/>
          <p14:tracePt t="16905" x="7156450" y="5740400"/>
          <p14:tracePt t="17138" x="7156450" y="5734050"/>
          <p14:tracePt t="17153" x="7156450" y="5727700"/>
          <p14:tracePt t="17162" x="7162800" y="5727700"/>
          <p14:tracePt t="17169" x="7169150" y="5715000"/>
          <p14:tracePt t="17178" x="7181850" y="5702300"/>
          <p14:tracePt t="17194" x="7213600" y="5657850"/>
          <p14:tracePt t="17210" x="7258050" y="5594350"/>
          <p14:tracePt t="17227" x="7296150" y="5530850"/>
          <p14:tracePt t="17244" x="7321550" y="5480050"/>
          <p14:tracePt t="17260" x="7340600" y="5416550"/>
          <p14:tracePt t="17277" x="7366000" y="5372100"/>
          <p14:tracePt t="17294" x="7385050" y="5327650"/>
          <p14:tracePt t="17310" x="7397750" y="5283200"/>
          <p14:tracePt t="17327" x="7423150" y="5219700"/>
          <p14:tracePt t="17345" x="7442200" y="5124450"/>
          <p14:tracePt t="17361" x="7467600" y="5060950"/>
          <p14:tracePt t="17377" x="7473950" y="5003800"/>
          <p14:tracePt t="17394" x="7480300" y="4959350"/>
          <p14:tracePt t="17411" x="7486650" y="4927600"/>
          <p14:tracePt t="17427" x="7486650" y="4908550"/>
          <p14:tracePt t="17444" x="7486650" y="4895850"/>
          <p14:tracePt t="17460" x="7486650" y="4883150"/>
          <p14:tracePt t="17477" x="7486650" y="4876800"/>
          <p14:tracePt t="17511" x="7493000" y="4876800"/>
          <p14:tracePt t="17527" x="7493000" y="4864100"/>
          <p14:tracePt t="17545" x="7505700" y="4864100"/>
          <p14:tracePt t="17569" x="7512050" y="4864100"/>
          <p14:tracePt t="17578" x="7512050" y="4857750"/>
          <p14:tracePt t="17594" x="7524750" y="4857750"/>
          <p14:tracePt t="17611" x="7524750" y="4851400"/>
          <p14:tracePt t="17627" x="7531100" y="4845050"/>
          <p14:tracePt t="17644" x="7537450" y="4838700"/>
          <p14:tracePt t="17661" x="7543800" y="4832350"/>
          <p14:tracePt t="17677" x="7556500" y="4832350"/>
          <p14:tracePt t="17694" x="7556500" y="4826000"/>
          <p14:tracePt t="17710" x="7562850" y="4826000"/>
          <p14:tracePt t="17727" x="7569200" y="4826000"/>
          <p14:tracePt t="17744" x="7575550" y="4826000"/>
          <p14:tracePt t="17760" x="7594600" y="4826000"/>
          <p14:tracePt t="17777" x="7600950" y="4826000"/>
          <p14:tracePt t="17794" x="7613650" y="4826000"/>
          <p14:tracePt t="17810" x="7626350" y="4826000"/>
          <p14:tracePt t="18689" x="7626350" y="4832350"/>
          <p14:tracePt t="18722" x="7626350" y="4838700"/>
          <p14:tracePt t="19281" x="7626350" y="4845050"/>
          <p14:tracePt t="19657" x="7620000" y="4845050"/>
          <p14:tracePt t="19713" x="7613650" y="4845050"/>
          <p14:tracePt t="19818" x="7607300" y="4845050"/>
          <p14:tracePt t="20209" x="7600950" y="4845050"/>
          <p14:tracePt t="20305" x="7594600" y="4845050"/>
          <p14:tracePt t="20369" x="7588250" y="4845050"/>
          <p14:tracePt t="20401" x="7581900" y="4845050"/>
          <p14:tracePt t="20489" x="7575550" y="4845050"/>
          <p14:tracePt t="20497" x="7569200" y="4845050"/>
          <p14:tracePt t="20537" x="7562850" y="4845050"/>
          <p14:tracePt t="20569" x="7556500" y="4845050"/>
          <p14:tracePt t="20585" x="7550150" y="4845050"/>
          <p14:tracePt t="20593" x="7543800" y="4845050"/>
          <p14:tracePt t="20601" x="7537450" y="4845050"/>
          <p14:tracePt t="20657" x="7531100" y="4845050"/>
          <p14:tracePt t="20729" x="7524750" y="4845050"/>
          <p14:tracePt t="20737" x="7518400" y="4845050"/>
          <p14:tracePt t="20745" x="7512050" y="4845050"/>
          <p14:tracePt t="20761" x="7505700" y="4845050"/>
          <p14:tracePt t="20793" x="7499350" y="4845050"/>
          <p14:tracePt t="20801" x="7493000" y="4845050"/>
          <p14:tracePt t="20817" x="7486650" y="4845050"/>
          <p14:tracePt t="20833" x="7480300" y="4845050"/>
          <p14:tracePt t="20843" x="7473950" y="4845050"/>
          <p14:tracePt t="20860" x="7461250" y="4845050"/>
          <p14:tracePt t="20877" x="7454900" y="4845050"/>
          <p14:tracePt t="20894" x="7442200" y="4851400"/>
          <p14:tracePt t="20910" x="7423150" y="4851400"/>
          <p14:tracePt t="20927" x="7404100" y="4851400"/>
          <p14:tracePt t="20944" x="7391400" y="4845050"/>
          <p14:tracePt t="20960" x="7372350" y="4838700"/>
          <p14:tracePt t="20977" x="7359650" y="4832350"/>
          <p14:tracePt t="20993" x="7346950" y="4826000"/>
          <p14:tracePt t="21010" x="7334250" y="4826000"/>
          <p14:tracePt t="21027" x="7321550" y="4819650"/>
          <p14:tracePt t="21044" x="7308850" y="4813300"/>
          <p14:tracePt t="21060" x="7289800" y="4800600"/>
          <p14:tracePt t="21078" x="7270750" y="4787900"/>
          <p14:tracePt t="21093" x="7245350" y="4762500"/>
          <p14:tracePt t="21110" x="7226300" y="4737100"/>
          <p14:tracePt t="21127" x="7207250" y="4718050"/>
          <p14:tracePt t="21143" x="7188200" y="4686300"/>
          <p14:tracePt t="21160" x="7150100" y="4641850"/>
          <p14:tracePt t="21177" x="7131050" y="4616450"/>
          <p14:tracePt t="21193" x="7118350" y="4591050"/>
          <p14:tracePt t="21210" x="7099300" y="4552950"/>
          <p14:tracePt t="21227" x="7086600" y="4521200"/>
          <p14:tracePt t="21243" x="7061200" y="4483100"/>
          <p14:tracePt t="21260" x="7048500" y="4451350"/>
          <p14:tracePt t="21277" x="7035800" y="4419600"/>
          <p14:tracePt t="21294" x="7023100" y="4394200"/>
          <p14:tracePt t="21311" x="7016750" y="4368800"/>
          <p14:tracePt t="21327" x="7004050" y="4349750"/>
          <p14:tracePt t="21343" x="6997700" y="4324350"/>
          <p14:tracePt t="21360" x="6991350" y="4298950"/>
          <p14:tracePt t="21377" x="6991350" y="4292600"/>
          <p14:tracePt t="21393" x="6991350" y="4279900"/>
          <p14:tracePt t="21410" x="6991350" y="4260850"/>
          <p14:tracePt t="21427" x="6991350" y="4235450"/>
          <p14:tracePt t="21443" x="6991350" y="4210050"/>
          <p14:tracePt t="21460" x="6991350" y="4178300"/>
          <p14:tracePt t="21477" x="6991350" y="4140200"/>
          <p14:tracePt t="21493" x="6991350" y="4089400"/>
          <p14:tracePt t="21510" x="6991350" y="4051300"/>
          <p14:tracePt t="21527" x="6985000" y="4000500"/>
          <p14:tracePt t="21543" x="6959600" y="3937000"/>
          <p14:tracePt t="21561" x="6921500" y="3854450"/>
          <p14:tracePt t="21577" x="6902450" y="3822700"/>
          <p14:tracePt t="21593" x="6896100" y="3803650"/>
          <p14:tracePt t="21610" x="6889750" y="3790950"/>
          <p14:tracePt t="21627" x="6883400" y="3784600"/>
          <p14:tracePt t="21643" x="6877050" y="3784600"/>
          <p14:tracePt t="21660" x="6864350" y="3784600"/>
          <p14:tracePt t="21677" x="6851650" y="3784600"/>
          <p14:tracePt t="21693" x="6845300" y="3784600"/>
          <p14:tracePt t="21710" x="6832600" y="3784600"/>
          <p14:tracePt t="21727" x="6807200" y="3784600"/>
          <p14:tracePt t="21743" x="6800850" y="3784600"/>
          <p14:tracePt t="21760" x="6781800" y="3784600"/>
          <p14:tracePt t="21776" x="6769100" y="3784600"/>
          <p14:tracePt t="21793" x="6762750" y="3784600"/>
          <p14:tracePt t="21810" x="6743700" y="3784600"/>
          <p14:tracePt t="21827" x="6724650" y="3778250"/>
          <p14:tracePt t="21843" x="6699250" y="3778250"/>
          <p14:tracePt t="21860" x="6680200" y="3778250"/>
          <p14:tracePt t="21877" x="6667500" y="3778250"/>
          <p14:tracePt t="21893" x="6654800" y="3778250"/>
          <p14:tracePt t="21910" x="6642100" y="3778250"/>
          <p14:tracePt t="21927" x="6635750" y="3784600"/>
          <p14:tracePt t="21943" x="6616700" y="3797300"/>
          <p14:tracePt t="21961" x="6559550" y="3822700"/>
          <p14:tracePt t="21977" x="6527800" y="3841750"/>
          <p14:tracePt t="21993" x="6502400" y="3848100"/>
          <p14:tracePt t="22010" x="6477000" y="3860800"/>
          <p14:tracePt t="22026" x="6451600" y="3873500"/>
          <p14:tracePt t="22043" x="6419850" y="3892550"/>
          <p14:tracePt t="22060" x="6394450" y="3911600"/>
          <p14:tracePt t="22078" x="6350000" y="3949700"/>
          <p14:tracePt t="22093" x="6311900" y="3987800"/>
          <p14:tracePt t="22110" x="6267450" y="4032250"/>
          <p14:tracePt t="22127" x="6184900" y="4089400"/>
          <p14:tracePt t="22143" x="6121400" y="4152900"/>
          <p14:tracePt t="22160" x="6051550" y="4210050"/>
          <p14:tracePt t="22176" x="5988050" y="4260850"/>
          <p14:tracePt t="22193" x="5962650" y="4286250"/>
          <p14:tracePt t="22210" x="5943600" y="4305300"/>
          <p14:tracePt t="22226" x="5924550" y="4324350"/>
          <p14:tracePt t="22243" x="5905500" y="4337050"/>
          <p14:tracePt t="22260" x="5886450" y="4362450"/>
          <p14:tracePt t="22276" x="5873750" y="4387850"/>
          <p14:tracePt t="22293" x="5854700" y="4400550"/>
          <p14:tracePt t="22310" x="5848350" y="4419600"/>
          <p14:tracePt t="22326" x="5842000" y="4425950"/>
          <p14:tracePt t="22393" x="5842000" y="4419600"/>
          <p14:tracePt t="22401" x="5842000" y="4413250"/>
          <p14:tracePt t="22409" x="5842000" y="4406900"/>
          <p14:tracePt t="22426" x="5848350" y="4387850"/>
          <p14:tracePt t="22443" x="5861050" y="4356100"/>
          <p14:tracePt t="22460" x="5880100" y="4330700"/>
          <p14:tracePt t="22476" x="5892800" y="4305300"/>
          <p14:tracePt t="22493" x="5905500" y="4286250"/>
          <p14:tracePt t="22510" x="5918200" y="4273550"/>
          <p14:tracePt t="22526" x="5930900" y="4267200"/>
          <p14:tracePt t="22543" x="5937250" y="4260850"/>
          <p14:tracePt t="22560" x="5943600" y="4260850"/>
          <p14:tracePt t="22578" x="5949950" y="4260850"/>
          <p14:tracePt t="22617" x="5956300" y="4260850"/>
          <p14:tracePt t="22625" x="5962650" y="4260850"/>
          <p14:tracePt t="22633" x="5969000" y="4260850"/>
          <p14:tracePt t="22649" x="5975350" y="4260850"/>
          <p14:tracePt t="22660" x="5975350" y="4267200"/>
          <p14:tracePt t="22676" x="5994400" y="4279900"/>
          <p14:tracePt t="22693" x="6032500" y="4311650"/>
          <p14:tracePt t="22710" x="6076950" y="4349750"/>
          <p14:tracePt t="22726" x="6108700" y="4381500"/>
          <p14:tracePt t="22743" x="6140450" y="4419600"/>
          <p14:tracePt t="22760" x="6172200" y="4451350"/>
          <p14:tracePt t="22776" x="6210300" y="4508500"/>
          <p14:tracePt t="22793" x="6235700" y="4559300"/>
          <p14:tracePt t="22810" x="6311900" y="4641850"/>
          <p14:tracePt t="22826" x="6413500" y="4749800"/>
          <p14:tracePt t="22843" x="6540500" y="4838700"/>
          <p14:tracePt t="22860" x="6667500" y="4895850"/>
          <p14:tracePt t="22876" x="6743700" y="4927600"/>
          <p14:tracePt t="22893" x="6794500" y="4946650"/>
          <p14:tracePt t="22910" x="6826250" y="4965700"/>
          <p14:tracePt t="22926" x="6870700" y="4978400"/>
          <p14:tracePt t="22943" x="6927850" y="5003800"/>
          <p14:tracePt t="22960" x="6991350" y="5029200"/>
          <p14:tracePt t="22976" x="7080250" y="5060950"/>
          <p14:tracePt t="22993" x="7156450" y="5092700"/>
          <p14:tracePt t="23010" x="7207250" y="5105400"/>
          <p14:tracePt t="23026" x="7226300" y="5124450"/>
          <p14:tracePt t="23043" x="7239000" y="5137150"/>
          <p14:tracePt t="23060" x="7258050" y="5149850"/>
          <p14:tracePt t="23078" x="7277100" y="5168900"/>
          <p14:tracePt t="23093" x="7289800" y="5175250"/>
          <p14:tracePt t="23110" x="7302500" y="5181600"/>
          <p14:tracePt t="23126" x="7302500" y="5187950"/>
          <p14:tracePt t="23249" x="7308850" y="5187950"/>
          <p14:tracePt t="23265" x="7315200" y="5187950"/>
          <p14:tracePt t="23273" x="7315200" y="5181600"/>
          <p14:tracePt t="23281" x="7321550" y="5175250"/>
          <p14:tracePt t="23313" x="7327900" y="5175250"/>
          <p14:tracePt t="23321" x="7327900" y="5168900"/>
          <p14:tracePt t="23393" x="7327900" y="5162550"/>
          <p14:tracePt t="23417" x="7327900" y="5156200"/>
          <p14:tracePt t="23433" x="7327900" y="5149850"/>
          <p14:tracePt t="23441" x="7327900" y="5143500"/>
          <p14:tracePt t="23473" x="7327900" y="5137150"/>
          <p14:tracePt t="23513" x="7327900" y="5130800"/>
          <p14:tracePt t="23585" x="7327900" y="5124450"/>
          <p14:tracePt t="23593" x="7327900" y="5118100"/>
          <p14:tracePt t="23609" x="7321550" y="5118100"/>
          <p14:tracePt t="23624" x="7315200" y="5118100"/>
          <p14:tracePt t="23649" x="7308850" y="5118100"/>
          <p14:tracePt t="23657" x="7302500" y="5118100"/>
          <p14:tracePt t="23665" x="7302500" y="5111750"/>
          <p14:tracePt t="23721" x="7302500" y="5105400"/>
          <p14:tracePt t="23729" x="7302500" y="5099050"/>
          <p14:tracePt t="23737" x="7302500" y="5092700"/>
          <p14:tracePt t="23745" x="7302500" y="5086350"/>
          <p14:tracePt t="23759" x="7302500" y="5080000"/>
          <p14:tracePt t="23776" x="7302500" y="5067300"/>
          <p14:tracePt t="23793" x="7308850" y="5048250"/>
          <p14:tracePt t="23810" x="7321550" y="5022850"/>
          <p14:tracePt t="23826" x="7334250" y="5003800"/>
          <p14:tracePt t="23843" x="7346950" y="4965700"/>
          <p14:tracePt t="23860" x="7372350" y="4933950"/>
          <p14:tracePt t="23876" x="7385050" y="4902200"/>
          <p14:tracePt t="23893" x="7404100" y="4870450"/>
          <p14:tracePt t="23910" x="7416800" y="4851400"/>
          <p14:tracePt t="23926" x="7429500" y="4832350"/>
          <p14:tracePt t="23943" x="7435850" y="4813300"/>
          <p14:tracePt t="23960" x="7454900" y="4794250"/>
          <p14:tracePt t="23976" x="7480300" y="4768850"/>
          <p14:tracePt t="23993" x="7505700" y="4756150"/>
          <p14:tracePt t="24009" x="7531100" y="4737100"/>
          <p14:tracePt t="24026" x="7569200" y="4718050"/>
          <p14:tracePt t="24043" x="7594600" y="4705350"/>
          <p14:tracePt t="24060" x="7620000" y="4692650"/>
          <p14:tracePt t="24077" x="7639050" y="4679950"/>
          <p14:tracePt t="24093" x="7651750" y="4667250"/>
          <p14:tracePt t="24110" x="7670800" y="4648200"/>
          <p14:tracePt t="24126" x="7689850" y="4635500"/>
          <p14:tracePt t="24143" x="7721600" y="4610100"/>
          <p14:tracePt t="24159" x="7766050" y="4591050"/>
          <p14:tracePt t="24176" x="7810500" y="4565650"/>
          <p14:tracePt t="24193" x="7848600" y="4540250"/>
          <p14:tracePt t="24210" x="7880350" y="4527550"/>
          <p14:tracePt t="24226" x="7905750" y="4521200"/>
          <p14:tracePt t="24243" x="7924800" y="4514850"/>
          <p14:tracePt t="24259" x="7937500" y="4514850"/>
          <p14:tracePt t="24276" x="7937500" y="4508500"/>
          <p14:tracePt t="24293" x="7943850" y="4508500"/>
          <p14:tracePt t="24310" x="7956550" y="4502150"/>
          <p14:tracePt t="24326" x="7975600" y="4502150"/>
          <p14:tracePt t="24343" x="8001000" y="4489450"/>
          <p14:tracePt t="24359" x="8045450" y="4476750"/>
          <p14:tracePt t="24377" x="8147050" y="4457700"/>
          <p14:tracePt t="24393" x="8197850" y="4438650"/>
          <p14:tracePt t="24410" x="8242300" y="4419600"/>
          <p14:tracePt t="24426" x="8261350" y="4413250"/>
          <p14:tracePt t="24460" x="8267700" y="4413250"/>
          <p14:tracePt t="24481" x="8267700" y="4406900"/>
          <p14:tracePt t="24493" x="8274050" y="4406900"/>
          <p14:tracePt t="24510" x="8280400" y="4400550"/>
          <p14:tracePt t="24526" x="8293100" y="4394200"/>
          <p14:tracePt t="24543" x="8299450" y="4387850"/>
          <p14:tracePt t="24560" x="8305800" y="4381500"/>
          <p14:tracePt t="24561" x="8312150" y="4381500"/>
          <p14:tracePt t="24577" x="8318500" y="4381500"/>
          <p14:tracePt t="25545" x="8324850" y="4375150"/>
          <p14:tracePt t="25553" x="8331200" y="4375150"/>
          <p14:tracePt t="25561" x="8337550" y="4375150"/>
          <p14:tracePt t="25577" x="8343900" y="4368800"/>
          <p14:tracePt t="25593" x="8356600" y="4356100"/>
          <p14:tracePt t="25609" x="8375650" y="4330700"/>
          <p14:tracePt t="25626" x="8401050" y="4311650"/>
          <p14:tracePt t="25643" x="8413750" y="4286250"/>
          <p14:tracePt t="25659" x="8420100" y="4273550"/>
          <p14:tracePt t="25676" x="8420100" y="4260850"/>
          <p14:tracePt t="25713" x="8420100" y="4254500"/>
          <p14:tracePt t="25905" x="8413750" y="4254500"/>
          <p14:tracePt t="25945" x="8401050" y="4254500"/>
          <p14:tracePt t="25953" x="8394700" y="4254500"/>
          <p14:tracePt t="25961" x="8388350" y="4254500"/>
          <p14:tracePt t="25976" x="8356600" y="4279900"/>
          <p14:tracePt t="25993" x="8318500" y="4311650"/>
          <p14:tracePt t="26009" x="8255000" y="4362450"/>
          <p14:tracePt t="26026" x="8128000" y="4451350"/>
          <p14:tracePt t="26043" x="7950200" y="4578350"/>
          <p14:tracePt t="26060" x="7747000" y="4724400"/>
          <p14:tracePt t="26076" x="7486650" y="4902200"/>
          <p14:tracePt t="26093" x="7226300" y="5080000"/>
          <p14:tracePt t="26110" x="7023100" y="5232400"/>
          <p14:tracePt t="26126" x="6832600" y="5378450"/>
          <p14:tracePt t="26143" x="6654800" y="5499100"/>
          <p14:tracePt t="26159" x="6527800" y="5600700"/>
          <p14:tracePt t="26176" x="6400800" y="5708650"/>
          <p14:tracePt t="26193" x="6330950" y="5791200"/>
          <p14:tracePt t="26209" x="6248400" y="5880100"/>
          <p14:tracePt t="26226" x="6134100" y="5981700"/>
          <p14:tracePt t="26243" x="5981700" y="6070600"/>
          <p14:tracePt t="26259" x="5829300" y="6146800"/>
          <p14:tracePt t="26276" x="5721350" y="6197600"/>
          <p14:tracePt t="26293" x="5664200" y="6216650"/>
          <p14:tracePt t="26309" x="5638800" y="6229350"/>
          <p14:tracePt t="26326" x="5626100" y="6235700"/>
          <p14:tracePt t="26342" x="5613400" y="6235700"/>
          <p14:tracePt t="26359" x="5581650" y="6235700"/>
          <p14:tracePt t="26376" x="5511800" y="6267450"/>
          <p14:tracePt t="26393" x="5467350" y="6286500"/>
          <p14:tracePt t="26409" x="5448300" y="6299200"/>
          <p14:tracePt t="26426" x="5441950" y="6305550"/>
          <p14:tracePt t="26443" x="5454650" y="6305550"/>
          <p14:tracePt t="26459" x="5486400" y="6305550"/>
          <p14:tracePt t="26476" x="5549900" y="6261100"/>
          <p14:tracePt t="26493" x="5626100" y="6210300"/>
          <p14:tracePt t="26509" x="5702300" y="6159500"/>
          <p14:tracePt t="26526" x="5772150" y="6108700"/>
          <p14:tracePt t="26543" x="5835650" y="6070600"/>
          <p14:tracePt t="26559" x="5880100" y="6032500"/>
          <p14:tracePt t="26576" x="5937250" y="6000750"/>
          <p14:tracePt t="26593" x="5962650" y="5981700"/>
          <p14:tracePt t="26609" x="5981700" y="5975350"/>
          <p14:tracePt t="26626" x="5981700" y="5962650"/>
          <p14:tracePt t="26643" x="6000750" y="5956300"/>
          <p14:tracePt t="26659" x="6007100" y="5937250"/>
          <p14:tracePt t="26676" x="6013450" y="5911850"/>
          <p14:tracePt t="26693" x="6013450" y="5892800"/>
          <p14:tracePt t="26709" x="6013450" y="5880100"/>
          <p14:tracePt t="26726" x="5975350" y="5867400"/>
          <p14:tracePt t="26743" x="5930900" y="5848350"/>
          <p14:tracePt t="26759" x="5892800" y="5835650"/>
          <p14:tracePt t="26776" x="5816600" y="5829300"/>
          <p14:tracePt t="26793" x="5753100" y="5822950"/>
          <p14:tracePt t="26809" x="5695950" y="5816600"/>
          <p14:tracePt t="26826" x="5638800" y="5810250"/>
          <p14:tracePt t="26843" x="5568950" y="5797550"/>
          <p14:tracePt t="26859" x="5480050" y="5784850"/>
          <p14:tracePt t="26876" x="5334000" y="5753100"/>
          <p14:tracePt t="26893" x="5187950" y="5727700"/>
          <p14:tracePt t="26909" x="5035550" y="5695950"/>
          <p14:tracePt t="26926" x="4902200" y="5664200"/>
          <p14:tracePt t="26943" x="4781550" y="5632450"/>
          <p14:tracePt t="26959" x="4692650" y="5607050"/>
          <p14:tracePt t="26976" x="4610100" y="5581650"/>
          <p14:tracePt t="26993" x="4584700" y="5568950"/>
          <p14:tracePt t="27009" x="4559300" y="5562600"/>
          <p14:tracePt t="27026" x="4527550" y="5543550"/>
          <p14:tracePt t="27043" x="4476750" y="5518150"/>
          <p14:tracePt t="27059" x="4375150" y="5486400"/>
          <p14:tracePt t="27076" x="4229100" y="5435600"/>
          <p14:tracePt t="27092" x="4057650" y="5365750"/>
          <p14:tracePt t="27109" x="3898900" y="5314950"/>
          <p14:tracePt t="27126" x="3790950" y="5276850"/>
          <p14:tracePt t="27142" x="3759200" y="5264150"/>
          <p14:tracePt t="27159" x="3759200" y="5257800"/>
          <p14:tracePt t="27265" x="3752850" y="5257800"/>
          <p14:tracePt t="27281" x="3746500" y="5257800"/>
          <p14:tracePt t="27289" x="3740150" y="5257800"/>
          <p14:tracePt t="27305" x="3727450" y="5264150"/>
          <p14:tracePt t="27313" x="3721100" y="5283200"/>
          <p14:tracePt t="27326" x="3708400" y="5308600"/>
          <p14:tracePt t="27343" x="3676650" y="5391150"/>
          <p14:tracePt t="27359" x="3644900" y="5499100"/>
          <p14:tracePt t="27376" x="3606800" y="5695950"/>
          <p14:tracePt t="27393" x="3606800" y="5822950"/>
          <p14:tracePt t="27409" x="3606800" y="5956300"/>
          <p14:tracePt t="27426" x="3638550" y="6076950"/>
          <p14:tracePt t="27443" x="3695700" y="6178550"/>
          <p14:tracePt t="27459" x="3771900" y="6248400"/>
          <p14:tracePt t="27476" x="3873500" y="6299200"/>
          <p14:tracePt t="27493" x="4006850" y="6337300"/>
          <p14:tracePt t="27509" x="4165600" y="6381750"/>
          <p14:tracePt t="27526" x="4324350" y="6407150"/>
          <p14:tracePt t="27543" x="4457700" y="6426200"/>
          <p14:tracePt t="27559" x="4546600" y="6438900"/>
          <p14:tracePt t="27577" x="4603750" y="6451600"/>
          <p14:tracePt t="27592" x="4622800" y="6464300"/>
          <p14:tracePt t="27609" x="4648200" y="6470650"/>
          <p14:tracePt t="27626" x="4673600" y="6483350"/>
          <p14:tracePt t="27642" x="4705350" y="6489700"/>
          <p14:tracePt t="27659" x="4724400" y="6496050"/>
          <p14:tracePt t="27676" x="4730750" y="6496050"/>
          <p14:tracePt t="27841" x="4724400" y="6496050"/>
          <p14:tracePt t="27865" x="4718050" y="6496050"/>
          <p14:tracePt t="27873" x="4711700" y="6496050"/>
          <p14:tracePt t="27889" x="4705350" y="6496050"/>
          <p14:tracePt t="27921" x="4699000" y="6496050"/>
          <p14:tracePt t="27929" x="4692650" y="6496050"/>
          <p14:tracePt t="27961" x="4686300" y="6496050"/>
          <p14:tracePt t="27978" x="4679950" y="6496050"/>
          <p14:tracePt t="27994" x="4673600" y="6496050"/>
          <p14:tracePt t="28009" x="4667250" y="6496050"/>
          <p14:tracePt t="28025" x="4660900" y="6496050"/>
          <p14:tracePt t="28041" x="4660900" y="6502400"/>
          <p14:tracePt t="28057" x="4654550" y="6502400"/>
          <p14:tracePt t="28081" x="4648200" y="6502400"/>
          <p14:tracePt t="28088" x="4641850" y="6502400"/>
          <p14:tracePt t="28113" x="4635500" y="6502400"/>
          <p14:tracePt t="28280" x="4629150" y="6502400"/>
          <p14:tracePt t="28434" x="4629150" y="6508750"/>
          <p14:tracePt t="28458" x="4622800" y="6508750"/>
          <p14:tracePt t="28465" x="4616450" y="6508750"/>
          <p14:tracePt t="28481" x="4610100" y="6508750"/>
          <p14:tracePt t="28513" x="4610100" y="6515100"/>
          <p14:tracePt t="28521" x="4603750" y="6515100"/>
          <p14:tracePt t="28529" x="4603750" y="6521450"/>
          <p14:tracePt t="28553" x="4597400" y="6521450"/>
          <p14:tracePt t="28577" x="4591050" y="6521450"/>
          <p14:tracePt t="28601" x="4591050" y="6527800"/>
          <p14:tracePt t="28609" x="4584700" y="6527800"/>
          <p14:tracePt t="28617" x="4578350" y="6527800"/>
          <p14:tracePt t="28626" x="4572000" y="6527800"/>
          <p14:tracePt t="28643" x="4565650" y="6534150"/>
          <p14:tracePt t="28659" x="4552950" y="6534150"/>
          <p14:tracePt t="28676" x="4552950" y="6540500"/>
          <p14:tracePt t="28693" x="4540250" y="6553200"/>
          <p14:tracePt t="28709" x="4533900" y="6559550"/>
          <p14:tracePt t="28726" x="4527550" y="6559550"/>
          <p14:tracePt t="28742" x="4527550" y="6565900"/>
          <p14:tracePt t="28759" x="4521200" y="6565900"/>
          <p14:tracePt t="28793" x="4521200" y="6572250"/>
          <p14:tracePt t="28809" x="4514850" y="6572250"/>
          <p14:tracePt t="28826" x="4502150" y="6572250"/>
          <p14:tracePt t="28843" x="4495800" y="6572250"/>
          <p14:tracePt t="28859" x="4489450" y="6572250"/>
          <p14:tracePt t="28876" x="4483100" y="6578600"/>
          <p14:tracePt t="28893" x="4476750" y="6578600"/>
          <p14:tracePt t="28909" x="4464050" y="6578600"/>
          <p14:tracePt t="28926" x="4451350" y="6578600"/>
          <p14:tracePt t="28943" x="4445000" y="6584950"/>
          <p14:tracePt t="28959" x="4438650" y="6584950"/>
          <p14:tracePt t="28976" x="4419600" y="6584950"/>
          <p14:tracePt t="28993" x="4413250" y="6591300"/>
          <p14:tracePt t="29009" x="4406900" y="6591300"/>
          <p14:tracePt t="29049" x="4400550" y="6591300"/>
          <p14:tracePt t="29281" x="4400550" y="6584950"/>
          <p14:tracePt t="29289" x="4400550" y="6578600"/>
          <p14:tracePt t="29313" x="4400550" y="6572250"/>
          <p14:tracePt t="29321" x="4406900" y="6565900"/>
          <p14:tracePt t="29329" x="4413250" y="6559550"/>
          <p14:tracePt t="29342" x="4425950" y="6553200"/>
          <p14:tracePt t="29359" x="4445000" y="6546850"/>
          <p14:tracePt t="29376" x="4470400" y="6527800"/>
          <p14:tracePt t="29392" x="4502150" y="6496050"/>
          <p14:tracePt t="29409" x="4514850" y="6483350"/>
          <p14:tracePt t="29426" x="4527550" y="6464300"/>
          <p14:tracePt t="29442" x="4533900" y="6464300"/>
          <p14:tracePt t="29905" x="4527550" y="6464300"/>
          <p14:tracePt t="29954" x="4521200" y="6464300"/>
          <p14:tracePt t="29961" x="4514850" y="6464300"/>
          <p14:tracePt t="29969" x="4514850" y="6457950"/>
          <p14:tracePt t="29977" x="4508500" y="6457950"/>
          <p14:tracePt t="30001" x="4502150" y="6457950"/>
          <p14:tracePt t="30049" x="4495800" y="6457950"/>
          <p14:tracePt t="30065" x="4495800" y="6451600"/>
          <p14:tracePt t="30097" x="4489450" y="6451600"/>
          <p14:tracePt t="30481" x="4483100" y="6451600"/>
          <p14:tracePt t="30641" x="4483100" y="6445250"/>
          <p14:tracePt t="30649" x="4483100" y="6438900"/>
          <p14:tracePt t="30659" x="4483100" y="6426200"/>
          <p14:tracePt t="30676" x="4483100" y="6388100"/>
          <p14:tracePt t="30692" x="4483100" y="6343650"/>
          <p14:tracePt t="30709" x="4495800" y="6337300"/>
          <p14:tracePt t="30726" x="4521200" y="6324600"/>
          <p14:tracePt t="30742" x="4533900" y="6311900"/>
          <p14:tracePt t="30759" x="4540250" y="6311900"/>
          <p14:tracePt t="30945" x="4546600" y="6311900"/>
          <p14:tracePt t="31121" x="4546600" y="6305550"/>
          <p14:tracePt t="33913" x="4552950" y="6305550"/>
          <p14:tracePt t="33921" x="4559300" y="6305550"/>
          <p14:tracePt t="33929" x="4572000" y="6299200"/>
          <p14:tracePt t="33942" x="4591050" y="6280150"/>
          <p14:tracePt t="33959" x="4699000" y="6184900"/>
          <p14:tracePt t="33975" x="4794250" y="6051550"/>
          <p14:tracePt t="33992" x="4857750" y="5892800"/>
          <p14:tracePt t="34008" x="4864100" y="5689600"/>
          <p14:tracePt t="34025" x="4876800" y="5556250"/>
          <p14:tracePt t="34042" x="4876800" y="5365750"/>
          <p14:tracePt t="34058" x="4876800" y="5130800"/>
          <p14:tracePt t="34075" x="4883150" y="4832350"/>
          <p14:tracePt t="34093" x="4883150" y="4540250"/>
          <p14:tracePt t="34108" x="4895850" y="4311650"/>
          <p14:tracePt t="34127" x="4927600" y="4083050"/>
          <p14:tracePt t="34142" x="4972050" y="3848100"/>
          <p14:tracePt t="34158" x="5010150" y="3657600"/>
          <p14:tracePt t="34175" x="5048250" y="3473450"/>
          <p14:tracePt t="34192" x="5099050" y="3314700"/>
          <p14:tracePt t="34208" x="5175250" y="3124200"/>
          <p14:tracePt t="34225" x="5213350" y="3028950"/>
          <p14:tracePt t="34242" x="5238750" y="2940050"/>
          <p14:tracePt t="34258" x="5264150" y="2819400"/>
          <p14:tracePt t="34275" x="5283200" y="2705100"/>
          <p14:tracePt t="34292" x="5295900" y="2597150"/>
          <p14:tracePt t="34308" x="5302250" y="2540000"/>
          <p14:tracePt t="34325" x="5302250" y="2489200"/>
          <p14:tracePt t="34341" x="5308600" y="2438400"/>
          <p14:tracePt t="34358" x="5308600" y="2374900"/>
          <p14:tracePt t="34375" x="5308600" y="2317750"/>
          <p14:tracePt t="34392" x="5308600" y="2266950"/>
          <p14:tracePt t="34408" x="5308600" y="2241550"/>
          <p14:tracePt t="34425" x="5308600" y="2228850"/>
          <p14:tracePt t="34442" x="5308600" y="2216150"/>
          <p14:tracePt t="34458" x="5308600" y="2209800"/>
          <p14:tracePt t="34569" x="5302250" y="2209800"/>
          <p14:tracePt t="34577" x="5295900" y="2209800"/>
          <p14:tracePt t="34593" x="5283200" y="2209800"/>
          <p14:tracePt t="34601" x="5251450" y="2209800"/>
          <p14:tracePt t="34609" x="5200650" y="2216150"/>
          <p14:tracePt t="34625" x="4997450" y="2235200"/>
          <p14:tracePt t="34642" x="4711700" y="2247900"/>
          <p14:tracePt t="34658" x="4298950" y="2247900"/>
          <p14:tracePt t="34675" x="3752850" y="2247900"/>
          <p14:tracePt t="34692" x="3359150" y="2247900"/>
          <p14:tracePt t="34709" x="3143250" y="2247900"/>
          <p14:tracePt t="34725" x="3054350" y="2228850"/>
          <p14:tracePt t="34742" x="3016250" y="2216150"/>
          <p14:tracePt t="34758" x="2990850" y="2184400"/>
          <p14:tracePt t="34775" x="2946400" y="2146300"/>
          <p14:tracePt t="34792" x="2889250" y="2089150"/>
          <p14:tracePt t="34809" x="2838450" y="2032000"/>
          <p14:tracePt t="34825" x="2819400" y="2012950"/>
          <p14:tracePt t="34842" x="2806700" y="2006600"/>
          <p14:tracePt t="34858" x="2806700" y="2000250"/>
          <p14:tracePt t="34921" x="2806700" y="1993900"/>
          <p14:tracePt t="34937" x="2806700" y="1987550"/>
          <p14:tracePt t="34945" x="2806700" y="1981200"/>
          <p14:tracePt t="34953" x="2806700" y="1974850"/>
          <p14:tracePt t="34969" x="2806700" y="1968500"/>
          <p14:tracePt t="34977" x="2806700" y="1962150"/>
          <p14:tracePt t="35081" x="2806700" y="1968500"/>
          <p14:tracePt t="35097" x="2806700" y="1974850"/>
          <p14:tracePt t="35105" x="2806700" y="1981200"/>
          <p14:tracePt t="35113" x="2806700" y="1987550"/>
          <p14:tracePt t="35125" x="2806700" y="1993900"/>
          <p14:tracePt t="35142" x="2806700" y="2000250"/>
          <p14:tracePt t="35233" x="2806700" y="2006600"/>
          <p14:tracePt t="35249" x="2806700" y="2012950"/>
          <p14:tracePt t="35257" x="2800350" y="2019300"/>
          <p14:tracePt t="35265" x="2794000" y="2025650"/>
          <p14:tracePt t="35275" x="2794000" y="2032000"/>
          <p14:tracePt t="35292" x="2787650" y="2044700"/>
          <p14:tracePt t="35308" x="2781300" y="2044700"/>
          <p14:tracePt t="35641" x="2774950" y="2044700"/>
          <p14:tracePt t="39905" x="2768600" y="2044700"/>
          <p14:tracePt t="39921" x="2762250" y="2044700"/>
          <p14:tracePt t="39929" x="2755900" y="2044700"/>
          <p14:tracePt t="39941" x="2749550" y="2044700"/>
          <p14:tracePt t="39958" x="2743200" y="2044700"/>
          <p14:tracePt t="39993" x="2736850" y="2044700"/>
          <p14:tracePt t="40017" x="2730500" y="2044700"/>
          <p14:tracePt t="40033" x="2724150" y="2044700"/>
          <p14:tracePt t="40042" x="2717800" y="2038350"/>
          <p14:tracePt t="40049" x="2711450" y="2038350"/>
          <p14:tracePt t="40057" x="2698750" y="2032000"/>
          <p14:tracePt t="40074" x="2673350" y="2032000"/>
          <p14:tracePt t="40091" x="2654300" y="2032000"/>
          <p14:tracePt t="40108" x="2628900" y="2032000"/>
          <p14:tracePt t="40124" x="2597150" y="2032000"/>
          <p14:tracePt t="40141" x="2571750" y="2032000"/>
          <p14:tracePt t="40158" x="2559050" y="2032000"/>
          <p14:tracePt t="40174" x="2546350" y="2038350"/>
          <p14:tracePt t="40191" x="2533650" y="2038350"/>
          <p14:tracePt t="40208" x="2514600" y="2051050"/>
          <p14:tracePt t="40224" x="2482850" y="2070100"/>
          <p14:tracePt t="40241" x="2470150" y="2089150"/>
          <p14:tracePt t="40258" x="2457450" y="2114550"/>
          <p14:tracePt t="40274" x="2444750" y="2133600"/>
          <p14:tracePt t="40291" x="2444750" y="2146300"/>
          <p14:tracePt t="40308" x="2444750" y="2159000"/>
          <p14:tracePt t="40324" x="2444750" y="2171700"/>
          <p14:tracePt t="40609" x="2444750" y="2178050"/>
          <p14:tracePt t="105065" x="2451100" y="2178050"/>
          <p14:tracePt t="105073" x="2457450" y="2178050"/>
          <p14:tracePt t="105082" x="2463800" y="2178050"/>
          <p14:tracePt t="105099" x="2520950" y="2178050"/>
          <p14:tracePt t="105116" x="2711450" y="2178050"/>
          <p14:tracePt t="105133" x="2914650" y="2197100"/>
          <p14:tracePt t="105149" x="3016250" y="2247900"/>
          <p14:tracePt t="105166" x="3054350" y="2305050"/>
          <p14:tracePt t="105182" x="3086100" y="2355850"/>
          <p14:tracePt t="105199" x="3130550" y="2419350"/>
          <p14:tracePt t="105216" x="3200400" y="2489200"/>
          <p14:tracePt t="105233" x="3219450" y="2501900"/>
          <p14:tracePt t="105249" x="3225800" y="2501900"/>
          <p14:tracePt t="105266" x="3232150" y="2501900"/>
          <p14:tracePt t="105283" x="3238500" y="2501900"/>
          <p14:tracePt t="105299" x="3251200" y="2501900"/>
          <p14:tracePt t="105316" x="3276600" y="2501900"/>
          <p14:tracePt t="105332" x="3308350" y="2520950"/>
          <p14:tracePt t="105349" x="3333750" y="2533650"/>
          <p14:tracePt t="105366" x="3352800" y="2540000"/>
          <p14:tracePt t="105382" x="3359150" y="2540000"/>
          <p14:tracePt t="105399" x="3365500" y="2546350"/>
          <p14:tracePt t="105416" x="3371850" y="2552700"/>
          <p14:tracePt t="105697" x="3365500" y="2552700"/>
          <p14:tracePt t="105729" x="3359150" y="2552700"/>
          <p14:tracePt t="105841" x="3359150" y="2559050"/>
          <p14:tracePt t="105866" x="3365500" y="2559050"/>
          <p14:tracePt t="105873" x="3378200" y="2559050"/>
          <p14:tracePt t="105882" x="3397250" y="2559050"/>
          <p14:tracePt t="105899" x="3524250" y="2559050"/>
          <p14:tracePt t="105916" x="3790950" y="2559050"/>
          <p14:tracePt t="105933" x="4330700" y="2559050"/>
          <p14:tracePt t="105949" x="5022850" y="2495550"/>
          <p14:tracePt t="105966" x="5708650" y="2349500"/>
          <p14:tracePt t="105983" x="6165850" y="2190750"/>
          <p14:tracePt t="105999" x="6337300" y="2095500"/>
          <p14:tracePt t="106016" x="6400800" y="2019300"/>
          <p14:tracePt t="106033" x="6407150" y="2006600"/>
          <p14:tracePt t="106049" x="6413500" y="1993900"/>
          <p14:tracePt t="106066" x="6438900" y="1987550"/>
          <p14:tracePt t="106083" x="6496050" y="1974850"/>
          <p14:tracePt t="106099" x="6591300" y="1974850"/>
          <p14:tracePt t="106116" x="6705600" y="1974850"/>
          <p14:tracePt t="106133" x="6781800" y="1974850"/>
          <p14:tracePt t="106149" x="6807200" y="1974850"/>
          <p14:tracePt t="106169" x="6813550" y="1974850"/>
          <p14:tracePt t="106257" x="6807200" y="1974850"/>
          <p14:tracePt t="106265" x="6800850" y="1974850"/>
          <p14:tracePt t="106273" x="6781800" y="1974850"/>
          <p14:tracePt t="106282" x="6762750" y="1974850"/>
          <p14:tracePt t="106299" x="6667500" y="2006600"/>
          <p14:tracePt t="106316" x="6565900" y="2038350"/>
          <p14:tracePt t="106332" x="6470650" y="2063750"/>
          <p14:tracePt t="106349" x="6413500" y="2070100"/>
          <p14:tracePt t="106366" x="6394450" y="2070100"/>
          <p14:tracePt t="106382" x="6388100" y="2070100"/>
          <p14:tracePt t="106425" x="6381750" y="2070100"/>
          <p14:tracePt t="106433" x="6375400" y="2070100"/>
          <p14:tracePt t="106457" x="6369050" y="2070100"/>
          <p14:tracePt t="106465" x="6362700" y="2070100"/>
          <p14:tracePt t="106482" x="6343650" y="2070100"/>
          <p14:tracePt t="106499" x="6318250" y="2070100"/>
          <p14:tracePt t="106516" x="6280150" y="2070100"/>
          <p14:tracePt t="106532" x="6223000" y="2070100"/>
          <p14:tracePt t="106549" x="6184900" y="2070100"/>
          <p14:tracePt t="106566" x="6159500" y="2070100"/>
          <p14:tracePt t="106582" x="6146800" y="2070100"/>
          <p14:tracePt t="106921" x="6153150" y="2070100"/>
          <p14:tracePt t="106929" x="6159500" y="2070100"/>
          <p14:tracePt t="106937" x="6172200" y="2070100"/>
          <p14:tracePt t="106949" x="6197600" y="2070100"/>
          <p14:tracePt t="106966" x="6299200" y="2070100"/>
          <p14:tracePt t="106982" x="6451600" y="2070100"/>
          <p14:tracePt t="106999" x="6654800" y="2070100"/>
          <p14:tracePt t="107015" x="6870700" y="2089150"/>
          <p14:tracePt t="107032" x="7073900" y="2146300"/>
          <p14:tracePt t="107049" x="7112000" y="2152650"/>
          <p14:tracePt t="107066" x="7118350" y="2159000"/>
          <p14:tracePt t="107082" x="7118350" y="2165350"/>
          <p14:tracePt t="107099" x="7118350" y="2178050"/>
          <p14:tracePt t="107116" x="7118350" y="2184400"/>
          <p14:tracePt t="107132" x="7118350" y="2197100"/>
          <p14:tracePt t="107149" x="7118350" y="2203450"/>
          <p14:tracePt t="107167" x="7118350" y="2216150"/>
          <p14:tracePt t="107182" x="7118350" y="2235200"/>
          <p14:tracePt t="107199" x="7118350" y="2260600"/>
          <p14:tracePt t="107216" x="7118350" y="2273300"/>
          <p14:tracePt t="107232" x="7124700" y="2292350"/>
          <p14:tracePt t="107249" x="7131050" y="2298700"/>
          <p14:tracePt t="107266" x="7143750" y="2311400"/>
          <p14:tracePt t="107282" x="7150100" y="2317750"/>
          <p14:tracePt t="107417" x="7150100" y="2311400"/>
          <p14:tracePt t="107425" x="7143750" y="2311400"/>
          <p14:tracePt t="107435" x="7137400" y="2305050"/>
          <p14:tracePt t="107449" x="7124700" y="2305050"/>
          <p14:tracePt t="107466" x="7099300" y="2298700"/>
          <p14:tracePt t="107482" x="7067550" y="2279650"/>
          <p14:tracePt t="107499" x="7035800" y="2266950"/>
          <p14:tracePt t="107516" x="7016750" y="2260600"/>
          <p14:tracePt t="107532" x="6997700" y="2254250"/>
          <p14:tracePt t="107549" x="6985000" y="2254250"/>
          <p14:tracePt t="107582" x="6978650" y="2254250"/>
          <p14:tracePt t="107599" x="6972300" y="2254250"/>
          <p14:tracePt t="107616" x="6965950" y="2254250"/>
          <p14:tracePt t="107632" x="6953250" y="2254250"/>
          <p14:tracePt t="107665" x="6946900" y="2254250"/>
          <p14:tracePt t="107697" x="6940550" y="2254250"/>
          <p14:tracePt t="107705" x="6934200" y="2254250"/>
          <p14:tracePt t="107721" x="6927850" y="2254250"/>
          <p14:tracePt t="108481" x="6921500" y="2254250"/>
          <p14:tracePt t="108488" x="6915150" y="2254250"/>
          <p14:tracePt t="108793" x="6908800" y="2254250"/>
          <p14:tracePt t="109585" x="6902450" y="2254250"/>
          <p14:tracePt t="112889" x="6896100" y="2254250"/>
          <p14:tracePt t="112961" x="6889750" y="2260600"/>
          <p14:tracePt t="112969" x="6883400" y="2266950"/>
          <p14:tracePt t="112982" x="6870700" y="2286000"/>
          <p14:tracePt t="112998" x="6794500" y="2362200"/>
          <p14:tracePt t="113015" x="6629400" y="2501900"/>
          <p14:tracePt t="113032" x="6381750" y="2686050"/>
          <p14:tracePt t="113048" x="5943600" y="3035300"/>
          <p14:tracePt t="113065" x="5676900" y="3282950"/>
          <p14:tracePt t="113082" x="5480050" y="3486150"/>
          <p14:tracePt t="113098" x="5321300" y="3638550"/>
          <p14:tracePt t="113115" x="5226050" y="3759200"/>
          <p14:tracePt t="113132" x="5168900" y="3816350"/>
          <p14:tracePt t="113148" x="5124450" y="3860800"/>
          <p14:tracePt t="113165" x="5054600" y="3917950"/>
          <p14:tracePt t="113183" x="4953000" y="3994150"/>
          <p14:tracePt t="113198" x="4813300" y="4095750"/>
          <p14:tracePt t="113215" x="4673600" y="4191000"/>
          <p14:tracePt t="113232" x="4546600" y="4273550"/>
          <p14:tracePt t="113249" x="4445000" y="4330700"/>
          <p14:tracePt t="113265" x="4419600" y="4349750"/>
          <p14:tracePt t="113281" x="4413250" y="4362450"/>
          <p14:tracePt t="113321" x="4406900" y="4362450"/>
          <p14:tracePt t="113337" x="4400550" y="4362450"/>
          <p14:tracePt t="113348" x="4394200" y="4362450"/>
          <p14:tracePt t="113365" x="4381500" y="4356100"/>
          <p14:tracePt t="113381" x="4375150" y="4349750"/>
          <p14:tracePt t="113398" x="4356100" y="4337050"/>
          <p14:tracePt t="113415" x="4349750" y="4330700"/>
          <p14:tracePt t="113431" x="4337050" y="4318000"/>
          <p14:tracePt t="113448" x="4324350" y="4286250"/>
          <p14:tracePt t="113465" x="4311650" y="4254500"/>
          <p14:tracePt t="113481" x="4311650" y="4216400"/>
          <p14:tracePt t="113498" x="4311650" y="4184650"/>
          <p14:tracePt t="113515" x="4311650" y="4146550"/>
          <p14:tracePt t="113531" x="4311650" y="4133850"/>
          <p14:tracePt t="113548" x="4311650" y="4121150"/>
          <p14:tracePt t="113565" x="4311650" y="4108450"/>
          <p14:tracePt t="113665" x="4311650" y="4102100"/>
          <p14:tracePt t="113673" x="4311650" y="4095750"/>
          <p14:tracePt t="113713" x="4311650" y="4089400"/>
          <p14:tracePt t="113721" x="4318000" y="4089400"/>
          <p14:tracePt t="113731" x="4318000" y="4083050"/>
          <p14:tracePt t="113748" x="4343400" y="4064000"/>
          <p14:tracePt t="113765" x="4381500" y="4038600"/>
          <p14:tracePt t="113781" x="4413250" y="4000500"/>
          <p14:tracePt t="113798" x="4451350" y="3968750"/>
          <p14:tracePt t="113815" x="4476750" y="3943350"/>
          <p14:tracePt t="113831" x="4495800" y="3924300"/>
          <p14:tracePt t="113848" x="4502150" y="3924300"/>
          <p14:tracePt t="113888" x="4508500" y="3924300"/>
          <p14:tracePt t="113897" x="4514850" y="3924300"/>
          <p14:tracePt t="113913" x="4514850" y="3917950"/>
          <p14:tracePt t="113921" x="4521200" y="3917950"/>
          <p14:tracePt t="113931" x="4527550" y="3917950"/>
          <p14:tracePt t="113948" x="4552950" y="3898900"/>
          <p14:tracePt t="113965" x="4584700" y="3886200"/>
          <p14:tracePt t="113981" x="4616450" y="3873500"/>
          <p14:tracePt t="113998" x="4629150" y="3860800"/>
          <p14:tracePt t="114015" x="4635500" y="3854450"/>
          <p14:tracePt t="114065" x="4641850" y="3854450"/>
          <p14:tracePt t="114073" x="4641850" y="3848100"/>
          <p14:tracePt t="114081" x="4641850" y="3841750"/>
          <p14:tracePt t="114098" x="4648200" y="3841750"/>
          <p14:tracePt t="114115" x="4660900" y="3829050"/>
          <p14:tracePt t="114131" x="4660900" y="3822700"/>
          <p14:tracePt t="114148" x="4667250" y="3816350"/>
          <p14:tracePt t="114165" x="4673600" y="3810000"/>
          <p14:tracePt t="114182" x="4673600" y="3803650"/>
          <p14:tracePt t="114198" x="4679950" y="3803650"/>
          <p14:tracePt t="114215" x="4692650" y="3803650"/>
          <p14:tracePt t="114281" x="4692650" y="3797300"/>
          <p14:tracePt t="114721" x="4692650" y="3790950"/>
          <p14:tracePt t="114729" x="4692650" y="3784600"/>
          <p14:tracePt t="114761" x="4692650" y="3778250"/>
          <p14:tracePt t="114785" x="4692650" y="3771900"/>
          <p14:tracePt t="117954" x="4692650" y="3765550"/>
          <p14:tracePt t="117961" x="4699000" y="3765550"/>
          <p14:tracePt t="117969" x="4705350" y="3759200"/>
          <p14:tracePt t="117981" x="4724400" y="3740150"/>
          <p14:tracePt t="117998" x="4781550" y="3663950"/>
          <p14:tracePt t="118014" x="4889500" y="3556000"/>
          <p14:tracePt t="118031" x="4997450" y="3441700"/>
          <p14:tracePt t="118047" x="5086350" y="3314700"/>
          <p14:tracePt t="118064" x="5194300" y="3143250"/>
          <p14:tracePt t="118081" x="5257800" y="3041650"/>
          <p14:tracePt t="118097" x="5308600" y="2940050"/>
          <p14:tracePt t="118114" x="5353050" y="2851150"/>
          <p14:tracePt t="118131" x="5410200" y="2749550"/>
          <p14:tracePt t="118147" x="5467350" y="2647950"/>
          <p14:tracePt t="118164" x="5518150" y="2559050"/>
          <p14:tracePt t="118181" x="5568950" y="2482850"/>
          <p14:tracePt t="118198" x="5619750" y="2406650"/>
          <p14:tracePt t="118214" x="5664200" y="2330450"/>
          <p14:tracePt t="118231" x="5695950" y="2254250"/>
          <p14:tracePt t="118247" x="5727700" y="2190750"/>
          <p14:tracePt t="118264" x="5759450" y="2127250"/>
          <p14:tracePt t="118281" x="5765800" y="2101850"/>
          <p14:tracePt t="118298" x="5772150" y="2089150"/>
          <p14:tracePt t="118314" x="5778500" y="2070100"/>
          <p14:tracePt t="118331" x="5784850" y="2063750"/>
          <p14:tracePt t="118347" x="5797550" y="2051050"/>
          <p14:tracePt t="118364" x="5810250" y="2044700"/>
          <p14:tracePt t="118381" x="5822950" y="2032000"/>
          <p14:tracePt t="118397" x="5835650" y="2012950"/>
          <p14:tracePt t="118414" x="5848350" y="2000250"/>
          <p14:tracePt t="118665" x="5842000" y="2000250"/>
          <p14:tracePt t="118673" x="5835650" y="2000250"/>
          <p14:tracePt t="118682" x="5829300" y="2000250"/>
          <p14:tracePt t="118705" x="5816600" y="2006600"/>
          <p14:tracePt t="118714" x="5810250" y="2012950"/>
          <p14:tracePt t="118731" x="5791200" y="2038350"/>
          <p14:tracePt t="118748" x="5791200" y="2057400"/>
          <p14:tracePt t="118764" x="5784850" y="2070100"/>
          <p14:tracePt t="118801" x="5784850" y="2076450"/>
          <p14:tracePt t="118814" x="5784850" y="2082800"/>
          <p14:tracePt t="118831" x="5784850" y="2089150"/>
          <p14:tracePt t="118848" x="5791200" y="2095500"/>
          <p14:tracePt t="118864" x="5797550" y="2101850"/>
          <p14:tracePt t="118881" x="5816600" y="2114550"/>
          <p14:tracePt t="118897" x="5842000" y="2139950"/>
          <p14:tracePt t="118914" x="5854700" y="2146300"/>
          <p14:tracePt t="118931" x="5867400" y="2159000"/>
          <p14:tracePt t="118948" x="5873750" y="2159000"/>
          <p14:tracePt t="118964" x="5886450" y="2165350"/>
          <p14:tracePt t="118981" x="5892800" y="2171700"/>
          <p14:tracePt t="118998" x="5899150" y="2178050"/>
          <p14:tracePt t="119014" x="5911850" y="2178050"/>
          <p14:tracePt t="119048" x="5918200" y="2184400"/>
          <p14:tracePt t="119064" x="5937250" y="2209800"/>
          <p14:tracePt t="119081" x="5943600" y="2235200"/>
          <p14:tracePt t="119097" x="5949950" y="2254250"/>
          <p14:tracePt t="119114" x="5949950" y="2266950"/>
          <p14:tracePt t="119130" x="5949950" y="2279650"/>
          <p14:tracePt t="119593" x="5943600" y="2279650"/>
          <p14:tracePt t="119761" x="5949950" y="2279650"/>
          <p14:tracePt t="119768" x="5962650" y="2273300"/>
          <p14:tracePt t="119780" x="5988050" y="2266950"/>
          <p14:tracePt t="119797" x="6076950" y="2241550"/>
          <p14:tracePt t="119814" x="6223000" y="2203450"/>
          <p14:tracePt t="119830" x="6388100" y="2171700"/>
          <p14:tracePt t="119847" x="6534150" y="2146300"/>
          <p14:tracePt t="119864" x="6629400" y="2120900"/>
          <p14:tracePt t="119881" x="6642100" y="2120900"/>
          <p14:tracePt t="119897" x="6648450" y="2120900"/>
          <p14:tracePt t="119914" x="6654800" y="2120900"/>
          <p14:tracePt t="119930" x="6667500" y="2120900"/>
          <p14:tracePt t="119948" x="6680200" y="2120900"/>
          <p14:tracePt t="119964" x="6692900" y="2127250"/>
          <p14:tracePt t="119981" x="6718300" y="2133600"/>
          <p14:tracePt t="119997" x="6756400" y="2146300"/>
          <p14:tracePt t="120014" x="6788150" y="2159000"/>
          <p14:tracePt t="120030" x="6813550" y="2165350"/>
          <p14:tracePt t="120047" x="6826250" y="2171700"/>
          <p14:tracePt t="120064" x="6826250" y="2178050"/>
          <p14:tracePt t="120081" x="6826250" y="2184400"/>
          <p14:tracePt t="120114" x="6826250" y="2190750"/>
          <p14:tracePt t="120131" x="6832600" y="2197100"/>
          <p14:tracePt t="120147" x="6838950" y="2209800"/>
          <p14:tracePt t="120164" x="6851650" y="2222500"/>
          <p14:tracePt t="120181" x="6870700" y="2247900"/>
          <p14:tracePt t="120197" x="6896100" y="2273300"/>
          <p14:tracePt t="120214" x="6902450" y="2286000"/>
          <p14:tracePt t="120230" x="6902450" y="2292350"/>
          <p14:tracePt t="120247" x="6902450" y="2305050"/>
          <p14:tracePt t="120297" x="6902450" y="2311400"/>
          <p14:tracePt t="120321" x="6902450" y="2317750"/>
          <p14:tracePt t="120337" x="6902450" y="2324100"/>
          <p14:tracePt t="120345" x="6902450" y="2330450"/>
          <p14:tracePt t="120818" x="6902450" y="2336800"/>
          <p14:tracePt t="120825" x="6896100" y="2343150"/>
          <p14:tracePt t="120841" x="6889750" y="2362200"/>
          <p14:tracePt t="120849" x="6883400" y="2387600"/>
          <p14:tracePt t="120864" x="6858000" y="2476500"/>
          <p14:tracePt t="120881" x="6838950" y="2609850"/>
          <p14:tracePt t="120897" x="6807200" y="2743200"/>
          <p14:tracePt t="120914" x="6781800" y="2851150"/>
          <p14:tracePt t="120930" x="6756400" y="2901950"/>
          <p14:tracePt t="120947" x="6750050" y="2927350"/>
          <p14:tracePt t="120964" x="6750050" y="2946400"/>
          <p14:tracePt t="121001" x="6743700" y="2946400"/>
          <p14:tracePt t="121017" x="6737350" y="2952750"/>
          <p14:tracePt t="121030" x="6731000" y="2959100"/>
          <p14:tracePt t="121047" x="6724650" y="2978150"/>
          <p14:tracePt t="121064" x="6705600" y="2997200"/>
          <p14:tracePt t="121080" x="6680200" y="3035300"/>
          <p14:tracePt t="121097" x="6667500" y="3060700"/>
          <p14:tracePt t="121114" x="6661150" y="3073400"/>
          <p14:tracePt t="121241" x="6661150" y="3067050"/>
          <p14:tracePt t="121249" x="6661150" y="3060700"/>
          <p14:tracePt t="121257" x="6661150" y="3054350"/>
          <p14:tracePt t="121265" x="6661150" y="3048000"/>
          <p14:tracePt t="121282" x="6661150" y="3041650"/>
          <p14:tracePt t="121297" x="6661150" y="3028950"/>
          <p14:tracePt t="121314" x="6661150" y="3016250"/>
          <p14:tracePt t="121330" x="6661150" y="3009900"/>
          <p14:tracePt t="121347" x="6661150" y="2990850"/>
          <p14:tracePt t="121364" x="6661150" y="2965450"/>
          <p14:tracePt t="121380" x="6661150" y="2946400"/>
          <p14:tracePt t="121397" x="6661150" y="2927350"/>
          <p14:tracePt t="121414" x="6661150" y="2908300"/>
          <p14:tracePt t="121430" x="6661150" y="2895600"/>
          <p14:tracePt t="121447" x="6661150" y="2882900"/>
          <p14:tracePt t="121464" x="6661150" y="2876550"/>
          <p14:tracePt t="121545" x="6661150" y="2870200"/>
          <p14:tracePt t="121553" x="6661150" y="2863850"/>
          <p14:tracePt t="121569" x="6661150" y="2857500"/>
          <p14:tracePt t="121753" x="6661150" y="2863850"/>
          <p14:tracePt t="121761" x="6661150" y="2870200"/>
          <p14:tracePt t="121769" x="6661150" y="2876550"/>
          <p14:tracePt t="121785" x="6661150" y="2882900"/>
          <p14:tracePt t="121797" x="6661150" y="2889250"/>
          <p14:tracePt t="121814" x="6661150" y="2901950"/>
          <p14:tracePt t="121830" x="6661150" y="2914650"/>
          <p14:tracePt t="121864" x="6661150" y="2921000"/>
          <p14:tracePt t="125362" x="6661150" y="2927350"/>
          <p14:tracePt t="126537" x="6661150" y="2933700"/>
          <p14:tracePt t="126553" x="6661150" y="2940050"/>
          <p14:tracePt t="126577" x="6661150" y="2946400"/>
          <p14:tracePt t="126593" x="6661150" y="2952750"/>
          <p14:tracePt t="126641" x="6667500" y="2952750"/>
          <p14:tracePt t="126649" x="6673850" y="2952750"/>
          <p14:tracePt t="126657" x="6673850" y="2959100"/>
          <p14:tracePt t="126689" x="6680200" y="2959100"/>
          <p14:tracePt t="126753" x="6686550" y="2959100"/>
          <p14:tracePt t="126769" x="6692900" y="2959100"/>
          <p14:tracePt t="126777" x="6692900" y="2965450"/>
          <p14:tracePt t="126977" x="6692900" y="2959100"/>
          <p14:tracePt t="127033" x="6686550" y="2959100"/>
          <p14:tracePt t="127881" x="6686550" y="2952750"/>
          <p14:tracePt t="127897" x="6686550" y="2946400"/>
          <p14:tracePt t="127905" x="6692900" y="2940050"/>
          <p14:tracePt t="127914" x="6699250" y="2933700"/>
          <p14:tracePt t="127930" x="6705600" y="2901950"/>
          <p14:tracePt t="127946" x="6705600" y="2844800"/>
          <p14:tracePt t="127963" x="6705600" y="2806700"/>
          <p14:tracePt t="127979" x="6705600" y="2787650"/>
          <p14:tracePt t="127996" x="6705600" y="2774950"/>
          <p14:tracePt t="128013" x="6737350" y="2736850"/>
          <p14:tracePt t="128030" x="6807200" y="2679700"/>
          <p14:tracePt t="128046" x="6832600" y="2660650"/>
          <p14:tracePt t="128063" x="6838950" y="2654300"/>
          <p14:tracePt t="128080" x="6851650" y="2647950"/>
          <p14:tracePt t="128096" x="6858000" y="2603500"/>
          <p14:tracePt t="128113" x="6877050" y="2533650"/>
          <p14:tracePt t="128129" x="6889750" y="2470150"/>
          <p14:tracePt t="128146" x="6896100" y="2438400"/>
          <p14:tracePt t="128163" x="6896100" y="2419350"/>
          <p14:tracePt t="128180" x="6902450" y="2419350"/>
          <p14:tracePt t="128196" x="6915150" y="2419350"/>
          <p14:tracePt t="128213" x="6921500" y="2406650"/>
          <p14:tracePt t="128229" x="6946900" y="2393950"/>
          <p14:tracePt t="128246" x="6972300" y="2368550"/>
          <p14:tracePt t="128263" x="7004050" y="2336800"/>
          <p14:tracePt t="128280" x="7029450" y="2311400"/>
          <p14:tracePt t="128296" x="7048500" y="2273300"/>
          <p14:tracePt t="128313" x="7067550" y="2254250"/>
          <p14:tracePt t="128330" x="7092950" y="2235200"/>
          <p14:tracePt t="128346" x="7099300" y="2216150"/>
          <p14:tracePt t="128363" x="7105650" y="2216150"/>
          <p14:tracePt t="128697" x="7099300" y="2216150"/>
          <p14:tracePt t="128729" x="7092950" y="2216150"/>
          <p14:tracePt t="128745" x="7086600" y="2216150"/>
          <p14:tracePt t="128785" x="7080250" y="2216150"/>
          <p14:tracePt t="129737" x="7080250" y="2222500"/>
          <p14:tracePt t="129753" x="7080250" y="2228850"/>
          <p14:tracePt t="129769" x="7073900" y="2228850"/>
          <p14:tracePt t="129777" x="7073900" y="2235200"/>
          <p14:tracePt t="129817" x="7073900" y="2241550"/>
          <p14:tracePt t="129881" x="7073900" y="2247900"/>
          <p14:tracePt t="129937" x="7067550" y="2247900"/>
          <p14:tracePt t="129945" x="7061200" y="2247900"/>
          <p14:tracePt t="130194" x="7061200" y="2254250"/>
          <p14:tracePt t="130321" x="7061200" y="2260600"/>
          <p14:tracePt t="130433" x="7054850" y="2260600"/>
          <p14:tracePt t="130441" x="7054850" y="2266950"/>
          <p14:tracePt t="130457" x="7054850" y="2273300"/>
          <p14:tracePt t="130473" x="7048500" y="2273300"/>
          <p14:tracePt t="131002" x="7048500" y="2279650"/>
          <p14:tracePt t="131049" x="7048500" y="2286000"/>
          <p14:tracePt t="131329" x="7042150" y="2286000"/>
          <p14:tracePt t="131337" x="7035800" y="2286000"/>
          <p14:tracePt t="131474" x="7035800" y="2279650"/>
          <p14:tracePt t="131489" x="7029450" y="2279650"/>
          <p14:tracePt t="131634" x="7023100" y="2279650"/>
          <p14:tracePt t="131761" x="7023100" y="2273300"/>
          <p14:tracePt t="131785" x="7016750" y="2273300"/>
          <p14:tracePt t="132241" x="7010400" y="2273300"/>
          <p14:tracePt t="132521" x="7004050" y="2273300"/>
          <p14:tracePt t="133217" x="6997700" y="2273300"/>
          <p14:tracePt t="136369" x="6991350" y="2273300"/>
          <p14:tracePt t="137113" x="6991350" y="2279650"/>
          <p14:tracePt t="137145" x="6991350" y="2286000"/>
          <p14:tracePt t="137265" x="6985000" y="2286000"/>
          <p14:tracePt t="137273" x="6985000" y="2292350"/>
          <p14:tracePt t="137281" x="6985000" y="2298700"/>
          <p14:tracePt t="137295" x="6985000" y="2305050"/>
          <p14:tracePt t="137312" x="6978650" y="2311400"/>
          <p14:tracePt t="137328" x="6972300" y="2311400"/>
          <p14:tracePt t="137345" x="6965950" y="2317750"/>
          <p14:tracePt t="137362" x="6965950" y="2330450"/>
          <p14:tracePt t="137395" x="6959600" y="2330450"/>
          <p14:tracePt t="137480" x="6953250" y="2330450"/>
          <p14:tracePt t="137505" x="6946900" y="2330450"/>
          <p14:tracePt t="137513" x="6940550" y="2330450"/>
          <p14:tracePt t="137529" x="6940550" y="2336800"/>
          <p14:tracePt t="137568" x="6934200" y="2336800"/>
          <p14:tracePt t="137609" x="6927850" y="2336800"/>
          <p14:tracePt t="137921" x="6927850" y="2343150"/>
          <p14:tracePt t="137929" x="6921500" y="2343150"/>
          <p14:tracePt t="137937" x="6915150" y="2349500"/>
          <p14:tracePt t="137946" x="6908800" y="2355850"/>
          <p14:tracePt t="137962" x="6902450" y="2374900"/>
          <p14:tracePt t="137978" x="6889750" y="2438400"/>
          <p14:tracePt t="137995" x="6864350" y="2571750"/>
          <p14:tracePt t="138012" x="6864350" y="2762250"/>
          <p14:tracePt t="138028" x="6864350" y="3028950"/>
          <p14:tracePt t="138045" x="6864350" y="3302000"/>
          <p14:tracePt t="138062" x="6864350" y="3556000"/>
          <p14:tracePt t="138079" x="6889750" y="3765550"/>
          <p14:tracePt t="138097" x="6934200" y="4019550"/>
          <p14:tracePt t="138111" x="6965950" y="4102100"/>
          <p14:tracePt t="138128" x="7048500" y="4318000"/>
          <p14:tracePt t="138145" x="7092950" y="4425950"/>
          <p14:tracePt t="138162" x="7137400" y="4552950"/>
          <p14:tracePt t="138178" x="7175500" y="4648200"/>
          <p14:tracePt t="138195" x="7207250" y="4724400"/>
          <p14:tracePt t="138211" x="7232650" y="4787900"/>
          <p14:tracePt t="138228" x="7245350" y="4819650"/>
          <p14:tracePt t="138245" x="7245350" y="4838700"/>
          <p14:tracePt t="138261" x="7251700" y="4845050"/>
          <p14:tracePt t="138278" x="7251700" y="4870450"/>
          <p14:tracePt t="138295" x="7251700" y="4902200"/>
          <p14:tracePt t="138311" x="7251700" y="4933950"/>
          <p14:tracePt t="138328" x="7251700" y="4991100"/>
          <p14:tracePt t="138345" x="7251700" y="5022850"/>
          <p14:tracePt t="138361" x="7264400" y="5054600"/>
          <p14:tracePt t="138378" x="7277100" y="5080000"/>
          <p14:tracePt t="138395" x="7283450" y="5105400"/>
          <p14:tracePt t="138411" x="7289800" y="5118100"/>
          <p14:tracePt t="138428" x="7289800" y="5124450"/>
          <p14:tracePt t="138445" x="7296150" y="5130800"/>
          <p14:tracePt t="138461" x="7296150" y="5137150"/>
          <p14:tracePt t="138521" x="7302500" y="5137150"/>
          <p14:tracePt t="138529" x="7302500" y="5143500"/>
          <p14:tracePt t="138537" x="7308850" y="5143500"/>
          <p14:tracePt t="138545" x="7315200" y="5143500"/>
          <p14:tracePt t="138561" x="7327900" y="5143500"/>
          <p14:tracePt t="138578" x="7340600" y="5143500"/>
          <p14:tracePt t="138595" x="7366000" y="5143500"/>
          <p14:tracePt t="138611" x="7391400" y="5143500"/>
          <p14:tracePt t="138628" x="7404100" y="5130800"/>
          <p14:tracePt t="138645" x="7423150" y="5124450"/>
          <p14:tracePt t="138661" x="7429500" y="5105400"/>
          <p14:tracePt t="138678" x="7442200" y="5092700"/>
          <p14:tracePt t="138695" x="7448550" y="5073650"/>
          <p14:tracePt t="138712" x="7454900" y="5067300"/>
          <p14:tracePt t="138713" x="7461250" y="5060950"/>
          <p14:tracePt t="138728" x="7480300" y="5048250"/>
          <p14:tracePt t="138745" x="7493000" y="5035550"/>
          <p14:tracePt t="138761" x="7518400" y="5022850"/>
          <p14:tracePt t="138778" x="7556500" y="5010150"/>
          <p14:tracePt t="138795" x="7594600" y="4997450"/>
          <p14:tracePt t="138811" x="7639050" y="4972050"/>
          <p14:tracePt t="138828" x="7683500" y="4959350"/>
          <p14:tracePt t="138845" x="7715250" y="4946650"/>
          <p14:tracePt t="138861" x="7747000" y="4940300"/>
          <p14:tracePt t="138878" x="7766050" y="4933950"/>
          <p14:tracePt t="138895" x="7778750" y="4927600"/>
          <p14:tracePt t="138911" x="7785100" y="4927600"/>
          <p14:tracePt t="138928" x="7791450" y="4927600"/>
          <p14:tracePt t="139049" x="7797800" y="4927600"/>
          <p14:tracePt t="139073" x="7797800" y="4921250"/>
          <p14:tracePt t="139153" x="7797800" y="4914900"/>
          <p14:tracePt t="139161" x="7804150" y="4914900"/>
          <p14:tracePt t="139217" x="7810500" y="4914900"/>
          <p14:tracePt t="139345" x="7810500" y="4908550"/>
          <p14:tracePt t="139353" x="7810500" y="4902200"/>
          <p14:tracePt t="139529" x="7810500" y="4895850"/>
          <p14:tracePt t="139849" x="7810500" y="4889500"/>
          <p14:tracePt t="139865" x="7804150" y="4889500"/>
          <p14:tracePt t="139873" x="7797800" y="4889500"/>
          <p14:tracePt t="139945" x="7791450" y="4889500"/>
          <p14:tracePt t="139977" x="7785100" y="4889500"/>
          <p14:tracePt t="139985" x="7785100" y="4883150"/>
          <p14:tracePt t="139995" x="7785100" y="4876800"/>
          <p14:tracePt t="140017" x="7778750" y="4876800"/>
          <p14:tracePt t="140028" x="7772400" y="4876800"/>
          <p14:tracePt t="140045" x="7766050" y="4870450"/>
          <p14:tracePt t="140062" x="7759700" y="4864100"/>
          <p14:tracePt t="140078" x="7753350" y="4857750"/>
          <p14:tracePt t="140095" x="7747000" y="4851400"/>
          <p14:tracePt t="140111" x="7740650" y="4845050"/>
          <p14:tracePt t="140129" x="7727950" y="4832350"/>
          <p14:tracePt t="140145" x="7715250" y="4819650"/>
          <p14:tracePt t="140937" x="7708900" y="4819650"/>
          <p14:tracePt t="141129" x="7702550" y="4819650"/>
          <p14:tracePt t="141145" x="7696200" y="4819650"/>
          <p14:tracePt t="141729" x="7689850" y="4819650"/>
          <p14:tracePt t="141753" x="7689850" y="4826000"/>
          <p14:tracePt t="141761" x="7683500" y="4826000"/>
          <p14:tracePt t="141817" x="7677150" y="4826000"/>
          <p14:tracePt t="142385" x="7677150" y="4832350"/>
          <p14:tracePt t="142393" x="7677150" y="4838700"/>
          <p14:tracePt t="142673" x="7670800" y="4838700"/>
          <p14:tracePt t="142681" x="7670800" y="4845050"/>
          <p14:tracePt t="144665" x="7664450" y="4845050"/>
          <p14:tracePt t="144697" x="7658100" y="4845050"/>
          <p14:tracePt t="144865" x="7651750" y="4845050"/>
          <p14:tracePt t="144881" x="7645400" y="4845050"/>
          <p14:tracePt t="144897" x="7639050" y="4845050"/>
          <p14:tracePt t="144913" x="7632700" y="4845050"/>
          <p14:tracePt t="144921" x="7632700" y="4851400"/>
          <p14:tracePt t="144929" x="7632700" y="4857750"/>
          <p14:tracePt t="144944" x="7626350" y="4864100"/>
          <p14:tracePt t="144961" x="7626350" y="4876800"/>
          <p14:tracePt t="144978" x="7613650" y="4883150"/>
          <p14:tracePt t="144994" x="7607300" y="4883150"/>
          <p14:tracePt t="145011" x="7607300" y="4895850"/>
          <p14:tracePt t="145028" x="7600950" y="4902200"/>
          <p14:tracePt t="145045" x="7600950" y="4914900"/>
          <p14:tracePt t="145433" x="7594600" y="4921250"/>
          <p14:tracePt t="145441" x="7588250" y="4921250"/>
          <p14:tracePt t="145457" x="7581900" y="4921250"/>
          <p14:tracePt t="145537" x="7575550" y="4921250"/>
          <p14:tracePt t="145577" x="7569200" y="4921250"/>
          <p14:tracePt t="145585" x="7569200" y="4927600"/>
          <p14:tracePt t="145594" x="7562850" y="4927600"/>
          <p14:tracePt t="145611" x="7562850" y="4933950"/>
          <p14:tracePt t="145627" x="7556500" y="4940300"/>
          <p14:tracePt t="145644" x="7537450" y="4953000"/>
          <p14:tracePt t="145661" x="7512050" y="4978400"/>
          <p14:tracePt t="145677" x="7473950" y="5003800"/>
          <p14:tracePt t="145694" x="7435850" y="5041900"/>
          <p14:tracePt t="145711" x="7378700" y="5092700"/>
          <p14:tracePt t="145712" x="7346950" y="5111750"/>
          <p14:tracePt t="145727" x="7308850" y="5149850"/>
          <p14:tracePt t="145744" x="7207250" y="5251450"/>
          <p14:tracePt t="145760" x="7162800" y="5308600"/>
          <p14:tracePt t="145777" x="7112000" y="5372100"/>
          <p14:tracePt t="145794" x="7073900" y="5416550"/>
          <p14:tracePt t="145810" x="7048500" y="5461000"/>
          <p14:tracePt t="145827" x="7016750" y="5511800"/>
          <p14:tracePt t="145844" x="6991350" y="5562600"/>
          <p14:tracePt t="145861" x="6972300" y="5613400"/>
          <p14:tracePt t="145877" x="6953250" y="5664200"/>
          <p14:tracePt t="145894" x="6934200" y="5715000"/>
          <p14:tracePt t="145910" x="6915150" y="5759450"/>
          <p14:tracePt t="145927" x="6896100" y="5810250"/>
          <p14:tracePt t="145944" x="6870700" y="5880100"/>
          <p14:tracePt t="145960" x="6858000" y="5918200"/>
          <p14:tracePt t="145977" x="6851650" y="5943600"/>
          <p14:tracePt t="145994" x="6838950" y="5956300"/>
          <p14:tracePt t="146010" x="6838950" y="5975350"/>
          <p14:tracePt t="146027" x="6838950" y="5981700"/>
          <p14:tracePt t="146060" x="6832600" y="5988050"/>
          <p14:tracePt t="146077" x="6832600" y="5994400"/>
          <p14:tracePt t="146094" x="6832600" y="6000750"/>
          <p14:tracePt t="146110" x="6832600" y="6007100"/>
          <p14:tracePt t="146127" x="6826250" y="6019800"/>
          <p14:tracePt t="146144" x="6819900" y="6051550"/>
          <p14:tracePt t="146160" x="6819900" y="6076950"/>
          <p14:tracePt t="146177" x="6838950" y="6108700"/>
          <p14:tracePt t="146194" x="6838950" y="6115050"/>
          <p14:tracePt t="146281" x="6838950" y="6108700"/>
          <p14:tracePt t="146289" x="6838950" y="6102350"/>
          <p14:tracePt t="146297" x="6838950" y="6083300"/>
          <p14:tracePt t="146310" x="6832600" y="6064250"/>
          <p14:tracePt t="146327" x="6807200" y="6019800"/>
          <p14:tracePt t="146344" x="6807200" y="5969000"/>
          <p14:tracePt t="146360" x="6851650" y="5905500"/>
          <p14:tracePt t="146377" x="6921500" y="5822950"/>
          <p14:tracePt t="146394" x="6940550" y="5784850"/>
          <p14:tracePt t="146410" x="6940550" y="5778500"/>
          <p14:tracePt t="155769" x="6940550" y="5772150"/>
          <p14:tracePt t="155777" x="6946900" y="5772150"/>
          <p14:tracePt t="155785" x="6953250" y="5772150"/>
          <p14:tracePt t="155794" x="6978650" y="5740400"/>
          <p14:tracePt t="155809" x="7099300" y="5613400"/>
          <p14:tracePt t="155826" x="7245350" y="5435600"/>
          <p14:tracePt t="155843" x="7346950" y="5270500"/>
          <p14:tracePt t="155859" x="7410450" y="5130800"/>
          <p14:tracePt t="155876" x="7454900" y="5022850"/>
          <p14:tracePt t="155893" x="7486650" y="4946650"/>
          <p14:tracePt t="155909" x="7499350" y="4908550"/>
          <p14:tracePt t="155926" x="7505700" y="4889500"/>
          <p14:tracePt t="155943" x="7505700" y="4883150"/>
          <p14:tracePt t="155977" x="7505700" y="4889500"/>
          <p14:tracePt t="156001" x="7505700" y="4895850"/>
          <p14:tracePt t="156009" x="7499350" y="4902200"/>
          <p14:tracePt t="156026" x="7486650" y="4933950"/>
          <p14:tracePt t="156043" x="7473950" y="4959350"/>
          <p14:tracePt t="156059" x="7467600" y="4997450"/>
          <p14:tracePt t="156076" x="7467600" y="5029200"/>
          <p14:tracePt t="156093" x="7467600" y="5035550"/>
          <p14:tracePt t="156249" x="7467600" y="5041900"/>
          <p14:tracePt t="156265" x="7467600" y="5048250"/>
          <p14:tracePt t="156281" x="7467600" y="5054600"/>
          <p14:tracePt t="156289" x="7467600" y="5060950"/>
          <p14:tracePt t="156297" x="7467600" y="5067300"/>
          <p14:tracePt t="156309" x="7467600" y="5086350"/>
          <p14:tracePt t="156326" x="7454900" y="5143500"/>
          <p14:tracePt t="156343" x="7429500" y="5226050"/>
          <p14:tracePt t="156359" x="7391400" y="5359400"/>
          <p14:tracePt t="156376" x="7277100" y="5651500"/>
          <p14:tracePt t="156393" x="7188200" y="5848350"/>
          <p14:tracePt t="156409" x="7118350" y="5988050"/>
          <p14:tracePt t="156426" x="7086600" y="6045200"/>
          <p14:tracePt t="156442" x="7080250" y="6057900"/>
          <p14:tracePt t="156529" x="7073900" y="6057900"/>
          <p14:tracePt t="156537" x="7073900" y="6064250"/>
          <p14:tracePt t="156545" x="7067550" y="6064250"/>
          <p14:tracePt t="156561" x="7061200" y="6064250"/>
          <p14:tracePt t="156576" x="7048500" y="6076950"/>
          <p14:tracePt t="156592" x="7042150" y="6089650"/>
          <p14:tracePt t="156609" x="7029450" y="6108700"/>
          <p14:tracePt t="156626" x="7023100" y="6115050"/>
          <p14:tracePt t="156673" x="7016750" y="6115050"/>
          <p14:tracePt t="156681" x="7010400" y="6115050"/>
          <p14:tracePt t="156697" x="7010400" y="6108700"/>
          <p14:tracePt t="156709" x="7010400" y="6102350"/>
          <p14:tracePt t="156726" x="7004050" y="6076950"/>
          <p14:tracePt t="156742" x="6997700" y="6051550"/>
          <p14:tracePt t="156759" x="6997700" y="6026150"/>
          <p14:tracePt t="156776" x="6991350" y="6013450"/>
          <p14:tracePt t="156792" x="6985000" y="6000750"/>
          <p14:tracePt t="156809" x="6985000" y="5994400"/>
          <p14:tracePt t="156826" x="6978650" y="5988050"/>
          <p14:tracePt t="156843" x="6978650" y="5981700"/>
          <p14:tracePt t="156859" x="6978650" y="5975350"/>
          <p14:tracePt t="156876" x="6972300" y="5975350"/>
          <p14:tracePt t="156892" x="6972300" y="5969000"/>
          <p14:tracePt t="156909" x="6965950" y="5962650"/>
          <p14:tracePt t="156926" x="6953250" y="5962650"/>
          <p14:tracePt t="156942" x="6953250" y="5949950"/>
          <p14:tracePt t="157057" x="6953250" y="5943600"/>
          <p14:tracePt t="157089" x="6953250" y="5937250"/>
          <p14:tracePt t="157177" x="6953250" y="5930900"/>
          <p14:tracePt t="157185" x="6953250" y="5924550"/>
          <p14:tracePt t="157217" x="6953250" y="5918200"/>
          <p14:tracePt t="157249" x="6953250" y="5911850"/>
          <p14:tracePt t="157321" x="6953250" y="5905500"/>
          <p14:tracePt t="157353" x="6953250" y="5899150"/>
          <p14:tracePt t="157361" x="6946900" y="5899150"/>
          <p14:tracePt t="157369" x="6946900" y="5892800"/>
          <p14:tracePt t="157378" x="6946900" y="5886450"/>
          <p14:tracePt t="157392" x="6946900" y="5873750"/>
          <p14:tracePt t="157409" x="6946900" y="5867400"/>
          <p14:tracePt t="157426" x="6946900" y="5854700"/>
          <p14:tracePt t="157442" x="6946900" y="5842000"/>
          <p14:tracePt t="157459" x="6946900" y="5829300"/>
          <p14:tracePt t="158033" x="6946900" y="5822950"/>
          <p14:tracePt t="158049" x="6946900" y="5816600"/>
          <p14:tracePt t="158065" x="6946900" y="5810250"/>
          <p14:tracePt t="158081" x="6946900" y="5803900"/>
          <p14:tracePt t="158089" x="6946900" y="5797550"/>
          <p14:tracePt t="158097" x="6946900" y="5791200"/>
          <p14:tracePt t="158113" x="6946900" y="5784850"/>
          <p14:tracePt t="158125" x="6946900" y="5778500"/>
          <p14:tracePt t="158142" x="6946900" y="5765800"/>
          <p14:tracePt t="158159" x="6946900" y="5753100"/>
          <p14:tracePt t="158175" x="6946900" y="5746750"/>
          <p14:tracePt t="158192" x="6946900" y="5727700"/>
          <p14:tracePt t="158209" x="6946900" y="5721350"/>
          <p14:tracePt t="158225" x="6946900" y="5715000"/>
          <p14:tracePt t="158457" x="6959600" y="5715000"/>
          <p14:tracePt t="158465" x="6991350" y="5715000"/>
          <p14:tracePt t="158475" x="7035800" y="5715000"/>
          <p14:tracePt t="158492" x="7156450" y="5715000"/>
          <p14:tracePt t="158509" x="7283450" y="5715000"/>
          <p14:tracePt t="158526" x="7423150" y="5702300"/>
          <p14:tracePt t="158542" x="7505700" y="5695950"/>
          <p14:tracePt t="158559" x="7537450" y="5689600"/>
          <p14:tracePt t="158576" x="7543800" y="5689600"/>
          <p14:tracePt t="158592" x="7562850" y="5676900"/>
          <p14:tracePt t="158609" x="7600950" y="5670550"/>
          <p14:tracePt t="158626" x="7683500" y="5651500"/>
          <p14:tracePt t="158642" x="7791450" y="5645150"/>
          <p14:tracePt t="158659" x="7899400" y="5626100"/>
          <p14:tracePt t="158676" x="7943850" y="5626100"/>
          <p14:tracePt t="158692" x="7950200" y="5626100"/>
          <p14:tracePt t="158709" x="7950200" y="5619750"/>
          <p14:tracePt t="158825" x="7956550" y="5619750"/>
          <p14:tracePt t="161081" x="7956550" y="5613400"/>
          <p14:tracePt t="162441" x="7950200" y="5613400"/>
          <p14:tracePt t="162458" x="7950200" y="5619750"/>
          <p14:tracePt t="162465" x="7943850" y="5619750"/>
          <p14:tracePt t="162481" x="7943850" y="5626100"/>
          <p14:tracePt t="162492" x="7943850" y="5632450"/>
          <p14:tracePt t="162509" x="7937500" y="5638800"/>
          <p14:tracePt t="162525" x="7931150" y="5645150"/>
          <p14:tracePt t="162542" x="7931150" y="5651500"/>
          <p14:tracePt t="162558" x="7918450" y="5664200"/>
          <p14:tracePt t="162575" x="7912100" y="5670550"/>
          <p14:tracePt t="162592" x="7905750" y="5683250"/>
          <p14:tracePt t="162609" x="7899400" y="5689600"/>
          <p14:tracePt t="162625" x="7886700" y="5702300"/>
          <p14:tracePt t="162642" x="7880350" y="5715000"/>
          <p14:tracePt t="162658" x="7861300" y="5727700"/>
          <p14:tracePt t="162675" x="7854950" y="5746750"/>
          <p14:tracePt t="162692" x="7835900" y="5772150"/>
          <p14:tracePt t="162708" x="7810500" y="5810250"/>
          <p14:tracePt t="162725" x="7791450" y="5835650"/>
          <p14:tracePt t="162742" x="7772400" y="5861050"/>
          <p14:tracePt t="162744" x="7759700" y="5873750"/>
          <p14:tracePt t="162758" x="7753350" y="5886450"/>
          <p14:tracePt t="162775" x="7740650" y="5899150"/>
          <p14:tracePt t="162792" x="7727950" y="5918200"/>
          <p14:tracePt t="162809" x="7721600" y="5937250"/>
          <p14:tracePt t="162825" x="7715250" y="5943600"/>
          <p14:tracePt t="162842" x="7702550" y="5949950"/>
          <p14:tracePt t="162858" x="7696200" y="5962650"/>
          <p14:tracePt t="162875" x="7696200" y="5969000"/>
          <p14:tracePt t="162908" x="7683500" y="5981700"/>
          <p14:tracePt t="163153" x="7677150" y="5981700"/>
          <p14:tracePt t="163193" x="7670800" y="5981700"/>
          <p14:tracePt t="163241" x="7664450" y="5981700"/>
          <p14:tracePt t="163401" x="7658100" y="5981700"/>
          <p14:tracePt t="163617" x="7651750" y="5981700"/>
          <p14:tracePt t="163626" x="7645400" y="5981700"/>
          <p14:tracePt t="163633" x="7639050" y="5981700"/>
          <p14:tracePt t="163641" x="7632700" y="5981700"/>
          <p14:tracePt t="163658" x="7620000" y="5981700"/>
          <p14:tracePt t="163675" x="7613650" y="5981700"/>
          <p14:tracePt t="163691" x="7600950" y="5981700"/>
          <p14:tracePt t="163708" x="7594600" y="5981700"/>
          <p14:tracePt t="163725" x="7581900" y="5981700"/>
          <p14:tracePt t="163758" x="7569200" y="5981700"/>
          <p14:tracePt t="163775" x="7556500" y="5981700"/>
          <p14:tracePt t="163808" x="7543800" y="5981700"/>
          <p14:tracePt t="163937" x="7543800" y="5975350"/>
          <p14:tracePt t="163993" x="7543800" y="5969000"/>
          <p14:tracePt t="164001" x="7537450" y="5969000"/>
          <p14:tracePt t="164017" x="7537450" y="5962650"/>
          <p14:tracePt t="164033" x="7531100" y="5962650"/>
          <p14:tracePt t="164041" x="7531100" y="5956300"/>
          <p14:tracePt t="164153" x="7531100" y="5949950"/>
          <p14:tracePt t="164209" x="7531100" y="5943600"/>
          <p14:tracePt t="164217" x="7531100" y="5937250"/>
          <p14:tracePt t="164553" x="7524750" y="5937250"/>
          <p14:tracePt t="164561" x="7518400" y="5937250"/>
          <p14:tracePt t="165689" x="7518400" y="5930900"/>
          <p14:tracePt t="165713" x="7518400" y="5924550"/>
          <p14:tracePt t="165985" x="7518400" y="5918200"/>
          <p14:tracePt t="165993" x="7518400" y="5911850"/>
          <p14:tracePt t="166001" x="7518400" y="5905500"/>
          <p14:tracePt t="166249" x="7518400" y="5911850"/>
          <p14:tracePt t="166321" x="7512050" y="5911850"/>
          <p14:tracePt t="166329" x="7512050" y="5918200"/>
          <p14:tracePt t="166345" x="7512050" y="5924550"/>
          <p14:tracePt t="166353" x="7505700" y="5924550"/>
          <p14:tracePt t="166369" x="7505700" y="5930900"/>
          <p14:tracePt t="166377" x="7499350" y="5930900"/>
          <p14:tracePt t="166391" x="7493000" y="5937250"/>
          <p14:tracePt t="166408" x="7473950" y="5962650"/>
          <p14:tracePt t="166424" x="7461250" y="5975350"/>
          <p14:tracePt t="166441" x="7454900" y="5981700"/>
          <p14:tracePt t="166697" x="7454900" y="5988050"/>
          <p14:tracePt t="166713" x="7448550" y="5988050"/>
          <p14:tracePt t="166721" x="7442200" y="5988050"/>
          <p14:tracePt t="166728" x="7442200" y="5994400"/>
          <p14:tracePt t="166741" x="7442200" y="6000750"/>
          <p14:tracePt t="166758" x="7435850" y="6007100"/>
          <p14:tracePt t="166774" x="7435850" y="6013450"/>
          <p14:tracePt t="166791" x="7429500" y="601345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457200" y="838200"/>
            <a:ext cx="2927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cs-CZ" altLang="cs-CZ" sz="2000" b="1" u="sng">
              <a:latin typeface="Arial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charset="0"/>
                <a:cs typeface="Times New Roman" pitchFamily="18" charset="0"/>
              </a:rPr>
              <a:t>			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2209800" cy="216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457200" y="3581400"/>
            <a:ext cx="1352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i="1">
                <a:latin typeface="Arial" charset="0"/>
              </a:rPr>
              <a:t>Synura</a:t>
            </a:r>
            <a:r>
              <a:rPr lang="cs-CZ" altLang="cs-CZ" sz="1800" b="1">
                <a:latin typeface="Arial" charset="0"/>
              </a:rPr>
              <a:t> sp.</a:t>
            </a:r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3107105" y="3555741"/>
            <a:ext cx="13644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i="1">
                <a:latin typeface="Arial" charset="0"/>
              </a:rPr>
              <a:t>Synura</a:t>
            </a:r>
            <a:r>
              <a:rPr lang="cs-CZ" altLang="cs-CZ" sz="1800" b="1">
                <a:latin typeface="Arial" charset="0"/>
              </a:rPr>
              <a:t> sp.</a:t>
            </a: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6096000" y="3657600"/>
            <a:ext cx="2590800" cy="274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charset="0"/>
                <a:sym typeface="Symbol" pitchFamily="18" charset="2"/>
              </a:rPr>
              <a:t>B</a:t>
            </a:r>
            <a:r>
              <a:rPr lang="cs-CZ" altLang="cs-CZ" sz="1800" b="1">
                <a:latin typeface="Arial" charset="0"/>
              </a:rPr>
              <a:t>uňka krytá křemitými šupinami (snímek z SEM). </a:t>
            </a:r>
            <a:r>
              <a:rPr lang="cs-CZ" altLang="cs-CZ" sz="1800" b="1">
                <a:latin typeface="Arial" charset="0"/>
                <a:sym typeface="Symbol" pitchFamily="18" charset="2"/>
              </a:rPr>
              <a:t></a:t>
            </a:r>
            <a:endParaRPr lang="cs-CZ" altLang="cs-CZ" sz="1800" b="1">
              <a:latin typeface="Arial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1800" b="1">
              <a:latin typeface="Arial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800" b="1">
                <a:latin typeface="Arial" charset="0"/>
              </a:rPr>
              <a:t>Na stavbě šupin je založena taxonomie jednotlivých druhů.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 b="1">
                <a:latin typeface="Arial" charset="0"/>
                <a:sym typeface="Symbol" pitchFamily="18" charset="2"/>
              </a:rPr>
              <a:t></a:t>
            </a:r>
            <a:endParaRPr lang="cs-CZ" altLang="cs-CZ" sz="2000">
              <a:sym typeface="Symbol" pitchFamily="18" charset="2"/>
            </a:endParaRPr>
          </a:p>
        </p:txBody>
      </p:sp>
      <p:pic>
        <p:nvPicPr>
          <p:cNvPr id="32770" name="Picture 2" descr="pubs.htm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725" y="1066800"/>
            <a:ext cx="1962150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050356" y="136096"/>
            <a:ext cx="18129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900">
                <a:solidFill>
                  <a:schemeClr val="tx1"/>
                </a:solidFill>
              </a:rPr>
              <a:t>https://lh3.googleusercontent.com/proxy/NsJB7wIqvV6B9ZZqVVus0h-EDp5DA89IB48kMbffbb_5KMuuDv-ZE0cWahXO1SV7mjs_o3b-GFQPuddFiUO19aWfCg</a:t>
            </a:r>
          </a:p>
        </p:txBody>
      </p:sp>
      <p:pic>
        <p:nvPicPr>
          <p:cNvPr id="32772" name="Picture 4" descr="Molekulární fylogenetika rodu Synura (Synurophyceae, Heterokontophyta) -  PDF Free Downlo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725" y="4797152"/>
            <a:ext cx="2705030" cy="172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965325" y="5445224"/>
            <a:ext cx="109855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>
                <a:solidFill>
                  <a:schemeClr val="tx1"/>
                </a:solidFill>
              </a:rPr>
              <a:t>https://docplayer.cz/docs-images/59/42689238/images/59-0.png</a:t>
            </a:r>
          </a:p>
        </p:txBody>
      </p:sp>
      <p:pic>
        <p:nvPicPr>
          <p:cNvPr id="32774" name="Picture 6" descr="Synura spinosa Korshikov | Nordic Microalga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0" y="964385"/>
            <a:ext cx="3248587" cy="243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474626" y="376535"/>
            <a:ext cx="29858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>
                <a:solidFill>
                  <a:schemeClr val="tx1"/>
                </a:solidFill>
              </a:rPr>
              <a:t>https://lh3.googleusercontent.com/proxy/tPLG4jGVTmQ-6jY5_6XX1EGhc2cST1Jf6pbZyNGjKWLCT44Yd3ZHWWQ_bRNPSWeOkNRotZpu6KkXxahdHOMYw6GmcpvrIeDrpA0RS7UtFItZ5yWC4-w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29"/>
    </mc:Choice>
    <mc:Fallback xmlns="">
      <p:transition spd="slow" advTm="46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18" x="7429500" y="6007100"/>
          <p14:tracePt t="2050" x="7435850" y="6007100"/>
          <p14:tracePt t="2058" x="7442200" y="6000750"/>
          <p14:tracePt t="2066" x="7454900" y="6000750"/>
          <p14:tracePt t="2074" x="7467600" y="6000750"/>
          <p14:tracePt t="2089" x="7505700" y="5988050"/>
          <p14:tracePt t="2105" x="7524750" y="5975350"/>
          <p14:tracePt t="2139" x="7524750" y="5969000"/>
          <p14:tracePt t="2242" x="7524750" y="5962650"/>
          <p14:tracePt t="2250" x="7524750" y="5956300"/>
          <p14:tracePt t="2258" x="7524750" y="5949950"/>
          <p14:tracePt t="2272" x="7524750" y="5924550"/>
          <p14:tracePt t="2289" x="7480300" y="5778500"/>
          <p14:tracePt t="2306" x="7473950" y="5683250"/>
          <p14:tracePt t="2322" x="7493000" y="5588000"/>
          <p14:tracePt t="2340" x="7518400" y="5505450"/>
          <p14:tracePt t="2356" x="7518400" y="5410200"/>
          <p14:tracePt t="2372" x="7473950" y="5289550"/>
          <p14:tracePt t="2389" x="7366000" y="5175250"/>
          <p14:tracePt t="2406" x="7264400" y="5086350"/>
          <p14:tracePt t="2422" x="7175500" y="5035550"/>
          <p14:tracePt t="2439" x="7143750" y="5010150"/>
          <p14:tracePt t="2456" x="7131050" y="5010150"/>
          <p14:tracePt t="2472" x="7112000" y="5003800"/>
          <p14:tracePt t="2489" x="7061200" y="4972050"/>
          <p14:tracePt t="2506" x="6972300" y="4940300"/>
          <p14:tracePt t="2522" x="6883400" y="4902200"/>
          <p14:tracePt t="2539" x="6800850" y="4889500"/>
          <p14:tracePt t="2556" x="6743700" y="4876800"/>
          <p14:tracePt t="2572" x="6705600" y="4864100"/>
          <p14:tracePt t="2589" x="6667500" y="4857750"/>
          <p14:tracePt t="2606" x="6635750" y="4845050"/>
          <p14:tracePt t="2622" x="6604000" y="4832350"/>
          <p14:tracePt t="2639" x="6565900" y="4819650"/>
          <p14:tracePt t="2656" x="6540500" y="4806950"/>
          <p14:tracePt t="2672" x="6508750" y="4806950"/>
          <p14:tracePt t="2689" x="6400800" y="4806950"/>
          <p14:tracePt t="2705" x="6299200" y="4806950"/>
          <p14:tracePt t="2722" x="6229350" y="4800600"/>
          <p14:tracePt t="2739" x="6159500" y="4781550"/>
          <p14:tracePt t="2756" x="6089650" y="4768850"/>
          <p14:tracePt t="2772" x="6007100" y="4749800"/>
          <p14:tracePt t="2789" x="5905500" y="4743450"/>
          <p14:tracePt t="2806" x="5740400" y="4743450"/>
          <p14:tracePt t="2822" x="5499100" y="4743450"/>
          <p14:tracePt t="2839" x="5219700" y="4743450"/>
          <p14:tracePt t="2856" x="4927600" y="4743450"/>
          <p14:tracePt t="2872" x="4635500" y="4743450"/>
          <p14:tracePt t="2889" x="4298950" y="4819650"/>
          <p14:tracePt t="2906" x="4178300" y="4864100"/>
          <p14:tracePt t="2922" x="4114800" y="4889500"/>
          <p14:tracePt t="2939" x="4095750" y="4902200"/>
          <p14:tracePt t="2956" x="4070350" y="4902200"/>
          <p14:tracePt t="2972" x="4032250" y="4902200"/>
          <p14:tracePt t="2989" x="3968750" y="4876800"/>
          <p14:tracePt t="3006" x="3905250" y="4826000"/>
          <p14:tracePt t="3022" x="3867150" y="4787900"/>
          <p14:tracePt t="3039" x="3854450" y="4756150"/>
          <p14:tracePt t="3056" x="3854450" y="4749800"/>
          <p14:tracePt t="3072" x="3854450" y="4724400"/>
          <p14:tracePt t="3089" x="3917950" y="4648200"/>
          <p14:tracePt t="3105" x="3968750" y="4578350"/>
          <p14:tracePt t="3122" x="4013200" y="4527550"/>
          <p14:tracePt t="3139" x="4051300" y="4470400"/>
          <p14:tracePt t="3155" x="4089400" y="4451350"/>
          <p14:tracePt t="3172" x="4102100" y="4445000"/>
          <p14:tracePt t="3189" x="4102100" y="4438650"/>
          <p14:tracePt t="3205" x="4108450" y="4438650"/>
          <p14:tracePt t="3222" x="4114800" y="4438650"/>
          <p14:tracePt t="3239" x="4114800" y="4425950"/>
          <p14:tracePt t="3346" x="4121150" y="4425950"/>
          <p14:tracePt t="3362" x="4127500" y="4425950"/>
          <p14:tracePt t="3370" x="4127500" y="4432300"/>
          <p14:tracePt t="3378" x="4127500" y="4438650"/>
          <p14:tracePt t="3389" x="4127500" y="4445000"/>
          <p14:tracePt t="3405" x="4127500" y="4451350"/>
          <p14:tracePt t="3426" x="4121150" y="4451350"/>
          <p14:tracePt t="3439" x="4114800" y="4451350"/>
          <p14:tracePt t="3456" x="4102100" y="4457700"/>
          <p14:tracePt t="3472" x="4083050" y="4457700"/>
          <p14:tracePt t="3489" x="4025900" y="4457700"/>
          <p14:tracePt t="3505" x="4000500" y="4457700"/>
          <p14:tracePt t="3522" x="3956050" y="4445000"/>
          <p14:tracePt t="3539" x="3873500" y="4438650"/>
          <p14:tracePt t="3555" x="3790950" y="4432300"/>
          <p14:tracePt t="3572" x="3695700" y="4413250"/>
          <p14:tracePt t="3589" x="3606800" y="4406900"/>
          <p14:tracePt t="3606" x="3530600" y="4381500"/>
          <p14:tracePt t="3622" x="3448050" y="4362450"/>
          <p14:tracePt t="3639" x="3365500" y="4349750"/>
          <p14:tracePt t="3655" x="3308350" y="4330700"/>
          <p14:tracePt t="3672" x="3251200" y="4318000"/>
          <p14:tracePt t="3689" x="3206750" y="4305300"/>
          <p14:tracePt t="3705" x="3200400" y="4298950"/>
          <p14:tracePt t="4202" x="3194050" y="4298950"/>
          <p14:tracePt t="4475" x="3187700" y="4298950"/>
          <p14:tracePt t="4491" x="3181350" y="4298950"/>
          <p14:tracePt t="4498" x="3175000" y="4298950"/>
          <p14:tracePt t="4514" x="3168650" y="4298950"/>
          <p14:tracePt t="4538" x="3162300" y="4298950"/>
          <p14:tracePt t="4554" x="3155950" y="4298950"/>
          <p14:tracePt t="4562" x="3149600" y="4298950"/>
          <p14:tracePt t="4572" x="3149600" y="4292600"/>
          <p14:tracePt t="4589" x="3136900" y="4292600"/>
          <p14:tracePt t="4605" x="3130550" y="4286250"/>
          <p14:tracePt t="4622" x="3117850" y="4286250"/>
          <p14:tracePt t="4639" x="3105150" y="4286250"/>
          <p14:tracePt t="4655" x="3092450" y="4286250"/>
          <p14:tracePt t="4946" x="3092450" y="4279900"/>
          <p14:tracePt t="4962" x="3092450" y="4273550"/>
          <p14:tracePt t="5082" x="3092450" y="4279900"/>
          <p14:tracePt t="5090" x="3111500" y="4279900"/>
          <p14:tracePt t="5098" x="3143250" y="4292600"/>
          <p14:tracePt t="5106" x="3194050" y="4298950"/>
          <p14:tracePt t="5122" x="3340100" y="4292600"/>
          <p14:tracePt t="5139" x="3543300" y="4241800"/>
          <p14:tracePt t="5155" x="3676650" y="4216400"/>
          <p14:tracePt t="5172" x="3695700" y="4216400"/>
          <p14:tracePt t="5314" x="3695700" y="4210050"/>
          <p14:tracePt t="5323" x="3695700" y="4203700"/>
          <p14:tracePt t="5330" x="3695700" y="4197350"/>
          <p14:tracePt t="5346" x="3695700" y="4191000"/>
          <p14:tracePt t="5370" x="3689350" y="4191000"/>
          <p14:tracePt t="5386" x="3683000" y="4197350"/>
          <p14:tracePt t="5394" x="3670300" y="4210050"/>
          <p14:tracePt t="5405" x="3657600" y="4222750"/>
          <p14:tracePt t="5422" x="3613150" y="4229100"/>
          <p14:tracePt t="5439" x="3549650" y="4235450"/>
          <p14:tracePt t="5455" x="3486150" y="4229100"/>
          <p14:tracePt t="5472" x="3435350" y="4203700"/>
          <p14:tracePt t="5489" x="3390900" y="4165600"/>
          <p14:tracePt t="5505" x="3340100" y="4089400"/>
          <p14:tracePt t="5522" x="3302000" y="4038600"/>
          <p14:tracePt t="5539" x="3263900" y="3975100"/>
          <p14:tracePt t="5555" x="3225800" y="3873500"/>
          <p14:tracePt t="5572" x="3187700" y="3784600"/>
          <p14:tracePt t="5589" x="3168650" y="3670300"/>
          <p14:tracePt t="5605" x="3155950" y="3536950"/>
          <p14:tracePt t="5622" x="3155950" y="3397250"/>
          <p14:tracePt t="5639" x="3187700" y="3263900"/>
          <p14:tracePt t="5655" x="3238500" y="3143250"/>
          <p14:tracePt t="5672" x="3270250" y="3028950"/>
          <p14:tracePt t="5688" x="3295650" y="2959100"/>
          <p14:tracePt t="5705" x="3321050" y="2889250"/>
          <p14:tracePt t="5722" x="3327400" y="2857500"/>
          <p14:tracePt t="5739" x="3333750" y="2819400"/>
          <p14:tracePt t="5755" x="3340100" y="2781300"/>
          <p14:tracePt t="5772" x="3346450" y="2730500"/>
          <p14:tracePt t="5789" x="3352800" y="2679700"/>
          <p14:tracePt t="5805" x="3365500" y="2622550"/>
          <p14:tracePt t="5822" x="3378200" y="2584450"/>
          <p14:tracePt t="5839" x="3384550" y="2559050"/>
          <p14:tracePt t="5855" x="3390900" y="2540000"/>
          <p14:tracePt t="5872" x="3390900" y="2527300"/>
          <p14:tracePt t="5938" x="3390900" y="2520950"/>
          <p14:tracePt t="5961" x="3390900" y="2514600"/>
          <p14:tracePt t="5986" x="3390900" y="2508250"/>
          <p14:tracePt t="6162" x="3384550" y="2508250"/>
          <p14:tracePt t="6170" x="3378200" y="2508250"/>
          <p14:tracePt t="6179" x="3371850" y="2508250"/>
          <p14:tracePt t="6188" x="3365500" y="2508250"/>
          <p14:tracePt t="6205" x="3359150" y="2508250"/>
          <p14:tracePt t="6222" x="3352800" y="2508250"/>
          <p14:tracePt t="6239" x="3352800" y="2514600"/>
          <p14:tracePt t="6255" x="3352800" y="2520950"/>
          <p14:tracePt t="6290" x="3352800" y="2514600"/>
          <p14:tracePt t="6298" x="3352800" y="2508250"/>
          <p14:tracePt t="6307" x="3352800" y="2501900"/>
          <p14:tracePt t="6322" x="3371850" y="2438400"/>
          <p14:tracePt t="6339" x="3429000" y="2336800"/>
          <p14:tracePt t="6355" x="3486150" y="2216150"/>
          <p14:tracePt t="6371" x="3524250" y="2114550"/>
          <p14:tracePt t="6388" x="3556000" y="2032000"/>
          <p14:tracePt t="6405" x="3581400" y="1968500"/>
          <p14:tracePt t="6422" x="3587750" y="1911350"/>
          <p14:tracePt t="6438" x="3587750" y="1860550"/>
          <p14:tracePt t="6455" x="3594100" y="1822450"/>
          <p14:tracePt t="6472" x="3600450" y="1778000"/>
          <p14:tracePt t="6488" x="3606800" y="1746250"/>
          <p14:tracePt t="6505" x="3606800" y="1714500"/>
          <p14:tracePt t="6521" x="3606800" y="1708150"/>
          <p14:tracePt t="6538" x="3613150" y="1701800"/>
          <p14:tracePt t="6610" x="3619500" y="1701800"/>
          <p14:tracePt t="6618" x="3625850" y="1701800"/>
          <p14:tracePt t="6626" x="3625850" y="1708150"/>
          <p14:tracePt t="6642" x="3625850" y="1714500"/>
          <p14:tracePt t="6655" x="3625850" y="1720850"/>
          <p14:tracePt t="6671" x="3638550" y="1720850"/>
          <p14:tracePt t="6688" x="3651250" y="1727200"/>
          <p14:tracePt t="6705" x="3663950" y="1733550"/>
          <p14:tracePt t="6722" x="3670300" y="1733550"/>
          <p14:tracePt t="6738" x="3683000" y="1733550"/>
          <p14:tracePt t="7227" x="3676650" y="1733550"/>
          <p14:tracePt t="7234" x="3676650" y="1727200"/>
          <p14:tracePt t="7242" x="3670300" y="1727200"/>
          <p14:tracePt t="7255" x="3663950" y="1714500"/>
          <p14:tracePt t="7272" x="3644900" y="1689100"/>
          <p14:tracePt t="7289" x="3632200" y="1663700"/>
          <p14:tracePt t="7305" x="3613150" y="1631950"/>
          <p14:tracePt t="7321" x="3600450" y="1619250"/>
          <p14:tracePt t="7338" x="3600450" y="1606550"/>
          <p14:tracePt t="7355" x="3594100" y="1600200"/>
          <p14:tracePt t="7371" x="3594100" y="1587500"/>
          <p14:tracePt t="7388" x="3594100" y="1581150"/>
          <p14:tracePt t="7434" x="3594100" y="1574800"/>
          <p14:tracePt t="7441" x="3594100" y="1568450"/>
          <p14:tracePt t="7455" x="3587750" y="1568450"/>
          <p14:tracePt t="7472" x="3581400" y="1568450"/>
          <p14:tracePt t="7488" x="3575050" y="1543050"/>
          <p14:tracePt t="7505" x="3568700" y="1517650"/>
          <p14:tracePt t="7521" x="3562350" y="1504950"/>
          <p14:tracePt t="7538" x="3556000" y="1504950"/>
          <p14:tracePt t="7578" x="3556000" y="1498600"/>
          <p14:tracePt t="7588" x="3549650" y="1498600"/>
          <p14:tracePt t="7610" x="3543300" y="1492250"/>
          <p14:tracePt t="7621" x="3536950" y="1485900"/>
          <p14:tracePt t="7638" x="3517900" y="1466850"/>
          <p14:tracePt t="7655" x="3498850" y="1454150"/>
          <p14:tracePt t="7671" x="3479800" y="1435100"/>
          <p14:tracePt t="7688" x="3460750" y="1422400"/>
          <p14:tracePt t="7705" x="3435350" y="1403350"/>
          <p14:tracePt t="7721" x="3422650" y="1397000"/>
          <p14:tracePt t="7738" x="3409950" y="1390650"/>
          <p14:tracePt t="7755" x="3390900" y="1371600"/>
          <p14:tracePt t="7771" x="3384550" y="1365250"/>
          <p14:tracePt t="7788" x="3371850" y="1358900"/>
          <p14:tracePt t="7805" x="3352800" y="1346200"/>
          <p14:tracePt t="7822" x="3321050" y="1327150"/>
          <p14:tracePt t="7838" x="3302000" y="1320800"/>
          <p14:tracePt t="7855" x="3295650" y="1308100"/>
          <p14:tracePt t="7871" x="3282950" y="1301750"/>
          <p14:tracePt t="7888" x="3282950" y="1295400"/>
          <p14:tracePt t="8242" x="3282950" y="1301750"/>
          <p14:tracePt t="8250" x="3282950" y="1308100"/>
          <p14:tracePt t="8259" x="3282950" y="1314450"/>
          <p14:tracePt t="8274" x="3289300" y="1314450"/>
          <p14:tracePt t="8288" x="3295650" y="1327150"/>
          <p14:tracePt t="8305" x="3340100" y="1397000"/>
          <p14:tracePt t="8321" x="3390900" y="1473200"/>
          <p14:tracePt t="8338" x="3448050" y="1549400"/>
          <p14:tracePt t="8355" x="3498850" y="1619250"/>
          <p14:tracePt t="8371" x="3536950" y="1657350"/>
          <p14:tracePt t="8388" x="3562350" y="1695450"/>
          <p14:tracePt t="8405" x="3568700" y="1708150"/>
          <p14:tracePt t="8421" x="3581400" y="1714500"/>
          <p14:tracePt t="8438" x="3587750" y="1727200"/>
          <p14:tracePt t="8455" x="3594100" y="1752600"/>
          <p14:tracePt t="8471" x="3606800" y="1797050"/>
          <p14:tracePt t="8488" x="3625850" y="1835150"/>
          <p14:tracePt t="8505" x="3657600" y="1892300"/>
          <p14:tracePt t="8521" x="3670300" y="1924050"/>
          <p14:tracePt t="8538" x="3683000" y="1949450"/>
          <p14:tracePt t="8555" x="3695700" y="1968500"/>
          <p14:tracePt t="8571" x="3702050" y="1974850"/>
          <p14:tracePt t="8588" x="3702050" y="1981200"/>
          <p14:tracePt t="8650" x="3702050" y="1987550"/>
          <p14:tracePt t="8658" x="3702050" y="1993900"/>
          <p14:tracePt t="8682" x="3702050" y="2000250"/>
          <p14:tracePt t="8722" x="3708400" y="2000250"/>
          <p14:tracePt t="9730" x="3714750" y="2000250"/>
          <p14:tracePt t="9739" x="3714750" y="1993900"/>
          <p14:tracePt t="9747" x="3721100" y="1993900"/>
          <p14:tracePt t="9762" x="3721100" y="1987550"/>
          <p14:tracePt t="9771" x="3727450" y="1987550"/>
          <p14:tracePt t="9788" x="3740150" y="1987550"/>
          <p14:tracePt t="9804" x="3740150" y="1981200"/>
          <p14:tracePt t="9822" x="3746500" y="1974850"/>
          <p14:tracePt t="9838" x="3759200" y="1974850"/>
          <p14:tracePt t="9855" x="3771900" y="1974850"/>
          <p14:tracePt t="9871" x="3778250" y="1974850"/>
          <p14:tracePt t="9905" x="3778250" y="1968500"/>
          <p14:tracePt t="10010" x="3778250" y="1962150"/>
          <p14:tracePt t="10019" x="3778250" y="1955800"/>
          <p14:tracePt t="10026" x="3778250" y="1949450"/>
          <p14:tracePt t="10038" x="3771900" y="1949450"/>
          <p14:tracePt t="10055" x="3765550" y="1943100"/>
          <p14:tracePt t="10071" x="3752850" y="1936750"/>
          <p14:tracePt t="10088" x="3740150" y="1930400"/>
          <p14:tracePt t="10105" x="3714750" y="1911350"/>
          <p14:tracePt t="10122" x="3695700" y="1892300"/>
          <p14:tracePt t="10138" x="3670300" y="1873250"/>
          <p14:tracePt t="10155" x="3644900" y="1854200"/>
          <p14:tracePt t="10171" x="3619500" y="1835150"/>
          <p14:tracePt t="10188" x="3594100" y="1809750"/>
          <p14:tracePt t="10204" x="3575050" y="1784350"/>
          <p14:tracePt t="10221" x="3549650" y="1765300"/>
          <p14:tracePt t="10238" x="3530600" y="1746250"/>
          <p14:tracePt t="10254" x="3505200" y="1727200"/>
          <p14:tracePt t="10271" x="3479800" y="1708150"/>
          <p14:tracePt t="10288" x="3467100" y="1689100"/>
          <p14:tracePt t="10305" x="3448050" y="1663700"/>
          <p14:tracePt t="10321" x="3429000" y="1619250"/>
          <p14:tracePt t="10338" x="3416300" y="1574800"/>
          <p14:tracePt t="10355" x="3409950" y="1536700"/>
          <p14:tracePt t="10371" x="3409950" y="1492250"/>
          <p14:tracePt t="10388" x="3409950" y="1473200"/>
          <p14:tracePt t="10405" x="3409950" y="1466850"/>
          <p14:tracePt t="10421" x="3409950" y="1460500"/>
          <p14:tracePt t="10438" x="3409950" y="1454150"/>
          <p14:tracePt t="10455" x="3416300" y="1454150"/>
          <p14:tracePt t="10471" x="3435350" y="1454150"/>
          <p14:tracePt t="10488" x="3460750" y="1454150"/>
          <p14:tracePt t="10504" x="3498850" y="1454150"/>
          <p14:tracePt t="10521" x="3536950" y="1447800"/>
          <p14:tracePt t="10538" x="3556000" y="1447800"/>
          <p14:tracePt t="10555" x="3562350" y="1447800"/>
          <p14:tracePt t="10571" x="3575050" y="1447800"/>
          <p14:tracePt t="10588" x="3587750" y="1447800"/>
          <p14:tracePt t="10605" x="3606800" y="1447800"/>
          <p14:tracePt t="10621" x="3625850" y="1447800"/>
          <p14:tracePt t="10638" x="3644900" y="1447800"/>
          <p14:tracePt t="10655" x="3657600" y="1447800"/>
          <p14:tracePt t="10671" x="3663950" y="1447800"/>
          <p14:tracePt t="10688" x="3683000" y="1454150"/>
          <p14:tracePt t="10704" x="3727450" y="1466850"/>
          <p14:tracePt t="10722" x="3790950" y="1485900"/>
          <p14:tracePt t="10738" x="3816350" y="1498600"/>
          <p14:tracePt t="10755" x="3816350" y="1504950"/>
          <p14:tracePt t="10771" x="3816350" y="1517650"/>
          <p14:tracePt t="10788" x="3822700" y="1517650"/>
          <p14:tracePt t="10804" x="3822700" y="1524000"/>
          <p14:tracePt t="10821" x="3829050" y="1530350"/>
          <p14:tracePt t="10838" x="3835400" y="1530350"/>
          <p14:tracePt t="10855" x="3841750" y="1549400"/>
          <p14:tracePt t="10871" x="3854450" y="1574800"/>
          <p14:tracePt t="10888" x="3867150" y="1593850"/>
          <p14:tracePt t="10905" x="3879850" y="1612900"/>
          <p14:tracePt t="10922" x="3892550" y="1651000"/>
          <p14:tracePt t="10938" x="3898900" y="1676400"/>
          <p14:tracePt t="10954" x="3905250" y="1695450"/>
          <p14:tracePt t="10971" x="3905250" y="1714500"/>
          <p14:tracePt t="10988" x="3905250" y="1739900"/>
          <p14:tracePt t="11005" x="3905250" y="1765300"/>
          <p14:tracePt t="11021" x="3905250" y="1797050"/>
          <p14:tracePt t="11038" x="3905250" y="1841500"/>
          <p14:tracePt t="11055" x="3905250" y="1860550"/>
          <p14:tracePt t="11071" x="3905250" y="1885950"/>
          <p14:tracePt t="11088" x="3905250" y="1898650"/>
          <p14:tracePt t="11130" x="3905250" y="1905000"/>
          <p14:tracePt t="11146" x="3905250" y="1911350"/>
          <p14:tracePt t="11162" x="3905250" y="1917700"/>
          <p14:tracePt t="11171" x="3905250" y="1924050"/>
          <p14:tracePt t="11188" x="3905250" y="1930400"/>
          <p14:tracePt t="11204" x="3905250" y="1943100"/>
          <p14:tracePt t="11221" x="3905250" y="1949450"/>
          <p14:tracePt t="11238" x="3905250" y="1962150"/>
          <p14:tracePt t="11254" x="3905250" y="1968500"/>
          <p14:tracePt t="12099" x="3898900" y="1968500"/>
          <p14:tracePt t="12138" x="3892550" y="1968500"/>
          <p14:tracePt t="12147" x="3886200" y="1968500"/>
          <p14:tracePt t="12162" x="3879850" y="1968500"/>
          <p14:tracePt t="12194" x="3873500" y="1968500"/>
          <p14:tracePt t="12202" x="3873500" y="1962150"/>
          <p14:tracePt t="12210" x="3867150" y="1955800"/>
          <p14:tracePt t="12221" x="3860800" y="1955800"/>
          <p14:tracePt t="12238" x="3854450" y="1955800"/>
          <p14:tracePt t="12255" x="3848100" y="1949450"/>
          <p14:tracePt t="12271" x="3848100" y="1936750"/>
          <p14:tracePt t="12288" x="3841750" y="1930400"/>
          <p14:tracePt t="12304" x="3841750" y="1924050"/>
          <p14:tracePt t="12722" x="3848100" y="1924050"/>
          <p14:tracePt t="12730" x="3854450" y="1924050"/>
          <p14:tracePt t="12834" x="3854450" y="1930400"/>
          <p14:tracePt t="12842" x="3860800" y="1930400"/>
          <p14:tracePt t="12859" x="3867150" y="1930400"/>
          <p14:tracePt t="12871" x="3867150" y="1936750"/>
          <p14:tracePt t="12888" x="3873500" y="1943100"/>
          <p14:tracePt t="12904" x="3873500" y="1949450"/>
          <p14:tracePt t="12922" x="3886200" y="1949450"/>
          <p14:tracePt t="12938" x="3892550" y="1955800"/>
          <p14:tracePt t="12971" x="3905250" y="1968500"/>
          <p14:tracePt t="12988" x="3905250" y="1974850"/>
          <p14:tracePt t="13004" x="3911600" y="1981200"/>
          <p14:tracePt t="13021" x="3911600" y="1987550"/>
          <p14:tracePt t="13038" x="3911600" y="1993900"/>
          <p14:tracePt t="13054" x="3911600" y="2006600"/>
          <p14:tracePt t="13071" x="3917950" y="2012950"/>
          <p14:tracePt t="13088" x="3924300" y="2025650"/>
          <p14:tracePt t="13104" x="3930650" y="2032000"/>
          <p14:tracePt t="13121" x="3937000" y="2051050"/>
          <p14:tracePt t="13138" x="3937000" y="2057400"/>
          <p14:tracePt t="13171" x="3943350" y="2057400"/>
          <p14:tracePt t="13202" x="3943350" y="2063750"/>
          <p14:tracePt t="13242" x="3943350" y="2070100"/>
          <p14:tracePt t="13250" x="3943350" y="2076450"/>
          <p14:tracePt t="13258" x="3943350" y="2082800"/>
          <p14:tracePt t="13778" x="3943350" y="2076450"/>
          <p14:tracePt t="13786" x="3937000" y="2076450"/>
          <p14:tracePt t="13802" x="3937000" y="2070100"/>
          <p14:tracePt t="13810" x="3930650" y="2070100"/>
          <p14:tracePt t="13842" x="3930650" y="2063750"/>
          <p14:tracePt t="13850" x="3924300" y="2063750"/>
          <p14:tracePt t="14122" x="3924300" y="2057400"/>
          <p14:tracePt t="17075" x="3924300" y="2063750"/>
          <p14:tracePt t="17090" x="3924300" y="2070100"/>
          <p14:tracePt t="17099" x="3930650" y="2082800"/>
          <p14:tracePt t="17106" x="3943350" y="2101850"/>
          <p14:tracePt t="17120" x="3962400" y="2127250"/>
          <p14:tracePt t="17137" x="4000500" y="2190750"/>
          <p14:tracePt t="17154" x="4057650" y="2254250"/>
          <p14:tracePt t="17170" x="4121150" y="2336800"/>
          <p14:tracePt t="17187" x="4216400" y="2438400"/>
          <p14:tracePt t="17204" x="4349750" y="2559050"/>
          <p14:tracePt t="17220" x="4476750" y="2692400"/>
          <p14:tracePt t="17237" x="4622800" y="2844800"/>
          <p14:tracePt t="17254" x="4756150" y="3003550"/>
          <p14:tracePt t="17270" x="4876800" y="3143250"/>
          <p14:tracePt t="17287" x="4991100" y="3295650"/>
          <p14:tracePt t="17304" x="5086350" y="3422650"/>
          <p14:tracePt t="17320" x="5175250" y="3530600"/>
          <p14:tracePt t="17337" x="5270500" y="3651250"/>
          <p14:tracePt t="17355" x="5321300" y="3721100"/>
          <p14:tracePt t="17372" x="5365750" y="3771900"/>
          <p14:tracePt t="17387" x="5403850" y="3816350"/>
          <p14:tracePt t="17404" x="5416550" y="3835400"/>
          <p14:tracePt t="17420" x="5429250" y="3841750"/>
          <p14:tracePt t="17437" x="5441950" y="3854450"/>
          <p14:tracePt t="17454" x="5461000" y="3879850"/>
          <p14:tracePt t="17470" x="5505450" y="3924300"/>
          <p14:tracePt t="17487" x="5594350" y="3994150"/>
          <p14:tracePt t="17504" x="5734050" y="4076700"/>
          <p14:tracePt t="17520" x="5867400" y="4121150"/>
          <p14:tracePt t="17537" x="5943600" y="4140200"/>
          <p14:tracePt t="17553" x="5956300" y="4140200"/>
          <p14:tracePt t="17570" x="5962650" y="4114800"/>
          <p14:tracePt t="17587" x="5962650" y="4083050"/>
          <p14:tracePt t="17603" x="5962650" y="4038600"/>
          <p14:tracePt t="17620" x="5956300" y="3994150"/>
          <p14:tracePt t="17637" x="5930900" y="3949700"/>
          <p14:tracePt t="17654" x="5918200" y="3924300"/>
          <p14:tracePt t="17670" x="5905500" y="3911600"/>
          <p14:tracePt t="17687" x="5905500" y="3905250"/>
          <p14:tracePt t="17704" x="5905500" y="3886200"/>
          <p14:tracePt t="17720" x="5899150" y="3873500"/>
          <p14:tracePt t="17737" x="5892800" y="3841750"/>
          <p14:tracePt t="17753" x="5892800" y="3810000"/>
          <p14:tracePt t="17770" x="5892800" y="3771900"/>
          <p14:tracePt t="17787" x="5892800" y="3740150"/>
          <p14:tracePt t="17803" x="5892800" y="3708400"/>
          <p14:tracePt t="17820" x="5892800" y="3676650"/>
          <p14:tracePt t="17837" x="5892800" y="3644900"/>
          <p14:tracePt t="17854" x="5892800" y="3619500"/>
          <p14:tracePt t="17871" x="5892800" y="3594100"/>
          <p14:tracePt t="17887" x="5892800" y="3568700"/>
          <p14:tracePt t="17903" x="5892800" y="3556000"/>
          <p14:tracePt t="17920" x="5892800" y="3543300"/>
          <p14:tracePt t="17937" x="5892800" y="3517900"/>
          <p14:tracePt t="17953" x="5892800" y="3505200"/>
          <p14:tracePt t="17970" x="5892800" y="3498850"/>
          <p14:tracePt t="18034" x="5892800" y="3492500"/>
          <p14:tracePt t="18058" x="5892800" y="3486150"/>
          <p14:tracePt t="18066" x="5892800" y="3479800"/>
          <p14:tracePt t="18090" x="5892800" y="3473450"/>
          <p14:tracePt t="19210" x="5886450" y="3473450"/>
          <p14:tracePt t="19219" x="5880100" y="3473450"/>
          <p14:tracePt t="19226" x="5873750" y="3467100"/>
          <p14:tracePt t="19237" x="5873750" y="3460750"/>
          <p14:tracePt t="19253" x="5854700" y="3448050"/>
          <p14:tracePt t="19270" x="5816600" y="3429000"/>
          <p14:tracePt t="19287" x="5765800" y="3409950"/>
          <p14:tracePt t="19303" x="5727700" y="3397250"/>
          <p14:tracePt t="19320" x="5683250" y="3371850"/>
          <p14:tracePt t="19337" x="5645150" y="3359150"/>
          <p14:tracePt t="19353" x="5632450" y="3346450"/>
          <p14:tracePt t="19370" x="5619750" y="3340100"/>
          <p14:tracePt t="19387" x="5607050" y="3340100"/>
          <p14:tracePt t="19403" x="5607050" y="3333750"/>
          <p14:tracePt t="19420" x="5600700" y="3321050"/>
          <p14:tracePt t="19437" x="5588000" y="3308350"/>
          <p14:tracePt t="19453" x="5575300" y="3302000"/>
          <p14:tracePt t="19470" x="5568950" y="3302000"/>
          <p14:tracePt t="19487" x="5562600" y="3302000"/>
          <p14:tracePt t="19503" x="5556250" y="3295650"/>
          <p14:tracePt t="19666" x="5562600" y="3295650"/>
          <p14:tracePt t="19690" x="5568950" y="3295650"/>
          <p14:tracePt t="19698" x="5575300" y="3295650"/>
          <p14:tracePt t="19706" x="5581650" y="3295650"/>
          <p14:tracePt t="19720" x="5588000" y="3295650"/>
          <p14:tracePt t="19737" x="5626100" y="3314700"/>
          <p14:tracePt t="19753" x="5651500" y="3321050"/>
          <p14:tracePt t="19770" x="5683250" y="3327400"/>
          <p14:tracePt t="19787" x="5708650" y="3327400"/>
          <p14:tracePt t="19803" x="5727700" y="3333750"/>
          <p14:tracePt t="19820" x="5746750" y="3333750"/>
          <p14:tracePt t="19837" x="5759450" y="3333750"/>
          <p14:tracePt t="19853" x="5784850" y="3333750"/>
          <p14:tracePt t="19871" x="5810250" y="3333750"/>
          <p14:tracePt t="19887" x="5835650" y="3333750"/>
          <p14:tracePt t="19903" x="5848350" y="3327400"/>
          <p14:tracePt t="19920" x="5873750" y="3321050"/>
          <p14:tracePt t="19937" x="5905500" y="3308350"/>
          <p14:tracePt t="19953" x="5924550" y="3295650"/>
          <p14:tracePt t="19970" x="5937250" y="3289300"/>
          <p14:tracePt t="19987" x="5949950" y="3276600"/>
          <p14:tracePt t="20003" x="5969000" y="3263900"/>
          <p14:tracePt t="20020" x="5988050" y="3251200"/>
          <p14:tracePt t="20037" x="6007100" y="3238500"/>
          <p14:tracePt t="20053" x="6026150" y="3213100"/>
          <p14:tracePt t="20070" x="6051550" y="3200400"/>
          <p14:tracePt t="20087" x="6070600" y="3194050"/>
          <p14:tracePt t="20103" x="6089650" y="3181350"/>
          <p14:tracePt t="20120" x="6096000" y="3175000"/>
          <p14:tracePt t="20137" x="6108700" y="3162300"/>
          <p14:tracePt t="20153" x="6127750" y="3143250"/>
          <p14:tracePt t="20170" x="6134100" y="3124200"/>
          <p14:tracePt t="20187" x="6140450" y="3092450"/>
          <p14:tracePt t="20203" x="6146800" y="3054350"/>
          <p14:tracePt t="20220" x="6153150" y="3028950"/>
          <p14:tracePt t="20237" x="6159500" y="3009900"/>
          <p14:tracePt t="20253" x="6159500" y="3003550"/>
          <p14:tracePt t="20270" x="6165850" y="2984500"/>
          <p14:tracePt t="20287" x="6165850" y="2971800"/>
          <p14:tracePt t="20303" x="6165850" y="2952750"/>
          <p14:tracePt t="20320" x="6165850" y="2927350"/>
          <p14:tracePt t="20337" x="6165850" y="2901950"/>
          <p14:tracePt t="20339" x="6165850" y="2889250"/>
          <p14:tracePt t="20354" x="6165850" y="2863850"/>
          <p14:tracePt t="20370" x="6159500" y="2838450"/>
          <p14:tracePt t="20387" x="6146800" y="2819400"/>
          <p14:tracePt t="20403" x="6134100" y="2813050"/>
          <p14:tracePt t="20420" x="6121400" y="2806700"/>
          <p14:tracePt t="20437" x="6115050" y="2800350"/>
          <p14:tracePt t="20453" x="6096000" y="2787650"/>
          <p14:tracePt t="20470" x="6076950" y="2781300"/>
          <p14:tracePt t="20487" x="6045200" y="2781300"/>
          <p14:tracePt t="20503" x="6013450" y="2774950"/>
          <p14:tracePt t="20520" x="5962650" y="2768600"/>
          <p14:tracePt t="20537" x="5905500" y="2762250"/>
          <p14:tracePt t="20553" x="5810250" y="2743200"/>
          <p14:tracePt t="20571" x="5765800" y="2736850"/>
          <p14:tracePt t="20587" x="5740400" y="2736850"/>
          <p14:tracePt t="20603" x="5727700" y="2736850"/>
          <p14:tracePt t="20620" x="5708650" y="2736850"/>
          <p14:tracePt t="20637" x="5689600" y="2736850"/>
          <p14:tracePt t="20653" x="5664200" y="2736850"/>
          <p14:tracePt t="20670" x="5638800" y="2736850"/>
          <p14:tracePt t="20687" x="5613400" y="2743200"/>
          <p14:tracePt t="20703" x="5581650" y="2743200"/>
          <p14:tracePt t="20720" x="5549900" y="2743200"/>
          <p14:tracePt t="20737" x="5530850" y="2743200"/>
          <p14:tracePt t="20753" x="5511800" y="2749550"/>
          <p14:tracePt t="20770" x="5492750" y="2762250"/>
          <p14:tracePt t="20787" x="5486400" y="2768600"/>
          <p14:tracePt t="20803" x="5480050" y="2774950"/>
          <p14:tracePt t="20820" x="5480050" y="2781300"/>
          <p14:tracePt t="20837" x="5473700" y="2787650"/>
          <p14:tracePt t="20853" x="5473700" y="2800350"/>
          <p14:tracePt t="20870" x="5461000" y="2819400"/>
          <p14:tracePt t="20887" x="5454650" y="2832100"/>
          <p14:tracePt t="20903" x="5448300" y="2851150"/>
          <p14:tracePt t="20920" x="5448300" y="2863850"/>
          <p14:tracePt t="20937" x="5441950" y="2882900"/>
          <p14:tracePt t="20953" x="5429250" y="2901950"/>
          <p14:tracePt t="20970" x="5429250" y="2921000"/>
          <p14:tracePt t="20987" x="5429250" y="2933700"/>
          <p14:tracePt t="21003" x="5422900" y="2959100"/>
          <p14:tracePt t="21020" x="5416550" y="2978150"/>
          <p14:tracePt t="21037" x="5416550" y="2997200"/>
          <p14:tracePt t="21053" x="5410200" y="3003550"/>
          <p14:tracePt t="21070" x="5403850" y="3022600"/>
          <p14:tracePt t="21087" x="5397500" y="3041650"/>
          <p14:tracePt t="21103" x="5397500" y="3048000"/>
          <p14:tracePt t="21120" x="5397500" y="3060700"/>
          <p14:tracePt t="21137" x="5391150" y="3067050"/>
          <p14:tracePt t="21153" x="5391150" y="3079750"/>
          <p14:tracePt t="21187" x="5391150" y="3086100"/>
          <p14:tracePt t="21203" x="5391150" y="3098800"/>
          <p14:tracePt t="21220" x="5391150" y="3111500"/>
          <p14:tracePt t="21236" x="5391150" y="3117850"/>
          <p14:tracePt t="21253" x="5391150" y="3143250"/>
          <p14:tracePt t="21270" x="5397500" y="3175000"/>
          <p14:tracePt t="21286" x="5403850" y="3194050"/>
          <p14:tracePt t="21303" x="5403850" y="3206750"/>
          <p14:tracePt t="21320" x="5416550" y="3213100"/>
          <p14:tracePt t="21337" x="5429250" y="3225800"/>
          <p14:tracePt t="21338" x="5435600" y="3225800"/>
          <p14:tracePt t="21354" x="5441950" y="3225800"/>
          <p14:tracePt t="21370" x="5454650" y="3232150"/>
          <p14:tracePt t="21386" x="5473700" y="3238500"/>
          <p14:tracePt t="21403" x="5499100" y="3251200"/>
          <p14:tracePt t="21420" x="5511800" y="3263900"/>
          <p14:tracePt t="21436" x="5530850" y="3270250"/>
          <p14:tracePt t="21453" x="5549900" y="3270250"/>
          <p14:tracePt t="21486" x="5549900" y="3276600"/>
          <p14:tracePt t="21503" x="5556250" y="3276600"/>
          <p14:tracePt t="21520" x="5562600" y="3282950"/>
          <p14:tracePt t="21536" x="5581650" y="3282950"/>
          <p14:tracePt t="21553" x="5619750" y="3302000"/>
          <p14:tracePt t="21570" x="5645150" y="3314700"/>
          <p14:tracePt t="21586" x="5664200" y="3314700"/>
          <p14:tracePt t="21625" x="5670550" y="3314700"/>
          <p14:tracePt t="21641" x="5676900" y="3314700"/>
          <p14:tracePt t="21658" x="5683250" y="3314700"/>
          <p14:tracePt t="21670" x="5689600" y="3314700"/>
          <p14:tracePt t="21686" x="5708650" y="3314700"/>
          <p14:tracePt t="21703" x="5734050" y="3314700"/>
          <p14:tracePt t="21720" x="5746750" y="3314700"/>
          <p14:tracePt t="21736" x="5753100" y="3321050"/>
          <p14:tracePt t="21753" x="5772150" y="3321050"/>
          <p14:tracePt t="21770" x="5797550" y="3327400"/>
          <p14:tracePt t="21786" x="5835650" y="3340100"/>
          <p14:tracePt t="21803" x="5886450" y="3352800"/>
          <p14:tracePt t="21820" x="5930900" y="3359150"/>
          <p14:tracePt t="21836" x="5943600" y="3359150"/>
          <p14:tracePt t="21853" x="5956300" y="3359150"/>
          <p14:tracePt t="21869" x="5975350" y="3340100"/>
          <p14:tracePt t="21886" x="5994400" y="3314700"/>
          <p14:tracePt t="21903" x="6013450" y="3276600"/>
          <p14:tracePt t="21920" x="6026150" y="3263900"/>
          <p14:tracePt t="21936" x="6032500" y="3244850"/>
          <p14:tracePt t="21953" x="6045200" y="3219450"/>
          <p14:tracePt t="21970" x="6057900" y="3206750"/>
          <p14:tracePt t="21986" x="6057900" y="3181350"/>
          <p14:tracePt t="22003" x="6064250" y="3149600"/>
          <p14:tracePt t="22020" x="6070600" y="3111500"/>
          <p14:tracePt t="22036" x="6089650" y="3079750"/>
          <p14:tracePt t="22053" x="6102350" y="3048000"/>
          <p14:tracePt t="22070" x="6108700" y="3028950"/>
          <p14:tracePt t="22086" x="6115050" y="3009900"/>
          <p14:tracePt t="22103" x="6121400" y="2990850"/>
          <p14:tracePt t="22120" x="6121400" y="2978150"/>
          <p14:tracePt t="22136" x="6121400" y="2965450"/>
          <p14:tracePt t="22153" x="6121400" y="2933700"/>
          <p14:tracePt t="22169" x="6096000" y="2914650"/>
          <p14:tracePt t="22186" x="6070600" y="2889250"/>
          <p14:tracePt t="22203" x="6038850" y="2857500"/>
          <p14:tracePt t="22220" x="6000750" y="2832100"/>
          <p14:tracePt t="22236" x="5969000" y="2819400"/>
          <p14:tracePt t="22253" x="5943600" y="2813050"/>
          <p14:tracePt t="22270" x="5918200" y="2806700"/>
          <p14:tracePt t="22286" x="5892800" y="2800350"/>
          <p14:tracePt t="22303" x="5867400" y="2800350"/>
          <p14:tracePt t="22320" x="5816600" y="2800350"/>
          <p14:tracePt t="22336" x="5753100" y="2800350"/>
          <p14:tracePt t="22338" x="5721350" y="2819400"/>
          <p14:tracePt t="22354" x="5657850" y="2838450"/>
          <p14:tracePt t="22370" x="5619750" y="2851150"/>
          <p14:tracePt t="22386" x="5581650" y="2876550"/>
          <p14:tracePt t="22403" x="5575300" y="2882900"/>
          <p14:tracePt t="22570" x="5575300" y="2889250"/>
          <p14:tracePt t="22586" x="5581650" y="2889250"/>
          <p14:tracePt t="22594" x="5588000" y="2889250"/>
          <p14:tracePt t="22603" x="5594350" y="2889250"/>
          <p14:tracePt t="22620" x="5607050" y="2895600"/>
          <p14:tracePt t="22636" x="5645150" y="2908300"/>
          <p14:tracePt t="22653" x="5683250" y="2914650"/>
          <p14:tracePt t="22670" x="5721350" y="2940050"/>
          <p14:tracePt t="22686" x="5753100" y="2952750"/>
          <p14:tracePt t="22703" x="5765800" y="2959100"/>
          <p14:tracePt t="22720" x="5772150" y="2959100"/>
          <p14:tracePt t="22753" x="5772150" y="2971800"/>
          <p14:tracePt t="22786" x="5778500" y="2978150"/>
          <p14:tracePt t="22803" x="5784850" y="2984500"/>
          <p14:tracePt t="22820" x="5784850" y="2997200"/>
          <p14:tracePt t="22882" x="5784850" y="3003550"/>
          <p14:tracePt t="22922" x="5784850" y="3009900"/>
          <p14:tracePt t="22946" x="5784850" y="3016250"/>
          <p14:tracePt t="24131" x="5778500" y="3016250"/>
          <p14:tracePt t="25114" x="5772150" y="3016250"/>
          <p14:tracePt t="25122" x="5765800" y="3016250"/>
          <p14:tracePt t="25130" x="5759450" y="3016250"/>
          <p14:tracePt t="25138" x="5753100" y="3016250"/>
          <p14:tracePt t="25152" x="5753100" y="3022600"/>
          <p14:tracePt t="25169" x="5715000" y="3054350"/>
          <p14:tracePt t="25186" x="5676900" y="3098800"/>
          <p14:tracePt t="25203" x="5613400" y="3187700"/>
          <p14:tracePt t="25219" x="5549900" y="3302000"/>
          <p14:tracePt t="25236" x="5486400" y="3403600"/>
          <p14:tracePt t="25253" x="5429250" y="3530600"/>
          <p14:tracePt t="25269" x="5359400" y="3651250"/>
          <p14:tracePt t="25286" x="5302250" y="3778250"/>
          <p14:tracePt t="25303" x="5245100" y="3892550"/>
          <p14:tracePt t="25319" x="5200650" y="3975100"/>
          <p14:tracePt t="25336" x="5149850" y="4076700"/>
          <p14:tracePt t="25353" x="5105400" y="4165600"/>
          <p14:tracePt t="25355" x="5086350" y="4210050"/>
          <p14:tracePt t="25370" x="5054600" y="4286250"/>
          <p14:tracePt t="25386" x="5029200" y="4356100"/>
          <p14:tracePt t="25402" x="5010150" y="4406900"/>
          <p14:tracePt t="25419" x="5003800" y="4432300"/>
          <p14:tracePt t="25436" x="4991100" y="4451350"/>
          <p14:tracePt t="25453" x="4991100" y="4457700"/>
          <p14:tracePt t="25469" x="4984750" y="4464050"/>
          <p14:tracePt t="25486" x="4984750" y="4476750"/>
          <p14:tracePt t="25502" x="4978400" y="4489450"/>
          <p14:tracePt t="25519" x="4972050" y="4495800"/>
          <p14:tracePt t="25536" x="4959350" y="4514850"/>
          <p14:tracePt t="25553" x="4959350" y="4527550"/>
          <p14:tracePt t="25569" x="4946650" y="4565650"/>
          <p14:tracePt t="25586" x="4927600" y="4591050"/>
          <p14:tracePt t="25602" x="4927600" y="4597400"/>
          <p14:tracePt t="25619" x="4921250" y="4603750"/>
          <p14:tracePt t="25658" x="4914900" y="4603750"/>
          <p14:tracePt t="25669" x="4914900" y="4610100"/>
          <p14:tracePt t="25686" x="4902200" y="4610100"/>
          <p14:tracePt t="25702" x="4895850" y="4616450"/>
          <p14:tracePt t="25720" x="4889500" y="4616450"/>
          <p14:tracePt t="25736" x="4889500" y="4622800"/>
          <p14:tracePt t="25786" x="4883150" y="4622800"/>
          <p14:tracePt t="25810" x="4876800" y="4622800"/>
          <p14:tracePt t="25842" x="4870450" y="4622800"/>
          <p14:tracePt t="25866" x="4864100" y="4616450"/>
          <p14:tracePt t="25874" x="4857750" y="4616450"/>
          <p14:tracePt t="25890" x="4857750" y="4610100"/>
          <p14:tracePt t="25903" x="4851400" y="4610100"/>
          <p14:tracePt t="25920" x="4845050" y="4610100"/>
          <p14:tracePt t="25936" x="4832350" y="4610100"/>
          <p14:tracePt t="25952" x="4826000" y="4603750"/>
          <p14:tracePt t="25969" x="4819650" y="4603750"/>
          <p14:tracePt t="26106" x="4813300" y="4603750"/>
          <p14:tracePt t="26139" x="4806950" y="4603750"/>
          <p14:tracePt t="26147" x="4800600" y="4603750"/>
          <p14:tracePt t="26154" x="4800600" y="4597400"/>
          <p14:tracePt t="26169" x="4787900" y="4591050"/>
          <p14:tracePt t="26186" x="4781550" y="4591050"/>
          <p14:tracePt t="26202" x="4775200" y="4591050"/>
          <p14:tracePt t="26219" x="4768850" y="4591050"/>
          <p14:tracePt t="26266" x="4762500" y="4591050"/>
          <p14:tracePt t="26290" x="4756150" y="4591050"/>
          <p14:tracePt t="26322" x="4749800" y="4591050"/>
          <p14:tracePt t="26330" x="4743450" y="4591050"/>
          <p14:tracePt t="29433" x="4743450" y="4584700"/>
          <p14:tracePt t="29913" x="4749800" y="4584700"/>
          <p14:tracePt t="29937" x="4756150" y="4584700"/>
          <p14:tracePt t="29945" x="4762500" y="4584700"/>
          <p14:tracePt t="29961" x="4768850" y="4584700"/>
          <p14:tracePt t="29977" x="4775200" y="4584700"/>
          <p14:tracePt t="30097" x="4781550" y="4584700"/>
          <p14:tracePt t="30105" x="4787900" y="4584700"/>
          <p14:tracePt t="30545" x="4794250" y="4578350"/>
          <p14:tracePt t="30578" x="4794250" y="4572000"/>
          <p14:tracePt t="31410" x="4794250" y="4565650"/>
          <p14:tracePt t="31618" x="4800600" y="4565650"/>
          <p14:tracePt t="31626" x="4800600" y="4559300"/>
          <p14:tracePt t="31635" x="4806950" y="4552950"/>
          <p14:tracePt t="31652" x="4806950" y="4540250"/>
          <p14:tracePt t="31669" x="4813300" y="4533900"/>
          <p14:tracePt t="31685" x="4813300" y="4514850"/>
          <p14:tracePt t="31702" x="4819650" y="4495800"/>
          <p14:tracePt t="31719" x="4826000" y="4489450"/>
          <p14:tracePt t="31735" x="4832350" y="4483100"/>
          <p14:tracePt t="31769" x="4838700" y="4483100"/>
          <p14:tracePt t="31785" x="4851400" y="4476750"/>
          <p14:tracePt t="31802" x="4851400" y="4470400"/>
          <p14:tracePt t="31819" x="4857750" y="4464050"/>
          <p14:tracePt t="31835" x="4870450" y="4457700"/>
          <p14:tracePt t="31852" x="4883150" y="4451350"/>
          <p14:tracePt t="31868" x="4889500" y="4451350"/>
          <p14:tracePt t="31885" x="4908550" y="4451350"/>
          <p14:tracePt t="31902" x="4940300" y="4432300"/>
          <p14:tracePt t="31919" x="4978400" y="4419600"/>
          <p14:tracePt t="31935" x="5003800" y="4406900"/>
          <p14:tracePt t="31952" x="5035550" y="4394200"/>
          <p14:tracePt t="31968" x="5080000" y="4381500"/>
          <p14:tracePt t="31985" x="5099050" y="4375150"/>
          <p14:tracePt t="32002" x="5105400" y="4368800"/>
          <p14:tracePt t="32018" x="5105400" y="4362450"/>
          <p14:tracePt t="32090" x="5111750" y="4362450"/>
          <p14:tracePt t="32114" x="5118100" y="4362450"/>
          <p14:tracePt t="32122" x="5124450" y="4362450"/>
          <p14:tracePt t="32258" x="5130800" y="4362450"/>
          <p14:tracePt t="32282" x="5130800" y="4368800"/>
          <p14:tracePt t="32306" x="5130800" y="4375150"/>
          <p14:tracePt t="32315" x="5130800" y="4381500"/>
          <p14:tracePt t="32322" x="5130800" y="4387850"/>
          <p14:tracePt t="32338" x="5130800" y="4394200"/>
          <p14:tracePt t="32354" x="5130800" y="4400550"/>
          <p14:tracePt t="32369" x="5130800" y="4413250"/>
          <p14:tracePt t="32385" x="5130800" y="4419600"/>
          <p14:tracePt t="32402" x="5130800" y="4425950"/>
          <p14:tracePt t="32418" x="5130800" y="4432300"/>
          <p14:tracePt t="32435" x="5130800" y="4445000"/>
          <p14:tracePt t="32452" x="5130800" y="4451350"/>
          <p14:tracePt t="32469" x="5130800" y="4457700"/>
          <p14:tracePt t="32485" x="5130800" y="4464050"/>
          <p14:tracePt t="32730" x="5130800" y="4470400"/>
          <p14:tracePt t="32738" x="5137150" y="4470400"/>
          <p14:tracePt t="32754" x="5137150" y="4476750"/>
          <p14:tracePt t="32954" x="5130800" y="4483100"/>
          <p14:tracePt t="32962" x="5130800" y="4489450"/>
          <p14:tracePt t="32970" x="5124450" y="4489450"/>
          <p14:tracePt t="33146" x="5130800" y="4489450"/>
          <p14:tracePt t="33154" x="5137150" y="4483100"/>
          <p14:tracePt t="33162" x="5137150" y="4476750"/>
          <p14:tracePt t="33170" x="5149850" y="4470400"/>
          <p14:tracePt t="33185" x="5175250" y="4464050"/>
          <p14:tracePt t="33201" x="5200650" y="4464050"/>
          <p14:tracePt t="33219" x="5232400" y="4464050"/>
          <p14:tracePt t="33235" x="5257800" y="4464050"/>
          <p14:tracePt t="33251" x="5270500" y="4464050"/>
          <p14:tracePt t="33268" x="5276850" y="4457700"/>
          <p14:tracePt t="33285" x="5276850" y="4451350"/>
          <p14:tracePt t="33301" x="5283200" y="4438650"/>
          <p14:tracePt t="33318" x="5283200" y="4419600"/>
          <p14:tracePt t="33335" x="5289550" y="4413250"/>
          <p14:tracePt t="33351" x="5295900" y="4400550"/>
          <p14:tracePt t="33707" x="5289550" y="4400550"/>
          <p14:tracePt t="33722" x="5283200" y="4400550"/>
          <p14:tracePt t="33738" x="5276850" y="4400550"/>
          <p14:tracePt t="33762" x="5270500" y="4400550"/>
          <p14:tracePt t="33987" x="5264150" y="4400550"/>
          <p14:tracePt t="33994" x="5257800" y="4400550"/>
          <p14:tracePt t="34003" x="5251450" y="4400550"/>
          <p14:tracePt t="35890" x="5251450" y="4394200"/>
          <p14:tracePt t="35898" x="5251450" y="4387850"/>
          <p14:tracePt t="35914" x="5251450" y="4381500"/>
          <p14:tracePt t="35930" x="5251450" y="4375150"/>
          <p14:tracePt t="35939" x="5251450" y="4368800"/>
          <p14:tracePt t="35951" x="5251450" y="4356100"/>
          <p14:tracePt t="35968" x="5257800" y="4343400"/>
          <p14:tracePt t="36034" x="5264150" y="4343400"/>
          <p14:tracePt t="36050" x="5270500" y="4343400"/>
          <p14:tracePt t="36058" x="5276850" y="4343400"/>
          <p14:tracePt t="36322" x="5283200" y="4343400"/>
          <p14:tracePt t="36330" x="5283200" y="4337050"/>
          <p14:tracePt t="36338" x="5283200" y="4330700"/>
          <p14:tracePt t="36351" x="5289550" y="4330700"/>
          <p14:tracePt t="36368" x="5295900" y="4318000"/>
          <p14:tracePt t="36385" x="5308600" y="4305300"/>
          <p14:tracePt t="36401" x="5314950" y="4292600"/>
          <p14:tracePt t="36418" x="5314950" y="4279900"/>
          <p14:tracePt t="36434" x="5321300" y="4267200"/>
          <p14:tracePt t="36451" x="5327650" y="4260850"/>
          <p14:tracePt t="36468" x="5334000" y="4248150"/>
          <p14:tracePt t="36484" x="5340350" y="4222750"/>
          <p14:tracePt t="36501" x="5353050" y="4178300"/>
          <p14:tracePt t="36518" x="5378450" y="4108450"/>
          <p14:tracePt t="36534" x="5403850" y="4025900"/>
          <p14:tracePt t="36551" x="5429250" y="3924300"/>
          <p14:tracePt t="36568" x="5467350" y="3829050"/>
          <p14:tracePt t="36584" x="5499100" y="3740150"/>
          <p14:tracePt t="36601" x="5543550" y="3638550"/>
          <p14:tracePt t="36618" x="5562600" y="3587750"/>
          <p14:tracePt t="36634" x="5568950" y="3562350"/>
          <p14:tracePt t="36651" x="5575300" y="3549650"/>
          <p14:tracePt t="36668" x="5575300" y="3536950"/>
          <p14:tracePt t="36684" x="5581650" y="3524250"/>
          <p14:tracePt t="36701" x="5581650" y="3505200"/>
          <p14:tracePt t="36718" x="5588000" y="3486150"/>
          <p14:tracePt t="36734" x="5588000" y="3479800"/>
          <p14:tracePt t="36751" x="5594350" y="3473450"/>
          <p14:tracePt t="36768" x="5600700" y="3460750"/>
          <p14:tracePt t="36784" x="5600700" y="3448050"/>
          <p14:tracePt t="36801" x="5607050" y="3422650"/>
          <p14:tracePt t="36818" x="5607050" y="3397250"/>
          <p14:tracePt t="36834" x="5607050" y="3378200"/>
          <p14:tracePt t="36851" x="5607050" y="3365500"/>
          <p14:tracePt t="36946" x="5607050" y="3371850"/>
          <p14:tracePt t="36954" x="5607050" y="3378200"/>
          <p14:tracePt t="36961" x="5607050" y="3384550"/>
          <p14:tracePt t="36970" x="5607050" y="3390900"/>
          <p14:tracePt t="36986" x="5607050" y="3397250"/>
          <p14:tracePt t="37001" x="5607050" y="3409950"/>
          <p14:tracePt t="37018" x="5607050" y="3422650"/>
          <p14:tracePt t="37034" x="5607050" y="3429000"/>
          <p14:tracePt t="37068" x="5607050" y="3435350"/>
          <p14:tracePt t="37084" x="5607050" y="3441700"/>
          <p14:tracePt t="37106" x="5607050" y="3448050"/>
          <p14:tracePt t="37118" x="5607050" y="3454400"/>
          <p14:tracePt t="37134" x="5607050" y="3460750"/>
          <p14:tracePt t="37154" x="5607050" y="3467100"/>
          <p14:tracePt t="37226" x="5607050" y="3473450"/>
          <p14:tracePt t="37234" x="5607050" y="3479800"/>
          <p14:tracePt t="37266" x="5607050" y="3486150"/>
          <p14:tracePt t="37298" x="5607050" y="3492500"/>
          <p14:tracePt t="37466" x="5600700" y="3498850"/>
          <p14:tracePt t="37642" x="5600700" y="3505200"/>
          <p14:tracePt t="37874" x="5600700" y="3511550"/>
          <p14:tracePt t="37914" x="5600700" y="3517900"/>
          <p14:tracePt t="38162" x="5600700" y="3524250"/>
          <p14:tracePt t="38170" x="5600700" y="3530600"/>
          <p14:tracePt t="38178" x="5600700" y="3536950"/>
          <p14:tracePt t="38186" x="5600700" y="3543300"/>
          <p14:tracePt t="38202" x="5600700" y="3549650"/>
          <p14:tracePt t="38234" x="5600700" y="3556000"/>
          <p14:tracePt t="38241" x="5600700" y="3562350"/>
          <p14:tracePt t="38258" x="5600700" y="3568700"/>
          <p14:tracePt t="38273" x="5600700" y="3575050"/>
          <p14:tracePt t="38411" x="5594350" y="3575050"/>
          <p14:tracePt t="38466" x="5588000" y="3581400"/>
          <p14:tracePt t="38474" x="5581650" y="3587750"/>
          <p14:tracePt t="38484" x="5581650" y="3594100"/>
          <p14:tracePt t="38501" x="5581650" y="3600450"/>
          <p14:tracePt t="38518" x="5581650" y="3613150"/>
          <p14:tracePt t="38534" x="5568950" y="3632200"/>
          <p14:tracePt t="38551" x="5556250" y="3651250"/>
          <p14:tracePt t="38568" x="5549900" y="3663950"/>
          <p14:tracePt t="38584" x="5543550" y="3670300"/>
          <p14:tracePt t="38601" x="5543550" y="3676650"/>
          <p14:tracePt t="38626" x="5537200" y="3676650"/>
          <p14:tracePt t="38650" x="5537200" y="3683000"/>
          <p14:tracePt t="38658" x="5530850" y="3683000"/>
          <p14:tracePt t="38674" x="5524500" y="3689350"/>
          <p14:tracePt t="38684" x="5524500" y="3695700"/>
          <p14:tracePt t="38701" x="5518150" y="3702050"/>
          <p14:tracePt t="38718" x="5511800" y="3708400"/>
          <p14:tracePt t="38734" x="5499100" y="3714750"/>
          <p14:tracePt t="38751" x="5486400" y="3727450"/>
          <p14:tracePt t="38768" x="5467350" y="3752850"/>
          <p14:tracePt t="38784" x="5441950" y="3771900"/>
          <p14:tracePt t="38801" x="5403850" y="3829050"/>
          <p14:tracePt t="38818" x="5384800" y="3867150"/>
          <p14:tracePt t="38834" x="5353050" y="3892550"/>
          <p14:tracePt t="38851" x="5346700" y="3905250"/>
          <p14:tracePt t="38868" x="5334000" y="3911600"/>
          <p14:tracePt t="39067" x="5334000" y="3917950"/>
          <p14:tracePt t="39082" x="5327650" y="3917950"/>
          <p14:tracePt t="39090" x="5327650" y="3924300"/>
          <p14:tracePt t="39115" x="5321300" y="3924300"/>
          <p14:tracePt t="39122" x="5314950" y="3930650"/>
          <p14:tracePt t="39134" x="5308600" y="3930650"/>
          <p14:tracePt t="39151" x="5308600" y="3943350"/>
          <p14:tracePt t="39370" x="5308600" y="3949700"/>
          <p14:tracePt t="39378" x="5302250" y="3949700"/>
          <p14:tracePt t="39385" x="5302250" y="3956050"/>
          <p14:tracePt t="39402" x="5295900" y="3956050"/>
          <p14:tracePt t="39417" x="5289550" y="3962400"/>
          <p14:tracePt t="39434" x="5289550" y="3975100"/>
          <p14:tracePt t="39842" x="5289550" y="3981450"/>
          <p14:tracePt t="39850" x="5283200" y="3981450"/>
          <p14:tracePt t="39874" x="5276850" y="3981450"/>
          <p14:tracePt t="40091" x="5276850" y="3987800"/>
          <p14:tracePt t="40098" x="5270500" y="3994150"/>
          <p14:tracePt t="40106" x="5264150" y="3994150"/>
          <p14:tracePt t="40117" x="5257800" y="3994150"/>
          <p14:tracePt t="41147" x="5251450" y="3994150"/>
          <p14:tracePt t="43754" x="5257800" y="3994150"/>
          <p14:tracePt t="45002" x="5264150" y="3994150"/>
          <p14:tracePt t="45018" x="5264150" y="4000500"/>
          <p14:tracePt t="45026" x="5264150" y="4006850"/>
          <p14:tracePt t="45034" x="5264150" y="4013200"/>
          <p14:tracePt t="45050" x="5270500" y="4019550"/>
          <p14:tracePt t="45067" x="5270500" y="4051300"/>
          <p14:tracePt t="45083" x="5289550" y="4102100"/>
          <p14:tracePt t="45100" x="5302250" y="4152900"/>
          <p14:tracePt t="45117" x="5308600" y="4210050"/>
          <p14:tracePt t="45133" x="5321300" y="4254500"/>
          <p14:tracePt t="45150" x="5340350" y="4292600"/>
          <p14:tracePt t="45167" x="5346700" y="4318000"/>
          <p14:tracePt t="45183" x="5346700" y="4337050"/>
          <p14:tracePt t="45200" x="5353050" y="4349750"/>
          <p14:tracePt t="45217" x="5359400" y="434975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b="1">
                <a:latin typeface="Arial" charset="0"/>
                <a:cs typeface="Times New Roman" pitchFamily="18" charset="0"/>
              </a:rPr>
              <a:t>T</a:t>
            </a:r>
            <a:r>
              <a:rPr lang="cs-CZ" altLang="cs-CZ" sz="3200" b="1">
                <a:latin typeface="Arial" charset="0"/>
              </a:rPr>
              <a:t>ří</a:t>
            </a:r>
            <a:r>
              <a:rPr lang="cs-CZ" altLang="cs-CZ" sz="3200" b="1">
                <a:latin typeface="Arial" charset="0"/>
                <a:cs typeface="Times New Roman" pitchFamily="18" charset="0"/>
              </a:rPr>
              <a:t>da Fucophyceae (syn.</a:t>
            </a:r>
            <a:r>
              <a:rPr lang="cs-CZ" altLang="cs-CZ" sz="3200" b="1">
                <a:latin typeface="Arial" charset="0"/>
              </a:rPr>
              <a:t>Phaeophyceae) - chaluhy</a:t>
            </a:r>
            <a:endParaRPr lang="en-US" altLang="cs-CZ" sz="3200" b="1">
              <a:latin typeface="Arial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167" y="1396372"/>
            <a:ext cx="2326128" cy="1744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8" name="Picture 2" descr="Fuc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014" y="3429000"/>
            <a:ext cx="2728305" cy="272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059832" y="586468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600" i="1">
                <a:solidFill>
                  <a:srgbClr val="000000"/>
                </a:solidFill>
                <a:latin typeface="Helvetica Neue"/>
              </a:rPr>
              <a:t>Fucus</a:t>
            </a:r>
            <a:r>
              <a:rPr lang="cs-CZ" sz="1600">
                <a:solidFill>
                  <a:srgbClr val="575757"/>
                </a:solidFill>
                <a:latin typeface="Helvetica Neue"/>
              </a:rPr>
              <a:t> </a:t>
            </a:r>
            <a:r>
              <a:rPr lang="cs-CZ" sz="1600">
                <a:solidFill>
                  <a:srgbClr val="000000"/>
                </a:solidFill>
                <a:latin typeface="Helvetica Neue"/>
              </a:rPr>
              <a:t>sp. LINNAEUS</a:t>
            </a:r>
            <a:br>
              <a:rPr lang="cs-CZ" sz="1600"/>
            </a:br>
            <a:r>
              <a:rPr lang="cs-CZ" sz="1600" b="1">
                <a:solidFill>
                  <a:srgbClr val="575757"/>
                </a:solidFill>
                <a:latin typeface="Helvetica Neue"/>
              </a:rPr>
              <a:t>Autor:</a:t>
            </a:r>
            <a:r>
              <a:rPr lang="cs-CZ" sz="1600">
                <a:solidFill>
                  <a:srgbClr val="575757"/>
                </a:solidFill>
                <a:latin typeface="Helvetica Neue"/>
              </a:rPr>
              <a:t> Jan Kaštovský</a:t>
            </a:r>
          </a:p>
          <a:p>
            <a:r>
              <a:rPr lang="cs-CZ" sz="1600">
                <a:solidFill>
                  <a:srgbClr val="575757"/>
                </a:solidFill>
                <a:latin typeface="Helvetica Neue"/>
              </a:rPr>
              <a:t>www.sinicearasy.cz</a:t>
            </a:r>
            <a:endParaRPr lang="cs-CZ" sz="1600"/>
          </a:p>
        </p:txBody>
      </p:sp>
      <p:sp>
        <p:nvSpPr>
          <p:cNvPr id="3" name="Obdélník 2"/>
          <p:cNvSpPr/>
          <p:nvPr/>
        </p:nvSpPr>
        <p:spPr>
          <a:xfrm>
            <a:off x="487721" y="4535300"/>
            <a:ext cx="280768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>
                <a:solidFill>
                  <a:srgbClr val="000000"/>
                </a:solidFill>
                <a:latin typeface="Helvetica Neue"/>
              </a:rPr>
              <a:t>Laminaria digitata</a:t>
            </a:r>
            <a:r>
              <a:rPr lang="cs-CZ" sz="1600">
                <a:solidFill>
                  <a:srgbClr val="575757"/>
                </a:solidFill>
                <a:latin typeface="Helvetica Neue"/>
              </a:rPr>
              <a:t> </a:t>
            </a:r>
            <a:r>
              <a:rPr lang="cs-CZ" sz="1600">
                <a:solidFill>
                  <a:srgbClr val="000000"/>
                </a:solidFill>
                <a:latin typeface="Helvetica Neue"/>
              </a:rPr>
              <a:t>(HUDSON) J.V. LAMOROUX</a:t>
            </a:r>
            <a:br>
              <a:rPr lang="cs-CZ" sz="1600"/>
            </a:br>
            <a:r>
              <a:rPr lang="cs-CZ" sz="1600" b="1">
                <a:solidFill>
                  <a:srgbClr val="575757"/>
                </a:solidFill>
                <a:latin typeface="Helvetica Neue"/>
              </a:rPr>
              <a:t>Autor:</a:t>
            </a:r>
            <a:r>
              <a:rPr lang="cs-CZ" sz="1600">
                <a:solidFill>
                  <a:srgbClr val="575757"/>
                </a:solidFill>
                <a:latin typeface="Helvetica Neue"/>
              </a:rPr>
              <a:t> Jan Kaštovský</a:t>
            </a:r>
            <a:br>
              <a:rPr lang="cs-CZ" sz="1600"/>
            </a:br>
            <a:r>
              <a:rPr lang="cs-CZ" sz="1600" b="1">
                <a:solidFill>
                  <a:srgbClr val="575757"/>
                </a:solidFill>
                <a:latin typeface="Helvetica Neue"/>
              </a:rPr>
              <a:t>Lokalita:</a:t>
            </a:r>
            <a:r>
              <a:rPr lang="cs-CZ" sz="1600">
                <a:solidFill>
                  <a:srgbClr val="575757"/>
                </a:solidFill>
                <a:latin typeface="Helvetica Neue"/>
              </a:rPr>
              <a:t> San Andrew, Skotsko</a:t>
            </a:r>
          </a:p>
          <a:p>
            <a:r>
              <a:rPr lang="cs-CZ" sz="1600">
                <a:solidFill>
                  <a:srgbClr val="575757"/>
                </a:solidFill>
                <a:latin typeface="Helvetica Neue"/>
              </a:rPr>
              <a:t>www.sinicearasy.cz</a:t>
            </a:r>
            <a:endParaRPr lang="cs-CZ" sz="160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21" y="1459896"/>
            <a:ext cx="3777601" cy="283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0" name="Picture 4" descr="Ectocarpus siliculosu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1" y="3773794"/>
            <a:ext cx="2261199" cy="238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7250961" y="3460403"/>
            <a:ext cx="183896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cs-CZ" altLang="cs-CZ" sz="1800" b="1" i="1">
                <a:solidFill>
                  <a:srgbClr val="002060"/>
                </a:solidFill>
                <a:latin typeface="Arial" charset="0"/>
              </a:rPr>
              <a:t>Ectocarpus </a:t>
            </a:r>
            <a:r>
              <a:rPr lang="cs-CZ" altLang="cs-CZ" sz="1800" b="1">
                <a:solidFill>
                  <a:srgbClr val="002060"/>
                </a:solidFill>
                <a:latin typeface="Arial" charset="0"/>
              </a:rPr>
              <a:t>sp.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1800" b="1" i="1">
              <a:solidFill>
                <a:srgbClr val="002060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002060"/>
              </a:solidFill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6892295" y="1428791"/>
            <a:ext cx="133882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cs-CZ" altLang="cs-CZ" sz="1800" b="1" i="1">
                <a:solidFill>
                  <a:srgbClr val="002060"/>
                </a:solidFill>
                <a:latin typeface="Arial" charset="0"/>
              </a:rPr>
              <a:t>Padina </a:t>
            </a:r>
            <a:r>
              <a:rPr lang="cs-CZ" altLang="cs-CZ" sz="1800" b="1">
                <a:solidFill>
                  <a:srgbClr val="002060"/>
                </a:solidFill>
                <a:latin typeface="Arial" charset="0"/>
              </a:rPr>
              <a:t>sp.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1800" b="1" i="1">
              <a:solidFill>
                <a:srgbClr val="002060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002060"/>
              </a:solidFill>
            </a:endParaRP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017"/>
    </mc:Choice>
    <mc:Fallback xmlns="">
      <p:transition spd="slow" advTm="94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33" x="5353050" y="4349750"/>
          <p14:tracePt t="849" x="5353050" y="4343400"/>
          <p14:tracePt t="856" x="5353050" y="4337050"/>
          <p14:tracePt t="865" x="5353050" y="4330700"/>
          <p14:tracePt t="881" x="5346700" y="4330700"/>
          <p14:tracePt t="1561" x="5346700" y="4324350"/>
          <p14:tracePt t="1569" x="5346700" y="4318000"/>
          <p14:tracePt t="2962" x="5346700" y="4311650"/>
          <p14:tracePt t="2985" x="5346700" y="4305300"/>
          <p14:tracePt t="2993" x="5340350" y="4305300"/>
          <p14:tracePt t="3004" x="5340350" y="4298950"/>
          <p14:tracePt t="3020" x="5327650" y="4292600"/>
          <p14:tracePt t="3037" x="5321300" y="4286250"/>
          <p14:tracePt t="3054" x="5308600" y="4273550"/>
          <p14:tracePt t="3070" x="5283200" y="4241800"/>
          <p14:tracePt t="3087" x="5251450" y="4197350"/>
          <p14:tracePt t="3104" x="5111750" y="4064000"/>
          <p14:tracePt t="3120" x="4953000" y="3930650"/>
          <p14:tracePt t="3137" x="4768850" y="3803650"/>
          <p14:tracePt t="3154" x="4578350" y="3670300"/>
          <p14:tracePt t="3170" x="4400550" y="3556000"/>
          <p14:tracePt t="3187" x="4235450" y="3454400"/>
          <p14:tracePt t="3204" x="4083050" y="3352800"/>
          <p14:tracePt t="3220" x="3937000" y="3263900"/>
          <p14:tracePt t="3237" x="3759200" y="3168650"/>
          <p14:tracePt t="3254" x="3581400" y="3054350"/>
          <p14:tracePt t="3271" x="3390900" y="2927350"/>
          <p14:tracePt t="3287" x="3219450" y="2813050"/>
          <p14:tracePt t="3304" x="2933700" y="2603500"/>
          <p14:tracePt t="3320" x="2781300" y="2470150"/>
          <p14:tracePt t="3337" x="2660650" y="2362200"/>
          <p14:tracePt t="3354" x="2565400" y="2247900"/>
          <p14:tracePt t="3370" x="2476500" y="2127250"/>
          <p14:tracePt t="3387" x="2413000" y="2019300"/>
          <p14:tracePt t="3404" x="2343150" y="1892300"/>
          <p14:tracePt t="3420" x="2286000" y="1765300"/>
          <p14:tracePt t="3437" x="2228850" y="1663700"/>
          <p14:tracePt t="3454" x="2184400" y="1568450"/>
          <p14:tracePt t="3470" x="2139950" y="1466850"/>
          <p14:tracePt t="3472" x="2114550" y="1409700"/>
          <p14:tracePt t="3487" x="2095500" y="1358900"/>
          <p14:tracePt t="3504" x="2032000" y="1187450"/>
          <p14:tracePt t="3520" x="2006600" y="1104900"/>
          <p14:tracePt t="3537" x="1987550" y="1035050"/>
          <p14:tracePt t="3554" x="1987550" y="984250"/>
          <p14:tracePt t="3570" x="1987550" y="920750"/>
          <p14:tracePt t="3587" x="1987550" y="863600"/>
          <p14:tracePt t="3604" x="1987550" y="831850"/>
          <p14:tracePt t="3620" x="1987550" y="800100"/>
          <p14:tracePt t="3637" x="1987550" y="774700"/>
          <p14:tracePt t="3654" x="1987550" y="768350"/>
          <p14:tracePt t="3696" x="1993900" y="768350"/>
          <p14:tracePt t="3713" x="2000250" y="768350"/>
          <p14:tracePt t="3721" x="2012950" y="781050"/>
          <p14:tracePt t="3737" x="2076450" y="825500"/>
          <p14:tracePt t="3754" x="2190750" y="895350"/>
          <p14:tracePt t="3770" x="2311400" y="939800"/>
          <p14:tracePt t="3787" x="2413000" y="977900"/>
          <p14:tracePt t="3804" x="2463800" y="984250"/>
          <p14:tracePt t="3820" x="2470150" y="984250"/>
          <p14:tracePt t="3905" x="2470150" y="990600"/>
          <p14:tracePt t="3913" x="2476500" y="990600"/>
          <p14:tracePt t="4065" x="2476500" y="996950"/>
          <p14:tracePt t="4073" x="2476500" y="1003300"/>
          <p14:tracePt t="4081" x="2482850" y="1003300"/>
          <p14:tracePt t="4097" x="2482850" y="1009650"/>
          <p14:tracePt t="4105" x="2489200" y="1016000"/>
          <p14:tracePt t="4120" x="2501900" y="1041400"/>
          <p14:tracePt t="4137" x="2514600" y="1066800"/>
          <p14:tracePt t="4154" x="2533650" y="1085850"/>
          <p14:tracePt t="4170" x="2546350" y="1092200"/>
          <p14:tracePt t="4187" x="2546350" y="1098550"/>
          <p14:tracePt t="4313" x="2552700" y="1098550"/>
          <p14:tracePt t="4337" x="2559050" y="1098550"/>
          <p14:tracePt t="4345" x="2565400" y="1098550"/>
          <p14:tracePt t="4353" x="2571750" y="1098550"/>
          <p14:tracePt t="4370" x="2578100" y="1098550"/>
          <p14:tracePt t="4387" x="2584450" y="1098550"/>
          <p14:tracePt t="4404" x="2590800" y="1098550"/>
          <p14:tracePt t="4420" x="2597150" y="1098550"/>
          <p14:tracePt t="4457" x="2603500" y="1098550"/>
          <p14:tracePt t="5201" x="2609850" y="1098550"/>
          <p14:tracePt t="5217" x="2616200" y="1098550"/>
          <p14:tracePt t="5225" x="2622550" y="1098550"/>
          <p14:tracePt t="5249" x="2622550" y="1104900"/>
          <p14:tracePt t="5256" x="2628900" y="1104900"/>
          <p14:tracePt t="5361" x="2628900" y="1111250"/>
          <p14:tracePt t="10225" x="2635250" y="1111250"/>
          <p14:tracePt t="10241" x="2647950" y="1123950"/>
          <p14:tracePt t="10249" x="2673350" y="1149350"/>
          <p14:tracePt t="10257" x="2692400" y="1168400"/>
          <p14:tracePt t="10270" x="2736850" y="1219200"/>
          <p14:tracePt t="10286" x="2819400" y="1276350"/>
          <p14:tracePt t="10303" x="2895600" y="1327150"/>
          <p14:tracePt t="10320" x="2914650" y="1339850"/>
          <p14:tracePt t="10336" x="2921000" y="1346200"/>
          <p14:tracePt t="10369" x="2921000" y="1352550"/>
          <p14:tracePt t="10377" x="2927350" y="1352550"/>
          <p14:tracePt t="10545" x="2927350" y="1346200"/>
          <p14:tracePt t="10554" x="2927350" y="1339850"/>
          <p14:tracePt t="10569" x="2927350" y="1333500"/>
          <p14:tracePt t="10585" x="2927350" y="1327150"/>
          <p14:tracePt t="10593" x="2914650" y="1327150"/>
          <p14:tracePt t="10603" x="2908300" y="1333500"/>
          <p14:tracePt t="10619" x="2876550" y="1371600"/>
          <p14:tracePt t="10636" x="2825750" y="1473200"/>
          <p14:tracePt t="10653" x="2800350" y="1606550"/>
          <p14:tracePt t="10669" x="2832100" y="1752600"/>
          <p14:tracePt t="10686" x="2959100" y="1924050"/>
          <p14:tracePt t="10703" x="3162300" y="2178050"/>
          <p14:tracePt t="10720" x="3429000" y="2514600"/>
          <p14:tracePt t="10737" x="3587750" y="2705100"/>
          <p14:tracePt t="10753" x="3733800" y="2870200"/>
          <p14:tracePt t="10769" x="3829050" y="2984500"/>
          <p14:tracePt t="10786" x="3873500" y="3048000"/>
          <p14:tracePt t="10803" x="3879850" y="3086100"/>
          <p14:tracePt t="10819" x="3879850" y="3111500"/>
          <p14:tracePt t="10836" x="3879850" y="3149600"/>
          <p14:tracePt t="10853" x="3892550" y="3200400"/>
          <p14:tracePt t="10869" x="3924300" y="3263900"/>
          <p14:tracePt t="10886" x="3943350" y="3302000"/>
          <p14:tracePt t="10902" x="3968750" y="3340100"/>
          <p14:tracePt t="10919" x="3987800" y="3371850"/>
          <p14:tracePt t="10936" x="3987800" y="3435350"/>
          <p14:tracePt t="10953" x="3987800" y="3473450"/>
          <p14:tracePt t="10970" x="4000500" y="3530600"/>
          <p14:tracePt t="10986" x="4025900" y="3594100"/>
          <p14:tracePt t="11003" x="4064000" y="3657600"/>
          <p14:tracePt t="11019" x="4083050" y="3689350"/>
          <p14:tracePt t="11036" x="4089400" y="3714750"/>
          <p14:tracePt t="11053" x="4089400" y="3727450"/>
          <p14:tracePt t="11069" x="4089400" y="3733800"/>
          <p14:tracePt t="11086" x="4083050" y="3740150"/>
          <p14:tracePt t="11129" x="4083050" y="3746500"/>
          <p14:tracePt t="11137" x="4083050" y="3752850"/>
          <p14:tracePt t="11209" x="4089400" y="3752850"/>
          <p14:tracePt t="11216" x="4089400" y="3746500"/>
          <p14:tracePt t="11225" x="4095750" y="3740150"/>
          <p14:tracePt t="11236" x="4114800" y="3733800"/>
          <p14:tracePt t="11253" x="4152900" y="3721100"/>
          <p14:tracePt t="11270" x="4222750" y="3695700"/>
          <p14:tracePt t="11286" x="4343400" y="3663950"/>
          <p14:tracePt t="11303" x="4527550" y="3625850"/>
          <p14:tracePt t="11319" x="4711700" y="3575050"/>
          <p14:tracePt t="11336" x="4927600" y="3505200"/>
          <p14:tracePt t="11353" x="4965700" y="3486150"/>
          <p14:tracePt t="11369" x="4972050" y="3479800"/>
          <p14:tracePt t="11386" x="4978400" y="3479800"/>
          <p14:tracePt t="11403" x="4984750" y="3473450"/>
          <p14:tracePt t="11419" x="4997450" y="3467100"/>
          <p14:tracePt t="11436" x="5016500" y="3441700"/>
          <p14:tracePt t="11453" x="5060950" y="3397250"/>
          <p14:tracePt t="11469" x="5124450" y="3340100"/>
          <p14:tracePt t="11486" x="5175250" y="3276600"/>
          <p14:tracePt t="11503" x="5226050" y="3206750"/>
          <p14:tracePt t="11519" x="5257800" y="3143250"/>
          <p14:tracePt t="11536" x="5295900" y="3060700"/>
          <p14:tracePt t="11553" x="5308600" y="3016250"/>
          <p14:tracePt t="11569" x="5308600" y="2971800"/>
          <p14:tracePt t="11586" x="5308600" y="2933700"/>
          <p14:tracePt t="11603" x="5302250" y="2908300"/>
          <p14:tracePt t="11619" x="5289550" y="2870200"/>
          <p14:tracePt t="11636" x="5276850" y="2844800"/>
          <p14:tracePt t="11653" x="5270500" y="2832100"/>
          <p14:tracePt t="11669" x="5264150" y="2825750"/>
          <p14:tracePt t="11865" x="5264150" y="2832100"/>
          <p14:tracePt t="11881" x="5264150" y="2838450"/>
          <p14:tracePt t="11889" x="5264150" y="2844800"/>
          <p14:tracePt t="11896" x="5264150" y="2851150"/>
          <p14:tracePt t="11905" x="5264150" y="2857500"/>
          <p14:tracePt t="11920" x="5264150" y="2863850"/>
          <p14:tracePt t="11936" x="5264150" y="2921000"/>
          <p14:tracePt t="11953" x="5289550" y="3009900"/>
          <p14:tracePt t="11971" x="5327650" y="3130550"/>
          <p14:tracePt t="11986" x="5378450" y="3289300"/>
          <p14:tracePt t="12002" x="5429250" y="3435350"/>
          <p14:tracePt t="12019" x="5454650" y="3581400"/>
          <p14:tracePt t="12036" x="5473700" y="3695700"/>
          <p14:tracePt t="12053" x="5499100" y="3816350"/>
          <p14:tracePt t="12069" x="5511800" y="3924300"/>
          <p14:tracePt t="12086" x="5511800" y="3987800"/>
          <p14:tracePt t="12103" x="5511800" y="4044950"/>
          <p14:tracePt t="12119" x="5511800" y="4121150"/>
          <p14:tracePt t="12136" x="5492750" y="4248150"/>
          <p14:tracePt t="12152" x="5473700" y="4318000"/>
          <p14:tracePt t="12169" x="5461000" y="4375150"/>
          <p14:tracePt t="12186" x="5448300" y="4425950"/>
          <p14:tracePt t="12203" x="5441950" y="4464050"/>
          <p14:tracePt t="12219" x="5435600" y="4476750"/>
          <p14:tracePt t="12236" x="5435600" y="4483100"/>
          <p14:tracePt t="12729" x="5435600" y="4489450"/>
          <p14:tracePt t="12737" x="5435600" y="4495800"/>
          <p14:tracePt t="12745" x="5435600" y="4502150"/>
          <p14:tracePt t="12753" x="5435600" y="4508500"/>
          <p14:tracePt t="12769" x="5435600" y="4521200"/>
          <p14:tracePt t="12786" x="5454650" y="4559300"/>
          <p14:tracePt t="12803" x="5524500" y="4648200"/>
          <p14:tracePt t="12819" x="5695950" y="4806950"/>
          <p14:tracePt t="12836" x="5962650" y="5010150"/>
          <p14:tracePt t="12853" x="6248400" y="5200650"/>
          <p14:tracePt t="12869" x="6470650" y="5327650"/>
          <p14:tracePt t="12886" x="6610350" y="5448300"/>
          <p14:tracePt t="12902" x="6718300" y="5568950"/>
          <p14:tracePt t="12919" x="6800850" y="5670550"/>
          <p14:tracePt t="12936" x="6940550" y="5854700"/>
          <p14:tracePt t="12953" x="7042150" y="5994400"/>
          <p14:tracePt t="12969" x="7150100" y="6140450"/>
          <p14:tracePt t="12986" x="7258050" y="6267450"/>
          <p14:tracePt t="13003" x="7340600" y="6350000"/>
          <p14:tracePt t="13019" x="7397750" y="6394450"/>
          <p14:tracePt t="13036" x="7423150" y="6419850"/>
          <p14:tracePt t="13052" x="7429500" y="6432550"/>
          <p14:tracePt t="13069" x="7435850" y="6438900"/>
          <p14:tracePt t="13086" x="7442200" y="6445250"/>
          <p14:tracePt t="13102" x="7442200" y="6451600"/>
          <p14:tracePt t="13119" x="7442200" y="6457950"/>
          <p14:tracePt t="13136" x="7442200" y="6464300"/>
          <p14:tracePt t="13152" x="7442200" y="6470650"/>
          <p14:tracePt t="13169" x="7435850" y="6483350"/>
          <p14:tracePt t="13186" x="7435850" y="6489700"/>
          <p14:tracePt t="13202" x="7423150" y="6489700"/>
          <p14:tracePt t="13219" x="7423150" y="6496050"/>
          <p14:tracePt t="13236" x="7410450" y="6496050"/>
          <p14:tracePt t="13252" x="7391400" y="6496050"/>
          <p14:tracePt t="13269" x="7366000" y="6502400"/>
          <p14:tracePt t="13285" x="7327900" y="6502400"/>
          <p14:tracePt t="13302" x="7289800" y="6502400"/>
          <p14:tracePt t="13319" x="7239000" y="6502400"/>
          <p14:tracePt t="13336" x="7207250" y="6502400"/>
          <p14:tracePt t="13352" x="7162800" y="6502400"/>
          <p14:tracePt t="13369" x="7143750" y="6502400"/>
          <p14:tracePt t="13386" x="7131050" y="6496050"/>
          <p14:tracePt t="13402" x="7124700" y="6483350"/>
          <p14:tracePt t="13419" x="7118350" y="6470650"/>
          <p14:tracePt t="13436" x="7112000" y="6464300"/>
          <p14:tracePt t="13452" x="7105650" y="6445250"/>
          <p14:tracePt t="13469" x="7086600" y="6419850"/>
          <p14:tracePt t="13486" x="7073900" y="6394450"/>
          <p14:tracePt t="13502" x="7067550" y="6381750"/>
          <p14:tracePt t="13519" x="7054850" y="6375400"/>
          <p14:tracePt t="13536" x="7048500" y="6369050"/>
          <p14:tracePt t="13616" x="7042150" y="6362700"/>
          <p14:tracePt t="13649" x="7042150" y="6356350"/>
          <p14:tracePt t="13656" x="7035800" y="6350000"/>
          <p14:tracePt t="13665" x="7029450" y="6350000"/>
          <p14:tracePt t="13673" x="7023100" y="6343650"/>
          <p14:tracePt t="13685" x="7016750" y="6337300"/>
          <p14:tracePt t="13705" x="7010400" y="6330950"/>
          <p14:tracePt t="13817" x="7010400" y="6324600"/>
          <p14:tracePt t="13841" x="7004050" y="6318250"/>
          <p14:tracePt t="15233" x="7004050" y="6311900"/>
          <p14:tracePt t="15241" x="7004050" y="6305550"/>
          <p14:tracePt t="15409" x="7004050" y="6299200"/>
          <p14:tracePt t="15417" x="7004050" y="6292850"/>
          <p14:tracePt t="15465" x="7004050" y="6286500"/>
          <p14:tracePt t="15489" x="7004050" y="6280150"/>
          <p14:tracePt t="15521" x="7004050" y="6273800"/>
          <p14:tracePt t="15529" x="7004050" y="6267450"/>
          <p14:tracePt t="21065" x="7004050" y="6261100"/>
          <p14:tracePt t="21073" x="6997700" y="6261100"/>
          <p14:tracePt t="21081" x="6985000" y="6248400"/>
          <p14:tracePt t="21089" x="6959600" y="6235700"/>
          <p14:tracePt t="21101" x="6927850" y="6203950"/>
          <p14:tracePt t="21118" x="6826250" y="6140450"/>
          <p14:tracePt t="21135" x="6680200" y="6051550"/>
          <p14:tracePt t="21152" x="6464300" y="5918200"/>
          <p14:tracePt t="21168" x="6057900" y="5657850"/>
          <p14:tracePt t="21185" x="5740400" y="5429250"/>
          <p14:tracePt t="21202" x="5511800" y="5257800"/>
          <p14:tracePt t="21218" x="5327650" y="5067300"/>
          <p14:tracePt t="21235" x="5156200" y="4864100"/>
          <p14:tracePt t="21251" x="4991100" y="4654550"/>
          <p14:tracePt t="21268" x="4819650" y="4451350"/>
          <p14:tracePt t="21285" x="4635500" y="4292600"/>
          <p14:tracePt t="21301" x="4457700" y="4140200"/>
          <p14:tracePt t="21318" x="4305300" y="4019550"/>
          <p14:tracePt t="21335" x="4165600" y="3911600"/>
          <p14:tracePt t="21352" x="4064000" y="3835400"/>
          <p14:tracePt t="21368" x="3937000" y="3740150"/>
          <p14:tracePt t="21385" x="3835400" y="3651250"/>
          <p14:tracePt t="21401" x="3702050" y="3543300"/>
          <p14:tracePt t="21418" x="3536950" y="3416300"/>
          <p14:tracePt t="21435" x="3365500" y="3302000"/>
          <p14:tracePt t="21451" x="3225800" y="3206750"/>
          <p14:tracePt t="21468" x="3143250" y="3124200"/>
          <p14:tracePt t="21485" x="3092450" y="3048000"/>
          <p14:tracePt t="21501" x="3067050" y="2959100"/>
          <p14:tracePt t="21518" x="3054350" y="2895600"/>
          <p14:tracePt t="21535" x="3054350" y="2832100"/>
          <p14:tracePt t="21551" x="3073400" y="2800350"/>
          <p14:tracePt t="21568" x="3130550" y="2787650"/>
          <p14:tracePt t="21584" x="3225800" y="2774950"/>
          <p14:tracePt t="21601" x="3340100" y="2781300"/>
          <p14:tracePt t="21618" x="3460750" y="2819400"/>
          <p14:tracePt t="21635" x="3575050" y="2876550"/>
          <p14:tracePt t="21651" x="3644900" y="2921000"/>
          <p14:tracePt t="21668" x="3683000" y="2959100"/>
          <p14:tracePt t="21685" x="3714750" y="2978150"/>
          <p14:tracePt t="21701" x="3727450" y="2990850"/>
          <p14:tracePt t="21718" x="3746500" y="3016250"/>
          <p14:tracePt t="21735" x="3771900" y="3054350"/>
          <p14:tracePt t="21751" x="3816350" y="3105150"/>
          <p14:tracePt t="21768" x="3905250" y="3219450"/>
          <p14:tracePt t="21785" x="3968750" y="3321050"/>
          <p14:tracePt t="21801" x="4057650" y="3435350"/>
          <p14:tracePt t="21818" x="4121150" y="3549650"/>
          <p14:tracePt t="21835" x="4171950" y="3638550"/>
          <p14:tracePt t="21851" x="4197350" y="3663950"/>
          <p14:tracePt t="21868" x="4203700" y="3670300"/>
          <p14:tracePt t="22265" x="4203700" y="3663950"/>
          <p14:tracePt t="22281" x="4203700" y="3657600"/>
          <p14:tracePt t="22289" x="4203700" y="3651250"/>
          <p14:tracePt t="22301" x="4203700" y="3644900"/>
          <p14:tracePt t="22318" x="4203700" y="3632200"/>
          <p14:tracePt t="22335" x="4197350" y="3625850"/>
          <p14:tracePt t="22351" x="4197350" y="3619500"/>
          <p14:tracePt t="22368" x="4197350" y="3600450"/>
          <p14:tracePt t="22385" x="4197350" y="3587750"/>
          <p14:tracePt t="22401" x="4197350" y="3581400"/>
          <p14:tracePt t="22418" x="4197350" y="3568700"/>
          <p14:tracePt t="22435" x="4197350" y="3556000"/>
          <p14:tracePt t="22857" x="4191000" y="3556000"/>
          <p14:tracePt t="22889" x="4184650" y="3556000"/>
          <p14:tracePt t="22897" x="4178300" y="3556000"/>
          <p14:tracePt t="22914" x="4171950" y="3556000"/>
          <p14:tracePt t="22929" x="4171950" y="3549650"/>
          <p14:tracePt t="22937" x="4165600" y="3549650"/>
          <p14:tracePt t="22951" x="4159250" y="3549650"/>
          <p14:tracePt t="22968" x="4152900" y="3543300"/>
          <p14:tracePt t="23089" x="4146550" y="3543300"/>
          <p14:tracePt t="23097" x="4140200" y="3543300"/>
          <p14:tracePt t="23113" x="4133850" y="3543300"/>
          <p14:tracePt t="23121" x="4133850" y="3549650"/>
          <p14:tracePt t="23297" x="4140200" y="3549650"/>
          <p14:tracePt t="23305" x="4146550" y="3549650"/>
          <p14:tracePt t="23313" x="4152900" y="3549650"/>
          <p14:tracePt t="23321" x="4159250" y="3549650"/>
          <p14:tracePt t="23335" x="4165600" y="3549650"/>
          <p14:tracePt t="23351" x="4171950" y="3549650"/>
          <p14:tracePt t="23368" x="4184650" y="3549650"/>
          <p14:tracePt t="23409" x="4191000" y="3549650"/>
          <p14:tracePt t="23425" x="4197350" y="3549650"/>
          <p14:tracePt t="23434" x="4203700" y="3549650"/>
          <p14:tracePt t="23451" x="4210050" y="3549650"/>
          <p14:tracePt t="23468" x="4222750" y="3549650"/>
          <p14:tracePt t="23484" x="4241800" y="3556000"/>
          <p14:tracePt t="23501" x="4260850" y="3556000"/>
          <p14:tracePt t="23518" x="4279900" y="3562350"/>
          <p14:tracePt t="23534" x="4305300" y="3562350"/>
          <p14:tracePt t="23551" x="4318000" y="3562350"/>
          <p14:tracePt t="23568" x="4330700" y="3562350"/>
          <p14:tracePt t="23584" x="4343400" y="3562350"/>
          <p14:tracePt t="23705" x="4349750" y="3562350"/>
          <p14:tracePt t="23961" x="4349750" y="3568700"/>
          <p14:tracePt t="23969" x="4356100" y="3568700"/>
          <p14:tracePt t="23976" x="4356100" y="3575050"/>
          <p14:tracePt t="23993" x="4362450" y="3581400"/>
          <p14:tracePt t="24002" x="4375150" y="3581400"/>
          <p14:tracePt t="24017" x="4387850" y="3581400"/>
          <p14:tracePt t="24035" x="4394200" y="3581400"/>
          <p14:tracePt t="24068" x="4400550" y="3581400"/>
          <p14:tracePt t="24085" x="4413250" y="3581400"/>
          <p14:tracePt t="24101" x="4419600" y="3581400"/>
          <p14:tracePt t="24118" x="4425950" y="3581400"/>
          <p14:tracePt t="24776" x="4425950" y="3575050"/>
          <p14:tracePt t="24801" x="4425950" y="3568700"/>
          <p14:tracePt t="24833" x="4425950" y="3562350"/>
          <p14:tracePt t="24849" x="4425950" y="3556000"/>
          <p14:tracePt t="25521" x="4432300" y="3556000"/>
          <p14:tracePt t="25561" x="4438650" y="3556000"/>
          <p14:tracePt t="25569" x="4445000" y="3556000"/>
          <p14:tracePt t="25576" x="4451350" y="3556000"/>
          <p14:tracePt t="25585" x="4457700" y="3556000"/>
          <p14:tracePt t="25601" x="4470400" y="3556000"/>
          <p14:tracePt t="25617" x="4476750" y="3556000"/>
          <p14:tracePt t="25634" x="4489450" y="3549650"/>
          <p14:tracePt t="25651" x="4521200" y="3549650"/>
          <p14:tracePt t="25667" x="4546600" y="3549650"/>
          <p14:tracePt t="25684" x="4565650" y="3549650"/>
          <p14:tracePt t="25701" x="4572000" y="3556000"/>
          <p14:tracePt t="25736" x="4578350" y="3556000"/>
          <p14:tracePt t="25976" x="4584700" y="3556000"/>
          <p14:tracePt t="26041" x="4584700" y="3549650"/>
          <p14:tracePt t="26049" x="4591050" y="3549650"/>
          <p14:tracePt t="26056" x="4591050" y="3543300"/>
          <p14:tracePt t="26089" x="4591050" y="3536950"/>
          <p14:tracePt t="26353" x="4591050" y="3530600"/>
          <p14:tracePt t="26361" x="4591050" y="3524250"/>
          <p14:tracePt t="26401" x="4591050" y="3517900"/>
          <p14:tracePt t="26416" x="4597400" y="3517900"/>
          <p14:tracePt t="26425" x="4597400" y="3511550"/>
          <p14:tracePt t="26761" x="4597400" y="3505200"/>
          <p14:tracePt t="31185" x="4597400" y="3498850"/>
          <p14:tracePt t="33641" x="4597400" y="3505200"/>
          <p14:tracePt t="33665" x="4603750" y="3505200"/>
          <p14:tracePt t="33674" x="4603750" y="3511550"/>
          <p14:tracePt t="33683" x="4603750" y="3517900"/>
          <p14:tracePt t="33705" x="4603750" y="3524250"/>
          <p14:tracePt t="33717" x="4603750" y="3530600"/>
          <p14:tracePt t="33733" x="4603750" y="3536950"/>
          <p14:tracePt t="33750" x="4603750" y="3549650"/>
          <p14:tracePt t="33767" x="4603750" y="3556000"/>
          <p14:tracePt t="33913" x="4603750" y="3562350"/>
          <p14:tracePt t="35761" x="4603750" y="3556000"/>
          <p14:tracePt t="35930" x="4597400" y="3556000"/>
          <p14:tracePt t="37601" x="4597400" y="3549650"/>
          <p14:tracePt t="40249" x="4597400" y="3543300"/>
          <p14:tracePt t="40465" x="4603750" y="3543300"/>
          <p14:tracePt t="40474" x="4603750" y="3536950"/>
          <p14:tracePt t="40521" x="4610100" y="3536950"/>
          <p14:tracePt t="41497" x="4616450" y="3536950"/>
          <p14:tracePt t="41505" x="4616450" y="3530600"/>
          <p14:tracePt t="41521" x="4622800" y="3530600"/>
          <p14:tracePt t="46537" x="4622800" y="3524250"/>
          <p14:tracePt t="47057" x="4629150" y="3524250"/>
          <p14:tracePt t="48537" x="4622800" y="3524250"/>
          <p14:tracePt t="49545" x="4616450" y="3524250"/>
          <p14:tracePt t="49553" x="4616450" y="3517900"/>
          <p14:tracePt t="49825" x="4616450" y="3511550"/>
          <p14:tracePt t="49833" x="4616450" y="3505200"/>
          <p14:tracePt t="49945" x="4616450" y="3498850"/>
          <p14:tracePt t="50897" x="4616450" y="3492500"/>
          <p14:tracePt t="50961" x="4616450" y="3486150"/>
          <p14:tracePt t="51017" x="4610100" y="3486150"/>
          <p14:tracePt t="51025" x="4610100" y="3479800"/>
          <p14:tracePt t="55505" x="4616450" y="3479800"/>
          <p14:tracePt t="55521" x="4622800" y="3479800"/>
          <p14:tracePt t="55530" x="4629150" y="3479800"/>
          <p14:tracePt t="55561" x="4635500" y="3479800"/>
          <p14:tracePt t="55576" x="4641850" y="3479800"/>
          <p14:tracePt t="55601" x="4648200" y="3479800"/>
          <p14:tracePt t="55625" x="4654550" y="3479800"/>
          <p14:tracePt t="55745" x="4660900" y="3479800"/>
          <p14:tracePt t="56345" x="4660900" y="3473450"/>
          <p14:tracePt t="56369" x="4660900" y="3467100"/>
          <p14:tracePt t="56401" x="4660900" y="3460750"/>
          <p14:tracePt t="56425" x="4660900" y="3454400"/>
          <p14:tracePt t="56433" x="4660900" y="3448050"/>
          <p14:tracePt t="56457" x="4660900" y="3441700"/>
          <p14:tracePt t="56473" x="4660900" y="3435350"/>
          <p14:tracePt t="56489" x="4660900" y="3429000"/>
          <p14:tracePt t="56497" x="4660900" y="3422650"/>
          <p14:tracePt t="56505" x="4660900" y="3416300"/>
          <p14:tracePt t="56513" x="4654550" y="3416300"/>
          <p14:tracePt t="56530" x="4654550" y="3409950"/>
          <p14:tracePt t="56993" x="4654550" y="3416300"/>
          <p14:tracePt t="58433" x="4654550" y="3409950"/>
          <p14:tracePt t="59265" x="4654550" y="3416300"/>
          <p14:tracePt t="59273" x="4660900" y="3422650"/>
          <p14:tracePt t="59281" x="4660900" y="3429000"/>
          <p14:tracePt t="59296" x="4673600" y="3429000"/>
          <p14:tracePt t="59313" x="4673600" y="3435350"/>
          <p14:tracePt t="59369" x="4679950" y="3435350"/>
          <p14:tracePt t="59376" x="4679950" y="3441700"/>
          <p14:tracePt t="59385" x="4686300" y="3441700"/>
          <p14:tracePt t="59396" x="4692650" y="3441700"/>
          <p14:tracePt t="59413" x="4724400" y="3467100"/>
          <p14:tracePt t="59430" x="4762500" y="3498850"/>
          <p14:tracePt t="59446" x="4781550" y="3524250"/>
          <p14:tracePt t="59463" x="4787900" y="3536950"/>
          <p14:tracePt t="59464" x="4787900" y="3543300"/>
          <p14:tracePt t="59480" x="4787900" y="3556000"/>
          <p14:tracePt t="59496" x="4787900" y="3562350"/>
          <p14:tracePt t="59513" x="4787900" y="3575050"/>
          <p14:tracePt t="59576" x="4787900" y="3581400"/>
          <p14:tracePt t="59585" x="4787900" y="3587750"/>
          <p14:tracePt t="59593" x="4787900" y="3594100"/>
          <p14:tracePt t="59601" x="4787900" y="3600450"/>
          <p14:tracePt t="59616" x="4787900" y="3606800"/>
          <p14:tracePt t="59630" x="4787900" y="3613150"/>
          <p14:tracePt t="59646" x="4787900" y="3619500"/>
          <p14:tracePt t="59663" x="4787900" y="3625850"/>
          <p14:tracePt t="59729" x="4787900" y="3632200"/>
          <p14:tracePt t="59761" x="4787900" y="3638550"/>
          <p14:tracePt t="59769" x="4787900" y="3644900"/>
          <p14:tracePt t="60785" x="4787900" y="3638550"/>
          <p14:tracePt t="60873" x="4787900" y="3632200"/>
          <p14:tracePt t="61010" x="4787900" y="3625850"/>
          <p14:tracePt t="61017" x="4781550" y="3625850"/>
          <p14:tracePt t="61065" x="4775200" y="3625850"/>
          <p14:tracePt t="61073" x="4775200" y="3619500"/>
          <p14:tracePt t="61161" x="4775200" y="3613150"/>
          <p14:tracePt t="61201" x="4775200" y="3606800"/>
          <p14:tracePt t="61601" x="4775200" y="3600450"/>
          <p14:tracePt t="61649" x="4768850" y="3600450"/>
          <p14:tracePt t="66096" x="4768850" y="3594100"/>
          <p14:tracePt t="67105" x="4768850" y="3587750"/>
          <p14:tracePt t="67113" x="4768850" y="3581400"/>
          <p14:tracePt t="67121" x="4762500" y="3575050"/>
          <p14:tracePt t="67130" x="4762500" y="3568700"/>
          <p14:tracePt t="67153" x="4756150" y="3568700"/>
          <p14:tracePt t="67162" x="4756150" y="3562350"/>
          <p14:tracePt t="67179" x="4756150" y="3549650"/>
          <p14:tracePt t="67196" x="4756150" y="3536950"/>
          <p14:tracePt t="67953" x="4749800" y="3536950"/>
          <p14:tracePt t="67961" x="4749800" y="3530600"/>
          <p14:tracePt t="68833" x="4749800" y="3524250"/>
          <p14:tracePt t="68841" x="4743450" y="3524250"/>
          <p14:tracePt t="68849" x="4743450" y="3517900"/>
          <p14:tracePt t="68862" x="4737100" y="3517900"/>
          <p14:tracePt t="81409" x="4737100" y="3511550"/>
          <p14:tracePt t="81417" x="4737100" y="3505200"/>
          <p14:tracePt t="81427" x="4737100" y="3498850"/>
          <p14:tracePt t="81444" x="4737100" y="3492500"/>
          <p14:tracePt t="81461" x="4737100" y="3479800"/>
          <p14:tracePt t="81477" x="4737100" y="3473450"/>
          <p14:tracePt t="85825" x="4737100" y="3467100"/>
          <p14:tracePt t="91697" x="4743450" y="3467100"/>
          <p14:tracePt t="91713" x="4749800" y="3467100"/>
          <p14:tracePt t="91721" x="4749800" y="3473450"/>
          <p14:tracePt t="91729" x="4756150" y="3473450"/>
          <p14:tracePt t="91742" x="4756150" y="3479800"/>
          <p14:tracePt t="91759" x="4768850" y="3479800"/>
          <p14:tracePt t="91776" x="4768850" y="3486150"/>
          <p14:tracePt t="91792" x="4775200" y="3492500"/>
          <p14:tracePt t="91809" x="4781550" y="3492500"/>
          <p14:tracePt t="91825" x="4787900" y="3498850"/>
          <p14:tracePt t="91859" x="4794250" y="3498850"/>
          <p14:tracePt t="93001" x="4794250" y="34925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7772400" cy="1143000"/>
          </a:xfrm>
        </p:spPr>
        <p:txBody>
          <a:bodyPr/>
          <a:lstStyle/>
          <a:p>
            <a:pPr algn="l"/>
            <a:br>
              <a:rPr lang="cs-CZ" altLang="cs-CZ" sz="3600" b="1">
                <a:latin typeface="Arial" charset="0"/>
              </a:rPr>
            </a:br>
            <a:r>
              <a:rPr lang="cs-CZ" altLang="cs-CZ" sz="2000" b="1">
                <a:latin typeface="Arial" charset="0"/>
                <a:cs typeface="Times New Roman" pitchFamily="18" charset="0"/>
              </a:rPr>
              <a:t>T</a:t>
            </a:r>
            <a:r>
              <a:rPr lang="cs-CZ" altLang="cs-CZ" sz="2000" b="1">
                <a:latin typeface="Arial" charset="0"/>
              </a:rPr>
              <a:t>ří</a:t>
            </a:r>
            <a:r>
              <a:rPr lang="cs-CZ" altLang="cs-CZ" sz="2000" b="1">
                <a:latin typeface="Arial" charset="0"/>
                <a:cs typeface="Times New Roman" pitchFamily="18" charset="0"/>
              </a:rPr>
              <a:t>da </a:t>
            </a:r>
            <a:r>
              <a:rPr lang="cs-CZ" altLang="cs-CZ" sz="2000" b="1">
                <a:latin typeface="Arial" charset="0"/>
              </a:rPr>
              <a:t>Fucophyceae - chaluhy</a:t>
            </a:r>
            <a:endParaRPr lang="en-US" altLang="cs-CZ" sz="2800" b="1">
              <a:latin typeface="Arial" charset="0"/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304800" y="990600"/>
            <a:ext cx="606448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cs-CZ" altLang="cs-CZ" sz="2000" b="1" u="sng">
                <a:latin typeface="Arial" charset="0"/>
              </a:rPr>
              <a:t>Životní cyklus chaluhy </a:t>
            </a:r>
            <a:r>
              <a:rPr lang="cs-CZ" altLang="cs-CZ" sz="2000" b="1" i="1" u="sng">
                <a:latin typeface="Arial" charset="0"/>
              </a:rPr>
              <a:t>Laminaria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000" b="1">
                <a:latin typeface="Arial" charset="0"/>
              </a:rPr>
              <a:t>(podle Kaliny 2001, s laskavým svolením autora)</a:t>
            </a:r>
          </a:p>
        </p:txBody>
      </p:sp>
      <p:graphicFrame>
        <p:nvGraphicFramePr>
          <p:cNvPr id="20484" name="Object 5"/>
          <p:cNvGraphicFramePr>
            <a:graphicFrameLocks noChangeAspect="1"/>
          </p:cNvGraphicFramePr>
          <p:nvPr/>
        </p:nvGraphicFramePr>
        <p:xfrm>
          <a:off x="381000" y="1676400"/>
          <a:ext cx="6629400" cy="4903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8" r:id="rId4" imgW="12733333" imgH="9419048" progId="CorelPhotoPaint.Image.8">
                  <p:embed/>
                </p:oleObj>
              </mc:Choice>
              <mc:Fallback>
                <p:oleObj name="CorelPhotoPaint.Image.8" r:id="rId4" imgW="12733333" imgH="9419048" progId="CorelPhotoPaint.Imag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-8000" contrast="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676400"/>
                        <a:ext cx="6629400" cy="4903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5" name="Rectangle 6"/>
          <p:cNvSpPr>
            <a:spLocks noChangeArrowheads="1"/>
          </p:cNvSpPr>
          <p:nvPr/>
        </p:nvSpPr>
        <p:spPr bwMode="auto">
          <a:xfrm>
            <a:off x="468313" y="3933825"/>
            <a:ext cx="452437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cs-CZ" altLang="cs-CZ" sz="1800" b="1" i="1">
                <a:solidFill>
                  <a:srgbClr val="002060"/>
                </a:solidFill>
                <a:latin typeface="Arial" charset="0"/>
              </a:rPr>
              <a:t>2n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1800" b="1" i="1">
              <a:solidFill>
                <a:srgbClr val="002060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002060"/>
              </a:solidFill>
            </a:endParaRP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5003800" y="2708275"/>
            <a:ext cx="325438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cs-CZ" altLang="cs-CZ" sz="1800" b="1" i="1">
                <a:solidFill>
                  <a:srgbClr val="002060"/>
                </a:solidFill>
                <a:latin typeface="Arial" charset="0"/>
              </a:rPr>
              <a:t>n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1800" b="1" i="1">
              <a:solidFill>
                <a:srgbClr val="002060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002060"/>
              </a:solidFill>
            </a:endParaRPr>
          </a:p>
        </p:txBody>
      </p:sp>
      <p:sp>
        <p:nvSpPr>
          <p:cNvPr id="20487" name="Rectangle 6"/>
          <p:cNvSpPr>
            <a:spLocks noChangeArrowheads="1"/>
          </p:cNvSpPr>
          <p:nvPr/>
        </p:nvSpPr>
        <p:spPr bwMode="auto">
          <a:xfrm>
            <a:off x="3348038" y="3954463"/>
            <a:ext cx="325437" cy="92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cs-CZ" altLang="cs-CZ" sz="1800" b="1" i="1">
                <a:solidFill>
                  <a:srgbClr val="002060"/>
                </a:solidFill>
                <a:latin typeface="Arial" charset="0"/>
              </a:rPr>
              <a:t>n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1800" b="1" i="1">
              <a:solidFill>
                <a:srgbClr val="002060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002060"/>
              </a:solidFill>
            </a:endParaRPr>
          </a:p>
        </p:txBody>
      </p:sp>
      <p:sp>
        <p:nvSpPr>
          <p:cNvPr id="20488" name="Rectangle 6"/>
          <p:cNvSpPr>
            <a:spLocks noChangeArrowheads="1"/>
          </p:cNvSpPr>
          <p:nvPr/>
        </p:nvSpPr>
        <p:spPr bwMode="auto">
          <a:xfrm>
            <a:off x="2228850" y="5934075"/>
            <a:ext cx="327025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cs-CZ" altLang="cs-CZ" sz="1800" b="1" i="1">
                <a:solidFill>
                  <a:srgbClr val="002060"/>
                </a:solidFill>
                <a:latin typeface="Arial" charset="0"/>
              </a:rPr>
              <a:t>n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1800" b="1" i="1">
              <a:solidFill>
                <a:srgbClr val="002060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002060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414"/>
    </mc:Choice>
    <mc:Fallback xmlns="">
      <p:transition spd="slow" advTm="136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52" x="4787900" y="3492500"/>
          <p14:tracePt t="2767" x="4781550" y="3492500"/>
          <p14:tracePt t="2777" x="4775200" y="3492500"/>
          <p14:tracePt t="2816" x="4768850" y="3492500"/>
          <p14:tracePt t="2832" x="4762500" y="3492500"/>
          <p14:tracePt t="4800" x="4762500" y="3486150"/>
          <p14:tracePt t="5192" x="4762500" y="3479800"/>
          <p14:tracePt t="5200" x="4762500" y="3473450"/>
          <p14:tracePt t="5216" x="4762500" y="3467100"/>
          <p14:tracePt t="13241" x="4762500" y="3460750"/>
          <p14:tracePt t="13768" x="4762500" y="3454400"/>
          <p14:tracePt t="13936" x="4768850" y="3460750"/>
          <p14:tracePt t="13952" x="4775200" y="3467100"/>
          <p14:tracePt t="13960" x="4781550" y="3479800"/>
          <p14:tracePt t="13968" x="4787900" y="3486150"/>
          <p14:tracePt t="13975" x="4787900" y="3492500"/>
          <p14:tracePt t="13992" x="4794250" y="3492500"/>
          <p14:tracePt t="14007" x="4794250" y="3498850"/>
          <p14:tracePt t="25768" x="4787900" y="3498850"/>
          <p14:tracePt t="25776" x="4787900" y="3492500"/>
          <p14:tracePt t="25789" x="4781550" y="3492500"/>
          <p14:tracePt t="25805" x="4781550" y="3479800"/>
          <p14:tracePt t="25822" x="4781550" y="3467100"/>
          <p14:tracePt t="25839" x="4781550" y="3460750"/>
          <p14:tracePt t="25976" x="4781550" y="3467100"/>
          <p14:tracePt t="25992" x="4781550" y="3473450"/>
          <p14:tracePt t="26008" x="4781550" y="3479800"/>
          <p14:tracePt t="26024" x="4781550" y="3486150"/>
          <p14:tracePt t="26040" x="4781550" y="3492500"/>
          <p14:tracePt t="26064" x="4781550" y="3498850"/>
          <p14:tracePt t="26072" x="4781550" y="3505200"/>
          <p14:tracePt t="26088" x="4781550" y="3511550"/>
          <p14:tracePt t="26104" x="4781550" y="3517900"/>
          <p14:tracePt t="26112" x="4781550" y="3524250"/>
          <p14:tracePt t="26122" x="4781550" y="3530600"/>
          <p14:tracePt t="26139" x="4781550" y="3536950"/>
          <p14:tracePt t="26155" x="4781550" y="3543300"/>
          <p14:tracePt t="26172" x="4781550" y="3549650"/>
          <p14:tracePt t="26560" x="4781550" y="3556000"/>
          <p14:tracePt t="26624" x="4781550" y="3562350"/>
          <p14:tracePt t="26663" x="4781550" y="3568700"/>
          <p14:tracePt t="26680" x="4781550" y="3575050"/>
          <p14:tracePt t="26688" x="4781550" y="3581400"/>
          <p14:tracePt t="26712" x="4781550" y="3587750"/>
          <p14:tracePt t="26720" x="4781550" y="3594100"/>
          <p14:tracePt t="26912" x="4781550" y="3600450"/>
          <p14:tracePt t="26920" x="4781550" y="3606800"/>
          <p14:tracePt t="27328" x="4781550" y="3613150"/>
          <p14:tracePt t="27864" x="4781550" y="3619500"/>
          <p14:tracePt t="27880" x="4781550" y="3625850"/>
          <p14:tracePt t="27888" x="4781550" y="3632200"/>
          <p14:tracePt t="27896" x="4781550" y="3638550"/>
          <p14:tracePt t="27905" x="4781550" y="3644900"/>
          <p14:tracePt t="27922" x="4768850" y="3644900"/>
          <p14:tracePt t="27938" x="4768850" y="3657600"/>
          <p14:tracePt t="27955" x="4762500" y="3670300"/>
          <p14:tracePt t="27972" x="4762500" y="3676650"/>
          <p14:tracePt t="27988" x="4756150" y="3683000"/>
          <p14:tracePt t="28005" x="4756150" y="3695700"/>
          <p14:tracePt t="28022" x="4749800" y="3695700"/>
          <p14:tracePt t="28800" x="4743450" y="3689350"/>
          <p14:tracePt t="28816" x="4743450" y="3683000"/>
          <p14:tracePt t="28832" x="4743450" y="3670300"/>
          <p14:tracePt t="28840" x="4743450" y="3651250"/>
          <p14:tracePt t="28848" x="4730750" y="3619500"/>
          <p14:tracePt t="28856" x="4724400" y="3587750"/>
          <p14:tracePt t="28871" x="4711700" y="3505200"/>
          <p14:tracePt t="28888" x="4692650" y="3409950"/>
          <p14:tracePt t="28905" x="4667250" y="3314700"/>
          <p14:tracePt t="28921" x="4629150" y="3232150"/>
          <p14:tracePt t="28938" x="4597400" y="3155950"/>
          <p14:tracePt t="28955" x="4572000" y="3105150"/>
          <p14:tracePt t="28971" x="4540250" y="3060700"/>
          <p14:tracePt t="28988" x="4514850" y="3028950"/>
          <p14:tracePt t="29005" x="4470400" y="2978150"/>
          <p14:tracePt t="29021" x="4406900" y="2914650"/>
          <p14:tracePt t="29023" x="4362450" y="2863850"/>
          <p14:tracePt t="29038" x="4305300" y="2819400"/>
          <p14:tracePt t="29055" x="4178300" y="2743200"/>
          <p14:tracePt t="29072" x="4000500" y="2667000"/>
          <p14:tracePt t="29088" x="3886200" y="2628900"/>
          <p14:tracePt t="29105" x="3778250" y="2584450"/>
          <p14:tracePt t="29121" x="3676650" y="2533650"/>
          <p14:tracePt t="29138" x="3543300" y="2495550"/>
          <p14:tracePt t="29154" x="3403600" y="2476500"/>
          <p14:tracePt t="29171" x="3232150" y="2457450"/>
          <p14:tracePt t="29188" x="3041650" y="2457450"/>
          <p14:tracePt t="29205" x="2851150" y="2457450"/>
          <p14:tracePt t="29221" x="2647950" y="2457450"/>
          <p14:tracePt t="29238" x="2413000" y="2457450"/>
          <p14:tracePt t="29255" x="2095500" y="2457450"/>
          <p14:tracePt t="29271" x="1968500" y="2457450"/>
          <p14:tracePt t="29288" x="1873250" y="2457450"/>
          <p14:tracePt t="29305" x="1822450" y="2470150"/>
          <p14:tracePt t="29321" x="1790700" y="2482850"/>
          <p14:tracePt t="29338" x="1758950" y="2508250"/>
          <p14:tracePt t="29355" x="1663700" y="2590800"/>
          <p14:tracePt t="29371" x="1536700" y="2717800"/>
          <p14:tracePt t="29388" x="1377950" y="2876550"/>
          <p14:tracePt t="29405" x="1212850" y="3022600"/>
          <p14:tracePt t="29421" x="1060450" y="3168650"/>
          <p14:tracePt t="29438" x="958850" y="3282950"/>
          <p14:tracePt t="29455" x="857250" y="3429000"/>
          <p14:tracePt t="29471" x="831850" y="3511550"/>
          <p14:tracePt t="29488" x="819150" y="3606800"/>
          <p14:tracePt t="29505" x="800100" y="3714750"/>
          <p14:tracePt t="29521" x="768350" y="3835400"/>
          <p14:tracePt t="29538" x="742950" y="3956050"/>
          <p14:tracePt t="29555" x="704850" y="4089400"/>
          <p14:tracePt t="29572" x="685800" y="4210050"/>
          <p14:tracePt t="29588" x="679450" y="4305300"/>
          <p14:tracePt t="29605" x="679450" y="4362450"/>
          <p14:tracePt t="29622" x="679450" y="4406900"/>
          <p14:tracePt t="29638" x="679450" y="4457700"/>
          <p14:tracePt t="29655" x="679450" y="4540250"/>
          <p14:tracePt t="29671" x="679450" y="4622800"/>
          <p14:tracePt t="29688" x="679450" y="4711700"/>
          <p14:tracePt t="29705" x="679450" y="4826000"/>
          <p14:tracePt t="29721" x="679450" y="4927600"/>
          <p14:tracePt t="29738" x="679450" y="5035550"/>
          <p14:tracePt t="29754" x="679450" y="5111750"/>
          <p14:tracePt t="29771" x="679450" y="5187950"/>
          <p14:tracePt t="29788" x="679450" y="5270500"/>
          <p14:tracePt t="29805" x="679450" y="5334000"/>
          <p14:tracePt t="29821" x="679450" y="5416550"/>
          <p14:tracePt t="29838" x="679450" y="5518150"/>
          <p14:tracePt t="29855" x="692150" y="5638800"/>
          <p14:tracePt t="29871" x="736600" y="5797550"/>
          <p14:tracePt t="29888" x="781050" y="5911850"/>
          <p14:tracePt t="29905" x="806450" y="5975350"/>
          <p14:tracePt t="29922" x="819150" y="5981700"/>
          <p14:tracePt t="29938" x="825500" y="5981700"/>
          <p14:tracePt t="29954" x="838200" y="5981700"/>
          <p14:tracePt t="29971" x="850900" y="5981700"/>
          <p14:tracePt t="29988" x="863600" y="5981700"/>
          <p14:tracePt t="30005" x="876300" y="5981700"/>
          <p14:tracePt t="30021" x="889000" y="5981700"/>
          <p14:tracePt t="30024" x="895350" y="5981700"/>
          <p14:tracePt t="30038" x="895350" y="5988050"/>
          <p14:tracePt t="30054" x="901700" y="5988050"/>
          <p14:tracePt t="30071" x="914400" y="6007100"/>
          <p14:tracePt t="30088" x="933450" y="6019800"/>
          <p14:tracePt t="30104" x="952500" y="6051550"/>
          <p14:tracePt t="30121" x="990600" y="6089650"/>
          <p14:tracePt t="30138" x="1016000" y="6115050"/>
          <p14:tracePt t="30155" x="1028700" y="6127750"/>
          <p14:tracePt t="30171" x="1035050" y="6134100"/>
          <p14:tracePt t="30673" x="1028700" y="6127750"/>
          <p14:tracePt t="30681" x="1028700" y="6115050"/>
          <p14:tracePt t="30688" x="1016000" y="6096000"/>
          <p14:tracePt t="30704" x="996950" y="6026150"/>
          <p14:tracePt t="30721" x="977900" y="5880100"/>
          <p14:tracePt t="30738" x="971550" y="5702300"/>
          <p14:tracePt t="30754" x="971550" y="5511800"/>
          <p14:tracePt t="30771" x="971550" y="5334000"/>
          <p14:tracePt t="30788" x="971550" y="5156200"/>
          <p14:tracePt t="30804" x="971550" y="4991100"/>
          <p14:tracePt t="30821" x="984250" y="4838700"/>
          <p14:tracePt t="30838" x="1009650" y="4679950"/>
          <p14:tracePt t="30854" x="1073150" y="4508500"/>
          <p14:tracePt t="30871" x="1162050" y="4254500"/>
          <p14:tracePt t="30888" x="1244600" y="4095750"/>
          <p14:tracePt t="30904" x="1327150" y="3924300"/>
          <p14:tracePt t="30921" x="1416050" y="3746500"/>
          <p14:tracePt t="30938" x="1517650" y="3581400"/>
          <p14:tracePt t="30954" x="1625600" y="3409950"/>
          <p14:tracePt t="30971" x="1739900" y="3232150"/>
          <p14:tracePt t="30988" x="1873250" y="3054350"/>
          <p14:tracePt t="31004" x="2000250" y="2876550"/>
          <p14:tracePt t="31021" x="2133600" y="2724150"/>
          <p14:tracePt t="31023" x="2190750" y="2660650"/>
          <p14:tracePt t="31038" x="2247900" y="2616200"/>
          <p14:tracePt t="31055" x="2362200" y="2527300"/>
          <p14:tracePt t="31071" x="2546350" y="2444750"/>
          <p14:tracePt t="31088" x="2705100" y="2381250"/>
          <p14:tracePt t="31104" x="2876550" y="2324100"/>
          <p14:tracePt t="31121" x="3048000" y="2279650"/>
          <p14:tracePt t="31138" x="3206750" y="2241550"/>
          <p14:tracePt t="31154" x="3333750" y="2222500"/>
          <p14:tracePt t="31171" x="3467100" y="2222500"/>
          <p14:tracePt t="31188" x="3594100" y="2222500"/>
          <p14:tracePt t="31204" x="3765550" y="2254250"/>
          <p14:tracePt t="31221" x="3937000" y="2330450"/>
          <p14:tracePt t="31238" x="4083050" y="2400300"/>
          <p14:tracePt t="31254" x="4216400" y="2495550"/>
          <p14:tracePt t="31271" x="4413250" y="2673350"/>
          <p14:tracePt t="31288" x="4533900" y="2794000"/>
          <p14:tracePt t="31304" x="4603750" y="2876550"/>
          <p14:tracePt t="31321" x="4654550" y="2940050"/>
          <p14:tracePt t="31338" x="4692650" y="2997200"/>
          <p14:tracePt t="31354" x="4718050" y="3048000"/>
          <p14:tracePt t="31371" x="4743450" y="3105150"/>
          <p14:tracePt t="31388" x="4749800" y="3187700"/>
          <p14:tracePt t="31404" x="4762500" y="3314700"/>
          <p14:tracePt t="31421" x="4762500" y="3492500"/>
          <p14:tracePt t="31438" x="4762500" y="3708400"/>
          <p14:tracePt t="31454" x="4724400" y="3930650"/>
          <p14:tracePt t="31471" x="4622800" y="4241800"/>
          <p14:tracePt t="31488" x="4540250" y="4425950"/>
          <p14:tracePt t="31504" x="4476750" y="4591050"/>
          <p14:tracePt t="31521" x="4419600" y="4711700"/>
          <p14:tracePt t="31538" x="4387850" y="4813300"/>
          <p14:tracePt t="31554" x="4349750" y="4895850"/>
          <p14:tracePt t="31571" x="4318000" y="4997450"/>
          <p14:tracePt t="31588" x="4273550" y="5092700"/>
          <p14:tracePt t="31604" x="4216400" y="5194300"/>
          <p14:tracePt t="31621" x="4171950" y="5283200"/>
          <p14:tracePt t="31638" x="4114800" y="5372100"/>
          <p14:tracePt t="31654" x="4064000" y="5461000"/>
          <p14:tracePt t="31671" x="4000500" y="5556250"/>
          <p14:tracePt t="31688" x="3962400" y="5607050"/>
          <p14:tracePt t="31704" x="3930650" y="5664200"/>
          <p14:tracePt t="31721" x="3898900" y="5715000"/>
          <p14:tracePt t="31737" x="3867150" y="5765800"/>
          <p14:tracePt t="31754" x="3816350" y="5816600"/>
          <p14:tracePt t="31771" x="3790950" y="5848350"/>
          <p14:tracePt t="31788" x="3771900" y="5861050"/>
          <p14:tracePt t="31804" x="3759200" y="5867400"/>
          <p14:tracePt t="31821" x="3746500" y="5867400"/>
          <p14:tracePt t="32121" x="3752850" y="5867400"/>
          <p14:tracePt t="32128" x="3752850" y="5861050"/>
          <p14:tracePt t="32137" x="3759200" y="5861050"/>
          <p14:tracePt t="32160" x="3765550" y="5861050"/>
          <p14:tracePt t="32171" x="3771900" y="5861050"/>
          <p14:tracePt t="32188" x="3778250" y="5861050"/>
          <p14:tracePt t="32204" x="3784600" y="5861050"/>
          <p14:tracePt t="32221" x="3784600" y="5854700"/>
          <p14:tracePt t="32238" x="3790950" y="5854700"/>
          <p14:tracePt t="32263" x="3797300" y="5854700"/>
          <p14:tracePt t="32272" x="3803650" y="5854700"/>
          <p14:tracePt t="32288" x="3810000" y="5854700"/>
          <p14:tracePt t="32305" x="3816350" y="5854700"/>
          <p14:tracePt t="32321" x="3829050" y="5854700"/>
          <p14:tracePt t="32338" x="3835400" y="5848350"/>
          <p14:tracePt t="32354" x="3854450" y="5848350"/>
          <p14:tracePt t="32371" x="3860800" y="5842000"/>
          <p14:tracePt t="32388" x="3873500" y="5835650"/>
          <p14:tracePt t="32404" x="3886200" y="5829300"/>
          <p14:tracePt t="32421" x="3898900" y="5822950"/>
          <p14:tracePt t="32438" x="3898900" y="5816600"/>
          <p14:tracePt t="32454" x="3911600" y="5816600"/>
          <p14:tracePt t="32471" x="3930650" y="5816600"/>
          <p14:tracePt t="32488" x="3937000" y="5810250"/>
          <p14:tracePt t="32504" x="3943350" y="5810250"/>
          <p14:tracePt t="32521" x="3956050" y="5803900"/>
          <p14:tracePt t="32537" x="3968750" y="5797550"/>
          <p14:tracePt t="32555" x="3968750" y="5784850"/>
          <p14:tracePt t="32571" x="3975100" y="5778500"/>
          <p14:tracePt t="32587" x="3987800" y="5772150"/>
          <p14:tracePt t="32604" x="3994150" y="5753100"/>
          <p14:tracePt t="32621" x="3994150" y="5740400"/>
          <p14:tracePt t="32638" x="3994150" y="5727700"/>
          <p14:tracePt t="32912" x="4000500" y="5727700"/>
          <p14:tracePt t="33120" x="4006850" y="5727700"/>
          <p14:tracePt t="33496" x="4000500" y="5727700"/>
          <p14:tracePt t="33641" x="3994150" y="5727700"/>
          <p14:tracePt t="33664" x="3987800" y="5727700"/>
          <p14:tracePt t="33688" x="3981450" y="5727700"/>
          <p14:tracePt t="33696" x="3975100" y="5727700"/>
          <p14:tracePt t="34432" x="3968750" y="5727700"/>
          <p14:tracePt t="34472" x="3962400" y="5727700"/>
          <p14:tracePt t="34535" x="3956050" y="5727700"/>
          <p14:tracePt t="34544" x="3949700" y="5727700"/>
          <p14:tracePt t="34696" x="3943350" y="5727700"/>
          <p14:tracePt t="34736" x="3937000" y="5727700"/>
          <p14:tracePt t="34752" x="3930650" y="5727700"/>
          <p14:tracePt t="34760" x="3924300" y="5727700"/>
          <p14:tracePt t="34771" x="3917950" y="5727700"/>
          <p14:tracePt t="34787" x="3911600" y="5734050"/>
          <p14:tracePt t="34804" x="3905250" y="5746750"/>
          <p14:tracePt t="34821" x="3898900" y="5759450"/>
          <p14:tracePt t="34837" x="3886200" y="5759450"/>
          <p14:tracePt t="34854" x="3873500" y="5772150"/>
          <p14:tracePt t="34871" x="3867150" y="5772150"/>
          <p14:tracePt t="35056" x="3867150" y="5778500"/>
          <p14:tracePt t="35064" x="3860800" y="5778500"/>
          <p14:tracePt t="35072" x="3860800" y="5784850"/>
          <p14:tracePt t="35087" x="3854450" y="5784850"/>
          <p14:tracePt t="35200" x="3854450" y="5791200"/>
          <p14:tracePt t="35208" x="3854450" y="5797550"/>
          <p14:tracePt t="35568" x="3860800" y="5797550"/>
          <p14:tracePt t="35583" x="3867150" y="5797550"/>
          <p14:tracePt t="35600" x="3873500" y="5797550"/>
          <p14:tracePt t="35608" x="3879850" y="5791200"/>
          <p14:tracePt t="35621" x="3886200" y="5791200"/>
          <p14:tracePt t="35638" x="3892550" y="5778500"/>
          <p14:tracePt t="35654" x="3898900" y="5772150"/>
          <p14:tracePt t="35671" x="3905250" y="5765800"/>
          <p14:tracePt t="35687" x="3911600" y="5765800"/>
          <p14:tracePt t="35704" x="3917950" y="5759450"/>
          <p14:tracePt t="35721" x="3924300" y="5753100"/>
          <p14:tracePt t="35737" x="3937000" y="5746750"/>
          <p14:tracePt t="35754" x="3949700" y="5740400"/>
          <p14:tracePt t="35770" x="3968750" y="5727700"/>
          <p14:tracePt t="35787" x="3975100" y="5727700"/>
          <p14:tracePt t="35804" x="3981450" y="5727700"/>
          <p14:tracePt t="35820" x="3987800" y="5727700"/>
          <p14:tracePt t="35837" x="3994150" y="5721350"/>
          <p14:tracePt t="35854" x="4000500" y="5721350"/>
          <p14:tracePt t="36088" x="4000500" y="5715000"/>
          <p14:tracePt t="36112" x="4000500" y="5708650"/>
          <p14:tracePt t="36136" x="4006850" y="5708650"/>
          <p14:tracePt t="36473" x="4006850" y="5702300"/>
          <p14:tracePt t="36480" x="4006850" y="5695950"/>
          <p14:tracePt t="36504" x="4006850" y="5689600"/>
          <p14:tracePt t="37064" x="4000500" y="5689600"/>
          <p14:tracePt t="37072" x="3994150" y="5689600"/>
          <p14:tracePt t="37080" x="3975100" y="5695950"/>
          <p14:tracePt t="37088" x="3956050" y="5702300"/>
          <p14:tracePt t="37104" x="3873500" y="5727700"/>
          <p14:tracePt t="37121" x="3714750" y="5746750"/>
          <p14:tracePt t="37137" x="3448050" y="5746750"/>
          <p14:tracePt t="37154" x="3054350" y="5759450"/>
          <p14:tracePt t="37171" x="2546350" y="5791200"/>
          <p14:tracePt t="37187" x="2063750" y="5829300"/>
          <p14:tracePt t="37204" x="1612900" y="5899150"/>
          <p14:tracePt t="37221" x="1162050" y="5988050"/>
          <p14:tracePt t="37237" x="762000" y="6064250"/>
          <p14:tracePt t="37254" x="469900" y="6127750"/>
          <p14:tracePt t="37271" x="266700" y="6165850"/>
          <p14:tracePt t="37287" x="50800" y="6203950"/>
          <p14:tracePt t="37632" x="44450" y="6362700"/>
          <p14:tracePt t="37640" x="95250" y="6362700"/>
          <p14:tracePt t="37648" x="146050" y="6362700"/>
          <p14:tracePt t="37655" x="177800" y="6362700"/>
          <p14:tracePt t="37670" x="203200" y="6362700"/>
          <p14:tracePt t="37687" x="241300" y="6362700"/>
          <p14:tracePt t="37703" x="241300" y="6356350"/>
          <p14:tracePt t="37720" x="247650" y="6350000"/>
          <p14:tracePt t="37737" x="260350" y="6343650"/>
          <p14:tracePt t="37753" x="279400" y="6330950"/>
          <p14:tracePt t="37770" x="317500" y="6318250"/>
          <p14:tracePt t="37787" x="400050" y="6299200"/>
          <p14:tracePt t="37804" x="469900" y="6292850"/>
          <p14:tracePt t="37820" x="527050" y="6280150"/>
          <p14:tracePt t="37837" x="558800" y="6273800"/>
          <p14:tracePt t="37853" x="577850" y="6267450"/>
          <p14:tracePt t="37870" x="590550" y="6267450"/>
          <p14:tracePt t="37887" x="609600" y="6254750"/>
          <p14:tracePt t="37903" x="660400" y="6248400"/>
          <p14:tracePt t="37920" x="755650" y="6229350"/>
          <p14:tracePt t="37937" x="850900" y="6210300"/>
          <p14:tracePt t="37953" x="958850" y="6184900"/>
          <p14:tracePt t="37970" x="1092200" y="6146800"/>
          <p14:tracePt t="37987" x="1187450" y="6121400"/>
          <p14:tracePt t="38004" x="1238250" y="6089650"/>
          <p14:tracePt t="38020" x="1250950" y="6064250"/>
          <p14:tracePt t="38037" x="1257300" y="6038850"/>
          <p14:tracePt t="38053" x="1257300" y="6019800"/>
          <p14:tracePt t="38070" x="1263650" y="6013450"/>
          <p14:tracePt t="38072" x="1263650" y="6007100"/>
          <p14:tracePt t="38088" x="1282700" y="5988050"/>
          <p14:tracePt t="38103" x="1314450" y="5975350"/>
          <p14:tracePt t="38120" x="1377950" y="5949950"/>
          <p14:tracePt t="38137" x="1428750" y="5924550"/>
          <p14:tracePt t="38153" x="1492250" y="5892800"/>
          <p14:tracePt t="38170" x="1549400" y="5822950"/>
          <p14:tracePt t="38187" x="1606550" y="5721350"/>
          <p14:tracePt t="38203" x="1644650" y="5613400"/>
          <p14:tracePt t="38220" x="1682750" y="5492750"/>
          <p14:tracePt t="38237" x="1720850" y="5346700"/>
          <p14:tracePt t="38253" x="1765300" y="5200650"/>
          <p14:tracePt t="38270" x="1816100" y="5029200"/>
          <p14:tracePt t="38287" x="1885950" y="4787900"/>
          <p14:tracePt t="38304" x="1936750" y="4641850"/>
          <p14:tracePt t="38320" x="1974850" y="4533900"/>
          <p14:tracePt t="38337" x="2019300" y="4432300"/>
          <p14:tracePt t="38353" x="2057400" y="4324350"/>
          <p14:tracePt t="38370" x="2114550" y="4178300"/>
          <p14:tracePt t="38387" x="2152650" y="4032250"/>
          <p14:tracePt t="38403" x="2165350" y="3911600"/>
          <p14:tracePt t="38420" x="2178050" y="3803650"/>
          <p14:tracePt t="38437" x="2190750" y="3733800"/>
          <p14:tracePt t="38453" x="2190750" y="3676650"/>
          <p14:tracePt t="38470" x="2190750" y="3638550"/>
          <p14:tracePt t="38487" x="2190750" y="3587750"/>
          <p14:tracePt t="38503" x="2184400" y="3524250"/>
          <p14:tracePt t="38520" x="2159000" y="3441700"/>
          <p14:tracePt t="38537" x="2127250" y="3352800"/>
          <p14:tracePt t="38554" x="2101850" y="3282950"/>
          <p14:tracePt t="38570" x="2070100" y="3194050"/>
          <p14:tracePt t="38587" x="2025650" y="3111500"/>
          <p14:tracePt t="38603" x="1968500" y="3022600"/>
          <p14:tracePt t="38620" x="1911350" y="2940050"/>
          <p14:tracePt t="38637" x="1828800" y="2851150"/>
          <p14:tracePt t="38653" x="1746250" y="2774950"/>
          <p14:tracePt t="38670" x="1682750" y="2730500"/>
          <p14:tracePt t="38687" x="1612900" y="2667000"/>
          <p14:tracePt t="38704" x="1555750" y="2609850"/>
          <p14:tracePt t="38720" x="1517650" y="2565400"/>
          <p14:tracePt t="38737" x="1485900" y="2520950"/>
          <p14:tracePt t="38753" x="1441450" y="2489200"/>
          <p14:tracePt t="38770" x="1384300" y="2451100"/>
          <p14:tracePt t="38787" x="1327150" y="2425700"/>
          <p14:tracePt t="38803" x="1263650" y="2406650"/>
          <p14:tracePt t="38820" x="1206500" y="2393950"/>
          <p14:tracePt t="38837" x="1149350" y="2393950"/>
          <p14:tracePt t="38853" x="1073150" y="2400300"/>
          <p14:tracePt t="38870" x="971550" y="2432050"/>
          <p14:tracePt t="38887" x="819150" y="2495550"/>
          <p14:tracePt t="38903" x="742950" y="2527300"/>
          <p14:tracePt t="38920" x="717550" y="2552700"/>
          <p14:tracePt t="38937" x="698500" y="2578100"/>
          <p14:tracePt t="38953" x="666750" y="2609850"/>
          <p14:tracePt t="38970" x="622300" y="2679700"/>
          <p14:tracePt t="38987" x="571500" y="2755900"/>
          <p14:tracePt t="39004" x="520700" y="2844800"/>
          <p14:tracePt t="39020" x="463550" y="2959100"/>
          <p14:tracePt t="39037" x="406400" y="3067050"/>
          <p14:tracePt t="39053" x="355600" y="3194050"/>
          <p14:tracePt t="39070" x="330200" y="3314700"/>
          <p14:tracePt t="39072" x="323850" y="3378200"/>
          <p14:tracePt t="39088" x="311150" y="3479800"/>
          <p14:tracePt t="39103" x="311150" y="3575050"/>
          <p14:tracePt t="39120" x="311150" y="3676650"/>
          <p14:tracePt t="39137" x="311150" y="3778250"/>
          <p14:tracePt t="39153" x="311150" y="3898900"/>
          <p14:tracePt t="39170" x="311150" y="4025900"/>
          <p14:tracePt t="39187" x="311150" y="4178300"/>
          <p14:tracePt t="39203" x="311150" y="4318000"/>
          <p14:tracePt t="39220" x="311150" y="4470400"/>
          <p14:tracePt t="39237" x="311150" y="4610100"/>
          <p14:tracePt t="39253" x="311150" y="4749800"/>
          <p14:tracePt t="39270" x="311150" y="4902200"/>
          <p14:tracePt t="39287" x="311150" y="5118100"/>
          <p14:tracePt t="39303" x="311150" y="5251450"/>
          <p14:tracePt t="39320" x="311150" y="5365750"/>
          <p14:tracePt t="39337" x="317500" y="5467350"/>
          <p14:tracePt t="39353" x="323850" y="5562600"/>
          <p14:tracePt t="39370" x="342900" y="5657850"/>
          <p14:tracePt t="39387" x="355600" y="5740400"/>
          <p14:tracePt t="39403" x="374650" y="5797550"/>
          <p14:tracePt t="39420" x="387350" y="5867400"/>
          <p14:tracePt t="39437" x="419100" y="5943600"/>
          <p14:tracePt t="39453" x="457200" y="6032500"/>
          <p14:tracePt t="39470" x="482600" y="6115050"/>
          <p14:tracePt t="39487" x="539750" y="6235700"/>
          <p14:tracePt t="39503" x="571500" y="6286500"/>
          <p14:tracePt t="39520" x="609600" y="6330950"/>
          <p14:tracePt t="39537" x="635000" y="6356350"/>
          <p14:tracePt t="39553" x="660400" y="6375400"/>
          <p14:tracePt t="39570" x="685800" y="6388100"/>
          <p14:tracePt t="39587" x="736600" y="6413500"/>
          <p14:tracePt t="39603" x="787400" y="6432550"/>
          <p14:tracePt t="39620" x="850900" y="6457950"/>
          <p14:tracePt t="39636" x="901700" y="6477000"/>
          <p14:tracePt t="39653" x="958850" y="6489700"/>
          <p14:tracePt t="39670" x="1028700" y="6515100"/>
          <p14:tracePt t="39760" x="1447800" y="6451600"/>
          <p14:tracePt t="39771" x="1460500" y="6432550"/>
          <p14:tracePt t="39786" x="1485900" y="6369050"/>
          <p14:tracePt t="39803" x="1517650" y="6305550"/>
          <p14:tracePt t="39820" x="1549400" y="6267450"/>
          <p14:tracePt t="39837" x="1562100" y="6229350"/>
          <p14:tracePt t="39853" x="1568450" y="6203950"/>
          <p14:tracePt t="39870" x="1574800" y="6197600"/>
          <p14:tracePt t="39887" x="1581150" y="6184900"/>
          <p14:tracePt t="39903" x="1587500" y="6178550"/>
          <p14:tracePt t="39920" x="1593850" y="6165850"/>
          <p14:tracePt t="39937" x="1600200" y="6165850"/>
          <p14:tracePt t="39953" x="1606550" y="6159500"/>
          <p14:tracePt t="39970" x="1619250" y="6153150"/>
          <p14:tracePt t="39987" x="1619250" y="6140450"/>
          <p14:tracePt t="40003" x="1619250" y="6134100"/>
          <p14:tracePt t="40120" x="1612900" y="6134100"/>
          <p14:tracePt t="40144" x="1606550" y="6134100"/>
          <p14:tracePt t="40152" x="1600200" y="6134100"/>
          <p14:tracePt t="40160" x="1593850" y="6134100"/>
          <p14:tracePt t="40170" x="1587500" y="6134100"/>
          <p14:tracePt t="40187" x="1581150" y="6134100"/>
          <p14:tracePt t="40224" x="1574800" y="6134100"/>
          <p14:tracePt t="40240" x="1568450" y="6134100"/>
          <p14:tracePt t="40248" x="1562100" y="6134100"/>
          <p14:tracePt t="40264" x="1555750" y="6134100"/>
          <p14:tracePt t="40272" x="1549400" y="6134100"/>
          <p14:tracePt t="40287" x="1543050" y="6134100"/>
          <p14:tracePt t="40303" x="1530350" y="6134100"/>
          <p14:tracePt t="40320" x="1517650" y="6140450"/>
          <p14:tracePt t="40337" x="1498600" y="6140450"/>
          <p14:tracePt t="40353" x="1473200" y="6140450"/>
          <p14:tracePt t="40370" x="1422400" y="6140450"/>
          <p14:tracePt t="40387" x="1358900" y="6115050"/>
          <p14:tracePt t="40403" x="1301750" y="6096000"/>
          <p14:tracePt t="40420" x="1263650" y="6076950"/>
          <p14:tracePt t="40437" x="1238250" y="6064250"/>
          <p14:tracePt t="40453" x="1225550" y="6057900"/>
          <p14:tracePt t="40470" x="1219200" y="6045200"/>
          <p14:tracePt t="40487" x="1200150" y="6032500"/>
          <p14:tracePt t="40503" x="1181100" y="6019800"/>
          <p14:tracePt t="40520" x="1155700" y="6000750"/>
          <p14:tracePt t="40537" x="1136650" y="5988050"/>
          <p14:tracePt t="40553" x="1130300" y="5981700"/>
          <p14:tracePt t="40570" x="1117600" y="5975350"/>
          <p14:tracePt t="40586" x="1111250" y="5969000"/>
          <p14:tracePt t="40603" x="1104900" y="5962650"/>
          <p14:tracePt t="40620" x="1098550" y="5956300"/>
          <p14:tracePt t="40800" x="1098550" y="5962650"/>
          <p14:tracePt t="40816" x="1098550" y="5969000"/>
          <p14:tracePt t="40824" x="1098550" y="5975350"/>
          <p14:tracePt t="40836" x="1098550" y="5981700"/>
          <p14:tracePt t="40853" x="1098550" y="5988050"/>
          <p14:tracePt t="40870" x="1098550" y="6000750"/>
          <p14:tracePt t="41128" x="1098550" y="6007100"/>
          <p14:tracePt t="41593" x="1098550" y="6013450"/>
          <p14:tracePt t="41600" x="1098550" y="6019800"/>
          <p14:tracePt t="41624" x="1098550" y="6026150"/>
          <p14:tracePt t="41632" x="1098550" y="6032500"/>
          <p14:tracePt t="41640" x="1098550" y="6038850"/>
          <p14:tracePt t="41653" x="1098550" y="6051550"/>
          <p14:tracePt t="41670" x="1136650" y="6076950"/>
          <p14:tracePt t="41686" x="1225550" y="6127750"/>
          <p14:tracePt t="41703" x="1555750" y="6267450"/>
          <p14:tracePt t="41720" x="1981200" y="6426200"/>
          <p14:tracePt t="41737" x="2470150" y="6559550"/>
          <p14:tracePt t="41754" x="2914650" y="6616700"/>
          <p14:tracePt t="41770" x="3206750" y="6616700"/>
          <p14:tracePt t="41786" x="3441700" y="6565900"/>
          <p14:tracePt t="41803" x="3625850" y="6477000"/>
          <p14:tracePt t="41820" x="3765550" y="6375400"/>
          <p14:tracePt t="41837" x="3886200" y="6254750"/>
          <p14:tracePt t="41853" x="4006850" y="6127750"/>
          <p14:tracePt t="41870" x="4152900" y="5969000"/>
          <p14:tracePt t="41886" x="4298950" y="5765800"/>
          <p14:tracePt t="41903" x="4533900" y="5454650"/>
          <p14:tracePt t="41920" x="4660900" y="5257800"/>
          <p14:tracePt t="41936" x="4768850" y="5067300"/>
          <p14:tracePt t="41953" x="4857750" y="4895850"/>
          <p14:tracePt t="41970" x="4953000" y="4730750"/>
          <p14:tracePt t="41986" x="5010150" y="4603750"/>
          <p14:tracePt t="42003" x="5054600" y="4495800"/>
          <p14:tracePt t="42020" x="5086350" y="4362450"/>
          <p14:tracePt t="42036" x="5092700" y="4248150"/>
          <p14:tracePt t="42053" x="5080000" y="4165600"/>
          <p14:tracePt t="42072" x="5054600" y="4089400"/>
          <p14:tracePt t="42086" x="5054600" y="4083050"/>
          <p14:tracePt t="42103" x="5048250" y="4076700"/>
          <p14:tracePt t="42168" x="5048250" y="4070350"/>
          <p14:tracePt t="42175" x="5041900" y="4070350"/>
          <p14:tracePt t="42186" x="5041900" y="4064000"/>
          <p14:tracePt t="42203" x="5035550" y="4057650"/>
          <p14:tracePt t="42220" x="5029200" y="4044950"/>
          <p14:tracePt t="42236" x="5003800" y="4025900"/>
          <p14:tracePt t="42253" x="4978400" y="4013200"/>
          <p14:tracePt t="42270" x="4927600" y="3994150"/>
          <p14:tracePt t="42286" x="4857750" y="3962400"/>
          <p14:tracePt t="42303" x="4711700" y="3898900"/>
          <p14:tracePt t="42319" x="4591050" y="3860800"/>
          <p14:tracePt t="42336" x="4495800" y="3835400"/>
          <p14:tracePt t="42353" x="4425950" y="3816350"/>
          <p14:tracePt t="42370" x="4375150" y="3803650"/>
          <p14:tracePt t="42386" x="4330700" y="3803650"/>
          <p14:tracePt t="42403" x="4298950" y="3803650"/>
          <p14:tracePt t="42420" x="4260850" y="3803650"/>
          <p14:tracePt t="42436" x="4210050" y="3803650"/>
          <p14:tracePt t="42453" x="4152900" y="3803650"/>
          <p14:tracePt t="42470" x="4076700" y="3803650"/>
          <p14:tracePt t="42486" x="4000500" y="3803650"/>
          <p14:tracePt t="42503" x="3917950" y="3803650"/>
          <p14:tracePt t="42520" x="3892550" y="3803650"/>
          <p14:tracePt t="42562" x="3886200" y="3803650"/>
          <p14:tracePt t="42570" x="3879850" y="3803650"/>
          <p14:tracePt t="42586" x="3867150" y="3803650"/>
          <p14:tracePt t="42603" x="3841750" y="3829050"/>
          <p14:tracePt t="42620" x="3797300" y="3873500"/>
          <p14:tracePt t="42636" x="3759200" y="3924300"/>
          <p14:tracePt t="42653" x="3721100" y="3968750"/>
          <p14:tracePt t="42670" x="3702050" y="4013200"/>
          <p14:tracePt t="42687" x="3683000" y="4032250"/>
          <p14:tracePt t="42703" x="3676650" y="4038600"/>
          <p14:tracePt t="42720" x="3670300" y="4051300"/>
          <p14:tracePt t="42736" x="3670300" y="4070350"/>
          <p14:tracePt t="42753" x="3651250" y="4102100"/>
          <p14:tracePt t="42770" x="3632200" y="4146550"/>
          <p14:tracePt t="42787" x="3606800" y="4203700"/>
          <p14:tracePt t="42803" x="3587750" y="4267200"/>
          <p14:tracePt t="42820" x="3549650" y="4356100"/>
          <p14:tracePt t="42836" x="3536950" y="4406900"/>
          <p14:tracePt t="42853" x="3524250" y="4438650"/>
          <p14:tracePt t="42870" x="3511550" y="4470400"/>
          <p14:tracePt t="42886" x="3511550" y="4514850"/>
          <p14:tracePt t="42904" x="3505200" y="4610100"/>
          <p14:tracePt t="42920" x="3492500" y="4699000"/>
          <p14:tracePt t="42936" x="3486150" y="4806950"/>
          <p14:tracePt t="42953" x="3479800" y="4895850"/>
          <p14:tracePt t="42970" x="3479800" y="4978400"/>
          <p14:tracePt t="42987" x="3479800" y="5054600"/>
          <p14:tracePt t="43003" x="3479800" y="5105400"/>
          <p14:tracePt t="43020" x="3479800" y="5137150"/>
          <p14:tracePt t="43036" x="3486150" y="5168900"/>
          <p14:tracePt t="43053" x="3505200" y="5187950"/>
          <p14:tracePt t="43070" x="3530600" y="5219700"/>
          <p14:tracePt t="43072" x="3543300" y="5226050"/>
          <p14:tracePt t="43087" x="3568700" y="5238750"/>
          <p14:tracePt t="43103" x="3619500" y="5264150"/>
          <p14:tracePt t="43120" x="3663950" y="5289550"/>
          <p14:tracePt t="43136" x="3721100" y="5308600"/>
          <p14:tracePt t="43153" x="3784600" y="5334000"/>
          <p14:tracePt t="43170" x="3854450" y="5359400"/>
          <p14:tracePt t="43186" x="3917950" y="5378450"/>
          <p14:tracePt t="43203" x="3968750" y="5403850"/>
          <p14:tracePt t="43220" x="4019550" y="5416550"/>
          <p14:tracePt t="43236" x="4083050" y="5416550"/>
          <p14:tracePt t="43253" x="4203700" y="5416550"/>
          <p14:tracePt t="43270" x="4356100" y="5384800"/>
          <p14:tracePt t="43286" x="4483100" y="5308600"/>
          <p14:tracePt t="43303" x="4654550" y="5200650"/>
          <p14:tracePt t="43320" x="4756150" y="5143500"/>
          <p14:tracePt t="43336" x="4832350" y="5092700"/>
          <p14:tracePt t="43353" x="4870450" y="5060950"/>
          <p14:tracePt t="43370" x="4895850" y="5016500"/>
          <p14:tracePt t="43386" x="4927600" y="4953000"/>
          <p14:tracePt t="43403" x="4984750" y="4851400"/>
          <p14:tracePt t="43420" x="5029200" y="4756150"/>
          <p14:tracePt t="43436" x="5073650" y="4641850"/>
          <p14:tracePt t="43453" x="5092700" y="4527550"/>
          <p14:tracePt t="43470" x="5111750" y="4432300"/>
          <p14:tracePt t="43486" x="5130800" y="4349750"/>
          <p14:tracePt t="43503" x="5130800" y="4254500"/>
          <p14:tracePt t="43520" x="5130800" y="4171950"/>
          <p14:tracePt t="43536" x="5105400" y="4089400"/>
          <p14:tracePt t="43553" x="5054600" y="4000500"/>
          <p14:tracePt t="43570" x="4959350" y="3892550"/>
          <p14:tracePt t="43586" x="4832350" y="3803650"/>
          <p14:tracePt t="43603" x="4692650" y="3740150"/>
          <p14:tracePt t="43619" x="4584700" y="3702050"/>
          <p14:tracePt t="43636" x="4489450" y="3676650"/>
          <p14:tracePt t="43653" x="4432300" y="3670300"/>
          <p14:tracePt t="43669" x="4387850" y="3670300"/>
          <p14:tracePt t="43686" x="4368800" y="3670300"/>
          <p14:tracePt t="43703" x="4330700" y="3670300"/>
          <p14:tracePt t="43719" x="4298950" y="3670300"/>
          <p14:tracePt t="43736" x="4260850" y="3676650"/>
          <p14:tracePt t="43753" x="4222750" y="3689350"/>
          <p14:tracePt t="43769" x="4178300" y="3702050"/>
          <p14:tracePt t="43786" x="4146550" y="3714750"/>
          <p14:tracePt t="43803" x="4140200" y="3721100"/>
          <p14:tracePt t="43836" x="4140200" y="3727450"/>
          <p14:tracePt t="43853" x="4140200" y="3740150"/>
          <p14:tracePt t="43869" x="4140200" y="3746500"/>
          <p14:tracePt t="43886" x="4140200" y="3771900"/>
          <p14:tracePt t="43903" x="4140200" y="3848100"/>
          <p14:tracePt t="43919" x="4140200" y="3917950"/>
          <p14:tracePt t="43936" x="4140200" y="3994150"/>
          <p14:tracePt t="43953" x="4140200" y="4064000"/>
          <p14:tracePt t="43969" x="4146550" y="4114800"/>
          <p14:tracePt t="43986" x="4146550" y="4152900"/>
          <p14:tracePt t="44003" x="4146550" y="4178300"/>
          <p14:tracePt t="44019" x="4146550" y="4203700"/>
          <p14:tracePt t="44036" x="4152900" y="4229100"/>
          <p14:tracePt t="44053" x="4165600" y="4248150"/>
          <p14:tracePt t="44069" x="4178300" y="4279900"/>
          <p14:tracePt t="44071" x="4191000" y="4292600"/>
          <p14:tracePt t="44087" x="4203700" y="4324350"/>
          <p14:tracePt t="44103" x="4210050" y="4362450"/>
          <p14:tracePt t="44119" x="4216400" y="4406900"/>
          <p14:tracePt t="44136" x="4216400" y="4457700"/>
          <p14:tracePt t="44153" x="4222750" y="4508500"/>
          <p14:tracePt t="44169" x="4222750" y="4572000"/>
          <p14:tracePt t="44186" x="4229100" y="4629150"/>
          <p14:tracePt t="44203" x="4241800" y="4673600"/>
          <p14:tracePt t="44219" x="4254500" y="4692650"/>
          <p14:tracePt t="44236" x="4254500" y="4705350"/>
          <p14:tracePt t="44600" x="4260850" y="4705350"/>
          <p14:tracePt t="44769" x="4267200" y="4705350"/>
          <p14:tracePt t="44776" x="4273550" y="4705350"/>
          <p14:tracePt t="44936" x="4273550" y="4699000"/>
          <p14:tracePt t="45136" x="4267200" y="4705350"/>
          <p14:tracePt t="45143" x="4254500" y="4711700"/>
          <p14:tracePt t="45152" x="4222750" y="4724400"/>
          <p14:tracePt t="45169" x="4146550" y="4768850"/>
          <p14:tracePt t="45186" x="4032250" y="4832350"/>
          <p14:tracePt t="45202" x="3879850" y="4914900"/>
          <p14:tracePt t="45219" x="3644900" y="5010150"/>
          <p14:tracePt t="45236" x="3282950" y="5156200"/>
          <p14:tracePt t="45253" x="2800350" y="5334000"/>
          <p14:tracePt t="45271" x="2006600" y="5632450"/>
          <p14:tracePt t="45287" x="1524000" y="5810250"/>
          <p14:tracePt t="45304" x="1244600" y="5924550"/>
          <p14:tracePt t="45321" x="1098550" y="5988050"/>
          <p14:tracePt t="45336" x="1009650" y="6019800"/>
          <p14:tracePt t="45352" x="977900" y="6038850"/>
          <p14:tracePt t="45369" x="952500" y="6051550"/>
          <p14:tracePt t="45386" x="927100" y="6064250"/>
          <p14:tracePt t="45403" x="876300" y="6076950"/>
          <p14:tracePt t="45419" x="800100" y="6102350"/>
          <p14:tracePt t="45436" x="730250" y="6134100"/>
          <p14:tracePt t="45452" x="666750" y="6159500"/>
          <p14:tracePt t="45469" x="615950" y="6184900"/>
          <p14:tracePt t="45486" x="577850" y="6197600"/>
          <p14:tracePt t="45503" x="533400" y="6210300"/>
          <p14:tracePt t="45519" x="508000" y="6223000"/>
          <p14:tracePt t="45536" x="482600" y="6242050"/>
          <p14:tracePt t="45552" x="457200" y="6261100"/>
          <p14:tracePt t="45569" x="444500" y="6280150"/>
          <p14:tracePt t="45586" x="444500" y="6299200"/>
          <p14:tracePt t="45602" x="444500" y="6305550"/>
          <p14:tracePt t="45619" x="444500" y="6311900"/>
          <p14:tracePt t="45636" x="450850" y="6311900"/>
          <p14:tracePt t="45652" x="476250" y="6318250"/>
          <p14:tracePt t="45669" x="508000" y="6318250"/>
          <p14:tracePt t="45686" x="552450" y="6318250"/>
          <p14:tracePt t="45702" x="590550" y="6318250"/>
          <p14:tracePt t="45719" x="647700" y="6318250"/>
          <p14:tracePt t="45736" x="660400" y="6318250"/>
          <p14:tracePt t="45753" x="673100" y="6318250"/>
          <p14:tracePt t="45769" x="685800" y="6318250"/>
          <p14:tracePt t="45802" x="692150" y="6318250"/>
          <p14:tracePt t="45840" x="692150" y="6311900"/>
          <p14:tracePt t="46256" x="698500" y="6311900"/>
          <p14:tracePt t="46304" x="704850" y="6311900"/>
          <p14:tracePt t="46328" x="711200" y="6311900"/>
          <p14:tracePt t="46336" x="711200" y="6318250"/>
          <p14:tracePt t="46360" x="711200" y="6324600"/>
          <p14:tracePt t="46368" x="717550" y="6324600"/>
          <p14:tracePt t="46520" x="723900" y="6324600"/>
          <p14:tracePt t="46528" x="730250" y="6324600"/>
          <p14:tracePt t="46648" x="736600" y="6324600"/>
          <p14:tracePt t="46664" x="742950" y="6324600"/>
          <p14:tracePt t="46672" x="749300" y="6324600"/>
          <p14:tracePt t="46680" x="755650" y="6324600"/>
          <p14:tracePt t="46688" x="762000" y="6324600"/>
          <p14:tracePt t="46703" x="762000" y="6330950"/>
          <p14:tracePt t="46719" x="768350" y="6337300"/>
          <p14:tracePt t="46736" x="781050" y="6337300"/>
          <p14:tracePt t="46753" x="793750" y="6337300"/>
          <p14:tracePt t="46770" x="800100" y="6337300"/>
          <p14:tracePt t="46786" x="812800" y="6337300"/>
          <p14:tracePt t="46803" x="819150" y="6337300"/>
          <p14:tracePt t="46836" x="825500" y="6337300"/>
          <p14:tracePt t="47360" x="831850" y="6337300"/>
          <p14:tracePt t="47368" x="838200" y="6337300"/>
          <p14:tracePt t="47928" x="838200" y="6330950"/>
          <p14:tracePt t="47936" x="844550" y="6330950"/>
          <p14:tracePt t="47944" x="850900" y="6330950"/>
          <p14:tracePt t="47952" x="857250" y="6330950"/>
          <p14:tracePt t="47969" x="869950" y="6324600"/>
          <p14:tracePt t="48002" x="876300" y="6318250"/>
          <p14:tracePt t="48019" x="876300" y="6311900"/>
          <p14:tracePt t="48035" x="889000" y="6311900"/>
          <p14:tracePt t="48052" x="895350" y="6311900"/>
          <p14:tracePt t="48069" x="901700" y="6305550"/>
          <p14:tracePt t="48071" x="908050" y="6299200"/>
          <p14:tracePt t="48087" x="920750" y="6273800"/>
          <p14:tracePt t="48102" x="933450" y="6261100"/>
          <p14:tracePt t="48119" x="965200" y="6223000"/>
          <p14:tracePt t="48135" x="977900" y="6203950"/>
          <p14:tracePt t="48152" x="984250" y="6191250"/>
          <p14:tracePt t="48169" x="984250" y="6178550"/>
          <p14:tracePt t="48185" x="984250" y="6172200"/>
          <p14:tracePt t="48288" x="990600" y="6172200"/>
          <p14:tracePt t="48295" x="996950" y="6172200"/>
          <p14:tracePt t="48320" x="1003300" y="6172200"/>
          <p14:tracePt t="48328" x="1009650" y="6172200"/>
          <p14:tracePt t="48344" x="1016000" y="6172200"/>
          <p14:tracePt t="48352" x="1022350" y="6172200"/>
          <p14:tracePt t="48369" x="1028700" y="6172200"/>
          <p14:tracePt t="48385" x="1041400" y="6178550"/>
          <p14:tracePt t="48403" x="1066800" y="6184900"/>
          <p14:tracePt t="48419" x="1079500" y="6184900"/>
          <p14:tracePt t="48436" x="1085850" y="6184900"/>
          <p14:tracePt t="49352" x="1092200" y="6184900"/>
          <p14:tracePt t="49433" x="1098550" y="6184900"/>
          <p14:tracePt t="49449" x="1098550" y="6191250"/>
          <p14:tracePt t="49456" x="1104900" y="6191250"/>
          <p14:tracePt t="49512" x="1111250" y="6191250"/>
          <p14:tracePt t="49521" x="1117600" y="6191250"/>
          <p14:tracePt t="49576" x="1123950" y="6191250"/>
          <p14:tracePt t="50824" x="1130300" y="6191250"/>
          <p14:tracePt t="50944" x="1136650" y="6191250"/>
          <p14:tracePt t="51808" x="1136650" y="6184900"/>
          <p14:tracePt t="51816" x="1143000" y="6184900"/>
          <p14:tracePt t="51824" x="1149350" y="6184900"/>
          <p14:tracePt t="51835" x="1149350" y="6178550"/>
          <p14:tracePt t="52208" x="1149350" y="6172200"/>
          <p14:tracePt t="52224" x="1149350" y="6165850"/>
          <p14:tracePt t="52264" x="1155700" y="6165850"/>
          <p14:tracePt t="52504" x="1155700" y="6159500"/>
          <p14:tracePt t="52536" x="1155700" y="6153150"/>
          <p14:tracePt t="52544" x="1162050" y="6146800"/>
          <p14:tracePt t="52584" x="1162050" y="6140450"/>
          <p14:tracePt t="52791" x="1162050" y="6134100"/>
          <p14:tracePt t="52816" x="1162050" y="6127750"/>
          <p14:tracePt t="52823" x="1162050" y="6121400"/>
          <p14:tracePt t="52840" x="1162050" y="6115050"/>
          <p14:tracePt t="52903" x="1162050" y="6108700"/>
          <p14:tracePt t="52936" x="1162050" y="6102350"/>
          <p14:tracePt t="53008" x="1162050" y="6096000"/>
          <p14:tracePt t="53144" x="1162050" y="6089650"/>
          <p14:tracePt t="53168" x="1162050" y="6083300"/>
          <p14:tracePt t="53200" x="1162050" y="6076950"/>
          <p14:tracePt t="53223" x="1162050" y="6070600"/>
          <p14:tracePt t="53232" x="1162050" y="6064250"/>
          <p14:tracePt t="53248" x="1155700" y="6064250"/>
          <p14:tracePt t="53296" x="1155700" y="6057900"/>
          <p14:tracePt t="53303" x="1149350" y="6057900"/>
          <p14:tracePt t="53312" x="1149350" y="6051550"/>
          <p14:tracePt t="53320" x="1149350" y="6045200"/>
          <p14:tracePt t="53335" x="1143000" y="6032500"/>
          <p14:tracePt t="53352" x="1136650" y="6026150"/>
          <p14:tracePt t="53368" x="1130300" y="6007100"/>
          <p14:tracePt t="53385" x="1111250" y="5975350"/>
          <p14:tracePt t="53402" x="1092200" y="5918200"/>
          <p14:tracePt t="53418" x="1054100" y="5835650"/>
          <p14:tracePt t="53435" x="996950" y="5702300"/>
          <p14:tracePt t="53452" x="914400" y="5511800"/>
          <p14:tracePt t="53468" x="819150" y="5314950"/>
          <p14:tracePt t="53485" x="717550" y="5118100"/>
          <p14:tracePt t="53501" x="635000" y="4953000"/>
          <p14:tracePt t="53518" x="577850" y="4832350"/>
          <p14:tracePt t="53535" x="539750" y="4711700"/>
          <p14:tracePt t="53551" x="527050" y="4648200"/>
          <p14:tracePt t="53568" x="527050" y="4591050"/>
          <p14:tracePt t="53585" x="527050" y="4540250"/>
          <p14:tracePt t="53602" x="527050" y="4483100"/>
          <p14:tracePt t="53618" x="527050" y="4425950"/>
          <p14:tracePt t="53635" x="527050" y="4387850"/>
          <p14:tracePt t="53652" x="527050" y="4343400"/>
          <p14:tracePt t="53668" x="527050" y="4305300"/>
          <p14:tracePt t="53685" x="546100" y="4260850"/>
          <p14:tracePt t="53702" x="558800" y="4222750"/>
          <p14:tracePt t="53718" x="571500" y="4159250"/>
          <p14:tracePt t="53735" x="596900" y="4083050"/>
          <p14:tracePt t="53752" x="603250" y="4000500"/>
          <p14:tracePt t="53768" x="609600" y="3886200"/>
          <p14:tracePt t="53785" x="609600" y="3765550"/>
          <p14:tracePt t="53802" x="609600" y="3651250"/>
          <p14:tracePt t="53818" x="628650" y="3556000"/>
          <p14:tracePt t="53835" x="647700" y="3460750"/>
          <p14:tracePt t="53851" x="660400" y="3378200"/>
          <p14:tracePt t="53868" x="679450" y="3321050"/>
          <p14:tracePt t="53885" x="692150" y="3270250"/>
          <p14:tracePt t="53901" x="698500" y="3213100"/>
          <p14:tracePt t="53918" x="717550" y="3162300"/>
          <p14:tracePt t="53935" x="736600" y="3086100"/>
          <p14:tracePt t="53951" x="742950" y="3041650"/>
          <p14:tracePt t="53968" x="742950" y="2990850"/>
          <p14:tracePt t="53985" x="755650" y="2952750"/>
          <p14:tracePt t="54001" x="762000" y="2921000"/>
          <p14:tracePt t="54018" x="768350" y="2882900"/>
          <p14:tracePt t="54035" x="781050" y="2857500"/>
          <p14:tracePt t="54051" x="793750" y="2825750"/>
          <p14:tracePt t="54068" x="806450" y="2800350"/>
          <p14:tracePt t="54086" x="812800" y="2781300"/>
          <p14:tracePt t="54101" x="825500" y="2755900"/>
          <p14:tracePt t="54118" x="838200" y="2730500"/>
          <p14:tracePt t="54135" x="857250" y="2692400"/>
          <p14:tracePt t="54152" x="876300" y="2667000"/>
          <p14:tracePt t="54169" x="895350" y="2641600"/>
          <p14:tracePt t="54185" x="920750" y="2616200"/>
          <p14:tracePt t="54201" x="946150" y="2590800"/>
          <p14:tracePt t="54218" x="971550" y="2578100"/>
          <p14:tracePt t="54234" x="1003300" y="2552700"/>
          <p14:tracePt t="54251" x="1035050" y="2533650"/>
          <p14:tracePt t="54268" x="1073150" y="2520950"/>
          <p14:tracePt t="54285" x="1104900" y="2508250"/>
          <p14:tracePt t="54301" x="1143000" y="2495550"/>
          <p14:tracePt t="54318" x="1181100" y="2470150"/>
          <p14:tracePt t="54335" x="1270000" y="2451100"/>
          <p14:tracePt t="54351" x="1339850" y="2432050"/>
          <p14:tracePt t="54368" x="1422400" y="2419350"/>
          <p14:tracePt t="54385" x="1517650" y="2406650"/>
          <p14:tracePt t="54401" x="1606550" y="2406650"/>
          <p14:tracePt t="54418" x="1682750" y="2406650"/>
          <p14:tracePt t="54435" x="1752600" y="2406650"/>
          <p14:tracePt t="54451" x="1828800" y="2406650"/>
          <p14:tracePt t="54468" x="1924050" y="2406650"/>
          <p14:tracePt t="54485" x="2000250" y="2406650"/>
          <p14:tracePt t="54501" x="2070100" y="2406650"/>
          <p14:tracePt t="54518" x="2133600" y="2406650"/>
          <p14:tracePt t="54535" x="2197100" y="2406650"/>
          <p14:tracePt t="54551" x="2228850" y="2413000"/>
          <p14:tracePt t="54568" x="2254250" y="2419350"/>
          <p14:tracePt t="54585" x="2298700" y="2438400"/>
          <p14:tracePt t="54601" x="2381250" y="2457450"/>
          <p14:tracePt t="54618" x="2501900" y="2476500"/>
          <p14:tracePt t="54635" x="2641600" y="2489200"/>
          <p14:tracePt t="54651" x="2743200" y="2489200"/>
          <p14:tracePt t="54668" x="2800350" y="2489200"/>
          <p14:tracePt t="54685" x="2832100" y="2489200"/>
          <p14:tracePt t="54701" x="2844800" y="2489200"/>
          <p14:tracePt t="54718" x="2857500" y="2489200"/>
          <p14:tracePt t="54735" x="2908300" y="2489200"/>
          <p14:tracePt t="54751" x="2959100" y="2489200"/>
          <p14:tracePt t="54768" x="3016250" y="2489200"/>
          <p14:tracePt t="54785" x="3060700" y="2489200"/>
          <p14:tracePt t="54801" x="3105150" y="2489200"/>
          <p14:tracePt t="54819" x="3117850" y="2489200"/>
          <p14:tracePt t="54835" x="3130550" y="2489200"/>
          <p14:tracePt t="54852" x="3143250" y="2489200"/>
          <p14:tracePt t="54868" x="3155950" y="2489200"/>
          <p14:tracePt t="54885" x="3162300" y="2489200"/>
          <p14:tracePt t="54901" x="3175000" y="2489200"/>
          <p14:tracePt t="54918" x="3181350" y="2489200"/>
          <p14:tracePt t="55015" x="3187700" y="2489200"/>
          <p14:tracePt t="56424" x="3194050" y="2489200"/>
          <p14:tracePt t="56432" x="3194050" y="2482850"/>
          <p14:tracePt t="56448" x="3200400" y="2482850"/>
          <p14:tracePt t="56456" x="3206750" y="2482850"/>
          <p14:tracePt t="56468" x="3213100" y="2482850"/>
          <p14:tracePt t="56485" x="3225800" y="2476500"/>
          <p14:tracePt t="56501" x="3232150" y="2470150"/>
          <p14:tracePt t="56518" x="3238500" y="2470150"/>
          <p14:tracePt t="56534" x="3244850" y="2470150"/>
          <p14:tracePt t="56760" x="3251200" y="2470150"/>
          <p14:tracePt t="56768" x="3257550" y="2470150"/>
          <p14:tracePt t="56776" x="3263900" y="2470150"/>
          <p14:tracePt t="56784" x="3270250" y="2470150"/>
          <p14:tracePt t="56801" x="3276600" y="2470150"/>
          <p14:tracePt t="56818" x="3289300" y="2470150"/>
          <p14:tracePt t="56835" x="3308350" y="2470150"/>
          <p14:tracePt t="56851" x="3352800" y="2470150"/>
          <p14:tracePt t="56868" x="3429000" y="2470150"/>
          <p14:tracePt t="56884" x="3486150" y="2470150"/>
          <p14:tracePt t="56901" x="3536950" y="2470150"/>
          <p14:tracePt t="56918" x="3549650" y="2470150"/>
          <p14:tracePt t="57008" x="3543300" y="2470150"/>
          <p14:tracePt t="57015" x="3536950" y="2470150"/>
          <p14:tracePt t="57023" x="3517900" y="2463800"/>
          <p14:tracePt t="57034" x="3498850" y="2451100"/>
          <p14:tracePt t="57051" x="3454400" y="2438400"/>
          <p14:tracePt t="57068" x="3422650" y="2425700"/>
          <p14:tracePt t="57084" x="3397250" y="2406650"/>
          <p14:tracePt t="57101" x="3378200" y="2381250"/>
          <p14:tracePt t="57118" x="3371850" y="2349500"/>
          <p14:tracePt t="57134" x="3365500" y="2286000"/>
          <p14:tracePt t="57151" x="3352800" y="2171700"/>
          <p14:tracePt t="57168" x="3308350" y="2057400"/>
          <p14:tracePt t="57184" x="3251200" y="1936750"/>
          <p14:tracePt t="57201" x="3155950" y="1828800"/>
          <p14:tracePt t="57218" x="3067050" y="1765300"/>
          <p14:tracePt t="57234" x="2965450" y="1739900"/>
          <p14:tracePt t="57251" x="2876550" y="1720850"/>
          <p14:tracePt t="57268" x="2806700" y="1714500"/>
          <p14:tracePt t="57284" x="2755900" y="1720850"/>
          <p14:tracePt t="57301" x="2711450" y="1758950"/>
          <p14:tracePt t="57318" x="2667000" y="1803400"/>
          <p14:tracePt t="57334" x="2628900" y="1854200"/>
          <p14:tracePt t="57351" x="2603500" y="1905000"/>
          <p14:tracePt t="57368" x="2597150" y="1924050"/>
          <p14:tracePt t="57385" x="2597150" y="1943100"/>
          <p14:tracePt t="57401" x="2597150" y="1968500"/>
          <p14:tracePt t="57418" x="2597150" y="2006600"/>
          <p14:tracePt t="57434" x="2597150" y="2057400"/>
          <p14:tracePt t="57451" x="2584450" y="2127250"/>
          <p14:tracePt t="57468" x="2559050" y="2222500"/>
          <p14:tracePt t="57484" x="2514600" y="2317750"/>
          <p14:tracePt t="57501" x="2470150" y="2393950"/>
          <p14:tracePt t="57518" x="2457450" y="2457450"/>
          <p14:tracePt t="57534" x="2438400" y="2495550"/>
          <p14:tracePt t="57552" x="2432050" y="2552700"/>
          <p14:tracePt t="57568" x="2432050" y="2590800"/>
          <p14:tracePt t="57584" x="2432050" y="2635250"/>
          <p14:tracePt t="57601" x="2470150" y="2698750"/>
          <p14:tracePt t="57618" x="2533650" y="2787650"/>
          <p14:tracePt t="57634" x="2616200" y="2857500"/>
          <p14:tracePt t="57651" x="2679700" y="2914650"/>
          <p14:tracePt t="57668" x="2749550" y="2965450"/>
          <p14:tracePt t="57684" x="2825750" y="2997200"/>
          <p14:tracePt t="57701" x="2908300" y="3022600"/>
          <p14:tracePt t="57718" x="3003550" y="3041650"/>
          <p14:tracePt t="57734" x="3086100" y="3048000"/>
          <p14:tracePt t="57751" x="3200400" y="3048000"/>
          <p14:tracePt t="57768" x="3257550" y="3048000"/>
          <p14:tracePt t="57784" x="3308350" y="3048000"/>
          <p14:tracePt t="57801" x="3346450" y="3048000"/>
          <p14:tracePt t="57818" x="3403600" y="3041650"/>
          <p14:tracePt t="57834" x="3467100" y="3028950"/>
          <p14:tracePt t="57851" x="3530600" y="2997200"/>
          <p14:tracePt t="57868" x="3581400" y="2952750"/>
          <p14:tracePt t="57884" x="3632200" y="2882900"/>
          <p14:tracePt t="57901" x="3676650" y="2794000"/>
          <p14:tracePt t="57918" x="3721100" y="2686050"/>
          <p14:tracePt t="57934" x="3771900" y="2559050"/>
          <p14:tracePt t="57951" x="3835400" y="2406650"/>
          <p14:tracePt t="57968" x="3860800" y="2311400"/>
          <p14:tracePt t="57984" x="3867150" y="2216150"/>
          <p14:tracePt t="58001" x="3867150" y="2139950"/>
          <p14:tracePt t="58018" x="3854450" y="2057400"/>
          <p14:tracePt t="58034" x="3810000" y="1968500"/>
          <p14:tracePt t="58051" x="3733800" y="1898650"/>
          <p14:tracePt t="58068" x="3644900" y="1854200"/>
          <p14:tracePt t="58084" x="3549650" y="1828800"/>
          <p14:tracePt t="58101" x="3429000" y="1822450"/>
          <p14:tracePt t="58118" x="3340100" y="1809750"/>
          <p14:tracePt t="58134" x="3270250" y="1809750"/>
          <p14:tracePt t="58151" x="3187700" y="1809750"/>
          <p14:tracePt t="58168" x="3117850" y="1854200"/>
          <p14:tracePt t="58184" x="3054350" y="1911350"/>
          <p14:tracePt t="58201" x="2990850" y="2000250"/>
          <p14:tracePt t="58218" x="2914650" y="2114550"/>
          <p14:tracePt t="58234" x="2857500" y="2228850"/>
          <p14:tracePt t="58251" x="2800350" y="2317750"/>
          <p14:tracePt t="58268" x="2749550" y="2419350"/>
          <p14:tracePt t="58284" x="2692400" y="2508250"/>
          <p14:tracePt t="58301" x="2635250" y="2584450"/>
          <p14:tracePt t="58318" x="2565400" y="2667000"/>
          <p14:tracePt t="58334" x="2514600" y="2730500"/>
          <p14:tracePt t="58351" x="2425700" y="2844800"/>
          <p14:tracePt t="58368" x="2362200" y="2901950"/>
          <p14:tracePt t="58384" x="2305050" y="2959100"/>
          <p14:tracePt t="58401" x="2260600" y="2997200"/>
          <p14:tracePt t="58417" x="2216150" y="3035300"/>
          <p14:tracePt t="58434" x="2197100" y="3054350"/>
          <p14:tracePt t="58451" x="2178050" y="3073400"/>
          <p14:tracePt t="58467" x="2165350" y="3086100"/>
          <p14:tracePt t="58484" x="2139950" y="3111500"/>
          <p14:tracePt t="58501" x="2089150" y="3149600"/>
          <p14:tracePt t="58517" x="2019300" y="3200400"/>
          <p14:tracePt t="58534" x="1917700" y="3289300"/>
          <p14:tracePt t="58551" x="1739900" y="3429000"/>
          <p14:tracePt t="58568" x="1651000" y="3505200"/>
          <p14:tracePt t="58584" x="1562100" y="3581400"/>
          <p14:tracePt t="58601" x="1492250" y="3625850"/>
          <p14:tracePt t="58617" x="1460500" y="3657600"/>
          <p14:tracePt t="58634" x="1441450" y="3676650"/>
          <p14:tracePt t="58651" x="1416050" y="3695700"/>
          <p14:tracePt t="58667" x="1384300" y="3714750"/>
          <p14:tracePt t="58684" x="1352550" y="3740150"/>
          <p14:tracePt t="58701" x="1314450" y="3771900"/>
          <p14:tracePt t="58717" x="1289050" y="3790950"/>
          <p14:tracePt t="58734" x="1270000" y="3803650"/>
          <p14:tracePt t="58792" x="1270000" y="3797300"/>
          <p14:tracePt t="58800" x="1270000" y="3790950"/>
          <p14:tracePt t="58808" x="1270000" y="3784600"/>
          <p14:tracePt t="58817" x="1270000" y="3778250"/>
          <p14:tracePt t="58834" x="1270000" y="3752850"/>
          <p14:tracePt t="58851" x="1270000" y="3727450"/>
          <p14:tracePt t="58867" x="1276350" y="3714750"/>
          <p14:tracePt t="58884" x="1276350" y="3708400"/>
          <p14:tracePt t="58953" x="1276350" y="3714750"/>
          <p14:tracePt t="58961" x="1276350" y="3721100"/>
          <p14:tracePt t="58969" x="1276350" y="3727450"/>
          <p14:tracePt t="58984" x="1257300" y="3746500"/>
          <p14:tracePt t="59001" x="1238250" y="3765550"/>
          <p14:tracePt t="59017" x="1238250" y="3771900"/>
          <p14:tracePt t="59095" x="1238250" y="3765550"/>
          <p14:tracePt t="59103" x="1250950" y="3752850"/>
          <p14:tracePt t="59112" x="1263650" y="3733800"/>
          <p14:tracePt t="59120" x="1289050" y="3702050"/>
          <p14:tracePt t="59134" x="1314450" y="3663950"/>
          <p14:tracePt t="59151" x="1447800" y="3492500"/>
          <p14:tracePt t="59168" x="1568450" y="3352800"/>
          <p14:tracePt t="59184" x="1727200" y="3181350"/>
          <p14:tracePt t="59201" x="1924050" y="2984500"/>
          <p14:tracePt t="59217" x="2133600" y="2813050"/>
          <p14:tracePt t="59234" x="2298700" y="2692400"/>
          <p14:tracePt t="59251" x="2425700" y="2603500"/>
          <p14:tracePt t="59267" x="2501900" y="2559050"/>
          <p14:tracePt t="59284" x="2540000" y="2540000"/>
          <p14:tracePt t="59301" x="2578100" y="2533650"/>
          <p14:tracePt t="59317" x="2609850" y="2533650"/>
          <p14:tracePt t="59334" x="2647950" y="2533650"/>
          <p14:tracePt t="59351" x="2736850" y="2533650"/>
          <p14:tracePt t="59367" x="2813050" y="2533650"/>
          <p14:tracePt t="59384" x="2901950" y="2533650"/>
          <p14:tracePt t="59401" x="3016250" y="2533650"/>
          <p14:tracePt t="59417" x="3136900" y="2533650"/>
          <p14:tracePt t="59434" x="3200400" y="2533650"/>
          <p14:tracePt t="59451" x="3244850" y="2533650"/>
          <p14:tracePt t="59488" x="3251200" y="2533650"/>
          <p14:tracePt t="59501" x="3257550" y="2533650"/>
          <p14:tracePt t="59517" x="3270250" y="2533650"/>
          <p14:tracePt t="59534" x="3295650" y="2533650"/>
          <p14:tracePt t="59551" x="3371850" y="2559050"/>
          <p14:tracePt t="59567" x="3429000" y="2584450"/>
          <p14:tracePt t="59585" x="3435350" y="2590800"/>
          <p14:tracePt t="59601" x="3448050" y="2590800"/>
          <p14:tracePt t="59656" x="3448050" y="2597150"/>
          <p14:tracePt t="59680" x="3448050" y="2603500"/>
          <p14:tracePt t="59688" x="3441700" y="2603500"/>
          <p14:tracePt t="59695" x="3441700" y="2609850"/>
          <p14:tracePt t="59712" x="3429000" y="2616200"/>
          <p14:tracePt t="59720" x="3422650" y="2622550"/>
          <p14:tracePt t="59734" x="3416300" y="2628900"/>
          <p14:tracePt t="59751" x="3390900" y="2641600"/>
          <p14:tracePt t="59767" x="3384550" y="2641600"/>
          <p14:tracePt t="59784" x="3371850" y="2647950"/>
          <p14:tracePt t="59801" x="3359150" y="2654300"/>
          <p14:tracePt t="59817" x="3352800" y="2660650"/>
          <p14:tracePt t="59834" x="3340100" y="2660650"/>
          <p14:tracePt t="59851" x="3333750" y="2660650"/>
          <p14:tracePt t="59968" x="3327400" y="2660650"/>
          <p14:tracePt t="59975" x="3321050" y="2660650"/>
          <p14:tracePt t="59984" x="3314700" y="2660650"/>
          <p14:tracePt t="60001" x="3282950" y="2660650"/>
          <p14:tracePt t="60017" x="3213100" y="2686050"/>
          <p14:tracePt t="60034" x="3155950" y="2705100"/>
          <p14:tracePt t="60051" x="3136900" y="2711450"/>
          <p14:tracePt t="60136" x="3136900" y="2717800"/>
          <p14:tracePt t="60144" x="3136900" y="2724150"/>
          <p14:tracePt t="60232" x="3136900" y="2717800"/>
          <p14:tracePt t="60240" x="3143250" y="2717800"/>
          <p14:tracePt t="60251" x="3143250" y="2711450"/>
          <p14:tracePt t="60267" x="3155950" y="2705100"/>
          <p14:tracePt t="60284" x="3168650" y="2698750"/>
          <p14:tracePt t="60301" x="3175000" y="2692400"/>
          <p14:tracePt t="60317" x="3175000" y="2686050"/>
          <p14:tracePt t="60334" x="3175000" y="2679700"/>
          <p14:tracePt t="60360" x="3175000" y="2673350"/>
          <p14:tracePt t="60368" x="3181350" y="2673350"/>
          <p14:tracePt t="60384" x="3187700" y="2673350"/>
          <p14:tracePt t="60824" x="3194050" y="2673350"/>
          <p14:tracePt t="60832" x="3194050" y="2667000"/>
          <p14:tracePt t="60840" x="3200400" y="2667000"/>
          <p14:tracePt t="60851" x="3206750" y="2667000"/>
          <p14:tracePt t="60868" x="3213100" y="2660650"/>
          <p14:tracePt t="60884" x="3232150" y="2647950"/>
          <p14:tracePt t="60901" x="3244850" y="2641600"/>
          <p14:tracePt t="60917" x="3257550" y="2628900"/>
          <p14:tracePt t="60934" x="3276600" y="2609850"/>
          <p14:tracePt t="60951" x="3295650" y="2597150"/>
          <p14:tracePt t="60967" x="3321050" y="2584450"/>
          <p14:tracePt t="60984" x="3333750" y="2571750"/>
          <p14:tracePt t="61001" x="3359150" y="2565400"/>
          <p14:tracePt t="61017" x="3371850" y="2552700"/>
          <p14:tracePt t="61034" x="3390900" y="2546350"/>
          <p14:tracePt t="61051" x="3409950" y="2546350"/>
          <p14:tracePt t="61067" x="3422650" y="2533650"/>
          <p14:tracePt t="61084" x="3435350" y="2527300"/>
          <p14:tracePt t="61100" x="3460750" y="2527300"/>
          <p14:tracePt t="61117" x="3479800" y="2520950"/>
          <p14:tracePt t="61134" x="3511550" y="2514600"/>
          <p14:tracePt t="61151" x="3562350" y="2508250"/>
          <p14:tracePt t="61167" x="3594100" y="2508250"/>
          <p14:tracePt t="61184" x="3613150" y="2508250"/>
          <p14:tracePt t="61200" x="3625850" y="2508250"/>
          <p14:tracePt t="61217" x="3632200" y="2508250"/>
          <p14:tracePt t="61234" x="3644900" y="2508250"/>
          <p14:tracePt t="61250" x="3651250" y="2508250"/>
          <p14:tracePt t="61267" x="3663950" y="2508250"/>
          <p14:tracePt t="61284" x="3670300" y="2508250"/>
          <p14:tracePt t="61352" x="3676650" y="2508250"/>
          <p14:tracePt t="61624" x="3676650" y="2514600"/>
          <p14:tracePt t="61640" x="3683000" y="2514600"/>
          <p14:tracePt t="61648" x="3689350" y="2514600"/>
          <p14:tracePt t="61664" x="3695700" y="2514600"/>
          <p14:tracePt t="61688" x="3702050" y="2514600"/>
          <p14:tracePt t="61936" x="3708400" y="2514600"/>
          <p14:tracePt t="61953" x="3708400" y="2520950"/>
          <p14:tracePt t="61960" x="3714750" y="2520950"/>
          <p14:tracePt t="61969" x="3721100" y="2527300"/>
          <p14:tracePt t="61984" x="3727450" y="2533650"/>
          <p14:tracePt t="62001" x="3740150" y="2540000"/>
          <p14:tracePt t="62017" x="3746500" y="2552700"/>
          <p14:tracePt t="62051" x="3752850" y="2559050"/>
          <p14:tracePt t="62067" x="3771900" y="2571750"/>
          <p14:tracePt t="62084" x="3784600" y="2584450"/>
          <p14:tracePt t="62102" x="3797300" y="2597150"/>
          <p14:tracePt t="62117" x="3822700" y="2616200"/>
          <p14:tracePt t="62134" x="3841750" y="2635250"/>
          <p14:tracePt t="62151" x="3873500" y="2667000"/>
          <p14:tracePt t="62167" x="3911600" y="2692400"/>
          <p14:tracePt t="62185" x="3937000" y="2736850"/>
          <p14:tracePt t="62201" x="3975100" y="2768600"/>
          <p14:tracePt t="62217" x="4000500" y="2813050"/>
          <p14:tracePt t="62234" x="4032250" y="2844800"/>
          <p14:tracePt t="62250" x="4057650" y="2882900"/>
          <p14:tracePt t="62267" x="4076700" y="2901950"/>
          <p14:tracePt t="62284" x="4095750" y="2921000"/>
          <p14:tracePt t="62300" x="4102100" y="2927350"/>
          <p14:tracePt t="62317" x="4108450" y="2933700"/>
          <p14:tracePt t="62334" x="4114800" y="2946400"/>
          <p14:tracePt t="62350" x="4127500" y="2965450"/>
          <p14:tracePt t="62367" x="4152900" y="2997200"/>
          <p14:tracePt t="62384" x="4171950" y="3016250"/>
          <p14:tracePt t="62400" x="4184650" y="3028950"/>
          <p14:tracePt t="62417" x="4197350" y="3048000"/>
          <p14:tracePt t="62434" x="4203700" y="3054350"/>
          <p14:tracePt t="62450" x="4203700" y="3067050"/>
          <p14:tracePt t="62467" x="4203700" y="3073400"/>
          <p14:tracePt t="62500" x="4203700" y="3086100"/>
          <p14:tracePt t="62517" x="4203700" y="3098800"/>
          <p14:tracePt t="62534" x="4203700" y="3111500"/>
          <p14:tracePt t="62550" x="4203700" y="3124200"/>
          <p14:tracePt t="62567" x="4203700" y="3162300"/>
          <p14:tracePt t="62584" x="4203700" y="3181350"/>
          <p14:tracePt t="62600" x="4203700" y="3194050"/>
          <p14:tracePt t="62617" x="4203700" y="3200400"/>
          <p14:tracePt t="62935" x="4203700" y="3206750"/>
          <p14:tracePt t="63072" x="4203700" y="3213100"/>
          <p14:tracePt t="63361" x="4203700" y="3219450"/>
          <p14:tracePt t="63536" x="4203700" y="3225800"/>
          <p14:tracePt t="63552" x="4203700" y="3232150"/>
          <p14:tracePt t="63567" x="4203700" y="3238500"/>
          <p14:tracePt t="63584" x="4203700" y="3244850"/>
          <p14:tracePt t="63912" x="4203700" y="3251200"/>
          <p14:tracePt t="63920" x="4203700" y="3257550"/>
          <p14:tracePt t="67872" x="4210050" y="3257550"/>
          <p14:tracePt t="68088" x="4216400" y="3257550"/>
          <p14:tracePt t="68104" x="4216400" y="3251200"/>
          <p14:tracePt t="68288" x="4216400" y="3244850"/>
          <p14:tracePt t="68296" x="4222750" y="3238500"/>
          <p14:tracePt t="68344" x="4222750" y="3232150"/>
          <p14:tracePt t="68352" x="4229100" y="3232150"/>
          <p14:tracePt t="68360" x="4235450" y="3232150"/>
          <p14:tracePt t="68712" x="4241800" y="3232150"/>
          <p14:tracePt t="68744" x="4248150" y="3232150"/>
          <p14:tracePt t="68760" x="4254500" y="3232150"/>
          <p14:tracePt t="68768" x="4260850" y="3238500"/>
          <p14:tracePt t="68775" x="4260850" y="3244850"/>
          <p14:tracePt t="68784" x="4267200" y="3251200"/>
          <p14:tracePt t="68800" x="4267200" y="3263900"/>
          <p14:tracePt t="68816" x="4279900" y="3276600"/>
          <p14:tracePt t="68833" x="4286250" y="3295650"/>
          <p14:tracePt t="68850" x="4292600" y="3321050"/>
          <p14:tracePt t="68866" x="4298950" y="3340100"/>
          <p14:tracePt t="68883" x="4298950" y="3365500"/>
          <p14:tracePt t="68899" x="4305300" y="3378200"/>
          <p14:tracePt t="68916" x="4305300" y="3409950"/>
          <p14:tracePt t="68933" x="4311650" y="3448050"/>
          <p14:tracePt t="68950" x="4318000" y="3505200"/>
          <p14:tracePt t="68966" x="4318000" y="3581400"/>
          <p14:tracePt t="68983" x="4318000" y="3714750"/>
          <p14:tracePt t="69000" x="4311650" y="3829050"/>
          <p14:tracePt t="69016" x="4279900" y="3930650"/>
          <p14:tracePt t="69033" x="4267200" y="4013200"/>
          <p14:tracePt t="69049" x="4248150" y="4070350"/>
          <p14:tracePt t="69066" x="4235450" y="4114800"/>
          <p14:tracePt t="69083" x="4229100" y="4152900"/>
          <p14:tracePt t="69101" x="4210050" y="4197350"/>
          <p14:tracePt t="69116" x="4184650" y="4241800"/>
          <p14:tracePt t="69133" x="4165600" y="4298950"/>
          <p14:tracePt t="69150" x="4140200" y="4362450"/>
          <p14:tracePt t="69166" x="4121150" y="4425950"/>
          <p14:tracePt t="69183" x="4089400" y="4476750"/>
          <p14:tracePt t="69200" x="4089400" y="4495800"/>
          <p14:tracePt t="69216" x="4083050" y="4502150"/>
          <p14:tracePt t="69233" x="4083050" y="4508500"/>
          <p14:tracePt t="69352" x="4095750" y="4502150"/>
          <p14:tracePt t="69360" x="4102100" y="4489450"/>
          <p14:tracePt t="69368" x="4127500" y="4464050"/>
          <p14:tracePt t="69383" x="4171950" y="4400550"/>
          <p14:tracePt t="69400" x="4248150" y="4298950"/>
          <p14:tracePt t="69416" x="4305300" y="4171950"/>
          <p14:tracePt t="69433" x="4343400" y="4064000"/>
          <p14:tracePt t="69450" x="4356100" y="3968750"/>
          <p14:tracePt t="69466" x="4356100" y="3892550"/>
          <p14:tracePt t="69483" x="4356100" y="3841750"/>
          <p14:tracePt t="69499" x="4356100" y="3816350"/>
          <p14:tracePt t="69516" x="4349750" y="3803650"/>
          <p14:tracePt t="69560" x="4343400" y="3803650"/>
          <p14:tracePt t="69568" x="4337050" y="3797300"/>
          <p14:tracePt t="69583" x="4318000" y="3790950"/>
          <p14:tracePt t="69599" x="4279900" y="3790950"/>
          <p14:tracePt t="69616" x="4222750" y="3790950"/>
          <p14:tracePt t="69633" x="4152900" y="3790950"/>
          <p14:tracePt t="69649" x="4076700" y="3790950"/>
          <p14:tracePt t="69666" x="4019550" y="3790950"/>
          <p14:tracePt t="69683" x="3987800" y="3810000"/>
          <p14:tracePt t="69699" x="3949700" y="3822700"/>
          <p14:tracePt t="69716" x="3917950" y="3835400"/>
          <p14:tracePt t="69733" x="3873500" y="3873500"/>
          <p14:tracePt t="69749" x="3816350" y="3917950"/>
          <p14:tracePt t="69766" x="3740150" y="3981450"/>
          <p14:tracePt t="69783" x="3581400" y="4102100"/>
          <p14:tracePt t="69799" x="3473450" y="4184650"/>
          <p14:tracePt t="69816" x="3346450" y="4286250"/>
          <p14:tracePt t="69833" x="3232150" y="4375150"/>
          <p14:tracePt t="69849" x="3136900" y="4445000"/>
          <p14:tracePt t="69866" x="3048000" y="4527550"/>
          <p14:tracePt t="69883" x="2965450" y="4597400"/>
          <p14:tracePt t="69899" x="2895600" y="4667250"/>
          <p14:tracePt t="69916" x="2851150" y="4724400"/>
          <p14:tracePt t="69933" x="2825750" y="4768850"/>
          <p14:tracePt t="69949" x="2813050" y="4800600"/>
          <p14:tracePt t="69966" x="2806700" y="4826000"/>
          <p14:tracePt t="69983" x="2800350" y="4876800"/>
          <p14:tracePt t="69999" x="2787650" y="4914900"/>
          <p14:tracePt t="70016" x="2787650" y="4965700"/>
          <p14:tracePt t="70033" x="2787650" y="5003800"/>
          <p14:tracePt t="70049" x="2787650" y="5054600"/>
          <p14:tracePt t="70066" x="2794000" y="5099050"/>
          <p14:tracePt t="70083" x="2813050" y="5137150"/>
          <p14:tracePt t="70100" x="2851150" y="5175250"/>
          <p14:tracePt t="70116" x="2927350" y="5213350"/>
          <p14:tracePt t="70133" x="3035300" y="5245100"/>
          <p14:tracePt t="70149" x="3200400" y="5264150"/>
          <p14:tracePt t="70166" x="3403600" y="5264150"/>
          <p14:tracePt t="70183" x="3683000" y="5264150"/>
          <p14:tracePt t="70199" x="3810000" y="5264150"/>
          <p14:tracePt t="70216" x="3867150" y="5264150"/>
          <p14:tracePt t="70233" x="3898900" y="5264150"/>
          <p14:tracePt t="70249" x="3911600" y="5264150"/>
          <p14:tracePt t="70266" x="3924300" y="5264150"/>
          <p14:tracePt t="70283" x="3930650" y="5264150"/>
          <p14:tracePt t="70299" x="3981450" y="5264150"/>
          <p14:tracePt t="70316" x="4089400" y="5264150"/>
          <p14:tracePt t="70333" x="4267200" y="5264150"/>
          <p14:tracePt t="70349" x="4438650" y="5251450"/>
          <p14:tracePt t="70366" x="4546600" y="5232400"/>
          <p14:tracePt t="70383" x="4591050" y="5213350"/>
          <p14:tracePt t="70399" x="4603750" y="5213350"/>
          <p14:tracePt t="70416" x="4616450" y="5207000"/>
          <p14:tracePt t="70433" x="4654550" y="5187950"/>
          <p14:tracePt t="70449" x="4730750" y="5143500"/>
          <p14:tracePt t="70466" x="4819650" y="5080000"/>
          <p14:tracePt t="70483" x="4933950" y="5003800"/>
          <p14:tracePt t="70499" x="5022850" y="4940300"/>
          <p14:tracePt t="70516" x="5073650" y="4902200"/>
          <p14:tracePt t="70533" x="5105400" y="4876800"/>
          <p14:tracePt t="70549" x="5130800" y="4851400"/>
          <p14:tracePt t="70566" x="5143500" y="4813300"/>
          <p14:tracePt t="70583" x="5162550" y="4737100"/>
          <p14:tracePt t="70599" x="5175250" y="4679950"/>
          <p14:tracePt t="70616" x="5175250" y="4603750"/>
          <p14:tracePt t="70633" x="5168900" y="4521200"/>
          <p14:tracePt t="70649" x="5143500" y="4451350"/>
          <p14:tracePt t="70666" x="5118100" y="4387850"/>
          <p14:tracePt t="70683" x="5086350" y="4343400"/>
          <p14:tracePt t="70699" x="5060950" y="4305300"/>
          <p14:tracePt t="70716" x="5016500" y="4260850"/>
          <p14:tracePt t="70733" x="4959350" y="4216400"/>
          <p14:tracePt t="70749" x="4883150" y="4165600"/>
          <p14:tracePt t="70766" x="4781550" y="4102100"/>
          <p14:tracePt t="70783" x="4610100" y="4019550"/>
          <p14:tracePt t="70799" x="4521200" y="3975100"/>
          <p14:tracePt t="70816" x="4451350" y="3949700"/>
          <p14:tracePt t="70833" x="4400550" y="3930650"/>
          <p14:tracePt t="70849" x="4343400" y="3924300"/>
          <p14:tracePt t="70866" x="4292600" y="3911600"/>
          <p14:tracePt t="70883" x="4222750" y="3898900"/>
          <p14:tracePt t="70899" x="4165600" y="3886200"/>
          <p14:tracePt t="70916" x="4114800" y="3873500"/>
          <p14:tracePt t="70933" x="4064000" y="3860800"/>
          <p14:tracePt t="70949" x="4032250" y="3854450"/>
          <p14:tracePt t="70966" x="4013200" y="3854450"/>
          <p14:tracePt t="70983" x="4000500" y="3854450"/>
          <p14:tracePt t="70999" x="3987800" y="3854450"/>
          <p14:tracePt t="71016" x="3956050" y="3867150"/>
          <p14:tracePt t="71033" x="3905250" y="3898900"/>
          <p14:tracePt t="71049" x="3860800" y="3924300"/>
          <p14:tracePt t="71066" x="3829050" y="3956050"/>
          <p14:tracePt t="71083" x="3810000" y="3975100"/>
          <p14:tracePt t="71100" x="3797300" y="3987800"/>
          <p14:tracePt t="71116" x="3790950" y="4006850"/>
          <p14:tracePt t="71132" x="3784600" y="4019550"/>
          <p14:tracePt t="71149" x="3784600" y="4025900"/>
          <p14:tracePt t="71166" x="3778250" y="4032250"/>
          <p14:tracePt t="71183" x="3765550" y="4051300"/>
          <p14:tracePt t="71199" x="3759200" y="4070350"/>
          <p14:tracePt t="71216" x="3746500" y="4083050"/>
          <p14:tracePt t="71233" x="3733800" y="4108450"/>
          <p14:tracePt t="71249" x="3708400" y="4146550"/>
          <p14:tracePt t="71266" x="3689350" y="4178300"/>
          <p14:tracePt t="71283" x="3676650" y="4203700"/>
          <p14:tracePt t="71299" x="3657600" y="4229100"/>
          <p14:tracePt t="71316" x="3644900" y="4267200"/>
          <p14:tracePt t="71333" x="3632200" y="4305300"/>
          <p14:tracePt t="71349" x="3613150" y="4349750"/>
          <p14:tracePt t="71366" x="3587750" y="4400550"/>
          <p14:tracePt t="71383" x="3568700" y="4470400"/>
          <p14:tracePt t="71399" x="3549650" y="4521200"/>
          <p14:tracePt t="71416" x="3530600" y="4565650"/>
          <p14:tracePt t="71432" x="3517900" y="4616450"/>
          <p14:tracePt t="71449" x="3498850" y="4654550"/>
          <p14:tracePt t="71466" x="3492500" y="4692650"/>
          <p14:tracePt t="71482" x="3486150" y="4724400"/>
          <p14:tracePt t="71499" x="3479800" y="4749800"/>
          <p14:tracePt t="71516" x="3479800" y="4768850"/>
          <p14:tracePt t="71532" x="3479800" y="4781550"/>
          <p14:tracePt t="71549" x="3479800" y="4800600"/>
          <p14:tracePt t="71566" x="3473450" y="4819650"/>
          <p14:tracePt t="71583" x="3473450" y="4838700"/>
          <p14:tracePt t="71584" x="3473450" y="4851400"/>
          <p14:tracePt t="71599" x="3467100" y="4870450"/>
          <p14:tracePt t="71616" x="3467100" y="4889500"/>
          <p14:tracePt t="71633" x="3467100" y="4902200"/>
          <p14:tracePt t="71649" x="3467100" y="4927600"/>
          <p14:tracePt t="71666" x="3467100" y="4946650"/>
          <p14:tracePt t="71682" x="3467100" y="4965700"/>
          <p14:tracePt t="71699" x="3467100" y="4978400"/>
          <p14:tracePt t="71716" x="3467100" y="4991100"/>
          <p14:tracePt t="71732" x="3467100" y="5003800"/>
          <p14:tracePt t="71749" x="3467100" y="5010150"/>
          <p14:tracePt t="71766" x="3467100" y="5016500"/>
          <p14:tracePt t="71783" x="3473450" y="5029200"/>
          <p14:tracePt t="71799" x="3479800" y="5035550"/>
          <p14:tracePt t="71816" x="3492500" y="5041900"/>
          <p14:tracePt t="71833" x="3505200" y="5048250"/>
          <p14:tracePt t="71849" x="3524250" y="5048250"/>
          <p14:tracePt t="71866" x="3556000" y="5060950"/>
          <p14:tracePt t="71882" x="3600450" y="5060950"/>
          <p14:tracePt t="71899" x="3657600" y="5067300"/>
          <p14:tracePt t="71916" x="3721100" y="5067300"/>
          <p14:tracePt t="71933" x="3771900" y="5067300"/>
          <p14:tracePt t="71949" x="3790950" y="5067300"/>
          <p14:tracePt t="71966" x="3803650" y="5067300"/>
          <p14:tracePt t="71983" x="3810000" y="5067300"/>
          <p14:tracePt t="71999" x="3822700" y="5067300"/>
          <p14:tracePt t="72016" x="3829050" y="5067300"/>
          <p14:tracePt t="72049" x="3841750" y="5067300"/>
          <p14:tracePt t="72082" x="3848100" y="5067300"/>
          <p14:tracePt t="72100" x="3854450" y="5067300"/>
          <p14:tracePt t="72116" x="3860800" y="5067300"/>
          <p14:tracePt t="72132" x="3873500" y="5067300"/>
          <p14:tracePt t="72149" x="3886200" y="5067300"/>
          <p14:tracePt t="72166" x="3930650" y="5067300"/>
          <p14:tracePt t="72182" x="3968750" y="5067300"/>
          <p14:tracePt t="72199" x="3994150" y="5073650"/>
          <p14:tracePt t="72368" x="4000500" y="5080000"/>
          <p14:tracePt t="72401" x="4000500" y="5086350"/>
          <p14:tracePt t="72984" x="4000500" y="5092700"/>
          <p14:tracePt t="72992" x="4000500" y="5099050"/>
          <p14:tracePt t="73001" x="4000500" y="5105400"/>
          <p14:tracePt t="73016" x="4000500" y="5111750"/>
          <p14:tracePt t="73033" x="4000500" y="5118100"/>
          <p14:tracePt t="73049" x="4000500" y="5124450"/>
          <p14:tracePt t="73864" x="4000500" y="5130800"/>
          <p14:tracePt t="73888" x="4000500" y="5137150"/>
          <p14:tracePt t="73904" x="3994150" y="5137150"/>
          <p14:tracePt t="73928" x="3987800" y="5137150"/>
          <p14:tracePt t="73936" x="3987800" y="5143500"/>
          <p14:tracePt t="73952" x="3981450" y="5143500"/>
          <p14:tracePt t="74192" x="3981450" y="5137150"/>
          <p14:tracePt t="74208" x="3987800" y="5124450"/>
          <p14:tracePt t="74216" x="3994150" y="5111750"/>
          <p14:tracePt t="74224" x="4006850" y="5099050"/>
          <p14:tracePt t="74232" x="4025900" y="5080000"/>
          <p14:tracePt t="74249" x="4057650" y="5035550"/>
          <p14:tracePt t="74266" x="4089400" y="4991100"/>
          <p14:tracePt t="74282" x="4121150" y="4946650"/>
          <p14:tracePt t="74299" x="4152900" y="4908550"/>
          <p14:tracePt t="74315" x="4178300" y="4870450"/>
          <p14:tracePt t="74333" x="4197350" y="4845050"/>
          <p14:tracePt t="74349" x="4235450" y="4806950"/>
          <p14:tracePt t="74366" x="4254500" y="4768850"/>
          <p14:tracePt t="74383" x="4279900" y="4724400"/>
          <p14:tracePt t="74399" x="4311650" y="4679950"/>
          <p14:tracePt t="74415" x="4324350" y="4648200"/>
          <p14:tracePt t="74432" x="4330700" y="4648200"/>
          <p14:tracePt t="74449" x="4337050" y="4641850"/>
          <p14:tracePt t="74465" x="4349750" y="4635500"/>
          <p14:tracePt t="74482" x="4362450" y="4622800"/>
          <p14:tracePt t="74499" x="4368800" y="4610100"/>
          <p14:tracePt t="74515" x="4381500" y="4603750"/>
          <p14:tracePt t="74532" x="4387850" y="4597400"/>
          <p14:tracePt t="74549" x="4394200" y="4591050"/>
          <p14:tracePt t="74565" x="4400550" y="4584700"/>
          <p14:tracePt t="74582" x="4406900" y="4572000"/>
          <p14:tracePt t="74599" x="4413250" y="4565650"/>
          <p14:tracePt t="74615" x="4413250" y="4559300"/>
          <p14:tracePt t="74952" x="4413250" y="4565650"/>
          <p14:tracePt t="74976" x="4406900" y="4565650"/>
          <p14:tracePt t="74984" x="4406900" y="4572000"/>
          <p14:tracePt t="75000" x="4400550" y="4578350"/>
          <p14:tracePt t="75008" x="4400550" y="4584700"/>
          <p14:tracePt t="75064" x="4400550" y="4591050"/>
          <p14:tracePt t="75232" x="4400550" y="4597400"/>
          <p14:tracePt t="75248" x="4400550" y="4603750"/>
          <p14:tracePt t="75255" x="4394200" y="4603750"/>
          <p14:tracePt t="75272" x="4394200" y="4610100"/>
          <p14:tracePt t="75282" x="4394200" y="4616450"/>
          <p14:tracePt t="75299" x="4394200" y="4622800"/>
          <p14:tracePt t="75315" x="4387850" y="4622800"/>
          <p14:tracePt t="75332" x="4381500" y="4622800"/>
          <p14:tracePt t="75768" x="4381500" y="4629150"/>
          <p14:tracePt t="77184" x="4381500" y="4635500"/>
          <p14:tracePt t="77208" x="4381500" y="4641850"/>
          <p14:tracePt t="77224" x="4375150" y="4641850"/>
          <p14:tracePt t="77240" x="4375150" y="4648200"/>
          <p14:tracePt t="77248" x="4375150" y="4654550"/>
          <p14:tracePt t="77255" x="4368800" y="4654550"/>
          <p14:tracePt t="77265" x="4368800" y="4660900"/>
          <p14:tracePt t="77560" x="4362450" y="4660900"/>
          <p14:tracePt t="77568" x="4356100" y="4660900"/>
          <p14:tracePt t="77576" x="4356100" y="4667250"/>
          <p14:tracePt t="77583" x="4349750" y="4667250"/>
          <p14:tracePt t="77599" x="4349750" y="4673600"/>
          <p14:tracePt t="77615" x="4337050" y="4679950"/>
          <p14:tracePt t="81464" x="4337050" y="4686300"/>
          <p14:tracePt t="81480" x="4330700" y="4705350"/>
          <p14:tracePt t="81488" x="4324350" y="4711700"/>
          <p14:tracePt t="81498" x="4311650" y="4730750"/>
          <p14:tracePt t="81514" x="4286250" y="4762500"/>
          <p14:tracePt t="81531" x="4254500" y="4794250"/>
          <p14:tracePt t="81548" x="4222750" y="4819650"/>
          <p14:tracePt t="81565" x="4197350" y="4838700"/>
          <p14:tracePt t="81581" x="4178300" y="4857750"/>
          <p14:tracePt t="81598" x="4171950" y="4857750"/>
          <p14:tracePt t="81800" x="4171950" y="4851400"/>
          <p14:tracePt t="81808" x="4171950" y="4845050"/>
          <p14:tracePt t="81816" x="4171950" y="4838700"/>
          <p14:tracePt t="81831" x="4178300" y="4806950"/>
          <p14:tracePt t="81848" x="4191000" y="4775200"/>
          <p14:tracePt t="81865" x="4210050" y="4730750"/>
          <p14:tracePt t="81882" x="4210050" y="4711700"/>
          <p14:tracePt t="81898" x="4210050" y="4699000"/>
          <p14:tracePt t="81992" x="4210050" y="4692650"/>
          <p14:tracePt t="82000" x="4210050" y="4686300"/>
          <p14:tracePt t="82008" x="4216400" y="4686300"/>
          <p14:tracePt t="82016" x="4222750" y="4686300"/>
          <p14:tracePt t="82031" x="4229100" y="4673600"/>
          <p14:tracePt t="82048" x="4235450" y="4667250"/>
          <p14:tracePt t="82064" x="4241800" y="4660900"/>
          <p14:tracePt t="82098" x="4248150" y="4654550"/>
          <p14:tracePt t="82115" x="4254500" y="4648200"/>
          <p14:tracePt t="82131" x="4260850" y="4641850"/>
          <p14:tracePt t="82148" x="4260850" y="4629150"/>
          <p14:tracePt t="82744" x="4267200" y="4629150"/>
          <p14:tracePt t="82752" x="4273550" y="4629150"/>
          <p14:tracePt t="82764" x="4273550" y="4622800"/>
          <p14:tracePt t="82782" x="4279900" y="4622800"/>
          <p14:tracePt t="82832" x="4286250" y="4622800"/>
          <p14:tracePt t="82840" x="4286250" y="4616450"/>
          <p14:tracePt t="83440" x="4292600" y="4616450"/>
          <p14:tracePt t="83448" x="4292600" y="4622800"/>
          <p14:tracePt t="83463" x="4292600" y="4629150"/>
          <p14:tracePt t="83480" x="4292600" y="4635500"/>
          <p14:tracePt t="83503" x="4292600" y="4641850"/>
          <p14:tracePt t="86824" x="4298950" y="4641850"/>
          <p14:tracePt t="86880" x="4305300" y="4641850"/>
          <p14:tracePt t="88584" x="4311650" y="4641850"/>
          <p14:tracePt t="88592" x="4318000" y="4641850"/>
          <p14:tracePt t="88608" x="4318000" y="4635500"/>
          <p14:tracePt t="89896" x="4318000" y="4641850"/>
          <p14:tracePt t="89904" x="4318000" y="4648200"/>
          <p14:tracePt t="89913" x="4318000" y="4654550"/>
          <p14:tracePt t="89931" x="4318000" y="4660900"/>
          <p14:tracePt t="89947" x="4318000" y="4673600"/>
          <p14:tracePt t="89964" x="4318000" y="4679950"/>
          <p14:tracePt t="89980" x="4318000" y="4692650"/>
          <p14:tracePt t="92264" x="4311650" y="4692650"/>
          <p14:tracePt t="92272" x="4305300" y="4692650"/>
          <p14:tracePt t="92512" x="4298950" y="4692650"/>
          <p14:tracePt t="92520" x="4292600" y="4692650"/>
          <p14:tracePt t="92530" x="4286250" y="4692650"/>
          <p14:tracePt t="92547" x="4260850" y="4686300"/>
          <p14:tracePt t="92563" x="4127500" y="4673600"/>
          <p14:tracePt t="92580" x="3886200" y="4660900"/>
          <p14:tracePt t="92597" x="3625850" y="4654550"/>
          <p14:tracePt t="92614" x="3409950" y="4654550"/>
          <p14:tracePt t="92615" x="3321050" y="4654550"/>
          <p14:tracePt t="92630" x="3244850" y="4654550"/>
          <p14:tracePt t="92647" x="3143250" y="4654550"/>
          <p14:tracePt t="92663" x="3111500" y="4660900"/>
          <p14:tracePt t="92680" x="3079750" y="4673600"/>
          <p14:tracePt t="92696" x="3041650" y="4686300"/>
          <p14:tracePt t="92713" x="2997200" y="4699000"/>
          <p14:tracePt t="92730" x="2946400" y="4718050"/>
          <p14:tracePt t="92747" x="2908300" y="4724400"/>
          <p14:tracePt t="92764" x="2876550" y="4724400"/>
          <p14:tracePt t="92780" x="2851150" y="4724400"/>
          <p14:tracePt t="92797" x="2825750" y="4724400"/>
          <p14:tracePt t="92813" x="2800350" y="4724400"/>
          <p14:tracePt t="92830" x="2755900" y="4724400"/>
          <p14:tracePt t="92847" x="2667000" y="4724400"/>
          <p14:tracePt t="92863" x="2635250" y="4724400"/>
          <p14:tracePt t="92880" x="2628900" y="4724400"/>
          <p14:tracePt t="93008" x="2622550" y="4724400"/>
          <p14:tracePt t="93015" x="2622550" y="4718050"/>
          <p14:tracePt t="93024" x="2616200" y="4718050"/>
          <p14:tracePt t="93032" x="2616200" y="4711700"/>
          <p14:tracePt t="93047" x="2603500" y="4699000"/>
          <p14:tracePt t="93064" x="2584450" y="4699000"/>
          <p14:tracePt t="93080" x="2565400" y="4699000"/>
          <p14:tracePt t="93096" x="2559050" y="4699000"/>
          <p14:tracePt t="93312" x="2559050" y="4692650"/>
          <p14:tracePt t="93344" x="2559050" y="4686300"/>
          <p14:tracePt t="93352" x="2559050" y="4679950"/>
          <p14:tracePt t="93363" x="2565400" y="4679950"/>
          <p14:tracePt t="93380" x="2565400" y="4673600"/>
          <p14:tracePt t="93396" x="2578100" y="4673600"/>
          <p14:tracePt t="93413" x="2578100" y="4660900"/>
          <p14:tracePt t="93430" x="2584450" y="4660900"/>
          <p14:tracePt t="93447" x="2590800" y="4648200"/>
          <p14:tracePt t="93463" x="2590800" y="4641850"/>
          <p14:tracePt t="93496" x="2590800" y="4635500"/>
          <p14:tracePt t="94023" x="2590800" y="4641850"/>
          <p14:tracePt t="94032" x="2584450" y="4648200"/>
          <p14:tracePt t="94040" x="2578100" y="4660900"/>
          <p14:tracePt t="94048" x="2565400" y="4673600"/>
          <p14:tracePt t="94063" x="2540000" y="4730750"/>
          <p14:tracePt t="94079" x="2508250" y="4819650"/>
          <p14:tracePt t="94096" x="2470150" y="4902200"/>
          <p14:tracePt t="94113" x="2438400" y="4991100"/>
          <p14:tracePt t="94130" x="2400300" y="5080000"/>
          <p14:tracePt t="94146" x="2381250" y="5149850"/>
          <p14:tracePt t="94163" x="2355850" y="5194300"/>
          <p14:tracePt t="94180" x="2343150" y="5219700"/>
          <p14:tracePt t="94196" x="2336800" y="5232400"/>
          <p14:tracePt t="94213" x="2336800" y="5238750"/>
          <p14:tracePt t="94230" x="2324100" y="5245100"/>
          <p14:tracePt t="94263" x="2317750" y="5251450"/>
          <p14:tracePt t="94280" x="2317750" y="5264150"/>
          <p14:tracePt t="94296" x="2311400" y="5270500"/>
          <p14:tracePt t="94313" x="2305050" y="5270500"/>
          <p14:tracePt t="94330" x="2298700" y="5276850"/>
          <p14:tracePt t="94346" x="2298700" y="5283200"/>
          <p14:tracePt t="94363" x="2292350" y="5295900"/>
          <p14:tracePt t="94380" x="2286000" y="5295900"/>
          <p14:tracePt t="94512" x="2292350" y="5295900"/>
          <p14:tracePt t="94536" x="2298700" y="5295900"/>
          <p14:tracePt t="94544" x="2298700" y="5289550"/>
          <p14:tracePt t="94552" x="2305050" y="5289550"/>
          <p14:tracePt t="94563" x="2311400" y="5283200"/>
          <p14:tracePt t="94580" x="2324100" y="5276850"/>
          <p14:tracePt t="94596" x="2330450" y="5270500"/>
          <p14:tracePt t="94613" x="2343150" y="5257800"/>
          <p14:tracePt t="94615" x="2349500" y="5245100"/>
          <p14:tracePt t="94630" x="2355850" y="5238750"/>
          <p14:tracePt t="94647" x="2368550" y="5232400"/>
          <p14:tracePt t="94663" x="2368550" y="5226050"/>
          <p14:tracePt t="95248" x="2368550" y="5232400"/>
          <p14:tracePt t="95255" x="2368550" y="5238750"/>
          <p14:tracePt t="95264" x="2362200" y="5251450"/>
          <p14:tracePt t="95279" x="2343150" y="5283200"/>
          <p14:tracePt t="95296" x="2324100" y="5327650"/>
          <p14:tracePt t="95313" x="2311400" y="5359400"/>
          <p14:tracePt t="95329" x="2298700" y="5378450"/>
          <p14:tracePt t="95346" x="2298700" y="5397500"/>
          <p14:tracePt t="95363" x="2298700" y="5416550"/>
          <p14:tracePt t="95379" x="2292350" y="5416550"/>
          <p14:tracePt t="95413" x="2286000" y="5422900"/>
          <p14:tracePt t="95429" x="2279650" y="5441950"/>
          <p14:tracePt t="95446" x="2266950" y="5461000"/>
          <p14:tracePt t="95463" x="2254250" y="5480050"/>
          <p14:tracePt t="95479" x="2247900" y="5492750"/>
          <p14:tracePt t="95496" x="2247900" y="5499100"/>
          <p14:tracePt t="95648" x="2254250" y="5492750"/>
          <p14:tracePt t="95655" x="2260600" y="5486400"/>
          <p14:tracePt t="95664" x="2266950" y="5473700"/>
          <p14:tracePt t="95680" x="2286000" y="5454650"/>
          <p14:tracePt t="95696" x="2305050" y="5422900"/>
          <p14:tracePt t="95713" x="2336800" y="5384800"/>
          <p14:tracePt t="95730" x="2355850" y="5353050"/>
          <p14:tracePt t="95746" x="2368550" y="5327650"/>
          <p14:tracePt t="95763" x="2374900" y="5308600"/>
          <p14:tracePt t="95779" x="2381250" y="5302250"/>
          <p14:tracePt t="95796" x="2387600" y="5289550"/>
          <p14:tracePt t="95813" x="2393950" y="5276850"/>
          <p14:tracePt t="95829" x="2413000" y="5251450"/>
          <p14:tracePt t="95846" x="2438400" y="5226050"/>
          <p14:tracePt t="95863" x="2482850" y="5181600"/>
          <p14:tracePt t="95879" x="2495550" y="5168900"/>
          <p14:tracePt t="95896" x="2501900" y="5162550"/>
          <p14:tracePt t="95913" x="2501900" y="5149850"/>
          <p14:tracePt t="95992" x="2501900" y="5143500"/>
          <p14:tracePt t="96023" x="2508250" y="5143500"/>
          <p14:tracePt t="96032" x="2508250" y="5137150"/>
          <p14:tracePt t="96048" x="2508250" y="5130800"/>
          <p14:tracePt t="96056" x="2514600" y="5130800"/>
          <p14:tracePt t="96064" x="2520950" y="5130800"/>
          <p14:tracePt t="96079" x="2527300" y="5124450"/>
          <p14:tracePt t="96096" x="2527300" y="5118100"/>
          <p14:tracePt t="96183" x="2520950" y="5118100"/>
          <p14:tracePt t="96200" x="2514600" y="5118100"/>
          <p14:tracePt t="96215" x="2514600" y="5124450"/>
          <p14:tracePt t="96248" x="2508250" y="5124450"/>
          <p14:tracePt t="96432" x="2508250" y="5118100"/>
          <p14:tracePt t="96440" x="2508250" y="5111750"/>
          <p14:tracePt t="96448" x="2508250" y="5105400"/>
          <p14:tracePt t="96463" x="2520950" y="5086350"/>
          <p14:tracePt t="96479" x="2533650" y="5073650"/>
          <p14:tracePt t="96496" x="2540000" y="5048250"/>
          <p14:tracePt t="96513" x="2546350" y="5029200"/>
          <p14:tracePt t="96529" x="2559050" y="5016500"/>
          <p14:tracePt t="96546" x="2559050" y="5010150"/>
          <p14:tracePt t="96563" x="2565400" y="5003800"/>
          <p14:tracePt t="96580" x="2565400" y="4991100"/>
          <p14:tracePt t="96596" x="2571750" y="4978400"/>
          <p14:tracePt t="96613" x="2584450" y="4972050"/>
          <p14:tracePt t="96615" x="2590800" y="4972050"/>
          <p14:tracePt t="96630" x="2590800" y="4965700"/>
          <p14:tracePt t="96646" x="2590800" y="4953000"/>
          <p14:tracePt t="96663" x="2597150" y="4940300"/>
          <p14:tracePt t="96679" x="2603500" y="4933950"/>
          <p14:tracePt t="96696" x="2609850" y="4927600"/>
          <p14:tracePt t="96713" x="2616200" y="4914900"/>
          <p14:tracePt t="96729" x="2616200" y="4902200"/>
          <p14:tracePt t="96746" x="2622550" y="4895850"/>
          <p14:tracePt t="96763" x="2628900" y="4883150"/>
          <p14:tracePt t="96779" x="2635250" y="4870450"/>
          <p14:tracePt t="96796" x="2635250" y="4864100"/>
          <p14:tracePt t="96830" x="2635250" y="4851400"/>
          <p14:tracePt t="98464" x="2635250" y="4857750"/>
          <p14:tracePt t="98481" x="2635250" y="4864100"/>
          <p14:tracePt t="98488" x="2628900" y="4864100"/>
          <p14:tracePt t="98497" x="2628900" y="4870450"/>
          <p14:tracePt t="98520" x="2622550" y="4870450"/>
          <p14:tracePt t="98529" x="2616200" y="4870450"/>
          <p14:tracePt t="98546" x="2616200" y="4876800"/>
          <p14:tracePt t="100312" x="2616200" y="4883150"/>
          <p14:tracePt t="100329" x="2603500" y="4889500"/>
          <p14:tracePt t="100345" x="2578100" y="4921250"/>
          <p14:tracePt t="100362" x="2552700" y="4959350"/>
          <p14:tracePt t="100379" x="2514600" y="5003800"/>
          <p14:tracePt t="100395" x="2495550" y="5029200"/>
          <p14:tracePt t="100412" x="2482850" y="5048250"/>
          <p14:tracePt t="100429" x="2476500" y="5060950"/>
          <p14:tracePt t="100445" x="2470150" y="5080000"/>
          <p14:tracePt t="100462" x="2444750" y="5105400"/>
          <p14:tracePt t="100479" x="2425700" y="5149850"/>
          <p14:tracePt t="100495" x="2406650" y="5181600"/>
          <p14:tracePt t="100512" x="2393950" y="5194300"/>
          <p14:tracePt t="100529" x="2387600" y="5207000"/>
          <p14:tracePt t="100720" x="2387600" y="5200650"/>
          <p14:tracePt t="100728" x="2393950" y="5200650"/>
          <p14:tracePt t="100735" x="2400300" y="5200650"/>
          <p14:tracePt t="100745" x="2406650" y="5200650"/>
          <p14:tracePt t="100762" x="2419350" y="5194300"/>
          <p14:tracePt t="100779" x="2419350" y="5181600"/>
          <p14:tracePt t="100795" x="2432050" y="5175250"/>
          <p14:tracePt t="100812" x="2444750" y="5168900"/>
          <p14:tracePt t="100829" x="2451100" y="5162550"/>
          <p14:tracePt t="100845" x="2457450" y="5156200"/>
          <p14:tracePt t="100960" x="2457450" y="5149850"/>
          <p14:tracePt t="100992" x="2457450" y="5143500"/>
          <p14:tracePt t="101000" x="2457450" y="5137150"/>
          <p14:tracePt t="101012" x="2457450" y="5130800"/>
          <p14:tracePt t="101029" x="2457450" y="5118100"/>
          <p14:tracePt t="101062" x="2457450" y="5105400"/>
          <p14:tracePt t="101079" x="2457450" y="5092700"/>
          <p14:tracePt t="101095" x="2451100" y="5086350"/>
          <p14:tracePt t="101112" x="2444750" y="5073650"/>
          <p14:tracePt t="101129" x="2425700" y="5054600"/>
          <p14:tracePt t="101145" x="2400300" y="5041900"/>
          <p14:tracePt t="101162" x="2387600" y="5029200"/>
          <p14:tracePt t="101179" x="2387600" y="5022850"/>
          <p14:tracePt t="101195" x="2374900" y="5016500"/>
          <p14:tracePt t="101212" x="2368550" y="5010150"/>
          <p14:tracePt t="101229" x="2362200" y="5003800"/>
          <p14:tracePt t="101280" x="2355850" y="5003800"/>
          <p14:tracePt t="101288" x="2355850" y="4997450"/>
          <p14:tracePt t="101296" x="2355850" y="4991100"/>
          <p14:tracePt t="101312" x="2349500" y="4991100"/>
          <p14:tracePt t="101329" x="2343150" y="4984750"/>
          <p14:tracePt t="101345" x="2336800" y="4984750"/>
          <p14:tracePt t="101488" x="2343150" y="4984750"/>
          <p14:tracePt t="101520" x="2349500" y="4984750"/>
          <p14:tracePt t="101528" x="2355850" y="4984750"/>
          <p14:tracePt t="101535" x="2362200" y="4984750"/>
          <p14:tracePt t="101545" x="2368550" y="4984750"/>
          <p14:tracePt t="101562" x="2406650" y="4984750"/>
          <p14:tracePt t="101579" x="2463800" y="4965700"/>
          <p14:tracePt t="101595" x="2508250" y="4946650"/>
          <p14:tracePt t="101612" x="2533650" y="4927600"/>
          <p14:tracePt t="101629" x="2552700" y="4914900"/>
          <p14:tracePt t="101645" x="2565400" y="4895850"/>
          <p14:tracePt t="101662" x="2571750" y="4883150"/>
          <p14:tracePt t="101679" x="2578100" y="4870450"/>
          <p14:tracePt t="101695" x="2590800" y="4857750"/>
          <p14:tracePt t="101712" x="2597150" y="4845050"/>
          <p14:tracePt t="101729" x="2603500" y="4838700"/>
          <p14:tracePt t="101745" x="2609850" y="4832350"/>
          <p14:tracePt t="101762" x="2616200" y="4819650"/>
          <p14:tracePt t="101779" x="2616200" y="4813300"/>
          <p14:tracePt t="102152" x="2609850" y="4819650"/>
          <p14:tracePt t="102160" x="2603500" y="4826000"/>
          <p14:tracePt t="102167" x="2584450" y="4845050"/>
          <p14:tracePt t="102178" x="2565400" y="4876800"/>
          <p14:tracePt t="102195" x="2489200" y="4959350"/>
          <p14:tracePt t="102212" x="2419350" y="5060950"/>
          <p14:tracePt t="102228" x="2355850" y="5130800"/>
          <p14:tracePt t="102245" x="2311400" y="5175250"/>
          <p14:tracePt t="102262" x="2292350" y="5200650"/>
          <p14:tracePt t="102279" x="2279650" y="5232400"/>
          <p14:tracePt t="102295" x="2273300" y="5251450"/>
          <p14:tracePt t="102312" x="2260600" y="5276850"/>
          <p14:tracePt t="102328" x="2247900" y="5321300"/>
          <p14:tracePt t="102345" x="2222500" y="5353050"/>
          <p14:tracePt t="102362" x="2203450" y="5403850"/>
          <p14:tracePt t="102379" x="2190750" y="5448300"/>
          <p14:tracePt t="102395" x="2171700" y="5473700"/>
          <p14:tracePt t="102412" x="2165350" y="5486400"/>
          <p14:tracePt t="102456" x="2165350" y="5492750"/>
          <p14:tracePt t="102503" x="2165350" y="5499100"/>
          <p14:tracePt t="102512" x="2165350" y="5505450"/>
          <p14:tracePt t="102560" x="2165350" y="5511800"/>
          <p14:tracePt t="102591" x="2165350" y="5518150"/>
          <p14:tracePt t="102608" x="2165350" y="5524500"/>
          <p14:tracePt t="102632" x="2171700" y="5524500"/>
          <p14:tracePt t="102640" x="2171700" y="5530850"/>
          <p14:tracePt t="102648" x="2178050" y="5530850"/>
          <p14:tracePt t="102662" x="2184400" y="5537200"/>
          <p14:tracePt t="102679" x="2203450" y="5556250"/>
          <p14:tracePt t="102695" x="2209800" y="5568950"/>
          <p14:tracePt t="102712" x="2228850" y="5575300"/>
          <p14:tracePt t="102729" x="2247900" y="5588000"/>
          <p14:tracePt t="102745" x="2266950" y="5600700"/>
          <p14:tracePt t="102762" x="2279650" y="5607050"/>
          <p14:tracePt t="102779" x="2305050" y="5613400"/>
          <p14:tracePt t="102795" x="2324100" y="5619750"/>
          <p14:tracePt t="102812" x="2349500" y="5619750"/>
          <p14:tracePt t="102829" x="2368550" y="5619750"/>
          <p14:tracePt t="102845" x="2381250" y="5619750"/>
          <p14:tracePt t="102862" x="2400300" y="5607050"/>
          <p14:tracePt t="102879" x="2419350" y="5588000"/>
          <p14:tracePt t="102895" x="2425700" y="5581650"/>
          <p14:tracePt t="102912" x="2438400" y="5575300"/>
          <p14:tracePt t="102928" x="2451100" y="5562600"/>
          <p14:tracePt t="102945" x="2470150" y="5537200"/>
          <p14:tracePt t="102962" x="2482850" y="5505450"/>
          <p14:tracePt t="102978" x="2495550" y="5467350"/>
          <p14:tracePt t="102995" x="2508250" y="5435600"/>
          <p14:tracePt t="103012" x="2514600" y="5410200"/>
          <p14:tracePt t="103028" x="2514600" y="5391150"/>
          <p14:tracePt t="103045" x="2520950" y="5378450"/>
          <p14:tracePt t="103062" x="2527300" y="5359400"/>
          <p14:tracePt t="103079" x="2527300" y="5327650"/>
          <p14:tracePt t="103095" x="2527300" y="5308600"/>
          <p14:tracePt t="103112" x="2527300" y="5289550"/>
          <p14:tracePt t="103129" x="2527300" y="5270500"/>
          <p14:tracePt t="103145" x="2527300" y="5257800"/>
          <p14:tracePt t="103162" x="2527300" y="5245100"/>
          <p14:tracePt t="103178" x="2520950" y="5226050"/>
          <p14:tracePt t="103195" x="2514600" y="5213350"/>
          <p14:tracePt t="103228" x="2508250" y="5207000"/>
          <p14:tracePt t="103245" x="2501900" y="5194300"/>
          <p14:tracePt t="103262" x="2489200" y="5187950"/>
          <p14:tracePt t="103279" x="2470150" y="5175250"/>
          <p14:tracePt t="103295" x="2457450" y="5168900"/>
          <p14:tracePt t="103312" x="2438400" y="5168900"/>
          <p14:tracePt t="103328" x="2413000" y="5156200"/>
          <p14:tracePt t="103345" x="2393950" y="5149850"/>
          <p14:tracePt t="103362" x="2381250" y="5143500"/>
          <p14:tracePt t="103378" x="2368550" y="5143500"/>
          <p14:tracePt t="103395" x="2355850" y="5143500"/>
          <p14:tracePt t="103412" x="2349500" y="5143500"/>
          <p14:tracePt t="103428" x="2336800" y="5143500"/>
          <p14:tracePt t="103445" x="2330450" y="5143500"/>
          <p14:tracePt t="103462" x="2324100" y="5143500"/>
          <p14:tracePt t="103478" x="2311400" y="5143500"/>
          <p14:tracePt t="103495" x="2298700" y="5143500"/>
          <p14:tracePt t="103512" x="2286000" y="5143500"/>
          <p14:tracePt t="103528" x="2279650" y="5143500"/>
          <p14:tracePt t="103567" x="2273300" y="5143500"/>
          <p14:tracePt t="103578" x="2266950" y="5143500"/>
          <p14:tracePt t="103595" x="2260600" y="5143500"/>
          <p14:tracePt t="103612" x="2254250" y="5149850"/>
          <p14:tracePt t="103628" x="2241550" y="5162550"/>
          <p14:tracePt t="103645" x="2222500" y="5200650"/>
          <p14:tracePt t="103662" x="2216150" y="5232400"/>
          <p14:tracePt t="103678" x="2203450" y="5264150"/>
          <p14:tracePt t="103695" x="2197100" y="5302250"/>
          <p14:tracePt t="103712" x="2197100" y="5314950"/>
          <p14:tracePt t="103728" x="2197100" y="5334000"/>
          <p14:tracePt t="103745" x="2197100" y="5346700"/>
          <p14:tracePt t="103762" x="2197100" y="5359400"/>
          <p14:tracePt t="103778" x="2197100" y="5372100"/>
          <p14:tracePt t="103795" x="2197100" y="5378450"/>
          <p14:tracePt t="103812" x="2203450" y="5397500"/>
          <p14:tracePt t="103828" x="2209800" y="5422900"/>
          <p14:tracePt t="103845" x="2216150" y="5448300"/>
          <p14:tracePt t="103862" x="2222500" y="5467350"/>
          <p14:tracePt t="103878" x="2222500" y="5473700"/>
          <p14:tracePt t="103903" x="2222500" y="5480050"/>
          <p14:tracePt t="103912" x="2228850" y="5480050"/>
          <p14:tracePt t="103928" x="2228850" y="5486400"/>
          <p14:tracePt t="103945" x="2241550" y="5486400"/>
          <p14:tracePt t="103962" x="2254250" y="5492750"/>
          <p14:tracePt t="103978" x="2260600" y="5505450"/>
          <p14:tracePt t="103995" x="2266950" y="5505450"/>
          <p14:tracePt t="104012" x="2279650" y="5505450"/>
          <p14:tracePt t="104028" x="2298700" y="5511800"/>
          <p14:tracePt t="104045" x="2305050" y="5511800"/>
          <p14:tracePt t="104062" x="2317750" y="5511800"/>
          <p14:tracePt t="104078" x="2330450" y="5524500"/>
          <p14:tracePt t="104095" x="2349500" y="5530850"/>
          <p14:tracePt t="104112" x="2362200" y="5530850"/>
          <p14:tracePt t="104129" x="2374900" y="5530850"/>
          <p14:tracePt t="104145" x="2381250" y="5530850"/>
          <p14:tracePt t="104162" x="2393950" y="5530850"/>
          <p14:tracePt t="104178" x="2406650" y="5530850"/>
          <p14:tracePt t="104212" x="2419350" y="5530850"/>
          <p14:tracePt t="104384" x="2419350" y="5524500"/>
          <p14:tracePt t="104400" x="2419350" y="5518150"/>
          <p14:tracePt t="104408" x="2419350" y="5511800"/>
          <p14:tracePt t="104432" x="2419350" y="5505450"/>
          <p14:tracePt t="104439" x="2419350" y="5499100"/>
          <p14:tracePt t="104455" x="2419350" y="5492750"/>
          <p14:tracePt t="104472" x="2419350" y="5486400"/>
          <p14:tracePt t="104495" x="2419350" y="5480050"/>
          <p14:tracePt t="104503" x="2413000" y="5480050"/>
          <p14:tracePt t="104512" x="2406650" y="5473700"/>
          <p14:tracePt t="104528" x="2393950" y="5473700"/>
          <p14:tracePt t="104545" x="2387600" y="5467350"/>
          <p14:tracePt t="104656" x="2387600" y="5461000"/>
          <p14:tracePt t="104663" x="2387600" y="5454650"/>
          <p14:tracePt t="105312" x="2387600" y="5448300"/>
          <p14:tracePt t="105328" x="2381250" y="5448300"/>
          <p14:tracePt t="105760" x="2374900" y="5448300"/>
          <p14:tracePt t="105768" x="2368550" y="5448300"/>
          <p14:tracePt t="105800" x="2368550" y="5441950"/>
          <p14:tracePt t="107152" x="2368550" y="5435600"/>
          <p14:tracePt t="107160" x="2368550" y="5429250"/>
          <p14:tracePt t="107168" x="2368550" y="5422900"/>
          <p14:tracePt t="107178" x="2368550" y="5416550"/>
          <p14:tracePt t="107194" x="2368550" y="5403850"/>
          <p14:tracePt t="107211" x="2374900" y="5384800"/>
          <p14:tracePt t="107228" x="2393950" y="5346700"/>
          <p14:tracePt t="107244" x="2406650" y="5308600"/>
          <p14:tracePt t="107261" x="2432050" y="5270500"/>
          <p14:tracePt t="107278" x="2444750" y="5238750"/>
          <p14:tracePt t="107295" x="2470150" y="5194300"/>
          <p14:tracePt t="107311" x="2482850" y="5156200"/>
          <p14:tracePt t="107328" x="2495550" y="5124450"/>
          <p14:tracePt t="107344" x="2514600" y="5086350"/>
          <p14:tracePt t="107361" x="2552700" y="5048250"/>
          <p14:tracePt t="107378" x="2590800" y="5003800"/>
          <p14:tracePt t="107394" x="2616200" y="4959350"/>
          <p14:tracePt t="107411" x="2641600" y="4927600"/>
          <p14:tracePt t="107428" x="2660650" y="4908550"/>
          <p14:tracePt t="107444" x="2660650" y="4895850"/>
          <p14:tracePt t="107461" x="2667000" y="4883150"/>
          <p14:tracePt t="107478" x="2673350" y="4870450"/>
          <p14:tracePt t="107495" x="2673350" y="4864100"/>
          <p14:tracePt t="107511" x="2679700" y="4845050"/>
          <p14:tracePt t="107528" x="2692400" y="4832350"/>
          <p14:tracePt t="107544" x="2698750" y="4826000"/>
          <p14:tracePt t="107561" x="2698750" y="4806950"/>
          <p14:tracePt t="107578" x="2698750" y="4794250"/>
          <p14:tracePt t="107594" x="2705100" y="4794250"/>
          <p14:tracePt t="107611" x="2705100" y="4787900"/>
          <p14:tracePt t="107856" x="2698750" y="4787900"/>
          <p14:tracePt t="107864" x="2698750" y="4794250"/>
          <p14:tracePt t="107872" x="2698750" y="4800600"/>
          <p14:tracePt t="107880" x="2692400" y="4800600"/>
          <p14:tracePt t="107895" x="2692400" y="4806950"/>
          <p14:tracePt t="107911" x="2686050" y="4819650"/>
          <p14:tracePt t="107928" x="2673350" y="4826000"/>
          <p14:tracePt t="107944" x="2667000" y="4838700"/>
          <p14:tracePt t="107961" x="2635250" y="4864100"/>
          <p14:tracePt t="107978" x="2616200" y="4902200"/>
          <p14:tracePt t="107995" x="2584450" y="4946650"/>
          <p14:tracePt t="108011" x="2533650" y="4997450"/>
          <p14:tracePt t="108028" x="2495550" y="5041900"/>
          <p14:tracePt t="108045" x="2470150" y="5086350"/>
          <p14:tracePt t="108061" x="2444750" y="5118100"/>
          <p14:tracePt t="108078" x="2432050" y="5143500"/>
          <p14:tracePt t="108095" x="2413000" y="5168900"/>
          <p14:tracePt t="108111" x="2374900" y="5213350"/>
          <p14:tracePt t="108128" x="2349500" y="5238750"/>
          <p14:tracePt t="108144" x="2336800" y="5257800"/>
          <p14:tracePt t="108161" x="2324100" y="5283200"/>
          <p14:tracePt t="108178" x="2311400" y="5295900"/>
          <p14:tracePt t="108194" x="2298700" y="5308600"/>
          <p14:tracePt t="108211" x="2292350" y="5321300"/>
          <p14:tracePt t="108228" x="2286000" y="5334000"/>
          <p14:tracePt t="108244" x="2279650" y="5334000"/>
          <p14:tracePt t="108261" x="2273300" y="5340350"/>
          <p14:tracePt t="110120" x="2273300" y="5346700"/>
          <p14:tracePt t="110129" x="2273300" y="5353050"/>
          <p14:tracePt t="110136" x="2273300" y="5359400"/>
          <p14:tracePt t="110152" x="2273300" y="5365750"/>
          <p14:tracePt t="110168" x="2273300" y="5372100"/>
          <p14:tracePt t="110178" x="2273300" y="5378450"/>
          <p14:tracePt t="110194" x="2273300" y="5391150"/>
          <p14:tracePt t="110211" x="2273300" y="5403850"/>
          <p14:tracePt t="110244" x="2273300" y="5416550"/>
          <p14:tracePt t="110261" x="2266950" y="5429250"/>
          <p14:tracePt t="110278" x="2266950" y="5441950"/>
          <p14:tracePt t="110294" x="2266950" y="5454650"/>
          <p14:tracePt t="110311" x="2260600" y="5480050"/>
          <p14:tracePt t="110328" x="2254250" y="5492750"/>
          <p14:tracePt t="110344" x="2241550" y="5505450"/>
          <p14:tracePt t="110361" x="2241550" y="5524500"/>
          <p14:tracePt t="110377" x="2235200" y="5537200"/>
          <p14:tracePt t="110394" x="2235200" y="5543550"/>
          <p14:tracePt t="110411" x="2228850" y="5562600"/>
          <p14:tracePt t="110428" x="2222500" y="5575300"/>
          <p14:tracePt t="110444" x="2216150" y="5588000"/>
          <p14:tracePt t="110461" x="2209800" y="5607050"/>
          <p14:tracePt t="110478" x="2197100" y="5626100"/>
          <p14:tracePt t="110494" x="2190750" y="5632450"/>
          <p14:tracePt t="110511" x="2184400" y="5651500"/>
          <p14:tracePt t="110527" x="2184400" y="5664200"/>
          <p14:tracePt t="110544" x="2171700" y="5670550"/>
          <p14:tracePt t="110561" x="2165350" y="5689600"/>
          <p14:tracePt t="110578" x="2152650" y="5708650"/>
          <p14:tracePt t="110594" x="2146300" y="5727700"/>
          <p14:tracePt t="110611" x="2133600" y="5753100"/>
          <p14:tracePt t="110628" x="2120900" y="5784850"/>
          <p14:tracePt t="110644" x="2114550" y="5816600"/>
          <p14:tracePt t="110661" x="2108200" y="5848350"/>
          <p14:tracePt t="110678" x="2095500" y="5892800"/>
          <p14:tracePt t="110694" x="2089150" y="5924550"/>
          <p14:tracePt t="110711" x="2076450" y="5956300"/>
          <p14:tracePt t="110728" x="2070100" y="5956300"/>
          <p14:tracePt t="110823" x="2070100" y="5949950"/>
          <p14:tracePt t="110840" x="2070100" y="5943600"/>
          <p14:tracePt t="110847" x="2070100" y="5937250"/>
          <p14:tracePt t="110863" x="2070100" y="5930900"/>
          <p14:tracePt t="110872" x="2070100" y="5924550"/>
          <p14:tracePt t="110880" x="2076450" y="5918200"/>
          <p14:tracePt t="110894" x="2082800" y="5911850"/>
          <p14:tracePt t="110911" x="2101850" y="5892800"/>
          <p14:tracePt t="110927" x="2108200" y="5880100"/>
          <p14:tracePt t="110944" x="2127250" y="5867400"/>
          <p14:tracePt t="110961" x="2133600" y="5854700"/>
          <p14:tracePt t="110977" x="2146300" y="5848350"/>
          <p14:tracePt t="110994" x="2152650" y="5835650"/>
          <p14:tracePt t="111011" x="2152650" y="5822950"/>
          <p14:tracePt t="111027" x="2159000" y="5816600"/>
          <p14:tracePt t="111071" x="2159000" y="5810250"/>
          <p14:tracePt t="111239" x="2159000" y="5803900"/>
          <p14:tracePt t="111327" x="2152650" y="5803900"/>
          <p14:tracePt t="111335" x="2146300" y="5803900"/>
          <p14:tracePt t="111344" x="2139950" y="5803900"/>
          <p14:tracePt t="111361" x="2127250" y="5803900"/>
          <p14:tracePt t="111377" x="2120900" y="5803900"/>
          <p14:tracePt t="111423" x="2114550" y="5803900"/>
          <p14:tracePt t="111439" x="2108200" y="5803900"/>
          <p14:tracePt t="111447" x="2101850" y="5803900"/>
          <p14:tracePt t="111663" x="2095500" y="5803900"/>
          <p14:tracePt t="111671" x="2089150" y="5803900"/>
          <p14:tracePt t="111679" x="2082800" y="5803900"/>
          <p14:tracePt t="111695" x="2076450" y="5803900"/>
          <p14:tracePt t="111711" x="2063750" y="5797550"/>
          <p14:tracePt t="111727" x="2006600" y="5784850"/>
          <p14:tracePt t="111744" x="1968500" y="5772150"/>
          <p14:tracePt t="111760" x="1924050" y="5753100"/>
          <p14:tracePt t="111777" x="1873250" y="5734050"/>
          <p14:tracePt t="111794" x="1797050" y="5702300"/>
          <p14:tracePt t="111811" x="1689100" y="5664200"/>
          <p14:tracePt t="111827" x="1549400" y="5594350"/>
          <p14:tracePt t="111844" x="1390650" y="5524500"/>
          <p14:tracePt t="111860" x="1250950" y="5454650"/>
          <p14:tracePt t="111878" x="1162050" y="5403850"/>
          <p14:tracePt t="111894" x="1123950" y="5365750"/>
          <p14:tracePt t="111911" x="1092200" y="5327650"/>
          <p14:tracePt t="111927" x="1085850" y="5314950"/>
          <p14:tracePt t="111944" x="1085850" y="5308600"/>
          <p14:tracePt t="111961" x="1085850" y="5302250"/>
          <p14:tracePt t="112023" x="1085850" y="5295900"/>
          <p14:tracePt t="112159" x="1085850" y="5289550"/>
          <p14:tracePt t="112167" x="1085850" y="5283200"/>
          <p14:tracePt t="112183" x="1092200" y="5276850"/>
          <p14:tracePt t="112194" x="1104900" y="5270500"/>
          <p14:tracePt t="112210" x="1149350" y="5245100"/>
          <p14:tracePt t="112227" x="1212850" y="5194300"/>
          <p14:tracePt t="112244" x="1295400" y="5130800"/>
          <p14:tracePt t="112260" x="1365250" y="5054600"/>
          <p14:tracePt t="112277" x="1428750" y="4965700"/>
          <p14:tracePt t="112294" x="1485900" y="4864100"/>
          <p14:tracePt t="112311" x="1555750" y="4679950"/>
          <p14:tracePt t="112327" x="1600200" y="4546600"/>
          <p14:tracePt t="112344" x="1638300" y="4413250"/>
          <p14:tracePt t="112361" x="1676400" y="4279900"/>
          <p14:tracePt t="112377" x="1714500" y="4133850"/>
          <p14:tracePt t="112394" x="1720850" y="3981450"/>
          <p14:tracePt t="112411" x="1733550" y="3841750"/>
          <p14:tracePt t="112427" x="1733550" y="3702050"/>
          <p14:tracePt t="112444" x="1733550" y="3581400"/>
          <p14:tracePt t="112460" x="1733550" y="3505200"/>
          <p14:tracePt t="112477" x="1733550" y="3435350"/>
          <p14:tracePt t="112494" x="1733550" y="3371850"/>
          <p14:tracePt t="112511" x="1708150" y="3282950"/>
          <p14:tracePt t="112527" x="1682750" y="3206750"/>
          <p14:tracePt t="112544" x="1657350" y="3124200"/>
          <p14:tracePt t="112561" x="1638300" y="3060700"/>
          <p14:tracePt t="112577" x="1600200" y="2990850"/>
          <p14:tracePt t="112594" x="1562100" y="2901950"/>
          <p14:tracePt t="112610" x="1504950" y="2813050"/>
          <p14:tracePt t="112627" x="1422400" y="2730500"/>
          <p14:tracePt t="112644" x="1333500" y="2654300"/>
          <p14:tracePt t="112661" x="1244600" y="2603500"/>
          <p14:tracePt t="112677" x="1155700" y="2565400"/>
          <p14:tracePt t="112694" x="1104900" y="2559050"/>
          <p14:tracePt t="112711" x="1047750" y="2559050"/>
          <p14:tracePt t="112727" x="984250" y="2584450"/>
          <p14:tracePt t="112744" x="869950" y="2660650"/>
          <p14:tracePt t="112761" x="742950" y="2762250"/>
          <p14:tracePt t="112777" x="622300" y="2857500"/>
          <p14:tracePt t="112794" x="577850" y="2901950"/>
          <p14:tracePt t="112810" x="577850" y="2908300"/>
          <p14:tracePt t="112856" x="577850" y="2914650"/>
          <p14:tracePt t="112863" x="577850" y="2921000"/>
          <p14:tracePt t="112877" x="571500" y="2921000"/>
          <p14:tracePt t="112894" x="571500" y="2933700"/>
          <p14:tracePt t="112911" x="539750" y="3028950"/>
          <p14:tracePt t="112927" x="488950" y="3175000"/>
          <p14:tracePt t="112944" x="450850" y="3378200"/>
          <p14:tracePt t="112960" x="438150" y="3568700"/>
          <p14:tracePt t="112977" x="438150" y="3733800"/>
          <p14:tracePt t="112994" x="438150" y="3873500"/>
          <p14:tracePt t="113010" x="444500" y="4006850"/>
          <p14:tracePt t="113027" x="457200" y="4133850"/>
          <p14:tracePt t="113044" x="469900" y="4279900"/>
          <p14:tracePt t="113060" x="482600" y="4457700"/>
          <p14:tracePt t="113077" x="482600" y="4673600"/>
          <p14:tracePt t="113094" x="482600" y="4889500"/>
          <p14:tracePt t="113111" x="482600" y="5181600"/>
          <p14:tracePt t="113128" x="488950" y="5321300"/>
          <p14:tracePt t="113144" x="508000" y="5403850"/>
          <p14:tracePt t="113160" x="527050" y="5435600"/>
          <p14:tracePt t="113177" x="546100" y="5454650"/>
          <p14:tracePt t="113194" x="571500" y="5461000"/>
          <p14:tracePt t="113210" x="596900" y="5467350"/>
          <p14:tracePt t="113227" x="628650" y="5467350"/>
          <p14:tracePt t="113244" x="654050" y="5467350"/>
          <p14:tracePt t="113260" x="666750" y="5467350"/>
          <p14:tracePt t="113277" x="673100" y="5467350"/>
          <p14:tracePt t="113294" x="679450" y="5467350"/>
          <p14:tracePt t="113352" x="679450" y="5473700"/>
          <p14:tracePt t="113976" x="685800" y="5480050"/>
          <p14:tracePt t="113984" x="685800" y="5486400"/>
          <p14:tracePt t="113994" x="692150" y="5486400"/>
          <p14:tracePt t="114011" x="698500" y="5492750"/>
          <p14:tracePt t="114027" x="704850" y="5499100"/>
          <p14:tracePt t="114044" x="711200" y="5505450"/>
          <p14:tracePt t="114061" x="723900" y="5511800"/>
          <p14:tracePt t="114077" x="742950" y="5524500"/>
          <p14:tracePt t="114094" x="768350" y="5530850"/>
          <p14:tracePt t="114111" x="812800" y="5543550"/>
          <p14:tracePt t="114129" x="844550" y="5543550"/>
          <p14:tracePt t="114143" x="882650" y="5543550"/>
          <p14:tracePt t="114161" x="914400" y="5543550"/>
          <p14:tracePt t="114177" x="939800" y="5543550"/>
          <p14:tracePt t="114194" x="965200" y="5537200"/>
          <p14:tracePt t="114211" x="990600" y="5537200"/>
          <p14:tracePt t="114227" x="1016000" y="5524500"/>
          <p14:tracePt t="114244" x="1047750" y="5499100"/>
          <p14:tracePt t="114261" x="1073150" y="5473700"/>
          <p14:tracePt t="114277" x="1111250" y="5410200"/>
          <p14:tracePt t="114294" x="1143000" y="5334000"/>
          <p14:tracePt t="114311" x="1168400" y="5270500"/>
          <p14:tracePt t="114327" x="1181100" y="5219700"/>
          <p14:tracePt t="114344" x="1187450" y="5194300"/>
          <p14:tracePt t="114361" x="1193800" y="5181600"/>
          <p14:tracePt t="114377" x="1193800" y="5168900"/>
          <p14:tracePt t="114394" x="1200150" y="5162550"/>
          <p14:tracePt t="114410" x="1200150" y="5156200"/>
          <p14:tracePt t="114427" x="1206500" y="5156200"/>
          <p14:tracePt t="114444" x="1206500" y="5149850"/>
          <p14:tracePt t="114477" x="1212850" y="5149850"/>
          <p14:tracePt t="114809" x="1219200" y="5149850"/>
          <p14:tracePt t="114824" x="1225550" y="5149850"/>
          <p14:tracePt t="114872" x="1231900" y="5149850"/>
          <p14:tracePt t="114912" x="1238250" y="5149850"/>
          <p14:tracePt t="114920" x="1244600" y="5149850"/>
          <p14:tracePt t="114928" x="1250950" y="5149850"/>
          <p14:tracePt t="114944" x="1257300" y="5149850"/>
          <p14:tracePt t="114960" x="1270000" y="5137150"/>
          <p14:tracePt t="114977" x="1289050" y="5118100"/>
          <p14:tracePt t="114994" x="1320800" y="5086350"/>
          <p14:tracePt t="115010" x="1365250" y="5054600"/>
          <p14:tracePt t="115027" x="1403350" y="5022850"/>
          <p14:tracePt t="115044" x="1435100" y="4978400"/>
          <p14:tracePt t="115060" x="1466850" y="4940300"/>
          <p14:tracePt t="115077" x="1498600" y="4883150"/>
          <p14:tracePt t="115094" x="1517650" y="4806950"/>
          <p14:tracePt t="115110" x="1555750" y="4699000"/>
          <p14:tracePt t="115127" x="1581150" y="4527550"/>
          <p14:tracePt t="115144" x="1593850" y="4406900"/>
          <p14:tracePt t="115160" x="1600200" y="4292600"/>
          <p14:tracePt t="115177" x="1600200" y="4191000"/>
          <p14:tracePt t="115193" x="1600200" y="4095750"/>
          <p14:tracePt t="115210" x="1600200" y="4006850"/>
          <p14:tracePt t="115227" x="1600200" y="3937000"/>
          <p14:tracePt t="115244" x="1612900" y="3873500"/>
          <p14:tracePt t="115260" x="1619250" y="3816350"/>
          <p14:tracePt t="115277" x="1619250" y="3765550"/>
          <p14:tracePt t="115293" x="1619250" y="3695700"/>
          <p14:tracePt t="115310" x="1619250" y="3619500"/>
          <p14:tracePt t="115327" x="1600200" y="3498850"/>
          <p14:tracePt t="115344" x="1581150" y="3435350"/>
          <p14:tracePt t="115360" x="1581150" y="3390900"/>
          <p14:tracePt t="115377" x="1581150" y="3333750"/>
          <p14:tracePt t="115393" x="1574800" y="3282950"/>
          <p14:tracePt t="115410" x="1555750" y="3238500"/>
          <p14:tracePt t="115427" x="1536700" y="3194050"/>
          <p14:tracePt t="115443" x="1517650" y="3181350"/>
          <p14:tracePt t="115460" x="1492250" y="3168650"/>
          <p14:tracePt t="115477" x="1460500" y="3162300"/>
          <p14:tracePt t="115493" x="1422400" y="3155950"/>
          <p14:tracePt t="115510" x="1377950" y="3155950"/>
          <p14:tracePt t="115527" x="1308100" y="3155950"/>
          <p14:tracePt t="115543" x="1263650" y="3162300"/>
          <p14:tracePt t="115560" x="1219200" y="3181350"/>
          <p14:tracePt t="115577" x="1187450" y="3219450"/>
          <p14:tracePt t="115593" x="1149350" y="3244850"/>
          <p14:tracePt t="115610" x="1092200" y="3302000"/>
          <p14:tracePt t="115627" x="1028700" y="3390900"/>
          <p14:tracePt t="115643" x="952500" y="3505200"/>
          <p14:tracePt t="115660" x="889000" y="3619500"/>
          <p14:tracePt t="115677" x="844550" y="3733800"/>
          <p14:tracePt t="115693" x="825500" y="3816350"/>
          <p14:tracePt t="115710" x="819150" y="3886200"/>
          <p14:tracePt t="115727" x="819150" y="3981450"/>
          <p14:tracePt t="115744" x="838200" y="4070350"/>
          <p14:tracePt t="115760" x="863600" y="4178300"/>
          <p14:tracePt t="115777" x="901700" y="4324350"/>
          <p14:tracePt t="115794" x="933450" y="4457700"/>
          <p14:tracePt t="115810" x="952500" y="4578350"/>
          <p14:tracePt t="115827" x="958850" y="4692650"/>
          <p14:tracePt t="115843" x="971550" y="4787900"/>
          <p14:tracePt t="115860" x="984250" y="4870450"/>
          <p14:tracePt t="115877" x="996950" y="4921250"/>
          <p14:tracePt t="115893" x="996950" y="4959350"/>
          <p14:tracePt t="115910" x="1003300" y="4997450"/>
          <p14:tracePt t="115927" x="1016000" y="5041900"/>
          <p14:tracePt t="115944" x="1028700" y="5080000"/>
          <p14:tracePt t="115960" x="1047750" y="5130800"/>
          <p14:tracePt t="115977" x="1060450" y="5181600"/>
          <p14:tracePt t="115993" x="1073150" y="5226050"/>
          <p14:tracePt t="116010" x="1079500" y="5251450"/>
          <p14:tracePt t="116027" x="1079500" y="5264150"/>
          <p14:tracePt t="116768" x="1079500" y="5270500"/>
          <p14:tracePt t="116776" x="1085850" y="5270500"/>
          <p14:tracePt t="116784" x="1092200" y="5283200"/>
          <p14:tracePt t="116793" x="1104900" y="5295900"/>
          <p14:tracePt t="116810" x="1187450" y="5365750"/>
          <p14:tracePt t="116827" x="1314450" y="5467350"/>
          <p14:tracePt t="116843" x="1504950" y="5600700"/>
          <p14:tracePt t="116860" x="1803400" y="5791200"/>
          <p14:tracePt t="116877" x="2139950" y="5943600"/>
          <p14:tracePt t="116893" x="2482850" y="6045200"/>
          <p14:tracePt t="116910" x="2800350" y="6108700"/>
          <p14:tracePt t="116927" x="3181350" y="6115050"/>
          <p14:tracePt t="116944" x="3416300" y="6070600"/>
          <p14:tracePt t="116960" x="3625850" y="5956300"/>
          <p14:tracePt t="116977" x="3829050" y="5791200"/>
          <p14:tracePt t="116993" x="4032250" y="5607050"/>
          <p14:tracePt t="117010" x="4191000" y="5429250"/>
          <p14:tracePt t="117026" x="4292600" y="5289550"/>
          <p14:tracePt t="117043" x="4337050" y="5213350"/>
          <p14:tracePt t="117060" x="4356100" y="5156200"/>
          <p14:tracePt t="117077" x="4387850" y="5086350"/>
          <p14:tracePt t="117093" x="4438650" y="5041900"/>
          <p14:tracePt t="117110" x="4502150" y="4997450"/>
          <p14:tracePt t="117127" x="4648200" y="4921250"/>
          <p14:tracePt t="117145" x="4762500" y="4857750"/>
          <p14:tracePt t="117160" x="4851400" y="4787900"/>
          <p14:tracePt t="117176" x="4914900" y="4692650"/>
          <p14:tracePt t="117193" x="4946650" y="4610100"/>
          <p14:tracePt t="117210" x="4965700" y="4540250"/>
          <p14:tracePt t="117227" x="4972050" y="4489450"/>
          <p14:tracePt t="117243" x="4972050" y="4445000"/>
          <p14:tracePt t="117260" x="4972050" y="4413250"/>
          <p14:tracePt t="117277" x="4978400" y="4387850"/>
          <p14:tracePt t="117293" x="4978400" y="4362450"/>
          <p14:tracePt t="117310" x="4978400" y="4349750"/>
          <p14:tracePt t="117327" x="4978400" y="4292600"/>
          <p14:tracePt t="117343" x="4959350" y="4254500"/>
          <p14:tracePt t="117360" x="4914900" y="4222750"/>
          <p14:tracePt t="117377" x="4876800" y="4203700"/>
          <p14:tracePt t="117393" x="4845050" y="4197350"/>
          <p14:tracePt t="117410" x="4819650" y="4191000"/>
          <p14:tracePt t="117426" x="4800600" y="4184650"/>
          <p14:tracePt t="117443" x="4794250" y="4178300"/>
          <p14:tracePt t="117460" x="4787900" y="4178300"/>
          <p14:tracePt t="117477" x="4775200" y="4178300"/>
          <p14:tracePt t="117493" x="4762500" y="4171950"/>
          <p14:tracePt t="117510" x="4756150" y="4165600"/>
          <p14:tracePt t="117527" x="4749800" y="4159250"/>
          <p14:tracePt t="117543" x="4737100" y="4152900"/>
          <p14:tracePt t="117560" x="4730750" y="4146550"/>
          <p14:tracePt t="117576" x="4724400" y="4133850"/>
          <p14:tracePt t="117593" x="4724400" y="4121150"/>
          <p14:tracePt t="117627" x="4724400" y="4108450"/>
          <p14:tracePt t="117643" x="4724400" y="4089400"/>
          <p14:tracePt t="117660" x="4705350" y="4064000"/>
          <p14:tracePt t="117676" x="4692650" y="4038600"/>
          <p14:tracePt t="117693" x="4673600" y="4006850"/>
          <p14:tracePt t="117710" x="4654550" y="3975100"/>
          <p14:tracePt t="117727" x="4616450" y="3937000"/>
          <p14:tracePt t="117743" x="4578350" y="3924300"/>
          <p14:tracePt t="117760" x="4559300" y="3911600"/>
          <p14:tracePt t="117777" x="4546600" y="3898900"/>
          <p14:tracePt t="117793" x="4527550" y="3892550"/>
          <p14:tracePt t="117810" x="4508500" y="3892550"/>
          <p14:tracePt t="117826" x="4483100" y="3892550"/>
          <p14:tracePt t="117843" x="4464050" y="3892550"/>
          <p14:tracePt t="117860" x="4413250" y="3892550"/>
          <p14:tracePt t="117876" x="4343400" y="3892550"/>
          <p14:tracePt t="117893" x="4267200" y="3892550"/>
          <p14:tracePt t="117910" x="4191000" y="3892550"/>
          <p14:tracePt t="117927" x="4057650" y="3892550"/>
          <p14:tracePt t="117943" x="3981450" y="3892550"/>
          <p14:tracePt t="117960" x="3924300" y="3898900"/>
          <p14:tracePt t="117976" x="3879850" y="3924300"/>
          <p14:tracePt t="117993" x="3841750" y="3937000"/>
          <p14:tracePt t="118010" x="3810000" y="3949700"/>
          <p14:tracePt t="118026" x="3784600" y="3962400"/>
          <p14:tracePt t="118043" x="3759200" y="3968750"/>
          <p14:tracePt t="118060" x="3733800" y="3981450"/>
          <p14:tracePt t="118077" x="3714750" y="3994150"/>
          <p14:tracePt t="118093" x="3695700" y="4000500"/>
          <p14:tracePt t="118110" x="3663950" y="4019550"/>
          <p14:tracePt t="118127" x="3594100" y="4051300"/>
          <p14:tracePt t="118144" x="3543300" y="4070350"/>
          <p14:tracePt t="118160" x="3498850" y="4102100"/>
          <p14:tracePt t="118176" x="3467100" y="4127500"/>
          <p14:tracePt t="118193" x="3454400" y="4152900"/>
          <p14:tracePt t="118210" x="3429000" y="4178300"/>
          <p14:tracePt t="118226" x="3416300" y="4216400"/>
          <p14:tracePt t="118243" x="3403600" y="4254500"/>
          <p14:tracePt t="118260" x="3397250" y="4324350"/>
          <p14:tracePt t="118276" x="3390900" y="4381500"/>
          <p14:tracePt t="118293" x="3390900" y="4451350"/>
          <p14:tracePt t="118310" x="3390900" y="4533900"/>
          <p14:tracePt t="118327" x="3397250" y="4616450"/>
          <p14:tracePt t="118343" x="3416300" y="4718050"/>
          <p14:tracePt t="118360" x="3422650" y="4768850"/>
          <p14:tracePt t="118376" x="3429000" y="4800600"/>
          <p14:tracePt t="118393" x="3441700" y="4819650"/>
          <p14:tracePt t="118410" x="3454400" y="4845050"/>
          <p14:tracePt t="118426" x="3460750" y="4864100"/>
          <p14:tracePt t="118443" x="3467100" y="4883150"/>
          <p14:tracePt t="118460" x="3479800" y="4895850"/>
          <p14:tracePt t="118476" x="3492500" y="4914900"/>
          <p14:tracePt t="118493" x="3498850" y="4933950"/>
          <p14:tracePt t="118510" x="3511550" y="4953000"/>
          <p14:tracePt t="118526" x="3517900" y="4959350"/>
          <p14:tracePt t="118543" x="3524250" y="4978400"/>
          <p14:tracePt t="118560" x="3536950" y="4991100"/>
          <p14:tracePt t="118576" x="3562350" y="5003800"/>
          <p14:tracePt t="118593" x="3594100" y="5022850"/>
          <p14:tracePt t="118610" x="3632200" y="5029200"/>
          <p14:tracePt t="118626" x="3683000" y="5029200"/>
          <p14:tracePt t="118643" x="3727450" y="5029200"/>
          <p14:tracePt t="118660" x="3784600" y="5029200"/>
          <p14:tracePt t="118676" x="3835400" y="5029200"/>
          <p14:tracePt t="118693" x="3905250" y="5029200"/>
          <p14:tracePt t="118710" x="3962400" y="5029200"/>
          <p14:tracePt t="118726" x="4051300" y="5029200"/>
          <p14:tracePt t="118743" x="4229100" y="5029200"/>
          <p14:tracePt t="118760" x="4343400" y="5029200"/>
          <p14:tracePt t="118776" x="4464050" y="5029200"/>
          <p14:tracePt t="118793" x="4546600" y="4991100"/>
          <p14:tracePt t="118810" x="4616450" y="4940300"/>
          <p14:tracePt t="118826" x="4673600" y="4864100"/>
          <p14:tracePt t="118843" x="4724400" y="4787900"/>
          <p14:tracePt t="118860" x="4762500" y="4711700"/>
          <p14:tracePt t="118876" x="4775200" y="4660900"/>
          <p14:tracePt t="118893" x="4787900" y="4616450"/>
          <p14:tracePt t="118910" x="4800600" y="4584700"/>
          <p14:tracePt t="118926" x="4813300" y="4546600"/>
          <p14:tracePt t="118943" x="4838700" y="4489450"/>
          <p14:tracePt t="118960" x="4845050" y="4438650"/>
          <p14:tracePt t="118976" x="4851400" y="4368800"/>
          <p14:tracePt t="118993" x="4851400" y="4305300"/>
          <p14:tracePt t="119010" x="4851400" y="4235450"/>
          <p14:tracePt t="119026" x="4838700" y="4178300"/>
          <p14:tracePt t="119043" x="4800600" y="4114800"/>
          <p14:tracePt t="119060" x="4749800" y="4076700"/>
          <p14:tracePt t="119076" x="4705350" y="4064000"/>
          <p14:tracePt t="119093" x="4686300" y="4051300"/>
          <p14:tracePt t="119110" x="4679950" y="4051300"/>
          <p14:tracePt t="119126" x="4673600" y="4051300"/>
          <p14:tracePt t="119128" x="4667250" y="4051300"/>
          <p14:tracePt t="119144" x="4654550" y="4051300"/>
          <p14:tracePt t="119160" x="4629150" y="4051300"/>
          <p14:tracePt t="119176" x="4597400" y="4057650"/>
          <p14:tracePt t="119193" x="4572000" y="4064000"/>
          <p14:tracePt t="119210" x="4565650" y="4070350"/>
          <p14:tracePt t="119226" x="4546600" y="4083050"/>
          <p14:tracePt t="119243" x="4527550" y="4083050"/>
          <p14:tracePt t="119260" x="4502150" y="4095750"/>
          <p14:tracePt t="119276" x="4470400" y="4108450"/>
          <p14:tracePt t="119293" x="4438650" y="4114800"/>
          <p14:tracePt t="119310" x="4387850" y="4133850"/>
          <p14:tracePt t="119327" x="4330700" y="4165600"/>
          <p14:tracePt t="119343" x="4298950" y="4178300"/>
          <p14:tracePt t="119360" x="4260850" y="4197350"/>
          <p14:tracePt t="119376" x="4235450" y="4229100"/>
          <p14:tracePt t="119393" x="4197350" y="4254500"/>
          <p14:tracePt t="119410" x="4165600" y="4298950"/>
          <p14:tracePt t="119426" x="4133850" y="4337050"/>
          <p14:tracePt t="119443" x="4121150" y="4387850"/>
          <p14:tracePt t="119460" x="4108450" y="4451350"/>
          <p14:tracePt t="119476" x="4102100" y="4489450"/>
          <p14:tracePt t="119493" x="4102100" y="4521200"/>
          <p14:tracePt t="119510" x="4102100" y="4540250"/>
          <p14:tracePt t="119526" x="4102100" y="4546600"/>
          <p14:tracePt t="119663" x="4108450" y="4546600"/>
          <p14:tracePt t="119672" x="4108450" y="4540250"/>
          <p14:tracePt t="119680" x="4108450" y="4533900"/>
          <p14:tracePt t="119693" x="4114800" y="4521200"/>
          <p14:tracePt t="119710" x="4121150" y="4514850"/>
          <p14:tracePt t="119726" x="4127500" y="4495800"/>
          <p14:tracePt t="119743" x="4133850" y="4483100"/>
          <p14:tracePt t="119760" x="4133850" y="4476750"/>
          <p14:tracePt t="119776" x="4133850" y="4470400"/>
          <p14:tracePt t="119793" x="4140200" y="4457700"/>
          <p14:tracePt t="119810" x="4146550" y="4445000"/>
          <p14:tracePt t="119826" x="4159250" y="4432300"/>
          <p14:tracePt t="119843" x="4165600" y="4413250"/>
          <p14:tracePt t="119860" x="4178300" y="4394200"/>
          <p14:tracePt t="119876" x="4184650" y="4381500"/>
          <p14:tracePt t="119893" x="4191000" y="4362450"/>
          <p14:tracePt t="119910" x="4191000" y="4349750"/>
          <p14:tracePt t="119926" x="4191000" y="4337050"/>
          <p14:tracePt t="120000" x="4191000" y="4330700"/>
          <p14:tracePt t="120032" x="4191000" y="4324350"/>
          <p14:tracePt t="120040" x="4191000" y="4318000"/>
          <p14:tracePt t="120063" x="4191000" y="4311650"/>
          <p14:tracePt t="120480" x="4197350" y="4311650"/>
          <p14:tracePt t="120488" x="4197350" y="4305300"/>
          <p14:tracePt t="120495" x="4203700" y="4305300"/>
          <p14:tracePt t="120509" x="4216400" y="4298950"/>
          <p14:tracePt t="120526" x="4248150" y="4286250"/>
          <p14:tracePt t="120543" x="4337050" y="4273550"/>
          <p14:tracePt t="120560" x="4406900" y="4254500"/>
          <p14:tracePt t="120576" x="4489450" y="4241800"/>
          <p14:tracePt t="120593" x="4533900" y="4241800"/>
          <p14:tracePt t="120609" x="4546600" y="4241800"/>
          <p14:tracePt t="120648" x="4546600" y="4248150"/>
          <p14:tracePt t="120656" x="4546600" y="4260850"/>
          <p14:tracePt t="120663" x="4546600" y="4273550"/>
          <p14:tracePt t="120677" x="4546600" y="4305300"/>
          <p14:tracePt t="120693" x="4552950" y="4394200"/>
          <p14:tracePt t="120710" x="4578350" y="4527550"/>
          <p14:tracePt t="120726" x="4610100" y="4660900"/>
          <p14:tracePt t="120743" x="4667250" y="4845050"/>
          <p14:tracePt t="120760" x="4699000" y="4933950"/>
          <p14:tracePt t="120776" x="4705350" y="4984750"/>
          <p14:tracePt t="120793" x="4705350" y="5016500"/>
          <p14:tracePt t="120810" x="4705350" y="5048250"/>
          <p14:tracePt t="120826" x="4673600" y="5099050"/>
          <p14:tracePt t="120843" x="4616450" y="5181600"/>
          <p14:tracePt t="120860" x="4521200" y="5283200"/>
          <p14:tracePt t="120876" x="4425950" y="5391150"/>
          <p14:tracePt t="120893" x="4305300" y="5518150"/>
          <p14:tracePt t="120910" x="4171950" y="5638800"/>
          <p14:tracePt t="120926" x="4044950" y="5727700"/>
          <p14:tracePt t="120943" x="3829050" y="5829300"/>
          <p14:tracePt t="120960" x="3587750" y="5861050"/>
          <p14:tracePt t="120976" x="3251200" y="5861050"/>
          <p14:tracePt t="120993" x="2781300" y="5861050"/>
          <p14:tracePt t="121010" x="2165350" y="5797550"/>
          <p14:tracePt t="121026" x="1498600" y="5632450"/>
          <p14:tracePt t="121044" x="895350" y="5422900"/>
          <p14:tracePt t="121061" x="400050" y="5194300"/>
          <p14:tracePt t="121078" x="38100" y="4953000"/>
          <p14:tracePt t="121312" x="127000" y="1365250"/>
          <p14:tracePt t="121320" x="266700" y="1308100"/>
          <p14:tracePt t="121327" x="406400" y="1263650"/>
          <p14:tracePt t="121343" x="647700" y="1193800"/>
          <p14:tracePt t="121359" x="869950" y="1136650"/>
          <p14:tracePt t="121376" x="1028700" y="1085850"/>
          <p14:tracePt t="121393" x="1162050" y="1047750"/>
          <p14:tracePt t="121409" x="1270000" y="1016000"/>
          <p14:tracePt t="121426" x="1377950" y="1003300"/>
          <p14:tracePt t="121443" x="1498600" y="984250"/>
          <p14:tracePt t="121459" x="1638300" y="971550"/>
          <p14:tracePt t="121476" x="1816100" y="971550"/>
          <p14:tracePt t="121493" x="2044700" y="971550"/>
          <p14:tracePt t="121509" x="2298700" y="977900"/>
          <p14:tracePt t="121526" x="2552700" y="1022350"/>
          <p14:tracePt t="121543" x="2895600" y="1092200"/>
          <p14:tracePt t="121559" x="3079750" y="1143000"/>
          <p14:tracePt t="121577" x="3200400" y="1174750"/>
          <p14:tracePt t="121594" x="3314700" y="1219200"/>
          <p14:tracePt t="121610" x="3409950" y="1263650"/>
          <p14:tracePt t="121626" x="3505200" y="1327150"/>
          <p14:tracePt t="121643" x="3606800" y="1435100"/>
          <p14:tracePt t="121659" x="3714750" y="1562100"/>
          <p14:tracePt t="121676" x="3867150" y="1765300"/>
          <p14:tracePt t="121693" x="4064000" y="2012950"/>
          <p14:tracePt t="121709" x="4248150" y="2235200"/>
          <p14:tracePt t="121726" x="4413250" y="2406650"/>
          <p14:tracePt t="121743" x="4578350" y="2533650"/>
          <p14:tracePt t="121759" x="4610100" y="2578100"/>
          <p14:tracePt t="121776" x="4635500" y="2616200"/>
          <p14:tracePt t="121793" x="4648200" y="2654300"/>
          <p14:tracePt t="121809" x="4654550" y="2736850"/>
          <p14:tracePt t="121826" x="4654550" y="2889250"/>
          <p14:tracePt t="121843" x="4654550" y="3067050"/>
          <p14:tracePt t="121859" x="4654550" y="3244850"/>
          <p14:tracePt t="121876" x="4654550" y="3409950"/>
          <p14:tracePt t="121893" x="4622800" y="3556000"/>
          <p14:tracePt t="121909" x="4603750" y="3676650"/>
          <p14:tracePt t="121926" x="4584700" y="3771900"/>
          <p14:tracePt t="121943" x="4552950" y="3956050"/>
          <p14:tracePt t="121959" x="4521200" y="4102100"/>
          <p14:tracePt t="121976" x="4502150" y="4267200"/>
          <p14:tracePt t="121992" x="4457700" y="4476750"/>
          <p14:tracePt t="122009" x="4406900" y="4692650"/>
          <p14:tracePt t="122026" x="4337050" y="4902200"/>
          <p14:tracePt t="122043" x="4254500" y="5092700"/>
          <p14:tracePt t="122059" x="4191000" y="5251450"/>
          <p14:tracePt t="122076" x="4146550" y="5372100"/>
          <p14:tracePt t="122093" x="4121150" y="5448300"/>
          <p14:tracePt t="122109" x="4095750" y="5486400"/>
          <p14:tracePt t="122111" x="4089400" y="5499100"/>
          <p14:tracePt t="122127" x="4076700" y="5537200"/>
          <p14:tracePt t="122143" x="4070350" y="5568950"/>
          <p14:tracePt t="122159" x="4051300" y="5600700"/>
          <p14:tracePt t="122176" x="4038600" y="5645150"/>
          <p14:tracePt t="122193" x="4019550" y="5689600"/>
          <p14:tracePt t="122209" x="4000500" y="5734050"/>
          <p14:tracePt t="122226" x="3975100" y="5778500"/>
          <p14:tracePt t="122243" x="3956050" y="5816600"/>
          <p14:tracePt t="122259" x="3930650" y="5848350"/>
          <p14:tracePt t="122276" x="3911600" y="5873750"/>
          <p14:tracePt t="122293" x="3898900" y="5880100"/>
          <p14:tracePt t="122309" x="3886200" y="5880100"/>
          <p14:tracePt t="122326" x="3860800" y="5880100"/>
          <p14:tracePt t="122343" x="3822700" y="5880100"/>
          <p14:tracePt t="122359" x="3797300" y="5880100"/>
          <p14:tracePt t="122376" x="3727450" y="5905500"/>
          <p14:tracePt t="122393" x="3638550" y="5937250"/>
          <p14:tracePt t="122409" x="3536950" y="5994400"/>
          <p14:tracePt t="122426" x="3492500" y="6013450"/>
          <p14:tracePt t="122443" x="3486150" y="6013450"/>
          <p14:tracePt t="122476" x="3505200" y="6013450"/>
          <p14:tracePt t="122493" x="3581400" y="6013450"/>
          <p14:tracePt t="122509" x="3702050" y="6007100"/>
          <p14:tracePt t="122526" x="3816350" y="6007100"/>
          <p14:tracePt t="122543" x="3867150" y="6007100"/>
          <p14:tracePt t="122559" x="3879850" y="6013450"/>
          <p14:tracePt t="122576" x="3892550" y="6032500"/>
          <p14:tracePt t="122593" x="3892550" y="6076950"/>
          <p14:tracePt t="122609" x="3898900" y="6102350"/>
          <p14:tracePt t="122626" x="3905250" y="6115050"/>
          <p14:tracePt t="122642" x="3930650" y="6121400"/>
          <p14:tracePt t="122659" x="3968750" y="6121400"/>
          <p14:tracePt t="122676" x="4019550" y="6121400"/>
          <p14:tracePt t="122693" x="4051300" y="6121400"/>
          <p14:tracePt t="122709" x="4070350" y="6121400"/>
          <p14:tracePt t="123112" x="4070350" y="6115050"/>
          <p14:tracePt t="123120" x="4070350" y="6108700"/>
          <p14:tracePt t="123128" x="4070350" y="6102350"/>
          <p14:tracePt t="123143" x="4070350" y="6096000"/>
          <p14:tracePt t="123159" x="4076700" y="6045200"/>
          <p14:tracePt t="123176" x="4095750" y="5937250"/>
          <p14:tracePt t="123193" x="4133850" y="5791200"/>
          <p14:tracePt t="123210" x="4171950" y="5619750"/>
          <p14:tracePt t="123226" x="4216400" y="5416550"/>
          <p14:tracePt t="123243" x="4222750" y="5187950"/>
          <p14:tracePt t="123260" x="4235450" y="4959350"/>
          <p14:tracePt t="123276" x="4248150" y="4705350"/>
          <p14:tracePt t="123293" x="4248150" y="4457700"/>
          <p14:tracePt t="123310" x="4248150" y="4216400"/>
          <p14:tracePt t="123326" x="4248150" y="3975100"/>
          <p14:tracePt t="123343" x="4248150" y="3683000"/>
          <p14:tracePt t="123359" x="4248150" y="3492500"/>
          <p14:tracePt t="123376" x="4248150" y="3314700"/>
          <p14:tracePt t="123393" x="4248150" y="3149600"/>
          <p14:tracePt t="123409" x="4248150" y="2997200"/>
          <p14:tracePt t="123426" x="4248150" y="2832100"/>
          <p14:tracePt t="123443" x="4248150" y="2679700"/>
          <p14:tracePt t="123459" x="4248150" y="2514600"/>
          <p14:tracePt t="123476" x="4248150" y="2349500"/>
          <p14:tracePt t="123492" x="4241800" y="2197100"/>
          <p14:tracePt t="123509" x="4241800" y="2044700"/>
          <p14:tracePt t="123526" x="4235450" y="1898650"/>
          <p14:tracePt t="123542" x="4222750" y="1797050"/>
          <p14:tracePt t="123559" x="4210050" y="1689100"/>
          <p14:tracePt t="123575" x="4191000" y="1625600"/>
          <p14:tracePt t="123592" x="4191000" y="1587500"/>
          <p14:tracePt t="123609" x="4191000" y="1574800"/>
          <p14:tracePt t="123760" x="4191000" y="1568450"/>
          <p14:tracePt t="123776" x="4197350" y="1555750"/>
          <p14:tracePt t="123784" x="4210050" y="1543050"/>
          <p14:tracePt t="123792" x="4229100" y="1524000"/>
          <p14:tracePt t="123809" x="4267200" y="1447800"/>
          <p14:tracePt t="123826" x="4298950" y="1384300"/>
          <p14:tracePt t="123843" x="4318000" y="1333500"/>
          <p14:tracePt t="123859" x="4337050" y="1295400"/>
          <p14:tracePt t="123876" x="4343400" y="1270000"/>
          <p14:tracePt t="123893" x="4343400" y="1257300"/>
          <p14:tracePt t="123909" x="4349750" y="1244600"/>
          <p14:tracePt t="123926" x="4368800" y="1231900"/>
          <p14:tracePt t="123943" x="4387850" y="1200150"/>
          <p14:tracePt t="123959" x="4432300" y="1162050"/>
          <p14:tracePt t="123976" x="4451350" y="1143000"/>
          <p14:tracePt t="123993" x="4457700" y="1130300"/>
          <p14:tracePt t="124009" x="4464050" y="1130300"/>
          <p14:tracePt t="124026" x="4476750" y="1130300"/>
          <p14:tracePt t="124043" x="4483100" y="1130300"/>
          <p14:tracePt t="124059" x="4489450" y="1130300"/>
          <p14:tracePt t="124075" x="4495800" y="1136650"/>
          <p14:tracePt t="124093" x="4508500" y="1136650"/>
          <p14:tracePt t="124109" x="4521200" y="1143000"/>
          <p14:tracePt t="124128" x="4527550" y="1143000"/>
          <p14:tracePt t="124142" x="4527550" y="1149350"/>
          <p14:tracePt t="124159" x="4533900" y="1155700"/>
          <p14:tracePt t="124248" x="4540250" y="1155700"/>
          <p14:tracePt t="125192" x="4546600" y="1162050"/>
          <p14:tracePt t="125208" x="4546600" y="1168400"/>
          <p14:tracePt t="125215" x="4552950" y="1168400"/>
          <p14:tracePt t="125232" x="4552950" y="1174750"/>
          <p14:tracePt t="125242" x="4552950" y="1181100"/>
          <p14:tracePt t="125259" x="4559300" y="1187450"/>
          <p14:tracePt t="125275" x="4559300" y="1193800"/>
          <p14:tracePt t="125292" x="4565650" y="1200150"/>
          <p14:tracePt t="125309" x="4572000" y="1206500"/>
          <p14:tracePt t="125325" x="4572000" y="1219200"/>
          <p14:tracePt t="125360" x="4572000" y="1225550"/>
          <p14:tracePt t="125721" x="4578350" y="1225550"/>
          <p14:tracePt t="125728" x="4578350" y="1231900"/>
          <p14:tracePt t="125736" x="4584700" y="1238250"/>
          <p14:tracePt t="125744" x="4597400" y="1244600"/>
          <p14:tracePt t="125759" x="4622800" y="1282700"/>
          <p14:tracePt t="125775" x="4667250" y="1314450"/>
          <p14:tracePt t="125792" x="4737100" y="1365250"/>
          <p14:tracePt t="125809" x="4813300" y="1428750"/>
          <p14:tracePt t="125825" x="4895850" y="1498600"/>
          <p14:tracePt t="125842" x="5010150" y="1587500"/>
          <p14:tracePt t="125859" x="5124450" y="1689100"/>
          <p14:tracePt t="125875" x="5276850" y="1816100"/>
          <p14:tracePt t="125892" x="5461000" y="1981200"/>
          <p14:tracePt t="125909" x="5702300" y="2228850"/>
          <p14:tracePt t="125926" x="5962650" y="2514600"/>
          <p14:tracePt t="125944" x="6407150" y="3124200"/>
          <p14:tracePt t="125960" x="6648450" y="3511550"/>
          <p14:tracePt t="125976" x="6838950" y="3879850"/>
          <p14:tracePt t="125993" x="7004050" y="4241800"/>
          <p14:tracePt t="126009" x="7131050" y="4591050"/>
          <p14:tracePt t="126025" x="7251700" y="4876800"/>
          <p14:tracePt t="126042" x="7391400" y="5143500"/>
          <p14:tracePt t="126059" x="7505700" y="5359400"/>
          <p14:tracePt t="126075" x="7632700" y="5537200"/>
          <p14:tracePt t="126092" x="7740650" y="5676900"/>
          <p14:tracePt t="126109" x="7816850" y="5753100"/>
          <p14:tracePt t="126114" x="7835900" y="5778500"/>
          <p14:tracePt t="126126" x="7848600" y="5791200"/>
          <p14:tracePt t="126142" x="7861300" y="5803900"/>
          <p14:tracePt t="126159" x="7874000" y="5803900"/>
          <p14:tracePt t="126175" x="7886700" y="5810250"/>
          <p14:tracePt t="126192" x="7899400" y="5810250"/>
          <p14:tracePt t="126209" x="7912100" y="5816600"/>
          <p14:tracePt t="126225" x="7931150" y="5822950"/>
          <p14:tracePt t="126242" x="7950200" y="5822950"/>
          <p14:tracePt t="126259" x="7962900" y="5803900"/>
          <p14:tracePt t="126275" x="7956550" y="5765800"/>
          <p14:tracePt t="126292" x="7893050" y="5702300"/>
          <p14:tracePt t="126309" x="7835900" y="5645150"/>
          <p14:tracePt t="126325" x="7804150" y="5613400"/>
          <p14:tracePt t="126342" x="7785100" y="5607050"/>
          <p14:tracePt t="126359" x="7785100" y="5600700"/>
          <p14:tracePt t="126440" x="7778750" y="5600700"/>
          <p14:tracePt t="126456" x="7766050" y="5607050"/>
          <p14:tracePt t="126463" x="7759700" y="5613400"/>
          <p14:tracePt t="126475" x="7747000" y="5626100"/>
          <p14:tracePt t="126492" x="7727950" y="5632450"/>
          <p14:tracePt t="126509" x="7708900" y="5638800"/>
          <p14:tracePt t="126525" x="7696200" y="5638800"/>
          <p14:tracePt t="126542" x="7683500" y="5638800"/>
          <p14:tracePt t="126559" x="7658100" y="5638800"/>
          <p14:tracePt t="126575" x="7645400" y="5638800"/>
          <p14:tracePt t="126592" x="7632700" y="5638800"/>
          <p14:tracePt t="126609" x="7613650" y="5638800"/>
          <p14:tracePt t="126625" x="7607300" y="5638800"/>
          <p14:tracePt t="126642" x="7594600" y="5638800"/>
          <p14:tracePt t="126659" x="7581900" y="5632450"/>
          <p14:tracePt t="126675" x="7575550" y="5626100"/>
          <p14:tracePt t="126692" x="7569200" y="5619750"/>
          <p14:tracePt t="126709" x="7556500" y="5607050"/>
          <p14:tracePt t="126725" x="7543800" y="5594350"/>
          <p14:tracePt t="126742" x="7531100" y="5581650"/>
          <p14:tracePt t="126759" x="7531100" y="5562600"/>
          <p14:tracePt t="126775" x="7531100" y="5556250"/>
          <p14:tracePt t="126792" x="7531100" y="5549900"/>
          <p14:tracePt t="126809" x="7537450" y="5543550"/>
          <p14:tracePt t="126825" x="7550150" y="5537200"/>
          <p14:tracePt t="126842" x="7569200" y="5530850"/>
          <p14:tracePt t="126859" x="7594600" y="5518150"/>
          <p14:tracePt t="126875" x="7632700" y="5499100"/>
          <p14:tracePt t="126892" x="7670800" y="5467350"/>
          <p14:tracePt t="126909" x="7696200" y="5441950"/>
          <p14:tracePt t="126925" x="7715250" y="5422900"/>
          <p14:tracePt t="126942" x="7727950" y="5422900"/>
          <p14:tracePt t="126959" x="7727950" y="5416550"/>
          <p14:tracePt t="127440" x="7734300" y="5416550"/>
          <p14:tracePt t="127448" x="7734300" y="5410200"/>
          <p14:tracePt t="127459" x="7734300" y="5403850"/>
          <p14:tracePt t="127475" x="7747000" y="5403850"/>
          <p14:tracePt t="127492" x="7753350" y="5397500"/>
          <p14:tracePt t="127508" x="7759700" y="5397500"/>
          <p14:tracePt t="127525" x="7766050" y="5391150"/>
          <p14:tracePt t="127559" x="7772400" y="5384800"/>
          <p14:tracePt t="127648" x="7778750" y="5384800"/>
          <p14:tracePt t="127655" x="7778750" y="5378450"/>
          <p14:tracePt t="127663" x="7785100" y="5378450"/>
          <p14:tracePt t="127675" x="7785100" y="5372100"/>
          <p14:tracePt t="127692" x="7797800" y="5372100"/>
          <p14:tracePt t="127709" x="7804150" y="5365750"/>
          <p14:tracePt t="127725" x="7816850" y="5353050"/>
          <p14:tracePt t="127742" x="7829550" y="5327650"/>
          <p14:tracePt t="127759" x="7842250" y="5314950"/>
          <p14:tracePt t="127888" x="7842250" y="5308600"/>
          <p14:tracePt t="127896" x="7842250" y="5302250"/>
          <p14:tracePt t="127903" x="7842250" y="5295900"/>
          <p14:tracePt t="127912" x="7842250" y="5289550"/>
          <p14:tracePt t="128176" x="7835900" y="5289550"/>
          <p14:tracePt t="128184" x="7829550" y="5295900"/>
          <p14:tracePt t="128193" x="7823200" y="5295900"/>
          <p14:tracePt t="128209" x="7816850" y="5308600"/>
          <p14:tracePt t="128225" x="7804150" y="5321300"/>
          <p14:tracePt t="128259" x="7797800" y="5321300"/>
          <p14:tracePt t="128280" x="7791450" y="5321300"/>
          <p14:tracePt t="128304" x="7785100" y="5321300"/>
          <p14:tracePt t="128320" x="7778750" y="5321300"/>
          <p14:tracePt t="128328" x="7778750" y="5327650"/>
          <p14:tracePt t="128342" x="7772400" y="5327650"/>
          <p14:tracePt t="128359" x="7766050" y="5340350"/>
          <p14:tracePt t="128393" x="7759700" y="5340350"/>
          <p14:tracePt t="128408" x="7753350" y="5346700"/>
          <p14:tracePt t="128792" x="7747000" y="5346700"/>
          <p14:tracePt t="129288" x="7740650" y="5346700"/>
          <p14:tracePt t="129344" x="7740650" y="5340350"/>
          <p14:tracePt t="129352" x="7734300" y="5340350"/>
          <p14:tracePt t="129360" x="7727950" y="5340350"/>
          <p14:tracePt t="129920" x="7721600" y="5340350"/>
          <p14:tracePt t="129928" x="7715250" y="5340350"/>
          <p14:tracePt t="129944" x="7708900" y="5340350"/>
          <p14:tracePt t="130624" x="7702550" y="5340350"/>
          <p14:tracePt t="131032" x="7702550" y="5334000"/>
          <p14:tracePt t="131104" x="7696200" y="5334000"/>
          <p14:tracePt t="131112" x="7696200" y="5327650"/>
          <p14:tracePt t="131152" x="7689850" y="5327650"/>
          <p14:tracePt t="131160" x="7689850" y="5321300"/>
          <p14:tracePt t="131215" x="7683500" y="5321300"/>
          <p14:tracePt t="131224" x="7683500" y="5314950"/>
          <p14:tracePt t="131328" x="7677150" y="5314950"/>
          <p14:tracePt t="131336" x="7677150" y="5308600"/>
          <p14:tracePt t="131344" x="7670800" y="5308600"/>
          <p14:tracePt t="131358" x="7670800" y="5302250"/>
          <p14:tracePt t="131375" x="7670800" y="5289550"/>
          <p14:tracePt t="131391" x="7664450" y="5289550"/>
          <p14:tracePt t="131408" x="7664450" y="5283200"/>
          <p14:tracePt t="131680" x="7658100" y="5283200"/>
          <p14:tracePt t="131688" x="7658100" y="5276850"/>
          <p14:tracePt t="131696" x="7658100" y="5270500"/>
          <p14:tracePt t="131880" x="7658100" y="5264150"/>
          <p14:tracePt t="131928" x="7651750" y="5264150"/>
          <p14:tracePt t="131935" x="7651750" y="5257800"/>
          <p14:tracePt t="131943" x="7645400" y="5257800"/>
          <p14:tracePt t="131958" x="7639050" y="5257800"/>
          <p14:tracePt t="131975" x="7639050" y="5251450"/>
          <p14:tracePt t="131991" x="7632700" y="5245100"/>
          <p14:tracePt t="132008" x="7626350" y="5238750"/>
          <p14:tracePt t="132024" x="7613650" y="5232400"/>
          <p14:tracePt t="132041" x="7607300" y="5226050"/>
          <p14:tracePt t="132128" x="7607300" y="5219700"/>
          <p14:tracePt t="132135" x="7600950" y="5219700"/>
          <p14:tracePt t="132143" x="7600950" y="5213350"/>
          <p14:tracePt t="132160" x="7600950" y="5207000"/>
          <p14:tracePt t="132175" x="7594600" y="5207000"/>
          <p14:tracePt t="132191" x="7588250" y="5200650"/>
          <p14:tracePt t="132376" x="7581900" y="5200650"/>
          <p14:tracePt t="132384" x="7581900" y="5194300"/>
          <p14:tracePt t="132391" x="7581900" y="5187950"/>
          <p14:tracePt t="132416" x="7581900" y="5181600"/>
          <p14:tracePt t="132463" x="7575550" y="5181600"/>
          <p14:tracePt t="132472" x="7575550" y="5175250"/>
          <p14:tracePt t="132512" x="7575550" y="5168900"/>
          <p14:tracePt t="132520" x="7575550" y="5162550"/>
          <p14:tracePt t="132873" x="7575550" y="5156200"/>
          <p14:tracePt t="132881" x="7575550" y="5149850"/>
          <p14:tracePt t="132891" x="7575550" y="5143500"/>
          <p14:tracePt t="133024" x="7575550" y="5137150"/>
          <p14:tracePt t="133313" x="7569200" y="5137150"/>
          <p14:tracePt t="133320" x="7562850" y="5137150"/>
          <p14:tracePt t="133336" x="7562850" y="5143500"/>
          <p14:tracePt t="133344" x="7562850" y="5149850"/>
          <p14:tracePt t="133360" x="7562850" y="5156200"/>
          <p14:tracePt t="133376" x="7562850" y="5162550"/>
          <p14:tracePt t="133391" x="7556500" y="5168900"/>
          <p14:tracePt t="133408" x="7550150" y="5194300"/>
          <p14:tracePt t="133424" x="7543800" y="5238750"/>
          <p14:tracePt t="133441" x="7524750" y="5276850"/>
          <p14:tracePt t="133458" x="7518400" y="5321300"/>
          <p14:tracePt t="133474" x="7518400" y="5346700"/>
          <p14:tracePt t="133491" x="7518400" y="5353050"/>
          <p14:tracePt t="134168" x="7518400" y="5346700"/>
          <p14:tracePt t="134192" x="7518400" y="5340350"/>
          <p14:tracePt t="134208" x="7518400" y="5334000"/>
          <p14:tracePt t="134215" x="7518400" y="5327650"/>
          <p14:tracePt t="134272" x="7518400" y="5321300"/>
          <p14:tracePt t="134815" x="7524750" y="5321300"/>
          <p14:tracePt t="135432" x="7531100" y="5321300"/>
          <p14:tracePt t="135928" x="7537450" y="5321300"/>
          <p14:tracePt t="136224" x="7537450" y="5314950"/>
          <p14:tracePt t="136232" x="7543800" y="5314950"/>
          <p14:tracePt t="136272" x="7543800" y="5308600"/>
          <p14:tracePt t="136280" x="7543800" y="530225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Phycokey - Ectocarpus imag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121" y="2107009"/>
            <a:ext cx="2506315" cy="256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Ectocarpus siliculosu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45" y="1996402"/>
            <a:ext cx="2844119" cy="299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15888"/>
            <a:ext cx="7772400" cy="1143000"/>
          </a:xfrm>
        </p:spPr>
        <p:txBody>
          <a:bodyPr>
            <a:normAutofit fontScale="90000"/>
          </a:bodyPr>
          <a:lstStyle/>
          <a:p>
            <a:br>
              <a:rPr lang="cs-CZ" altLang="cs-CZ" sz="3600" b="1">
                <a:latin typeface="Arial" charset="0"/>
              </a:rPr>
            </a:br>
            <a:r>
              <a:rPr lang="cs-CZ" altLang="cs-CZ" sz="2800" b="1">
                <a:latin typeface="Arial" charset="0"/>
                <a:cs typeface="Times New Roman" pitchFamily="18" charset="0"/>
              </a:rPr>
              <a:t>T</a:t>
            </a:r>
            <a:r>
              <a:rPr lang="cs-CZ" altLang="cs-CZ" sz="2800" b="1">
                <a:latin typeface="Arial" charset="0"/>
              </a:rPr>
              <a:t>ří</a:t>
            </a:r>
            <a:r>
              <a:rPr lang="cs-CZ" altLang="cs-CZ" sz="2800" b="1">
                <a:latin typeface="Arial" charset="0"/>
                <a:cs typeface="Times New Roman" pitchFamily="18" charset="0"/>
              </a:rPr>
              <a:t>da </a:t>
            </a:r>
            <a:r>
              <a:rPr lang="cs-CZ" altLang="cs-CZ" sz="2800" b="1">
                <a:latin typeface="Arial" charset="0"/>
              </a:rPr>
              <a:t>Fucophyceae (syn. Phaeophyceae)</a:t>
            </a:r>
            <a:br>
              <a:rPr lang="cs-CZ" altLang="cs-CZ" sz="2800" b="1">
                <a:latin typeface="Arial" charset="0"/>
              </a:rPr>
            </a:br>
            <a:r>
              <a:rPr lang="cs-CZ" altLang="cs-CZ" sz="2800" b="1">
                <a:latin typeface="Arial" charset="0"/>
              </a:rPr>
              <a:t> – chaluhy</a:t>
            </a:r>
            <a:br>
              <a:rPr lang="cs-CZ" altLang="cs-CZ" sz="2800" b="1">
                <a:latin typeface="Arial" charset="0"/>
              </a:rPr>
            </a:br>
            <a:br>
              <a:rPr lang="cs-CZ" altLang="cs-CZ" sz="2800" b="1">
                <a:latin typeface="Arial" charset="0"/>
              </a:rPr>
            </a:br>
            <a:r>
              <a:rPr lang="cs-CZ" altLang="cs-CZ" sz="2800" b="1">
                <a:latin typeface="Arial" charset="0"/>
              </a:rPr>
              <a:t>1. Isomorfická rodozměna</a:t>
            </a: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533400" y="5402263"/>
            <a:ext cx="21891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cs-CZ" altLang="cs-CZ" sz="1800" b="1" i="1">
                <a:latin typeface="Arial" charset="0"/>
              </a:rPr>
              <a:t>Ectocarpus </a:t>
            </a:r>
            <a:r>
              <a:rPr lang="cs-CZ" altLang="cs-CZ" sz="1800" b="1">
                <a:latin typeface="Arial" charset="0"/>
              </a:rPr>
              <a:t>sp.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2000" b="1">
              <a:latin typeface="Arial" charset="0"/>
            </a:endParaRP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3505200" y="5967413"/>
            <a:ext cx="1531938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cs-CZ" altLang="cs-CZ" sz="1800" b="1" i="1">
                <a:latin typeface="Arial" charset="0"/>
              </a:rPr>
              <a:t>Sporangium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1800" b="1" i="1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2535" name="Line 7"/>
          <p:cNvSpPr>
            <a:spLocks noChangeShapeType="1"/>
          </p:cNvSpPr>
          <p:nvPr/>
        </p:nvSpPr>
        <p:spPr bwMode="auto">
          <a:xfrm flipV="1">
            <a:off x="4343399" y="3356992"/>
            <a:ext cx="2024471" cy="257867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2536" name="Line 8"/>
          <p:cNvSpPr>
            <a:spLocks noChangeShapeType="1"/>
          </p:cNvSpPr>
          <p:nvPr/>
        </p:nvSpPr>
        <p:spPr bwMode="auto">
          <a:xfrm flipH="1" flipV="1">
            <a:off x="2743200" y="4672013"/>
            <a:ext cx="1122363" cy="1263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 flipH="1" flipV="1">
            <a:off x="2557872" y="3934663"/>
            <a:ext cx="1438064" cy="1797214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5225121" y="4745070"/>
            <a:ext cx="28032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900">
                <a:solidFill>
                  <a:schemeClr val="tx1"/>
                </a:solidFill>
              </a:rPr>
              <a:t>https://lh3.googleusercontent.com/proxy/W6vVV-alJ3g7ItG0nXEy6PgIXbNVMHKwGLSFkO9pjadT9QpcgksXjTloSs-vN72JBXoiJ1zHk-tNce1D8tQiXJwmbRVT3nQ63WWokgP6gScv3dP0OQ8S3sAohuEWlxDfQc1vEpWTcIEEQO412jZKCql9-Od8u_IlrDBGFD7Kig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42"/>
    </mc:Choice>
    <mc:Fallback xmlns="">
      <p:transition spd="slow" advTm="47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05" x="7543800" y="5295900"/>
          <p14:tracePt t="714" x="7550150" y="5295900"/>
          <p14:tracePt t="722" x="7550150" y="5289550"/>
          <p14:tracePt t="1385" x="7550150" y="5283200"/>
          <p14:tracePt t="1402" x="7543800" y="5270500"/>
          <p14:tracePt t="1410" x="7537450" y="5270500"/>
          <p14:tracePt t="1418" x="7518400" y="5264150"/>
          <p14:tracePt t="1426" x="7486650" y="5245100"/>
          <p14:tracePt t="1443" x="7366000" y="5213350"/>
          <p14:tracePt t="1460" x="7143750" y="5156200"/>
          <p14:tracePt t="1477" x="6794500" y="5086350"/>
          <p14:tracePt t="1493" x="6343650" y="4997450"/>
          <p14:tracePt t="1510" x="5822950" y="4927600"/>
          <p14:tracePt t="1526" x="5378450" y="4908550"/>
          <p14:tracePt t="1543" x="5086350" y="4902200"/>
          <p14:tracePt t="1560" x="4921250" y="4889500"/>
          <p14:tracePt t="1577" x="4838700" y="4883150"/>
          <p14:tracePt t="1593" x="4826000" y="4876800"/>
          <p14:tracePt t="1626" x="4819650" y="4876800"/>
          <p14:tracePt t="1643" x="4813300" y="4870450"/>
          <p14:tracePt t="1660" x="4800600" y="4864100"/>
          <p14:tracePt t="1676" x="4768850" y="4851400"/>
          <p14:tracePt t="1693" x="4718050" y="4832350"/>
          <p14:tracePt t="1710" x="4629150" y="4800600"/>
          <p14:tracePt t="1726" x="4508500" y="4749800"/>
          <p14:tracePt t="1744" x="4349750" y="4692650"/>
          <p14:tracePt t="1760" x="4152900" y="4610100"/>
          <p14:tracePt t="1776" x="3898900" y="4508500"/>
          <p14:tracePt t="1793" x="3632200" y="4400550"/>
          <p14:tracePt t="1810" x="3568700" y="4349750"/>
          <p14:tracePt t="1826" x="3556000" y="4305300"/>
          <p14:tracePt t="1843" x="3549650" y="4267200"/>
          <p14:tracePt t="1860" x="3549650" y="4210050"/>
          <p14:tracePt t="1876" x="3556000" y="4140200"/>
          <p14:tracePt t="1893" x="3581400" y="4076700"/>
          <p14:tracePt t="1910" x="3600450" y="4038600"/>
          <p14:tracePt t="1926" x="3613150" y="4000500"/>
          <p14:tracePt t="1943" x="3619500" y="3975100"/>
          <p14:tracePt t="1960" x="3632200" y="3962400"/>
          <p14:tracePt t="1976" x="3638550" y="3943350"/>
          <p14:tracePt t="1993" x="3644900" y="3917950"/>
          <p14:tracePt t="2010" x="3644900" y="3905250"/>
          <p14:tracePt t="2049" x="3651250" y="3905250"/>
          <p14:tracePt t="2060" x="3657600" y="3905250"/>
          <p14:tracePt t="2076" x="3663950" y="3905250"/>
          <p14:tracePt t="2093" x="3676650" y="3905250"/>
          <p14:tracePt t="2110" x="3689350" y="3905250"/>
          <p14:tracePt t="2126" x="3702050" y="3911600"/>
          <p14:tracePt t="2143" x="3702050" y="3917950"/>
          <p14:tracePt t="2160" x="3714750" y="3924300"/>
          <p14:tracePt t="2177" x="3727450" y="3924300"/>
          <p14:tracePt t="2193" x="3746500" y="3924300"/>
          <p14:tracePt t="2210" x="3771900" y="3924300"/>
          <p14:tracePt t="2226" x="3790950" y="3924300"/>
          <p14:tracePt t="2243" x="3803650" y="3924300"/>
          <p14:tracePt t="2260" x="3810000" y="3924300"/>
          <p14:tracePt t="30482" x="3803650" y="3924300"/>
          <p14:tracePt t="30490" x="3790950" y="3924300"/>
          <p14:tracePt t="30497" x="3759200" y="3898900"/>
          <p14:tracePt t="30506" x="3727450" y="3873500"/>
          <p14:tracePt t="30523" x="3670300" y="3835400"/>
          <p14:tracePt t="30540" x="3632200" y="3822700"/>
          <p14:tracePt t="30556" x="3619500" y="3816350"/>
          <p14:tracePt t="30874" x="3625850" y="3816350"/>
          <p14:tracePt t="30882" x="3632200" y="3816350"/>
          <p14:tracePt t="30890" x="3644900" y="3816350"/>
          <p14:tracePt t="30906" x="3657600" y="3816350"/>
          <p14:tracePt t="30923" x="3695700" y="3810000"/>
          <p14:tracePt t="30939" x="3733800" y="3790950"/>
          <p14:tracePt t="30956" x="3784600" y="3778250"/>
          <p14:tracePt t="30973" x="3822700" y="3778250"/>
          <p14:tracePt t="30989" x="3854450" y="3803650"/>
          <p14:tracePt t="31006" x="3886200" y="3873500"/>
          <p14:tracePt t="31023" x="3905250" y="3981450"/>
          <p14:tracePt t="31039" x="3905250" y="4076700"/>
          <p14:tracePt t="31056" x="3892550" y="4133850"/>
          <p14:tracePt t="31073" x="3867150" y="4159250"/>
          <p14:tracePt t="31106" x="3860800" y="4159250"/>
          <p14:tracePt t="31123" x="3841750" y="4159250"/>
          <p14:tracePt t="31139" x="3771900" y="4146550"/>
          <p14:tracePt t="31156" x="3676650" y="4140200"/>
          <p14:tracePt t="31173" x="3562350" y="4127500"/>
          <p14:tracePt t="31189" x="3435350" y="4127500"/>
          <p14:tracePt t="31206" x="3302000" y="4114800"/>
          <p14:tracePt t="31223" x="3181350" y="4076700"/>
          <p14:tracePt t="31240" x="3092450" y="4038600"/>
          <p14:tracePt t="31256" x="3054350" y="4019550"/>
          <p14:tracePt t="31273" x="3022600" y="4006850"/>
          <p14:tracePt t="31306" x="3016250" y="4006850"/>
          <p14:tracePt t="31323" x="3003550" y="4006850"/>
          <p14:tracePt t="31339" x="2990850" y="4006850"/>
          <p14:tracePt t="31356" x="2978150" y="4006850"/>
          <p14:tracePt t="31373" x="2965450" y="4044950"/>
          <p14:tracePt t="31389" x="2940050" y="4076700"/>
          <p14:tracePt t="31406" x="2927350" y="4114800"/>
          <p14:tracePt t="31423" x="2908300" y="4140200"/>
          <p14:tracePt t="31439" x="2895600" y="4159250"/>
          <p14:tracePt t="31456" x="2889250" y="4159250"/>
          <p14:tracePt t="31473" x="2870200" y="4171950"/>
          <p14:tracePt t="31490" x="2863850" y="4171950"/>
          <p14:tracePt t="31506" x="2844800" y="4178300"/>
          <p14:tracePt t="31523" x="2819400" y="4178300"/>
          <p14:tracePt t="31539" x="2806700" y="4178300"/>
          <p14:tracePt t="31556" x="2787650" y="4178300"/>
          <p14:tracePt t="31573" x="2774950" y="4178300"/>
          <p14:tracePt t="31589" x="2762250" y="4171950"/>
          <p14:tracePt t="31606" x="2755900" y="4165600"/>
          <p14:tracePt t="31623" x="2736850" y="4165600"/>
          <p14:tracePt t="31639" x="2724150" y="4159250"/>
          <p14:tracePt t="31656" x="2705100" y="4152900"/>
          <p14:tracePt t="31673" x="2622550" y="4152900"/>
          <p14:tracePt t="31690" x="2559050" y="4152900"/>
          <p14:tracePt t="31706" x="2508250" y="4152900"/>
          <p14:tracePt t="31723" x="2470150" y="4152900"/>
          <p14:tracePt t="31741" x="2451100" y="4152900"/>
          <p14:tracePt t="31756" x="2444750" y="4152900"/>
          <p14:tracePt t="31802" x="2444750" y="4146550"/>
          <p14:tracePt t="31810" x="2444750" y="4140200"/>
          <p14:tracePt t="31823" x="2444750" y="4133850"/>
          <p14:tracePt t="31839" x="2444750" y="4121150"/>
          <p14:tracePt t="31856" x="2444750" y="4102100"/>
          <p14:tracePt t="31873" x="2457450" y="4044950"/>
          <p14:tracePt t="31889" x="2457450" y="4019550"/>
          <p14:tracePt t="31906" x="2457450" y="4006850"/>
          <p14:tracePt t="31953" x="2463800" y="4006850"/>
          <p14:tracePt t="31962" x="2463800" y="4000500"/>
          <p14:tracePt t="31973" x="2470150" y="4000500"/>
          <p14:tracePt t="31989" x="2476500" y="3994150"/>
          <p14:tracePt t="32006" x="2489200" y="3987800"/>
          <p14:tracePt t="32023" x="2495550" y="3975100"/>
          <p14:tracePt t="32039" x="2508250" y="3968750"/>
          <p14:tracePt t="32056" x="2514600" y="3962400"/>
          <p14:tracePt t="32073" x="2527300" y="3943350"/>
          <p14:tracePt t="32089" x="2533650" y="3937000"/>
          <p14:tracePt t="32170" x="2533650" y="3930650"/>
          <p14:tracePt t="32178" x="2540000" y="3930650"/>
          <p14:tracePt t="32189" x="2546350" y="3930650"/>
          <p14:tracePt t="32206" x="2552700" y="3924300"/>
          <p14:tracePt t="32223" x="2565400" y="3917950"/>
          <p14:tracePt t="32239" x="2565400" y="3911600"/>
          <p14:tracePt t="32290" x="2565400" y="3905250"/>
          <p14:tracePt t="32730" x="2559050" y="3905250"/>
          <p14:tracePt t="32745" x="2552700" y="3905250"/>
          <p14:tracePt t="32754" x="2546350" y="3905250"/>
          <p14:tracePt t="32762" x="2540000" y="3905250"/>
          <p14:tracePt t="32772" x="2533650" y="3905250"/>
          <p14:tracePt t="32794" x="2527300" y="3905250"/>
          <p14:tracePt t="32806" x="2520950" y="3911600"/>
          <p14:tracePt t="32823" x="2501900" y="3917950"/>
          <p14:tracePt t="32839" x="2482850" y="3924300"/>
          <p14:tracePt t="32856" x="2457450" y="3930650"/>
          <p14:tracePt t="32873" x="2413000" y="3930650"/>
          <p14:tracePt t="32889" x="2387600" y="3937000"/>
          <p14:tracePt t="32906" x="2374900" y="3943350"/>
          <p14:tracePt t="32923" x="2355850" y="3943350"/>
          <p14:tracePt t="32939" x="2343150" y="3943350"/>
          <p14:tracePt t="32956" x="2336800" y="3943350"/>
          <p14:tracePt t="32972" x="2324100" y="3943350"/>
          <p14:tracePt t="32989" x="2311400" y="3943350"/>
          <p14:tracePt t="33006" x="2286000" y="3943350"/>
          <p14:tracePt t="33023" x="2247900" y="3943350"/>
          <p14:tracePt t="33039" x="2178050" y="3930650"/>
          <p14:tracePt t="33056" x="2120900" y="3930650"/>
          <p14:tracePt t="33073" x="2063750" y="3930650"/>
          <p14:tracePt t="33089" x="2038350" y="3930650"/>
          <p14:tracePt t="33106" x="2019300" y="3930650"/>
          <p14:tracePt t="33122" x="2006600" y="3930650"/>
          <p14:tracePt t="33139" x="2000250" y="3937000"/>
          <p14:tracePt t="33156" x="1981200" y="3949700"/>
          <p14:tracePt t="33172" x="1962150" y="3956050"/>
          <p14:tracePt t="33189" x="1930400" y="3956050"/>
          <p14:tracePt t="33206" x="1898650" y="3956050"/>
          <p14:tracePt t="33222" x="1847850" y="3956050"/>
          <p14:tracePt t="33239" x="1803400" y="3956050"/>
          <p14:tracePt t="33241" x="1790700" y="3962400"/>
          <p14:tracePt t="33256" x="1765300" y="3962400"/>
          <p14:tracePt t="33272" x="1739900" y="3968750"/>
          <p14:tracePt t="33289" x="1714500" y="3968750"/>
          <p14:tracePt t="33306" x="1695450" y="3968750"/>
          <p14:tracePt t="33322" x="1670050" y="3968750"/>
          <p14:tracePt t="33339" x="1657350" y="3968750"/>
          <p14:tracePt t="33356" x="1644650" y="3968750"/>
          <p14:tracePt t="33372" x="1625600" y="3956050"/>
          <p14:tracePt t="33389" x="1600200" y="3949700"/>
          <p14:tracePt t="33406" x="1574800" y="3943350"/>
          <p14:tracePt t="33422" x="1543050" y="3937000"/>
          <p14:tracePt t="33439" x="1517650" y="3937000"/>
          <p14:tracePt t="33456" x="1498600" y="3930650"/>
          <p14:tracePt t="33472" x="1492250" y="3930650"/>
          <p14:tracePt t="33642" x="1498600" y="3930650"/>
          <p14:tracePt t="33650" x="1511300" y="3937000"/>
          <p14:tracePt t="33658" x="1524000" y="3943350"/>
          <p14:tracePt t="33673" x="1593850" y="3956050"/>
          <p14:tracePt t="33689" x="1689100" y="3981450"/>
          <p14:tracePt t="33706" x="1809750" y="3994150"/>
          <p14:tracePt t="33722" x="1905000" y="4000500"/>
          <p14:tracePt t="33739" x="1968500" y="4000500"/>
          <p14:tracePt t="33756" x="2019300" y="4000500"/>
          <p14:tracePt t="33772" x="2057400" y="4000500"/>
          <p14:tracePt t="33789" x="2095500" y="4000500"/>
          <p14:tracePt t="33806" x="2146300" y="3987800"/>
          <p14:tracePt t="33822" x="2197100" y="3962400"/>
          <p14:tracePt t="33839" x="2273300" y="3956050"/>
          <p14:tracePt t="33856" x="2368550" y="3949700"/>
          <p14:tracePt t="33873" x="2444750" y="3949700"/>
          <p14:tracePt t="33889" x="2495550" y="3949700"/>
          <p14:tracePt t="33906" x="2501900" y="3943350"/>
          <p14:tracePt t="33922" x="2514600" y="3930650"/>
          <p14:tracePt t="33939" x="2533650" y="3924300"/>
          <p14:tracePt t="33956" x="2559050" y="3898900"/>
          <p14:tracePt t="33972" x="2590800" y="3886200"/>
          <p14:tracePt t="33989" x="2641600" y="3873500"/>
          <p14:tracePt t="34006" x="2724150" y="3867150"/>
          <p14:tracePt t="34022" x="2838450" y="3854450"/>
          <p14:tracePt t="34039" x="2921000" y="3854450"/>
          <p14:tracePt t="34056" x="2959100" y="3867150"/>
          <p14:tracePt t="34072" x="2990850" y="3892550"/>
          <p14:tracePt t="34089" x="3003550" y="4025900"/>
          <p14:tracePt t="34106" x="3016250" y="4165600"/>
          <p14:tracePt t="34122" x="3016250" y="4318000"/>
          <p14:tracePt t="34139" x="3016250" y="4413250"/>
          <p14:tracePt t="34156" x="3016250" y="4445000"/>
          <p14:tracePt t="34194" x="3022600" y="4445000"/>
          <p14:tracePt t="34210" x="3022600" y="4438650"/>
          <p14:tracePt t="34222" x="3022600" y="4432300"/>
          <p14:tracePt t="34239" x="3028950" y="4406900"/>
          <p14:tracePt t="34241" x="3028950" y="4400550"/>
          <p14:tracePt t="34256" x="3035300" y="4381500"/>
          <p14:tracePt t="34272" x="3035300" y="4368800"/>
          <p14:tracePt t="34289" x="3035300" y="4356100"/>
          <p14:tracePt t="34322" x="3028950" y="4356100"/>
          <p14:tracePt t="34339" x="3016250" y="4356100"/>
          <p14:tracePt t="34356" x="3009900" y="4356100"/>
          <p14:tracePt t="34372" x="3003550" y="4362450"/>
          <p14:tracePt t="34389" x="2984500" y="4368800"/>
          <p14:tracePt t="34406" x="2965450" y="4375150"/>
          <p14:tracePt t="34422" x="2933700" y="4400550"/>
          <p14:tracePt t="34439" x="2889250" y="4425950"/>
          <p14:tracePt t="34456" x="2825750" y="4483100"/>
          <p14:tracePt t="34472" x="2749550" y="4533900"/>
          <p14:tracePt t="34489" x="2616200" y="4591050"/>
          <p14:tracePt t="34506" x="2508250" y="4622800"/>
          <p14:tracePt t="34522" x="2362200" y="4654550"/>
          <p14:tracePt t="34539" x="2209800" y="4673600"/>
          <p14:tracePt t="34555" x="2025650" y="4692650"/>
          <p14:tracePt t="34572" x="1860550" y="4724400"/>
          <p14:tracePt t="34589" x="1727200" y="4762500"/>
          <p14:tracePt t="34606" x="1606550" y="4781550"/>
          <p14:tracePt t="34622" x="1524000" y="4806950"/>
          <p14:tracePt t="34639" x="1479550" y="4813300"/>
          <p14:tracePt t="34656" x="1460500" y="4819650"/>
          <p14:tracePt t="34834" x="1460500" y="4826000"/>
          <p14:tracePt t="35018" x="1460500" y="4832350"/>
          <p14:tracePt t="35066" x="1460500" y="4838700"/>
          <p14:tracePt t="35105" x="1460500" y="4845050"/>
          <p14:tracePt t="35122" x="1460500" y="4851400"/>
          <p14:tracePt t="35154" x="1466850" y="4851400"/>
          <p14:tracePt t="35170" x="1466850" y="4857750"/>
          <p14:tracePt t="35185" x="1473200" y="4857750"/>
          <p14:tracePt t="35194" x="1479550" y="4857750"/>
          <p14:tracePt t="35206" x="1479550" y="4864100"/>
          <p14:tracePt t="35223" x="1492250" y="4870450"/>
          <p14:tracePt t="35239" x="1536700" y="4876800"/>
          <p14:tracePt t="35241" x="1574800" y="4876800"/>
          <p14:tracePt t="35256" x="1651000" y="4883150"/>
          <p14:tracePt t="35272" x="1879600" y="4883150"/>
          <p14:tracePt t="35289" x="2520950" y="4883150"/>
          <p14:tracePt t="35305" x="3092450" y="4883150"/>
          <p14:tracePt t="35322" x="3721100" y="4857750"/>
          <p14:tracePt t="35339" x="4400550" y="4743450"/>
          <p14:tracePt t="35356" x="5022850" y="4565650"/>
          <p14:tracePt t="35373" x="5499100" y="4381500"/>
          <p14:tracePt t="35389" x="5867400" y="4210050"/>
          <p14:tracePt t="35406" x="6146800" y="4038600"/>
          <p14:tracePt t="35424" x="6350000" y="3911600"/>
          <p14:tracePt t="35439" x="6540500" y="3797300"/>
          <p14:tracePt t="35456" x="6711950" y="3683000"/>
          <p14:tracePt t="35474" x="6921500" y="3575050"/>
          <p14:tracePt t="35489" x="6997700" y="3524250"/>
          <p14:tracePt t="35505" x="7099300" y="3467100"/>
          <p14:tracePt t="35522" x="7226300" y="3390900"/>
          <p14:tracePt t="35539" x="7372350" y="3308350"/>
          <p14:tracePt t="35555" x="7499350" y="3232150"/>
          <p14:tracePt t="35572" x="7588250" y="3181350"/>
          <p14:tracePt t="35589" x="7632700" y="3143250"/>
          <p14:tracePt t="35606" x="7651750" y="3124200"/>
          <p14:tracePt t="35622" x="7683500" y="3098800"/>
          <p14:tracePt t="35639" x="7708900" y="3079750"/>
          <p14:tracePt t="35656" x="7715250" y="3079750"/>
          <p14:tracePt t="35689" x="7683500" y="3092450"/>
          <p14:tracePt t="35705" x="7632700" y="3143250"/>
          <p14:tracePt t="35722" x="7581900" y="3206750"/>
          <p14:tracePt t="35739" x="7543800" y="3263900"/>
          <p14:tracePt t="35755" x="7524750" y="3302000"/>
          <p14:tracePt t="35772" x="7512050" y="3327400"/>
          <p14:tracePt t="35789" x="7512050" y="3340100"/>
          <p14:tracePt t="35805" x="7505700" y="3359150"/>
          <p14:tracePt t="35822" x="7493000" y="3365500"/>
          <p14:tracePt t="35839" x="7448550" y="3403600"/>
          <p14:tracePt t="35855" x="7359650" y="3479800"/>
          <p14:tracePt t="35872" x="7226300" y="3575050"/>
          <p14:tracePt t="35889" x="7023100" y="3714750"/>
          <p14:tracePt t="35905" x="6953250" y="3765550"/>
          <p14:tracePt t="35922" x="6934200" y="3771900"/>
          <p14:tracePt t="35962" x="6934200" y="3765550"/>
          <p14:tracePt t="35994" x="6934200" y="3759200"/>
          <p14:tracePt t="36010" x="6934200" y="3752850"/>
          <p14:tracePt t="36018" x="6940550" y="3746500"/>
          <p14:tracePt t="36025" x="6940550" y="3740150"/>
          <p14:tracePt t="36039" x="6940550" y="3733800"/>
          <p14:tracePt t="36162" x="6940550" y="3727450"/>
          <p14:tracePt t="36194" x="6940550" y="3721100"/>
          <p14:tracePt t="36202" x="6927850" y="3714750"/>
          <p14:tracePt t="36210" x="6915150" y="3708400"/>
          <p14:tracePt t="36222" x="6902450" y="3702050"/>
          <p14:tracePt t="36239" x="6858000" y="3670300"/>
          <p14:tracePt t="36256" x="6775450" y="3638550"/>
          <p14:tracePt t="36272" x="6667500" y="3594100"/>
          <p14:tracePt t="36289" x="6457950" y="3505200"/>
          <p14:tracePt t="36306" x="6337300" y="3448050"/>
          <p14:tracePt t="36322" x="6223000" y="3403600"/>
          <p14:tracePt t="36339" x="6140450" y="3359150"/>
          <p14:tracePt t="36355" x="6083300" y="3327400"/>
          <p14:tracePt t="36372" x="6032500" y="3314700"/>
          <p14:tracePt t="36389" x="6007100" y="3295650"/>
          <p14:tracePt t="36405" x="5975350" y="3282950"/>
          <p14:tracePt t="36422" x="5949950" y="3257550"/>
          <p14:tracePt t="36439" x="5930900" y="3251200"/>
          <p14:tracePt t="36455" x="5911850" y="3232150"/>
          <p14:tracePt t="36472" x="5899150" y="3213100"/>
          <p14:tracePt t="36489" x="5873750" y="3175000"/>
          <p14:tracePt t="36505" x="5848350" y="3143250"/>
          <p14:tracePt t="36522" x="5816600" y="3111500"/>
          <p14:tracePt t="36539" x="5797550" y="3086100"/>
          <p14:tracePt t="36555" x="5778500" y="3060700"/>
          <p14:tracePt t="36572" x="5759450" y="3022600"/>
          <p14:tracePt t="36589" x="5734050" y="2984500"/>
          <p14:tracePt t="36605" x="5695950" y="2921000"/>
          <p14:tracePt t="36622" x="5664200" y="2863850"/>
          <p14:tracePt t="36639" x="5638800" y="2800350"/>
          <p14:tracePt t="36655" x="5613400" y="2762250"/>
          <p14:tracePt t="36672" x="5594350" y="2711450"/>
          <p14:tracePt t="36689" x="5575300" y="2647950"/>
          <p14:tracePt t="36705" x="5562600" y="2622550"/>
          <p14:tracePt t="36722" x="5549900" y="2597150"/>
          <p14:tracePt t="36740" x="5543550" y="2571750"/>
          <p14:tracePt t="36757" x="5524500" y="2546350"/>
          <p14:tracePt t="36772" x="5511800" y="2520950"/>
          <p14:tracePt t="36789" x="5505450" y="2495550"/>
          <p14:tracePt t="36805" x="5505450" y="2482850"/>
          <p14:tracePt t="36822" x="5499100" y="2470150"/>
          <p14:tracePt t="37274" x="5499100" y="2476500"/>
          <p14:tracePt t="38082" x="5499100" y="2482850"/>
          <p14:tracePt t="39138" x="5499100" y="2489200"/>
          <p14:tracePt t="39146" x="5499100" y="2495550"/>
          <p14:tracePt t="39162" x="5499100" y="2501900"/>
          <p14:tracePt t="39172" x="5480050" y="2520950"/>
          <p14:tracePt t="39189" x="5403850" y="2571750"/>
          <p14:tracePt t="39205" x="5276850" y="2647950"/>
          <p14:tracePt t="39222" x="5130800" y="2717800"/>
          <p14:tracePt t="39239" x="4959350" y="2781300"/>
          <p14:tracePt t="39255" x="4775200" y="2851150"/>
          <p14:tracePt t="39272" x="4610100" y="2908300"/>
          <p14:tracePt t="39289" x="4476750" y="2971800"/>
          <p14:tracePt t="39305" x="4311650" y="3022600"/>
          <p14:tracePt t="39322" x="4229100" y="3060700"/>
          <p14:tracePt t="39338" x="4140200" y="3105150"/>
          <p14:tracePt t="39355" x="4076700" y="3124200"/>
          <p14:tracePt t="39372" x="4019550" y="3149600"/>
          <p14:tracePt t="39388" x="3962400" y="3181350"/>
          <p14:tracePt t="39405" x="3905250" y="3200400"/>
          <p14:tracePt t="39421" x="3841750" y="3213100"/>
          <p14:tracePt t="39438" x="3803650" y="3244850"/>
          <p14:tracePt t="39455" x="3765550" y="3270250"/>
          <p14:tracePt t="39472" x="3746500" y="3289300"/>
          <p14:tracePt t="39488" x="3727450" y="3302000"/>
          <p14:tracePt t="39505" x="3721100" y="3321050"/>
          <p14:tracePt t="39522" x="3714750" y="3327400"/>
          <p14:tracePt t="39538" x="3702050" y="3333750"/>
          <p14:tracePt t="39555" x="3695700" y="3346450"/>
          <p14:tracePt t="39572" x="3683000" y="3359150"/>
          <p14:tracePt t="39588" x="3683000" y="3365500"/>
          <p14:tracePt t="39605" x="3676650" y="3384550"/>
          <p14:tracePt t="39622" x="3676650" y="3397250"/>
          <p14:tracePt t="39638" x="3676650" y="3416300"/>
          <p14:tracePt t="39655" x="3676650" y="3422650"/>
          <p14:tracePt t="39672" x="3676650" y="3429000"/>
          <p14:tracePt t="42826" x="3676650" y="3422650"/>
          <p14:tracePt t="42842" x="3676650" y="3416300"/>
          <p14:tracePt t="42850" x="3676650" y="3409950"/>
          <p14:tracePt t="42858" x="3676650" y="3403600"/>
          <p14:tracePt t="42871" x="3676650" y="3397250"/>
          <p14:tracePt t="42888" x="3676650" y="3384550"/>
          <p14:tracePt t="42905" x="3676650" y="3371850"/>
          <p14:tracePt t="42921" x="3676650" y="3359150"/>
          <p14:tracePt t="42938" x="3676650" y="3346450"/>
          <p14:tracePt t="43058" x="3676650" y="3340100"/>
          <p14:tracePt t="43065" x="3676650" y="3333750"/>
          <p14:tracePt t="43098" x="3676650" y="3327400"/>
          <p14:tracePt t="43362" x="3676650" y="3321050"/>
          <p14:tracePt t="43385" x="3676650" y="3314700"/>
          <p14:tracePt t="44978" x="3683000" y="3314700"/>
          <p14:tracePt t="45082" x="3689350" y="3314700"/>
          <p14:tracePt t="45129" x="3695700" y="3314700"/>
          <p14:tracePt t="45138" x="3702050" y="3314700"/>
          <p14:tracePt t="45145" x="3708400" y="3314700"/>
          <p14:tracePt t="45162" x="3714750" y="3314700"/>
          <p14:tracePt t="45177" x="3714750" y="3321050"/>
          <p14:tracePt t="45202" x="3714750" y="3327400"/>
          <p14:tracePt t="45209" x="3714750" y="3333750"/>
          <p14:tracePt t="45345" x="3721100" y="3333750"/>
          <p14:tracePt t="45354" x="3727450" y="3333750"/>
          <p14:tracePt t="45362" x="3727450" y="3340100"/>
          <p14:tracePt t="45371" x="3733800" y="3340100"/>
          <p14:tracePt t="45388" x="3759200" y="3340100"/>
          <p14:tracePt t="45404" x="3790950" y="3346450"/>
          <p14:tracePt t="45421" x="3835400" y="3365500"/>
          <p14:tracePt t="45438" x="3860800" y="3378200"/>
          <p14:tracePt t="45454" x="3873500" y="3384550"/>
          <p14:tracePt t="45471" x="3892550" y="3397250"/>
          <p14:tracePt t="45488" x="3905250" y="3403600"/>
          <p14:tracePt t="45504" x="3917950" y="3409950"/>
          <p14:tracePt t="45521" x="3956050" y="3441700"/>
          <p14:tracePt t="45538" x="3975100" y="3460750"/>
          <p14:tracePt t="45554" x="3981450" y="3467100"/>
          <p14:tracePt t="45571" x="3987800" y="3473450"/>
          <p14:tracePt t="45587" x="3987800" y="3486150"/>
          <p14:tracePt t="45604" x="3994150" y="3492500"/>
          <p14:tracePt t="45621" x="4000500" y="3505200"/>
          <p14:tracePt t="45637" x="4006850" y="3524250"/>
          <p14:tracePt t="45654" x="4013200" y="3543300"/>
          <p14:tracePt t="45671" x="4013200" y="3562350"/>
          <p14:tracePt t="45687" x="4013200" y="3575050"/>
          <p14:tracePt t="45704" x="4019550" y="3581400"/>
          <p14:tracePt t="45721" x="4019550" y="3587750"/>
        </p14:tracePtLst>
      </p14:laserTraceLst>
    </p:ext>
  </p:extLst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4207</TotalTime>
  <Words>1285</Words>
  <Application>Microsoft Office PowerPoint</Application>
  <PresentationFormat>Předvádění na obrazovce (4:3)</PresentationFormat>
  <Paragraphs>225</Paragraphs>
  <Slides>26</Slides>
  <Notes>0</Notes>
  <HiddenSlides>0</HiddenSlides>
  <MMClips>26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3" baseType="lpstr">
      <vt:lpstr>Arial</vt:lpstr>
      <vt:lpstr>Calibri</vt:lpstr>
      <vt:lpstr>Helvetica Neue</vt:lpstr>
      <vt:lpstr>lato</vt:lpstr>
      <vt:lpstr>Times New Roman</vt:lpstr>
      <vt:lpstr>Motiv systému Office</vt:lpstr>
      <vt:lpstr>CorelPhotoPaint.Image.8</vt:lpstr>
      <vt:lpstr>Prezentace aplikace PowerPoint</vt:lpstr>
      <vt:lpstr>Superskupina SAR </vt:lpstr>
      <vt:lpstr>Superskupina SAR</vt:lpstr>
      <vt:lpstr>Prezentace aplikace PowerPoint</vt:lpstr>
      <vt:lpstr>Prezentace aplikace PowerPoint</vt:lpstr>
      <vt:lpstr>Prezentace aplikace PowerPoint</vt:lpstr>
      <vt:lpstr>Třída Fucophyceae (syn.Phaeophyceae) - chaluhy</vt:lpstr>
      <vt:lpstr> Třída Fucophyceae - chaluhy</vt:lpstr>
      <vt:lpstr> Třída Fucophyceae (syn. Phaeophyceae)  – chaluhy  1. Isomorfická rodozměna</vt:lpstr>
      <vt:lpstr> 1. Izomorfická rodozměna</vt:lpstr>
      <vt:lpstr>3. Bez rodozměny</vt:lpstr>
      <vt:lpstr>Třída Fucophyceae - chaluhy</vt:lpstr>
      <vt:lpstr>Třída Tribophyceae (syn. Xantophyceae)  – různobrvky</vt:lpstr>
      <vt:lpstr>Prezentace aplikace PowerPoint</vt:lpstr>
      <vt:lpstr>Třída Bacillariophyceae - rozsivky</vt:lpstr>
      <vt:lpstr>Prezentace aplikace PowerPoint</vt:lpstr>
      <vt:lpstr>Třída Bacillariophyceae - rozsivky</vt:lpstr>
      <vt:lpstr>Prezentace aplikace PowerPoint</vt:lpstr>
      <vt:lpstr>Prezentace aplikace PowerPoint</vt:lpstr>
      <vt:lpstr>Třída Bacillariophyceae - rozsivky</vt:lpstr>
      <vt:lpstr>Třída Bacillariophyceae - rozsivky</vt:lpstr>
      <vt:lpstr>Ekologie rozsivek</vt:lpstr>
      <vt:lpstr>Využití rozsivek</vt:lpstr>
      <vt:lpstr>Prezentace aplikace PowerPoint</vt:lpstr>
      <vt:lpstr>Průmyslové využití křemeliny</vt:lpstr>
      <vt:lpstr>Prezentace aplikace PowerPoint</vt:lpstr>
    </vt:vector>
  </TitlesOfParts>
  <Company>Pedagogická fakulta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Masarykova Univerzita v Brně</dc:creator>
  <cp:lastModifiedBy>Blažena Brabcová</cp:lastModifiedBy>
  <cp:revision>391</cp:revision>
  <dcterms:created xsi:type="dcterms:W3CDTF">2004-07-15T15:05:43Z</dcterms:created>
  <dcterms:modified xsi:type="dcterms:W3CDTF">2023-12-12T11:07:37Z</dcterms:modified>
</cp:coreProperties>
</file>