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Source Code Pro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SourceCodePro-regular.fntdata"/><Relationship Id="rId21" Type="http://schemas.openxmlformats.org/officeDocument/2006/relationships/slide" Target="slides/slide17.xml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SourceCodePro-boldItalic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3cf67a5c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d3cf67a5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3cf67a5c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3cf67a5c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3cf67a5c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3cf67a5c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3cf67a5c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3cf67a5c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3cf67a5c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3cf67a5c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3cf67a5c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3cf67a5c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3cf67a5c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3cf67a5c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3cf67a5c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3cf67a5c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873beddf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873beddf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3e4769e3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3e4769e3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3e4769e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3e4769e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3e4769e3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3e4769e3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3e4769e3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3e4769e3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873beddf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873beddf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873beddf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873beddf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3cf67a5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3cf67a5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prirodovedci.c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0" y="644300"/>
            <a:ext cx="91440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5300"/>
              <a:t>HORMONÁLNÍ SEKRECE A HORMONY U BEZOBRATLÝCH</a:t>
            </a:r>
            <a:endParaRPr sz="53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Ivana Wróblová, Eliška Kučerová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037" y="26062"/>
            <a:ext cx="3597922" cy="50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0" y="45279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Obr. 1: Anatomie žížaly obecné, zdroj: www.prirodovedci.cz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4294967295" type="body"/>
          </p:nvPr>
        </p:nvSpPr>
        <p:spPr>
          <a:xfrm>
            <a:off x="130225" y="104175"/>
            <a:ext cx="9013800" cy="50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Korýši </a:t>
            </a:r>
            <a:endParaRPr b="1"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neurosekreční komplex očního stvolu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hormony inhibující a indukující svlékání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nejnápadnější X-orgán – hormony jsou přenášeny nervovými vlákny </a:t>
            </a: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sinusové (splavové) žlázy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kde se hromadí a následně vylučují do </a:t>
            </a: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hemolymfy 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soustava postkomisurální a subezofageální </a:t>
            </a:r>
            <a:endParaRPr sz="19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hormony vznikají v gangliových buňkách, jejichž vlákna vycházejí z příčné komisury NS a vedou k blízkým svalům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tyto hormony řídí hl. metabolické funkce - metabolismus cukrů a hospodaření s vodou, svlékání, barvoměnu a pohlavní funkce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soustava perikardiální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řízení srdečního tepu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999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osrdečník + blízké tělní splavy (produkují látky působící na srdeční tep)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11383" l="23042" r="23395" t="20533"/>
          <a:stretch/>
        </p:blipFill>
        <p:spPr>
          <a:xfrm>
            <a:off x="0" y="0"/>
            <a:ext cx="4992248" cy="35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0" y="3785700"/>
            <a:ext cx="453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Obr. 2: Humorální regulace korýšů, zdroj: přednáška Fyziologie živočichů (Blp015), doc. RNDr. Alena Žákovská, Ph. D. 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5298" l="49051" r="16085" t="18242"/>
          <a:stretch/>
        </p:blipFill>
        <p:spPr>
          <a:xfrm>
            <a:off x="5078400" y="-12"/>
            <a:ext cx="4065598" cy="501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7044600" y="4404600"/>
            <a:ext cx="209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/>
              <a:t>Obr. 3: Humorální regulace korýšů, zdroj: přednáška Hormony bezobratlých, prof. RNDr. Dalibor Kodrík, CSc. 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4294967295" type="body"/>
          </p:nvPr>
        </p:nvSpPr>
        <p:spPr>
          <a:xfrm>
            <a:off x="288400" y="338550"/>
            <a:ext cx="8436000" cy="48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Hmyz </a:t>
            </a:r>
            <a:endParaRPr b="1"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mozku několik skupin neurokrinních buněk na povrchu hemisfér spojených nervovými vlákny s </a:t>
            </a: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kardiálními tělísky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(corpora cardiaca)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ty jsou párem nervů spojeny s </a:t>
            </a: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přilehlými tělísky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(corpora allata)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díky nim dochází k produkci urč. hormonů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cs" sz="1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protorakální žlázy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nepravidelné žláznaté orgány na ventrální straně středohrudi; </a:t>
            </a: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chybí u imag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neurosekreční buňky vytváří </a:t>
            </a: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aktivační hormon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(protoracikotropní PTTH - polypeptid), který se hromadí v </a:t>
            </a:r>
            <a:r>
              <a:rPr i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 cardiaca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následně pokračuje do hemolymfy, poté aktivuje párové </a:t>
            </a:r>
            <a:r>
              <a:rPr lang="cs" sz="1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protorakální žlázy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 produkci steroidních hormonů - ekdysteroidů (nejznámější je 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ekdyson = svlékací hormon)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6540" l="20017" r="20369" t="24029"/>
          <a:stretch/>
        </p:blipFill>
        <p:spPr>
          <a:xfrm>
            <a:off x="0" y="0"/>
            <a:ext cx="4871952" cy="319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9060" l="51137" r="15611" t="38866"/>
          <a:stretch/>
        </p:blipFill>
        <p:spPr>
          <a:xfrm>
            <a:off x="5221625" y="0"/>
            <a:ext cx="3867375" cy="34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935975" y="35746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Obr. 4: Humorální regulace hmyzu, zdroj: přednáška Fyziologie živočichů (Blp015), doc. RNDr. Alena Žákovská, Ph. D. </a:t>
            </a:r>
            <a:endParaRPr sz="1200"/>
          </a:p>
        </p:txBody>
      </p:sp>
      <p:sp>
        <p:nvSpPr>
          <p:cNvPr id="146" name="Google Shape;146;p26"/>
          <p:cNvSpPr txBox="1"/>
          <p:nvPr/>
        </p:nvSpPr>
        <p:spPr>
          <a:xfrm>
            <a:off x="5655313" y="35746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Obr. 5: Humorální regulace hmyzu, zdroj: přednáška Hormony bezobratlých, prof. RNDr. Dalibor Kodrík, CSc. 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-91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Humorální řízení svlékání hmyzu</a:t>
            </a:r>
            <a:endParaRPr b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>
            <p:ph idx="4294967295" type="body"/>
          </p:nvPr>
        </p:nvSpPr>
        <p:spPr>
          <a:xfrm>
            <a:off x="45150" y="642350"/>
            <a:ext cx="9053700" cy="45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cs" sz="820"/>
              <a:t>•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produkce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ekdysonu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prothorakálních žláz je stimulována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protoracikotropním hormonem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PTTH 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8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11"/>
              <a:buFont typeface="Arial"/>
              <a:buChar char="-"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PPTH je syntetizován v mozku, vylévá se z kardiálních tělísek (CC) a putuje hemolymfou do prothorakálních žláz 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ekdyson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iniciuje svlékací děje 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o tom, jestli se vytvoří kutikula kuklová nebo opět larvální, rozhodne koncentrace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juvenilního hormonu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(JH) - neotenin - patří k terpenům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8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11"/>
              <a:buFont typeface="Arial"/>
              <a:buChar char="-"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produkován v tělískách přilehlých (CA)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1"/>
              <a:buFont typeface="Arial"/>
              <a:buChar char="-"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nízká koncentrace hormonu =&gt; </a:t>
            </a:r>
            <a:r>
              <a:rPr lang="cs" sz="161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kukla</a:t>
            </a:r>
            <a:endParaRPr sz="161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1"/>
              <a:buFont typeface="Arial"/>
              <a:buChar char="-"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vysoká koncentrace h. =&gt; </a:t>
            </a:r>
            <a:r>
              <a:rPr lang="cs" sz="161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larva</a:t>
            </a:r>
            <a:endParaRPr sz="161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1"/>
              <a:buFont typeface="Arial"/>
              <a:buChar char="-"/>
            </a:pPr>
            <a:r>
              <a:rPr lang="cs" sz="161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funkce:</a:t>
            </a:r>
            <a:endParaRPr sz="161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9999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prodlužuje larvální vývoj 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9999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oddaluje metamorfózu 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9999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u adultů podmiňuje vývoj přídatných pohlavních žláz, u samic ovlivňuje tvorbu vajíček 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5726" l="26524" r="27481" t="17302"/>
          <a:stretch/>
        </p:blipFill>
        <p:spPr>
          <a:xfrm>
            <a:off x="1213383" y="0"/>
            <a:ext cx="54671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6144000" y="42201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Obr. 6: Humorální řízení svlékání hmyzu, zdroj: přednáška Fyziologie živočichů (Blp015), doc. RNDr. Alena Žákovská, Ph. D.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00000"/>
                </a:solidFill>
              </a:rPr>
              <a:t>ZDROJE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64" name="Google Shape;164;p29"/>
          <p:cNvSpPr txBox="1"/>
          <p:nvPr>
            <p:ph idx="4294967295" type="body"/>
          </p:nvPr>
        </p:nvSpPr>
        <p:spPr>
          <a:xfrm>
            <a:off x="130225" y="1315175"/>
            <a:ext cx="9013800" cy="3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c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přednáška Fyziologie živočichů (Blp015), doc. RNDr. Alena Žákovská, Ph. D.  Řídící a regulační funkce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c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přednáška Hormony bezobratlých,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RNDr. Dalibor Kodrík, CSc.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c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webová stránka </a:t>
            </a:r>
            <a:r>
              <a:rPr lang="c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www.prirodovedci.cz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c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NOVOTNÝ, I., HRUŠKA, M. Biologie člověka pro gymnázia. Praha: Fortuna, 1995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4294967295" type="title"/>
          </p:nvPr>
        </p:nvSpPr>
        <p:spPr>
          <a:xfrm>
            <a:off x="311700" y="164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Evoluce regulací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9" name="Google Shape;69;p14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fylogeneze - zvětšování specializace x zjednodušování vztahů mezi částmi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potřeba sladění - rozvoj regulačních mechanismů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Nejjednodušší organismy</a:t>
            </a:r>
            <a:endParaRPr b="1" sz="19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humorální chemické řízení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regulační látky působily z induktorů (buněk) na sousední buňky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title"/>
          </p:nvPr>
        </p:nvSpPr>
        <p:spPr>
          <a:xfrm>
            <a:off x="311700" y="164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Evoluce regulací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postupné zvyšování složitosti organismů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diferenciace buněk, vznik orgánů - mnohobuněčné organismy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odstředivý přenos: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Nervová regulace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CNS - mozek a mícha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podnět - receptory -&gt; signál -&gt; přenos do CNS -&gt; vyhodnocení -&gt; příkaz -&gt; signál do výkonné oblasti - efektor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přenos informace (povely) - pomocí vzruchových signálů - el. impulsů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reakce typu “vše nebo nic” - závisí na velikosti depolarizace membrány- pokud je akční potenciál spuštěn, dojde k sekvenci změn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4294967295" type="title"/>
          </p:nvPr>
        </p:nvSpPr>
        <p:spPr>
          <a:xfrm>
            <a:off x="-68850" y="164150"/>
            <a:ext cx="51339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Reflexní oblouk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6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" y="897650"/>
            <a:ext cx="5317910" cy="322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475" y="1168925"/>
            <a:ext cx="3181100" cy="20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title"/>
          </p:nvPr>
        </p:nvSpPr>
        <p:spPr>
          <a:xfrm>
            <a:off x="311700" y="164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Evoluce regulací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Hormonální řízení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hypotalamo-hypofyzární komplex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hormony vylučovány: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neurosekrečními buňkami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tkáněmi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vylučují tkáňové hormony - lokální účinky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endokrinními žlázami - 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žlázami s vnitřní sekrecí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vylučují hormony do krevního oběhu - rozváděny do celého těla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cílové tkáně vyvolají účinek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hormony nespecifické, specifická citlivost tkáně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4294967295" type="title"/>
          </p:nvPr>
        </p:nvSpPr>
        <p:spPr>
          <a:xfrm>
            <a:off x="311700" y="164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Hormonální řízení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8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63" y="839300"/>
            <a:ext cx="4047276" cy="40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4294967295" type="title"/>
          </p:nvPr>
        </p:nvSpPr>
        <p:spPr>
          <a:xfrm>
            <a:off x="311700" y="164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Regulační mechanismy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9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hormonální regulace - chemická	nervová regulace - vzrušivá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vývojově starší						vývojově mladší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žlázy s vnitřní sekrecí -hormony		nervová vlákna - neurony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pomalejší, delší působení				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rychlé, pohotové, krátké trvání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málo energie						hodně energie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účinek na (více) orgánech			účinek přesně zaměřené na cílený efektor	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společné řídící centrum, soustavy propojeny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shodný mechanismus - 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přenos informace na výkonný prvek - látkový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					mediátor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063" y="311850"/>
            <a:ext cx="4179875" cy="4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4294967295" type="title"/>
          </p:nvPr>
        </p:nvSpPr>
        <p:spPr>
          <a:xfrm>
            <a:off x="311700" y="1641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Hormonální regulace u bezobratlých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4" name="Google Shape;114;p21"/>
          <p:cNvSpPr txBox="1"/>
          <p:nvPr>
            <p:ph idx="4294967295" type="body"/>
          </p:nvPr>
        </p:nvSpPr>
        <p:spPr>
          <a:xfrm>
            <a:off x="169275" y="962750"/>
            <a:ext cx="89748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neurohumorální charakter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Kroužkovci </a:t>
            </a:r>
            <a:endParaRPr b="1"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hl. mozkovém gangliu (v zadním prostomiu mozku) mají nervové buňky se sekreční funkcí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od nerv. buněk se svazky nervů dostávají na spodinu mozku a v místě, kde nervy naléhají na stěnu hřbetní cévy (u perikapsulární membrány) pronikají přes její stěnu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tyto látky jsou přenášeny krví do celého těla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cévní soustava uzavřená, srdce chybí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