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C0099"/>
                </a:solidFill>
              </a:rPr>
              <a:t>Jihomoravský kraj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krajské město: Brno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další města: Mikulov, Znojmo, Vyškov, Blansko, Břeclav,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řeky: Svratka, Svitava, Punkva, Morava, Dyje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pohoří: Karpaty, Drahanská vrchovina, Pálavské vrchy</a:t>
            </a:r>
          </a:p>
        </p:txBody>
      </p:sp>
    </p:spTree>
    <p:extLst>
      <p:ext uri="{BB962C8B-B14F-4D97-AF65-F5344CB8AC3E}">
        <p14:creationId xmlns:p14="http://schemas.microsoft.com/office/powerpoint/2010/main" val="3663208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C0099"/>
                </a:solidFill>
              </a:rPr>
              <a:t>Jihomoravský kraj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chráněná krajinná oblast: Pálava, Moravský kras, Babí lom, Babí </a:t>
            </a:r>
            <a:r>
              <a:rPr lang="cs-CZ" dirty="0" smtClean="0"/>
              <a:t>doly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Jižní část Jihomoravského kraje – vinařská oblast (Lednice, Valtice, Velké Pavlovice, Bulhary, Dolní Věstonice, Horní Věstonice, Pavlov</a:t>
            </a:r>
            <a:r>
              <a:rPr lang="cs-CZ" smtClean="0"/>
              <a:t>, Mikulov)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4973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82</Words>
  <Application>Microsoft Office PowerPoint</Application>
  <PresentationFormat>Předvádění na obrazovce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Jihomoravský kraj</vt:lpstr>
      <vt:lpstr>Jihomoravský kraj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Královéhradecký kraj</dc:title>
  <dc:creator>Ivana Kolářová</dc:creator>
  <cp:lastModifiedBy>Kolarova</cp:lastModifiedBy>
  <cp:revision>5</cp:revision>
  <dcterms:created xsi:type="dcterms:W3CDTF">2024-09-20T21:17:14Z</dcterms:created>
  <dcterms:modified xsi:type="dcterms:W3CDTF">2024-10-21T20:41:59Z</dcterms:modified>
</cp:coreProperties>
</file>