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5" r:id="rId4"/>
    <p:sldId id="268" r:id="rId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600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66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28.9.2024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28.9.2024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28.9.2024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28.9.2024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28.9.2024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28.9.2024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28.9.2024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28.9.2024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28.9.2024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28.9.2024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28.9.2024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28.9.2024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>
                <a:solidFill>
                  <a:srgbClr val="D60093"/>
                </a:solidFill>
              </a:rPr>
              <a:t>Profese </a:t>
            </a:r>
            <a:r>
              <a:rPr lang="cs-CZ" sz="3600" dirty="0"/>
              <a:t>(není třeba říkat místo) </a:t>
            </a:r>
            <a:r>
              <a:rPr lang="cs-CZ" dirty="0">
                <a:solidFill>
                  <a:srgbClr val="D60093"/>
                </a:solidFill>
              </a:rPr>
              <a:t>a práce, která je s ní spojena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800" dirty="0" smtClean="0"/>
              <a:t>Účastníci i účastnice mají vysokoškolské pedagogické vzdělání.</a:t>
            </a:r>
          </a:p>
          <a:p>
            <a:pPr marL="0" indent="0">
              <a:buNone/>
            </a:pPr>
            <a:endParaRPr lang="cs-CZ" sz="2800" dirty="0" smtClean="0"/>
          </a:p>
          <a:p>
            <a:pPr marL="0" indent="0">
              <a:buNone/>
            </a:pPr>
            <a:r>
              <a:rPr lang="cs-CZ" sz="2800" dirty="0" smtClean="0"/>
              <a:t>Pracují jako:</a:t>
            </a:r>
          </a:p>
          <a:p>
            <a:r>
              <a:rPr lang="cs-CZ" sz="2800" dirty="0" smtClean="0"/>
              <a:t>učitel/učitelka matematiky, biologie, cizích jazyků </a:t>
            </a:r>
          </a:p>
          <a:p>
            <a:r>
              <a:rPr lang="cs-CZ" sz="2800" dirty="0" smtClean="0"/>
              <a:t>asistentky pedagoga pro děti s odlišným mateřským jazykem i pro české děti</a:t>
            </a:r>
          </a:p>
          <a:p>
            <a:r>
              <a:rPr lang="cs-CZ" sz="2800" dirty="0" smtClean="0"/>
              <a:t>pracovnice multikulturního centra, organizátorka programů pro děti s odlišným mateřským jazykem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429329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>
                <a:solidFill>
                  <a:srgbClr val="D60093"/>
                </a:solidFill>
              </a:rPr>
              <a:t>Změní se Vaše šance, když budete mít zkoušku z češtiny?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Změní se </a:t>
            </a:r>
            <a:r>
              <a:rPr lang="cs-CZ" dirty="0" smtClean="0"/>
              <a:t>zásadně, zkouška z češtiny je podmínkou pro vykonávání pedagogické profese v České republice.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990877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>
                <a:solidFill>
                  <a:srgbClr val="D60093"/>
                </a:solidFill>
              </a:rPr>
              <a:t>Co máte ve Vaší profesi nejraději?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Vyučovaný obor </a:t>
            </a:r>
            <a:r>
              <a:rPr lang="cs-CZ" dirty="0" smtClean="0"/>
              <a:t>učitelé považují za své hobby.</a:t>
            </a:r>
          </a:p>
          <a:p>
            <a:r>
              <a:rPr lang="cs-CZ" dirty="0" smtClean="0"/>
              <a:t>Možnost práce s dětmi.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519937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>
                <a:solidFill>
                  <a:srgbClr val="D60093"/>
                </a:solidFill>
              </a:rPr>
              <a:t>Co byste ve Vaší profesi změnili?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/>
              <a:t>Studenti na </a:t>
            </a:r>
            <a:r>
              <a:rPr lang="cs-CZ" sz="2800" dirty="0" smtClean="0"/>
              <a:t>střední škole jsou</a:t>
            </a:r>
            <a:r>
              <a:rPr lang="cs-CZ" sz="2800" dirty="0" smtClean="0"/>
              <a:t> </a:t>
            </a:r>
            <a:r>
              <a:rPr lang="cs-CZ" sz="2800" dirty="0"/>
              <a:t>málo </a:t>
            </a:r>
            <a:r>
              <a:rPr lang="cs-CZ" sz="2800" dirty="0" smtClean="0"/>
              <a:t>motivovaní k dosahování lepších výsledků.</a:t>
            </a:r>
            <a:endParaRPr lang="cs-CZ" sz="2800" dirty="0"/>
          </a:p>
          <a:p>
            <a:r>
              <a:rPr lang="cs-CZ" sz="2800" dirty="0" smtClean="0"/>
              <a:t>Dětem a žákům na střední škole by neměla být předkládána </a:t>
            </a:r>
            <a:r>
              <a:rPr lang="cs-CZ" sz="2800" dirty="0"/>
              <a:t>hotová </a:t>
            </a:r>
            <a:r>
              <a:rPr lang="cs-CZ" sz="2800" dirty="0" smtClean="0"/>
              <a:t>fakta. Učitelé by měli vést </a:t>
            </a:r>
            <a:r>
              <a:rPr lang="cs-CZ" sz="2800" dirty="0"/>
              <a:t>žáky k tomu, aby k poznatku došli sami vlastní </a:t>
            </a:r>
            <a:r>
              <a:rPr lang="cs-CZ" sz="2800" dirty="0" smtClean="0"/>
              <a:t>činností.</a:t>
            </a:r>
            <a:endParaRPr lang="cs-CZ" sz="2800" dirty="0"/>
          </a:p>
          <a:p>
            <a:r>
              <a:rPr lang="cs-CZ" sz="2800" dirty="0" smtClean="0"/>
              <a:t>Pro děti s odlišným mateřským jazykem by měly být redukovány nároky na znalost češtiny na to, co </a:t>
            </a:r>
            <a:r>
              <a:rPr lang="cs-CZ" sz="2800" dirty="0"/>
              <a:t>je </a:t>
            </a:r>
            <a:r>
              <a:rPr lang="cs-CZ" sz="2800" dirty="0" smtClean="0"/>
              <a:t>nezbytné.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8779677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</TotalTime>
  <Words>175</Words>
  <Application>Microsoft Office PowerPoint</Application>
  <PresentationFormat>Předvádění na obrazovce (4:3)</PresentationFormat>
  <Paragraphs>16</Paragraphs>
  <Slides>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5" baseType="lpstr">
      <vt:lpstr>Motiv sady Office</vt:lpstr>
      <vt:lpstr>Profese (není třeba říkat místo) a práce, která je s ní spojena</vt:lpstr>
      <vt:lpstr>Změní se Vaše šance, když budete mít zkoušku z češtiny? </vt:lpstr>
      <vt:lpstr>Co máte ve Vaší profesi nejraději?</vt:lpstr>
      <vt:lpstr>Co byste ve Vaší profesi změnili?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Profese (není třeba říkat místo) a práce, která je s ní spojen</dc:title>
  <dc:creator>Ivana Kolářová</dc:creator>
  <cp:lastModifiedBy>Kolarova</cp:lastModifiedBy>
  <cp:revision>17</cp:revision>
  <dcterms:created xsi:type="dcterms:W3CDTF">2024-09-11T21:13:38Z</dcterms:created>
  <dcterms:modified xsi:type="dcterms:W3CDTF">2024-09-28T12:02:14Z</dcterms:modified>
</cp:coreProperties>
</file>