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78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„Vzpomínková“ tradice konec října/začátek listopadu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1464197"/>
            <a:ext cx="2592288" cy="660349"/>
          </a:xfrm>
        </p:spPr>
        <p:txBody>
          <a:bodyPr anchor="ctr">
            <a:noAutofit/>
          </a:bodyPr>
          <a:lstStyle/>
          <a:p>
            <a:pPr algn="ctr"/>
            <a:endParaRPr lang="cs-CZ" dirty="0"/>
          </a:p>
          <a:p>
            <a:pPr algn="ctr"/>
            <a:r>
              <a:rPr lang="cs-CZ" dirty="0">
                <a:solidFill>
                  <a:srgbClr val="FF0000"/>
                </a:solidFill>
              </a:rPr>
              <a:t>Česká</a:t>
            </a:r>
            <a:r>
              <a:rPr lang="cs-CZ" dirty="0"/>
              <a:t> </a:t>
            </a:r>
            <a:r>
              <a:rPr lang="cs-CZ" dirty="0">
                <a:solidFill>
                  <a:srgbClr val="0000FF"/>
                </a:solidFill>
              </a:rPr>
              <a:t>repu</a:t>
            </a:r>
            <a:r>
              <a:rPr lang="cs-CZ" b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blika</a:t>
            </a:r>
            <a:r>
              <a:rPr lang="cs-CZ" dirty="0"/>
              <a:t>	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124546"/>
            <a:ext cx="2602632" cy="4043884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/>
              <a:t>Památka zesnulých</a:t>
            </a:r>
          </a:p>
          <a:p>
            <a:pPr marL="0" indent="0">
              <a:buNone/>
            </a:pPr>
            <a:r>
              <a:rPr lang="cs-CZ" dirty="0"/>
              <a:t>„Dušičky</a:t>
            </a:r>
            <a:r>
              <a:rPr lang="cs-CZ" dirty="0" smtClean="0"/>
              <a:t>“ – 2. listopad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059832" y="1572854"/>
            <a:ext cx="2592288" cy="551692"/>
          </a:xfrm>
        </p:spPr>
        <p:txBody>
          <a:bodyPr anchor="ctr"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Ukra</a:t>
            </a:r>
            <a:r>
              <a:rPr lang="cs-CZ" dirty="0">
                <a:solidFill>
                  <a:srgbClr val="FFCC00"/>
                </a:solidFill>
              </a:rPr>
              <a:t>jina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059832" y="2124546"/>
            <a:ext cx="2592287" cy="4043884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/>
              <a:t>Den </a:t>
            </a:r>
            <a:r>
              <a:rPr lang="cs-CZ" dirty="0" smtClean="0"/>
              <a:t>paměti      	</a:t>
            </a:r>
            <a:r>
              <a:rPr lang="cs-CZ" dirty="0"/>
              <a:t>			</a:t>
            </a:r>
          </a:p>
        </p:txBody>
      </p:sp>
      <p:sp>
        <p:nvSpPr>
          <p:cNvPr id="7" name="Zástupný symbol pro text 4"/>
          <p:cNvSpPr txBox="1">
            <a:spLocks/>
          </p:cNvSpPr>
          <p:nvPr/>
        </p:nvSpPr>
        <p:spPr>
          <a:xfrm>
            <a:off x="5868144" y="1484784"/>
            <a:ext cx="2448272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8" name="Zástupný symbol pro text 4"/>
          <p:cNvSpPr txBox="1">
            <a:spLocks/>
          </p:cNvSpPr>
          <p:nvPr/>
        </p:nvSpPr>
        <p:spPr>
          <a:xfrm>
            <a:off x="5724128" y="1556792"/>
            <a:ext cx="25922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5652120" y="2124546"/>
            <a:ext cx="2592287" cy="404388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10" name="Zástupný symbol pro text 4"/>
          <p:cNvSpPr txBox="1">
            <a:spLocks/>
          </p:cNvSpPr>
          <p:nvPr/>
        </p:nvSpPr>
        <p:spPr>
          <a:xfrm>
            <a:off x="5796136" y="1361356"/>
            <a:ext cx="2592288" cy="855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>
                <a:solidFill>
                  <a:srgbClr val="FF0000"/>
                </a:solidFill>
              </a:rPr>
              <a:t>Slo</a:t>
            </a:r>
            <a:r>
              <a:rPr lang="cs-CZ" b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ven</a:t>
            </a:r>
            <a:r>
              <a:rPr lang="cs-CZ" dirty="0">
                <a:solidFill>
                  <a:srgbClr val="0000FF"/>
                </a:solidFill>
              </a:rPr>
              <a:t>sko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796136" y="2348880"/>
            <a:ext cx="2069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Všech svatých – 1. listopad</a:t>
            </a:r>
          </a:p>
          <a:p>
            <a:endParaRPr lang="cs-CZ" sz="2400" dirty="0"/>
          </a:p>
          <a:p>
            <a:r>
              <a:rPr lang="cs-CZ" sz="2400" dirty="0" smtClean="0"/>
              <a:t>Památka </a:t>
            </a:r>
            <a:r>
              <a:rPr lang="cs-CZ" sz="2400" dirty="0"/>
              <a:t>zesnulých</a:t>
            </a:r>
          </a:p>
          <a:p>
            <a:r>
              <a:rPr lang="cs-CZ" sz="2400" dirty="0"/>
              <a:t>„Dušičky</a:t>
            </a:r>
            <a:r>
              <a:rPr lang="cs-CZ" sz="2400" dirty="0" smtClean="0"/>
              <a:t>“ – 2. listopad</a:t>
            </a:r>
          </a:p>
          <a:p>
            <a:endParaRPr lang="cs-CZ" sz="2400" dirty="0"/>
          </a:p>
          <a:p>
            <a:r>
              <a:rPr lang="cs-CZ" sz="2400" dirty="0" smtClean="0"/>
              <a:t>volné dny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447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Svatý Martin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1464197"/>
            <a:ext cx="2592288" cy="660349"/>
          </a:xfrm>
        </p:spPr>
        <p:txBody>
          <a:bodyPr anchor="ctr">
            <a:noAutofit/>
          </a:bodyPr>
          <a:lstStyle/>
          <a:p>
            <a:pPr algn="ctr"/>
            <a:endParaRPr lang="cs-CZ" dirty="0"/>
          </a:p>
          <a:p>
            <a:pPr algn="ctr"/>
            <a:r>
              <a:rPr lang="cs-CZ" dirty="0">
                <a:solidFill>
                  <a:srgbClr val="FF0000"/>
                </a:solidFill>
              </a:rPr>
              <a:t>Česká</a:t>
            </a:r>
            <a:r>
              <a:rPr lang="cs-CZ" dirty="0"/>
              <a:t> </a:t>
            </a:r>
            <a:r>
              <a:rPr lang="cs-CZ" dirty="0">
                <a:solidFill>
                  <a:srgbClr val="0000FF"/>
                </a:solidFill>
              </a:rPr>
              <a:t>repu</a:t>
            </a:r>
            <a:r>
              <a:rPr lang="cs-CZ" b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blika</a:t>
            </a:r>
            <a:r>
              <a:rPr lang="cs-CZ" dirty="0"/>
              <a:t>	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124546"/>
            <a:ext cx="2602632" cy="4043884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Svatomartinské oslavy (pátek – neděle)</a:t>
            </a:r>
          </a:p>
          <a:p>
            <a:pPr>
              <a:buFontTx/>
              <a:buChar char="-"/>
            </a:pPr>
            <a:r>
              <a:rPr lang="cs-CZ" dirty="0" smtClean="0"/>
              <a:t>Pochod „světýlek“</a:t>
            </a:r>
          </a:p>
          <a:p>
            <a:pPr>
              <a:buFontTx/>
              <a:buChar char="-"/>
            </a:pPr>
            <a:r>
              <a:rPr lang="cs-CZ" dirty="0" smtClean="0"/>
              <a:t>Svatomartinské víno</a:t>
            </a:r>
          </a:p>
          <a:p>
            <a:pPr>
              <a:buFontTx/>
              <a:buChar char="-"/>
            </a:pPr>
            <a:r>
              <a:rPr lang="cs-CZ" dirty="0" smtClean="0"/>
              <a:t>Svatomartinské hody (pečená husa)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059832" y="1572854"/>
            <a:ext cx="2592288" cy="551692"/>
          </a:xfrm>
        </p:spPr>
        <p:txBody>
          <a:bodyPr anchor="ctr"/>
          <a:lstStyle/>
          <a:p>
            <a:pPr algn="ctr"/>
            <a:r>
              <a:rPr lang="cs-CZ" dirty="0">
                <a:solidFill>
                  <a:srgbClr val="00B0F0"/>
                </a:solidFill>
              </a:rPr>
              <a:t>Ukra</a:t>
            </a:r>
            <a:r>
              <a:rPr lang="cs-CZ" dirty="0">
                <a:solidFill>
                  <a:srgbClr val="FFCC00"/>
                </a:solidFill>
              </a:rPr>
              <a:t>jina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059832" y="2124546"/>
            <a:ext cx="2592287" cy="4043884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/>
              <a:t>Lampionový průvod</a:t>
            </a:r>
          </a:p>
          <a:p>
            <a:pPr marL="0" indent="0">
              <a:buNone/>
            </a:pPr>
            <a:r>
              <a:rPr lang="cs-CZ"/>
              <a:t>Mladé víno</a:t>
            </a:r>
            <a:endParaRPr lang="cs-CZ" dirty="0"/>
          </a:p>
        </p:txBody>
      </p:sp>
      <p:sp>
        <p:nvSpPr>
          <p:cNvPr id="7" name="Zástupný symbol pro text 4"/>
          <p:cNvSpPr txBox="1">
            <a:spLocks/>
          </p:cNvSpPr>
          <p:nvPr/>
        </p:nvSpPr>
        <p:spPr>
          <a:xfrm>
            <a:off x="5868144" y="1484784"/>
            <a:ext cx="2448272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8" name="Zástupný symbol pro text 4"/>
          <p:cNvSpPr txBox="1">
            <a:spLocks/>
          </p:cNvSpPr>
          <p:nvPr/>
        </p:nvSpPr>
        <p:spPr>
          <a:xfrm>
            <a:off x="5724128" y="1556792"/>
            <a:ext cx="25922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9" name="Zástupný symbol pro obsah 5"/>
          <p:cNvSpPr txBox="1">
            <a:spLocks/>
          </p:cNvSpPr>
          <p:nvPr/>
        </p:nvSpPr>
        <p:spPr>
          <a:xfrm>
            <a:off x="5652120" y="2124546"/>
            <a:ext cx="2592287" cy="404388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10" name="Zástupný symbol pro text 4"/>
          <p:cNvSpPr txBox="1">
            <a:spLocks/>
          </p:cNvSpPr>
          <p:nvPr/>
        </p:nvSpPr>
        <p:spPr>
          <a:xfrm>
            <a:off x="5796136" y="1361356"/>
            <a:ext cx="2592288" cy="855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>
                <a:solidFill>
                  <a:srgbClr val="FF0000"/>
                </a:solidFill>
              </a:rPr>
              <a:t>Slo</a:t>
            </a:r>
            <a:r>
              <a:rPr lang="cs-CZ" b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ven</a:t>
            </a:r>
            <a:r>
              <a:rPr lang="cs-CZ" dirty="0">
                <a:solidFill>
                  <a:srgbClr val="0000FF"/>
                </a:solidFill>
              </a:rPr>
              <a:t>sko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652119" y="2124546"/>
            <a:ext cx="25922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Svatomartinské </a:t>
            </a:r>
            <a:r>
              <a:rPr lang="cs-CZ" sz="2400" dirty="0" smtClean="0"/>
              <a:t>oslavy</a:t>
            </a:r>
          </a:p>
          <a:p>
            <a:r>
              <a:rPr lang="cs-CZ" sz="2400" dirty="0" smtClean="0"/>
              <a:t>- Svatomartinské </a:t>
            </a:r>
            <a:r>
              <a:rPr lang="cs-CZ" sz="2400" dirty="0"/>
              <a:t>víno</a:t>
            </a:r>
          </a:p>
          <a:p>
            <a:pPr>
              <a:buFontTx/>
              <a:buChar char="-"/>
            </a:pPr>
            <a:r>
              <a:rPr lang="cs-CZ" sz="2400" dirty="0" smtClean="0"/>
              <a:t> Svatomartinské </a:t>
            </a:r>
            <a:r>
              <a:rPr lang="cs-CZ" sz="2400" dirty="0"/>
              <a:t>hody (pečená husa)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73512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80</Words>
  <Application>Microsoft Office PowerPoint</Application>
  <PresentationFormat>Předvádění na obrazovce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„Vzpomínková“ tradice konec října/začátek listopadu</vt:lpstr>
      <vt:lpstr>Svatý Martin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„Vzpomínková“ tradice konec října/začátek listopadu</dc:title>
  <dc:creator>Ivana Kolářová</dc:creator>
  <cp:lastModifiedBy>Kolarova</cp:lastModifiedBy>
  <cp:revision>9</cp:revision>
  <dcterms:created xsi:type="dcterms:W3CDTF">2024-10-21T20:57:46Z</dcterms:created>
  <dcterms:modified xsi:type="dcterms:W3CDTF">2024-11-18T21:50:10Z</dcterms:modified>
</cp:coreProperties>
</file>